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0"/>
  </p:sldMasterIdLst>
  <p:notesMasterIdLst>
    <p:notesMasterId r:id="rId44"/>
  </p:notesMasterIdLst>
  <p:sldIdLst>
    <p:sldId id="338" r:id="rId21"/>
    <p:sldId id="257" r:id="rId22"/>
    <p:sldId id="327" r:id="rId23"/>
    <p:sldId id="259" r:id="rId24"/>
    <p:sldId id="260" r:id="rId25"/>
    <p:sldId id="296" r:id="rId26"/>
    <p:sldId id="297" r:id="rId27"/>
    <p:sldId id="335" r:id="rId28"/>
    <p:sldId id="298" r:id="rId29"/>
    <p:sldId id="299" r:id="rId30"/>
    <p:sldId id="336" r:id="rId31"/>
    <p:sldId id="318" r:id="rId32"/>
    <p:sldId id="322" r:id="rId33"/>
    <p:sldId id="324" r:id="rId34"/>
    <p:sldId id="331" r:id="rId35"/>
    <p:sldId id="332" r:id="rId36"/>
    <p:sldId id="330" r:id="rId37"/>
    <p:sldId id="333" r:id="rId38"/>
    <p:sldId id="305" r:id="rId39"/>
    <p:sldId id="306" r:id="rId40"/>
    <p:sldId id="307" r:id="rId41"/>
    <p:sldId id="308" r:id="rId42"/>
    <p:sldId id="337" r:id="rId4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82931" autoAdjust="0"/>
  </p:normalViewPr>
  <p:slideViewPr>
    <p:cSldViewPr>
      <p:cViewPr>
        <p:scale>
          <a:sx n="62" d="100"/>
          <a:sy n="62" d="100"/>
        </p:scale>
        <p:origin x="-1500" y="-1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11.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tableStyles" Target="tableStyle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viewProps" Target="viewProps.xml"/><Relationship Id="rId20" Type="http://schemas.openxmlformats.org/officeDocument/2006/relationships/slideMaster" Target="slideMasters/slideMaster1.xml"/><Relationship Id="rId41"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5AED95-7850-420D-8D55-5BC9768C3708}" type="datetimeFigureOut">
              <a:rPr lang="zh-CN" altLang="en-US" smtClean="0"/>
              <a:pPr/>
              <a:t>2020/4/27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999585-7511-47F0-9DBA-B552A11C3D0F}" type="slidenum">
              <a:rPr lang="zh-CN" altLang="en-US" smtClean="0"/>
              <a:pPr/>
              <a:t>‹#›</a:t>
            </a:fld>
            <a:endParaRPr lang="zh-CN" altLang="en-US"/>
          </a:p>
        </p:txBody>
      </p:sp>
    </p:spTree>
    <p:extLst>
      <p:ext uri="{BB962C8B-B14F-4D97-AF65-F5344CB8AC3E}">
        <p14:creationId xmlns:p14="http://schemas.microsoft.com/office/powerpoint/2010/main" val="578877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E999585-7511-47F0-9DBA-B552A11C3D0F}" type="slidenum">
              <a:rPr lang="zh-CN" altLang="en-US" smtClean="0"/>
              <a:pPr/>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工业革命后，特别是</a:t>
            </a:r>
            <a:r>
              <a:rPr lang="en-US" altLang="zh-CN" sz="1200" b="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1825</a:t>
            </a:r>
            <a:r>
              <a:rPr lang="zh-CN" altLang="en-US" sz="1200" b="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年后资本主义经济危机的周期性发生，造成工人阶级的绝对贫困。</a:t>
            </a:r>
            <a:endParaRPr lang="zh-CN" altLang="en-US" dirty="0"/>
          </a:p>
        </p:txBody>
      </p:sp>
      <p:sp>
        <p:nvSpPr>
          <p:cNvPr id="4" name="灯片编号占位符 3"/>
          <p:cNvSpPr>
            <a:spLocks noGrp="1"/>
          </p:cNvSpPr>
          <p:nvPr>
            <p:ph type="sldNum" sz="quarter" idx="10"/>
          </p:nvPr>
        </p:nvSpPr>
        <p:spPr/>
        <p:txBody>
          <a:bodyPr/>
          <a:lstStyle/>
          <a:p>
            <a:fld id="{1E999585-7511-47F0-9DBA-B552A11C3D0F}" type="slidenum">
              <a:rPr lang="zh-CN" altLang="en-US" smtClean="0"/>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D8220C5-1C57-426C-946B-565EF517E9A4}" type="slidenum">
              <a:rPr lang="en-US" altLang="zh-CN" sz="1200">
                <a:latin typeface="Arial" pitchFamily="34" charset="0"/>
              </a:rPr>
              <a:pPr algn="r"/>
              <a:t>6</a:t>
            </a:fld>
            <a:endParaRPr lang="en-US" altLang="zh-CN" sz="1200">
              <a:latin typeface="Arial" pitchFamily="34" charset="0"/>
            </a:endParaRPr>
          </a:p>
        </p:txBody>
      </p:sp>
      <p:sp>
        <p:nvSpPr>
          <p:cNvPr id="36867" name="Rectangle 2"/>
          <p:cNvSpPr>
            <a:spLocks noGrp="1" noRot="1" noChangeAspect="1" noChangeArrowheads="1" noTextEdit="1"/>
          </p:cNvSpPr>
          <p:nvPr>
            <p:ph type="sldImg" idx="4294967295"/>
          </p:nvPr>
        </p:nvSpPr>
        <p:spPr bwMode="auto">
          <a:xfrm>
            <a:off x="1143000" y="685800"/>
            <a:ext cx="4572000" cy="3429000"/>
          </a:xfrm>
          <a:ln>
            <a:solidFill>
              <a:srgbClr val="000000"/>
            </a:solidFill>
            <a:miter lim="800000"/>
            <a:headEnd/>
            <a:tailEnd/>
          </a:ln>
        </p:spPr>
      </p:sp>
      <p:sp>
        <p:nvSpPr>
          <p:cNvPr id="36868" name="Rectangle 3"/>
          <p:cNvSpPr>
            <a:spLocks noGrp="1" noChangeArrowheads="1"/>
          </p:cNvSpPr>
          <p:nvPr>
            <p:ph type="body" idx="4294967295"/>
          </p:nvPr>
        </p:nvSpPr>
        <p:spPr bwMode="auto">
          <a:xfrm>
            <a:off x="685800" y="4343400"/>
            <a:ext cx="5486400" cy="4114800"/>
          </a:xfrm>
          <a:noFill/>
        </p:spPr>
        <p:txBody>
          <a:bodyPr wrap="square" numCol="1" anchor="t" anchorCtr="0" compatLnSpc="1">
            <a:prstTxWarp prst="textNoShape">
              <a:avLst/>
            </a:prstTxWarp>
          </a:bodyPr>
          <a:lstStyle/>
          <a:p>
            <a:pPr eaLnBrk="1" hangingPunct="1"/>
            <a:r>
              <a:rPr lang="zh-CN" altLang="zh-CN" sz="1200" b="1" kern="1200" dirty="0" smtClean="0">
                <a:solidFill>
                  <a:schemeClr val="tx1"/>
                </a:solidFill>
                <a:latin typeface="+mn-lt"/>
                <a:ea typeface="+mn-ea"/>
                <a:cs typeface="+mn-cs"/>
              </a:rPr>
              <a:t>为了改善劳动条件和生活状况，维护自己的权益，工人阶级进行了从捣毁机器到争取政治权利的多种形式的斗争。</a:t>
            </a:r>
            <a:endParaRPr lang="zh-CN" altLang="en-US" b="1"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3C75512E-5E96-4195-88F7-1434F1D3BFF3}" type="slidenum">
              <a:rPr lang="en-US" altLang="zh-CN"/>
              <a:pPr/>
              <a:t>7</a:t>
            </a:fld>
            <a:endParaRPr lang="en-US" altLang="zh-CN"/>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r>
              <a:rPr lang="zh-CN" altLang="en-US" b="1" dirty="0" smtClean="0">
                <a:solidFill>
                  <a:srgbClr val="FFFFFF"/>
                </a:solidFill>
                <a:latin typeface="Arial" pitchFamily="34" charset="0"/>
              </a:rPr>
              <a:t>空想社会主义者不能揭示资本主义的根本矛盾和发展规律，不懂得阶级斗争，不认识无产阶级的历史使命，所以他们的社会主义只能是一种无法实现的空想。</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90C22625-6D72-4F54-A9BD-E19D78FD7084}" type="slidenum">
              <a:rPr lang="en-US" altLang="zh-CN"/>
              <a:pPr/>
              <a:t>10</a:t>
            </a:fld>
            <a:endParaRPr lang="en-US" altLang="zh-CN"/>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zh-CN" altLang="zh-CN"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47107"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endParaRPr lang="zh-CN" altLang="en-US" dirty="0" smtClean="0"/>
          </a:p>
        </p:txBody>
      </p:sp>
      <p:sp>
        <p:nvSpPr>
          <p:cNvPr id="47108" name="灯片编号占位符 3"/>
          <p:cNvSpPr>
            <a:spLocks noGrp="1" noChangeArrowheads="1"/>
          </p:cNvSpPr>
          <p:nvPr>
            <p:ph type="sldNum" sz="quarter" idx="5"/>
          </p:nvPr>
        </p:nvSpPr>
        <p:spPr bwMode="auto">
          <a:noFill/>
          <a:ln>
            <a:miter lim="800000"/>
            <a:headEnd/>
            <a:tailEnd/>
          </a:ln>
        </p:spPr>
        <p:txBody>
          <a:bodyPr/>
          <a:lstStyle/>
          <a:p>
            <a:fld id="{7E9D933C-847E-41BD-B2B1-B8C669FDF094}" type="slidenum">
              <a:rPr lang="zh-CN" altLang="en-US" smtClean="0"/>
              <a:pPr/>
              <a:t>11</a:t>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050" dirty="0" smtClean="0">
                <a:latin typeface="Tahoma" pitchFamily="34" charset="0"/>
              </a:rPr>
              <a:t> </a:t>
            </a:r>
            <a:r>
              <a:rPr lang="zh-CN" altLang="en-US" sz="1200" b="1" dirty="0" smtClean="0">
                <a:solidFill>
                  <a:schemeClr val="hlink"/>
                </a:solidFill>
                <a:latin typeface="Tahoma" pitchFamily="34" charset="0"/>
                <a:ea typeface="楷体_GB2312" pitchFamily="49" charset="-122"/>
              </a:rPr>
              <a:t>请大家结合巴黎公社的革命措施思考：</a:t>
            </a:r>
            <a:r>
              <a:rPr lang="zh-CN" altLang="en-US" sz="1200" b="1" u="sng" dirty="0" smtClean="0">
                <a:solidFill>
                  <a:schemeClr val="hlink"/>
                </a:solidFill>
                <a:latin typeface="Tahoma" pitchFamily="34" charset="0"/>
                <a:ea typeface="楷体_GB2312" pitchFamily="49" charset="-122"/>
              </a:rPr>
              <a:t>我们为什么说巴黎公社是一个无产阶级政权呢？</a:t>
            </a:r>
            <a:endParaRPr lang="zh-CN" altLang="en-US" dirty="0"/>
          </a:p>
        </p:txBody>
      </p:sp>
      <p:sp>
        <p:nvSpPr>
          <p:cNvPr id="4" name="灯片编号占位符 3"/>
          <p:cNvSpPr>
            <a:spLocks noGrp="1"/>
          </p:cNvSpPr>
          <p:nvPr>
            <p:ph type="sldNum" sz="quarter" idx="10"/>
          </p:nvPr>
        </p:nvSpPr>
        <p:spPr/>
        <p:txBody>
          <a:bodyPr/>
          <a:lstStyle/>
          <a:p>
            <a:fld id="{1E999585-7511-47F0-9DBA-B552A11C3D0F}" type="slidenum">
              <a:rPr lang="zh-CN" altLang="en-US" smtClean="0"/>
              <a:pPr/>
              <a:t>17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70ABC94-349B-4848-9A4C-3CD291C036FB}" type="datetimeFigureOut">
              <a:rPr lang="zh-CN" altLang="en-US" smtClean="0"/>
              <a:pPr/>
              <a:t>2020/4/27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7081E4-8A5C-4D9D-AA83-BE8F48C4479C}"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70ABC94-349B-4848-9A4C-3CD291C036FB}" type="datetimeFigureOut">
              <a:rPr lang="zh-CN" altLang="en-US" smtClean="0"/>
              <a:pPr/>
              <a:t>2020/4/27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7081E4-8A5C-4D9D-AA83-BE8F48C4479C}"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70ABC94-349B-4848-9A4C-3CD291C036FB}" type="datetimeFigureOut">
              <a:rPr lang="zh-CN" altLang="en-US" smtClean="0"/>
              <a:pPr/>
              <a:t>2020/4/27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7081E4-8A5C-4D9D-AA83-BE8F48C4479C}"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457200" y="6245225"/>
            <a:ext cx="2133600" cy="476250"/>
          </a:xfrm>
        </p:spPr>
        <p:txBody>
          <a:bodyPr/>
          <a:lstStyle>
            <a:lvl1pPr>
              <a:defRPr/>
            </a:lvl1pPr>
          </a:lstStyle>
          <a:p>
            <a:pPr>
              <a:defRPr/>
            </a:pPr>
            <a:endParaRPr lang="en-US" altLang="zh-CN"/>
          </a:p>
        </p:txBody>
      </p:sp>
      <p:sp>
        <p:nvSpPr>
          <p:cNvPr id="4" name="页脚占位符 3"/>
          <p:cNvSpPr>
            <a:spLocks noGrp="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5" name="灯片编号占位符 4"/>
          <p:cNvSpPr>
            <a:spLocks noGrp="1"/>
          </p:cNvSpPr>
          <p:nvPr>
            <p:ph type="sldNum" sz="quarter" idx="12"/>
          </p:nvPr>
        </p:nvSpPr>
        <p:spPr>
          <a:xfrm>
            <a:off x="6553200" y="6245225"/>
            <a:ext cx="2133600" cy="476250"/>
          </a:xfrm>
        </p:spPr>
        <p:txBody>
          <a:bodyPr/>
          <a:lstStyle>
            <a:lvl1pPr>
              <a:defRPr/>
            </a:lvl1pPr>
          </a:lstStyle>
          <a:p>
            <a:pPr>
              <a:defRPr/>
            </a:pPr>
            <a:fld id="{B4987B95-4B72-439F-9A33-5204E084F5BC}"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标题幻灯片">
    <p:spTree>
      <p:nvGrpSpPr>
        <p:cNvPr id="1" name=""/>
        <p:cNvGrpSpPr/>
        <p:nvPr/>
      </p:nvGrpSpPr>
      <p:grpSpPr>
        <a:xfrm>
          <a:off x="0" y="0"/>
          <a:ext cx="0" cy="0"/>
          <a:chOff x="0" y="0"/>
          <a:chExt cx="0" cy="0"/>
        </a:xfrm>
      </p:grpSpPr>
      <p:sp>
        <p:nvSpPr>
          <p:cNvPr id="7" name="TextBox 6"/>
          <p:cNvSpPr txBox="1"/>
          <p:nvPr/>
        </p:nvSpPr>
        <p:spPr>
          <a:xfrm>
            <a:off x="6737846" y="363039"/>
            <a:ext cx="920502" cy="307777"/>
          </a:xfrm>
          <a:prstGeom prst="rect">
            <a:avLst/>
          </a:prstGeom>
          <a:noFill/>
        </p:spPr>
        <p:txBody>
          <a:bodyPr wrap="square" rtlCol="0">
            <a:spAutoFit/>
          </a:bodyPr>
          <a:lstStyle/>
          <a:p>
            <a:r>
              <a:rPr lang="zh-CN" altLang="en-US" sz="1400" dirty="0" smtClean="0">
                <a:solidFill>
                  <a:schemeClr val="bg1"/>
                </a:solidFill>
                <a:latin typeface="黑体" pitchFamily="49" charset="-122"/>
                <a:ea typeface="黑体" pitchFamily="49" charset="-122"/>
              </a:rPr>
              <a:t>考点</a:t>
            </a:r>
            <a:r>
              <a:rPr lang="en-US" altLang="zh-CN" sz="1400" dirty="0" smtClean="0">
                <a:solidFill>
                  <a:schemeClr val="bg1"/>
                </a:solidFill>
                <a:latin typeface="黑体" pitchFamily="49" charset="-122"/>
                <a:ea typeface="黑体" pitchFamily="49" charset="-122"/>
              </a:rPr>
              <a:t>2</a:t>
            </a:r>
            <a:endParaRPr lang="zh-CN" altLang="en-US" sz="1400" dirty="0">
              <a:solidFill>
                <a:schemeClr val="bg1"/>
              </a:solidFill>
              <a:latin typeface="黑体" pitchFamily="49" charset="-122"/>
              <a:ea typeface="黑体" pitchFamily="49" charset="-122"/>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2020/4/27</a:t>
            </a:fld>
            <a:endParaRPr lang="zh-CN" altLang="en-US"/>
          </a:p>
        </p:txBody>
      </p:sp>
      <p:sp>
        <p:nvSpPr>
          <p:cNvPr id="17" name="页脚占位符 16"/>
          <p:cNvSpPr>
            <a:spLocks noGrp="1"/>
          </p:cNvSpPr>
          <p:nvPr>
            <p:ph type="ftr" sz="quarter" idx="11"/>
            <p:custDataLst>
              <p:tags r:id="rId2"/>
            </p:custDataLst>
          </p:nvPr>
        </p:nvSpPr>
        <p:spPr>
          <a:xfrm>
            <a:off x="3087000" y="6350618"/>
            <a:ext cx="297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6350618"/>
            <a:ext cx="2025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4663914"/>
            <a:ext cx="1433036" cy="408991"/>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5138953"/>
            <a:ext cx="1433036" cy="408991"/>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3188625"/>
            <a:ext cx="3619500" cy="1111387"/>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2013096"/>
            <a:ext cx="3619024" cy="971035"/>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70ABC94-349B-4848-9A4C-3CD291C036FB}" type="datetimeFigureOut">
              <a:rPr lang="zh-CN" altLang="en-US" smtClean="0"/>
              <a:pPr/>
              <a:t>2020/4/27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7081E4-8A5C-4D9D-AA83-BE8F48C4479C}"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70ABC94-349B-4848-9A4C-3CD291C036FB}" type="datetimeFigureOut">
              <a:rPr lang="zh-CN" altLang="en-US" smtClean="0"/>
              <a:pPr/>
              <a:t>2020/4/27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7081E4-8A5C-4D9D-AA83-BE8F48C4479C}"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70ABC94-349B-4848-9A4C-3CD291C036FB}" type="datetimeFigureOut">
              <a:rPr lang="zh-CN" altLang="en-US" smtClean="0"/>
              <a:pPr/>
              <a:t>2020/4/27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7081E4-8A5C-4D9D-AA83-BE8F48C4479C}"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70ABC94-349B-4848-9A4C-3CD291C036FB}" type="datetimeFigureOut">
              <a:rPr lang="zh-CN" altLang="en-US" smtClean="0"/>
              <a:pPr/>
              <a:t>2020/4/27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E7081E4-8A5C-4D9D-AA83-BE8F48C4479C}"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70ABC94-349B-4848-9A4C-3CD291C036FB}" type="datetimeFigureOut">
              <a:rPr lang="zh-CN" altLang="en-US" smtClean="0"/>
              <a:pPr/>
              <a:t>2020/4/27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E7081E4-8A5C-4D9D-AA83-BE8F48C4479C}"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70ABC94-349B-4848-9A4C-3CD291C036FB}" type="datetimeFigureOut">
              <a:rPr lang="zh-CN" altLang="en-US" smtClean="0"/>
              <a:pPr/>
              <a:t>2020/4/27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E7081E4-8A5C-4D9D-AA83-BE8F48C4479C}"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70ABC94-349B-4848-9A4C-3CD291C036FB}" type="datetimeFigureOut">
              <a:rPr lang="zh-CN" altLang="en-US" smtClean="0"/>
              <a:pPr/>
              <a:t>2020/4/27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7081E4-8A5C-4D9D-AA83-BE8F48C4479C}"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70ABC94-349B-4848-9A4C-3CD291C036FB}" type="datetimeFigureOut">
              <a:rPr lang="zh-CN" altLang="en-US" smtClean="0"/>
              <a:pPr/>
              <a:t>2020/4/27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7081E4-8A5C-4D9D-AA83-BE8F48C4479C}"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0ABC94-349B-4848-9A4C-3CD291C036FB}" type="datetimeFigureOut">
              <a:rPr lang="zh-CN" altLang="en-US" smtClean="0"/>
              <a:pPr/>
              <a:t>2020/4/27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081E4-8A5C-4D9D-AA83-BE8F48C4479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6.png"/><Relationship Id="rId5" Type="http://schemas.openxmlformats.org/officeDocument/2006/relationships/oleObject" Target="../embeddings/oleObject3.bin"/><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7.png"/><Relationship Id="rId5" Type="http://schemas.openxmlformats.org/officeDocument/2006/relationships/oleObject" Target="../embeddings/oleObject5.bin"/><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jpeg"/><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47.jpeg"/><Relationship Id="rId17" Type="http://schemas.openxmlformats.org/officeDocument/2006/relationships/image" Target="../media/image52.jpeg"/><Relationship Id="rId2" Type="http://schemas.openxmlformats.org/officeDocument/2006/relationships/image" Target="../media/image37.jpeg"/><Relationship Id="rId16" Type="http://schemas.openxmlformats.org/officeDocument/2006/relationships/image" Target="../media/image51.jpeg"/><Relationship Id="rId1" Type="http://schemas.openxmlformats.org/officeDocument/2006/relationships/slideLayout" Target="../slideLayouts/slideLayout13.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5" Type="http://schemas.openxmlformats.org/officeDocument/2006/relationships/image" Target="../media/image5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 Id="rId1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3.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58.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4"/>
          <p:cNvSpPr>
            <a:spLocks noGrp="1"/>
          </p:cNvSpPr>
          <p:nvPr>
            <p:ph type="ctrTitle" idx="13"/>
          </p:nvPr>
        </p:nvSpPr>
        <p:spPr>
          <a:xfrm>
            <a:off x="2483768" y="2996952"/>
            <a:ext cx="6429420" cy="971127"/>
          </a:xfrm>
        </p:spPr>
        <p:txBody>
          <a:bodyPr>
            <a:normAutofit/>
          </a:bodyPr>
          <a:lstStyle/>
          <a:p>
            <a:pPr algn="ctr"/>
            <a:r>
              <a:rPr lang="zh-CN" altLang="en-US" sz="2800" b="1" dirty="0" smtClean="0">
                <a:solidFill>
                  <a:srgbClr val="FF0000"/>
                </a:solidFill>
              </a:rPr>
              <a:t>第</a:t>
            </a:r>
            <a:r>
              <a:rPr lang="en-US" altLang="zh-CN" sz="2800" b="1" dirty="0" smtClean="0">
                <a:solidFill>
                  <a:srgbClr val="FF0000"/>
                </a:solidFill>
              </a:rPr>
              <a:t>11</a:t>
            </a:r>
            <a:r>
              <a:rPr lang="zh-CN" altLang="en-US" sz="2800" b="1" dirty="0" smtClean="0">
                <a:solidFill>
                  <a:srgbClr val="FF0000"/>
                </a:solidFill>
              </a:rPr>
              <a:t>课 马克思主义的诞生与传播</a:t>
            </a:r>
            <a:endParaRPr lang="zh-CN" altLang="en-US" sz="2800" b="1" dirty="0">
              <a:solidFill>
                <a:srgbClr val="FF0000"/>
              </a:solidFill>
            </a:endParaRPr>
          </a:p>
        </p:txBody>
      </p:sp>
      <p:sp>
        <p:nvSpPr>
          <p:cNvPr id="10" name="矩形 9"/>
          <p:cNvSpPr/>
          <p:nvPr/>
        </p:nvSpPr>
        <p:spPr>
          <a:xfrm>
            <a:off x="4871085" y="4847167"/>
            <a:ext cx="3601720" cy="553998"/>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20" y="1455005"/>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高一历史</a:t>
            </a:r>
            <a:r>
              <a:rPr lang="zh-CN" altLang="en-US" sz="24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endPar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203848" y="5013176"/>
            <a:ext cx="5497206" cy="553998"/>
          </a:xfrm>
          <a:prstGeom prst="rect">
            <a:avLst/>
          </a:prstGeom>
          <a:noFill/>
        </p:spPr>
        <p:txBody>
          <a:bodyPr wrap="square" rtlCol="0">
            <a:spAutoFit/>
          </a:bodyPr>
          <a:lstStyle/>
          <a:p>
            <a:pPr algn="ctr">
              <a:lnSpc>
                <a:spcPct val="150000"/>
              </a:lnSpc>
            </a:pPr>
            <a:r>
              <a:rPr lang="zh-CN" altLang="en-US" sz="2000" b="1" spc="226" dirty="0" smtClean="0">
                <a:solidFill>
                  <a:schemeClr val="bg2">
                    <a:lumMod val="10000"/>
                  </a:schemeClr>
                </a:solidFill>
                <a:latin typeface="微软雅黑" panose="020B0503020204020204" charset="-122"/>
                <a:ea typeface="微软雅黑" panose="020B0503020204020204" charset="-122"/>
              </a:rPr>
              <a:t>学校：北京市东方德才  教师：崔秀真</a:t>
            </a:r>
            <a:endParaRPr lang="zh-CN" altLang="en-US" sz="2000" b="1" spc="226"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3"/>
          <p:cNvGrpSpPr>
            <a:grpSpLocks/>
          </p:cNvGrpSpPr>
          <p:nvPr/>
        </p:nvGrpSpPr>
        <p:grpSpPr bwMode="auto">
          <a:xfrm>
            <a:off x="1142999" y="1412875"/>
            <a:ext cx="7170739" cy="3230571"/>
            <a:chOff x="-164" y="527"/>
            <a:chExt cx="4517" cy="2638"/>
          </a:xfrm>
        </p:grpSpPr>
        <p:sp>
          <p:nvSpPr>
            <p:cNvPr id="2" name="Text Box 14"/>
            <p:cNvSpPr txBox="1">
              <a:spLocks noChangeArrowheads="1"/>
            </p:cNvSpPr>
            <p:nvPr/>
          </p:nvSpPr>
          <p:spPr bwMode="auto">
            <a:xfrm>
              <a:off x="-164" y="2697"/>
              <a:ext cx="2404" cy="288"/>
            </a:xfrm>
            <a:prstGeom prst="rect">
              <a:avLst/>
            </a:prstGeom>
            <a:noFill/>
            <a:ln w="9525">
              <a:noFill/>
              <a:miter lim="800000"/>
              <a:headEnd/>
              <a:tailEnd/>
            </a:ln>
            <a:effectLst/>
          </p:spPr>
          <p:txBody>
            <a:bodyPr>
              <a:spAutoFit/>
            </a:bodyPr>
            <a:lstStyle/>
            <a:p>
              <a:pPr eaLnBrk="1" hangingPunct="1">
                <a:spcBef>
                  <a:spcPct val="50000"/>
                </a:spcBef>
              </a:pPr>
              <a:r>
                <a:rPr lang="zh-CN" altLang="en-US" dirty="0">
                  <a:solidFill>
                    <a:schemeClr val="tx1"/>
                  </a:solidFill>
                  <a:latin typeface="宋体" pitchFamily="2" charset="-122"/>
                  <a:ea typeface="宋体" pitchFamily="2" charset="-122"/>
                </a:rPr>
                <a:t>马克思</a:t>
              </a:r>
              <a:r>
                <a:rPr lang="en-US" altLang="zh-CN" dirty="0">
                  <a:solidFill>
                    <a:schemeClr val="tx1"/>
                  </a:solidFill>
                  <a:latin typeface="宋体" pitchFamily="2" charset="-122"/>
                  <a:ea typeface="宋体" pitchFamily="2" charset="-122"/>
                </a:rPr>
                <a:t>(1818—1883)</a:t>
              </a:r>
            </a:p>
          </p:txBody>
        </p:sp>
        <p:sp>
          <p:nvSpPr>
            <p:cNvPr id="3" name="Text Box 15"/>
            <p:cNvSpPr txBox="1">
              <a:spLocks noChangeArrowheads="1"/>
            </p:cNvSpPr>
            <p:nvPr/>
          </p:nvSpPr>
          <p:spPr bwMode="auto">
            <a:xfrm>
              <a:off x="2176" y="2877"/>
              <a:ext cx="2177" cy="288"/>
            </a:xfrm>
            <a:prstGeom prst="rect">
              <a:avLst/>
            </a:prstGeom>
            <a:noFill/>
            <a:ln w="9525">
              <a:noFill/>
              <a:miter lim="800000"/>
              <a:headEnd/>
              <a:tailEnd/>
            </a:ln>
            <a:effectLst/>
          </p:spPr>
          <p:txBody>
            <a:bodyPr>
              <a:spAutoFit/>
            </a:bodyPr>
            <a:lstStyle/>
            <a:p>
              <a:pPr eaLnBrk="1" hangingPunct="1">
                <a:spcBef>
                  <a:spcPct val="50000"/>
                </a:spcBef>
              </a:pPr>
              <a:r>
                <a:rPr lang="zh-CN" altLang="en-US" dirty="0">
                  <a:solidFill>
                    <a:schemeClr val="tx1"/>
                  </a:solidFill>
                  <a:ea typeface="宋体" pitchFamily="2" charset="-122"/>
                </a:rPr>
                <a:t>恩格斯</a:t>
              </a:r>
              <a:r>
                <a:rPr lang="en-US" altLang="zh-CN" dirty="0">
                  <a:solidFill>
                    <a:schemeClr val="tx1"/>
                  </a:solidFill>
                  <a:ea typeface="宋体" pitchFamily="2" charset="-122"/>
                </a:rPr>
                <a:t>(1820—1895)</a:t>
              </a:r>
            </a:p>
          </p:txBody>
        </p:sp>
        <p:pic>
          <p:nvPicPr>
            <p:cNvPr id="11278" name="Picture 16" descr="SJJDZSD8030D"/>
            <p:cNvPicPr>
              <a:picLocks noChangeAspect="1" noChangeArrowheads="1"/>
            </p:cNvPicPr>
            <p:nvPr/>
          </p:nvPicPr>
          <p:blipFill>
            <a:blip r:embed="rId3" cstate="print"/>
            <a:srcRect/>
            <a:stretch>
              <a:fillRect/>
            </a:stretch>
          </p:blipFill>
          <p:spPr bwMode="auto">
            <a:xfrm>
              <a:off x="158" y="539"/>
              <a:ext cx="1633" cy="2023"/>
            </a:xfrm>
            <a:prstGeom prst="rect">
              <a:avLst/>
            </a:prstGeom>
            <a:noFill/>
            <a:ln w="9525">
              <a:noFill/>
              <a:miter lim="800000"/>
              <a:headEnd/>
              <a:tailEnd/>
            </a:ln>
          </p:spPr>
        </p:pic>
        <p:pic>
          <p:nvPicPr>
            <p:cNvPr id="11279" name="Picture 17" descr="SJJDZSD8030E"/>
            <p:cNvPicPr>
              <a:picLocks noChangeAspect="1" noChangeArrowheads="1"/>
            </p:cNvPicPr>
            <p:nvPr/>
          </p:nvPicPr>
          <p:blipFill>
            <a:blip r:embed="rId4" cstate="print"/>
            <a:srcRect/>
            <a:stretch>
              <a:fillRect/>
            </a:stretch>
          </p:blipFill>
          <p:spPr bwMode="auto">
            <a:xfrm>
              <a:off x="2064" y="527"/>
              <a:ext cx="1723" cy="2035"/>
            </a:xfrm>
            <a:prstGeom prst="rect">
              <a:avLst/>
            </a:prstGeom>
            <a:noFill/>
            <a:ln w="9525">
              <a:noFill/>
              <a:miter lim="800000"/>
              <a:headEnd/>
              <a:tailEnd/>
            </a:ln>
          </p:spPr>
        </p:pic>
      </p:grpSp>
      <p:sp>
        <p:nvSpPr>
          <p:cNvPr id="11267" name="Rectangle 13"/>
          <p:cNvSpPr>
            <a:spLocks noChangeArrowheads="1"/>
          </p:cNvSpPr>
          <p:nvPr/>
        </p:nvSpPr>
        <p:spPr bwMode="auto">
          <a:xfrm>
            <a:off x="0" y="0"/>
            <a:ext cx="4679950" cy="1066800"/>
          </a:xfrm>
          <a:prstGeom prst="rect">
            <a:avLst/>
          </a:prstGeom>
          <a:solidFill>
            <a:srgbClr val="FF6600"/>
          </a:solidFill>
          <a:ln w="9525">
            <a:noFill/>
            <a:miter lim="800000"/>
            <a:headEnd/>
            <a:tailEnd/>
          </a:ln>
        </p:spPr>
        <p:txBody>
          <a:bodyPr anchor="ctr">
            <a:spAutoFit/>
          </a:bodyPr>
          <a:lstStyle/>
          <a:p>
            <a:pPr eaLnBrk="1" hangingPunct="1"/>
            <a:r>
              <a:rPr lang="en-US" altLang="zh-CN" sz="3200" dirty="0">
                <a:solidFill>
                  <a:schemeClr val="bg1"/>
                </a:solidFill>
                <a:ea typeface="宋体" pitchFamily="2" charset="-122"/>
              </a:rPr>
              <a:t> </a:t>
            </a:r>
            <a:r>
              <a:rPr lang="en-US" altLang="zh-CN" sz="3200" b="1" dirty="0" smtClean="0">
                <a:solidFill>
                  <a:schemeClr val="bg1"/>
                </a:solidFill>
                <a:ea typeface="宋体" pitchFamily="2" charset="-122"/>
              </a:rPr>
              <a:t>4.</a:t>
            </a:r>
            <a:r>
              <a:rPr lang="zh-CN" altLang="en-US" sz="3200" b="1" dirty="0" smtClean="0">
                <a:solidFill>
                  <a:schemeClr val="bg1"/>
                </a:solidFill>
                <a:ea typeface="宋体" pitchFamily="2" charset="-122"/>
              </a:rPr>
              <a:t>马</a:t>
            </a:r>
            <a:r>
              <a:rPr lang="zh-CN" altLang="en-US" sz="3200" b="1" dirty="0">
                <a:solidFill>
                  <a:schemeClr val="bg1"/>
                </a:solidFill>
                <a:ea typeface="宋体" pitchFamily="2" charset="-122"/>
              </a:rPr>
              <a:t>、恩的革命实践和理论活动</a:t>
            </a:r>
          </a:p>
        </p:txBody>
      </p:sp>
      <p:grpSp>
        <p:nvGrpSpPr>
          <p:cNvPr id="5" name="Group 12"/>
          <p:cNvGrpSpPr>
            <a:grpSpLocks/>
          </p:cNvGrpSpPr>
          <p:nvPr/>
        </p:nvGrpSpPr>
        <p:grpSpPr bwMode="auto">
          <a:xfrm>
            <a:off x="5111750" y="285728"/>
            <a:ext cx="4032250" cy="4357718"/>
            <a:chOff x="3107" y="210"/>
            <a:chExt cx="2404" cy="4014"/>
          </a:xfrm>
        </p:grpSpPr>
        <p:pic>
          <p:nvPicPr>
            <p:cNvPr id="11272" name="Picture 19" descr="marx05_03"/>
            <p:cNvPicPr>
              <a:picLocks noChangeAspect="1" noChangeArrowheads="1"/>
            </p:cNvPicPr>
            <p:nvPr/>
          </p:nvPicPr>
          <p:blipFill>
            <a:blip r:embed="rId5" cstate="print"/>
            <a:srcRect/>
            <a:stretch>
              <a:fillRect/>
            </a:stretch>
          </p:blipFill>
          <p:spPr bwMode="auto">
            <a:xfrm>
              <a:off x="3107" y="2160"/>
              <a:ext cx="2404" cy="1969"/>
            </a:xfrm>
            <a:prstGeom prst="rect">
              <a:avLst/>
            </a:prstGeom>
            <a:noFill/>
            <a:ln w="9525">
              <a:noFill/>
              <a:miter lim="800000"/>
              <a:headEnd/>
              <a:tailEnd/>
            </a:ln>
          </p:spPr>
        </p:pic>
        <p:sp>
          <p:nvSpPr>
            <p:cNvPr id="11273" name="Rectangle 9"/>
            <p:cNvSpPr>
              <a:spLocks noChangeArrowheads="1"/>
            </p:cNvSpPr>
            <p:nvPr/>
          </p:nvSpPr>
          <p:spPr bwMode="auto">
            <a:xfrm>
              <a:off x="3107" y="3974"/>
              <a:ext cx="2404" cy="250"/>
            </a:xfrm>
            <a:prstGeom prst="rect">
              <a:avLst/>
            </a:prstGeom>
            <a:solidFill>
              <a:schemeClr val="bg1"/>
            </a:solidFill>
            <a:ln w="9525" algn="ctr">
              <a:solidFill>
                <a:schemeClr val="tx1"/>
              </a:solidFill>
              <a:miter lim="800000"/>
              <a:headEnd/>
              <a:tailEnd/>
            </a:ln>
          </p:spPr>
          <p:txBody>
            <a:bodyPr>
              <a:spAutoFit/>
            </a:bodyPr>
            <a:lstStyle/>
            <a:p>
              <a:pPr algn="ctr" eaLnBrk="1" hangingPunct="1"/>
              <a:r>
                <a:rPr kumimoji="1" lang="zh-CN" altLang="en-US" sz="2000">
                  <a:solidFill>
                    <a:schemeClr val="tx1"/>
                  </a:solidFill>
                </a:rPr>
                <a:t>深入工人群众，总结工人运动经验</a:t>
              </a:r>
            </a:p>
          </p:txBody>
        </p:sp>
        <p:pic>
          <p:nvPicPr>
            <p:cNvPr id="11274" name="Picture 20" descr="恩格斯在英国曼彻斯特走访工人区的情景"/>
            <p:cNvPicPr>
              <a:picLocks noChangeAspect="1" noChangeArrowheads="1"/>
            </p:cNvPicPr>
            <p:nvPr/>
          </p:nvPicPr>
          <p:blipFill>
            <a:blip r:embed="rId6" cstate="print"/>
            <a:srcRect b="7233"/>
            <a:stretch>
              <a:fillRect/>
            </a:stretch>
          </p:blipFill>
          <p:spPr bwMode="auto">
            <a:xfrm>
              <a:off x="3107" y="210"/>
              <a:ext cx="2404" cy="1895"/>
            </a:xfrm>
            <a:prstGeom prst="rect">
              <a:avLst/>
            </a:prstGeom>
            <a:noFill/>
            <a:ln w="9525">
              <a:noFill/>
              <a:miter lim="800000"/>
              <a:headEnd/>
              <a:tailEnd/>
            </a:ln>
          </p:spPr>
        </p:pic>
        <p:sp>
          <p:nvSpPr>
            <p:cNvPr id="11275" name="Text Box 3"/>
            <p:cNvSpPr txBox="1">
              <a:spLocks noChangeArrowheads="1"/>
            </p:cNvSpPr>
            <p:nvPr/>
          </p:nvSpPr>
          <p:spPr bwMode="auto">
            <a:xfrm>
              <a:off x="3107" y="1933"/>
              <a:ext cx="2404" cy="251"/>
            </a:xfrm>
            <a:prstGeom prst="rect">
              <a:avLst/>
            </a:prstGeom>
            <a:solidFill>
              <a:schemeClr val="bg1"/>
            </a:solidFill>
            <a:ln w="9525">
              <a:solidFill>
                <a:schemeClr val="tx1"/>
              </a:solidFill>
              <a:miter lim="800000"/>
              <a:headEnd/>
              <a:tailEnd/>
            </a:ln>
          </p:spPr>
          <p:txBody>
            <a:bodyPr>
              <a:spAutoFit/>
            </a:bodyPr>
            <a:lstStyle/>
            <a:p>
              <a:pPr algn="ctr" eaLnBrk="1" hangingPunct="1">
                <a:spcBef>
                  <a:spcPct val="50000"/>
                </a:spcBef>
              </a:pPr>
              <a:r>
                <a:rPr lang="zh-CN" altLang="en-US" sz="2000">
                  <a:solidFill>
                    <a:schemeClr val="tx1"/>
                  </a:solidFill>
                  <a:ea typeface="宋体" pitchFamily="2" charset="-122"/>
                </a:rPr>
                <a:t>两位导师一起工作</a:t>
              </a:r>
            </a:p>
          </p:txBody>
        </p:sp>
      </p:grpSp>
      <p:grpSp>
        <p:nvGrpSpPr>
          <p:cNvPr id="6" name="Group 19"/>
          <p:cNvGrpSpPr>
            <a:grpSpLocks/>
          </p:cNvGrpSpPr>
          <p:nvPr/>
        </p:nvGrpSpPr>
        <p:grpSpPr bwMode="auto">
          <a:xfrm>
            <a:off x="357158" y="1214422"/>
            <a:ext cx="4464050" cy="3302009"/>
            <a:chOff x="295" y="890"/>
            <a:chExt cx="2812" cy="3204"/>
          </a:xfrm>
        </p:grpSpPr>
        <p:sp>
          <p:nvSpPr>
            <p:cNvPr id="11270" name="Text Box 5"/>
            <p:cNvSpPr txBox="1">
              <a:spLocks noChangeArrowheads="1"/>
            </p:cNvSpPr>
            <p:nvPr/>
          </p:nvSpPr>
          <p:spPr bwMode="auto">
            <a:xfrm>
              <a:off x="521" y="3838"/>
              <a:ext cx="2313" cy="256"/>
            </a:xfrm>
            <a:prstGeom prst="rect">
              <a:avLst/>
            </a:prstGeom>
            <a:solidFill>
              <a:schemeClr val="bg1"/>
            </a:solidFill>
            <a:ln w="9525">
              <a:solidFill>
                <a:schemeClr val="tx1"/>
              </a:solidFill>
              <a:miter lim="800000"/>
              <a:headEnd/>
              <a:tailEnd/>
            </a:ln>
          </p:spPr>
          <p:txBody>
            <a:bodyPr>
              <a:spAutoFit/>
            </a:bodyPr>
            <a:lstStyle/>
            <a:p>
              <a:pPr algn="ctr" eaLnBrk="1" hangingPunct="1">
                <a:spcBef>
                  <a:spcPct val="50000"/>
                </a:spcBef>
              </a:pPr>
              <a:r>
                <a:rPr lang="zh-CN" altLang="en-US" sz="2000" dirty="0">
                  <a:solidFill>
                    <a:schemeClr val="tx1"/>
                  </a:solidFill>
                  <a:ea typeface="宋体" pitchFamily="2" charset="-122"/>
                </a:rPr>
                <a:t>马克思、恩格斯在讨论</a:t>
              </a:r>
              <a:endParaRPr lang="zh-CN" altLang="en-US" dirty="0">
                <a:solidFill>
                  <a:schemeClr val="tx1"/>
                </a:solidFill>
                <a:ea typeface="宋体" pitchFamily="2" charset="-122"/>
              </a:endParaRPr>
            </a:p>
          </p:txBody>
        </p:sp>
        <p:pic>
          <p:nvPicPr>
            <p:cNvPr id="11271" name="Picture 18" descr="97"/>
            <p:cNvPicPr>
              <a:picLocks noChangeAspect="1" noChangeArrowheads="1"/>
            </p:cNvPicPr>
            <p:nvPr/>
          </p:nvPicPr>
          <p:blipFill>
            <a:blip r:embed="rId7" cstate="print"/>
            <a:srcRect/>
            <a:stretch>
              <a:fillRect/>
            </a:stretch>
          </p:blipFill>
          <p:spPr bwMode="auto">
            <a:xfrm>
              <a:off x="295" y="890"/>
              <a:ext cx="2812" cy="2948"/>
            </a:xfrm>
            <a:prstGeom prst="rect">
              <a:avLst/>
            </a:prstGeom>
            <a:noFill/>
            <a:ln w="9525">
              <a:noFill/>
              <a:miter lim="800000"/>
              <a:headEnd/>
              <a:tailEnd/>
            </a:ln>
          </p:spPr>
        </p:pic>
      </p:grpSp>
      <p:sp>
        <p:nvSpPr>
          <p:cNvPr id="16" name="矩形 15"/>
          <p:cNvSpPr/>
          <p:nvPr/>
        </p:nvSpPr>
        <p:spPr>
          <a:xfrm>
            <a:off x="0" y="5786454"/>
            <a:ext cx="7401385" cy="523220"/>
          </a:xfrm>
          <a:prstGeom prst="rect">
            <a:avLst/>
          </a:prstGeom>
        </p:spPr>
        <p:txBody>
          <a:bodyPr wrap="none">
            <a:spAutoFit/>
          </a:bodyPr>
          <a:lstStyle/>
          <a:p>
            <a:pPr>
              <a:spcBef>
                <a:spcPct val="50000"/>
              </a:spcBef>
            </a:pPr>
            <a:r>
              <a:rPr lang="zh-CN" altLang="en-US" sz="2800" b="1" dirty="0" smtClean="0">
                <a:solidFill>
                  <a:srgbClr val="FF0000"/>
                </a:solidFill>
                <a:latin typeface="黑体" pitchFamily="49" charset="-122"/>
                <a:ea typeface="黑体" pitchFamily="49" charset="-122"/>
              </a:rPr>
              <a:t>二、马克思主义的诞生</a:t>
            </a:r>
            <a:r>
              <a:rPr lang="en-US" altLang="en-US" sz="2800" b="1" dirty="0" smtClean="0">
                <a:solidFill>
                  <a:srgbClr val="FF0000"/>
                </a:solidFill>
                <a:latin typeface="黑体" pitchFamily="49" charset="-122"/>
                <a:ea typeface="黑体" pitchFamily="49" charset="-122"/>
              </a:rPr>
              <a:t>—</a:t>
            </a:r>
            <a:r>
              <a:rPr lang="en-US" altLang="zh-CN" sz="2800" b="1" dirty="0" smtClean="0">
                <a:solidFill>
                  <a:srgbClr val="FF0000"/>
                </a:solidFill>
                <a:latin typeface="黑体" pitchFamily="49" charset="-122"/>
                <a:ea typeface="黑体" pitchFamily="49" charset="-122"/>
              </a:rPr>
              <a:t>1848《</a:t>
            </a:r>
            <a:r>
              <a:rPr lang="zh-CN" altLang="en-US" sz="2800" b="1" dirty="0" smtClean="0">
                <a:solidFill>
                  <a:srgbClr val="FF0000"/>
                </a:solidFill>
                <a:latin typeface="黑体" pitchFamily="49" charset="-122"/>
                <a:ea typeface="黑体" pitchFamily="49" charset="-122"/>
              </a:rPr>
              <a:t>共产党宣言</a:t>
            </a:r>
            <a:r>
              <a:rPr lang="en-US" altLang="zh-CN" sz="2800" b="1" dirty="0" smtClean="0">
                <a:solidFill>
                  <a:srgbClr val="FF0000"/>
                </a:solidFill>
                <a:latin typeface="黑体" pitchFamily="49" charset="-122"/>
                <a:ea typeface="黑体" pitchFamily="49" charset="-122"/>
              </a:rPr>
              <a:t>》</a:t>
            </a:r>
            <a:endParaRPr lang="en-US" altLang="zh-CN" sz="2800" b="1" dirty="0">
              <a:solidFill>
                <a:srgbClr val="FF0000"/>
              </a:solidFill>
              <a:latin typeface="黑体" pitchFamily="49" charset="-122"/>
              <a:ea typeface="黑体" pitchFamily="49" charset="-122"/>
            </a:endParaRPr>
          </a:p>
        </p:txBody>
      </p:sp>
      <p:sp>
        <p:nvSpPr>
          <p:cNvPr id="17" name="TextBox 16"/>
          <p:cNvSpPr txBox="1"/>
          <p:nvPr/>
        </p:nvSpPr>
        <p:spPr>
          <a:xfrm>
            <a:off x="0" y="6286520"/>
            <a:ext cx="5715040" cy="400110"/>
          </a:xfrm>
          <a:prstGeom prst="rect">
            <a:avLst/>
          </a:prstGeom>
          <a:noFill/>
        </p:spPr>
        <p:txBody>
          <a:bodyPr wrap="square" rtlCol="0">
            <a:spAutoFit/>
          </a:bodyPr>
          <a:lstStyle/>
          <a:p>
            <a:pPr lvl="0">
              <a:spcBef>
                <a:spcPct val="50000"/>
              </a:spcBef>
            </a:pPr>
            <a:r>
              <a:rPr lang="en-US" altLang="zh-CN" sz="2000" b="1" dirty="0" smtClean="0">
                <a:solidFill>
                  <a:srgbClr val="1F497D"/>
                </a:solidFill>
                <a:latin typeface="黑体" pitchFamily="49" charset="-122"/>
                <a:ea typeface="黑体" pitchFamily="49" charset="-122"/>
              </a:rPr>
              <a:t>1.《</a:t>
            </a:r>
            <a:r>
              <a:rPr lang="zh-CN" altLang="en-US" sz="2000" b="1" dirty="0" smtClean="0">
                <a:solidFill>
                  <a:srgbClr val="1F497D"/>
                </a:solidFill>
                <a:latin typeface="黑体" pitchFamily="49" charset="-122"/>
                <a:ea typeface="黑体" pitchFamily="49" charset="-122"/>
              </a:rPr>
              <a:t>共产党宣言</a:t>
            </a:r>
            <a:r>
              <a:rPr lang="en-US" altLang="zh-CN" sz="2000" b="1" dirty="0" smtClean="0">
                <a:solidFill>
                  <a:srgbClr val="1F497D"/>
                </a:solidFill>
                <a:latin typeface="黑体" pitchFamily="49" charset="-122"/>
                <a:ea typeface="黑体" pitchFamily="49" charset="-122"/>
              </a:rPr>
              <a:t>》</a:t>
            </a:r>
            <a:r>
              <a:rPr lang="zh-CN" altLang="en-US" sz="2000" b="1" dirty="0" smtClean="0">
                <a:solidFill>
                  <a:srgbClr val="1F497D"/>
                </a:solidFill>
                <a:latin typeface="黑体" pitchFamily="49" charset="-122"/>
                <a:ea typeface="黑体" pitchFamily="49" charset="-122"/>
              </a:rPr>
              <a:t>的主要内容</a:t>
            </a:r>
            <a:endParaRPr lang="zh-CN" altLang="en-US" sz="2000" dirty="0"/>
          </a:p>
        </p:txBody>
      </p:sp>
      <p:sp>
        <p:nvSpPr>
          <p:cNvPr id="18" name="TextBox 17"/>
          <p:cNvSpPr txBox="1"/>
          <p:nvPr/>
        </p:nvSpPr>
        <p:spPr>
          <a:xfrm>
            <a:off x="0" y="4643446"/>
            <a:ext cx="9144000" cy="1200329"/>
          </a:xfrm>
          <a:prstGeom prst="rect">
            <a:avLst/>
          </a:prstGeom>
          <a:noFill/>
        </p:spPr>
        <p:txBody>
          <a:bodyPr wrap="square" rtlCol="0">
            <a:spAutoFit/>
          </a:bodyPr>
          <a:lstStyle/>
          <a:p>
            <a:r>
              <a:rPr lang="zh-CN" altLang="zh-CN" b="1" dirty="0" smtClean="0"/>
              <a:t>1846—1847 年间，马克思和恩格斯先后在布鲁塞尔建立了共产主义者通讯委员会和德意志工人协会，还加入了德意志流亡工人的组织“正义者同盟”，并帮助该同盟改组为“共产主义者同盟”。在伦敦召开的共产主义者同盟第二次代表大会上，马克思和恩格斯受大会委托起草同盟纲领，这就是1848 年2 月发表的《共产党宣言》。</a:t>
            </a: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par>
                                <p:cTn id="15" presetID="18" presetClass="entr" presetSubtype="1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i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3841750" y="3495060"/>
            <a:ext cx="5302250" cy="346249"/>
          </a:xfrm>
          <a:prstGeom prst="rect">
            <a:avLst/>
          </a:prstGeom>
          <a:solidFill>
            <a:schemeClr val="bg1"/>
          </a:solidFill>
          <a:ln w="9525">
            <a:noFill/>
            <a:miter lim="800000"/>
            <a:headEnd/>
            <a:tailEnd/>
          </a:ln>
        </p:spPr>
        <p:txBody>
          <a:bodyPr lIns="68580" tIns="34290" rIns="68580" bIns="34290" anchor="ctr">
            <a:spAutoFit/>
          </a:bodyPr>
          <a:lstStyle/>
          <a:p>
            <a:pPr indent="228600" eaLnBrk="0" hangingPunct="0"/>
            <a:endParaRPr lang="zh-CN" altLang="en-US" b="1">
              <a:latin typeface="黑体" pitchFamily="49" charset="-122"/>
              <a:ea typeface="黑体" pitchFamily="49" charset="-122"/>
            </a:endParaRPr>
          </a:p>
        </p:txBody>
      </p:sp>
      <p:sp>
        <p:nvSpPr>
          <p:cNvPr id="7" name="文本框 1"/>
          <p:cNvSpPr txBox="1"/>
          <p:nvPr/>
        </p:nvSpPr>
        <p:spPr>
          <a:xfrm>
            <a:off x="0" y="142852"/>
            <a:ext cx="3500462" cy="438582"/>
          </a:xfrm>
          <a:prstGeom prst="rect">
            <a:avLst/>
          </a:prstGeom>
          <a:solidFill>
            <a:schemeClr val="bg1"/>
          </a:solidFill>
          <a:ln w="9525" cap="flat" cmpd="sng">
            <a:solidFill>
              <a:schemeClr val="tx1"/>
            </a:solidFill>
            <a:prstDash val="solid"/>
            <a:miter/>
            <a:headEnd type="none" w="med" len="med"/>
            <a:tailEnd type="none" w="med" len="med"/>
          </a:ln>
        </p:spPr>
        <p:txBody>
          <a:bodyPr wrap="square" lIns="68580" tIns="34290" rIns="68580" bIns="34290">
            <a:spAutoFit/>
          </a:bodyPr>
          <a:lstStyle/>
          <a:p>
            <a:pPr>
              <a:defRPr/>
            </a:pPr>
            <a:r>
              <a:rPr lang="zh-CN" altLang="en-US" sz="2400" dirty="0" smtClean="0">
                <a:solidFill>
                  <a:srgbClr val="C00000"/>
                </a:solidFill>
                <a:latin typeface="微软雅黑" pitchFamily="34" charset="-122"/>
                <a:ea typeface="微软雅黑" pitchFamily="34" charset="-122"/>
              </a:rPr>
              <a:t>解</a:t>
            </a:r>
            <a:r>
              <a:rPr lang="zh-CN" altLang="en-US" sz="2400" dirty="0">
                <a:solidFill>
                  <a:srgbClr val="C00000"/>
                </a:solidFill>
                <a:latin typeface="微软雅黑" pitchFamily="34" charset="-122"/>
                <a:ea typeface="微软雅黑" pitchFamily="34" charset="-122"/>
              </a:rPr>
              <a:t>读《</a:t>
            </a:r>
            <a:r>
              <a:rPr lang="zh-CN" altLang="en-US" sz="2400" dirty="0">
                <a:solidFill>
                  <a:srgbClr val="C00000"/>
                </a:solidFill>
                <a:latin typeface="微软雅黑" pitchFamily="34" charset="-122"/>
                <a:ea typeface="微软雅黑" pitchFamily="34" charset="-122"/>
                <a:sym typeface="微软雅黑" pitchFamily="34" charset="-122"/>
              </a:rPr>
              <a:t>共产党宣言</a:t>
            </a:r>
            <a:r>
              <a:rPr lang="zh-CN" altLang="en-US" sz="2400" dirty="0">
                <a:solidFill>
                  <a:srgbClr val="C00000"/>
                </a:solidFill>
                <a:latin typeface="微软雅黑" pitchFamily="34" charset="-122"/>
                <a:ea typeface="微软雅黑" pitchFamily="34" charset="-122"/>
              </a:rPr>
              <a:t>》</a:t>
            </a:r>
            <a:endParaRPr lang="zh-CN" altLang="en-US" sz="2400" b="1" dirty="0">
              <a:solidFill>
                <a:srgbClr val="C00000"/>
              </a:solidFill>
              <a:latin typeface="+mn-ea"/>
            </a:endParaRPr>
          </a:p>
        </p:txBody>
      </p:sp>
      <p:sp>
        <p:nvSpPr>
          <p:cNvPr id="8" name="矩形 7"/>
          <p:cNvSpPr>
            <a:spLocks noChangeArrowheads="1"/>
          </p:cNvSpPr>
          <p:nvPr/>
        </p:nvSpPr>
        <p:spPr bwMode="auto">
          <a:xfrm>
            <a:off x="5286381" y="5500702"/>
            <a:ext cx="3857620" cy="900246"/>
          </a:xfrm>
          <a:prstGeom prst="rect">
            <a:avLst/>
          </a:prstGeom>
          <a:noFill/>
          <a:ln w="19050">
            <a:solidFill>
              <a:srgbClr val="FF0000"/>
            </a:solidFill>
            <a:miter lim="800000"/>
            <a:headEnd/>
            <a:tailEnd/>
          </a:ln>
        </p:spPr>
        <p:txBody>
          <a:bodyPr wrap="square" lIns="68580" tIns="34290" rIns="68580" bIns="34290">
            <a:spAutoFit/>
          </a:bodyPr>
          <a:lstStyle/>
          <a:p>
            <a:pPr eaLnBrk="0" hangingPunct="0">
              <a:defRPr/>
            </a:pPr>
            <a:r>
              <a:rPr lang="en-US" altLang="en-US" b="1" dirty="0" smtClean="0">
                <a:effectLst>
                  <a:outerShdw blurRad="38100" dist="38100" dir="2700000" algn="tl">
                    <a:srgbClr val="000000">
                      <a:alpha val="43137"/>
                    </a:srgbClr>
                  </a:outerShdw>
                </a:effectLst>
                <a:latin typeface="黑体" pitchFamily="49" charset="-122"/>
                <a:ea typeface="黑体" pitchFamily="49" charset="-122"/>
              </a:rPr>
              <a:t>④</a:t>
            </a:r>
            <a:r>
              <a:rPr lang="zh-CN" altLang="en-US" b="1" dirty="0" smtClean="0">
                <a:ea typeface="微软雅黑" pitchFamily="34" charset="-122"/>
              </a:rPr>
              <a:t>宣</a:t>
            </a:r>
            <a:r>
              <a:rPr lang="zh-CN" altLang="en-US" b="1" dirty="0">
                <a:ea typeface="微软雅黑" pitchFamily="34" charset="-122"/>
              </a:rPr>
              <a:t>告了无产阶级作为资本主义掘墓人的的</a:t>
            </a:r>
            <a:r>
              <a:rPr lang="zh-CN" altLang="en-US" b="1" dirty="0">
                <a:solidFill>
                  <a:srgbClr val="FF0000"/>
                </a:solidFill>
                <a:ea typeface="微软雅黑" pitchFamily="34" charset="-122"/>
              </a:rPr>
              <a:t>伟大使命，阐明了共产党的性质、目的和策略原则</a:t>
            </a:r>
          </a:p>
        </p:txBody>
      </p:sp>
      <p:sp>
        <p:nvSpPr>
          <p:cNvPr id="6" name="矩形 5"/>
          <p:cNvSpPr>
            <a:spLocks noChangeArrowheads="1"/>
          </p:cNvSpPr>
          <p:nvPr/>
        </p:nvSpPr>
        <p:spPr bwMode="auto">
          <a:xfrm>
            <a:off x="5072066" y="714356"/>
            <a:ext cx="4071934" cy="707886"/>
          </a:xfrm>
          <a:prstGeom prst="rect">
            <a:avLst/>
          </a:prstGeom>
          <a:noFill/>
          <a:ln w="9525">
            <a:noFill/>
            <a:miter lim="800000"/>
            <a:headEnd/>
            <a:tailEnd/>
          </a:ln>
        </p:spPr>
        <p:txBody>
          <a:bodyPr wrap="square">
            <a:spAutoFit/>
          </a:bodyPr>
          <a:lstStyle/>
          <a:p>
            <a:r>
              <a:rPr lang="en-US" altLang="zh-CN" sz="2000" b="1" i="1" dirty="0" smtClean="0">
                <a:solidFill>
                  <a:srgbClr val="1C1CF8"/>
                </a:solidFill>
              </a:rPr>
              <a:t>《</a:t>
            </a:r>
            <a:r>
              <a:rPr lang="zh-CN" altLang="en-US" sz="2000" b="1" i="1" dirty="0">
                <a:solidFill>
                  <a:srgbClr val="1C1CF8"/>
                </a:solidFill>
              </a:rPr>
              <a:t>共产党宣言</a:t>
            </a:r>
            <a:r>
              <a:rPr lang="en-US" altLang="zh-CN" sz="2000" b="1" i="1" dirty="0">
                <a:solidFill>
                  <a:srgbClr val="1C1CF8"/>
                </a:solidFill>
              </a:rPr>
              <a:t>》</a:t>
            </a:r>
            <a:r>
              <a:rPr lang="zh-CN" altLang="en-US" sz="2000" b="1" i="1" dirty="0">
                <a:solidFill>
                  <a:srgbClr val="1C1CF8"/>
                </a:solidFill>
              </a:rPr>
              <a:t>如何评价资本主义制度？</a:t>
            </a:r>
            <a:endParaRPr lang="zh-CN" altLang="en-US" sz="2000" b="1" i="1" dirty="0">
              <a:solidFill>
                <a:srgbClr val="1C1CF8"/>
              </a:solidFill>
              <a:cs typeface="Times New Roman" pitchFamily="18" charset="0"/>
            </a:endParaRPr>
          </a:p>
        </p:txBody>
      </p:sp>
      <p:sp>
        <p:nvSpPr>
          <p:cNvPr id="10" name="TextBox 9"/>
          <p:cNvSpPr txBox="1"/>
          <p:nvPr/>
        </p:nvSpPr>
        <p:spPr>
          <a:xfrm>
            <a:off x="4929190" y="0"/>
            <a:ext cx="4214810" cy="707886"/>
          </a:xfrm>
          <a:prstGeom prst="rect">
            <a:avLst/>
          </a:prstGeom>
          <a:noFill/>
        </p:spPr>
        <p:txBody>
          <a:bodyPr wrap="square" rtlCol="0">
            <a:spAutoFit/>
          </a:bodyPr>
          <a:lstStyle/>
          <a:p>
            <a:r>
              <a:rPr lang="zh-CN" altLang="en-US" sz="2000" b="1" dirty="0" smtClean="0">
                <a:ea typeface="微软雅黑" pitchFamily="34" charset="-122"/>
              </a:rPr>
              <a:t>探究问题：结合材料，归纳</a:t>
            </a:r>
            <a:r>
              <a:rPr lang="en-US" altLang="zh-CN" sz="2000" b="1" dirty="0" smtClean="0">
                <a:ea typeface="微软雅黑" pitchFamily="34" charset="-122"/>
              </a:rPr>
              <a:t>《</a:t>
            </a:r>
            <a:r>
              <a:rPr lang="zh-CN" altLang="en-US" sz="2000" b="1" dirty="0" smtClean="0">
                <a:ea typeface="微软雅黑" pitchFamily="34" charset="-122"/>
              </a:rPr>
              <a:t>共产党宣言</a:t>
            </a:r>
            <a:r>
              <a:rPr lang="en-US" altLang="zh-CN" sz="2000" b="1" dirty="0" smtClean="0">
                <a:ea typeface="微软雅黑" pitchFamily="34" charset="-122"/>
              </a:rPr>
              <a:t>》</a:t>
            </a:r>
            <a:r>
              <a:rPr lang="zh-CN" altLang="en-US" sz="2000" b="1" dirty="0" smtClean="0">
                <a:ea typeface="微软雅黑" pitchFamily="34" charset="-122"/>
              </a:rPr>
              <a:t>的主要内容：</a:t>
            </a:r>
            <a:endParaRPr lang="zh-CN" altLang="en-US" sz="2000" dirty="0"/>
          </a:p>
        </p:txBody>
      </p:sp>
      <p:sp>
        <p:nvSpPr>
          <p:cNvPr id="11" name="矩形 13"/>
          <p:cNvSpPr>
            <a:spLocks noChangeArrowheads="1"/>
          </p:cNvSpPr>
          <p:nvPr/>
        </p:nvSpPr>
        <p:spPr bwMode="auto">
          <a:xfrm>
            <a:off x="5786446" y="1142984"/>
            <a:ext cx="2741456" cy="369332"/>
          </a:xfrm>
          <a:prstGeom prst="rect">
            <a:avLst/>
          </a:prstGeom>
          <a:noFill/>
          <a:ln w="9525">
            <a:noFill/>
            <a:miter lim="800000"/>
            <a:headEnd/>
            <a:tailEnd/>
          </a:ln>
        </p:spPr>
        <p:txBody>
          <a:bodyPr wrap="none">
            <a:spAutoFit/>
          </a:bodyPr>
          <a:lstStyle/>
          <a:p>
            <a:r>
              <a:rPr lang="zh-CN" altLang="zh-CN" b="1" i="1" u="sng" dirty="0">
                <a:latin typeface="黑体" pitchFamily="49" charset="-122"/>
                <a:ea typeface="黑体" pitchFamily="49" charset="-122"/>
              </a:rPr>
              <a:t>创造了惊人的社会生产力</a:t>
            </a:r>
            <a:endParaRPr lang="zh-CN" altLang="en-US" b="1" i="1" u="sng" dirty="0">
              <a:latin typeface="黑体" pitchFamily="49" charset="-122"/>
              <a:ea typeface="黑体" pitchFamily="49" charset="-122"/>
            </a:endParaRPr>
          </a:p>
        </p:txBody>
      </p:sp>
      <p:sp>
        <p:nvSpPr>
          <p:cNvPr id="12" name="矩形 16"/>
          <p:cNvSpPr>
            <a:spLocks noChangeArrowheads="1"/>
          </p:cNvSpPr>
          <p:nvPr/>
        </p:nvSpPr>
        <p:spPr bwMode="auto">
          <a:xfrm>
            <a:off x="5286380" y="1500174"/>
            <a:ext cx="3281668" cy="400110"/>
          </a:xfrm>
          <a:prstGeom prst="rect">
            <a:avLst/>
          </a:prstGeom>
          <a:noFill/>
          <a:ln w="9525">
            <a:noFill/>
            <a:miter lim="800000"/>
            <a:headEnd/>
            <a:tailEnd/>
          </a:ln>
        </p:spPr>
        <p:txBody>
          <a:bodyPr wrap="none">
            <a:spAutoFit/>
          </a:bodyPr>
          <a:lstStyle/>
          <a:p>
            <a:r>
              <a:rPr lang="zh-CN" altLang="zh-CN" sz="2000" b="1" i="1" u="sng" dirty="0">
                <a:latin typeface="黑体" pitchFamily="49" charset="-122"/>
                <a:ea typeface="黑体" pitchFamily="49" charset="-122"/>
              </a:rPr>
              <a:t>促进世界性交流和文明进步</a:t>
            </a:r>
            <a:endParaRPr lang="zh-CN" altLang="en-US" sz="2000" b="1" i="1" u="sng" dirty="0">
              <a:latin typeface="黑体" pitchFamily="49" charset="-122"/>
              <a:ea typeface="黑体" pitchFamily="49" charset="-122"/>
            </a:endParaRPr>
          </a:p>
        </p:txBody>
      </p:sp>
      <p:sp>
        <p:nvSpPr>
          <p:cNvPr id="13" name="矩形 12"/>
          <p:cNvSpPr>
            <a:spLocks noChangeArrowheads="1"/>
          </p:cNvSpPr>
          <p:nvPr/>
        </p:nvSpPr>
        <p:spPr bwMode="auto">
          <a:xfrm>
            <a:off x="5143472" y="1857364"/>
            <a:ext cx="4000528" cy="461665"/>
          </a:xfrm>
          <a:prstGeom prst="rect">
            <a:avLst/>
          </a:prstGeom>
          <a:solidFill>
            <a:schemeClr val="bg2"/>
          </a:solidFill>
          <a:ln w="9525">
            <a:noFill/>
            <a:miter lim="800000"/>
            <a:headEnd/>
            <a:tailEnd/>
          </a:ln>
        </p:spPr>
        <p:txBody>
          <a:bodyPr wrap="square">
            <a:spAutoFit/>
          </a:bodyPr>
          <a:lstStyle/>
          <a:p>
            <a:r>
              <a:rPr lang="en-US" altLang="en-US" sz="2400" b="1" dirty="0" smtClean="0">
                <a:effectLst>
                  <a:outerShdw blurRad="38100" dist="38100" dir="2700000" algn="tl">
                    <a:srgbClr val="000000">
                      <a:alpha val="43137"/>
                    </a:srgbClr>
                  </a:outerShdw>
                </a:effectLst>
                <a:latin typeface="黑体" pitchFamily="49" charset="-122"/>
                <a:ea typeface="黑体" pitchFamily="49" charset="-122"/>
              </a:rPr>
              <a:t>①</a:t>
            </a:r>
            <a:r>
              <a:rPr lang="zh-CN" altLang="en-US" sz="2400" b="1" dirty="0" smtClean="0">
                <a:solidFill>
                  <a:srgbClr val="002060"/>
                </a:solidFill>
                <a:latin typeface="楷体" pitchFamily="49" charset="-122"/>
                <a:ea typeface="楷体" pitchFamily="49" charset="-122"/>
              </a:rPr>
              <a:t>肯定资本</a:t>
            </a:r>
            <a:r>
              <a:rPr lang="zh-CN" altLang="en-US" sz="2400" b="1" dirty="0">
                <a:solidFill>
                  <a:srgbClr val="002060"/>
                </a:solidFill>
                <a:latin typeface="楷体" pitchFamily="49" charset="-122"/>
                <a:ea typeface="楷体" pitchFamily="49" charset="-122"/>
              </a:rPr>
              <a:t>主</a:t>
            </a:r>
            <a:r>
              <a:rPr lang="zh-CN" altLang="en-US" sz="2400" b="1" dirty="0" smtClean="0">
                <a:solidFill>
                  <a:srgbClr val="002060"/>
                </a:solidFill>
                <a:latin typeface="楷体" pitchFamily="49" charset="-122"/>
                <a:ea typeface="楷体" pitchFamily="49" charset="-122"/>
              </a:rPr>
              <a:t>义的积极作用</a:t>
            </a:r>
            <a:endParaRPr lang="zh-CN" altLang="en-US" sz="2400" b="1" dirty="0">
              <a:solidFill>
                <a:srgbClr val="002060"/>
              </a:solidFill>
              <a:latin typeface="楷体" pitchFamily="49" charset="-122"/>
              <a:ea typeface="楷体" pitchFamily="49" charset="-122"/>
            </a:endParaRPr>
          </a:p>
        </p:txBody>
      </p:sp>
      <p:sp>
        <p:nvSpPr>
          <p:cNvPr id="14" name="矩形 3"/>
          <p:cNvSpPr>
            <a:spLocks noChangeArrowheads="1"/>
          </p:cNvSpPr>
          <p:nvPr/>
        </p:nvSpPr>
        <p:spPr bwMode="auto">
          <a:xfrm>
            <a:off x="0" y="2500306"/>
            <a:ext cx="5072066" cy="1323439"/>
          </a:xfrm>
          <a:prstGeom prst="rect">
            <a:avLst/>
          </a:prstGeom>
          <a:noFill/>
          <a:ln w="9525">
            <a:solidFill>
              <a:srgbClr val="FF0000"/>
            </a:solidFill>
            <a:miter lim="800000"/>
            <a:headEnd/>
            <a:tailEnd/>
          </a:ln>
        </p:spPr>
        <p:txBody>
          <a:bodyPr wrap="square">
            <a:spAutoFit/>
          </a:bodyPr>
          <a:lstStyle/>
          <a:p>
            <a:r>
              <a:rPr lang="zh-CN" altLang="en-US" sz="2000" b="1" dirty="0" smtClean="0">
                <a:latin typeface="Times New Roman" pitchFamily="18" charset="0"/>
                <a:ea typeface="黑体" pitchFamily="49" charset="-122"/>
              </a:rPr>
              <a:t> 材料</a:t>
            </a:r>
            <a:r>
              <a:rPr lang="en-US" altLang="zh-CN" sz="2000" b="1" dirty="0" smtClean="0">
                <a:latin typeface="Times New Roman" pitchFamily="18" charset="0"/>
                <a:ea typeface="黑体" pitchFamily="49" charset="-122"/>
              </a:rPr>
              <a:t>2.</a:t>
            </a:r>
            <a:r>
              <a:rPr lang="zh-CN" altLang="en-US" sz="2000" b="1" dirty="0" smtClean="0">
                <a:latin typeface="Times New Roman" pitchFamily="18" charset="0"/>
                <a:ea typeface="黑体" pitchFamily="49" charset="-122"/>
              </a:rPr>
              <a:t> </a:t>
            </a:r>
            <a:r>
              <a:rPr lang="zh-CN" altLang="en-US" sz="2000" b="1" dirty="0" smtClean="0">
                <a:solidFill>
                  <a:srgbClr val="FF0000"/>
                </a:solidFill>
                <a:latin typeface="Times New Roman" pitchFamily="18" charset="0"/>
                <a:ea typeface="黑体" pitchFamily="49" charset="-122"/>
              </a:rPr>
              <a:t>资</a:t>
            </a:r>
            <a:r>
              <a:rPr lang="zh-CN" altLang="en-US" sz="2000" b="1" dirty="0" smtClean="0">
                <a:latin typeface="Times New Roman" pitchFamily="18" charset="0"/>
                <a:ea typeface="黑体" pitchFamily="49" charset="-122"/>
              </a:rPr>
              <a:t>本主义加速对</a:t>
            </a:r>
            <a:r>
              <a:rPr lang="zh-CN" altLang="en-US" sz="2000" b="1" dirty="0" smtClean="0">
                <a:solidFill>
                  <a:srgbClr val="FF0000"/>
                </a:solidFill>
                <a:latin typeface="Times New Roman" pitchFamily="18" charset="0"/>
                <a:ea typeface="黑体" pitchFamily="49" charset="-122"/>
              </a:rPr>
              <a:t>工</a:t>
            </a:r>
            <a:r>
              <a:rPr lang="zh-CN" altLang="en-US" sz="2000" b="1" dirty="0" smtClean="0">
                <a:latin typeface="Times New Roman" pitchFamily="18" charset="0"/>
                <a:ea typeface="黑体" pitchFamily="49" charset="-122"/>
              </a:rPr>
              <a:t>人阶级的剥夺，破坏财富生产者的生存条件；</a:t>
            </a:r>
            <a:r>
              <a:rPr lang="zh-CN" altLang="en-US" sz="2000" b="1" dirty="0" smtClean="0">
                <a:solidFill>
                  <a:srgbClr val="FF0000"/>
                </a:solidFill>
                <a:latin typeface="Times New Roman" pitchFamily="18" charset="0"/>
                <a:ea typeface="黑体" pitchFamily="49" charset="-122"/>
              </a:rPr>
              <a:t>资本主义生产的社会化和生产资料的私人占有之间的固有矛盾</a:t>
            </a:r>
            <a:r>
              <a:rPr lang="zh-CN" altLang="en-US" sz="2000" b="1" dirty="0" smtClean="0">
                <a:latin typeface="Times New Roman" pitchFamily="18" charset="0"/>
                <a:ea typeface="黑体" pitchFamily="49" charset="-122"/>
              </a:rPr>
              <a:t>使资本主义社会无法继续发展生产力。</a:t>
            </a:r>
            <a:endParaRPr lang="zh-CN" altLang="en-US" sz="2000" b="1" dirty="0"/>
          </a:p>
        </p:txBody>
      </p:sp>
      <p:sp>
        <p:nvSpPr>
          <p:cNvPr id="15" name="TextBox 14"/>
          <p:cNvSpPr txBox="1"/>
          <p:nvPr/>
        </p:nvSpPr>
        <p:spPr>
          <a:xfrm>
            <a:off x="5143472" y="2428868"/>
            <a:ext cx="4000528" cy="707886"/>
          </a:xfrm>
          <a:prstGeom prst="rect">
            <a:avLst/>
          </a:prstGeom>
          <a:noFill/>
        </p:spPr>
        <p:txBody>
          <a:bodyPr wrap="square" rtlCol="0">
            <a:spAutoFit/>
          </a:bodyPr>
          <a:lstStyle/>
          <a:p>
            <a:r>
              <a:rPr lang="zh-CN" altLang="en-US" sz="2000" b="1" i="1" dirty="0" smtClean="0">
                <a:solidFill>
                  <a:srgbClr val="1C1CF8"/>
                </a:solidFill>
                <a:latin typeface="黑体" pitchFamily="49" charset="-122"/>
                <a:ea typeface="黑体" pitchFamily="49" charset="-122"/>
              </a:rPr>
              <a:t>资本主义制度存在哪些不可克服的矛盾？</a:t>
            </a:r>
            <a:endParaRPr lang="zh-CN" altLang="en-US" dirty="0"/>
          </a:p>
        </p:txBody>
      </p:sp>
      <p:sp>
        <p:nvSpPr>
          <p:cNvPr id="16" name="TextBox 15"/>
          <p:cNvSpPr txBox="1"/>
          <p:nvPr/>
        </p:nvSpPr>
        <p:spPr>
          <a:xfrm>
            <a:off x="5000628" y="3000372"/>
            <a:ext cx="4286280" cy="1077218"/>
          </a:xfrm>
          <a:prstGeom prst="rect">
            <a:avLst/>
          </a:prstGeom>
          <a:noFill/>
        </p:spPr>
        <p:txBody>
          <a:bodyPr wrap="square" rtlCol="0">
            <a:spAutoFit/>
          </a:bodyPr>
          <a:lstStyle/>
          <a:p>
            <a:r>
              <a:rPr lang="en-US" altLang="en-US" sz="2400" b="1" dirty="0" smtClean="0">
                <a:effectLst>
                  <a:outerShdw blurRad="38100" dist="38100" dir="2700000" algn="tl">
                    <a:srgbClr val="000000">
                      <a:alpha val="43137"/>
                    </a:srgbClr>
                  </a:outerShdw>
                </a:effectLst>
                <a:latin typeface="黑体" pitchFamily="49" charset="-122"/>
                <a:ea typeface="黑体" pitchFamily="49" charset="-122"/>
              </a:rPr>
              <a:t>②</a:t>
            </a:r>
            <a:r>
              <a:rPr lang="zh-CN" altLang="en-US" sz="2000" b="1" dirty="0" smtClean="0">
                <a:effectLst>
                  <a:outerShdw blurRad="38100" dist="38100" dir="2700000" algn="tl">
                    <a:srgbClr val="000000">
                      <a:alpha val="43137"/>
                    </a:srgbClr>
                  </a:outerShdw>
                </a:effectLst>
                <a:latin typeface="黑体" pitchFamily="49" charset="-122"/>
                <a:ea typeface="黑体" pitchFamily="49" charset="-122"/>
              </a:rPr>
              <a:t>揭示资本主义的内在矛盾</a:t>
            </a:r>
            <a:r>
              <a:rPr lang="en-US" altLang="zh-CN" sz="2000" b="1" dirty="0" smtClean="0">
                <a:effectLst>
                  <a:outerShdw blurRad="38100" dist="38100" dir="2700000" algn="tl">
                    <a:srgbClr val="000000">
                      <a:alpha val="43137"/>
                    </a:srgbClr>
                  </a:outerShdw>
                </a:effectLst>
                <a:latin typeface="黑体" pitchFamily="49" charset="-122"/>
                <a:ea typeface="黑体" pitchFamily="49" charset="-122"/>
              </a:rPr>
              <a:t>,</a:t>
            </a:r>
            <a:r>
              <a:rPr lang="zh-CN" altLang="en-US" sz="2000" dirty="0" smtClean="0">
                <a:ea typeface="微软雅黑" pitchFamily="34" charset="-122"/>
              </a:rPr>
              <a:t>论证了</a:t>
            </a:r>
            <a:r>
              <a:rPr lang="zh-CN" altLang="en-US" sz="2000" b="1" dirty="0" smtClean="0">
                <a:solidFill>
                  <a:srgbClr val="FF0000"/>
                </a:solidFill>
                <a:ea typeface="微软雅黑" pitchFamily="34" charset="-122"/>
              </a:rPr>
              <a:t>资本主义必然灭亡、共产主义必然胜利的客观规律</a:t>
            </a:r>
            <a:endParaRPr lang="zh-CN" altLang="en-US" sz="2000" dirty="0"/>
          </a:p>
        </p:txBody>
      </p:sp>
      <p:sp>
        <p:nvSpPr>
          <p:cNvPr id="17" name="TextBox 16"/>
          <p:cNvSpPr txBox="1"/>
          <p:nvPr/>
        </p:nvSpPr>
        <p:spPr>
          <a:xfrm>
            <a:off x="0" y="785794"/>
            <a:ext cx="5143504" cy="1477328"/>
          </a:xfrm>
          <a:prstGeom prst="rect">
            <a:avLst/>
          </a:prstGeom>
          <a:noFill/>
          <a:ln>
            <a:solidFill>
              <a:srgbClr val="FF0000"/>
            </a:solidFill>
          </a:ln>
        </p:spPr>
        <p:txBody>
          <a:bodyPr wrap="square" rtlCol="0">
            <a:spAutoFit/>
          </a:bodyPr>
          <a:lstStyle/>
          <a:p>
            <a:r>
              <a:rPr lang="zh-CN" altLang="en-US" b="1" dirty="0" smtClean="0">
                <a:ea typeface="微软雅黑" pitchFamily="34" charset="-122"/>
              </a:rPr>
              <a:t>材料</a:t>
            </a:r>
            <a:r>
              <a:rPr lang="en-US" altLang="zh-CN" b="1" dirty="0" smtClean="0">
                <a:ea typeface="微软雅黑" pitchFamily="34" charset="-122"/>
              </a:rPr>
              <a:t>1</a:t>
            </a:r>
            <a:r>
              <a:rPr lang="zh-CN" altLang="en-US" b="1" dirty="0" smtClean="0">
                <a:ea typeface="微软雅黑" pitchFamily="34" charset="-122"/>
              </a:rPr>
              <a:t>：资产阶级在</a:t>
            </a:r>
            <a:r>
              <a:rPr lang="zh-CN" altLang="en-US" dirty="0" smtClean="0">
                <a:ea typeface="微软雅黑" pitchFamily="34" charset="-122"/>
              </a:rPr>
              <a:t>它不到一百年的阶级统治中</a:t>
            </a:r>
            <a:r>
              <a:rPr lang="zh-CN" altLang="en-US" b="1" dirty="0" smtClean="0">
                <a:solidFill>
                  <a:srgbClr val="FF0000"/>
                </a:solidFill>
                <a:ea typeface="微软雅黑" pitchFamily="34" charset="-122"/>
              </a:rPr>
              <a:t>所创造的生产力</a:t>
            </a:r>
            <a:r>
              <a:rPr lang="zh-CN" altLang="en-US" dirty="0" smtClean="0">
                <a:ea typeface="微软雅黑" pitchFamily="34" charset="-122"/>
              </a:rPr>
              <a:t>，比</a:t>
            </a:r>
            <a:r>
              <a:rPr lang="zh-CN" altLang="en-US" b="1" dirty="0" smtClean="0">
                <a:ea typeface="微软雅黑" pitchFamily="34" charset="-122"/>
              </a:rPr>
              <a:t>过去一切时代</a:t>
            </a:r>
            <a:r>
              <a:rPr lang="zh-CN" altLang="en-US" dirty="0" smtClean="0">
                <a:ea typeface="微软雅黑" pitchFamily="34" charset="-122"/>
              </a:rPr>
              <a:t>创造的全部</a:t>
            </a:r>
            <a:r>
              <a:rPr lang="zh-CN" altLang="en-US" b="1" dirty="0" smtClean="0">
                <a:solidFill>
                  <a:srgbClr val="FF0000"/>
                </a:solidFill>
                <a:ea typeface="微软雅黑" pitchFamily="34" charset="-122"/>
              </a:rPr>
              <a:t>生产力还要多，还要大。</a:t>
            </a:r>
            <a:r>
              <a:rPr lang="en-US" altLang="zh-CN" b="1" dirty="0" smtClean="0">
                <a:latin typeface="黑体" pitchFamily="49" charset="-122"/>
                <a:ea typeface="黑体" pitchFamily="49" charset="-122"/>
              </a:rPr>
              <a:t> ……</a:t>
            </a:r>
            <a:r>
              <a:rPr lang="zh-CN" altLang="en-US" b="1" dirty="0" smtClean="0">
                <a:latin typeface="黑体" pitchFamily="49" charset="-122"/>
                <a:ea typeface="黑体" pitchFamily="49" charset="-122"/>
              </a:rPr>
              <a:t>资产阶级，由于</a:t>
            </a:r>
            <a:r>
              <a:rPr lang="zh-CN" altLang="en-US" b="1" dirty="0" smtClean="0">
                <a:solidFill>
                  <a:srgbClr val="FF0000"/>
                </a:solidFill>
                <a:latin typeface="黑体" pitchFamily="49" charset="-122"/>
                <a:ea typeface="黑体" pitchFamily="49" charset="-122"/>
              </a:rPr>
              <a:t>开拓了世界市场</a:t>
            </a:r>
            <a:r>
              <a:rPr lang="zh-CN" altLang="en-US" b="1" dirty="0" smtClean="0">
                <a:latin typeface="黑体" pitchFamily="49" charset="-122"/>
                <a:ea typeface="黑体" pitchFamily="49" charset="-122"/>
              </a:rPr>
              <a:t>，使一切国家的生产和消费都成了</a:t>
            </a:r>
            <a:r>
              <a:rPr lang="zh-CN" altLang="en-US" b="1" dirty="0" smtClean="0">
                <a:solidFill>
                  <a:srgbClr val="FF0000"/>
                </a:solidFill>
                <a:latin typeface="黑体" pitchFamily="49" charset="-122"/>
                <a:ea typeface="黑体" pitchFamily="49" charset="-122"/>
              </a:rPr>
              <a:t>世界性的</a:t>
            </a:r>
            <a:r>
              <a:rPr lang="en-US" altLang="zh-CN" b="1" dirty="0" smtClean="0">
                <a:latin typeface="黑体" pitchFamily="49" charset="-122"/>
                <a:ea typeface="黑体" pitchFamily="49" charset="-122"/>
              </a:rPr>
              <a:t>……</a:t>
            </a:r>
            <a:endParaRPr lang="zh-CN" altLang="en-US" dirty="0"/>
          </a:p>
        </p:txBody>
      </p:sp>
      <p:sp>
        <p:nvSpPr>
          <p:cNvPr id="18" name="TextBox 17"/>
          <p:cNvSpPr txBox="1"/>
          <p:nvPr/>
        </p:nvSpPr>
        <p:spPr>
          <a:xfrm>
            <a:off x="0" y="4214818"/>
            <a:ext cx="5072066" cy="2246769"/>
          </a:xfrm>
          <a:prstGeom prst="rect">
            <a:avLst/>
          </a:prstGeom>
          <a:noFill/>
          <a:ln>
            <a:solidFill>
              <a:srgbClr val="FF0000"/>
            </a:solidFill>
          </a:ln>
        </p:spPr>
        <p:txBody>
          <a:bodyPr wrap="square" rtlCol="0">
            <a:spAutoFit/>
          </a:bodyPr>
          <a:lstStyle/>
          <a:p>
            <a:r>
              <a:rPr lang="zh-CN" altLang="en-US" sz="2000" b="1" dirty="0" smtClean="0">
                <a:latin typeface="Times New Roman" pitchFamily="18" charset="0"/>
                <a:ea typeface="黑体" pitchFamily="49" charset="-122"/>
              </a:rPr>
              <a:t>材料</a:t>
            </a:r>
            <a:r>
              <a:rPr lang="en-US" altLang="zh-CN" sz="2000" b="1" dirty="0" smtClean="0">
                <a:latin typeface="Times New Roman" pitchFamily="18" charset="0"/>
                <a:ea typeface="黑体" pitchFamily="49" charset="-122"/>
              </a:rPr>
              <a:t>3.</a:t>
            </a:r>
            <a:r>
              <a:rPr lang="zh-CN" altLang="zh-CN" sz="2000" b="1" kern="100" dirty="0" smtClean="0">
                <a:latin typeface="黑体" pitchFamily="49" charset="-122"/>
                <a:ea typeface="黑体" pitchFamily="49" charset="-122"/>
                <a:cs typeface="Times New Roman" panose="02020603050405020304" pitchFamily="18" charset="0"/>
              </a:rPr>
              <a:t>共产党人不屑于隐瞒自己的观点和意图：他们的目的只有</a:t>
            </a:r>
            <a:r>
              <a:rPr lang="zh-CN" altLang="zh-CN" sz="2000" b="1" kern="100" dirty="0" smtClean="0">
                <a:solidFill>
                  <a:srgbClr val="FF0000"/>
                </a:solidFill>
                <a:latin typeface="黑体" pitchFamily="49" charset="-122"/>
                <a:ea typeface="黑体" pitchFamily="49" charset="-122"/>
                <a:cs typeface="Times New Roman" panose="02020603050405020304" pitchFamily="18" charset="0"/>
              </a:rPr>
              <a:t>用暴力推翻</a:t>
            </a:r>
            <a:r>
              <a:rPr lang="zh-CN" altLang="zh-CN" sz="2000" b="1" kern="100" dirty="0" smtClean="0">
                <a:latin typeface="黑体" pitchFamily="49" charset="-122"/>
                <a:ea typeface="黑体" pitchFamily="49" charset="-122"/>
                <a:cs typeface="Times New Roman" panose="02020603050405020304" pitchFamily="18" charset="0"/>
              </a:rPr>
              <a:t>全部现存的社会制度才能达到</a:t>
            </a:r>
            <a:r>
              <a:rPr lang="en-US" altLang="zh-CN" sz="2000" b="1" kern="100" dirty="0" smtClean="0">
                <a:latin typeface="黑体" pitchFamily="49" charset="-122"/>
                <a:ea typeface="黑体" pitchFamily="49" charset="-122"/>
                <a:cs typeface="Times New Roman" panose="02020603050405020304" pitchFamily="18" charset="0"/>
              </a:rPr>
              <a:t>……</a:t>
            </a:r>
            <a:r>
              <a:rPr lang="zh-CN" altLang="en-US" sz="2000" b="1" dirty="0" smtClean="0">
                <a:latin typeface="Times New Roman" pitchFamily="18" charset="0"/>
                <a:ea typeface="黑体" pitchFamily="49" charset="-122"/>
              </a:rPr>
              <a:t>无产阶级将利用自己的政治统治，一步一步地</a:t>
            </a:r>
            <a:r>
              <a:rPr lang="zh-CN" altLang="en-US" sz="2000" b="1" dirty="0" smtClean="0">
                <a:solidFill>
                  <a:srgbClr val="FF0000"/>
                </a:solidFill>
                <a:latin typeface="Times New Roman" pitchFamily="18" charset="0"/>
                <a:ea typeface="黑体" pitchFamily="49" charset="-122"/>
              </a:rPr>
              <a:t>夺取</a:t>
            </a:r>
            <a:r>
              <a:rPr lang="zh-CN" altLang="en-US" sz="2000" b="1" dirty="0" smtClean="0">
                <a:latin typeface="Times New Roman" pitchFamily="18" charset="0"/>
                <a:ea typeface="黑体" pitchFamily="49" charset="-122"/>
              </a:rPr>
              <a:t>资产阶级的</a:t>
            </a:r>
            <a:r>
              <a:rPr lang="zh-CN" altLang="en-US" sz="2000" b="1" dirty="0" smtClean="0">
                <a:solidFill>
                  <a:srgbClr val="FF0000"/>
                </a:solidFill>
                <a:latin typeface="Times New Roman" pitchFamily="18" charset="0"/>
                <a:ea typeface="黑体" pitchFamily="49" charset="-122"/>
              </a:rPr>
              <a:t>全部资本，</a:t>
            </a:r>
            <a:r>
              <a:rPr lang="zh-CN" altLang="en-US" sz="2000" b="1" dirty="0" smtClean="0">
                <a:latin typeface="Times New Roman" pitchFamily="18" charset="0"/>
                <a:ea typeface="黑体" pitchFamily="49" charset="-122"/>
              </a:rPr>
              <a:t>把一切生产工具集中在国家即组织成为统治阶级的无产阶级手里，并且尽可能快地</a:t>
            </a:r>
            <a:r>
              <a:rPr lang="zh-CN" altLang="en-US" sz="2000" b="1" dirty="0" smtClean="0">
                <a:solidFill>
                  <a:srgbClr val="FF0000"/>
                </a:solidFill>
                <a:latin typeface="Times New Roman" pitchFamily="18" charset="0"/>
                <a:ea typeface="黑体" pitchFamily="49" charset="-122"/>
              </a:rPr>
              <a:t>增加生产力的总量</a:t>
            </a:r>
            <a:r>
              <a:rPr lang="zh-CN" altLang="en-US" sz="2000" b="1" dirty="0" smtClean="0">
                <a:latin typeface="Times New Roman" pitchFamily="18" charset="0"/>
                <a:ea typeface="黑体" pitchFamily="49" charset="-122"/>
              </a:rPr>
              <a:t>。</a:t>
            </a:r>
            <a:endParaRPr lang="zh-CN" altLang="en-US" sz="2000" dirty="0"/>
          </a:p>
        </p:txBody>
      </p:sp>
      <p:sp>
        <p:nvSpPr>
          <p:cNvPr id="19" name="TextBox 18"/>
          <p:cNvSpPr txBox="1"/>
          <p:nvPr/>
        </p:nvSpPr>
        <p:spPr>
          <a:xfrm>
            <a:off x="5143504" y="4071942"/>
            <a:ext cx="4000496" cy="400110"/>
          </a:xfrm>
          <a:prstGeom prst="rect">
            <a:avLst/>
          </a:prstGeom>
          <a:noFill/>
        </p:spPr>
        <p:txBody>
          <a:bodyPr wrap="square" rtlCol="0">
            <a:spAutoFit/>
          </a:bodyPr>
          <a:lstStyle/>
          <a:p>
            <a:r>
              <a:rPr lang="en-US" altLang="en-US" sz="2000" b="1" dirty="0" smtClean="0">
                <a:effectLst>
                  <a:outerShdw blurRad="38100" dist="38100" dir="2700000" algn="tl">
                    <a:srgbClr val="000000">
                      <a:alpha val="43137"/>
                    </a:srgbClr>
                  </a:outerShdw>
                </a:effectLst>
                <a:latin typeface="黑体" pitchFamily="49" charset="-122"/>
                <a:ea typeface="黑体" pitchFamily="49" charset="-122"/>
              </a:rPr>
              <a:t>③</a:t>
            </a:r>
            <a:r>
              <a:rPr lang="zh-CN" altLang="en-US" sz="2000" b="1" dirty="0" smtClean="0">
                <a:effectLst>
                  <a:outerShdw blurRad="38100" dist="38100" dir="2700000" algn="tl">
                    <a:srgbClr val="000000">
                      <a:alpha val="43137"/>
                    </a:srgbClr>
                  </a:outerShdw>
                </a:effectLst>
                <a:latin typeface="黑体" pitchFamily="49" charset="-122"/>
                <a:ea typeface="黑体" pitchFamily="49" charset="-122"/>
              </a:rPr>
              <a:t>宣告无产阶级的历史使命</a:t>
            </a:r>
            <a:endParaRPr lang="zh-CN" altLang="en-US" sz="2000" dirty="0"/>
          </a:p>
        </p:txBody>
      </p:sp>
      <p:sp>
        <p:nvSpPr>
          <p:cNvPr id="20" name="矩形 19"/>
          <p:cNvSpPr>
            <a:spLocks noChangeArrowheads="1"/>
          </p:cNvSpPr>
          <p:nvPr/>
        </p:nvSpPr>
        <p:spPr bwMode="auto">
          <a:xfrm>
            <a:off x="5246779" y="4500570"/>
            <a:ext cx="3897221" cy="1015663"/>
          </a:xfrm>
          <a:prstGeom prst="rect">
            <a:avLst/>
          </a:prstGeom>
          <a:noFill/>
          <a:ln w="9525">
            <a:noFill/>
            <a:miter lim="800000"/>
            <a:headEnd/>
            <a:tailEnd/>
          </a:ln>
        </p:spPr>
        <p:txBody>
          <a:bodyPr wrap="square">
            <a:spAutoFit/>
          </a:bodyPr>
          <a:lstStyle/>
          <a:p>
            <a:r>
              <a:rPr lang="zh-CN" altLang="en-US" sz="2000" b="1" i="1" dirty="0" smtClean="0">
                <a:latin typeface="黑体" pitchFamily="49" charset="-122"/>
                <a:ea typeface="黑体" pitchFamily="49" charset="-122"/>
              </a:rPr>
              <a:t>暴力夺</a:t>
            </a:r>
            <a:r>
              <a:rPr lang="zh-CN" altLang="en-US" sz="2000" b="1" i="1" dirty="0">
                <a:latin typeface="黑体" pitchFamily="49" charset="-122"/>
                <a:ea typeface="黑体" pitchFamily="49" charset="-122"/>
              </a:rPr>
              <a:t>取政权，发展生产</a:t>
            </a:r>
            <a:r>
              <a:rPr lang="zh-CN" altLang="en-US" sz="2000" b="1" i="1" dirty="0" smtClean="0">
                <a:latin typeface="黑体" pitchFamily="49" charset="-122"/>
                <a:ea typeface="黑体" pitchFamily="49" charset="-122"/>
              </a:rPr>
              <a:t>力</a:t>
            </a:r>
            <a:endParaRPr lang="en-US" altLang="zh-CN" sz="2000" b="1" i="1" dirty="0" smtClean="0">
              <a:latin typeface="黑体" pitchFamily="49" charset="-122"/>
              <a:ea typeface="黑体" pitchFamily="49" charset="-122"/>
            </a:endParaRPr>
          </a:p>
          <a:p>
            <a:r>
              <a:rPr lang="zh-CN" altLang="en-US" sz="2000" b="1" i="1" dirty="0" smtClean="0">
                <a:latin typeface="黑体" pitchFamily="49" charset="-122"/>
                <a:ea typeface="黑体" pitchFamily="49" charset="-122"/>
              </a:rPr>
              <a:t>肯定阶级斗争在阶级社会中的推动作用</a:t>
            </a:r>
            <a:endParaRPr lang="zh-CN" altLang="en-US" sz="2000" b="1" i="1" dirty="0">
              <a:latin typeface="黑体" pitchFamily="49" charset="-122"/>
              <a:ea typeface="黑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ox(in)">
                                      <p:cBhvr>
                                        <p:cTn id="16" dur="500"/>
                                        <p:tgtEl>
                                          <p:spTgt spid="17"/>
                                        </p:tgtEl>
                                      </p:cBhvr>
                                    </p:animEffect>
                                  </p:childTnLst>
                                </p:cTn>
                              </p:par>
                            </p:childTnLst>
                          </p:cTn>
                        </p:par>
                        <p:par>
                          <p:cTn id="17" fill="hold">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ox(i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ox(i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ox(i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ox(in)">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ox(in)">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ox(in)">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ox(in)">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ox(in)">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box(in)">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box(in)">
                                      <p:cBhvr>
                                        <p:cTn id="7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p:bldP spid="10" grpId="0"/>
      <p:bldP spid="11" grpId="0"/>
      <p:bldP spid="12" grpId="0"/>
      <p:bldP spid="13" grpId="0" animBg="1"/>
      <p:bldP spid="14" grpId="0" animBg="1"/>
      <p:bldP spid="15" grpId="0"/>
      <p:bldP spid="16" grpId="0"/>
      <p:bldP spid="17" grpId="0" animBg="1"/>
      <p:bldP spid="18" grpId="0" animBg="1"/>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a:spLocks noChangeArrowheads="1"/>
          </p:cNvSpPr>
          <p:nvPr/>
        </p:nvSpPr>
        <p:spPr bwMode="auto">
          <a:xfrm>
            <a:off x="214282" y="214290"/>
            <a:ext cx="9144000" cy="438582"/>
          </a:xfrm>
          <a:prstGeom prst="rect">
            <a:avLst/>
          </a:prstGeom>
          <a:noFill/>
          <a:ln w="19050">
            <a:solidFill>
              <a:srgbClr val="FF0000"/>
            </a:solidFill>
            <a:miter lim="800000"/>
            <a:headEnd/>
            <a:tailEnd/>
          </a:ln>
        </p:spPr>
        <p:txBody>
          <a:bodyPr wrap="square" lIns="68580" tIns="34290" rIns="68580" bIns="34290">
            <a:spAutoFit/>
          </a:bodyPr>
          <a:lstStyle/>
          <a:p>
            <a:pPr indent="466725"/>
            <a:r>
              <a:rPr lang="zh-CN" altLang="en-US" sz="2400" b="1" dirty="0">
                <a:latin typeface="微软雅黑" pitchFamily="34" charset="-122"/>
                <a:ea typeface="微软雅黑" pitchFamily="34" charset="-122"/>
              </a:rPr>
              <a:t>问题探究：</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共产党宣言</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标志着马克思主义的诞生</a:t>
            </a:r>
            <a:r>
              <a:rPr lang="zh-CN" altLang="en-US" sz="2400" b="1" dirty="0" smtClean="0">
                <a:latin typeface="微软雅黑" pitchFamily="34" charset="-122"/>
                <a:ea typeface="微软雅黑" pitchFamily="34" charset="-122"/>
              </a:rPr>
              <a:t>？</a:t>
            </a:r>
            <a:endParaRPr lang="en-US" altLang="zh-CN" sz="2400" b="1" dirty="0">
              <a:latin typeface="微软雅黑" pitchFamily="34" charset="-122"/>
              <a:ea typeface="微软雅黑" pitchFamily="34" charset="-122"/>
            </a:endParaRPr>
          </a:p>
        </p:txBody>
      </p:sp>
      <p:sp>
        <p:nvSpPr>
          <p:cNvPr id="13" name="TextBox 12"/>
          <p:cNvSpPr txBox="1"/>
          <p:nvPr/>
        </p:nvSpPr>
        <p:spPr>
          <a:xfrm>
            <a:off x="0" y="2285992"/>
            <a:ext cx="9144000" cy="1200329"/>
          </a:xfrm>
          <a:prstGeom prst="rect">
            <a:avLst/>
          </a:prstGeom>
          <a:noFill/>
        </p:spPr>
        <p:txBody>
          <a:bodyPr wrap="square" rtlCol="0">
            <a:spAutoFit/>
          </a:bodyPr>
          <a:lstStyle/>
          <a:p>
            <a:pPr lvl="0" indent="466725"/>
            <a:r>
              <a:rPr lang="en-US" altLang="zh-CN" sz="2400" b="1" dirty="0" smtClean="0">
                <a:solidFill>
                  <a:prstClr val="black"/>
                </a:solidFill>
                <a:ea typeface="黑体" pitchFamily="49" charset="-122"/>
              </a:rPr>
              <a:t>2.</a:t>
            </a:r>
            <a:r>
              <a:rPr lang="zh-CN" altLang="en-US" sz="2400" b="1" dirty="0" smtClean="0"/>
              <a:t> 《共产党宣言》发表的</a:t>
            </a:r>
            <a:r>
              <a:rPr lang="zh-CN" altLang="en-US" sz="2400" b="1" dirty="0" smtClean="0">
                <a:solidFill>
                  <a:prstClr val="black"/>
                </a:solidFill>
                <a:ea typeface="黑体" pitchFamily="49" charset="-122"/>
              </a:rPr>
              <a:t>意义：第一次较为完整地阐述了马克思主义的基本原理，</a:t>
            </a:r>
            <a:r>
              <a:rPr lang="zh-CN" altLang="en-US" sz="2400" b="1" dirty="0" smtClean="0">
                <a:solidFill>
                  <a:srgbClr val="FF0000"/>
                </a:solidFill>
                <a:ea typeface="黑体" pitchFamily="49" charset="-122"/>
              </a:rPr>
              <a:t>阐明了社会发展的客观规律</a:t>
            </a:r>
            <a:r>
              <a:rPr lang="zh-CN" altLang="en-US" sz="2400" b="1" dirty="0" smtClean="0">
                <a:solidFill>
                  <a:prstClr val="black"/>
                </a:solidFill>
                <a:ea typeface="黑体" pitchFamily="49" charset="-122"/>
              </a:rPr>
              <a:t>，标志着科学社会主义的诞生 。</a:t>
            </a:r>
            <a:endParaRPr lang="zh-CN" altLang="en-US" dirty="0"/>
          </a:p>
        </p:txBody>
      </p:sp>
      <p:sp>
        <p:nvSpPr>
          <p:cNvPr id="12" name="TextBox 11"/>
          <p:cNvSpPr txBox="1"/>
          <p:nvPr/>
        </p:nvSpPr>
        <p:spPr>
          <a:xfrm>
            <a:off x="714316" y="714356"/>
            <a:ext cx="8429684" cy="1569660"/>
          </a:xfrm>
          <a:prstGeom prst="rect">
            <a:avLst/>
          </a:prstGeom>
          <a:noFill/>
        </p:spPr>
        <p:txBody>
          <a:bodyPr wrap="square" rtlCol="0">
            <a:spAutoFit/>
          </a:bodyPr>
          <a:lstStyle/>
          <a:p>
            <a:pPr lvl="0" indent="466725"/>
            <a:r>
              <a:rPr lang="zh-CN" altLang="en-US" sz="2400" b="1" dirty="0" smtClean="0">
                <a:solidFill>
                  <a:prstClr val="black"/>
                </a:solidFill>
                <a:latin typeface="微软雅黑" pitchFamily="34" charset="-122"/>
                <a:ea typeface="微软雅黑" pitchFamily="34" charset="-122"/>
              </a:rPr>
              <a:t>指明斗争的目标</a:t>
            </a:r>
            <a:r>
              <a:rPr lang="en-US" altLang="zh-CN" sz="2400" b="1" dirty="0" smtClean="0">
                <a:solidFill>
                  <a:prstClr val="black"/>
                </a:solidFill>
                <a:latin typeface="微软雅黑" pitchFamily="34" charset="-122"/>
                <a:ea typeface="微软雅黑" pitchFamily="34" charset="-122"/>
              </a:rPr>
              <a:t>——</a:t>
            </a:r>
            <a:r>
              <a:rPr lang="zh-CN" altLang="en-US" sz="2400" b="1" dirty="0" smtClean="0">
                <a:solidFill>
                  <a:prstClr val="black"/>
                </a:solidFill>
                <a:latin typeface="微软雅黑" pitchFamily="34" charset="-122"/>
                <a:ea typeface="微软雅黑" pitchFamily="34" charset="-122"/>
              </a:rPr>
              <a:t>实现社会主义和共产主义；</a:t>
            </a:r>
            <a:endParaRPr lang="en-US" altLang="zh-CN" sz="2400" b="1" dirty="0" smtClean="0">
              <a:solidFill>
                <a:prstClr val="black"/>
              </a:solidFill>
              <a:latin typeface="微软雅黑" pitchFamily="34" charset="-122"/>
              <a:ea typeface="微软雅黑" pitchFamily="34" charset="-122"/>
            </a:endParaRPr>
          </a:p>
          <a:p>
            <a:pPr lvl="0" indent="466725"/>
            <a:r>
              <a:rPr lang="zh-CN" altLang="en-US" sz="2400" b="1" dirty="0" smtClean="0">
                <a:solidFill>
                  <a:prstClr val="black"/>
                </a:solidFill>
                <a:latin typeface="微软雅黑" pitchFamily="34" charset="-122"/>
                <a:ea typeface="微软雅黑" pitchFamily="34" charset="-122"/>
              </a:rPr>
              <a:t>明确革命的基本力量（主力）</a:t>
            </a:r>
            <a:r>
              <a:rPr lang="en-US" altLang="zh-CN" sz="2400" b="1" dirty="0" smtClean="0">
                <a:solidFill>
                  <a:prstClr val="black"/>
                </a:solidFill>
                <a:latin typeface="微软雅黑" pitchFamily="34" charset="-122"/>
                <a:ea typeface="微软雅黑" pitchFamily="34" charset="-122"/>
              </a:rPr>
              <a:t>——</a:t>
            </a:r>
            <a:r>
              <a:rPr lang="zh-CN" altLang="en-US" sz="2400" b="1" dirty="0" smtClean="0">
                <a:solidFill>
                  <a:srgbClr val="FF0000"/>
                </a:solidFill>
                <a:ea typeface="黑体" pitchFamily="49" charset="-122"/>
              </a:rPr>
              <a:t>无产阶级；</a:t>
            </a:r>
            <a:endParaRPr lang="en-US" altLang="zh-CN" sz="2400" b="1" dirty="0" smtClean="0">
              <a:solidFill>
                <a:prstClr val="black"/>
              </a:solidFill>
              <a:latin typeface="微软雅黑" pitchFamily="34" charset="-122"/>
              <a:ea typeface="微软雅黑" pitchFamily="34" charset="-122"/>
            </a:endParaRPr>
          </a:p>
          <a:p>
            <a:pPr lvl="0" indent="466725"/>
            <a:r>
              <a:rPr lang="zh-CN" altLang="en-US" sz="2400" b="1" dirty="0" smtClean="0">
                <a:solidFill>
                  <a:prstClr val="black"/>
                </a:solidFill>
                <a:latin typeface="微软雅黑" pitchFamily="34" charset="-122"/>
                <a:ea typeface="微软雅黑" pitchFamily="34" charset="-122"/>
              </a:rPr>
              <a:t>明确实现目标的手段（方式）</a:t>
            </a:r>
            <a:r>
              <a:rPr lang="en-US" altLang="zh-CN" sz="2400" b="1" dirty="0" smtClean="0">
                <a:solidFill>
                  <a:prstClr val="black"/>
                </a:solidFill>
                <a:latin typeface="微软雅黑" pitchFamily="34" charset="-122"/>
                <a:ea typeface="微软雅黑" pitchFamily="34" charset="-122"/>
              </a:rPr>
              <a:t>——</a:t>
            </a:r>
            <a:r>
              <a:rPr lang="zh-CN" altLang="en-US" sz="2400" b="1" dirty="0" smtClean="0">
                <a:solidFill>
                  <a:srgbClr val="FF0000"/>
                </a:solidFill>
                <a:ea typeface="黑体" pitchFamily="49" charset="-122"/>
              </a:rPr>
              <a:t>暴力革命；</a:t>
            </a:r>
            <a:endParaRPr lang="en-US" altLang="zh-CN" sz="2400" b="1" dirty="0" smtClean="0">
              <a:solidFill>
                <a:prstClr val="black"/>
              </a:solidFill>
              <a:latin typeface="微软雅黑" pitchFamily="34" charset="-122"/>
              <a:ea typeface="微软雅黑" pitchFamily="34" charset="-122"/>
            </a:endParaRPr>
          </a:p>
          <a:p>
            <a:pPr lvl="0" indent="466725"/>
            <a:r>
              <a:rPr lang="zh-CN" altLang="en-US" sz="2400" b="1" dirty="0" smtClean="0">
                <a:solidFill>
                  <a:prstClr val="black"/>
                </a:solidFill>
                <a:latin typeface="微软雅黑" pitchFamily="34" charset="-122"/>
                <a:ea typeface="微软雅黑" pitchFamily="34" charset="-122"/>
              </a:rPr>
              <a:t>表明革命的理论依据</a:t>
            </a:r>
            <a:r>
              <a:rPr lang="en-US" altLang="zh-CN" sz="2400" b="1" dirty="0" smtClean="0">
                <a:solidFill>
                  <a:prstClr val="black"/>
                </a:solidFill>
                <a:latin typeface="微软雅黑" pitchFamily="34" charset="-122"/>
                <a:ea typeface="微软雅黑" pitchFamily="34" charset="-122"/>
              </a:rPr>
              <a:t>——</a:t>
            </a:r>
            <a:r>
              <a:rPr lang="zh-CN" altLang="en-US" sz="2400" b="1" dirty="0" smtClean="0">
                <a:solidFill>
                  <a:srgbClr val="FF0000"/>
                </a:solidFill>
                <a:ea typeface="黑体" pitchFamily="49" charset="-122"/>
              </a:rPr>
              <a:t>社会主义必然取代资本主义</a:t>
            </a:r>
            <a:r>
              <a:rPr lang="zh-CN" altLang="en-US" sz="2400" b="1" dirty="0" smtClean="0">
                <a:solidFill>
                  <a:prstClr val="black"/>
                </a:solidFill>
                <a:latin typeface="微软雅黑" pitchFamily="34" charset="-122"/>
                <a:ea typeface="微软雅黑" pitchFamily="34" charset="-122"/>
              </a:rPr>
              <a:t>。</a:t>
            </a:r>
            <a:endParaRPr lang="zh-CN" altLang="en-US" dirty="0"/>
          </a:p>
        </p:txBody>
      </p:sp>
      <p:sp>
        <p:nvSpPr>
          <p:cNvPr id="14" name="TextBox 13"/>
          <p:cNvSpPr txBox="1"/>
          <p:nvPr/>
        </p:nvSpPr>
        <p:spPr>
          <a:xfrm>
            <a:off x="142844" y="3571876"/>
            <a:ext cx="7646987" cy="578882"/>
          </a:xfrm>
          <a:prstGeom prst="round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zh-CN" altLang="en-US" sz="2800" b="1" dirty="0" smtClean="0">
                <a:solidFill>
                  <a:srgbClr val="FF0000"/>
                </a:solidFill>
              </a:rPr>
              <a:t>三、国</a:t>
            </a:r>
            <a:r>
              <a:rPr lang="zh-CN" altLang="en-US" sz="2800" b="1" dirty="0">
                <a:solidFill>
                  <a:srgbClr val="FF0000"/>
                </a:solidFill>
              </a:rPr>
              <a:t>际工人运动的发展</a:t>
            </a:r>
            <a:r>
              <a:rPr lang="en-US" altLang="zh-CN" sz="2800" b="1" dirty="0">
                <a:solidFill>
                  <a:srgbClr val="FF0000"/>
                </a:solidFill>
              </a:rPr>
              <a:t>——</a:t>
            </a:r>
            <a:r>
              <a:rPr lang="zh-CN" altLang="en-US" sz="2800" b="1" dirty="0">
                <a:solidFill>
                  <a:srgbClr val="FF0000"/>
                </a:solidFill>
              </a:rPr>
              <a:t>实践与传播</a:t>
            </a:r>
            <a:endParaRPr lang="zh-CN" altLang="zh-CN" sz="2800" dirty="0">
              <a:solidFill>
                <a:schemeClr val="tx1"/>
              </a:solidFill>
            </a:endParaRPr>
          </a:p>
        </p:txBody>
      </p:sp>
      <p:sp>
        <p:nvSpPr>
          <p:cNvPr id="15" name="TextBox 32"/>
          <p:cNvSpPr txBox="1">
            <a:spLocks noChangeArrowheads="1"/>
          </p:cNvSpPr>
          <p:nvPr/>
        </p:nvSpPr>
        <p:spPr bwMode="auto">
          <a:xfrm>
            <a:off x="0" y="4286256"/>
            <a:ext cx="8929718" cy="461663"/>
          </a:xfrm>
          <a:prstGeom prst="rect">
            <a:avLst/>
          </a:prstGeom>
          <a:noFill/>
          <a:ln w="9525">
            <a:noFill/>
            <a:miter lim="800000"/>
            <a:headEnd/>
            <a:tailEnd/>
          </a:ln>
        </p:spPr>
        <p:txBody>
          <a:bodyPr wrap="square" lIns="91438" tIns="45719" rIns="91438" bIns="45719">
            <a:spAutoFit/>
          </a:bodyPr>
          <a:lstStyle/>
          <a:p>
            <a:r>
              <a:rPr lang="zh-CN" altLang="en-US" sz="2400" dirty="0">
                <a:latin typeface="黑体" pitchFamily="49" charset="-122"/>
                <a:ea typeface="黑体" pitchFamily="49" charset="-122"/>
              </a:rPr>
              <a:t>马克思主义诞生后，马、</a:t>
            </a:r>
            <a:r>
              <a:rPr lang="zh-CN" altLang="en-US" sz="2400" dirty="0" smtClean="0">
                <a:latin typeface="黑体" pitchFamily="49" charset="-122"/>
                <a:ea typeface="黑体" pitchFamily="49" charset="-122"/>
              </a:rPr>
              <a:t>恩理论创作、革命活</a:t>
            </a:r>
            <a:r>
              <a:rPr lang="zh-CN" altLang="en-US" sz="2400" dirty="0">
                <a:latin typeface="黑体" pitchFamily="49" charset="-122"/>
                <a:ea typeface="黑体" pitchFamily="49" charset="-122"/>
              </a:rPr>
              <a:t>动及国际</a:t>
            </a:r>
            <a:r>
              <a:rPr lang="zh-CN" altLang="en-US" sz="2400" dirty="0" smtClean="0">
                <a:latin typeface="黑体" pitchFamily="49" charset="-122"/>
                <a:ea typeface="黑体" pitchFamily="49" charset="-122"/>
              </a:rPr>
              <a:t>工运概</a:t>
            </a:r>
            <a:r>
              <a:rPr lang="zh-CN" altLang="en-US" sz="2400" dirty="0">
                <a:latin typeface="黑体" pitchFamily="49" charset="-122"/>
                <a:ea typeface="黑体" pitchFamily="49" charset="-122"/>
              </a:rPr>
              <a:t>况</a:t>
            </a:r>
          </a:p>
        </p:txBody>
      </p:sp>
      <p:sp>
        <p:nvSpPr>
          <p:cNvPr id="16" name="is1ide-矩形: 圆角 1"/>
          <p:cNvSpPr/>
          <p:nvPr/>
        </p:nvSpPr>
        <p:spPr>
          <a:xfrm>
            <a:off x="109538" y="5214950"/>
            <a:ext cx="9034462" cy="262467"/>
          </a:xfrm>
          <a:prstGeom prst="roundRect">
            <a:avLst>
              <a:gd name="adj" fmla="val 50000"/>
            </a:avLst>
          </a:prstGeom>
          <a:solidFill>
            <a:srgbClr val="FF33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a:latin typeface="微软雅黑 Light" panose="020B0502040204020203" charset="-122"/>
              <a:ea typeface="锐字工房云字库细圆GBK" panose="02010604000000000000" pitchFamily="2" charset="-122"/>
              <a:cs typeface="+mn-ea"/>
              <a:sym typeface="微软雅黑 Light" panose="020B0502040204020203" charset="-122"/>
            </a:endParaRPr>
          </a:p>
        </p:txBody>
      </p:sp>
      <p:sp>
        <p:nvSpPr>
          <p:cNvPr id="17" name="is1ide-Rectangle 24"/>
          <p:cNvSpPr/>
          <p:nvPr/>
        </p:nvSpPr>
        <p:spPr>
          <a:xfrm>
            <a:off x="285720" y="5929330"/>
            <a:ext cx="2151062" cy="270933"/>
          </a:xfrm>
          <a:prstGeom prst="rect">
            <a:avLst/>
          </a:prstGeom>
        </p:spPr>
        <p:txBody>
          <a:bodyPr wrap="none" lIns="0" tIns="0" rIns="0" bIns="0" anchor="ctr" anchorCtr="1"/>
          <a:lstStyle/>
          <a:p>
            <a:pPr algn="ctr">
              <a:defRPr/>
            </a:pPr>
            <a:r>
              <a:rPr lang="en-US" altLang="zh-CN" sz="2100" b="1" dirty="0">
                <a:solidFill>
                  <a:schemeClr val="accent6">
                    <a:lumMod val="75000"/>
                  </a:schemeClr>
                </a:solidFill>
                <a:latin typeface="黑体" panose="02010609060101010101" charset="-122"/>
                <a:ea typeface="黑体" panose="02010609060101010101" charset="-122"/>
                <a:cs typeface="+mn-ea"/>
                <a:sym typeface="微软雅黑 Light" panose="020B0502040204020203" charset="-122"/>
              </a:rPr>
              <a:t>1848</a:t>
            </a:r>
            <a:r>
              <a:rPr lang="zh-CN" altLang="en-US" sz="2100" b="1" dirty="0">
                <a:solidFill>
                  <a:schemeClr val="accent6">
                    <a:lumMod val="75000"/>
                  </a:schemeClr>
                </a:solidFill>
                <a:latin typeface="黑体" panose="02010609060101010101" charset="-122"/>
                <a:ea typeface="黑体" panose="02010609060101010101" charset="-122"/>
                <a:cs typeface="+mn-ea"/>
                <a:sym typeface="微软雅黑 Light" panose="020B0502040204020203" charset="-122"/>
              </a:rPr>
              <a:t>年欧洲革命</a:t>
            </a:r>
          </a:p>
        </p:txBody>
      </p:sp>
      <p:grpSp>
        <p:nvGrpSpPr>
          <p:cNvPr id="18" name="组合 4"/>
          <p:cNvGrpSpPr>
            <a:grpSpLocks/>
          </p:cNvGrpSpPr>
          <p:nvPr/>
        </p:nvGrpSpPr>
        <p:grpSpPr bwMode="auto">
          <a:xfrm>
            <a:off x="571472" y="4857760"/>
            <a:ext cx="882650" cy="937683"/>
            <a:chOff x="796147" y="3139849"/>
            <a:chExt cx="1175993" cy="937921"/>
          </a:xfrm>
        </p:grpSpPr>
        <p:sp>
          <p:nvSpPr>
            <p:cNvPr id="19" name="is1ide-Oval 5"/>
            <p:cNvSpPr/>
            <p:nvPr/>
          </p:nvSpPr>
          <p:spPr>
            <a:xfrm>
              <a:off x="796147" y="3139849"/>
              <a:ext cx="953909" cy="937921"/>
            </a:xfrm>
            <a:prstGeom prst="ellipse">
              <a:avLst/>
            </a:prstGeom>
            <a:solidFill>
              <a:schemeClr val="bg2">
                <a:lumMod val="9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a:latin typeface="微软雅黑 Light" panose="020B0502040204020203" charset="-122"/>
                <a:ea typeface="锐字工房云字库细圆GBK" panose="02010604000000000000" pitchFamily="2" charset="-122"/>
                <a:cs typeface="+mn-ea"/>
                <a:sym typeface="微软雅黑 Light" panose="020B0502040204020203" charset="-122"/>
              </a:endParaRPr>
            </a:p>
          </p:txBody>
        </p:sp>
        <p:sp>
          <p:nvSpPr>
            <p:cNvPr id="20" name="TextBox 27"/>
            <p:cNvSpPr txBox="1">
              <a:spLocks noChangeArrowheads="1"/>
            </p:cNvSpPr>
            <p:nvPr/>
          </p:nvSpPr>
          <p:spPr bwMode="auto">
            <a:xfrm>
              <a:off x="819344" y="3318621"/>
              <a:ext cx="1152796" cy="446385"/>
            </a:xfrm>
            <a:prstGeom prst="rect">
              <a:avLst/>
            </a:prstGeom>
            <a:noFill/>
            <a:ln w="9525">
              <a:noFill/>
              <a:miter lim="800000"/>
              <a:headEnd/>
              <a:tailEnd/>
            </a:ln>
          </p:spPr>
          <p:txBody>
            <a:bodyPr lIns="121917" tIns="60958" rIns="121917" bIns="60958">
              <a:spAutoFit/>
            </a:bodyPr>
            <a:lstStyle/>
            <a:p>
              <a:r>
                <a:rPr lang="en-US" altLang="zh-CN" sz="2100" b="1" dirty="0">
                  <a:latin typeface="黑体" pitchFamily="49" charset="-122"/>
                  <a:ea typeface="黑体" pitchFamily="49" charset="-122"/>
                </a:rPr>
                <a:t>1848</a:t>
              </a:r>
              <a:endParaRPr lang="zh-CN" altLang="en-US" sz="2100" b="1" dirty="0">
                <a:latin typeface="黑体" pitchFamily="49" charset="-122"/>
                <a:ea typeface="黑体" pitchFamily="49" charset="-122"/>
              </a:endParaRPr>
            </a:p>
          </p:txBody>
        </p:sp>
      </p:grpSp>
      <p:sp>
        <p:nvSpPr>
          <p:cNvPr id="21" name="is1ide-Rectangle 20"/>
          <p:cNvSpPr/>
          <p:nvPr/>
        </p:nvSpPr>
        <p:spPr>
          <a:xfrm>
            <a:off x="2643174" y="4857760"/>
            <a:ext cx="2482850" cy="351367"/>
          </a:xfrm>
          <a:prstGeom prst="rect">
            <a:avLst/>
          </a:prstGeom>
        </p:spPr>
        <p:txBody>
          <a:bodyPr wrap="none" lIns="0" tIns="0" rIns="0" bIns="0" anchor="ctr" anchorCtr="1"/>
          <a:lstStyle/>
          <a:p>
            <a:pPr algn="ctr">
              <a:defRPr/>
            </a:pPr>
            <a:r>
              <a:rPr lang="zh-CN" altLang="en-US" sz="2000" b="1" dirty="0">
                <a:latin typeface="黑体" panose="02010609060101010101" charset="-122"/>
                <a:ea typeface="黑体" panose="02010609060101010101" charset="-122"/>
                <a:cs typeface="+mn-ea"/>
                <a:sym typeface="微软雅黑 Light" panose="020B0502040204020203" charset="-122"/>
              </a:rPr>
              <a:t>成立“国际工人协会”</a:t>
            </a:r>
          </a:p>
        </p:txBody>
      </p:sp>
      <p:grpSp>
        <p:nvGrpSpPr>
          <p:cNvPr id="22" name="组合 10"/>
          <p:cNvGrpSpPr>
            <a:grpSpLocks/>
          </p:cNvGrpSpPr>
          <p:nvPr/>
        </p:nvGrpSpPr>
        <p:grpSpPr bwMode="auto">
          <a:xfrm>
            <a:off x="3214678" y="5214950"/>
            <a:ext cx="896937" cy="980017"/>
            <a:chOff x="3656477" y="3169849"/>
            <a:chExt cx="1196156" cy="981075"/>
          </a:xfrm>
        </p:grpSpPr>
        <p:sp>
          <p:nvSpPr>
            <p:cNvPr id="23" name="is1ide-Oval 7"/>
            <p:cNvSpPr/>
            <p:nvPr/>
          </p:nvSpPr>
          <p:spPr>
            <a:xfrm>
              <a:off x="3709404" y="3169849"/>
              <a:ext cx="1047961" cy="981075"/>
            </a:xfrm>
            <a:prstGeom prst="ellipse">
              <a:avLst/>
            </a:prstGeom>
            <a:solidFill>
              <a:schemeClr val="accent1">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a:latin typeface="微软雅黑 Light" panose="020B0502040204020203" charset="-122"/>
                <a:ea typeface="锐字工房云字库细圆GBK" panose="02010604000000000000" pitchFamily="2" charset="-122"/>
                <a:cs typeface="+mn-ea"/>
                <a:sym typeface="微软雅黑 Light" panose="020B0502040204020203" charset="-122"/>
              </a:endParaRPr>
            </a:p>
          </p:txBody>
        </p:sp>
        <p:sp>
          <p:nvSpPr>
            <p:cNvPr id="24" name="TextBox 9"/>
            <p:cNvSpPr txBox="1">
              <a:spLocks noChangeArrowheads="1"/>
            </p:cNvSpPr>
            <p:nvPr/>
          </p:nvSpPr>
          <p:spPr bwMode="auto">
            <a:xfrm>
              <a:off x="3656477" y="3355942"/>
              <a:ext cx="1196156" cy="446754"/>
            </a:xfrm>
            <a:prstGeom prst="rect">
              <a:avLst/>
            </a:prstGeom>
            <a:noFill/>
            <a:ln w="9525">
              <a:noFill/>
              <a:miter lim="800000"/>
              <a:headEnd/>
              <a:tailEnd/>
            </a:ln>
          </p:spPr>
          <p:txBody>
            <a:bodyPr lIns="121917" tIns="60958" rIns="121917" bIns="60958">
              <a:spAutoFit/>
            </a:bodyPr>
            <a:lstStyle/>
            <a:p>
              <a:r>
                <a:rPr lang="en-US" altLang="zh-CN" sz="2100" b="1" dirty="0">
                  <a:latin typeface="黑体" pitchFamily="49" charset="-122"/>
                  <a:ea typeface="黑体" pitchFamily="49" charset="-122"/>
                </a:rPr>
                <a:t>1864</a:t>
              </a:r>
              <a:endParaRPr lang="zh-CN" altLang="en-US" sz="2100" b="1" dirty="0">
                <a:latin typeface="黑体" pitchFamily="49" charset="-122"/>
                <a:ea typeface="黑体" pitchFamily="49" charset="-122"/>
              </a:endParaRPr>
            </a:p>
          </p:txBody>
        </p:sp>
      </p:grpSp>
      <p:grpSp>
        <p:nvGrpSpPr>
          <p:cNvPr id="25" name="组合 11"/>
          <p:cNvGrpSpPr>
            <a:grpSpLocks/>
          </p:cNvGrpSpPr>
          <p:nvPr/>
        </p:nvGrpSpPr>
        <p:grpSpPr bwMode="auto">
          <a:xfrm>
            <a:off x="5357818" y="5000636"/>
            <a:ext cx="890588" cy="861483"/>
            <a:chOff x="7329877" y="3180540"/>
            <a:chExt cx="1189173" cy="862453"/>
          </a:xfrm>
        </p:grpSpPr>
        <p:sp>
          <p:nvSpPr>
            <p:cNvPr id="26" name="is1ide-Oval 6"/>
            <p:cNvSpPr/>
            <p:nvPr/>
          </p:nvSpPr>
          <p:spPr>
            <a:xfrm>
              <a:off x="7353195" y="3180540"/>
              <a:ext cx="1017474" cy="862453"/>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a:latin typeface="微软雅黑 Light" panose="020B0502040204020203" charset="-122"/>
                <a:ea typeface="锐字工房云字库细圆GBK" panose="02010604000000000000" pitchFamily="2" charset="-122"/>
                <a:cs typeface="+mn-ea"/>
                <a:sym typeface="微软雅黑 Light" panose="020B0502040204020203" charset="-122"/>
              </a:endParaRPr>
            </a:p>
          </p:txBody>
        </p:sp>
        <p:sp>
          <p:nvSpPr>
            <p:cNvPr id="27" name="TextBox 13"/>
            <p:cNvSpPr txBox="1">
              <a:spLocks noChangeArrowheads="1"/>
            </p:cNvSpPr>
            <p:nvPr/>
          </p:nvSpPr>
          <p:spPr bwMode="auto">
            <a:xfrm>
              <a:off x="7329877" y="3282681"/>
              <a:ext cx="1189173" cy="446774"/>
            </a:xfrm>
            <a:prstGeom prst="rect">
              <a:avLst/>
            </a:prstGeom>
            <a:noFill/>
            <a:ln w="9525">
              <a:noFill/>
              <a:miter lim="800000"/>
              <a:headEnd/>
              <a:tailEnd/>
            </a:ln>
          </p:spPr>
          <p:txBody>
            <a:bodyPr lIns="121917" tIns="60958" rIns="121917" bIns="60958">
              <a:spAutoFit/>
            </a:bodyPr>
            <a:lstStyle/>
            <a:p>
              <a:r>
                <a:rPr lang="en-US" altLang="zh-CN" sz="2100" b="1">
                  <a:latin typeface="黑体" pitchFamily="49" charset="-122"/>
                  <a:ea typeface="黑体" pitchFamily="49" charset="-122"/>
                </a:rPr>
                <a:t>1867</a:t>
              </a:r>
              <a:endParaRPr lang="zh-CN" altLang="en-US" sz="2100" b="1">
                <a:latin typeface="黑体" pitchFamily="49" charset="-122"/>
                <a:ea typeface="黑体" pitchFamily="49" charset="-122"/>
              </a:endParaRPr>
            </a:p>
          </p:txBody>
        </p:sp>
      </p:grpSp>
      <p:sp>
        <p:nvSpPr>
          <p:cNvPr id="28" name="is1ide-Rectangle 22"/>
          <p:cNvSpPr/>
          <p:nvPr/>
        </p:nvSpPr>
        <p:spPr>
          <a:xfrm>
            <a:off x="4714876" y="5786454"/>
            <a:ext cx="2568575" cy="681567"/>
          </a:xfrm>
          <a:prstGeom prst="rect">
            <a:avLst/>
          </a:prstGeom>
          <a:solidFill>
            <a:schemeClr val="bg1"/>
          </a:solidFill>
        </p:spPr>
        <p:txBody>
          <a:bodyPr wrap="none" lIns="0" tIns="0" rIns="0" bIns="0" anchor="ctr" anchorCtr="1"/>
          <a:lstStyle/>
          <a:p>
            <a:pPr algn="ctr">
              <a:defRPr/>
            </a:pPr>
            <a:r>
              <a:rPr lang="en-US" altLang="zh-CN" sz="2000" b="1" dirty="0">
                <a:solidFill>
                  <a:schemeClr val="accent6">
                    <a:lumMod val="75000"/>
                  </a:schemeClr>
                </a:solidFill>
                <a:latin typeface="黑体" panose="02010609060101010101" charset="-122"/>
                <a:ea typeface="黑体" panose="02010609060101010101" charset="-122"/>
                <a:cs typeface="+mn-ea"/>
                <a:sym typeface="微软雅黑 Light" panose="020B0502040204020203" charset="-122"/>
              </a:rPr>
              <a:t>《</a:t>
            </a:r>
            <a:r>
              <a:rPr lang="zh-CN" altLang="en-US" sz="2000" b="1" dirty="0">
                <a:solidFill>
                  <a:schemeClr val="accent6">
                    <a:lumMod val="75000"/>
                  </a:schemeClr>
                </a:solidFill>
                <a:latin typeface="黑体" panose="02010609060101010101" charset="-122"/>
                <a:ea typeface="黑体" panose="02010609060101010101" charset="-122"/>
                <a:cs typeface="+mn-ea"/>
                <a:sym typeface="微软雅黑 Light" panose="020B0502040204020203" charset="-122"/>
              </a:rPr>
              <a:t>资本论</a:t>
            </a:r>
            <a:r>
              <a:rPr lang="en-US" altLang="zh-CN" sz="2000" b="1" dirty="0">
                <a:solidFill>
                  <a:schemeClr val="accent6">
                    <a:lumMod val="75000"/>
                  </a:schemeClr>
                </a:solidFill>
                <a:latin typeface="黑体" panose="02010609060101010101" charset="-122"/>
                <a:ea typeface="黑体" panose="02010609060101010101" charset="-122"/>
                <a:cs typeface="+mn-ea"/>
                <a:sym typeface="微软雅黑 Light" panose="020B0502040204020203" charset="-122"/>
              </a:rPr>
              <a:t>》</a:t>
            </a:r>
            <a:r>
              <a:rPr lang="zh-CN" altLang="en-US" sz="2000" b="1" dirty="0">
                <a:solidFill>
                  <a:schemeClr val="accent6">
                    <a:lumMod val="75000"/>
                  </a:schemeClr>
                </a:solidFill>
                <a:latin typeface="黑体" panose="02010609060101010101" charset="-122"/>
                <a:ea typeface="黑体" panose="02010609060101010101" charset="-122"/>
                <a:cs typeface="+mn-ea"/>
                <a:sym typeface="微软雅黑 Light" panose="020B0502040204020203" charset="-122"/>
              </a:rPr>
              <a:t>第一卷出版</a:t>
            </a:r>
          </a:p>
        </p:txBody>
      </p:sp>
      <p:grpSp>
        <p:nvGrpSpPr>
          <p:cNvPr id="29" name="组合 14"/>
          <p:cNvGrpSpPr>
            <a:grpSpLocks/>
          </p:cNvGrpSpPr>
          <p:nvPr/>
        </p:nvGrpSpPr>
        <p:grpSpPr bwMode="auto">
          <a:xfrm>
            <a:off x="7715272" y="5143512"/>
            <a:ext cx="893762" cy="808567"/>
            <a:chOff x="10422582" y="3224018"/>
            <a:chExt cx="1193823" cy="808624"/>
          </a:xfrm>
        </p:grpSpPr>
        <p:sp>
          <p:nvSpPr>
            <p:cNvPr id="30" name="is1ide-Oval 8"/>
            <p:cNvSpPr/>
            <p:nvPr/>
          </p:nvSpPr>
          <p:spPr>
            <a:xfrm>
              <a:off x="10469232" y="3224018"/>
              <a:ext cx="979656" cy="808624"/>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a:latin typeface="微软雅黑 Light" panose="020B0502040204020203" charset="-122"/>
                <a:ea typeface="锐字工房云字库细圆GBK" panose="02010604000000000000" pitchFamily="2" charset="-122"/>
                <a:cs typeface="+mn-ea"/>
                <a:sym typeface="微软雅黑 Light" panose="020B0502040204020203" charset="-122"/>
              </a:endParaRPr>
            </a:p>
          </p:txBody>
        </p:sp>
        <p:sp>
          <p:nvSpPr>
            <p:cNvPr id="31" name="TextBox 30"/>
            <p:cNvSpPr txBox="1">
              <a:spLocks noChangeArrowheads="1"/>
            </p:cNvSpPr>
            <p:nvPr/>
          </p:nvSpPr>
          <p:spPr bwMode="auto">
            <a:xfrm>
              <a:off x="10422582" y="3339065"/>
              <a:ext cx="1193823" cy="446303"/>
            </a:xfrm>
            <a:prstGeom prst="rect">
              <a:avLst/>
            </a:prstGeom>
            <a:noFill/>
            <a:ln w="9525">
              <a:noFill/>
              <a:miter lim="800000"/>
              <a:headEnd/>
              <a:tailEnd/>
            </a:ln>
          </p:spPr>
          <p:txBody>
            <a:bodyPr lIns="121917" tIns="60958" rIns="121917" bIns="60958">
              <a:spAutoFit/>
            </a:bodyPr>
            <a:lstStyle/>
            <a:p>
              <a:r>
                <a:rPr lang="en-US" altLang="zh-CN" sz="2100" b="1" dirty="0">
                  <a:latin typeface="黑体" pitchFamily="49" charset="-122"/>
                  <a:ea typeface="黑体" pitchFamily="49" charset="-122"/>
                </a:rPr>
                <a:t>1871</a:t>
              </a:r>
              <a:endParaRPr lang="zh-CN" altLang="en-US" sz="2100" b="1" dirty="0">
                <a:latin typeface="黑体" pitchFamily="49" charset="-122"/>
                <a:ea typeface="黑体" pitchFamily="49" charset="-122"/>
              </a:endParaRPr>
            </a:p>
          </p:txBody>
        </p:sp>
      </p:grpSp>
      <p:sp>
        <p:nvSpPr>
          <p:cNvPr id="32" name="is1ide-Rectangle 18"/>
          <p:cNvSpPr/>
          <p:nvPr/>
        </p:nvSpPr>
        <p:spPr>
          <a:xfrm>
            <a:off x="7358082" y="4857760"/>
            <a:ext cx="1477963" cy="273049"/>
          </a:xfrm>
          <a:prstGeom prst="rect">
            <a:avLst/>
          </a:prstGeom>
        </p:spPr>
        <p:txBody>
          <a:bodyPr wrap="none" lIns="0" tIns="0" rIns="0" bIns="0" anchor="ctr" anchorCtr="1"/>
          <a:lstStyle/>
          <a:p>
            <a:pPr algn="ctr">
              <a:defRPr/>
            </a:pPr>
            <a:r>
              <a:rPr lang="zh-CN" altLang="en-US" sz="2000" b="1" dirty="0">
                <a:latin typeface="黑体" panose="02010609060101010101" charset="-122"/>
                <a:ea typeface="黑体" panose="02010609060101010101" charset="-122"/>
                <a:cs typeface="+mn-ea"/>
                <a:sym typeface="微软雅黑 Light" panose="020B0502040204020203" charset="-122"/>
              </a:rPr>
              <a:t>巴黎公</a:t>
            </a:r>
            <a:r>
              <a:rPr lang="zh-CN" altLang="en-US" sz="2000" b="1" dirty="0" smtClean="0">
                <a:latin typeface="黑体" panose="02010609060101010101" charset="-122"/>
                <a:ea typeface="黑体" panose="02010609060101010101" charset="-122"/>
                <a:cs typeface="+mn-ea"/>
                <a:sym typeface="微软雅黑 Light" panose="020B0502040204020203" charset="-122"/>
              </a:rPr>
              <a:t>社</a:t>
            </a:r>
            <a:endParaRPr lang="zh-CN" altLang="en-US" sz="2000" b="1" dirty="0">
              <a:latin typeface="黑体" panose="02010609060101010101" charset="-122"/>
              <a:ea typeface="黑体" panose="02010609060101010101" charset="-122"/>
              <a:cs typeface="+mn-ea"/>
              <a:sym typeface="微软雅黑 Light" panose="020B0502040204020203"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ox(in)">
                                      <p:cBhvr>
                                        <p:cTn id="28" dur="500"/>
                                        <p:tgtEl>
                                          <p:spTgt spid="15"/>
                                        </p:tgtEl>
                                      </p:cBhvr>
                                    </p:animEffect>
                                  </p:childTnLst>
                                </p:cTn>
                              </p:par>
                            </p:childTnLst>
                          </p:cTn>
                        </p:par>
                        <p:par>
                          <p:cTn id="29" fill="hold">
                            <p:stCondLst>
                              <p:cond delay="500"/>
                            </p:stCondLst>
                            <p:childTnLst>
                              <p:par>
                                <p:cTn id="30" presetID="4" presetClass="entr" presetSubtype="16"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ox(i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ox(in)">
                                      <p:cBhvr>
                                        <p:cTn id="37" dur="500"/>
                                        <p:tgtEl>
                                          <p:spTgt spid="18"/>
                                        </p:tgtEl>
                                      </p:cBhvr>
                                    </p:animEffect>
                                  </p:child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ox(in)">
                                      <p:cBhvr>
                                        <p:cTn id="47" dur="500"/>
                                        <p:tgtEl>
                                          <p:spTgt spid="22"/>
                                        </p:tgtEl>
                                      </p:cBhvr>
                                    </p:animEffect>
                                  </p:childTnLst>
                                </p:cTn>
                              </p:par>
                            </p:childTnLst>
                          </p:cTn>
                        </p:par>
                        <p:par>
                          <p:cTn id="48" fill="hold">
                            <p:stCondLst>
                              <p:cond delay="500"/>
                            </p:stCondLst>
                            <p:childTnLst>
                              <p:par>
                                <p:cTn id="49" presetID="4"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ox(in)">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ox(in)">
                                      <p:cBhvr>
                                        <p:cTn id="56" dur="500"/>
                                        <p:tgtEl>
                                          <p:spTgt spid="25"/>
                                        </p:tgtEl>
                                      </p:cBhvr>
                                    </p:animEffect>
                                  </p:childTnLst>
                                </p:cTn>
                              </p:par>
                            </p:childTnLst>
                          </p:cTn>
                        </p:par>
                        <p:par>
                          <p:cTn id="57" fill="hold">
                            <p:stCondLst>
                              <p:cond delay="500"/>
                            </p:stCondLst>
                            <p:childTnLst>
                              <p:par>
                                <p:cTn id="58" presetID="2" presetClass="entr" presetSubtype="4"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500" fill="hold"/>
                                        <p:tgtEl>
                                          <p:spTgt spid="28"/>
                                        </p:tgtEl>
                                        <p:attrNameLst>
                                          <p:attrName>ppt_x</p:attrName>
                                        </p:attrNameLst>
                                      </p:cBhvr>
                                      <p:tavLst>
                                        <p:tav tm="0">
                                          <p:val>
                                            <p:strVal val="#ppt_x"/>
                                          </p:val>
                                        </p:tav>
                                        <p:tav tm="100000">
                                          <p:val>
                                            <p:strVal val="#ppt_x"/>
                                          </p:val>
                                        </p:tav>
                                      </p:tavLst>
                                    </p:anim>
                                    <p:anim calcmode="lin" valueType="num">
                                      <p:cBhvr additive="base">
                                        <p:cTn id="6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box(in)">
                                      <p:cBhvr>
                                        <p:cTn id="66" dur="500"/>
                                        <p:tgtEl>
                                          <p:spTgt spid="29"/>
                                        </p:tgtEl>
                                      </p:cBhvr>
                                    </p:animEffect>
                                  </p:childTnLst>
                                </p:cTn>
                              </p:par>
                            </p:childTnLst>
                          </p:cTn>
                        </p:par>
                        <p:par>
                          <p:cTn id="67" fill="hold">
                            <p:stCondLst>
                              <p:cond delay="500"/>
                            </p:stCondLst>
                            <p:childTnLst>
                              <p:par>
                                <p:cTn id="68" presetID="2" presetClass="entr" presetSubtype="4" fill="hold" grpId="0" nodeType="afterEffect">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500" fill="hold"/>
                                        <p:tgtEl>
                                          <p:spTgt spid="32"/>
                                        </p:tgtEl>
                                        <p:attrNameLst>
                                          <p:attrName>ppt_x</p:attrName>
                                        </p:attrNameLst>
                                      </p:cBhvr>
                                      <p:tavLst>
                                        <p:tav tm="0">
                                          <p:val>
                                            <p:strVal val="#ppt_x"/>
                                          </p:val>
                                        </p:tav>
                                        <p:tav tm="100000">
                                          <p:val>
                                            <p:strVal val="#ppt_x"/>
                                          </p:val>
                                        </p:tav>
                                      </p:tavLst>
                                    </p:anim>
                                    <p:anim calcmode="lin" valueType="num">
                                      <p:cBhvr additive="base">
                                        <p:cTn id="7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2" grpId="0"/>
      <p:bldP spid="14" grpId="0" animBg="1"/>
      <p:bldP spid="15" grpId="0"/>
      <p:bldP spid="16" grpId="0" animBg="1"/>
      <p:bldP spid="17" grpId="0"/>
      <p:bldP spid="21" grpId="0"/>
      <p:bldP spid="28"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a:spLocks noChangeArrowheads="1"/>
          </p:cNvSpPr>
          <p:nvPr/>
        </p:nvSpPr>
        <p:spPr bwMode="auto">
          <a:xfrm>
            <a:off x="0" y="0"/>
            <a:ext cx="9144000" cy="1915909"/>
          </a:xfrm>
          <a:prstGeom prst="rect">
            <a:avLst/>
          </a:prstGeom>
          <a:noFill/>
          <a:ln w="19050">
            <a:solidFill>
              <a:srgbClr val="FF0000"/>
            </a:solidFill>
            <a:miter lim="800000"/>
            <a:headEnd/>
            <a:tailEnd/>
          </a:ln>
        </p:spPr>
        <p:txBody>
          <a:bodyPr lIns="68580" tIns="34290" rIns="68580" bIns="34290">
            <a:spAutoFit/>
          </a:bodyPr>
          <a:lstStyle/>
          <a:p>
            <a:pPr algn="ctr" defTabSz="1219200"/>
            <a:r>
              <a:rPr lang="zh-CN" altLang="en-US" sz="2000" b="1" dirty="0"/>
              <a:t>马克思主义诞生后的</a:t>
            </a:r>
            <a:r>
              <a:rPr lang="zh-CN" altLang="en-US" sz="2000" b="1" dirty="0">
                <a:solidFill>
                  <a:srgbClr val="FF0000"/>
                </a:solidFill>
              </a:rPr>
              <a:t>实</a:t>
            </a:r>
            <a:r>
              <a:rPr lang="zh-CN" altLang="en-US" sz="2000" b="1" dirty="0" smtClean="0">
                <a:solidFill>
                  <a:srgbClr val="FF0000"/>
                </a:solidFill>
              </a:rPr>
              <a:t>践和理论创作</a:t>
            </a:r>
            <a:r>
              <a:rPr lang="zh-CN" altLang="en-US" sz="2000" b="1" dirty="0" smtClean="0"/>
              <a:t>：</a:t>
            </a:r>
            <a:endParaRPr lang="en-US" altLang="zh-CN" sz="2000" b="1" dirty="0"/>
          </a:p>
          <a:p>
            <a:pPr defTabSz="1219200"/>
            <a:r>
              <a:rPr kumimoji="1" lang="en-US" altLang="zh-CN" sz="2000" b="1" dirty="0"/>
              <a:t>1</a:t>
            </a:r>
            <a:r>
              <a:rPr kumimoji="1" lang="zh-CN" altLang="en-US" sz="2000" b="1" dirty="0"/>
              <a:t>、</a:t>
            </a:r>
            <a:r>
              <a:rPr kumimoji="1" lang="en-US" altLang="zh-CN" sz="2000" b="1" dirty="0">
                <a:solidFill>
                  <a:srgbClr val="FF0000"/>
                </a:solidFill>
              </a:rPr>
              <a:t>1848</a:t>
            </a:r>
            <a:r>
              <a:rPr kumimoji="1" lang="zh-CN" altLang="en-US" sz="2000" b="1" dirty="0">
                <a:solidFill>
                  <a:srgbClr val="FF0000"/>
                </a:solidFill>
              </a:rPr>
              <a:t>年的欧洲革命</a:t>
            </a:r>
            <a:r>
              <a:rPr kumimoji="1" lang="en-US" altLang="zh-CN" sz="2000" b="1" dirty="0"/>
              <a:t>:</a:t>
            </a:r>
            <a:r>
              <a:rPr kumimoji="1" lang="zh-CN" altLang="en-US" sz="2000" b="1" dirty="0"/>
              <a:t>马、恩投入革命斗争，创办报纸宣传革命</a:t>
            </a:r>
            <a:r>
              <a:rPr kumimoji="1" lang="en-US" altLang="zh-CN" sz="2000" b="1" dirty="0"/>
              <a:t>,</a:t>
            </a:r>
            <a:r>
              <a:rPr kumimoji="1" lang="zh-CN" altLang="en-US" sz="2000" b="1" dirty="0"/>
              <a:t>组织工人参加武装起义。</a:t>
            </a:r>
          </a:p>
          <a:p>
            <a:pPr defTabSz="1219200"/>
            <a:r>
              <a:rPr kumimoji="1" lang="en-US" altLang="zh-CN" sz="2000" b="1" dirty="0"/>
              <a:t>2</a:t>
            </a:r>
            <a:r>
              <a:rPr kumimoji="1" lang="zh-CN" altLang="en-US" sz="2000" b="1" dirty="0"/>
              <a:t>、</a:t>
            </a:r>
            <a:r>
              <a:rPr kumimoji="1" lang="en-US" altLang="zh-CN" sz="2000" b="1" dirty="0">
                <a:solidFill>
                  <a:srgbClr val="FF0000"/>
                </a:solidFill>
              </a:rPr>
              <a:t>《</a:t>
            </a:r>
            <a:r>
              <a:rPr kumimoji="1" lang="zh-CN" altLang="en-US" sz="2000" b="1" dirty="0">
                <a:solidFill>
                  <a:srgbClr val="FF0000"/>
                </a:solidFill>
              </a:rPr>
              <a:t>资本论</a:t>
            </a:r>
            <a:r>
              <a:rPr kumimoji="1" lang="en-US" altLang="zh-CN" sz="2000" b="1" dirty="0">
                <a:solidFill>
                  <a:srgbClr val="FF0000"/>
                </a:solidFill>
              </a:rPr>
              <a:t>》</a:t>
            </a:r>
            <a:r>
              <a:rPr kumimoji="1" lang="zh-CN" altLang="en-US" sz="2000" b="1" dirty="0">
                <a:solidFill>
                  <a:srgbClr val="FF0000"/>
                </a:solidFill>
              </a:rPr>
              <a:t>的发表</a:t>
            </a:r>
            <a:r>
              <a:rPr kumimoji="1" lang="en-US" altLang="zh-CN" sz="2000" b="1" dirty="0"/>
              <a:t>:1867《</a:t>
            </a:r>
            <a:r>
              <a:rPr kumimoji="1" lang="zh-CN" altLang="en-US" sz="2000" b="1" dirty="0"/>
              <a:t>资本论</a:t>
            </a:r>
            <a:r>
              <a:rPr kumimoji="1" lang="en-US" altLang="zh-CN" sz="2000" b="1" dirty="0"/>
              <a:t>》</a:t>
            </a:r>
            <a:r>
              <a:rPr kumimoji="1" lang="zh-CN" altLang="en-US" sz="2000" b="1" dirty="0"/>
              <a:t>第一卷出版，创立了剩余价值学说</a:t>
            </a:r>
          </a:p>
          <a:p>
            <a:pPr defTabSz="1219200"/>
            <a:r>
              <a:rPr kumimoji="1" lang="en-US" altLang="zh-CN" sz="2000" b="1" dirty="0"/>
              <a:t>3</a:t>
            </a:r>
            <a:r>
              <a:rPr kumimoji="1" lang="zh-CN" altLang="en-US" sz="2000" b="1" dirty="0"/>
              <a:t>、 </a:t>
            </a:r>
            <a:r>
              <a:rPr kumimoji="1" lang="zh-CN" altLang="en-US" sz="2000" b="1" dirty="0">
                <a:solidFill>
                  <a:srgbClr val="FF0000"/>
                </a:solidFill>
              </a:rPr>
              <a:t>创立唯物史观</a:t>
            </a:r>
            <a:r>
              <a:rPr kumimoji="1" lang="zh-CN" altLang="en-US" sz="2000" b="1" dirty="0"/>
              <a:t>：科学地揭示生产力与生产关系、经济基础与上层建筑的辩证关系</a:t>
            </a:r>
            <a:r>
              <a:rPr kumimoji="1" lang="en-US" altLang="zh-CN" sz="2000" b="1" dirty="0"/>
              <a:t>,</a:t>
            </a:r>
            <a:r>
              <a:rPr kumimoji="1" lang="zh-CN" altLang="en-US" sz="2000" b="1" dirty="0"/>
              <a:t>提出人民群众对历史发展的巨大作用</a:t>
            </a:r>
            <a:r>
              <a:rPr kumimoji="1" lang="zh-CN" altLang="en-US" sz="2000" b="1" dirty="0" smtClean="0"/>
              <a:t>。</a:t>
            </a:r>
            <a:endParaRPr kumimoji="1" lang="zh-CN" altLang="en-US" sz="2000" b="1" dirty="0"/>
          </a:p>
        </p:txBody>
      </p:sp>
      <p:sp>
        <p:nvSpPr>
          <p:cNvPr id="22" name="TextBox 21"/>
          <p:cNvSpPr txBox="1"/>
          <p:nvPr/>
        </p:nvSpPr>
        <p:spPr>
          <a:xfrm>
            <a:off x="0" y="2214554"/>
            <a:ext cx="7646987" cy="510778"/>
          </a:xfrm>
          <a:prstGeom prst="round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zh-CN" altLang="en-US" sz="2400" b="1" dirty="0" smtClean="0">
                <a:solidFill>
                  <a:srgbClr val="FF0000"/>
                </a:solidFill>
              </a:rPr>
              <a:t>三、国</a:t>
            </a:r>
            <a:r>
              <a:rPr lang="zh-CN" altLang="en-US" sz="2400" b="1" dirty="0">
                <a:solidFill>
                  <a:srgbClr val="FF0000"/>
                </a:solidFill>
              </a:rPr>
              <a:t>际工人运动的发展</a:t>
            </a:r>
            <a:r>
              <a:rPr lang="en-US" altLang="zh-CN" sz="2400" b="1" dirty="0">
                <a:solidFill>
                  <a:srgbClr val="FF0000"/>
                </a:solidFill>
              </a:rPr>
              <a:t>——</a:t>
            </a:r>
            <a:r>
              <a:rPr lang="zh-CN" altLang="en-US" sz="2400" b="1" dirty="0">
                <a:solidFill>
                  <a:srgbClr val="FF0000"/>
                </a:solidFill>
              </a:rPr>
              <a:t>实践与传播</a:t>
            </a:r>
            <a:endParaRPr lang="zh-CN" altLang="zh-CN" sz="2400" dirty="0">
              <a:solidFill>
                <a:schemeClr val="tx1"/>
              </a:solidFill>
            </a:endParaRPr>
          </a:p>
        </p:txBody>
      </p:sp>
      <p:pic>
        <p:nvPicPr>
          <p:cNvPr id="25" name="Picture 2" descr="C:\Users\Administrator\Desktop\u=3144386131,2243635389&amp;fm=26&amp;gp=0.jpg"/>
          <p:cNvPicPr>
            <a:picLocks noChangeAspect="1" noChangeArrowheads="1"/>
          </p:cNvPicPr>
          <p:nvPr/>
        </p:nvPicPr>
        <p:blipFill>
          <a:blip r:embed="rId2" cstate="print"/>
          <a:srcRect/>
          <a:stretch>
            <a:fillRect/>
          </a:stretch>
        </p:blipFill>
        <p:spPr bwMode="auto">
          <a:xfrm>
            <a:off x="5286380" y="2928934"/>
            <a:ext cx="3571869" cy="3281367"/>
          </a:xfrm>
          <a:prstGeom prst="rect">
            <a:avLst/>
          </a:prstGeom>
          <a:noFill/>
          <a:ln w="9525">
            <a:noFill/>
            <a:miter lim="800000"/>
            <a:headEnd/>
            <a:tailEnd/>
          </a:ln>
        </p:spPr>
      </p:pic>
      <p:sp>
        <p:nvSpPr>
          <p:cNvPr id="26" name="矩形 25"/>
          <p:cNvSpPr>
            <a:spLocks noChangeArrowheads="1"/>
          </p:cNvSpPr>
          <p:nvPr/>
        </p:nvSpPr>
        <p:spPr bwMode="auto">
          <a:xfrm>
            <a:off x="0" y="3429000"/>
            <a:ext cx="5000660" cy="2593018"/>
          </a:xfrm>
          <a:prstGeom prst="rect">
            <a:avLst/>
          </a:prstGeom>
          <a:noFill/>
          <a:ln w="19050">
            <a:solidFill>
              <a:srgbClr val="FF0000"/>
            </a:solidFill>
            <a:miter lim="800000"/>
            <a:headEnd/>
            <a:tailEnd/>
          </a:ln>
        </p:spPr>
        <p:txBody>
          <a:bodyPr wrap="square" lIns="68580" tIns="34290" rIns="68580" bIns="34290">
            <a:spAutoFit/>
          </a:bodyPr>
          <a:lstStyle/>
          <a:p>
            <a:pPr defTabSz="1219200"/>
            <a:r>
              <a:rPr lang="en-US" altLang="zh-CN" sz="2400" b="1" dirty="0"/>
              <a:t>    </a:t>
            </a:r>
            <a:r>
              <a:rPr lang="en-US" altLang="zh-CN" sz="2000" b="1" dirty="0"/>
              <a:t>1864</a:t>
            </a:r>
            <a:r>
              <a:rPr lang="zh-CN" altLang="en-US" sz="2000" b="1" dirty="0"/>
              <a:t>年，英国、法国、德国等国的工人代表联合起来成立了</a:t>
            </a:r>
            <a:r>
              <a:rPr lang="zh-CN" altLang="en-US" sz="2000" b="1" dirty="0">
                <a:solidFill>
                  <a:srgbClr val="FF0000"/>
                </a:solidFill>
              </a:rPr>
              <a:t>国际工人协会，史称“第一国际”</a:t>
            </a:r>
            <a:r>
              <a:rPr lang="zh-CN" altLang="en-US" sz="2000" b="1" dirty="0"/>
              <a:t>。在各国建立支部，努力把各国工人阶级的斗争联合起来，以提高工资、缩短工时、改善劳动条件为目标进行</a:t>
            </a:r>
            <a:r>
              <a:rPr lang="zh-CN" altLang="en-US" sz="2000" b="1" dirty="0">
                <a:solidFill>
                  <a:srgbClr val="FF0000"/>
                </a:solidFill>
              </a:rPr>
              <a:t>经济斗争</a:t>
            </a:r>
            <a:r>
              <a:rPr lang="zh-CN" altLang="en-US" sz="2000" b="1" dirty="0"/>
              <a:t>。</a:t>
            </a:r>
            <a:endParaRPr lang="en-US" altLang="zh-CN" sz="2000" b="1" dirty="0"/>
          </a:p>
          <a:p>
            <a:pPr defTabSz="1219200"/>
            <a:r>
              <a:rPr lang="en-US" altLang="zh-CN" sz="2000" b="1" dirty="0"/>
              <a:t>    </a:t>
            </a:r>
            <a:r>
              <a:rPr lang="zh-CN" altLang="en-US" sz="2000" b="1" dirty="0"/>
              <a:t>“第一国际”的</a:t>
            </a:r>
            <a:r>
              <a:rPr lang="zh-CN" altLang="en-US" sz="2000" b="1" dirty="0">
                <a:solidFill>
                  <a:srgbClr val="FF0000"/>
                </a:solidFill>
              </a:rPr>
              <a:t>成立推动了马克思主义的传播和国际工人运动进入新</a:t>
            </a:r>
            <a:r>
              <a:rPr lang="zh-CN" altLang="en-US" sz="2000" b="1" dirty="0" smtClean="0">
                <a:solidFill>
                  <a:srgbClr val="FF0000"/>
                </a:solidFill>
              </a:rPr>
              <a:t>阶段。</a:t>
            </a:r>
            <a:endParaRPr lang="zh-CN" altLang="en-US" sz="2000" b="1" dirty="0">
              <a:solidFill>
                <a:srgbClr val="FF0000"/>
              </a:solidFill>
            </a:endParaRPr>
          </a:p>
        </p:txBody>
      </p:sp>
      <p:sp>
        <p:nvSpPr>
          <p:cNvPr id="27" name="文本框 1"/>
          <p:cNvSpPr txBox="1"/>
          <p:nvPr/>
        </p:nvSpPr>
        <p:spPr>
          <a:xfrm>
            <a:off x="0" y="2857496"/>
            <a:ext cx="5000628" cy="438582"/>
          </a:xfrm>
          <a:prstGeom prst="rect">
            <a:avLst/>
          </a:prstGeom>
          <a:solidFill>
            <a:schemeClr val="bg1"/>
          </a:solidFill>
          <a:ln w="9525" cap="flat" cmpd="sng">
            <a:solidFill>
              <a:schemeClr val="tx1"/>
            </a:solidFill>
            <a:prstDash val="solid"/>
            <a:miter/>
            <a:headEnd type="none" w="med" len="med"/>
            <a:tailEnd type="none" w="med" len="med"/>
          </a:ln>
        </p:spPr>
        <p:txBody>
          <a:bodyPr wrap="square" lIns="68580" tIns="34290" rIns="68580" bIns="34290">
            <a:spAutoFit/>
          </a:bodyPr>
          <a:lstStyle/>
          <a:p>
            <a:pPr>
              <a:defRPr/>
            </a:pPr>
            <a:r>
              <a:rPr lang="en-US" altLang="zh-CN" sz="2400" b="1" dirty="0" smtClean="0">
                <a:solidFill>
                  <a:srgbClr val="C00000"/>
                </a:solidFill>
                <a:latin typeface="+mn-ea"/>
              </a:rPr>
              <a:t>1.</a:t>
            </a:r>
            <a:r>
              <a:rPr lang="zh-CN" altLang="en-US" sz="2400" b="1" dirty="0" smtClean="0">
                <a:solidFill>
                  <a:srgbClr val="FF0000"/>
                </a:solidFill>
                <a:latin typeface="黑体" panose="02010609060101010101" charset="-122"/>
                <a:ea typeface="黑体" panose="02010609060101010101" charset="-122"/>
                <a:cs typeface="黑体" panose="02010609060101010101" charset="-122"/>
                <a:sym typeface="+mn-ea"/>
              </a:rPr>
              <a:t>第</a:t>
            </a:r>
            <a:r>
              <a:rPr lang="zh-CN" altLang="en-US" sz="2400" b="1" dirty="0">
                <a:solidFill>
                  <a:srgbClr val="FF0000"/>
                </a:solidFill>
                <a:latin typeface="黑体" panose="02010609060101010101" charset="-122"/>
                <a:ea typeface="黑体" panose="02010609060101010101" charset="-122"/>
                <a:cs typeface="黑体" panose="02010609060101010101" charset="-122"/>
                <a:sym typeface="+mn-ea"/>
              </a:rPr>
              <a:t>一国</a:t>
            </a:r>
            <a:r>
              <a:rPr lang="zh-CN" altLang="en-US" sz="2400" b="1" dirty="0" smtClean="0">
                <a:solidFill>
                  <a:srgbClr val="FF0000"/>
                </a:solidFill>
                <a:latin typeface="黑体" panose="02010609060101010101" charset="-122"/>
                <a:ea typeface="黑体" panose="02010609060101010101" charset="-122"/>
                <a:cs typeface="黑体" panose="02010609060101010101" charset="-122"/>
                <a:sym typeface="+mn-ea"/>
              </a:rPr>
              <a:t>际的成立及其意义</a:t>
            </a:r>
            <a:endParaRPr lang="zh-CN" altLang="en-US" sz="2400" b="1" dirty="0">
              <a:solidFill>
                <a:srgbClr val="C00000"/>
              </a:solidFill>
              <a:latin typeface="+mn-ea"/>
            </a:endParaRPr>
          </a:p>
        </p:txBody>
      </p:sp>
      <p:sp>
        <p:nvSpPr>
          <p:cNvPr id="28" name="矩形 26"/>
          <p:cNvSpPr>
            <a:spLocks noChangeArrowheads="1"/>
          </p:cNvSpPr>
          <p:nvPr/>
        </p:nvSpPr>
        <p:spPr bwMode="auto">
          <a:xfrm>
            <a:off x="5214942" y="6150114"/>
            <a:ext cx="3500462" cy="707886"/>
          </a:xfrm>
          <a:prstGeom prst="rect">
            <a:avLst/>
          </a:prstGeom>
          <a:noFill/>
          <a:ln w="9525">
            <a:noFill/>
            <a:miter lim="800000"/>
            <a:headEnd/>
            <a:tailEnd/>
          </a:ln>
        </p:spPr>
        <p:txBody>
          <a:bodyPr wrap="square">
            <a:spAutoFit/>
          </a:bodyPr>
          <a:lstStyle/>
          <a:p>
            <a:r>
              <a:rPr lang="zh-CN" altLang="en-US" sz="2000" b="1" dirty="0"/>
              <a:t>在国际工人协会</a:t>
            </a:r>
            <a:r>
              <a:rPr lang="en-US" altLang="zh-CN" sz="2000" b="1" dirty="0"/>
              <a:t>(</a:t>
            </a:r>
            <a:r>
              <a:rPr lang="zh-CN" altLang="en-US" sz="2000" b="1" dirty="0"/>
              <a:t>第一国际</a:t>
            </a:r>
            <a:r>
              <a:rPr lang="en-US" altLang="zh-CN" sz="2000" b="1" dirty="0"/>
              <a:t>)</a:t>
            </a:r>
            <a:r>
              <a:rPr lang="zh-CN" altLang="en-US" sz="2000" b="1" dirty="0"/>
              <a:t>成立大会上</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ox(i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ox(i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ox(in)">
                                      <p:cBhvr>
                                        <p:cTn id="22" dur="500"/>
                                        <p:tgtEl>
                                          <p:spTgt spid="26"/>
                                        </p:tgtEl>
                                      </p:cBhvr>
                                    </p:animEffect>
                                  </p:childTnLst>
                                </p:cTn>
                              </p:par>
                            </p:childTnLst>
                          </p:cTn>
                        </p:par>
                        <p:par>
                          <p:cTn id="23" fill="hold">
                            <p:stCondLst>
                              <p:cond delay="500"/>
                            </p:stCondLst>
                            <p:childTnLst>
                              <p:par>
                                <p:cTn id="24" presetID="4" presetClass="entr" presetSubtype="16"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ox(in)">
                                      <p:cBhvr>
                                        <p:cTn id="26" dur="500"/>
                                        <p:tgtEl>
                                          <p:spTgt spid="25"/>
                                        </p:tgtEl>
                                      </p:cBhvr>
                                    </p:animEffect>
                                  </p:childTnLst>
                                </p:cTn>
                              </p:par>
                            </p:childTnLst>
                          </p:cTn>
                        </p:par>
                        <p:par>
                          <p:cTn id="27" fill="hold">
                            <p:stCondLst>
                              <p:cond delay="1000"/>
                            </p:stCondLst>
                            <p:childTnLst>
                              <p:par>
                                <p:cTn id="28" presetID="4" presetClass="entr" presetSubtype="16"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ox(in)">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12738" y="171451"/>
            <a:ext cx="8831262" cy="578882"/>
          </a:xfrm>
          <a:prstGeom prst="round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altLang="zh-CN" sz="2800" b="1" dirty="0" smtClean="0">
                <a:solidFill>
                  <a:srgbClr val="FF0000"/>
                </a:solidFill>
              </a:rPr>
              <a:t>2</a:t>
            </a:r>
            <a:r>
              <a:rPr lang="zh-CN" altLang="en-US" sz="2800" b="1" dirty="0" smtClean="0">
                <a:solidFill>
                  <a:srgbClr val="FF0000"/>
                </a:solidFill>
              </a:rPr>
              <a:t>、</a:t>
            </a:r>
            <a:r>
              <a:rPr lang="zh-CN" altLang="en-US" sz="2800" b="1" dirty="0" smtClean="0">
                <a:solidFill>
                  <a:schemeClr val="tx1"/>
                </a:solidFill>
              </a:rPr>
              <a:t>无</a:t>
            </a:r>
            <a:r>
              <a:rPr lang="zh-CN" altLang="en-US" sz="2800" b="1" dirty="0">
                <a:solidFill>
                  <a:schemeClr val="tx1"/>
                </a:solidFill>
              </a:rPr>
              <a:t>产阶级政权的</a:t>
            </a:r>
            <a:r>
              <a:rPr lang="zh-CN" altLang="en-US" sz="2800" b="1" dirty="0">
                <a:solidFill>
                  <a:srgbClr val="FF0000"/>
                </a:solidFill>
              </a:rPr>
              <a:t>第一次实践</a:t>
            </a:r>
            <a:r>
              <a:rPr lang="en-US" altLang="zh-CN" sz="2800" b="1" dirty="0" smtClean="0">
                <a:solidFill>
                  <a:srgbClr val="FF0000"/>
                </a:solidFill>
              </a:rPr>
              <a:t>----</a:t>
            </a:r>
            <a:r>
              <a:rPr lang="zh-CN" altLang="en-US" sz="2800" b="1" dirty="0" smtClean="0">
                <a:solidFill>
                  <a:srgbClr val="FF0000"/>
                </a:solidFill>
              </a:rPr>
              <a:t>巴</a:t>
            </a:r>
            <a:r>
              <a:rPr lang="zh-CN" altLang="en-US" sz="2800" b="1" dirty="0">
                <a:solidFill>
                  <a:srgbClr val="FF0000"/>
                </a:solidFill>
              </a:rPr>
              <a:t>黎公社</a:t>
            </a:r>
            <a:endParaRPr lang="zh-CN" altLang="zh-CN" sz="2800" dirty="0">
              <a:solidFill>
                <a:schemeClr val="tx1"/>
              </a:solidFill>
            </a:endParaRPr>
          </a:p>
        </p:txBody>
      </p:sp>
      <p:pic>
        <p:nvPicPr>
          <p:cNvPr id="31748" name="Picture 2" descr="C:\Users\Administrator\Desktop\timg.jpg"/>
          <p:cNvPicPr>
            <a:picLocks noChangeAspect="1" noChangeArrowheads="1"/>
          </p:cNvPicPr>
          <p:nvPr/>
        </p:nvPicPr>
        <p:blipFill>
          <a:blip r:embed="rId2" cstate="print"/>
          <a:srcRect/>
          <a:stretch>
            <a:fillRect/>
          </a:stretch>
        </p:blipFill>
        <p:spPr bwMode="auto">
          <a:xfrm>
            <a:off x="5121275" y="1000109"/>
            <a:ext cx="4022725" cy="2928957"/>
          </a:xfrm>
          <a:prstGeom prst="rect">
            <a:avLst/>
          </a:prstGeom>
          <a:noFill/>
          <a:ln w="9525">
            <a:noFill/>
            <a:miter lim="800000"/>
            <a:headEnd/>
            <a:tailEnd/>
          </a:ln>
        </p:spPr>
      </p:pic>
      <p:sp>
        <p:nvSpPr>
          <p:cNvPr id="31749" name="矩形 34"/>
          <p:cNvSpPr>
            <a:spLocks noChangeArrowheads="1"/>
          </p:cNvSpPr>
          <p:nvPr/>
        </p:nvSpPr>
        <p:spPr bwMode="auto">
          <a:xfrm>
            <a:off x="6643702" y="3857628"/>
            <a:ext cx="1579278" cy="369332"/>
          </a:xfrm>
          <a:prstGeom prst="rect">
            <a:avLst/>
          </a:prstGeom>
          <a:noFill/>
          <a:ln w="9525">
            <a:noFill/>
            <a:miter lim="800000"/>
            <a:headEnd/>
            <a:tailEnd/>
          </a:ln>
        </p:spPr>
        <p:txBody>
          <a:bodyPr wrap="none">
            <a:spAutoFit/>
          </a:bodyPr>
          <a:lstStyle/>
          <a:p>
            <a:r>
              <a:rPr lang="zh-CN" altLang="en-US" b="1" dirty="0"/>
              <a:t>巴黎公社成立</a:t>
            </a:r>
          </a:p>
        </p:txBody>
      </p:sp>
      <p:pic>
        <p:nvPicPr>
          <p:cNvPr id="6" name="Picture 4"/>
          <p:cNvPicPr>
            <a:picLocks noChangeAspect="1" noChangeArrowheads="1"/>
          </p:cNvPicPr>
          <p:nvPr/>
        </p:nvPicPr>
        <p:blipFill>
          <a:blip r:embed="rId3" cstate="print"/>
          <a:srcRect/>
          <a:stretch>
            <a:fillRect/>
          </a:stretch>
        </p:blipFill>
        <p:spPr bwMode="auto">
          <a:xfrm>
            <a:off x="179388" y="836613"/>
            <a:ext cx="4606926" cy="3021015"/>
          </a:xfrm>
          <a:prstGeom prst="rect">
            <a:avLst/>
          </a:prstGeom>
          <a:noFill/>
          <a:ln w="9525">
            <a:noFill/>
            <a:miter lim="800000"/>
            <a:headEnd/>
            <a:tailEnd/>
          </a:ln>
        </p:spPr>
      </p:pic>
      <p:sp>
        <p:nvSpPr>
          <p:cNvPr id="7" name="文本框 271365"/>
          <p:cNvSpPr txBox="1">
            <a:spLocks noChangeArrowheads="1"/>
          </p:cNvSpPr>
          <p:nvPr/>
        </p:nvSpPr>
        <p:spPr bwMode="auto">
          <a:xfrm>
            <a:off x="0" y="4143380"/>
            <a:ext cx="5429256" cy="1631216"/>
          </a:xfrm>
          <a:prstGeom prst="rect">
            <a:avLst/>
          </a:prstGeom>
          <a:solidFill>
            <a:schemeClr val="bg1"/>
          </a:solidFill>
          <a:ln w="38100" cmpd="dbl">
            <a:solidFill>
              <a:srgbClr val="0000FF"/>
            </a:solidFill>
            <a:miter lim="800000"/>
            <a:headEnd/>
            <a:tailEnd/>
          </a:ln>
        </p:spPr>
        <p:txBody>
          <a:bodyPr wrap="square">
            <a:spAutoFit/>
          </a:bodyPr>
          <a:lstStyle/>
          <a:p>
            <a:pPr>
              <a:spcBef>
                <a:spcPct val="50000"/>
              </a:spcBef>
            </a:pPr>
            <a:r>
              <a:rPr lang="zh-CN" altLang="en-US" sz="2800" b="1" dirty="0">
                <a:latin typeface="Arial" pitchFamily="34" charset="0"/>
              </a:rPr>
              <a:t>  </a:t>
            </a:r>
            <a:r>
              <a:rPr lang="zh-CN" altLang="en-US" sz="2400" b="1" dirty="0" smtClean="0">
                <a:latin typeface="Arial" pitchFamily="34" charset="0"/>
                <a:ea typeface="华文新魏" pitchFamily="2" charset="-122"/>
              </a:rPr>
              <a:t>马</a:t>
            </a:r>
            <a:r>
              <a:rPr lang="zh-CN" altLang="en-US" sz="2400" b="1" dirty="0">
                <a:latin typeface="Arial" pitchFamily="34" charset="0"/>
                <a:ea typeface="华文新魏" pitchFamily="2" charset="-122"/>
              </a:rPr>
              <a:t>克思说：</a:t>
            </a:r>
            <a:r>
              <a:rPr lang="zh-CN" altLang="en-US" sz="2400" b="1" dirty="0">
                <a:latin typeface="宋体" pitchFamily="2" charset="-122"/>
                <a:ea typeface="华文新魏" pitchFamily="2" charset="-122"/>
              </a:rPr>
              <a:t>“</a:t>
            </a:r>
            <a:r>
              <a:rPr lang="zh-CN" altLang="en-US" sz="2400" b="1" dirty="0">
                <a:latin typeface="Arial" pitchFamily="34" charset="0"/>
                <a:ea typeface="华文新魏" pitchFamily="2" charset="-122"/>
              </a:rPr>
              <a:t>巴黎公社是特殊条件下的一个城市的起义，也就具有自发性、偶然性，并不是生产关系阻碍了生产力发展的结果。</a:t>
            </a:r>
            <a:r>
              <a:rPr lang="zh-CN" altLang="en-US" sz="2400" b="1" dirty="0">
                <a:latin typeface="宋体" pitchFamily="2" charset="-122"/>
                <a:ea typeface="华文新魏" pitchFamily="2" charset="-122"/>
              </a:rPr>
              <a:t>”</a:t>
            </a:r>
            <a:endParaRPr lang="zh-CN" altLang="en-US" sz="2400" b="1" dirty="0">
              <a:latin typeface="Arial" pitchFamily="34" charset="0"/>
              <a:ea typeface="华文新魏" pitchFamily="2" charset="-122"/>
            </a:endParaRPr>
          </a:p>
        </p:txBody>
      </p:sp>
      <p:sp>
        <p:nvSpPr>
          <p:cNvPr id="8" name="矩形 271364"/>
          <p:cNvSpPr>
            <a:spLocks noChangeArrowheads="1"/>
          </p:cNvSpPr>
          <p:nvPr/>
        </p:nvSpPr>
        <p:spPr bwMode="auto">
          <a:xfrm>
            <a:off x="5715008" y="4429132"/>
            <a:ext cx="3214710" cy="1200329"/>
          </a:xfrm>
          <a:prstGeom prst="rect">
            <a:avLst/>
          </a:prstGeom>
          <a:noFill/>
          <a:ln w="9525">
            <a:noFill/>
            <a:miter lim="800000"/>
            <a:headEnd/>
            <a:tailEnd/>
          </a:ln>
        </p:spPr>
        <p:txBody>
          <a:bodyPr wrap="square" anchor="ctr">
            <a:spAutoFit/>
          </a:bodyPr>
          <a:lstStyle/>
          <a:p>
            <a:r>
              <a:rPr lang="zh-CN" altLang="en-US" sz="2400" b="1" dirty="0">
                <a:solidFill>
                  <a:srgbClr val="0000FF"/>
                </a:solidFill>
                <a:latin typeface="Arial" pitchFamily="34" charset="0"/>
                <a:ea typeface="隶书" pitchFamily="1" charset="-122"/>
              </a:rPr>
              <a:t>“特殊条件”指什么？结合课本找出巴黎公社建立的背景。</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1748"/>
                                        </p:tgtEl>
                                        <p:attrNameLst>
                                          <p:attrName>style.visibility</p:attrName>
                                        </p:attrNameLst>
                                      </p:cBhvr>
                                      <p:to>
                                        <p:strVal val="visible"/>
                                      </p:to>
                                    </p:set>
                                    <p:animEffect transition="in" filter="box(in)">
                                      <p:cBhvr>
                                        <p:cTn id="12" dur="500"/>
                                        <p:tgtEl>
                                          <p:spTgt spid="31748"/>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31749"/>
                                        </p:tgtEl>
                                        <p:attrNameLst>
                                          <p:attrName>style.visibility</p:attrName>
                                        </p:attrNameLst>
                                      </p:cBhvr>
                                      <p:to>
                                        <p:strVal val="visible"/>
                                      </p:to>
                                    </p:set>
                                    <p:anim calcmode="lin" valueType="num">
                                      <p:cBhvr additive="base">
                                        <p:cTn id="16" dur="500" fill="hold"/>
                                        <p:tgtEl>
                                          <p:spTgt spid="31749"/>
                                        </p:tgtEl>
                                        <p:attrNameLst>
                                          <p:attrName>ppt_x</p:attrName>
                                        </p:attrNameLst>
                                      </p:cBhvr>
                                      <p:tavLst>
                                        <p:tav tm="0">
                                          <p:val>
                                            <p:strVal val="#ppt_x"/>
                                          </p:val>
                                        </p:tav>
                                        <p:tav tm="100000">
                                          <p:val>
                                            <p:strVal val="#ppt_x"/>
                                          </p:val>
                                        </p:tav>
                                      </p:tavLst>
                                    </p:anim>
                                    <p:anim calcmode="lin" valueType="num">
                                      <p:cBhvr additive="base">
                                        <p:cTn id="17"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749" grpId="0"/>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Oval 2"/>
          <p:cNvSpPr>
            <a:spLocks noChangeArrowheads="1"/>
          </p:cNvSpPr>
          <p:nvPr/>
        </p:nvSpPr>
        <p:spPr bwMode="auto">
          <a:xfrm>
            <a:off x="369888" y="300038"/>
            <a:ext cx="3265487" cy="1616075"/>
          </a:xfrm>
          <a:prstGeom prst="ellipse">
            <a:avLst/>
          </a:prstGeom>
          <a:solidFill>
            <a:schemeClr val="accent1"/>
          </a:solidFill>
          <a:ln w="9525">
            <a:solidFill>
              <a:schemeClr val="tx1"/>
            </a:solidFill>
            <a:round/>
            <a:headEnd/>
            <a:tailEnd/>
          </a:ln>
        </p:spPr>
        <p:txBody>
          <a:bodyPr wrap="none" anchor="ctr"/>
          <a:lstStyle/>
          <a:p>
            <a:pPr algn="ctr"/>
            <a:endParaRPr lang="en-US" altLang="zh-CN" sz="2800" b="1">
              <a:solidFill>
                <a:schemeClr val="bg1"/>
              </a:solidFill>
              <a:latin typeface="Times New Roman" pitchFamily="18" charset="0"/>
            </a:endParaRPr>
          </a:p>
          <a:p>
            <a:pPr algn="ctr"/>
            <a:r>
              <a:rPr lang="en-US" altLang="zh-CN" sz="2800" b="1">
                <a:solidFill>
                  <a:schemeClr val="bg1"/>
                </a:solidFill>
                <a:latin typeface="Times New Roman" pitchFamily="18" charset="0"/>
              </a:rPr>
              <a:t>1870--1871</a:t>
            </a:r>
            <a:r>
              <a:rPr lang="zh-CN" altLang="en-US" sz="2800" b="1">
                <a:solidFill>
                  <a:schemeClr val="bg1"/>
                </a:solidFill>
                <a:latin typeface="Times New Roman" pitchFamily="18" charset="0"/>
              </a:rPr>
              <a:t>普法战争</a:t>
            </a:r>
          </a:p>
          <a:p>
            <a:pPr algn="ctr"/>
            <a:r>
              <a:rPr lang="zh-CN" altLang="en-US" sz="2800" b="1">
                <a:solidFill>
                  <a:schemeClr val="bg1"/>
                </a:solidFill>
                <a:latin typeface="Times New Roman" pitchFamily="18" charset="0"/>
              </a:rPr>
              <a:t>法国战败</a:t>
            </a:r>
          </a:p>
          <a:p>
            <a:pPr algn="ctr"/>
            <a:endParaRPr lang="en-US" altLang="zh-CN" sz="2800" b="1">
              <a:solidFill>
                <a:schemeClr val="bg1"/>
              </a:solidFill>
              <a:latin typeface="Times New Roman" pitchFamily="18" charset="0"/>
            </a:endParaRPr>
          </a:p>
        </p:txBody>
      </p:sp>
      <p:grpSp>
        <p:nvGrpSpPr>
          <p:cNvPr id="2" name="Group 3"/>
          <p:cNvGrpSpPr>
            <a:grpSpLocks/>
          </p:cNvGrpSpPr>
          <p:nvPr/>
        </p:nvGrpSpPr>
        <p:grpSpPr bwMode="auto">
          <a:xfrm>
            <a:off x="3851275" y="404813"/>
            <a:ext cx="5113338" cy="1655762"/>
            <a:chOff x="2426" y="255"/>
            <a:chExt cx="3221" cy="1043"/>
          </a:xfrm>
        </p:grpSpPr>
        <p:sp>
          <p:nvSpPr>
            <p:cNvPr id="40963" name="AutoShape 4"/>
            <p:cNvSpPr>
              <a:spLocks noChangeArrowheads="1"/>
            </p:cNvSpPr>
            <p:nvPr/>
          </p:nvSpPr>
          <p:spPr bwMode="auto">
            <a:xfrm>
              <a:off x="2426" y="482"/>
              <a:ext cx="454" cy="544"/>
            </a:xfrm>
            <a:prstGeom prst="rightArrow">
              <a:avLst>
                <a:gd name="adj1" fmla="val 50000"/>
                <a:gd name="adj2" fmla="val 25000"/>
              </a:avLst>
            </a:prstGeom>
            <a:solidFill>
              <a:srgbClr val="0000FF"/>
            </a:solidFill>
            <a:ln w="9525">
              <a:noFill/>
              <a:miter lim="800000"/>
              <a:headEnd/>
              <a:tailEnd/>
            </a:ln>
          </p:spPr>
          <p:txBody>
            <a:bodyPr wrap="none" anchor="ctr"/>
            <a:lstStyle/>
            <a:p>
              <a:endParaRPr lang="zh-CN" altLang="en-US"/>
            </a:p>
          </p:txBody>
        </p:sp>
        <p:sp>
          <p:nvSpPr>
            <p:cNvPr id="40964" name="Oval 5"/>
            <p:cNvSpPr>
              <a:spLocks noChangeArrowheads="1"/>
            </p:cNvSpPr>
            <p:nvPr/>
          </p:nvSpPr>
          <p:spPr bwMode="auto">
            <a:xfrm>
              <a:off x="3107" y="255"/>
              <a:ext cx="2086" cy="1043"/>
            </a:xfrm>
            <a:prstGeom prst="ellipse">
              <a:avLst/>
            </a:prstGeom>
            <a:solidFill>
              <a:schemeClr val="accent1"/>
            </a:solidFill>
            <a:ln w="9525">
              <a:solidFill>
                <a:schemeClr val="tx1"/>
              </a:solidFill>
              <a:round/>
              <a:headEnd/>
              <a:tailEnd/>
            </a:ln>
          </p:spPr>
          <p:txBody>
            <a:bodyPr wrap="none" anchor="ctr"/>
            <a:lstStyle/>
            <a:p>
              <a:endParaRPr lang="zh-CN" altLang="en-US"/>
            </a:p>
          </p:txBody>
        </p:sp>
        <p:sp>
          <p:nvSpPr>
            <p:cNvPr id="40965" name="Rectangle 6"/>
            <p:cNvSpPr>
              <a:spLocks noChangeArrowheads="1"/>
            </p:cNvSpPr>
            <p:nvPr/>
          </p:nvSpPr>
          <p:spPr bwMode="auto">
            <a:xfrm>
              <a:off x="2767" y="462"/>
              <a:ext cx="2880" cy="650"/>
            </a:xfrm>
            <a:prstGeom prst="rect">
              <a:avLst/>
            </a:prstGeom>
            <a:noFill/>
            <a:ln w="9525">
              <a:noFill/>
              <a:miter lim="800000"/>
              <a:headEnd/>
              <a:tailEnd/>
            </a:ln>
          </p:spPr>
          <p:txBody>
            <a:bodyPr>
              <a:spAutoFit/>
            </a:bodyPr>
            <a:lstStyle/>
            <a:p>
              <a:pPr algn="ctr">
                <a:spcBef>
                  <a:spcPct val="20000"/>
                </a:spcBef>
                <a:buClr>
                  <a:schemeClr val="folHlink"/>
                </a:buClr>
                <a:buSzPct val="90000"/>
                <a:buFont typeface="Wingdings" pitchFamily="2" charset="2"/>
                <a:buNone/>
              </a:pPr>
              <a:r>
                <a:rPr lang="zh-CN" altLang="en-US" sz="2800" b="1">
                  <a:solidFill>
                    <a:schemeClr val="bg1"/>
                  </a:solidFill>
                  <a:latin typeface="Arial" pitchFamily="34" charset="0"/>
                  <a:ea typeface="隶书" pitchFamily="1" charset="-122"/>
                </a:rPr>
                <a:t>法兰西</a:t>
              </a:r>
            </a:p>
            <a:p>
              <a:pPr algn="ctr">
                <a:spcBef>
                  <a:spcPct val="20000"/>
                </a:spcBef>
                <a:buClr>
                  <a:schemeClr val="folHlink"/>
                </a:buClr>
                <a:buSzPct val="90000"/>
                <a:buFont typeface="Wingdings" pitchFamily="2" charset="2"/>
                <a:buNone/>
              </a:pPr>
              <a:r>
                <a:rPr lang="zh-CN" altLang="en-US" sz="2800" b="1">
                  <a:solidFill>
                    <a:schemeClr val="bg1"/>
                  </a:solidFill>
                  <a:latin typeface="Arial" pitchFamily="34" charset="0"/>
                  <a:ea typeface="隶书" pitchFamily="1" charset="-122"/>
                </a:rPr>
                <a:t>第二帝国垮台</a:t>
              </a:r>
            </a:p>
          </p:txBody>
        </p:sp>
      </p:grpSp>
      <p:sp>
        <p:nvSpPr>
          <p:cNvPr id="186375" name="Text Box 7"/>
          <p:cNvSpPr txBox="1">
            <a:spLocks noChangeArrowheads="1"/>
          </p:cNvSpPr>
          <p:nvPr/>
        </p:nvSpPr>
        <p:spPr bwMode="auto">
          <a:xfrm>
            <a:off x="684213" y="3609975"/>
            <a:ext cx="3168650" cy="528638"/>
          </a:xfrm>
          <a:prstGeom prst="rect">
            <a:avLst/>
          </a:prstGeom>
          <a:noFill/>
          <a:ln w="9525">
            <a:solidFill>
              <a:srgbClr val="000000"/>
            </a:solidFill>
            <a:miter lim="800000"/>
            <a:headEnd/>
            <a:tailEnd/>
          </a:ln>
        </p:spPr>
        <p:txBody>
          <a:bodyPr>
            <a:spAutoFit/>
          </a:bodyPr>
          <a:lstStyle/>
          <a:p>
            <a:pPr algn="ctr">
              <a:spcBef>
                <a:spcPct val="50000"/>
              </a:spcBef>
              <a:buClr>
                <a:schemeClr val="folHlink"/>
              </a:buClr>
              <a:buSzPct val="90000"/>
              <a:buFont typeface="Wingdings" pitchFamily="2" charset="2"/>
              <a:buNone/>
            </a:pPr>
            <a:r>
              <a:rPr lang="zh-CN" altLang="en-US" sz="2800" b="1">
                <a:latin typeface="Arial" pitchFamily="34" charset="0"/>
                <a:ea typeface="隶书" pitchFamily="1" charset="-122"/>
              </a:rPr>
              <a:t>法兰西第三共和国</a:t>
            </a:r>
          </a:p>
        </p:txBody>
      </p:sp>
      <p:grpSp>
        <p:nvGrpSpPr>
          <p:cNvPr id="3" name="Group 8"/>
          <p:cNvGrpSpPr>
            <a:grpSpLocks/>
          </p:cNvGrpSpPr>
          <p:nvPr/>
        </p:nvGrpSpPr>
        <p:grpSpPr bwMode="auto">
          <a:xfrm>
            <a:off x="1331913" y="1989138"/>
            <a:ext cx="2519362" cy="1439862"/>
            <a:chOff x="839" y="1253"/>
            <a:chExt cx="1587" cy="907"/>
          </a:xfrm>
        </p:grpSpPr>
        <p:sp>
          <p:nvSpPr>
            <p:cNvPr id="40968" name="AutoShape 9"/>
            <p:cNvSpPr>
              <a:spLocks noChangeArrowheads="1"/>
            </p:cNvSpPr>
            <p:nvPr/>
          </p:nvSpPr>
          <p:spPr bwMode="auto">
            <a:xfrm>
              <a:off x="1111" y="1752"/>
              <a:ext cx="544" cy="408"/>
            </a:xfrm>
            <a:prstGeom prst="upArrow">
              <a:avLst>
                <a:gd name="adj1" fmla="val 50000"/>
                <a:gd name="adj2" fmla="val 25000"/>
              </a:avLst>
            </a:prstGeom>
            <a:solidFill>
              <a:srgbClr val="0000FF"/>
            </a:solidFill>
            <a:ln w="9525">
              <a:noFill/>
              <a:miter lim="800000"/>
              <a:headEnd/>
              <a:tailEnd/>
            </a:ln>
          </p:spPr>
          <p:txBody>
            <a:bodyPr wrap="none" anchor="ctr"/>
            <a:lstStyle/>
            <a:p>
              <a:endParaRPr lang="zh-CN" altLang="en-US"/>
            </a:p>
          </p:txBody>
        </p:sp>
        <p:sp>
          <p:nvSpPr>
            <p:cNvPr id="40969" name="Text Box 10"/>
            <p:cNvSpPr txBox="1">
              <a:spLocks noChangeArrowheads="1"/>
            </p:cNvSpPr>
            <p:nvPr/>
          </p:nvSpPr>
          <p:spPr bwMode="auto">
            <a:xfrm>
              <a:off x="1701" y="1842"/>
              <a:ext cx="725" cy="288"/>
            </a:xfrm>
            <a:prstGeom prst="rect">
              <a:avLst/>
            </a:prstGeom>
            <a:noFill/>
            <a:ln w="9525">
              <a:noFill/>
              <a:miter lim="800000"/>
              <a:headEnd/>
              <a:tailEnd/>
            </a:ln>
          </p:spPr>
          <p:txBody>
            <a:bodyPr>
              <a:spAutoFit/>
            </a:bodyPr>
            <a:lstStyle/>
            <a:p>
              <a:pPr algn="ctr">
                <a:spcBef>
                  <a:spcPct val="50000"/>
                </a:spcBef>
                <a:buClr>
                  <a:schemeClr val="folHlink"/>
                </a:buClr>
                <a:buSzPct val="90000"/>
                <a:buFont typeface="Wingdings" pitchFamily="2" charset="2"/>
                <a:buNone/>
              </a:pPr>
              <a:r>
                <a:rPr lang="zh-CN" altLang="en-US" sz="2400" b="1">
                  <a:latin typeface="Arial" pitchFamily="34" charset="0"/>
                  <a:ea typeface="隶书" pitchFamily="1" charset="-122"/>
                </a:rPr>
                <a:t>对外</a:t>
              </a:r>
            </a:p>
          </p:txBody>
        </p:sp>
        <p:sp>
          <p:nvSpPr>
            <p:cNvPr id="40970" name="Text Box 11"/>
            <p:cNvSpPr txBox="1">
              <a:spLocks noChangeArrowheads="1"/>
            </p:cNvSpPr>
            <p:nvPr/>
          </p:nvSpPr>
          <p:spPr bwMode="auto">
            <a:xfrm>
              <a:off x="839" y="1253"/>
              <a:ext cx="1043" cy="442"/>
            </a:xfrm>
            <a:prstGeom prst="rect">
              <a:avLst/>
            </a:prstGeom>
            <a:noFill/>
            <a:ln w="9525">
              <a:noFill/>
              <a:miter lim="800000"/>
              <a:headEnd/>
              <a:tailEnd/>
            </a:ln>
          </p:spPr>
          <p:txBody>
            <a:bodyPr>
              <a:spAutoFit/>
            </a:bodyPr>
            <a:lstStyle/>
            <a:p>
              <a:pPr algn="ctr">
                <a:spcBef>
                  <a:spcPct val="50000"/>
                </a:spcBef>
                <a:buClr>
                  <a:schemeClr val="folHlink"/>
                </a:buClr>
                <a:buSzPct val="90000"/>
                <a:buFont typeface="Wingdings" pitchFamily="2" charset="2"/>
                <a:buNone/>
              </a:pPr>
              <a:r>
                <a:rPr lang="zh-CN" altLang="en-US" sz="4000" b="1">
                  <a:latin typeface="Arial" pitchFamily="34" charset="0"/>
                  <a:ea typeface="隶书" pitchFamily="1" charset="-122"/>
                </a:rPr>
                <a:t>卖国</a:t>
              </a:r>
            </a:p>
          </p:txBody>
        </p:sp>
      </p:grpSp>
      <p:grpSp>
        <p:nvGrpSpPr>
          <p:cNvPr id="4" name="Group 12"/>
          <p:cNvGrpSpPr>
            <a:grpSpLocks/>
          </p:cNvGrpSpPr>
          <p:nvPr/>
        </p:nvGrpSpPr>
        <p:grpSpPr bwMode="auto">
          <a:xfrm>
            <a:off x="1619250" y="4292600"/>
            <a:ext cx="2376488" cy="1422400"/>
            <a:chOff x="1020" y="2704"/>
            <a:chExt cx="1497" cy="896"/>
          </a:xfrm>
        </p:grpSpPr>
        <p:sp>
          <p:nvSpPr>
            <p:cNvPr id="40972" name="AutoShape 13"/>
            <p:cNvSpPr>
              <a:spLocks noChangeArrowheads="1"/>
            </p:cNvSpPr>
            <p:nvPr/>
          </p:nvSpPr>
          <p:spPr bwMode="auto">
            <a:xfrm>
              <a:off x="1156" y="2704"/>
              <a:ext cx="544" cy="409"/>
            </a:xfrm>
            <a:prstGeom prst="downArrow">
              <a:avLst>
                <a:gd name="adj1" fmla="val 50000"/>
                <a:gd name="adj2" fmla="val 25000"/>
              </a:avLst>
            </a:prstGeom>
            <a:solidFill>
              <a:srgbClr val="3333FF"/>
            </a:solidFill>
            <a:ln w="9525">
              <a:noFill/>
              <a:miter lim="800000"/>
              <a:headEnd/>
              <a:tailEnd/>
            </a:ln>
          </p:spPr>
          <p:txBody>
            <a:bodyPr wrap="none" anchor="ctr"/>
            <a:lstStyle/>
            <a:p>
              <a:endParaRPr lang="zh-CN" altLang="en-US"/>
            </a:p>
          </p:txBody>
        </p:sp>
        <p:sp>
          <p:nvSpPr>
            <p:cNvPr id="40973" name="Text Box 14"/>
            <p:cNvSpPr txBox="1">
              <a:spLocks noChangeArrowheads="1"/>
            </p:cNvSpPr>
            <p:nvPr/>
          </p:nvSpPr>
          <p:spPr bwMode="auto">
            <a:xfrm>
              <a:off x="1655" y="2750"/>
              <a:ext cx="862" cy="288"/>
            </a:xfrm>
            <a:prstGeom prst="rect">
              <a:avLst/>
            </a:prstGeom>
            <a:noFill/>
            <a:ln w="9525">
              <a:noFill/>
              <a:miter lim="800000"/>
              <a:headEnd/>
              <a:tailEnd/>
            </a:ln>
          </p:spPr>
          <p:txBody>
            <a:bodyPr>
              <a:spAutoFit/>
            </a:bodyPr>
            <a:lstStyle/>
            <a:p>
              <a:pPr algn="ctr">
                <a:spcBef>
                  <a:spcPct val="50000"/>
                </a:spcBef>
                <a:buClr>
                  <a:schemeClr val="folHlink"/>
                </a:buClr>
                <a:buSzPct val="90000"/>
                <a:buFont typeface="Wingdings" pitchFamily="2" charset="2"/>
                <a:buNone/>
              </a:pPr>
              <a:r>
                <a:rPr lang="zh-CN" altLang="en-US" sz="2400" b="1">
                  <a:latin typeface="Arial" pitchFamily="34" charset="0"/>
                  <a:ea typeface="隶书" pitchFamily="1" charset="-122"/>
                </a:rPr>
                <a:t>对内</a:t>
              </a:r>
            </a:p>
          </p:txBody>
        </p:sp>
        <p:sp>
          <p:nvSpPr>
            <p:cNvPr id="40974" name="Text Box 15"/>
            <p:cNvSpPr txBox="1">
              <a:spLocks noChangeArrowheads="1"/>
            </p:cNvSpPr>
            <p:nvPr/>
          </p:nvSpPr>
          <p:spPr bwMode="auto">
            <a:xfrm>
              <a:off x="1020" y="3158"/>
              <a:ext cx="907" cy="442"/>
            </a:xfrm>
            <a:prstGeom prst="rect">
              <a:avLst/>
            </a:prstGeom>
            <a:noFill/>
            <a:ln w="9525">
              <a:noFill/>
              <a:miter lim="800000"/>
              <a:headEnd/>
              <a:tailEnd/>
            </a:ln>
          </p:spPr>
          <p:txBody>
            <a:bodyPr>
              <a:spAutoFit/>
            </a:bodyPr>
            <a:lstStyle/>
            <a:p>
              <a:pPr algn="ctr">
                <a:spcBef>
                  <a:spcPct val="50000"/>
                </a:spcBef>
                <a:buClr>
                  <a:schemeClr val="folHlink"/>
                </a:buClr>
                <a:buSzPct val="90000"/>
                <a:buFont typeface="Wingdings" pitchFamily="2" charset="2"/>
                <a:buNone/>
              </a:pPr>
              <a:r>
                <a:rPr lang="zh-CN" altLang="en-US" sz="4000" b="1">
                  <a:latin typeface="Arial" pitchFamily="34" charset="0"/>
                  <a:ea typeface="隶书" pitchFamily="1" charset="-122"/>
                </a:rPr>
                <a:t>镇压</a:t>
              </a:r>
            </a:p>
          </p:txBody>
        </p:sp>
      </p:grpSp>
      <p:grpSp>
        <p:nvGrpSpPr>
          <p:cNvPr id="5" name="Group 16"/>
          <p:cNvGrpSpPr>
            <a:grpSpLocks/>
          </p:cNvGrpSpPr>
          <p:nvPr/>
        </p:nvGrpSpPr>
        <p:grpSpPr bwMode="auto">
          <a:xfrm>
            <a:off x="4067175" y="2781300"/>
            <a:ext cx="4752975" cy="2232025"/>
            <a:chOff x="2562" y="1752"/>
            <a:chExt cx="2994" cy="1406"/>
          </a:xfrm>
        </p:grpSpPr>
        <p:sp>
          <p:nvSpPr>
            <p:cNvPr id="40976" name="Line 17"/>
            <p:cNvSpPr>
              <a:spLocks noChangeShapeType="1"/>
            </p:cNvSpPr>
            <p:nvPr/>
          </p:nvSpPr>
          <p:spPr bwMode="auto">
            <a:xfrm>
              <a:off x="2562" y="1797"/>
              <a:ext cx="1180" cy="544"/>
            </a:xfrm>
            <a:prstGeom prst="line">
              <a:avLst/>
            </a:prstGeom>
            <a:noFill/>
            <a:ln w="57150">
              <a:solidFill>
                <a:srgbClr val="000000"/>
              </a:solidFill>
              <a:round/>
              <a:headEnd/>
              <a:tailEnd type="triangle" w="med" len="med"/>
            </a:ln>
          </p:spPr>
          <p:txBody>
            <a:bodyPr/>
            <a:lstStyle/>
            <a:p>
              <a:endParaRPr lang="zh-CN" altLang="en-US"/>
            </a:p>
          </p:txBody>
        </p:sp>
        <p:sp>
          <p:nvSpPr>
            <p:cNvPr id="40977" name="Line 18"/>
            <p:cNvSpPr>
              <a:spLocks noChangeShapeType="1"/>
            </p:cNvSpPr>
            <p:nvPr/>
          </p:nvSpPr>
          <p:spPr bwMode="auto">
            <a:xfrm flipV="1">
              <a:off x="2562" y="2478"/>
              <a:ext cx="1180" cy="680"/>
            </a:xfrm>
            <a:prstGeom prst="line">
              <a:avLst/>
            </a:prstGeom>
            <a:noFill/>
            <a:ln w="57150">
              <a:solidFill>
                <a:srgbClr val="000000"/>
              </a:solidFill>
              <a:round/>
              <a:headEnd/>
              <a:tailEnd type="triangle" w="med" len="med"/>
            </a:ln>
          </p:spPr>
          <p:txBody>
            <a:bodyPr/>
            <a:lstStyle/>
            <a:p>
              <a:endParaRPr lang="zh-CN" altLang="en-US"/>
            </a:p>
          </p:txBody>
        </p:sp>
        <p:sp>
          <p:nvSpPr>
            <p:cNvPr id="40978" name="Text Box 19"/>
            <p:cNvSpPr txBox="1">
              <a:spLocks noChangeArrowheads="1"/>
            </p:cNvSpPr>
            <p:nvPr/>
          </p:nvSpPr>
          <p:spPr bwMode="auto">
            <a:xfrm>
              <a:off x="3833" y="1752"/>
              <a:ext cx="1723" cy="1100"/>
            </a:xfrm>
            <a:prstGeom prst="rect">
              <a:avLst/>
            </a:prstGeom>
            <a:solidFill>
              <a:srgbClr val="CCFFFF"/>
            </a:solidFill>
            <a:ln w="9525">
              <a:solidFill>
                <a:srgbClr val="000000"/>
              </a:solidFill>
              <a:miter lim="800000"/>
              <a:headEnd/>
              <a:tailEnd/>
            </a:ln>
          </p:spPr>
          <p:txBody>
            <a:bodyPr>
              <a:spAutoFit/>
            </a:bodyPr>
            <a:lstStyle/>
            <a:p>
              <a:pPr algn="ctr">
                <a:spcBef>
                  <a:spcPct val="50000"/>
                </a:spcBef>
                <a:buClr>
                  <a:schemeClr val="folHlink"/>
                </a:buClr>
                <a:buSzPct val="90000"/>
                <a:buFont typeface="Wingdings" pitchFamily="2" charset="2"/>
                <a:buNone/>
              </a:pPr>
              <a:r>
                <a:rPr lang="zh-CN" altLang="en-US" sz="5400" b="1">
                  <a:solidFill>
                    <a:srgbClr val="0000FF"/>
                  </a:solidFill>
                  <a:latin typeface="Arial" pitchFamily="34" charset="0"/>
                  <a:ea typeface="隶书" pitchFamily="1" charset="-122"/>
                </a:rPr>
                <a:t>阶级矛盾激化</a:t>
              </a:r>
            </a:p>
          </p:txBody>
        </p:sp>
      </p:grpSp>
      <p:grpSp>
        <p:nvGrpSpPr>
          <p:cNvPr id="6" name="Group 20"/>
          <p:cNvGrpSpPr>
            <a:grpSpLocks/>
          </p:cNvGrpSpPr>
          <p:nvPr/>
        </p:nvGrpSpPr>
        <p:grpSpPr bwMode="auto">
          <a:xfrm>
            <a:off x="0" y="0"/>
            <a:ext cx="9448800" cy="5970588"/>
            <a:chOff x="0" y="-65"/>
            <a:chExt cx="5760" cy="3713"/>
          </a:xfrm>
        </p:grpSpPr>
        <p:graphicFrame>
          <p:nvGraphicFramePr>
            <p:cNvPr id="40980" name="Object 21"/>
            <p:cNvGraphicFramePr>
              <a:graphicFrameLocks/>
            </p:cNvGraphicFramePr>
            <p:nvPr/>
          </p:nvGraphicFramePr>
          <p:xfrm>
            <a:off x="0" y="-65"/>
            <a:ext cx="5760" cy="3713"/>
          </p:xfrm>
          <a:graphic>
            <a:graphicData uri="http://schemas.openxmlformats.org/presentationml/2006/ole">
              <mc:AlternateContent xmlns:mc="http://schemas.openxmlformats.org/markup-compatibility/2006">
                <mc:Choice xmlns:v="urn:schemas-microsoft-com:vml" Requires="v">
                  <p:oleObj spid="_x0000_s22536" r:id="rId3" imgW="5134584" imgH="3571852" progId="PBrush">
                    <p:embed/>
                  </p:oleObj>
                </mc:Choice>
                <mc:Fallback>
                  <p:oleObj r:id="rId3" imgW="5134584" imgH="3571852" progId="PBrush">
                    <p:embed/>
                    <p:pic>
                      <p:nvPicPr>
                        <p:cNvPr id="0" name="Object 2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
                          <a:ext cx="5760" cy="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40981" name="Text Box 22"/>
            <p:cNvSpPr txBox="1">
              <a:spLocks noChangeArrowheads="1"/>
            </p:cNvSpPr>
            <p:nvPr/>
          </p:nvSpPr>
          <p:spPr bwMode="auto">
            <a:xfrm>
              <a:off x="0" y="-48"/>
              <a:ext cx="5232" cy="284"/>
            </a:xfrm>
            <a:prstGeom prst="rect">
              <a:avLst/>
            </a:prstGeom>
            <a:solidFill>
              <a:schemeClr val="bg1"/>
            </a:solidFill>
            <a:ln w="9525">
              <a:noFill/>
              <a:miter lim="800000"/>
              <a:headEnd/>
              <a:tailEnd/>
            </a:ln>
          </p:spPr>
          <p:txBody>
            <a:bodyPr>
              <a:spAutoFit/>
            </a:bodyPr>
            <a:lstStyle/>
            <a:p>
              <a:pPr>
                <a:spcBef>
                  <a:spcPct val="50000"/>
                </a:spcBef>
              </a:pPr>
              <a:r>
                <a:rPr lang="en-US" altLang="zh-CN" sz="2400" b="1">
                  <a:solidFill>
                    <a:schemeClr val="tx2"/>
                  </a:solidFill>
                  <a:latin typeface="Times New Roman" pitchFamily="18" charset="0"/>
                </a:rPr>
                <a:t>1870</a:t>
              </a:r>
              <a:r>
                <a:rPr lang="zh-CN" altLang="en-US" sz="2400" b="1">
                  <a:solidFill>
                    <a:schemeClr val="tx2"/>
                  </a:solidFill>
                  <a:latin typeface="Times New Roman" pitchFamily="18" charset="0"/>
                </a:rPr>
                <a:t>年</a:t>
              </a:r>
              <a:r>
                <a:rPr lang="en-US" altLang="zh-CN" sz="2400" b="1">
                  <a:solidFill>
                    <a:schemeClr val="tx2"/>
                  </a:solidFill>
                  <a:latin typeface="Times New Roman" pitchFamily="18" charset="0"/>
                </a:rPr>
                <a:t>9</a:t>
              </a:r>
              <a:r>
                <a:rPr lang="zh-CN" altLang="en-US" sz="2400" b="1">
                  <a:solidFill>
                    <a:schemeClr val="tx2"/>
                  </a:solidFill>
                  <a:latin typeface="Times New Roman" pitchFamily="18" charset="0"/>
                </a:rPr>
                <a:t>月</a:t>
              </a:r>
              <a:r>
                <a:rPr lang="en-US" altLang="zh-CN" sz="2400" b="1">
                  <a:solidFill>
                    <a:schemeClr val="tx2"/>
                  </a:solidFill>
                  <a:latin typeface="Times New Roman" pitchFamily="18" charset="0"/>
                </a:rPr>
                <a:t>4</a:t>
              </a:r>
              <a:r>
                <a:rPr lang="zh-CN" altLang="en-US" sz="2400" b="1">
                  <a:solidFill>
                    <a:schemeClr val="tx2"/>
                  </a:solidFill>
                  <a:latin typeface="Times New Roman" pitchFamily="18" charset="0"/>
                </a:rPr>
                <a:t>日革命推翻了第二帝国，建立法兰西第三共和国。</a:t>
              </a:r>
              <a:endParaRPr lang="zh-CN" altLang="en-US">
                <a:solidFill>
                  <a:schemeClr val="tx2"/>
                </a:solidFill>
                <a:latin typeface="Times New Roman" pitchFamily="18" charset="0"/>
              </a:endParaRPr>
            </a:p>
          </p:txBody>
        </p:sp>
      </p:grpSp>
      <p:sp>
        <p:nvSpPr>
          <p:cNvPr id="186391" name="AutoShape 23">
            <a:hlinkClick r:id="" action="ppaction://noaction" highlightClick="1"/>
          </p:cNvPr>
          <p:cNvSpPr>
            <a:spLocks noChangeArrowheads="1"/>
          </p:cNvSpPr>
          <p:nvPr/>
        </p:nvSpPr>
        <p:spPr bwMode="auto">
          <a:xfrm>
            <a:off x="8675688" y="6453188"/>
            <a:ext cx="468312" cy="360362"/>
          </a:xfrm>
          <a:prstGeom prst="actionButtonBackPrevious">
            <a:avLst/>
          </a:prstGeom>
          <a:solidFill>
            <a:schemeClr val="accent1"/>
          </a:solidFill>
          <a:ln w="9525">
            <a:noFill/>
            <a:miter lim="800000"/>
            <a:headEnd/>
            <a:tailEnd/>
          </a:ln>
        </p:spPr>
        <p:txBody>
          <a:bodyPr wrap="none" anchor="ctr"/>
          <a:lstStyle/>
          <a:p>
            <a:endParaRPr lang="zh-CN" altLang="en-US"/>
          </a:p>
        </p:txBody>
      </p:sp>
      <p:grpSp>
        <p:nvGrpSpPr>
          <p:cNvPr id="7" name="Group 24"/>
          <p:cNvGrpSpPr>
            <a:grpSpLocks/>
          </p:cNvGrpSpPr>
          <p:nvPr/>
        </p:nvGrpSpPr>
        <p:grpSpPr bwMode="auto">
          <a:xfrm>
            <a:off x="0" y="0"/>
            <a:ext cx="8893175" cy="6624638"/>
            <a:chOff x="816" y="0"/>
            <a:chExt cx="4471" cy="3511"/>
          </a:xfrm>
        </p:grpSpPr>
        <p:graphicFrame>
          <p:nvGraphicFramePr>
            <p:cNvPr id="40984" name="Object 25"/>
            <p:cNvGraphicFramePr>
              <a:graphicFrameLocks/>
            </p:cNvGraphicFramePr>
            <p:nvPr/>
          </p:nvGraphicFramePr>
          <p:xfrm>
            <a:off x="816" y="0"/>
            <a:ext cx="4471" cy="3511"/>
          </p:xfrm>
          <a:graphic>
            <a:graphicData uri="http://schemas.openxmlformats.org/presentationml/2006/ole">
              <mc:AlternateContent xmlns:mc="http://schemas.openxmlformats.org/markup-compatibility/2006">
                <mc:Choice xmlns:v="urn:schemas-microsoft-com:vml" Requires="v">
                  <p:oleObj spid="_x0000_s22537" r:id="rId5" imgW="5505088" imgH="4324644" progId="PBrush">
                    <p:embed/>
                  </p:oleObj>
                </mc:Choice>
                <mc:Fallback>
                  <p:oleObj r:id="rId5" imgW="5505088" imgH="4324644" progId="PBrush">
                    <p:embed/>
                    <p:pic>
                      <p:nvPicPr>
                        <p:cNvPr id="0" name="Object 2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 y="0"/>
                          <a:ext cx="4471" cy="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40985" name="Text Box 26"/>
            <p:cNvSpPr txBox="1">
              <a:spLocks noChangeArrowheads="1"/>
            </p:cNvSpPr>
            <p:nvPr/>
          </p:nvSpPr>
          <p:spPr bwMode="auto">
            <a:xfrm>
              <a:off x="864" y="3117"/>
              <a:ext cx="4369" cy="307"/>
            </a:xfrm>
            <a:prstGeom prst="rect">
              <a:avLst/>
            </a:prstGeom>
            <a:solidFill>
              <a:schemeClr val="bg1"/>
            </a:solidFill>
            <a:ln w="9525">
              <a:noFill/>
              <a:miter lim="800000"/>
              <a:headEnd/>
              <a:tailEnd/>
            </a:ln>
          </p:spPr>
          <p:txBody>
            <a:bodyPr>
              <a:spAutoFit/>
            </a:bodyPr>
            <a:lstStyle/>
            <a:p>
              <a:pPr>
                <a:spcBef>
                  <a:spcPct val="50000"/>
                </a:spcBef>
              </a:pPr>
              <a:r>
                <a:rPr lang="en-US" altLang="zh-CN" sz="3200" b="1">
                  <a:solidFill>
                    <a:schemeClr val="tx2"/>
                  </a:solidFill>
                  <a:latin typeface="Times New Roman" pitchFamily="18" charset="0"/>
                </a:rPr>
                <a:t>    1871</a:t>
              </a:r>
              <a:r>
                <a:rPr lang="zh-CN" altLang="en-US" sz="3200" b="1">
                  <a:solidFill>
                    <a:schemeClr val="tx2"/>
                  </a:solidFill>
                  <a:latin typeface="Times New Roman" pitchFamily="18" charset="0"/>
                </a:rPr>
                <a:t>年</a:t>
              </a:r>
              <a:r>
                <a:rPr lang="en-US" altLang="zh-CN" sz="3200" b="1">
                  <a:solidFill>
                    <a:schemeClr val="tx2"/>
                  </a:solidFill>
                  <a:latin typeface="Times New Roman" pitchFamily="18" charset="0"/>
                </a:rPr>
                <a:t>3</a:t>
              </a:r>
              <a:r>
                <a:rPr lang="zh-CN" altLang="en-US" sz="3200" b="1">
                  <a:solidFill>
                    <a:schemeClr val="tx2"/>
                  </a:solidFill>
                  <a:latin typeface="Times New Roman" pitchFamily="18" charset="0"/>
                </a:rPr>
                <a:t>月</a:t>
              </a:r>
              <a:r>
                <a:rPr lang="en-US" altLang="zh-CN" sz="3200" b="1">
                  <a:solidFill>
                    <a:schemeClr val="tx2"/>
                  </a:solidFill>
                  <a:latin typeface="Times New Roman" pitchFamily="18" charset="0"/>
                </a:rPr>
                <a:t>18</a:t>
              </a:r>
              <a:r>
                <a:rPr lang="zh-CN" altLang="en-US" sz="3200" b="1">
                  <a:solidFill>
                    <a:schemeClr val="tx2"/>
                  </a:solidFill>
                  <a:latin typeface="Times New Roman" pitchFamily="18" charset="0"/>
                </a:rPr>
                <a:t>日巴黎人民武装起义</a:t>
              </a:r>
              <a:r>
                <a:rPr lang="zh-CN" altLang="en-US" sz="3200" b="1">
                  <a:solidFill>
                    <a:schemeClr val="tx2"/>
                  </a:solidFill>
                  <a:latin typeface="Arial" pitchFamily="34" charset="0"/>
                  <a:ea typeface="隶书" pitchFamily="1" charset="-122"/>
                </a:rPr>
                <a:t>革命爆发</a:t>
              </a:r>
            </a:p>
          </p:txBody>
        </p:sp>
      </p:grpSp>
      <p:sp>
        <p:nvSpPr>
          <p:cNvPr id="27" name="Rectangle 2"/>
          <p:cNvSpPr>
            <a:spLocks noChangeArrowheads="1"/>
          </p:cNvSpPr>
          <p:nvPr/>
        </p:nvSpPr>
        <p:spPr bwMode="auto">
          <a:xfrm>
            <a:off x="0" y="0"/>
            <a:ext cx="5643570" cy="566737"/>
          </a:xfrm>
          <a:prstGeom prst="rect">
            <a:avLst/>
          </a:prstGeom>
          <a:solidFill>
            <a:srgbClr val="FFFFFF"/>
          </a:solidFill>
          <a:ln w="9525">
            <a:solidFill>
              <a:srgbClr val="000000"/>
            </a:solidFill>
            <a:round/>
            <a:headEnd/>
            <a:tailEnd/>
          </a:ln>
        </p:spPr>
        <p:txBody>
          <a:bodyPr anchor="b"/>
          <a:lstStyle/>
          <a:p>
            <a:pPr algn="ctr"/>
            <a:r>
              <a:rPr lang="zh-CN" altLang="en-US" sz="3200" b="1" dirty="0" smtClean="0">
                <a:ea typeface="黑体" pitchFamily="49" charset="-122"/>
              </a:rPr>
              <a:t>（</a:t>
            </a:r>
            <a:r>
              <a:rPr lang="en-US" altLang="zh-CN" sz="3200" b="1" dirty="0" smtClean="0">
                <a:ea typeface="黑体" pitchFamily="49" charset="-122"/>
              </a:rPr>
              <a:t>1</a:t>
            </a:r>
            <a:r>
              <a:rPr lang="zh-CN" altLang="en-US" sz="3200" b="1" dirty="0" smtClean="0">
                <a:ea typeface="黑体" pitchFamily="49" charset="-122"/>
              </a:rPr>
              <a:t>）巴</a:t>
            </a:r>
            <a:r>
              <a:rPr lang="zh-CN" altLang="en-US" sz="3200" b="1" dirty="0">
                <a:ea typeface="黑体" pitchFamily="49" charset="-122"/>
              </a:rPr>
              <a:t>黎公社成立的背景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6370"/>
                                        </p:tgtEl>
                                        <p:attrNameLst>
                                          <p:attrName>style.visibility</p:attrName>
                                        </p:attrNameLst>
                                      </p:cBhvr>
                                      <p:to>
                                        <p:strVal val="visible"/>
                                      </p:to>
                                    </p:set>
                                    <p:animEffect transition="in" filter="dissolve">
                                      <p:cBhvr>
                                        <p:cTn id="7" dur="500"/>
                                        <p:tgtEl>
                                          <p:spTgt spid="18637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4" presetClass="exit" presetSubtype="16" fill="hold" nodeType="clickEffect">
                                  <p:stCondLst>
                                    <p:cond delay="0"/>
                                  </p:stCondLst>
                                  <p:childTnLst>
                                    <p:animEffect transition="out" filter="box(i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86375"/>
                                        </p:tgtEl>
                                        <p:attrNameLst>
                                          <p:attrName>style.visibility</p:attrName>
                                        </p:attrNameLst>
                                      </p:cBhvr>
                                      <p:to>
                                        <p:strVal val="visible"/>
                                      </p:to>
                                    </p:set>
                                    <p:animEffect transition="in" filter="diamond(in)">
                                      <p:cBhvr>
                                        <p:cTn id="27" dur="1000"/>
                                        <p:tgtEl>
                                          <p:spTgt spid="18637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heckerboard(across)">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heckerboard(across)">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86391"/>
                                        </p:tgtEl>
                                        <p:attrNameLst>
                                          <p:attrName>style.visibility</p:attrName>
                                        </p:attrNameLst>
                                      </p:cBhvr>
                                      <p:to>
                                        <p:strVal val="visible"/>
                                      </p:to>
                                    </p:set>
                                    <p:animEffect transition="in" filter="blinds(horizontal)">
                                      <p:cBhvr>
                                        <p:cTn id="47" dur="500"/>
                                        <p:tgtEl>
                                          <p:spTgt spid="186391"/>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ppt_x"/>
                                          </p:val>
                                        </p:tav>
                                        <p:tav tm="100000">
                                          <p:val>
                                            <p:strVal val="#ppt_x"/>
                                          </p:val>
                                        </p:tav>
                                      </p:tavLst>
                                    </p:anim>
                                    <p:anim calcmode="lin" valueType="num">
                                      <p:cBhvr additive="base">
                                        <p:cTn id="5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animBg="1"/>
      <p:bldP spid="186375" grpId="0" animBg="1"/>
      <p:bldP spid="18639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2"/>
          <p:cNvSpPr txBox="1">
            <a:spLocks noChangeArrowheads="1"/>
          </p:cNvSpPr>
          <p:nvPr/>
        </p:nvSpPr>
        <p:spPr bwMode="auto">
          <a:xfrm>
            <a:off x="0" y="260350"/>
            <a:ext cx="2700338" cy="646331"/>
          </a:xfrm>
          <a:prstGeom prst="rect">
            <a:avLst/>
          </a:prstGeom>
          <a:noFill/>
          <a:ln w="9525">
            <a:noFill/>
            <a:miter lim="800000"/>
          </a:ln>
          <a:effectLst/>
        </p:spPr>
        <p:txBody>
          <a:bodyPr>
            <a:spAutoFit/>
          </a:bodyPr>
          <a:lstStyle/>
          <a:p>
            <a:pPr>
              <a:spcBef>
                <a:spcPct val="50000"/>
              </a:spcBef>
              <a:buFontTx/>
              <a:buNone/>
              <a:defRPr/>
            </a:pPr>
            <a:r>
              <a:rPr kumimoji="1" lang="zh-CN" altLang="en-US" sz="3200" b="1" dirty="0" smtClean="0">
                <a:solidFill>
                  <a:srgbClr val="0000FF"/>
                </a:solidFill>
                <a:effectLst>
                  <a:outerShdw blurRad="38100" dist="38100" dir="2700000" algn="tl">
                    <a:srgbClr val="FFFFFF"/>
                  </a:outerShdw>
                </a:effectLst>
                <a:latin typeface="黑体" panose="02010609060101010101" pitchFamily="49" charset="-122"/>
                <a:ea typeface="黑体" panose="02010609060101010101" pitchFamily="49" charset="-122"/>
              </a:rPr>
              <a:t>（</a:t>
            </a:r>
            <a:r>
              <a:rPr kumimoji="1" lang="en-US" altLang="zh-CN" sz="3200" b="1" dirty="0" smtClean="0">
                <a:solidFill>
                  <a:srgbClr val="0000FF"/>
                </a:solidFill>
                <a:effectLst>
                  <a:outerShdw blurRad="38100" dist="38100" dir="2700000" algn="tl">
                    <a:srgbClr val="FFFFFF"/>
                  </a:outerShdw>
                </a:effectLst>
                <a:latin typeface="黑体" panose="02010609060101010101" pitchFamily="49" charset="-122"/>
                <a:ea typeface="黑体" panose="02010609060101010101" pitchFamily="49" charset="-122"/>
              </a:rPr>
              <a:t>2</a:t>
            </a:r>
            <a:r>
              <a:rPr kumimoji="1" lang="zh-CN" altLang="en-US" sz="3200" b="1" dirty="0" smtClean="0">
                <a:solidFill>
                  <a:srgbClr val="0000FF"/>
                </a:solidFill>
                <a:effectLst>
                  <a:outerShdw blurRad="38100" dist="38100" dir="2700000" algn="tl">
                    <a:srgbClr val="FFFFFF"/>
                  </a:outerShdw>
                </a:effectLst>
                <a:latin typeface="黑体" panose="02010609060101010101" pitchFamily="49" charset="-122"/>
                <a:ea typeface="黑体" panose="02010609060101010101" pitchFamily="49" charset="-122"/>
              </a:rPr>
              <a:t>）</a:t>
            </a:r>
            <a:r>
              <a:rPr kumimoji="1" lang="zh-CN" altLang="en-US" sz="3600" b="1" dirty="0" smtClean="0">
                <a:solidFill>
                  <a:srgbClr val="0000FF"/>
                </a:solidFill>
                <a:effectLst>
                  <a:outerShdw blurRad="38100" dist="38100" dir="2700000" algn="tl">
                    <a:srgbClr val="FFFFFF"/>
                  </a:outerShdw>
                </a:effectLst>
                <a:latin typeface="黑体" panose="02010609060101010101" pitchFamily="49" charset="-122"/>
                <a:ea typeface="黑体" panose="02010609060101010101" pitchFamily="49" charset="-122"/>
              </a:rPr>
              <a:t>经</a:t>
            </a:r>
            <a:r>
              <a:rPr kumimoji="1" lang="zh-CN" altLang="en-US" sz="3600" b="1" dirty="0">
                <a:solidFill>
                  <a:srgbClr val="0000FF"/>
                </a:solidFill>
                <a:effectLst>
                  <a:outerShdw blurRad="38100" dist="38100" dir="2700000" algn="tl">
                    <a:srgbClr val="FFFFFF"/>
                  </a:outerShdw>
                </a:effectLst>
                <a:latin typeface="黑体" panose="02010609060101010101" pitchFamily="49" charset="-122"/>
                <a:ea typeface="黑体" panose="02010609060101010101" pitchFamily="49" charset="-122"/>
              </a:rPr>
              <a:t>过</a:t>
            </a:r>
          </a:p>
        </p:txBody>
      </p:sp>
      <p:sp>
        <p:nvSpPr>
          <p:cNvPr id="185347" name="Text Box 3"/>
          <p:cNvSpPr txBox="1">
            <a:spLocks noChangeArrowheads="1"/>
          </p:cNvSpPr>
          <p:nvPr/>
        </p:nvSpPr>
        <p:spPr bwMode="auto">
          <a:xfrm>
            <a:off x="0" y="1196975"/>
            <a:ext cx="2771775" cy="946150"/>
          </a:xfrm>
          <a:prstGeom prst="rect">
            <a:avLst/>
          </a:prstGeom>
          <a:noFill/>
          <a:ln w="9525">
            <a:noFill/>
            <a:miter lim="800000"/>
          </a:ln>
          <a:effectLst/>
        </p:spPr>
        <p:txBody>
          <a:bodyPr>
            <a:spAutoFit/>
          </a:bodyPr>
          <a:lstStyle/>
          <a:p>
            <a:pPr>
              <a:spcBef>
                <a:spcPct val="50000"/>
              </a:spcBef>
              <a:buFontTx/>
              <a:buNone/>
              <a:defRPr/>
            </a:pPr>
            <a:r>
              <a:rPr lang="en-US" altLang="zh-CN" sz="2800" b="1" dirty="0" smtClean="0">
                <a:solidFill>
                  <a:srgbClr val="FF0000"/>
                </a:solidFill>
                <a:effectLst>
                  <a:outerShdw blurRad="38100" dist="38100" dir="2700000" algn="tl">
                    <a:srgbClr val="FFFFFF"/>
                  </a:outerShdw>
                </a:effectLst>
                <a:latin typeface="黑体" panose="02010609060101010101" pitchFamily="49" charset="-122"/>
                <a:ea typeface="黑体" panose="02010609060101010101" pitchFamily="49" charset="-122"/>
              </a:rPr>
              <a:t>a.1871</a:t>
            </a:r>
            <a:r>
              <a:rPr lang="zh-CN" altLang="en-US" sz="2800" b="1" dirty="0">
                <a:solidFill>
                  <a:srgbClr val="FF0000"/>
                </a:solidFill>
                <a:effectLst>
                  <a:outerShdw blurRad="38100" dist="38100" dir="2700000" algn="tl">
                    <a:srgbClr val="FFFFFF"/>
                  </a:outerShdw>
                </a:effectLst>
                <a:latin typeface="黑体" panose="02010609060101010101" pitchFamily="49" charset="-122"/>
                <a:ea typeface="黑体" panose="02010609060101010101" pitchFamily="49" charset="-122"/>
              </a:rPr>
              <a:t>年</a:t>
            </a:r>
            <a:r>
              <a:rPr lang="en-US" altLang="zh-CN" sz="2800" b="1" dirty="0">
                <a:solidFill>
                  <a:srgbClr val="FF0000"/>
                </a:solidFill>
                <a:effectLst>
                  <a:outerShdw blurRad="38100" dist="38100" dir="2700000" algn="tl">
                    <a:srgbClr val="FFFFFF"/>
                  </a:outerShdw>
                </a:effectLst>
                <a:latin typeface="黑体" panose="02010609060101010101" pitchFamily="49" charset="-122"/>
                <a:ea typeface="黑体" panose="02010609060101010101" pitchFamily="49" charset="-122"/>
              </a:rPr>
              <a:t>3</a:t>
            </a:r>
            <a:r>
              <a:rPr lang="zh-CN" altLang="en-US" sz="2800" b="1" dirty="0">
                <a:solidFill>
                  <a:srgbClr val="FF0000"/>
                </a:solidFill>
                <a:effectLst>
                  <a:outerShdw blurRad="38100" dist="38100" dir="2700000" algn="tl">
                    <a:srgbClr val="FFFFFF"/>
                  </a:outerShdw>
                </a:effectLst>
                <a:latin typeface="黑体" panose="02010609060101010101" pitchFamily="49" charset="-122"/>
                <a:ea typeface="黑体" panose="02010609060101010101" pitchFamily="49" charset="-122"/>
              </a:rPr>
              <a:t>月      </a:t>
            </a:r>
            <a:r>
              <a:rPr lang="en-US" altLang="zh-CN" sz="2800" b="1" dirty="0">
                <a:solidFill>
                  <a:srgbClr val="FF0000"/>
                </a:solidFill>
                <a:effectLst>
                  <a:outerShdw blurRad="38100" dist="38100" dir="2700000" algn="tl">
                    <a:srgbClr val="FFFFFF"/>
                  </a:outerShdw>
                </a:effectLst>
                <a:latin typeface="黑体" panose="02010609060101010101" pitchFamily="49" charset="-122"/>
                <a:ea typeface="黑体" panose="02010609060101010101" pitchFamily="49" charset="-122"/>
              </a:rPr>
              <a:t>18</a:t>
            </a:r>
            <a:r>
              <a:rPr lang="zh-CN" altLang="en-US" sz="2800" b="1" dirty="0">
                <a:solidFill>
                  <a:srgbClr val="FF0000"/>
                </a:solidFill>
                <a:effectLst>
                  <a:outerShdw blurRad="38100" dist="38100" dir="2700000" algn="tl">
                    <a:srgbClr val="FFFFFF"/>
                  </a:outerShdw>
                </a:effectLst>
                <a:latin typeface="黑体" panose="02010609060101010101" pitchFamily="49" charset="-122"/>
                <a:ea typeface="黑体" panose="02010609060101010101" pitchFamily="49" charset="-122"/>
              </a:rPr>
              <a:t>日革命爆发</a:t>
            </a:r>
          </a:p>
        </p:txBody>
      </p:sp>
      <p:sp>
        <p:nvSpPr>
          <p:cNvPr id="185348" name="Text Box 4"/>
          <p:cNvSpPr txBox="1">
            <a:spLocks noChangeArrowheads="1"/>
          </p:cNvSpPr>
          <p:nvPr/>
        </p:nvSpPr>
        <p:spPr bwMode="auto">
          <a:xfrm>
            <a:off x="0" y="2636838"/>
            <a:ext cx="2771775" cy="946150"/>
          </a:xfrm>
          <a:prstGeom prst="rect">
            <a:avLst/>
          </a:prstGeom>
          <a:noFill/>
          <a:ln w="9525">
            <a:noFill/>
            <a:miter lim="800000"/>
          </a:ln>
          <a:effectLst/>
        </p:spPr>
        <p:txBody>
          <a:bodyPr>
            <a:spAutoFit/>
          </a:bodyPr>
          <a:lstStyle/>
          <a:p>
            <a:pPr>
              <a:spcBef>
                <a:spcPct val="50000"/>
              </a:spcBef>
              <a:buFontTx/>
              <a:buNone/>
              <a:defRPr/>
            </a:pPr>
            <a:r>
              <a:rPr lang="en-US" altLang="zh-CN" sz="2800" b="1" dirty="0" smtClean="0">
                <a:solidFill>
                  <a:srgbClr val="FF0000"/>
                </a:solidFill>
                <a:effectLst>
                  <a:outerShdw blurRad="38100" dist="38100" dir="2700000" algn="tl">
                    <a:srgbClr val="FFFFFF"/>
                  </a:outerShdw>
                </a:effectLst>
                <a:latin typeface="黑体" panose="02010609060101010101" pitchFamily="49" charset="-122"/>
                <a:ea typeface="黑体" panose="02010609060101010101" pitchFamily="49" charset="-122"/>
              </a:rPr>
              <a:t>b.1871</a:t>
            </a:r>
            <a:r>
              <a:rPr lang="zh-CN" altLang="en-US" sz="2800" b="1" dirty="0">
                <a:solidFill>
                  <a:srgbClr val="FF0000"/>
                </a:solidFill>
                <a:effectLst>
                  <a:outerShdw blurRad="38100" dist="38100" dir="2700000" algn="tl">
                    <a:srgbClr val="FFFFFF"/>
                  </a:outerShdw>
                </a:effectLst>
                <a:latin typeface="黑体" panose="02010609060101010101" pitchFamily="49" charset="-122"/>
                <a:ea typeface="黑体" panose="02010609060101010101" pitchFamily="49" charset="-122"/>
              </a:rPr>
              <a:t>年</a:t>
            </a:r>
            <a:r>
              <a:rPr lang="en-US" altLang="zh-CN" sz="2800" b="1" dirty="0">
                <a:solidFill>
                  <a:srgbClr val="FF0000"/>
                </a:solidFill>
                <a:effectLst>
                  <a:outerShdw blurRad="38100" dist="38100" dir="2700000" algn="tl">
                    <a:srgbClr val="FFFFFF"/>
                  </a:outerShdw>
                </a:effectLst>
                <a:latin typeface="黑体" panose="02010609060101010101" pitchFamily="49" charset="-122"/>
                <a:ea typeface="黑体" panose="02010609060101010101" pitchFamily="49" charset="-122"/>
              </a:rPr>
              <a:t>3</a:t>
            </a:r>
            <a:r>
              <a:rPr lang="zh-CN" altLang="en-US" sz="2800" b="1" dirty="0">
                <a:solidFill>
                  <a:srgbClr val="FF0000"/>
                </a:solidFill>
                <a:effectLst>
                  <a:outerShdw blurRad="38100" dist="38100" dir="2700000" algn="tl">
                    <a:srgbClr val="FFFFFF"/>
                  </a:outerShdw>
                </a:effectLst>
                <a:latin typeface="黑体" panose="02010609060101010101" pitchFamily="49" charset="-122"/>
                <a:ea typeface="黑体" panose="02010609060101010101" pitchFamily="49" charset="-122"/>
              </a:rPr>
              <a:t>月</a:t>
            </a:r>
            <a:r>
              <a:rPr lang="en-US" altLang="zh-CN" sz="2800" b="1" dirty="0">
                <a:solidFill>
                  <a:srgbClr val="FF0000"/>
                </a:solidFill>
                <a:effectLst>
                  <a:outerShdw blurRad="38100" dist="38100" dir="2700000" algn="tl">
                    <a:srgbClr val="FFFFFF"/>
                  </a:outerShdw>
                </a:effectLst>
                <a:latin typeface="黑体" panose="02010609060101010101" pitchFamily="49" charset="-122"/>
                <a:ea typeface="黑体" panose="02010609060101010101" pitchFamily="49" charset="-122"/>
              </a:rPr>
              <a:t>28</a:t>
            </a:r>
            <a:r>
              <a:rPr lang="zh-CN" altLang="en-US" sz="2800" b="1" dirty="0">
                <a:solidFill>
                  <a:srgbClr val="FF0000"/>
                </a:solidFill>
                <a:effectLst>
                  <a:outerShdw blurRad="38100" dist="38100" dir="2700000" algn="tl">
                    <a:srgbClr val="FFFFFF"/>
                  </a:outerShdw>
                </a:effectLst>
                <a:latin typeface="黑体" panose="02010609060101010101" pitchFamily="49" charset="-122"/>
                <a:ea typeface="黑体" panose="02010609060101010101" pitchFamily="49" charset="-122"/>
              </a:rPr>
              <a:t>日公社成立</a:t>
            </a:r>
          </a:p>
        </p:txBody>
      </p:sp>
      <p:sp>
        <p:nvSpPr>
          <p:cNvPr id="185349" name="Text Box 5"/>
          <p:cNvSpPr txBox="1">
            <a:spLocks noChangeArrowheads="1"/>
          </p:cNvSpPr>
          <p:nvPr/>
        </p:nvSpPr>
        <p:spPr bwMode="auto">
          <a:xfrm>
            <a:off x="0" y="4005263"/>
            <a:ext cx="2771775" cy="946150"/>
          </a:xfrm>
          <a:prstGeom prst="rect">
            <a:avLst/>
          </a:prstGeom>
          <a:noFill/>
          <a:ln w="9525">
            <a:noFill/>
            <a:miter lim="800000"/>
          </a:ln>
          <a:effectLst/>
        </p:spPr>
        <p:txBody>
          <a:bodyPr>
            <a:spAutoFit/>
          </a:bodyPr>
          <a:lstStyle/>
          <a:p>
            <a:pPr>
              <a:spcBef>
                <a:spcPct val="50000"/>
              </a:spcBef>
              <a:buFontTx/>
              <a:buNone/>
              <a:defRPr/>
            </a:pPr>
            <a:r>
              <a:rPr lang="en-US" altLang="zh-CN" sz="2800" b="1" dirty="0" smtClean="0">
                <a:solidFill>
                  <a:srgbClr val="FF0000"/>
                </a:solidFill>
                <a:effectLst>
                  <a:outerShdw blurRad="38100" dist="38100" dir="2700000" algn="tl">
                    <a:srgbClr val="FFFFFF"/>
                  </a:outerShdw>
                </a:effectLst>
                <a:latin typeface="黑体" panose="02010609060101010101" pitchFamily="49" charset="-122"/>
                <a:ea typeface="黑体" panose="02010609060101010101" pitchFamily="49" charset="-122"/>
              </a:rPr>
              <a:t>c.1871</a:t>
            </a:r>
            <a:r>
              <a:rPr lang="zh-CN" altLang="en-US" sz="2800" b="1" dirty="0">
                <a:solidFill>
                  <a:srgbClr val="FF0000"/>
                </a:solidFill>
                <a:effectLst>
                  <a:outerShdw blurRad="38100" dist="38100" dir="2700000" algn="tl">
                    <a:srgbClr val="FFFFFF"/>
                  </a:outerShdw>
                </a:effectLst>
                <a:latin typeface="黑体" panose="02010609060101010101" pitchFamily="49" charset="-122"/>
                <a:ea typeface="黑体" panose="02010609060101010101" pitchFamily="49" charset="-122"/>
              </a:rPr>
              <a:t>年</a:t>
            </a:r>
            <a:r>
              <a:rPr lang="en-US" altLang="zh-CN" sz="2800" b="1" dirty="0">
                <a:solidFill>
                  <a:srgbClr val="FF0000"/>
                </a:solidFill>
                <a:effectLst>
                  <a:outerShdw blurRad="38100" dist="38100" dir="2700000" algn="tl">
                    <a:srgbClr val="FFFFFF"/>
                  </a:outerShdw>
                </a:effectLst>
                <a:latin typeface="黑体" panose="02010609060101010101" pitchFamily="49" charset="-122"/>
                <a:ea typeface="黑体" panose="02010609060101010101" pitchFamily="49" charset="-122"/>
              </a:rPr>
              <a:t>5</a:t>
            </a:r>
            <a:r>
              <a:rPr lang="zh-CN" altLang="en-US" sz="2800" b="1" dirty="0">
                <a:solidFill>
                  <a:srgbClr val="FF0000"/>
                </a:solidFill>
                <a:effectLst>
                  <a:outerShdw blurRad="38100" dist="38100" dir="2700000" algn="tl">
                    <a:srgbClr val="FFFFFF"/>
                  </a:outerShdw>
                </a:effectLst>
                <a:latin typeface="黑体" panose="02010609060101010101" pitchFamily="49" charset="-122"/>
                <a:ea typeface="黑体" panose="02010609060101010101" pitchFamily="49" charset="-122"/>
              </a:rPr>
              <a:t>月</a:t>
            </a:r>
            <a:r>
              <a:rPr lang="en-US" altLang="zh-CN" sz="2800" b="1" dirty="0">
                <a:solidFill>
                  <a:srgbClr val="FF0000"/>
                </a:solidFill>
                <a:effectLst>
                  <a:outerShdw blurRad="38100" dist="38100" dir="2700000" algn="tl">
                    <a:srgbClr val="FFFFFF"/>
                  </a:outerShdw>
                </a:effectLst>
                <a:latin typeface="黑体" panose="02010609060101010101" pitchFamily="49" charset="-122"/>
                <a:ea typeface="黑体" panose="02010609060101010101" pitchFamily="49" charset="-122"/>
              </a:rPr>
              <a:t>28</a:t>
            </a:r>
            <a:r>
              <a:rPr lang="zh-CN" altLang="en-US" sz="2800" b="1" dirty="0">
                <a:solidFill>
                  <a:srgbClr val="FF0000"/>
                </a:solidFill>
                <a:effectLst>
                  <a:outerShdw blurRad="38100" dist="38100" dir="2700000" algn="tl">
                    <a:srgbClr val="FFFFFF"/>
                  </a:outerShdw>
                </a:effectLst>
                <a:latin typeface="黑体" panose="02010609060101010101" pitchFamily="49" charset="-122"/>
                <a:ea typeface="黑体" panose="02010609060101010101" pitchFamily="49" charset="-122"/>
              </a:rPr>
              <a:t>日革命失败</a:t>
            </a:r>
          </a:p>
        </p:txBody>
      </p:sp>
      <p:grpSp>
        <p:nvGrpSpPr>
          <p:cNvPr id="2" name="Group 6"/>
          <p:cNvGrpSpPr>
            <a:grpSpLocks/>
          </p:cNvGrpSpPr>
          <p:nvPr/>
        </p:nvGrpSpPr>
        <p:grpSpPr bwMode="auto">
          <a:xfrm>
            <a:off x="2921000" y="762000"/>
            <a:ext cx="6223000" cy="4694238"/>
            <a:chOff x="816" y="0"/>
            <a:chExt cx="4471" cy="4178"/>
          </a:xfrm>
        </p:grpSpPr>
        <p:graphicFrame>
          <p:nvGraphicFramePr>
            <p:cNvPr id="41990" name="Object 7"/>
            <p:cNvGraphicFramePr>
              <a:graphicFrameLocks/>
            </p:cNvGraphicFramePr>
            <p:nvPr/>
          </p:nvGraphicFramePr>
          <p:xfrm>
            <a:off x="816" y="0"/>
            <a:ext cx="4471" cy="3511"/>
          </p:xfrm>
          <a:graphic>
            <a:graphicData uri="http://schemas.openxmlformats.org/presentationml/2006/ole">
              <mc:AlternateContent xmlns:mc="http://schemas.openxmlformats.org/markup-compatibility/2006">
                <mc:Choice xmlns:v="urn:schemas-microsoft-com:vml" Requires="v">
                  <p:oleObj spid="_x0000_s23560" r:id="rId3" imgW="5505088" imgH="4324644" progId="PBrush">
                    <p:embed/>
                  </p:oleObj>
                </mc:Choice>
                <mc:Fallback>
                  <p:oleObj r:id="rId3" imgW="5505088" imgH="4324644" progId="PBrush">
                    <p:embed/>
                    <p:pic>
                      <p:nvPicPr>
                        <p:cNvPr id="0" name="Object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 y="0"/>
                          <a:ext cx="4471" cy="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41991" name="Text Box 8"/>
            <p:cNvSpPr txBox="1">
              <a:spLocks noChangeArrowheads="1"/>
            </p:cNvSpPr>
            <p:nvPr/>
          </p:nvSpPr>
          <p:spPr bwMode="auto">
            <a:xfrm>
              <a:off x="864" y="3119"/>
              <a:ext cx="4369" cy="1059"/>
            </a:xfrm>
            <a:prstGeom prst="rect">
              <a:avLst/>
            </a:prstGeom>
            <a:solidFill>
              <a:schemeClr val="bg1"/>
            </a:solidFill>
            <a:ln w="9525">
              <a:noFill/>
              <a:miter lim="800000"/>
              <a:headEnd/>
              <a:tailEnd/>
            </a:ln>
          </p:spPr>
          <p:txBody>
            <a:bodyPr>
              <a:spAutoFit/>
            </a:bodyPr>
            <a:lstStyle/>
            <a:p>
              <a:pPr>
                <a:spcBef>
                  <a:spcPct val="50000"/>
                </a:spcBef>
              </a:pPr>
              <a:r>
                <a:rPr lang="en-US" altLang="zh-CN" sz="3600" b="1">
                  <a:latin typeface="Times New Roman" pitchFamily="18" charset="0"/>
                </a:rPr>
                <a:t>1871</a:t>
              </a:r>
              <a:r>
                <a:rPr lang="zh-CN" altLang="en-US" sz="3600" b="1">
                  <a:latin typeface="Times New Roman" pitchFamily="18" charset="0"/>
                </a:rPr>
                <a:t>年</a:t>
              </a:r>
              <a:r>
                <a:rPr lang="en-US" altLang="zh-CN" sz="3600" b="1">
                  <a:latin typeface="Times New Roman" pitchFamily="18" charset="0"/>
                </a:rPr>
                <a:t>3</a:t>
              </a:r>
              <a:r>
                <a:rPr lang="zh-CN" altLang="en-US" sz="3600" b="1">
                  <a:latin typeface="Times New Roman" pitchFamily="18" charset="0"/>
                </a:rPr>
                <a:t>月</a:t>
              </a:r>
              <a:r>
                <a:rPr lang="en-US" altLang="zh-CN" sz="3600" b="1">
                  <a:latin typeface="Times New Roman" pitchFamily="18" charset="0"/>
                </a:rPr>
                <a:t>18</a:t>
              </a:r>
              <a:r>
                <a:rPr lang="zh-CN" altLang="en-US" sz="3600" b="1">
                  <a:latin typeface="Times New Roman" pitchFamily="18" charset="0"/>
                </a:rPr>
                <a:t>日巴黎人民武装起义</a:t>
              </a:r>
            </a:p>
          </p:txBody>
        </p:sp>
      </p:grpSp>
      <p:graphicFrame>
        <p:nvGraphicFramePr>
          <p:cNvPr id="185353" name="Object 9"/>
          <p:cNvGraphicFramePr>
            <a:graphicFrameLocks/>
          </p:cNvGraphicFramePr>
          <p:nvPr/>
        </p:nvGraphicFramePr>
        <p:xfrm>
          <a:off x="2819400" y="838200"/>
          <a:ext cx="5310188" cy="4354513"/>
        </p:xfrm>
        <a:graphic>
          <a:graphicData uri="http://schemas.openxmlformats.org/presentationml/2006/ole">
            <mc:AlternateContent xmlns:mc="http://schemas.openxmlformats.org/markup-compatibility/2006">
              <mc:Choice xmlns:v="urn:schemas-microsoft-com:vml" Requires="v">
                <p:oleObj spid="_x0000_s23561" r:id="rId5" imgW="4810303" imgH="4334319" progId="PBrush">
                  <p:embed/>
                </p:oleObj>
              </mc:Choice>
              <mc:Fallback>
                <p:oleObj r:id="rId5" imgW="4810303" imgH="4334319" progId="PBrush">
                  <p:embed/>
                  <p:pic>
                    <p:nvPicPr>
                      <p:cNvPr id="0" name="Object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838200"/>
                        <a:ext cx="5310188" cy="435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pic>
        <p:nvPicPr>
          <p:cNvPr id="185354" name="Picture 10" descr="凡尔赛分子在贝尔—拉雪兹墓地枪杀公社战士"/>
          <p:cNvPicPr>
            <a:picLocks noChangeAspect="1" noChangeArrowheads="1"/>
          </p:cNvPicPr>
          <p:nvPr/>
        </p:nvPicPr>
        <p:blipFill>
          <a:blip r:embed="rId7" cstate="print"/>
          <a:srcRect/>
          <a:stretch>
            <a:fillRect/>
          </a:stretch>
        </p:blipFill>
        <p:spPr bwMode="auto">
          <a:xfrm>
            <a:off x="2895600" y="762000"/>
            <a:ext cx="5951538" cy="4537075"/>
          </a:xfrm>
          <a:prstGeom prst="rect">
            <a:avLst/>
          </a:prstGeom>
          <a:noFill/>
          <a:ln w="9525">
            <a:noFill/>
            <a:miter lim="800000"/>
            <a:headEnd/>
            <a:tailEnd/>
          </a:ln>
        </p:spPr>
      </p:pic>
      <p:sp>
        <p:nvSpPr>
          <p:cNvPr id="11" name="TextBox 10"/>
          <p:cNvSpPr txBox="1"/>
          <p:nvPr/>
        </p:nvSpPr>
        <p:spPr>
          <a:xfrm>
            <a:off x="3929058" y="5429265"/>
            <a:ext cx="3571900" cy="646331"/>
          </a:xfrm>
          <a:prstGeom prst="rect">
            <a:avLst/>
          </a:prstGeom>
          <a:noFill/>
        </p:spPr>
        <p:txBody>
          <a:bodyPr wrap="square" rtlCol="0">
            <a:spAutoFit/>
          </a:bodyPr>
          <a:lstStyle/>
          <a:p>
            <a:r>
              <a:rPr lang="en-US" altLang="zh-CN" b="1" dirty="0" smtClean="0">
                <a:solidFill>
                  <a:srgbClr val="FFFF00"/>
                </a:solidFill>
                <a:latin typeface="Times New Roman" pitchFamily="18" charset="0"/>
                <a:ea typeface="黑体" pitchFamily="49" charset="-122"/>
              </a:rPr>
              <a:t> </a:t>
            </a:r>
            <a:r>
              <a:rPr lang="zh-CN" altLang="en-US" b="1" dirty="0" smtClean="0">
                <a:latin typeface="Times New Roman" pitchFamily="18" charset="0"/>
                <a:ea typeface="黑体" pitchFamily="49" charset="-122"/>
              </a:rPr>
              <a:t>最后的战斗：拉雪兹墓地的屠杀</a:t>
            </a:r>
          </a:p>
          <a:p>
            <a:endParaRPr lang="zh-CN" altLang="en-US" dirty="0"/>
          </a:p>
        </p:txBody>
      </p:sp>
      <p:sp>
        <p:nvSpPr>
          <p:cNvPr id="12" name="TextBox 11"/>
          <p:cNvSpPr txBox="1"/>
          <p:nvPr/>
        </p:nvSpPr>
        <p:spPr>
          <a:xfrm>
            <a:off x="0" y="5786454"/>
            <a:ext cx="9144000" cy="1292662"/>
          </a:xfrm>
          <a:prstGeom prst="rect">
            <a:avLst/>
          </a:prstGeom>
          <a:noFill/>
        </p:spPr>
        <p:txBody>
          <a:bodyPr wrap="square" rtlCol="0">
            <a:spAutoFit/>
          </a:bodyPr>
          <a:lstStyle/>
          <a:p>
            <a:r>
              <a:rPr kumimoji="1" lang="zh-CN" altLang="en-US" sz="2000" b="1" dirty="0" smtClean="0">
                <a:solidFill>
                  <a:srgbClr val="0000CC"/>
                </a:solidFill>
                <a:latin typeface="黑体" pitchFamily="49" charset="-122"/>
                <a:ea typeface="黑体" pitchFamily="49" charset="-122"/>
              </a:rPr>
              <a:t>公社战士共有</a:t>
            </a:r>
            <a:r>
              <a:rPr kumimoji="1" lang="en-US" altLang="zh-CN" sz="2000" b="1" dirty="0" smtClean="0">
                <a:solidFill>
                  <a:srgbClr val="0000CC"/>
                </a:solidFill>
                <a:latin typeface="黑体" pitchFamily="49" charset="-122"/>
                <a:ea typeface="黑体" pitchFamily="49" charset="-122"/>
              </a:rPr>
              <a:t>7.29</a:t>
            </a:r>
            <a:r>
              <a:rPr kumimoji="1" lang="zh-CN" altLang="en-US" sz="2000" b="1" dirty="0" smtClean="0">
                <a:solidFill>
                  <a:srgbClr val="0000CC"/>
                </a:solidFill>
                <a:latin typeface="黑体" pitchFamily="49" charset="-122"/>
                <a:ea typeface="黑体" pitchFamily="49" charset="-122"/>
              </a:rPr>
              <a:t>万人在作战中牺牲，</a:t>
            </a:r>
            <a:r>
              <a:rPr kumimoji="1" lang="en-US" altLang="zh-CN" sz="2000" b="1" dirty="0" smtClean="0">
                <a:solidFill>
                  <a:srgbClr val="0000CC"/>
                </a:solidFill>
                <a:latin typeface="黑体" pitchFamily="49" charset="-122"/>
                <a:ea typeface="黑体" pitchFamily="49" charset="-122"/>
              </a:rPr>
              <a:t>2.98</a:t>
            </a:r>
            <a:r>
              <a:rPr kumimoji="1" lang="zh-CN" altLang="en-US" sz="2000" b="1" dirty="0" smtClean="0">
                <a:solidFill>
                  <a:srgbClr val="0000CC"/>
                </a:solidFill>
                <a:latin typeface="黑体" pitchFamily="49" charset="-122"/>
                <a:ea typeface="黑体" pitchFamily="49" charset="-122"/>
              </a:rPr>
              <a:t>万人被枪杀，</a:t>
            </a:r>
            <a:r>
              <a:rPr kumimoji="1" lang="en-US" altLang="zh-CN" sz="2000" b="1" dirty="0" smtClean="0">
                <a:solidFill>
                  <a:srgbClr val="0000CC"/>
                </a:solidFill>
                <a:latin typeface="黑体" pitchFamily="49" charset="-122"/>
                <a:ea typeface="黑体" pitchFamily="49" charset="-122"/>
              </a:rPr>
              <a:t>6</a:t>
            </a:r>
            <a:r>
              <a:rPr kumimoji="1" lang="zh-CN" altLang="en-US" sz="2000" b="1" dirty="0" smtClean="0">
                <a:solidFill>
                  <a:srgbClr val="0000CC"/>
                </a:solidFill>
                <a:latin typeface="黑体" pitchFamily="49" charset="-122"/>
                <a:ea typeface="黑体" pitchFamily="49" charset="-122"/>
              </a:rPr>
              <a:t>万多人被投入监狱或被流放。公社失败后的第二天，曾参加公社街垒保卫战的幸存者</a:t>
            </a:r>
            <a:r>
              <a:rPr kumimoji="1" lang="en-US" altLang="zh-CN" sz="2000" b="1" dirty="0" smtClean="0">
                <a:solidFill>
                  <a:srgbClr val="0000CC"/>
                </a:solidFill>
                <a:latin typeface="黑体" pitchFamily="49" charset="-122"/>
                <a:ea typeface="黑体" pitchFamily="49" charset="-122"/>
              </a:rPr>
              <a:t>——</a:t>
            </a:r>
            <a:r>
              <a:rPr kumimoji="1" lang="zh-CN" altLang="en-US" sz="2000" b="1" dirty="0" smtClean="0">
                <a:solidFill>
                  <a:srgbClr val="0000CC"/>
                </a:solidFill>
                <a:latin typeface="黑体" pitchFamily="49" charset="-122"/>
                <a:ea typeface="黑体" pitchFamily="49" charset="-122"/>
              </a:rPr>
              <a:t>公社委员欧仁</a:t>
            </a:r>
            <a:r>
              <a:rPr kumimoji="1" lang="en-US" altLang="zh-CN" sz="2000" b="1" dirty="0" smtClean="0">
                <a:solidFill>
                  <a:srgbClr val="0000CC"/>
                </a:solidFill>
                <a:latin typeface="黑体" pitchFamily="49" charset="-122"/>
                <a:ea typeface="黑体" pitchFamily="49" charset="-122"/>
              </a:rPr>
              <a:t>·</a:t>
            </a:r>
            <a:r>
              <a:rPr kumimoji="1" lang="zh-CN" altLang="en-US" sz="2000" b="1" dirty="0" smtClean="0">
                <a:solidFill>
                  <a:srgbClr val="0000CC"/>
                </a:solidFill>
                <a:latin typeface="黑体" pitchFamily="49" charset="-122"/>
                <a:ea typeface="黑体" pitchFamily="49" charset="-122"/>
              </a:rPr>
              <a:t>鲍狄埃，在巴黎市郊一所简陋的木屋里，写下了气吞山河的</a:t>
            </a:r>
            <a:r>
              <a:rPr kumimoji="1" lang="en-US" altLang="zh-CN" sz="2000" b="1" dirty="0" smtClean="0">
                <a:solidFill>
                  <a:srgbClr val="0000CC"/>
                </a:solidFill>
                <a:latin typeface="黑体" pitchFamily="49" charset="-122"/>
                <a:ea typeface="黑体" pitchFamily="49" charset="-122"/>
              </a:rPr>
              <a:t>《</a:t>
            </a:r>
            <a:r>
              <a:rPr kumimoji="1" lang="zh-CN" altLang="en-US" sz="2000" b="1" u="sng" dirty="0" smtClean="0">
                <a:solidFill>
                  <a:srgbClr val="FF0000"/>
                </a:solidFill>
                <a:latin typeface="黑体" pitchFamily="49" charset="-122"/>
                <a:ea typeface="黑体" pitchFamily="49" charset="-122"/>
              </a:rPr>
              <a:t>国际歌</a:t>
            </a:r>
            <a:r>
              <a:rPr kumimoji="1" lang="en-US" altLang="zh-CN" sz="2000" b="1" dirty="0" smtClean="0">
                <a:solidFill>
                  <a:srgbClr val="0000CC"/>
                </a:solidFill>
                <a:latin typeface="黑体" pitchFamily="49" charset="-122"/>
                <a:ea typeface="黑体" pitchFamily="49" charset="-122"/>
              </a:rPr>
              <a:t>》</a:t>
            </a:r>
            <a:r>
              <a:rPr kumimoji="1" lang="zh-CN" altLang="en-US" sz="2000" b="1" dirty="0" smtClean="0">
                <a:solidFill>
                  <a:srgbClr val="0000CC"/>
                </a:solidFill>
                <a:latin typeface="黑体" pitchFamily="49" charset="-122"/>
                <a:ea typeface="黑体" pitchFamily="49" charset="-122"/>
              </a:rPr>
              <a:t>。</a:t>
            </a: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5346"/>
                                        </p:tgtEl>
                                        <p:attrNameLst>
                                          <p:attrName>style.visibility</p:attrName>
                                        </p:attrNameLst>
                                      </p:cBhvr>
                                      <p:to>
                                        <p:strVal val="visible"/>
                                      </p:to>
                                    </p:set>
                                    <p:anim calcmode="lin" valueType="num">
                                      <p:cBhvr additive="base">
                                        <p:cTn id="7" dur="500" fill="hold"/>
                                        <p:tgtEl>
                                          <p:spTgt spid="185346"/>
                                        </p:tgtEl>
                                        <p:attrNameLst>
                                          <p:attrName>ppt_x</p:attrName>
                                        </p:attrNameLst>
                                      </p:cBhvr>
                                      <p:tavLst>
                                        <p:tav tm="0">
                                          <p:val>
                                            <p:strVal val="0-#ppt_w/2"/>
                                          </p:val>
                                        </p:tav>
                                        <p:tav tm="100000">
                                          <p:val>
                                            <p:strVal val="#ppt_x"/>
                                          </p:val>
                                        </p:tav>
                                      </p:tavLst>
                                    </p:anim>
                                    <p:anim calcmode="lin" valueType="num">
                                      <p:cBhvr additive="base">
                                        <p:cTn id="8" dur="500" fill="hold"/>
                                        <p:tgtEl>
                                          <p:spTgt spid="1853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5347"/>
                                        </p:tgtEl>
                                        <p:attrNameLst>
                                          <p:attrName>style.visibility</p:attrName>
                                        </p:attrNameLst>
                                      </p:cBhvr>
                                      <p:to>
                                        <p:strVal val="visible"/>
                                      </p:to>
                                    </p:set>
                                    <p:anim calcmode="lin" valueType="num">
                                      <p:cBhvr additive="base">
                                        <p:cTn id="13" dur="500" fill="hold"/>
                                        <p:tgtEl>
                                          <p:spTgt spid="185347"/>
                                        </p:tgtEl>
                                        <p:attrNameLst>
                                          <p:attrName>ppt_x</p:attrName>
                                        </p:attrNameLst>
                                      </p:cBhvr>
                                      <p:tavLst>
                                        <p:tav tm="0">
                                          <p:val>
                                            <p:strVal val="0-#ppt_w/2"/>
                                          </p:val>
                                        </p:tav>
                                        <p:tav tm="100000">
                                          <p:val>
                                            <p:strVal val="#ppt_x"/>
                                          </p:val>
                                        </p:tav>
                                      </p:tavLst>
                                    </p:anim>
                                    <p:anim calcmode="lin" valueType="num">
                                      <p:cBhvr additive="base">
                                        <p:cTn id="14" dur="500" fill="hold"/>
                                        <p:tgtEl>
                                          <p:spTgt spid="18534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5348"/>
                                        </p:tgtEl>
                                        <p:attrNameLst>
                                          <p:attrName>style.visibility</p:attrName>
                                        </p:attrNameLst>
                                      </p:cBhvr>
                                      <p:to>
                                        <p:strVal val="visible"/>
                                      </p:to>
                                    </p:set>
                                    <p:anim calcmode="lin" valueType="num">
                                      <p:cBhvr additive="base">
                                        <p:cTn id="25" dur="500" fill="hold"/>
                                        <p:tgtEl>
                                          <p:spTgt spid="185348"/>
                                        </p:tgtEl>
                                        <p:attrNameLst>
                                          <p:attrName>ppt_x</p:attrName>
                                        </p:attrNameLst>
                                      </p:cBhvr>
                                      <p:tavLst>
                                        <p:tav tm="0">
                                          <p:val>
                                            <p:strVal val="0-#ppt_w/2"/>
                                          </p:val>
                                        </p:tav>
                                        <p:tav tm="100000">
                                          <p:val>
                                            <p:strVal val="#ppt_x"/>
                                          </p:val>
                                        </p:tav>
                                      </p:tavLst>
                                    </p:anim>
                                    <p:anim calcmode="lin" valueType="num">
                                      <p:cBhvr additive="base">
                                        <p:cTn id="26" dur="500" fill="hold"/>
                                        <p:tgtEl>
                                          <p:spTgt spid="18534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85353"/>
                                        </p:tgtEl>
                                        <p:attrNameLst>
                                          <p:attrName>style.visibility</p:attrName>
                                        </p:attrNameLst>
                                      </p:cBhvr>
                                      <p:to>
                                        <p:strVal val="visible"/>
                                      </p:to>
                                    </p:set>
                                    <p:anim calcmode="lin" valueType="num">
                                      <p:cBhvr additive="base">
                                        <p:cTn id="31" dur="500" fill="hold"/>
                                        <p:tgtEl>
                                          <p:spTgt spid="185353"/>
                                        </p:tgtEl>
                                        <p:attrNameLst>
                                          <p:attrName>ppt_x</p:attrName>
                                        </p:attrNameLst>
                                      </p:cBhvr>
                                      <p:tavLst>
                                        <p:tav tm="0">
                                          <p:val>
                                            <p:strVal val="0-#ppt_w/2"/>
                                          </p:val>
                                        </p:tav>
                                        <p:tav tm="100000">
                                          <p:val>
                                            <p:strVal val="#ppt_x"/>
                                          </p:val>
                                        </p:tav>
                                      </p:tavLst>
                                    </p:anim>
                                    <p:anim calcmode="lin" valueType="num">
                                      <p:cBhvr additive="base">
                                        <p:cTn id="32" dur="500" fill="hold"/>
                                        <p:tgtEl>
                                          <p:spTgt spid="18535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5349"/>
                                        </p:tgtEl>
                                        <p:attrNameLst>
                                          <p:attrName>style.visibility</p:attrName>
                                        </p:attrNameLst>
                                      </p:cBhvr>
                                      <p:to>
                                        <p:strVal val="visible"/>
                                      </p:to>
                                    </p:set>
                                    <p:anim calcmode="lin" valueType="num">
                                      <p:cBhvr additive="base">
                                        <p:cTn id="37" dur="500" fill="hold"/>
                                        <p:tgtEl>
                                          <p:spTgt spid="185349"/>
                                        </p:tgtEl>
                                        <p:attrNameLst>
                                          <p:attrName>ppt_x</p:attrName>
                                        </p:attrNameLst>
                                      </p:cBhvr>
                                      <p:tavLst>
                                        <p:tav tm="0">
                                          <p:val>
                                            <p:strVal val="0-#ppt_w/2"/>
                                          </p:val>
                                        </p:tav>
                                        <p:tav tm="100000">
                                          <p:val>
                                            <p:strVal val="#ppt_x"/>
                                          </p:val>
                                        </p:tav>
                                      </p:tavLst>
                                    </p:anim>
                                    <p:anim calcmode="lin" valueType="num">
                                      <p:cBhvr additive="base">
                                        <p:cTn id="38" dur="500" fill="hold"/>
                                        <p:tgtEl>
                                          <p:spTgt spid="18534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85354"/>
                                        </p:tgtEl>
                                        <p:attrNameLst>
                                          <p:attrName>style.visibility</p:attrName>
                                        </p:attrNameLst>
                                      </p:cBhvr>
                                      <p:to>
                                        <p:strVal val="visible"/>
                                      </p:to>
                                    </p:set>
                                    <p:anim calcmode="lin" valueType="num">
                                      <p:cBhvr additive="base">
                                        <p:cTn id="43" dur="500" fill="hold"/>
                                        <p:tgtEl>
                                          <p:spTgt spid="185354"/>
                                        </p:tgtEl>
                                        <p:attrNameLst>
                                          <p:attrName>ppt_x</p:attrName>
                                        </p:attrNameLst>
                                      </p:cBhvr>
                                      <p:tavLst>
                                        <p:tav tm="0">
                                          <p:val>
                                            <p:strVal val="0-#ppt_w/2"/>
                                          </p:val>
                                        </p:tav>
                                        <p:tav tm="100000">
                                          <p:val>
                                            <p:strVal val="#ppt_x"/>
                                          </p:val>
                                        </p:tav>
                                      </p:tavLst>
                                    </p:anim>
                                    <p:anim calcmode="lin" valueType="num">
                                      <p:cBhvr additive="base">
                                        <p:cTn id="44" dur="500" fill="hold"/>
                                        <p:tgtEl>
                                          <p:spTgt spid="185354"/>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2" presetClass="entr" presetSubtype="4" fill="hold" nodeType="afterEffect">
                                  <p:stCondLst>
                                    <p:cond delay="0"/>
                                  </p:stCondLst>
                                  <p:childTnLst>
                                    <p:set>
                                      <p:cBhvr>
                                        <p:cTn id="47" dur="1" fill="hold">
                                          <p:stCondLst>
                                            <p:cond delay="0"/>
                                          </p:stCondLst>
                                        </p:cTn>
                                        <p:tgtEl>
                                          <p:spTgt spid="11">
                                            <p:txEl>
                                              <p:pRg st="0" end="0"/>
                                            </p:txEl>
                                          </p:spTgt>
                                        </p:tgtEl>
                                        <p:attrNameLst>
                                          <p:attrName>style.visibility</p:attrName>
                                        </p:attrNameLst>
                                      </p:cBhvr>
                                      <p:to>
                                        <p:strVal val="visible"/>
                                      </p:to>
                                    </p:set>
                                    <p:anim calcmode="lin" valueType="num">
                                      <p:cBhvr additive="base">
                                        <p:cTn id="4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1000"/>
                            </p:stCondLst>
                            <p:childTnLst>
                              <p:par>
                                <p:cTn id="51" presetID="2" presetClass="entr" presetSubtype="4"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p:bldP spid="185347" grpId="0"/>
      <p:bldP spid="185348" grpId="0"/>
      <p:bldP spid="185349"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4435" name="表格 274434"/>
          <p:cNvGraphicFramePr/>
          <p:nvPr/>
        </p:nvGraphicFramePr>
        <p:xfrm>
          <a:off x="457200" y="1219200"/>
          <a:ext cx="6553200" cy="4514856"/>
        </p:xfrm>
        <a:graphic>
          <a:graphicData uri="http://schemas.openxmlformats.org/drawingml/2006/table">
            <a:tbl>
              <a:tblPr/>
              <a:tblGrid>
                <a:gridCol w="609600"/>
                <a:gridCol w="762000"/>
                <a:gridCol w="5181600"/>
              </a:tblGrid>
              <a:tr h="990600">
                <a:tc rowSpan="2">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2400" b="1" dirty="0">
                          <a:solidFill>
                            <a:srgbClr val="0000FF"/>
                          </a:solidFill>
                          <a:latin typeface="宋体" panose="02010600030101010101" pitchFamily="2" charset="-122"/>
                        </a:rPr>
                        <a:t>政权建设</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2400" b="1" dirty="0">
                          <a:solidFill>
                            <a:srgbClr val="0000FF"/>
                          </a:solidFill>
                          <a:latin typeface="宋体" panose="02010600030101010101" pitchFamily="2" charset="-122"/>
                        </a:rPr>
                        <a:t>除旧</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076456">
                <a:tc vMerge="1">
                  <a:txBody>
                    <a:bodyPr/>
                    <a:lstStyle/>
                    <a:p>
                      <a:endParaRPr 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endParaRPr lang="zh-CN" altLang="en-US" sz="2400" b="1" dirty="0">
                        <a:solidFill>
                          <a:srgbClr val="0000FF"/>
                        </a:solidFill>
                        <a:latin typeface="宋体" panose="02010600030101010101" pitchFamily="2" charset="-122"/>
                      </a:endParaRPr>
                    </a:p>
                    <a:p>
                      <a:pPr marL="0" lvl="0" indent="0">
                        <a:buNone/>
                      </a:pPr>
                      <a:endParaRPr lang="zh-CN" altLang="en-US" sz="2400" b="1" dirty="0">
                        <a:solidFill>
                          <a:srgbClr val="0000FF"/>
                        </a:solidFill>
                        <a:latin typeface="宋体" panose="02010600030101010101" pitchFamily="2" charset="-122"/>
                      </a:endParaRPr>
                    </a:p>
                    <a:p>
                      <a:pPr marL="0" lvl="0" indent="0">
                        <a:buNone/>
                      </a:pPr>
                      <a:r>
                        <a:rPr lang="zh-CN" altLang="en-US" sz="2400" b="1" dirty="0">
                          <a:solidFill>
                            <a:srgbClr val="0000FF"/>
                          </a:solidFill>
                          <a:latin typeface="宋体" panose="02010600030101010101" pitchFamily="2" charset="-122"/>
                        </a:rPr>
                        <a:t>布新</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447800">
                <a:tc gridSpan="2">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2400" b="1" dirty="0">
                          <a:solidFill>
                            <a:srgbClr val="0000FF"/>
                          </a:solidFill>
                          <a:latin typeface="宋体" panose="02010600030101010101" pitchFamily="2" charset="-122"/>
                        </a:rPr>
                        <a:t>社会经济</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74451" name="文本框 274450"/>
          <p:cNvSpPr txBox="1">
            <a:spLocks noChangeArrowheads="1"/>
          </p:cNvSpPr>
          <p:nvPr/>
        </p:nvSpPr>
        <p:spPr bwMode="auto">
          <a:xfrm>
            <a:off x="2057400" y="1524000"/>
            <a:ext cx="4419600" cy="457200"/>
          </a:xfrm>
          <a:prstGeom prst="rect">
            <a:avLst/>
          </a:prstGeom>
          <a:noFill/>
          <a:ln w="9525">
            <a:noFill/>
            <a:miter lim="800000"/>
            <a:headEnd/>
            <a:tailEnd/>
          </a:ln>
        </p:spPr>
        <p:txBody>
          <a:bodyPr>
            <a:spAutoFit/>
          </a:bodyPr>
          <a:lstStyle/>
          <a:p>
            <a:r>
              <a:rPr lang="zh-CN" altLang="en-US" sz="2400" b="1" dirty="0">
                <a:latin typeface="Arial" pitchFamily="34" charset="0"/>
              </a:rPr>
              <a:t>废除旧军队、旧警察、旧法庭</a:t>
            </a:r>
          </a:p>
        </p:txBody>
      </p:sp>
      <p:sp>
        <p:nvSpPr>
          <p:cNvPr id="274452" name="文本框 274451"/>
          <p:cNvSpPr txBox="1">
            <a:spLocks noChangeArrowheads="1"/>
          </p:cNvSpPr>
          <p:nvPr/>
        </p:nvSpPr>
        <p:spPr bwMode="auto">
          <a:xfrm>
            <a:off x="1905000" y="2286000"/>
            <a:ext cx="4953000" cy="1938992"/>
          </a:xfrm>
          <a:prstGeom prst="rect">
            <a:avLst/>
          </a:prstGeom>
          <a:noFill/>
          <a:ln w="9525">
            <a:noFill/>
            <a:miter lim="800000"/>
            <a:headEnd/>
            <a:tailEnd/>
          </a:ln>
        </p:spPr>
        <p:txBody>
          <a:bodyPr>
            <a:spAutoFit/>
          </a:bodyPr>
          <a:lstStyle/>
          <a:p>
            <a:r>
              <a:rPr lang="zh-CN" altLang="en-US" sz="2000" b="1" dirty="0">
                <a:latin typeface="宋体" pitchFamily="2" charset="-122"/>
              </a:rPr>
              <a:t>①设</a:t>
            </a:r>
            <a:r>
              <a:rPr lang="zh-CN" altLang="en-US" sz="2000" b="1" dirty="0">
                <a:solidFill>
                  <a:srgbClr val="FF0000"/>
                </a:solidFill>
                <a:latin typeface="宋体" pitchFamily="2" charset="-122"/>
              </a:rPr>
              <a:t>公社委员会为最高权力机关</a:t>
            </a:r>
            <a:r>
              <a:rPr lang="zh-CN" altLang="en-US" sz="2000" b="1" dirty="0">
                <a:latin typeface="宋体" pitchFamily="2" charset="-122"/>
              </a:rPr>
              <a:t>，</a:t>
            </a:r>
            <a:r>
              <a:rPr lang="zh-CN" altLang="en-US" sz="2000" b="1" dirty="0">
                <a:solidFill>
                  <a:srgbClr val="FF0000"/>
                </a:solidFill>
                <a:latin typeface="宋体" pitchFamily="2" charset="-122"/>
              </a:rPr>
              <a:t>拥有立法权和行政权； </a:t>
            </a:r>
          </a:p>
          <a:p>
            <a:r>
              <a:rPr lang="zh-CN" altLang="en-US" sz="2000" b="1" dirty="0">
                <a:latin typeface="宋体" pitchFamily="2" charset="-122"/>
              </a:rPr>
              <a:t>②成立</a:t>
            </a:r>
            <a:r>
              <a:rPr lang="zh-CN" altLang="en-US" sz="2000" b="1" dirty="0">
                <a:solidFill>
                  <a:srgbClr val="FF0000"/>
                </a:solidFill>
                <a:latin typeface="宋体" pitchFamily="2" charset="-122"/>
              </a:rPr>
              <a:t>国民自卫军和司法机构</a:t>
            </a:r>
          </a:p>
          <a:p>
            <a:r>
              <a:rPr lang="zh-CN" altLang="en-US" sz="2000" b="1" dirty="0">
                <a:latin typeface="宋体" pitchFamily="2" charset="-122"/>
              </a:rPr>
              <a:t>③公职人员由民主选举产生，人民有权监督和罢免；</a:t>
            </a:r>
          </a:p>
          <a:p>
            <a:r>
              <a:rPr lang="zh-CN" altLang="en-US" sz="2000" b="1" dirty="0">
                <a:latin typeface="宋体" pitchFamily="2" charset="-122"/>
              </a:rPr>
              <a:t>④规定公职人员薪金的最高限额。</a:t>
            </a:r>
          </a:p>
        </p:txBody>
      </p:sp>
      <p:sp>
        <p:nvSpPr>
          <p:cNvPr id="274453" name="矩形 274452"/>
          <p:cNvSpPr/>
          <p:nvPr/>
        </p:nvSpPr>
        <p:spPr>
          <a:xfrm>
            <a:off x="1928794" y="4429132"/>
            <a:ext cx="4495800" cy="1187450"/>
          </a:xfrm>
          <a:prstGeom prst="rect">
            <a:avLst/>
          </a:prstGeom>
          <a:noFill/>
          <a:ln w="9525">
            <a:noFill/>
          </a:ln>
        </p:spPr>
        <p:txBody>
          <a:bodyPr>
            <a:spAutoFit/>
          </a:bodyPr>
          <a:lstStyle/>
          <a:p>
            <a:pPr>
              <a:defRPr/>
            </a:pPr>
            <a:r>
              <a:rPr lang="zh-CN" altLang="en-US" sz="2400" b="1" noProof="1">
                <a:effectLst>
                  <a:outerShdw blurRad="38100" dist="38100" dir="2700000" algn="tl">
                    <a:srgbClr val="C0C0C0"/>
                  </a:outerShdw>
                </a:effectLst>
                <a:latin typeface="Arial" pitchFamily="34" charset="0"/>
              </a:rPr>
              <a:t>①没收逃亡资本家的工厂，交给工人合作社管理</a:t>
            </a:r>
            <a:r>
              <a:rPr lang="zh-CN" altLang="zh-CN" sz="2400" b="1" noProof="1">
                <a:effectLst>
                  <a:outerShdw blurRad="38100" dist="38100" dir="2700000" algn="tl">
                    <a:srgbClr val="C0C0C0"/>
                  </a:outerShdw>
                </a:effectLst>
                <a:latin typeface="Arial" pitchFamily="34" charset="0"/>
              </a:rPr>
              <a:t>; </a:t>
            </a:r>
          </a:p>
          <a:p>
            <a:pPr>
              <a:defRPr/>
            </a:pPr>
            <a:r>
              <a:rPr lang="zh-CN" altLang="zh-CN" sz="2400" b="1" noProof="1">
                <a:effectLst>
                  <a:outerShdw blurRad="38100" dist="38100" dir="2700000" algn="tl">
                    <a:srgbClr val="C0C0C0"/>
                  </a:outerShdw>
                </a:effectLst>
                <a:latin typeface="Arial" pitchFamily="34" charset="0"/>
              </a:rPr>
              <a:t>②</a:t>
            </a:r>
            <a:r>
              <a:rPr lang="zh-CN" altLang="en-US" sz="2400" b="1" noProof="1">
                <a:effectLst>
                  <a:outerShdw blurRad="38100" dist="38100" dir="2700000" algn="tl">
                    <a:srgbClr val="C0C0C0"/>
                  </a:outerShdw>
                </a:effectLst>
                <a:latin typeface="Arial" pitchFamily="34" charset="0"/>
              </a:rPr>
              <a:t>实行八小时工作制。</a:t>
            </a:r>
          </a:p>
        </p:txBody>
      </p:sp>
      <p:grpSp>
        <p:nvGrpSpPr>
          <p:cNvPr id="2" name="组合 274453"/>
          <p:cNvGrpSpPr>
            <a:grpSpLocks/>
          </p:cNvGrpSpPr>
          <p:nvPr/>
        </p:nvGrpSpPr>
        <p:grpSpPr bwMode="auto">
          <a:xfrm>
            <a:off x="6477000" y="2819399"/>
            <a:ext cx="2438400" cy="752428"/>
            <a:chOff x="4080" y="1776"/>
            <a:chExt cx="1536" cy="523"/>
          </a:xfrm>
        </p:grpSpPr>
        <p:sp>
          <p:nvSpPr>
            <p:cNvPr id="274455" name="文本框 274454"/>
            <p:cNvSpPr txBox="1"/>
            <p:nvPr/>
          </p:nvSpPr>
          <p:spPr>
            <a:xfrm>
              <a:off x="4416" y="1776"/>
              <a:ext cx="1200" cy="523"/>
            </a:xfrm>
            <a:prstGeom prst="rect">
              <a:avLst/>
            </a:prstGeom>
            <a:noFill/>
            <a:ln w="9525">
              <a:noFill/>
            </a:ln>
          </p:spPr>
          <p:txBody>
            <a:bodyPr>
              <a:spAutoFit/>
            </a:bodyPr>
            <a:lstStyle/>
            <a:p>
              <a:pPr>
                <a:defRPr/>
              </a:pPr>
              <a:r>
                <a:rPr lang="zh-CN" altLang="x-none" sz="2400" b="1" noProof="1">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cs typeface="+mn-ea"/>
                </a:rPr>
                <a:t>建立无产阶级</a:t>
              </a:r>
              <a:r>
                <a:rPr lang="zh-CN" altLang="en-US" sz="2400" b="1" noProof="1">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cs typeface="+mn-ea"/>
                </a:rPr>
                <a:t>国家机器</a:t>
              </a:r>
              <a:endParaRPr lang="zh-CN" altLang="en-US" sz="2400" b="1" noProof="1">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24610" name="右箭头 274455"/>
            <p:cNvSpPr>
              <a:spLocks noChangeArrowheads="1"/>
            </p:cNvSpPr>
            <p:nvPr/>
          </p:nvSpPr>
          <p:spPr bwMode="auto">
            <a:xfrm>
              <a:off x="4080" y="1824"/>
              <a:ext cx="288" cy="376"/>
            </a:xfrm>
            <a:prstGeom prst="rightArrow">
              <a:avLst>
                <a:gd name="adj1" fmla="val 50000"/>
                <a:gd name="adj2" fmla="val 25000"/>
              </a:avLst>
            </a:prstGeom>
            <a:solidFill>
              <a:schemeClr val="accent1"/>
            </a:solidFill>
            <a:ln w="9525">
              <a:solidFill>
                <a:schemeClr val="tx1"/>
              </a:solidFill>
              <a:miter lim="800000"/>
              <a:headEnd/>
              <a:tailEnd/>
            </a:ln>
          </p:spPr>
          <p:txBody>
            <a:bodyPr/>
            <a:lstStyle/>
            <a:p>
              <a:pPr eaLnBrk="0" hangingPunct="0"/>
              <a:endParaRPr lang="zh-CN" altLang="en-US"/>
            </a:p>
          </p:txBody>
        </p:sp>
      </p:grpSp>
      <p:grpSp>
        <p:nvGrpSpPr>
          <p:cNvPr id="3" name="组合 274456"/>
          <p:cNvGrpSpPr>
            <a:grpSpLocks/>
          </p:cNvGrpSpPr>
          <p:nvPr/>
        </p:nvGrpSpPr>
        <p:grpSpPr bwMode="auto">
          <a:xfrm>
            <a:off x="1928794" y="4857760"/>
            <a:ext cx="4267200" cy="381000"/>
            <a:chOff x="1248" y="3264"/>
            <a:chExt cx="2688" cy="240"/>
          </a:xfrm>
        </p:grpSpPr>
        <p:sp>
          <p:nvSpPr>
            <p:cNvPr id="24607" name="直接连接符 274457"/>
            <p:cNvSpPr>
              <a:spLocks noChangeShapeType="1"/>
            </p:cNvSpPr>
            <p:nvPr/>
          </p:nvSpPr>
          <p:spPr bwMode="auto">
            <a:xfrm>
              <a:off x="1536" y="3264"/>
              <a:ext cx="2400" cy="0"/>
            </a:xfrm>
            <a:prstGeom prst="line">
              <a:avLst/>
            </a:prstGeom>
            <a:noFill/>
            <a:ln w="38100">
              <a:solidFill>
                <a:srgbClr val="FF0000"/>
              </a:solidFill>
              <a:round/>
              <a:headEnd/>
              <a:tailEnd/>
            </a:ln>
          </p:spPr>
          <p:txBody>
            <a:bodyPr/>
            <a:lstStyle/>
            <a:p>
              <a:endParaRPr lang="zh-CN" altLang="en-US"/>
            </a:p>
          </p:txBody>
        </p:sp>
        <p:sp>
          <p:nvSpPr>
            <p:cNvPr id="24608" name="直接连接符 274458"/>
            <p:cNvSpPr>
              <a:spLocks noChangeShapeType="1"/>
            </p:cNvSpPr>
            <p:nvPr/>
          </p:nvSpPr>
          <p:spPr bwMode="auto">
            <a:xfrm flipV="1">
              <a:off x="1248" y="3489"/>
              <a:ext cx="1530" cy="15"/>
            </a:xfrm>
            <a:prstGeom prst="line">
              <a:avLst/>
            </a:prstGeom>
            <a:noFill/>
            <a:ln w="38100">
              <a:solidFill>
                <a:srgbClr val="FF0000"/>
              </a:solidFill>
              <a:round/>
              <a:headEnd/>
              <a:tailEnd/>
            </a:ln>
          </p:spPr>
          <p:txBody>
            <a:bodyPr/>
            <a:lstStyle/>
            <a:p>
              <a:endParaRPr lang="zh-CN" altLang="en-US"/>
            </a:p>
          </p:txBody>
        </p:sp>
      </p:grpSp>
      <p:grpSp>
        <p:nvGrpSpPr>
          <p:cNvPr id="4" name="组合 274459"/>
          <p:cNvGrpSpPr>
            <a:grpSpLocks/>
          </p:cNvGrpSpPr>
          <p:nvPr/>
        </p:nvGrpSpPr>
        <p:grpSpPr bwMode="auto">
          <a:xfrm>
            <a:off x="6286512" y="4429132"/>
            <a:ext cx="3143285" cy="1570038"/>
            <a:chOff x="4050" y="2923"/>
            <a:chExt cx="1710" cy="989"/>
          </a:xfrm>
        </p:grpSpPr>
        <p:sp>
          <p:nvSpPr>
            <p:cNvPr id="24605" name="右箭头 274460"/>
            <p:cNvSpPr>
              <a:spLocks noChangeArrowheads="1"/>
            </p:cNvSpPr>
            <p:nvPr/>
          </p:nvSpPr>
          <p:spPr bwMode="auto">
            <a:xfrm>
              <a:off x="4050" y="3238"/>
              <a:ext cx="288" cy="288"/>
            </a:xfrm>
            <a:prstGeom prst="rightArrow">
              <a:avLst>
                <a:gd name="adj1" fmla="val 50000"/>
                <a:gd name="adj2" fmla="val 25000"/>
              </a:avLst>
            </a:prstGeom>
            <a:solidFill>
              <a:schemeClr val="accent1"/>
            </a:solidFill>
            <a:ln w="9525">
              <a:solidFill>
                <a:schemeClr val="tx1"/>
              </a:solidFill>
              <a:miter lim="800000"/>
              <a:headEnd/>
              <a:tailEnd/>
            </a:ln>
          </p:spPr>
          <p:txBody>
            <a:bodyPr/>
            <a:lstStyle/>
            <a:p>
              <a:pPr eaLnBrk="0" hangingPunct="0"/>
              <a:endParaRPr lang="zh-CN" altLang="en-US"/>
            </a:p>
          </p:txBody>
        </p:sp>
        <p:sp>
          <p:nvSpPr>
            <p:cNvPr id="24606" name="文本框 274461"/>
            <p:cNvSpPr txBox="1">
              <a:spLocks noChangeArrowheads="1"/>
            </p:cNvSpPr>
            <p:nvPr/>
          </p:nvSpPr>
          <p:spPr bwMode="auto">
            <a:xfrm>
              <a:off x="4368" y="2923"/>
              <a:ext cx="1392" cy="989"/>
            </a:xfrm>
            <a:prstGeom prst="rect">
              <a:avLst/>
            </a:prstGeom>
            <a:noFill/>
            <a:ln w="9525">
              <a:noFill/>
              <a:miter lim="800000"/>
              <a:headEnd/>
              <a:tailEnd/>
            </a:ln>
          </p:spPr>
          <p:txBody>
            <a:bodyPr>
              <a:spAutoFit/>
            </a:bodyPr>
            <a:lstStyle/>
            <a:p>
              <a:r>
                <a:rPr lang="zh-CN" altLang="en-US" sz="2400" b="1" dirty="0">
                  <a:solidFill>
                    <a:srgbClr val="FF0000"/>
                  </a:solidFill>
                  <a:latin typeface="Arial" pitchFamily="34" charset="0"/>
                  <a:ea typeface="黑体" pitchFamily="49" charset="-122"/>
                </a:rPr>
                <a:t>触及资本主义私有制，具有明显的无产阶级性质</a:t>
              </a:r>
            </a:p>
          </p:txBody>
        </p:sp>
      </p:grpSp>
      <p:sp>
        <p:nvSpPr>
          <p:cNvPr id="24601" name="Rectangle 3"/>
          <p:cNvSpPr>
            <a:spLocks noChangeArrowheads="1"/>
          </p:cNvSpPr>
          <p:nvPr/>
        </p:nvSpPr>
        <p:spPr bwMode="auto">
          <a:xfrm>
            <a:off x="0" y="428604"/>
            <a:ext cx="9144000" cy="649288"/>
          </a:xfrm>
          <a:prstGeom prst="rect">
            <a:avLst/>
          </a:prstGeom>
          <a:solidFill>
            <a:srgbClr val="FF0000"/>
          </a:solidFill>
          <a:ln w="38100">
            <a:noFill/>
            <a:miter lim="800000"/>
            <a:headEnd/>
            <a:tailEnd/>
          </a:ln>
        </p:spPr>
        <p:txBody>
          <a:bodyPr anchor="ctr"/>
          <a:lstStyle/>
          <a:p>
            <a:pPr eaLnBrk="0" hangingPunct="0"/>
            <a:r>
              <a:rPr lang="zh-CN" altLang="en-US" sz="2800" b="1" dirty="0" smtClean="0">
                <a:solidFill>
                  <a:schemeClr val="bg1"/>
                </a:solidFill>
                <a:ea typeface="黑体" pitchFamily="49" charset="-122"/>
              </a:rPr>
              <a:t>（</a:t>
            </a:r>
            <a:r>
              <a:rPr lang="en-US" altLang="zh-CN" sz="2800" b="1" dirty="0" smtClean="0">
                <a:solidFill>
                  <a:schemeClr val="bg1"/>
                </a:solidFill>
                <a:ea typeface="黑体" pitchFamily="49" charset="-122"/>
              </a:rPr>
              <a:t>3</a:t>
            </a:r>
            <a:r>
              <a:rPr lang="zh-CN" altLang="en-US" sz="2800" b="1" dirty="0" smtClean="0">
                <a:solidFill>
                  <a:schemeClr val="bg1"/>
                </a:solidFill>
                <a:ea typeface="黑体" pitchFamily="49" charset="-122"/>
              </a:rPr>
              <a:t>）公</a:t>
            </a:r>
            <a:r>
              <a:rPr lang="zh-CN" altLang="en-US" sz="2800" b="1" dirty="0">
                <a:solidFill>
                  <a:schemeClr val="bg1"/>
                </a:solidFill>
                <a:ea typeface="黑体" pitchFamily="49" charset="-122"/>
              </a:rPr>
              <a:t>社</a:t>
            </a:r>
            <a:r>
              <a:rPr lang="zh-CN" altLang="en-US" sz="2800" b="1" dirty="0" smtClean="0">
                <a:solidFill>
                  <a:schemeClr val="bg1"/>
                </a:solidFill>
                <a:ea typeface="黑体" pitchFamily="49" charset="-122"/>
              </a:rPr>
              <a:t>的革命措施</a:t>
            </a:r>
            <a:endParaRPr lang="zh-CN" altLang="en-US" sz="2800" b="1" dirty="0">
              <a:solidFill>
                <a:schemeClr val="bg1"/>
              </a:solidFill>
              <a:ea typeface="黑体" pitchFamily="49" charset="-122"/>
            </a:endParaRPr>
          </a:p>
        </p:txBody>
      </p:sp>
      <p:grpSp>
        <p:nvGrpSpPr>
          <p:cNvPr id="5" name="组合 274463"/>
          <p:cNvGrpSpPr>
            <a:grpSpLocks/>
          </p:cNvGrpSpPr>
          <p:nvPr/>
        </p:nvGrpSpPr>
        <p:grpSpPr bwMode="auto">
          <a:xfrm>
            <a:off x="6477000" y="1295401"/>
            <a:ext cx="2667000" cy="830263"/>
            <a:chOff x="4080" y="816"/>
            <a:chExt cx="1680" cy="523"/>
          </a:xfrm>
        </p:grpSpPr>
        <p:sp>
          <p:nvSpPr>
            <p:cNvPr id="24603" name="右箭头 274464"/>
            <p:cNvSpPr>
              <a:spLocks noChangeArrowheads="1"/>
            </p:cNvSpPr>
            <p:nvPr/>
          </p:nvSpPr>
          <p:spPr bwMode="auto">
            <a:xfrm>
              <a:off x="4080" y="1008"/>
              <a:ext cx="288" cy="288"/>
            </a:xfrm>
            <a:prstGeom prst="rightArrow">
              <a:avLst>
                <a:gd name="adj1" fmla="val 50000"/>
                <a:gd name="adj2" fmla="val 25000"/>
              </a:avLst>
            </a:prstGeom>
            <a:solidFill>
              <a:schemeClr val="accent1"/>
            </a:solidFill>
            <a:ln w="9525">
              <a:solidFill>
                <a:schemeClr val="tx1"/>
              </a:solidFill>
              <a:miter lim="800000"/>
              <a:headEnd/>
              <a:tailEnd/>
            </a:ln>
          </p:spPr>
          <p:txBody>
            <a:bodyPr/>
            <a:lstStyle/>
            <a:p>
              <a:pPr eaLnBrk="0" hangingPunct="0"/>
              <a:endParaRPr lang="zh-CN" altLang="en-US"/>
            </a:p>
          </p:txBody>
        </p:sp>
        <p:sp>
          <p:nvSpPr>
            <p:cNvPr id="274466" name="矩形 274465"/>
            <p:cNvSpPr/>
            <p:nvPr/>
          </p:nvSpPr>
          <p:spPr>
            <a:xfrm>
              <a:off x="4484" y="816"/>
              <a:ext cx="1276" cy="523"/>
            </a:xfrm>
            <a:prstGeom prst="rect">
              <a:avLst/>
            </a:prstGeom>
            <a:noFill/>
            <a:ln w="9525">
              <a:noFill/>
            </a:ln>
          </p:spPr>
          <p:txBody>
            <a:bodyPr>
              <a:spAutoFit/>
            </a:bodyPr>
            <a:lstStyle/>
            <a:p>
              <a:pPr>
                <a:defRPr/>
              </a:pPr>
              <a:r>
                <a:rPr lang="zh-CN" altLang="x-none" sz="2400" b="1" noProof="1">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cs typeface="+mn-ea"/>
                </a:rPr>
                <a:t>打碎旧的国家机器</a:t>
              </a:r>
              <a:endParaRPr lang="zh-CN" altLang="x-none" sz="2400" b="1" noProof="1">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endParaRPr>
            </a:p>
          </p:txBody>
        </p:sp>
      </p:grpSp>
      <p:sp>
        <p:nvSpPr>
          <p:cNvPr id="20" name="TextBox 19"/>
          <p:cNvSpPr txBox="1"/>
          <p:nvPr/>
        </p:nvSpPr>
        <p:spPr>
          <a:xfrm>
            <a:off x="357158" y="6000768"/>
            <a:ext cx="8429684" cy="984885"/>
          </a:xfrm>
          <a:prstGeom prst="rect">
            <a:avLst/>
          </a:prstGeom>
          <a:noFill/>
        </p:spPr>
        <p:txBody>
          <a:bodyPr wrap="square" rtlCol="0">
            <a:spAutoFit/>
          </a:bodyPr>
          <a:lstStyle/>
          <a:p>
            <a:pPr>
              <a:spcBef>
                <a:spcPct val="50000"/>
              </a:spcBef>
            </a:pPr>
            <a:r>
              <a:rPr lang="zh-CN" altLang="en-US" sz="2000" b="1" dirty="0" smtClean="0">
                <a:latin typeface="华文细黑" pitchFamily="2" charset="-122"/>
                <a:ea typeface="华文细黑" pitchFamily="2" charset="-122"/>
              </a:rPr>
              <a:t>你想知道无产阶级专政是什么样子吗？请看看巴黎公社吧！这就是无产阶级专政！</a:t>
            </a:r>
            <a:r>
              <a:rPr lang="zh-CN" altLang="en-US" sz="2000" b="1" dirty="0" smtClean="0">
                <a:latin typeface="Arial" pitchFamily="34" charset="0"/>
              </a:rPr>
              <a:t>                                              </a:t>
            </a:r>
            <a:r>
              <a:rPr lang="en-US" altLang="zh-CN" sz="2000" b="1" dirty="0" smtClean="0">
                <a:latin typeface="Arial" pitchFamily="34" charset="0"/>
              </a:rPr>
              <a:t>------</a:t>
            </a:r>
            <a:r>
              <a:rPr lang="zh-CN" altLang="en-US" sz="2000" b="1" dirty="0" smtClean="0">
                <a:latin typeface="Arial" pitchFamily="34" charset="0"/>
              </a:rPr>
              <a:t>恩格斯</a:t>
            </a:r>
            <a:endParaRPr lang="zh-CN" altLang="en-US" sz="2000" b="1" dirty="0" smtClean="0">
              <a:latin typeface="华文细黑" pitchFamily="2" charset="-122"/>
              <a:ea typeface="华文细黑" pitchFamily="2" charset="-122"/>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4601"/>
                                        </p:tgtEl>
                                        <p:attrNameLst>
                                          <p:attrName>style.visibility</p:attrName>
                                        </p:attrNameLst>
                                      </p:cBhvr>
                                      <p:to>
                                        <p:strVal val="visible"/>
                                      </p:to>
                                    </p:set>
                                    <p:animEffect transition="in" filter="box(in)">
                                      <p:cBhvr>
                                        <p:cTn id="13" dur="500"/>
                                        <p:tgtEl>
                                          <p:spTgt spid="24601"/>
                                        </p:tgtEl>
                                      </p:cBhvr>
                                    </p:animEffect>
                                  </p:childTnLst>
                                </p:cTn>
                              </p:par>
                            </p:childTnLst>
                          </p:cTn>
                        </p:par>
                        <p:par>
                          <p:cTn id="14" fill="hold">
                            <p:stCondLst>
                              <p:cond delay="500"/>
                            </p:stCondLst>
                            <p:childTnLst>
                              <p:par>
                                <p:cTn id="15" presetID="4" presetClass="entr" presetSubtype="16" fill="hold" nodeType="afterEffect">
                                  <p:stCondLst>
                                    <p:cond delay="0"/>
                                  </p:stCondLst>
                                  <p:childTnLst>
                                    <p:set>
                                      <p:cBhvr>
                                        <p:cTn id="16" dur="1" fill="hold">
                                          <p:stCondLst>
                                            <p:cond delay="0"/>
                                          </p:stCondLst>
                                        </p:cTn>
                                        <p:tgtEl>
                                          <p:spTgt spid="274435"/>
                                        </p:tgtEl>
                                        <p:attrNameLst>
                                          <p:attrName>style.visibility</p:attrName>
                                        </p:attrNameLst>
                                      </p:cBhvr>
                                      <p:to>
                                        <p:strVal val="visible"/>
                                      </p:to>
                                    </p:set>
                                    <p:animEffect transition="in" filter="box(in)">
                                      <p:cBhvr>
                                        <p:cTn id="17" dur="500"/>
                                        <p:tgtEl>
                                          <p:spTgt spid="27443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445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74452"/>
                                        </p:tgtEl>
                                        <p:attrNameLst>
                                          <p:attrName>style.visibility</p:attrName>
                                        </p:attrNameLst>
                                      </p:cBhvr>
                                      <p:to>
                                        <p:strVal val="visible"/>
                                      </p:to>
                                    </p:set>
                                    <p:animEffect transition="in" filter="blinds(horizontal)">
                                      <p:cBhvr>
                                        <p:cTn id="31" dur="500"/>
                                        <p:tgtEl>
                                          <p:spTgt spid="27445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linds(horizontal)">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74453"/>
                                        </p:tgtEl>
                                        <p:attrNameLst>
                                          <p:attrName>style.visibility</p:attrName>
                                        </p:attrNameLst>
                                      </p:cBhvr>
                                      <p:to>
                                        <p:strVal val="visible"/>
                                      </p:to>
                                    </p:set>
                                    <p:animEffect transition="in" filter="blinds(horizontal)">
                                      <p:cBhvr>
                                        <p:cTn id="41" dur="500"/>
                                        <p:tgtEl>
                                          <p:spTgt spid="27445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linds(horizontal)">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blinds(horizontal)">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51" grpId="0"/>
      <p:bldP spid="274452" grpId="0"/>
      <p:bldP spid="274453" grpId="0"/>
      <p:bldP spid="24601"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6" name="Text Box 10"/>
          <p:cNvSpPr txBox="1">
            <a:spLocks noChangeArrowheads="1"/>
          </p:cNvSpPr>
          <p:nvPr/>
        </p:nvSpPr>
        <p:spPr bwMode="auto">
          <a:xfrm>
            <a:off x="0" y="285728"/>
            <a:ext cx="8715404" cy="319831"/>
          </a:xfrm>
          <a:prstGeom prst="rect">
            <a:avLst/>
          </a:prstGeom>
          <a:noFill/>
          <a:ln w="9525">
            <a:noFill/>
            <a:miter lim="800000"/>
            <a:headEnd/>
            <a:tailEnd/>
          </a:ln>
        </p:spPr>
        <p:txBody>
          <a:bodyPr wrap="square">
            <a:spAutoFit/>
          </a:bodyPr>
          <a:lstStyle/>
          <a:p>
            <a:pPr>
              <a:lnSpc>
                <a:spcPct val="60000"/>
              </a:lnSpc>
              <a:spcBef>
                <a:spcPct val="50000"/>
              </a:spcBef>
            </a:pPr>
            <a:r>
              <a:rPr lang="zh-CN" altLang="en-US" sz="2400" b="1" dirty="0">
                <a:latin typeface="Tahoma" pitchFamily="34" charset="0"/>
                <a:ea typeface="华文楷体" pitchFamily="2" charset="-122"/>
              </a:rPr>
              <a:t>巴黎公社仅仅是一次失败的革命吗</a:t>
            </a:r>
            <a:r>
              <a:rPr lang="zh-CN" altLang="en-US" sz="2400" b="1" dirty="0" smtClean="0">
                <a:latin typeface="Tahoma" pitchFamily="34" charset="0"/>
                <a:ea typeface="华文楷体" pitchFamily="2" charset="-122"/>
              </a:rPr>
              <a:t>？它</a:t>
            </a:r>
            <a:r>
              <a:rPr lang="zh-CN" altLang="en-US" sz="2400" b="1" dirty="0">
                <a:latin typeface="Tahoma" pitchFamily="34" charset="0"/>
                <a:ea typeface="华文楷体" pitchFamily="2" charset="-122"/>
              </a:rPr>
              <a:t>还给我们留下些什么？</a:t>
            </a:r>
          </a:p>
        </p:txBody>
      </p:sp>
      <p:sp>
        <p:nvSpPr>
          <p:cNvPr id="12" name="TextBox 11"/>
          <p:cNvSpPr txBox="1"/>
          <p:nvPr/>
        </p:nvSpPr>
        <p:spPr>
          <a:xfrm>
            <a:off x="0" y="1500174"/>
            <a:ext cx="9144000" cy="1200329"/>
          </a:xfrm>
          <a:prstGeom prst="rect">
            <a:avLst/>
          </a:prstGeom>
          <a:noFill/>
        </p:spPr>
        <p:txBody>
          <a:bodyPr wrap="square" rtlCol="0">
            <a:spAutoFit/>
          </a:bodyPr>
          <a:lstStyle/>
          <a:p>
            <a:r>
              <a:rPr lang="zh-CN" altLang="en-US" sz="2400" b="1" dirty="0" smtClean="0">
                <a:latin typeface="黑体" pitchFamily="49" charset="-122"/>
                <a:ea typeface="黑体" pitchFamily="49" charset="-122"/>
              </a:rPr>
              <a:t>巴黎公社作为无产阶级建立政权的第一次伟大尝试而载入史册，它的实践丰富了马克思主义的学说，为国际工人运动的发展提供了宝贵的经验和教训。</a:t>
            </a:r>
            <a:endParaRPr lang="zh-CN" altLang="en-US" dirty="0"/>
          </a:p>
        </p:txBody>
      </p:sp>
      <p:sp>
        <p:nvSpPr>
          <p:cNvPr id="13" name="AutoShape 3"/>
          <p:cNvSpPr>
            <a:spLocks noChangeArrowheads="1"/>
          </p:cNvSpPr>
          <p:nvPr/>
        </p:nvSpPr>
        <p:spPr bwMode="auto">
          <a:xfrm>
            <a:off x="0" y="785794"/>
            <a:ext cx="3714744" cy="571504"/>
          </a:xfrm>
          <a:prstGeom prst="plaque">
            <a:avLst>
              <a:gd name="adj" fmla="val 16667"/>
            </a:avLst>
          </a:prstGeom>
          <a:solidFill>
            <a:srgbClr val="00FFFF"/>
          </a:solidFill>
          <a:ln w="9525">
            <a:solidFill>
              <a:schemeClr val="tx1"/>
            </a:solidFill>
            <a:miter lim="800000"/>
            <a:headEnd/>
            <a:tailEnd/>
          </a:ln>
        </p:spPr>
        <p:txBody>
          <a:bodyPr wrap="none" anchor="ctr"/>
          <a:lstStyle/>
          <a:p>
            <a:r>
              <a:rPr lang="en-US" altLang="zh-CN" sz="2800" b="1" dirty="0" smtClean="0">
                <a:solidFill>
                  <a:srgbClr val="C91907"/>
                </a:solidFill>
                <a:latin typeface="华文行楷" pitchFamily="2" charset="-122"/>
                <a:ea typeface="华文行楷" pitchFamily="2" charset="-122"/>
              </a:rPr>
              <a:t> (4)</a:t>
            </a:r>
            <a:r>
              <a:rPr lang="zh-CN" altLang="en-US" sz="2800" b="1" dirty="0" smtClean="0">
                <a:solidFill>
                  <a:srgbClr val="C91907"/>
                </a:solidFill>
                <a:latin typeface="华文行楷" pitchFamily="2" charset="-122"/>
                <a:ea typeface="华文行楷" pitchFamily="2" charset="-122"/>
              </a:rPr>
              <a:t>、</a:t>
            </a:r>
            <a:r>
              <a:rPr lang="zh-CN" altLang="en-US" sz="2800" b="1" dirty="0">
                <a:solidFill>
                  <a:srgbClr val="C91907"/>
                </a:solidFill>
                <a:latin typeface="华文行楷" pitchFamily="2" charset="-122"/>
                <a:ea typeface="华文行楷" pitchFamily="2" charset="-122"/>
              </a:rPr>
              <a:t>巴黎公</a:t>
            </a:r>
            <a:r>
              <a:rPr lang="zh-CN" altLang="en-US" sz="2800" b="1" dirty="0" smtClean="0">
                <a:solidFill>
                  <a:srgbClr val="C91907"/>
                </a:solidFill>
                <a:latin typeface="华文行楷" pitchFamily="2" charset="-122"/>
                <a:ea typeface="华文行楷" pitchFamily="2" charset="-122"/>
              </a:rPr>
              <a:t>社的意义</a:t>
            </a:r>
            <a:endParaRPr lang="zh-CN" altLang="en-US" sz="2800" b="1" dirty="0">
              <a:latin typeface="华文行楷" pitchFamily="2" charset="-122"/>
              <a:ea typeface="华文行楷" pitchFamily="2" charset="-122"/>
            </a:endParaRPr>
          </a:p>
        </p:txBody>
      </p:sp>
      <p:sp>
        <p:nvSpPr>
          <p:cNvPr id="14" name="文本框 282628"/>
          <p:cNvSpPr txBox="1">
            <a:spLocks noChangeArrowheads="1"/>
          </p:cNvSpPr>
          <p:nvPr/>
        </p:nvSpPr>
        <p:spPr bwMode="auto">
          <a:xfrm>
            <a:off x="0" y="2786058"/>
            <a:ext cx="8893175" cy="477054"/>
          </a:xfrm>
          <a:prstGeom prst="rect">
            <a:avLst/>
          </a:prstGeom>
          <a:solidFill>
            <a:srgbClr val="A50021"/>
          </a:solidFill>
          <a:ln w="25400">
            <a:solidFill>
              <a:schemeClr val="tx1"/>
            </a:solidFill>
            <a:miter lim="800000"/>
            <a:headEnd/>
            <a:tailEnd/>
          </a:ln>
        </p:spPr>
        <p:txBody>
          <a:bodyPr>
            <a:spAutoFit/>
          </a:bodyPr>
          <a:lstStyle/>
          <a:p>
            <a:r>
              <a:rPr lang="zh-CN" altLang="en-US" sz="2500" b="1" dirty="0" smtClean="0">
                <a:solidFill>
                  <a:schemeClr val="bg1"/>
                </a:solidFill>
                <a:latin typeface="黑体" pitchFamily="49" charset="-122"/>
                <a:ea typeface="黑体" pitchFamily="49" charset="-122"/>
              </a:rPr>
              <a:t>四、马</a:t>
            </a:r>
            <a:r>
              <a:rPr lang="zh-CN" altLang="en-US" sz="2500" b="1" dirty="0">
                <a:solidFill>
                  <a:schemeClr val="bg1"/>
                </a:solidFill>
                <a:latin typeface="黑体" pitchFamily="49" charset="-122"/>
                <a:ea typeface="黑体" pitchFamily="49" charset="-122"/>
              </a:rPr>
              <a:t>克思主</a:t>
            </a:r>
            <a:r>
              <a:rPr lang="zh-CN" altLang="en-US" sz="2500" b="1" dirty="0" smtClean="0">
                <a:solidFill>
                  <a:schemeClr val="bg1"/>
                </a:solidFill>
                <a:latin typeface="黑体" pitchFamily="49" charset="-122"/>
                <a:ea typeface="黑体" pitchFamily="49" charset="-122"/>
              </a:rPr>
              <a:t>义的世界意义</a:t>
            </a:r>
            <a:r>
              <a:rPr lang="zh-CN" altLang="en-US" sz="2500" b="1" dirty="0" smtClean="0">
                <a:solidFill>
                  <a:schemeClr val="bg1"/>
                </a:solidFill>
                <a:latin typeface="Times New Roman" pitchFamily="18" charset="0"/>
                <a:ea typeface="黑体" pitchFamily="49" charset="-122"/>
              </a:rPr>
              <a:t>——</a:t>
            </a:r>
            <a:r>
              <a:rPr lang="zh-CN" altLang="en-US" sz="2500" b="1" dirty="0">
                <a:solidFill>
                  <a:schemeClr val="bg1"/>
                </a:solidFill>
                <a:latin typeface="黑体" pitchFamily="49" charset="-122"/>
                <a:ea typeface="黑体" pitchFamily="49" charset="-122"/>
              </a:rPr>
              <a:t>开创了社会主义运动的新</a:t>
            </a:r>
            <a:r>
              <a:rPr lang="en-US" sz="2500" b="1" dirty="0">
                <a:solidFill>
                  <a:schemeClr val="bg1"/>
                </a:solidFill>
                <a:latin typeface="黑体" pitchFamily="49" charset="-122"/>
                <a:ea typeface="黑体" pitchFamily="49" charset="-122"/>
              </a:rPr>
              <a:t>时代</a:t>
            </a:r>
            <a:endParaRPr lang="zh-CN" altLang="en-US" sz="2500" b="1" dirty="0">
              <a:solidFill>
                <a:schemeClr val="bg1"/>
              </a:solidFill>
              <a:latin typeface="黑体" pitchFamily="49" charset="-122"/>
              <a:ea typeface="黑体" pitchFamily="49" charset="-122"/>
            </a:endParaRPr>
          </a:p>
        </p:txBody>
      </p:sp>
      <p:sp>
        <p:nvSpPr>
          <p:cNvPr id="15" name="矩形 14"/>
          <p:cNvSpPr/>
          <p:nvPr/>
        </p:nvSpPr>
        <p:spPr>
          <a:xfrm>
            <a:off x="0" y="4857760"/>
            <a:ext cx="8501090" cy="830997"/>
          </a:xfrm>
          <a:prstGeom prst="rect">
            <a:avLst/>
          </a:prstGeom>
        </p:spPr>
        <p:txBody>
          <a:bodyPr wrap="square">
            <a:spAutoFit/>
          </a:bodyPr>
          <a:lstStyle/>
          <a:p>
            <a:pPr defTabSz="1219200"/>
            <a:r>
              <a:rPr kumimoji="1" lang="en-US" altLang="zh-CN" sz="2400" b="1" dirty="0" smtClean="0"/>
              <a:t>2.</a:t>
            </a:r>
            <a:r>
              <a:rPr kumimoji="1" lang="zh-CN" altLang="en-US" sz="2400" b="1" dirty="0" smtClean="0">
                <a:solidFill>
                  <a:srgbClr val="FF0000"/>
                </a:solidFill>
              </a:rPr>
              <a:t>成为工人运动的指导思想，</a:t>
            </a:r>
            <a:r>
              <a:rPr kumimoji="1" lang="zh-CN" altLang="en-US" sz="2400" b="1" dirty="0" smtClean="0"/>
              <a:t>在东欧、东南欧、亚洲和美洲都产生重要影响。</a:t>
            </a:r>
            <a:endParaRPr lang="zh-CN" altLang="en-US" sz="2400" dirty="0"/>
          </a:p>
        </p:txBody>
      </p:sp>
      <p:sp>
        <p:nvSpPr>
          <p:cNvPr id="16" name="TextBox 15"/>
          <p:cNvSpPr txBox="1"/>
          <p:nvPr/>
        </p:nvSpPr>
        <p:spPr>
          <a:xfrm>
            <a:off x="0" y="3643314"/>
            <a:ext cx="9144000" cy="1200329"/>
          </a:xfrm>
          <a:prstGeom prst="rect">
            <a:avLst/>
          </a:prstGeom>
          <a:noFill/>
        </p:spPr>
        <p:txBody>
          <a:bodyPr wrap="square" rtlCol="0">
            <a:spAutoFit/>
          </a:bodyPr>
          <a:lstStyle/>
          <a:p>
            <a:r>
              <a:rPr lang="en-US" altLang="zh-CN" sz="2400" dirty="0" smtClean="0"/>
              <a:t>1.</a:t>
            </a:r>
            <a:r>
              <a:rPr lang="zh-CN" altLang="en-US" sz="2400" b="1" dirty="0" smtClean="0">
                <a:solidFill>
                  <a:srgbClr val="FF0000"/>
                </a:solidFill>
              </a:rPr>
              <a:t>马克思主义是科学的、人民的、实践的、不断发展的开放的理论</a:t>
            </a:r>
            <a:r>
              <a:rPr lang="zh-CN" altLang="en-US" sz="2400" b="1" dirty="0" smtClean="0"/>
              <a:t>，揭示了人类社会的发展规律；提供</a:t>
            </a:r>
            <a:r>
              <a:rPr lang="zh-CN" altLang="en-US" sz="2400" b="1" dirty="0" smtClean="0">
                <a:solidFill>
                  <a:srgbClr val="FF0000"/>
                </a:solidFill>
              </a:rPr>
              <a:t>科学认识世界、认识问题的方法，</a:t>
            </a:r>
            <a:r>
              <a:rPr lang="zh-CN" altLang="en-US" sz="2400" b="1" dirty="0" smtClean="0"/>
              <a:t>具有</a:t>
            </a:r>
            <a:r>
              <a:rPr lang="zh-CN" altLang="en-US" sz="2400" b="1" dirty="0" smtClean="0">
                <a:solidFill>
                  <a:srgbClr val="FF0000"/>
                </a:solidFill>
              </a:rPr>
              <a:t>普世价值</a:t>
            </a:r>
            <a:r>
              <a:rPr lang="zh-CN" altLang="en-US" sz="2400" b="1" dirty="0" smtClean="0"/>
              <a:t>。</a:t>
            </a:r>
            <a:endParaRPr lang="zh-CN" altLang="en-US" sz="2400" dirty="0"/>
          </a:p>
        </p:txBody>
      </p:sp>
      <p:sp>
        <p:nvSpPr>
          <p:cNvPr id="18" name="TextBox 17"/>
          <p:cNvSpPr txBox="1"/>
          <p:nvPr/>
        </p:nvSpPr>
        <p:spPr>
          <a:xfrm>
            <a:off x="0" y="5643578"/>
            <a:ext cx="9144000" cy="830997"/>
          </a:xfrm>
          <a:prstGeom prst="rect">
            <a:avLst/>
          </a:prstGeom>
          <a:noFill/>
        </p:spPr>
        <p:txBody>
          <a:bodyPr wrap="square" rtlCol="0">
            <a:spAutoFit/>
          </a:bodyPr>
          <a:lstStyle/>
          <a:p>
            <a:r>
              <a:rPr lang="en-US" altLang="zh-CN" sz="2400" b="1" dirty="0" smtClean="0"/>
              <a:t>3.</a:t>
            </a:r>
            <a:r>
              <a:rPr lang="zh-CN" altLang="en-US" sz="2400" b="1" dirty="0" smtClean="0">
                <a:solidFill>
                  <a:srgbClr val="FF0000"/>
                </a:solidFill>
              </a:rPr>
              <a:t>马克思主义政党在世界范围内建立</a:t>
            </a:r>
            <a:r>
              <a:rPr lang="zh-CN" altLang="en-US" sz="2400" b="1" dirty="0" smtClean="0"/>
              <a:t>、发展起来，成为实现自身解放和全人类解放的根本政治力量。</a:t>
            </a:r>
            <a:endParaRPr lang="zh-CN" altLang="en-US" sz="2400" b="1"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8186"/>
                                        </p:tgtEl>
                                        <p:attrNameLst>
                                          <p:attrName>style.visibility</p:attrName>
                                        </p:attrNameLst>
                                      </p:cBhvr>
                                      <p:to>
                                        <p:strVal val="visible"/>
                                      </p:to>
                                    </p:set>
                                    <p:anim calcmode="lin" valueType="num">
                                      <p:cBhvr>
                                        <p:cTn id="7" dur="500" fill="hold"/>
                                        <p:tgtEl>
                                          <p:spTgt spid="178186"/>
                                        </p:tgtEl>
                                        <p:attrNameLst>
                                          <p:attrName>ppt_w</p:attrName>
                                        </p:attrNameLst>
                                      </p:cBhvr>
                                      <p:tavLst>
                                        <p:tav tm="0">
                                          <p:val>
                                            <p:fltVal val="0"/>
                                          </p:val>
                                        </p:tav>
                                        <p:tav tm="100000">
                                          <p:val>
                                            <p:strVal val="#ppt_w"/>
                                          </p:val>
                                        </p:tav>
                                      </p:tavLst>
                                    </p:anim>
                                    <p:anim calcmode="lin" valueType="num">
                                      <p:cBhvr>
                                        <p:cTn id="8" dur="500" fill="hold"/>
                                        <p:tgtEl>
                                          <p:spTgt spid="17818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i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ox(i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1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box(in)">
                                      <p:cBhvr>
                                        <p:cTn id="28" dur="500"/>
                                        <p:tgtEl>
                                          <p:spTgt spid="1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ox(in)">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ox(in)">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6" grpId="0"/>
      <p:bldP spid="12" grpId="0"/>
      <p:bldP spid="13" grpId="0" animBg="1"/>
      <p:bldP spid="14" grpId="0" animBg="1"/>
      <p:bldP spid="15"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82625"/>
          <p:cNvGrpSpPr>
            <a:grpSpLocks/>
          </p:cNvGrpSpPr>
          <p:nvPr/>
        </p:nvGrpSpPr>
        <p:grpSpPr bwMode="auto">
          <a:xfrm>
            <a:off x="107950" y="620713"/>
            <a:ext cx="6769100" cy="3024187"/>
            <a:chOff x="0" y="0"/>
            <a:chExt cx="4264" cy="1905"/>
          </a:xfrm>
        </p:grpSpPr>
        <p:pic>
          <p:nvPicPr>
            <p:cNvPr id="31754" name="图片 282626" descr="u=3042235397,2996089594&amp;fm=23&amp;gp=0"/>
            <p:cNvPicPr>
              <a:picLocks noChangeAspect="1" noChangeArrowheads="1"/>
            </p:cNvPicPr>
            <p:nvPr/>
          </p:nvPicPr>
          <p:blipFill>
            <a:blip r:embed="rId2" cstate="print"/>
            <a:srcRect/>
            <a:stretch>
              <a:fillRect/>
            </a:stretch>
          </p:blipFill>
          <p:spPr bwMode="auto">
            <a:xfrm>
              <a:off x="589" y="0"/>
              <a:ext cx="2223" cy="1600"/>
            </a:xfrm>
            <a:prstGeom prst="rect">
              <a:avLst/>
            </a:prstGeom>
            <a:noFill/>
            <a:ln w="9525">
              <a:noFill/>
              <a:miter lim="800000"/>
              <a:headEnd/>
              <a:tailEnd/>
            </a:ln>
          </p:spPr>
        </p:pic>
        <p:sp>
          <p:nvSpPr>
            <p:cNvPr id="31755" name="文本框 282627"/>
            <p:cNvSpPr txBox="1">
              <a:spLocks noChangeArrowheads="1"/>
            </p:cNvSpPr>
            <p:nvPr/>
          </p:nvSpPr>
          <p:spPr bwMode="auto">
            <a:xfrm>
              <a:off x="0" y="1775"/>
              <a:ext cx="4264" cy="130"/>
            </a:xfrm>
            <a:prstGeom prst="rect">
              <a:avLst/>
            </a:prstGeom>
            <a:noFill/>
            <a:ln w="9525">
              <a:noFill/>
              <a:miter lim="800000"/>
              <a:headEnd/>
              <a:tailEnd/>
            </a:ln>
          </p:spPr>
          <p:txBody>
            <a:bodyPr>
              <a:spAutoFit/>
            </a:bodyPr>
            <a:lstStyle/>
            <a:p>
              <a:pPr>
                <a:lnSpc>
                  <a:spcPct val="50000"/>
                </a:lnSpc>
                <a:spcBef>
                  <a:spcPct val="50000"/>
                </a:spcBef>
              </a:pPr>
              <a:r>
                <a:rPr lang="en-US" altLang="zh-CN" sz="1500" b="1">
                  <a:latin typeface="黑体" pitchFamily="49" charset="-122"/>
                  <a:ea typeface="黑体" pitchFamily="49" charset="-122"/>
                </a:rPr>
                <a:t>1871</a:t>
              </a:r>
              <a:r>
                <a:rPr lang="zh-CN" altLang="en-US" sz="1500" b="1">
                  <a:latin typeface="黑体" pitchFamily="49" charset="-122"/>
                  <a:ea typeface="黑体" pitchFamily="49" charset="-122"/>
                </a:rPr>
                <a:t>年</a:t>
              </a:r>
              <a:r>
                <a:rPr lang="en-US" altLang="zh-CN" sz="1500" b="1">
                  <a:latin typeface="黑体" pitchFamily="49" charset="-122"/>
                  <a:ea typeface="黑体" pitchFamily="49" charset="-122"/>
                </a:rPr>
                <a:t>3</a:t>
              </a:r>
              <a:r>
                <a:rPr lang="zh-CN" altLang="en-US" sz="1500" b="1">
                  <a:latin typeface="黑体" pitchFamily="49" charset="-122"/>
                  <a:ea typeface="黑体" pitchFamily="49" charset="-122"/>
                </a:rPr>
                <a:t>月</a:t>
              </a:r>
              <a:r>
                <a:rPr lang="en-US" altLang="zh-CN" sz="1500" b="1">
                  <a:latin typeface="黑体" pitchFamily="49" charset="-122"/>
                  <a:ea typeface="黑体" pitchFamily="49" charset="-122"/>
                </a:rPr>
                <a:t>18</a:t>
              </a:r>
              <a:r>
                <a:rPr lang="zh-CN" altLang="en-US" sz="1500" b="1">
                  <a:latin typeface="黑体" pitchFamily="49" charset="-122"/>
                  <a:ea typeface="黑体" pitchFamily="49" charset="-122"/>
                </a:rPr>
                <a:t>日，第一个无产阶级政权</a:t>
              </a:r>
              <a:r>
                <a:rPr lang="en-US" altLang="zh-CN" sz="1500" b="1">
                  <a:latin typeface="Arial" pitchFamily="34" charset="0"/>
                  <a:ea typeface="黑体" pitchFamily="49" charset="-122"/>
                </a:rPr>
                <a:t>——</a:t>
              </a:r>
              <a:r>
                <a:rPr lang="zh-CN" altLang="en-US" sz="1500" b="1">
                  <a:latin typeface="黑体" pitchFamily="49" charset="-122"/>
                  <a:ea typeface="黑体" pitchFamily="49" charset="-122"/>
                </a:rPr>
                <a:t>巴黎公社诞生。</a:t>
              </a:r>
            </a:p>
          </p:txBody>
        </p:sp>
      </p:grpSp>
      <p:grpSp>
        <p:nvGrpSpPr>
          <p:cNvPr id="3" name="组合 282629"/>
          <p:cNvGrpSpPr>
            <a:grpSpLocks/>
          </p:cNvGrpSpPr>
          <p:nvPr/>
        </p:nvGrpSpPr>
        <p:grpSpPr bwMode="auto">
          <a:xfrm>
            <a:off x="5003800" y="693738"/>
            <a:ext cx="4681538" cy="2952750"/>
            <a:chOff x="0" y="0"/>
            <a:chExt cx="2949" cy="1860"/>
          </a:xfrm>
        </p:grpSpPr>
        <p:sp>
          <p:nvSpPr>
            <p:cNvPr id="31752" name="文本框 282630"/>
            <p:cNvSpPr txBox="1">
              <a:spLocks noChangeArrowheads="1"/>
            </p:cNvSpPr>
            <p:nvPr/>
          </p:nvSpPr>
          <p:spPr bwMode="auto">
            <a:xfrm>
              <a:off x="0" y="1658"/>
              <a:ext cx="2949" cy="202"/>
            </a:xfrm>
            <a:prstGeom prst="rect">
              <a:avLst/>
            </a:prstGeom>
            <a:noFill/>
            <a:ln w="9525">
              <a:noFill/>
              <a:miter lim="800000"/>
              <a:headEnd/>
              <a:tailEnd/>
            </a:ln>
          </p:spPr>
          <p:txBody>
            <a:bodyPr>
              <a:spAutoFit/>
            </a:bodyPr>
            <a:lstStyle/>
            <a:p>
              <a:pPr>
                <a:spcBef>
                  <a:spcPct val="50000"/>
                </a:spcBef>
              </a:pPr>
              <a:r>
                <a:rPr lang="zh-CN" altLang="en-US" sz="1500" b="1">
                  <a:latin typeface="黑体" pitchFamily="49" charset="-122"/>
                  <a:ea typeface="黑体" pitchFamily="49" charset="-122"/>
                </a:rPr>
                <a:t>1917年11月7日，第一个社会主义国家建立。</a:t>
              </a:r>
            </a:p>
          </p:txBody>
        </p:sp>
        <p:pic>
          <p:nvPicPr>
            <p:cNvPr id="31753" name="图片 282631" descr="09010202"/>
            <p:cNvPicPr>
              <a:picLocks noChangeAspect="1" noChangeArrowheads="1"/>
            </p:cNvPicPr>
            <p:nvPr/>
          </p:nvPicPr>
          <p:blipFill>
            <a:blip r:embed="rId3" cstate="print"/>
            <a:srcRect/>
            <a:stretch>
              <a:fillRect/>
            </a:stretch>
          </p:blipFill>
          <p:spPr bwMode="auto">
            <a:xfrm>
              <a:off x="476" y="0"/>
              <a:ext cx="1519" cy="1543"/>
            </a:xfrm>
            <a:prstGeom prst="rect">
              <a:avLst/>
            </a:prstGeom>
            <a:noFill/>
            <a:ln w="9525">
              <a:noFill/>
              <a:miter lim="800000"/>
              <a:headEnd/>
              <a:tailEnd/>
            </a:ln>
          </p:spPr>
        </p:pic>
      </p:grpSp>
      <p:grpSp>
        <p:nvGrpSpPr>
          <p:cNvPr id="4" name="组合 282632"/>
          <p:cNvGrpSpPr>
            <a:grpSpLocks/>
          </p:cNvGrpSpPr>
          <p:nvPr/>
        </p:nvGrpSpPr>
        <p:grpSpPr bwMode="auto">
          <a:xfrm>
            <a:off x="541338" y="4071942"/>
            <a:ext cx="7848600" cy="2622546"/>
            <a:chOff x="0" y="0"/>
            <a:chExt cx="4524" cy="1921"/>
          </a:xfrm>
        </p:grpSpPr>
        <p:pic>
          <p:nvPicPr>
            <p:cNvPr id="31750" name="图片 282633" descr="社会主义国家"/>
            <p:cNvPicPr>
              <a:picLocks noChangeAspect="1" noChangeArrowheads="1"/>
            </p:cNvPicPr>
            <p:nvPr/>
          </p:nvPicPr>
          <p:blipFill>
            <a:blip r:embed="rId4" cstate="print"/>
            <a:srcRect/>
            <a:stretch>
              <a:fillRect/>
            </a:stretch>
          </p:blipFill>
          <p:spPr bwMode="auto">
            <a:xfrm>
              <a:off x="0" y="0"/>
              <a:ext cx="4082" cy="1921"/>
            </a:xfrm>
            <a:prstGeom prst="rect">
              <a:avLst/>
            </a:prstGeom>
            <a:noFill/>
            <a:ln w="9525">
              <a:noFill/>
              <a:miter lim="800000"/>
              <a:headEnd/>
              <a:tailEnd/>
            </a:ln>
          </p:spPr>
        </p:pic>
        <p:sp>
          <p:nvSpPr>
            <p:cNvPr id="31751" name="文本框 282634"/>
            <p:cNvSpPr txBox="1">
              <a:spLocks noChangeArrowheads="1"/>
            </p:cNvSpPr>
            <p:nvPr/>
          </p:nvSpPr>
          <p:spPr bwMode="auto">
            <a:xfrm>
              <a:off x="4264" y="77"/>
              <a:ext cx="260" cy="1828"/>
            </a:xfrm>
            <a:prstGeom prst="rect">
              <a:avLst/>
            </a:prstGeom>
            <a:noFill/>
            <a:ln w="9525">
              <a:noFill/>
              <a:miter lim="800000"/>
              <a:headEnd/>
              <a:tailEnd/>
            </a:ln>
          </p:spPr>
          <p:txBody>
            <a:bodyPr vert="eaVert" wrap="none">
              <a:spAutoFit/>
            </a:bodyPr>
            <a:lstStyle/>
            <a:p>
              <a:r>
                <a:rPr lang="zh-CN" altLang="en-US" sz="1400" b="1">
                  <a:latin typeface="黑体" pitchFamily="49" charset="-122"/>
                  <a:ea typeface="黑体" pitchFamily="49" charset="-122"/>
                </a:rPr>
                <a:t>二战后，社会主义从一国到多国。</a:t>
              </a:r>
            </a:p>
          </p:txBody>
        </p:sp>
      </p:grpSp>
      <p:sp>
        <p:nvSpPr>
          <p:cNvPr id="12" name="矩形 11"/>
          <p:cNvSpPr/>
          <p:nvPr/>
        </p:nvSpPr>
        <p:spPr>
          <a:xfrm>
            <a:off x="214282" y="0"/>
            <a:ext cx="4500594" cy="523220"/>
          </a:xfrm>
          <a:prstGeom prst="rect">
            <a:avLst/>
          </a:prstGeom>
        </p:spPr>
        <p:txBody>
          <a:bodyPr wrap="square">
            <a:spAutoFit/>
          </a:bodyPr>
          <a:lstStyle/>
          <a:p>
            <a:r>
              <a:rPr lang="zh-CN" altLang="en-US" sz="2800" b="1" dirty="0" smtClean="0">
                <a:solidFill>
                  <a:srgbClr val="FF0000"/>
                </a:solidFill>
                <a:latin typeface="黑体" pitchFamily="49" charset="-122"/>
                <a:ea typeface="黑体" pitchFamily="49" charset="-122"/>
              </a:rPr>
              <a:t>社会主义运动的新</a:t>
            </a:r>
            <a:r>
              <a:rPr lang="en-US" altLang="zh-CN" sz="2800" b="1" dirty="0" smtClean="0">
                <a:solidFill>
                  <a:srgbClr val="FF0000"/>
                </a:solidFill>
                <a:latin typeface="黑体" pitchFamily="49" charset="-122"/>
                <a:ea typeface="黑体" pitchFamily="49" charset="-122"/>
              </a:rPr>
              <a:t>时代</a:t>
            </a:r>
            <a:endParaRPr lang="zh-CN" altLang="en-US" sz="2800" b="1" dirty="0">
              <a:solidFill>
                <a:srgbClr val="FF0000"/>
              </a:solidFill>
              <a:latin typeface="黑体" pitchFamily="49" charset="-122"/>
              <a:ea typeface="黑体" pitchFamily="49" charset="-122"/>
            </a:endParaRPr>
          </a:p>
        </p:txBody>
      </p:sp>
    </p:spTree>
  </p:cSld>
  <p:clrMapOvr>
    <a:masterClrMapping/>
  </p:clrMapOvr>
  <p:transition advClick="0"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3000"/>
                                        <p:tgtEl>
                                          <p:spTgt spid="2"/>
                                        </p:tgtEl>
                                      </p:cBhvr>
                                    </p:animEffect>
                                  </p:childTnLst>
                                </p:cTn>
                              </p:par>
                            </p:childTnLst>
                          </p:cTn>
                        </p:par>
                        <p:par>
                          <p:cTn id="8" fill="hold">
                            <p:stCondLst>
                              <p:cond delay="3000"/>
                            </p:stCondLst>
                            <p:childTnLst>
                              <p:par>
                                <p:cTn id="9" presetID="8" presetClass="entr" presetSubtype="3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out)">
                                      <p:cBhvr>
                                        <p:cTn id="11" dur="3000"/>
                                        <p:tgtEl>
                                          <p:spTgt spid="3"/>
                                        </p:tgtEl>
                                      </p:cBhvr>
                                    </p:animEffect>
                                  </p:childTnLst>
                                </p:cTn>
                              </p:par>
                            </p:childTnLst>
                          </p:cTn>
                        </p:par>
                        <p:par>
                          <p:cTn id="12" fill="hold">
                            <p:stCondLst>
                              <p:cond delay="6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1472" y="214290"/>
            <a:ext cx="7715304" cy="646331"/>
          </a:xfrm>
          <a:prstGeom prst="rect">
            <a:avLst/>
          </a:prstGeom>
        </p:spPr>
        <p:txBody>
          <a:bodyPr wrap="square">
            <a:spAutoFit/>
          </a:bodyPr>
          <a:lstStyle/>
          <a:p>
            <a:pPr lvl="0" fontAlgn="base">
              <a:spcBef>
                <a:spcPct val="0"/>
              </a:spcBef>
              <a:spcAft>
                <a:spcPct val="0"/>
              </a:spcAft>
              <a:defRPr/>
            </a:pPr>
            <a:r>
              <a:rPr lang="zh-CN" altLang="en-US" sz="3600" b="1" dirty="0">
                <a:solidFill>
                  <a:srgbClr val="FF0000"/>
                </a:solidFill>
                <a:latin typeface="黑体"/>
                <a:ea typeface="黑体"/>
              </a:rPr>
              <a:t>第</a:t>
            </a:r>
            <a:r>
              <a:rPr lang="en-US" altLang="zh-CN" sz="3600" b="1" dirty="0">
                <a:solidFill>
                  <a:srgbClr val="FF0000"/>
                </a:solidFill>
                <a:latin typeface="黑体"/>
                <a:ea typeface="黑体"/>
              </a:rPr>
              <a:t>11</a:t>
            </a:r>
            <a:r>
              <a:rPr lang="zh-CN" altLang="en-US" sz="3600" b="1" dirty="0">
                <a:solidFill>
                  <a:srgbClr val="FF0000"/>
                </a:solidFill>
                <a:latin typeface="黑体"/>
                <a:ea typeface="黑体"/>
              </a:rPr>
              <a:t>课   </a:t>
            </a:r>
            <a:r>
              <a:rPr lang="zh-CN" altLang="zh-CN" sz="3600" b="1" dirty="0">
                <a:solidFill>
                  <a:srgbClr val="FF0000"/>
                </a:solidFill>
                <a:latin typeface="黑体"/>
                <a:ea typeface="黑体"/>
              </a:rPr>
              <a:t>马克思主义的诞生与传</a:t>
            </a:r>
            <a:r>
              <a:rPr lang="zh-CN" altLang="zh-CN" sz="3600" b="1" dirty="0" smtClean="0">
                <a:solidFill>
                  <a:srgbClr val="FF0000"/>
                </a:solidFill>
                <a:latin typeface="黑体"/>
                <a:ea typeface="黑体"/>
              </a:rPr>
              <a:t>播</a:t>
            </a:r>
            <a:endParaRPr lang="zh-CN" altLang="en-US" sz="3600" b="1" dirty="0">
              <a:solidFill>
                <a:srgbClr val="FF0000"/>
              </a:solidFill>
              <a:latin typeface="黑体"/>
              <a:ea typeface="黑体"/>
            </a:endParaRPr>
          </a:p>
        </p:txBody>
      </p:sp>
      <p:sp>
        <p:nvSpPr>
          <p:cNvPr id="4" name="TextBox 3"/>
          <p:cNvSpPr txBox="1"/>
          <p:nvPr/>
        </p:nvSpPr>
        <p:spPr>
          <a:xfrm>
            <a:off x="0" y="1000108"/>
            <a:ext cx="9144000" cy="1200329"/>
          </a:xfrm>
          <a:prstGeom prst="rect">
            <a:avLst/>
          </a:prstGeom>
          <a:noFill/>
        </p:spPr>
        <p:txBody>
          <a:bodyPr wrap="square" rtlCol="0">
            <a:spAutoFit/>
          </a:bodyPr>
          <a:lstStyle/>
          <a:p>
            <a:r>
              <a:rPr lang="zh-CN" altLang="en-US" sz="2400" b="1" dirty="0" smtClean="0">
                <a:latin typeface="黑体" pitchFamily="49" charset="-122"/>
                <a:ea typeface="黑体" pitchFamily="49" charset="-122"/>
              </a:rPr>
              <a:t>课标要求：通过</a:t>
            </a:r>
            <a:r>
              <a:rPr lang="zh-CN" altLang="en-US" sz="2400" b="1" dirty="0" smtClean="0">
                <a:solidFill>
                  <a:srgbClr val="FF0000"/>
                </a:solidFill>
                <a:latin typeface="黑体" pitchFamily="49" charset="-122"/>
                <a:ea typeface="黑体" pitchFamily="49" charset="-122"/>
              </a:rPr>
              <a:t>了解</a:t>
            </a:r>
            <a:r>
              <a:rPr lang="zh-CN" altLang="zh-CN" sz="2400" b="1" dirty="0">
                <a:solidFill>
                  <a:prstClr val="black"/>
                </a:solidFill>
                <a:latin typeface="黑体"/>
                <a:ea typeface="黑体"/>
              </a:rPr>
              <a:t>马克思主</a:t>
            </a:r>
            <a:r>
              <a:rPr lang="zh-CN" altLang="zh-CN" sz="2400" b="1" dirty="0" smtClean="0">
                <a:solidFill>
                  <a:prstClr val="black"/>
                </a:solidFill>
                <a:latin typeface="黑体"/>
                <a:ea typeface="黑体"/>
              </a:rPr>
              <a:t>义</a:t>
            </a:r>
            <a:r>
              <a:rPr lang="zh-CN" altLang="en-US" sz="2400" b="1" dirty="0" smtClean="0">
                <a:solidFill>
                  <a:prstClr val="black"/>
                </a:solidFill>
                <a:latin typeface="黑体"/>
                <a:ea typeface="黑体"/>
              </a:rPr>
              <a:t>产</a:t>
            </a:r>
            <a:r>
              <a:rPr lang="zh-CN" altLang="zh-CN" sz="2400" b="1" dirty="0" smtClean="0">
                <a:solidFill>
                  <a:prstClr val="black"/>
                </a:solidFill>
                <a:latin typeface="黑体"/>
                <a:ea typeface="黑体"/>
              </a:rPr>
              <a:t>生</a:t>
            </a:r>
            <a:r>
              <a:rPr lang="zh-CN" altLang="en-US" sz="2400" b="1" dirty="0" smtClean="0">
                <a:solidFill>
                  <a:prstClr val="black"/>
                </a:solidFill>
                <a:latin typeface="黑体"/>
                <a:ea typeface="黑体"/>
              </a:rPr>
              <a:t>的时代背景以及马克思、恩格斯的理论探索与革命实践，</a:t>
            </a:r>
            <a:r>
              <a:rPr lang="zh-CN" altLang="en-US" sz="2400" b="1" dirty="0" smtClean="0">
                <a:solidFill>
                  <a:srgbClr val="FF0000"/>
                </a:solidFill>
                <a:latin typeface="黑体"/>
                <a:ea typeface="黑体"/>
              </a:rPr>
              <a:t>了解</a:t>
            </a:r>
            <a:r>
              <a:rPr lang="en-US" altLang="zh-CN" sz="2400" b="1" dirty="0" smtClean="0">
                <a:solidFill>
                  <a:prstClr val="black"/>
                </a:solidFill>
                <a:latin typeface="黑体"/>
                <a:ea typeface="黑体"/>
              </a:rPr>
              <a:t>《</a:t>
            </a:r>
            <a:r>
              <a:rPr lang="zh-CN" altLang="en-US" sz="2400" b="1" dirty="0" smtClean="0">
                <a:solidFill>
                  <a:prstClr val="black"/>
                </a:solidFill>
                <a:latin typeface="黑体"/>
                <a:ea typeface="黑体"/>
              </a:rPr>
              <a:t>共产党宣言</a:t>
            </a:r>
            <a:r>
              <a:rPr lang="en-US" altLang="zh-CN" sz="2400" b="1" dirty="0" smtClean="0">
                <a:solidFill>
                  <a:prstClr val="black"/>
                </a:solidFill>
                <a:latin typeface="黑体"/>
                <a:ea typeface="黑体"/>
              </a:rPr>
              <a:t>》</a:t>
            </a:r>
            <a:r>
              <a:rPr lang="zh-CN" altLang="en-US" sz="2400" b="1" dirty="0" smtClean="0">
                <a:solidFill>
                  <a:prstClr val="black"/>
                </a:solidFill>
                <a:latin typeface="黑体"/>
                <a:ea typeface="黑体"/>
              </a:rPr>
              <a:t>的主要内容，</a:t>
            </a:r>
            <a:r>
              <a:rPr lang="zh-CN" altLang="en-US" sz="2400" b="1" dirty="0" smtClean="0">
                <a:solidFill>
                  <a:srgbClr val="FF0000"/>
                </a:solidFill>
                <a:latin typeface="黑体"/>
                <a:ea typeface="黑体"/>
              </a:rPr>
              <a:t>理解</a:t>
            </a:r>
            <a:r>
              <a:rPr lang="zh-CN" altLang="zh-CN" sz="2400" b="1" dirty="0">
                <a:solidFill>
                  <a:prstClr val="black"/>
                </a:solidFill>
                <a:latin typeface="黑体"/>
                <a:ea typeface="黑体"/>
              </a:rPr>
              <a:t>马克思主</a:t>
            </a:r>
            <a:r>
              <a:rPr lang="zh-CN" altLang="zh-CN" sz="2400" b="1" dirty="0" smtClean="0">
                <a:solidFill>
                  <a:prstClr val="black"/>
                </a:solidFill>
                <a:latin typeface="黑体"/>
                <a:ea typeface="黑体"/>
              </a:rPr>
              <a:t>义</a:t>
            </a:r>
            <a:r>
              <a:rPr lang="zh-CN" altLang="en-US" sz="2400" b="1" dirty="0" smtClean="0">
                <a:solidFill>
                  <a:prstClr val="black"/>
                </a:solidFill>
                <a:latin typeface="黑体"/>
                <a:ea typeface="黑体"/>
              </a:rPr>
              <a:t>产</a:t>
            </a:r>
            <a:r>
              <a:rPr lang="zh-CN" altLang="zh-CN" sz="2400" b="1" dirty="0" smtClean="0">
                <a:solidFill>
                  <a:prstClr val="black"/>
                </a:solidFill>
                <a:latin typeface="黑体"/>
                <a:ea typeface="黑体"/>
              </a:rPr>
              <a:t>生</a:t>
            </a:r>
            <a:r>
              <a:rPr lang="zh-CN" altLang="en-US" sz="2400" b="1" dirty="0" smtClean="0">
                <a:solidFill>
                  <a:prstClr val="black"/>
                </a:solidFill>
                <a:latin typeface="黑体"/>
                <a:ea typeface="黑体"/>
              </a:rPr>
              <a:t>的世界意义。</a:t>
            </a:r>
            <a:endParaRPr lang="zh-CN" altLang="en-US" sz="2400" b="1" dirty="0">
              <a:latin typeface="黑体" pitchFamily="49" charset="-122"/>
              <a:ea typeface="黑体" pitchFamily="49" charset="-122"/>
            </a:endParaRPr>
          </a:p>
        </p:txBody>
      </p:sp>
      <p:sp>
        <p:nvSpPr>
          <p:cNvPr id="6" name="TextBox 5"/>
          <p:cNvSpPr txBox="1"/>
          <p:nvPr/>
        </p:nvSpPr>
        <p:spPr>
          <a:xfrm>
            <a:off x="0" y="5000636"/>
            <a:ext cx="7500958" cy="461665"/>
          </a:xfrm>
          <a:prstGeom prst="rect">
            <a:avLst/>
          </a:prstGeom>
          <a:noFill/>
        </p:spPr>
        <p:txBody>
          <a:bodyPr wrap="square" rtlCol="0">
            <a:spAutoFit/>
          </a:bodyPr>
          <a:lstStyle/>
          <a:p>
            <a:r>
              <a:rPr lang="zh-CN" altLang="en-US" sz="2400" b="1" dirty="0" smtClean="0">
                <a:latin typeface="黑体" pitchFamily="49" charset="-122"/>
                <a:ea typeface="黑体" pitchFamily="49" charset="-122"/>
              </a:rPr>
              <a:t>教学重点：</a:t>
            </a:r>
            <a:r>
              <a:rPr lang="en-US" altLang="zh-CN" sz="2400" b="1" dirty="0" smtClean="0">
                <a:latin typeface="黑体" pitchFamily="49" charset="-122"/>
                <a:ea typeface="黑体" pitchFamily="49" charset="-122"/>
              </a:rPr>
              <a:t>《</a:t>
            </a:r>
            <a:r>
              <a:rPr lang="zh-CN" altLang="en-US" sz="2400" b="1" dirty="0" smtClean="0">
                <a:latin typeface="黑体" pitchFamily="49" charset="-122"/>
                <a:ea typeface="黑体" pitchFamily="49" charset="-122"/>
              </a:rPr>
              <a:t>共产党宣言</a:t>
            </a:r>
            <a:r>
              <a:rPr lang="en-US" altLang="zh-CN" sz="2400" b="1" dirty="0" smtClean="0">
                <a:latin typeface="黑体" pitchFamily="49" charset="-122"/>
                <a:ea typeface="黑体" pitchFamily="49" charset="-122"/>
              </a:rPr>
              <a:t>》</a:t>
            </a:r>
            <a:r>
              <a:rPr lang="zh-CN" altLang="en-US" sz="2400" b="1" dirty="0" smtClean="0">
                <a:latin typeface="黑体" pitchFamily="49" charset="-122"/>
                <a:ea typeface="黑体" pitchFamily="49" charset="-122"/>
              </a:rPr>
              <a:t>的基本内容</a:t>
            </a:r>
            <a:endParaRPr lang="zh-CN" altLang="en-US" sz="2400" b="1" dirty="0">
              <a:latin typeface="黑体" pitchFamily="49" charset="-122"/>
              <a:ea typeface="黑体" pitchFamily="49" charset="-122"/>
            </a:endParaRPr>
          </a:p>
        </p:txBody>
      </p:sp>
      <p:sp>
        <p:nvSpPr>
          <p:cNvPr id="7" name="TextBox 6"/>
          <p:cNvSpPr txBox="1"/>
          <p:nvPr/>
        </p:nvSpPr>
        <p:spPr>
          <a:xfrm>
            <a:off x="0" y="5429264"/>
            <a:ext cx="7286644" cy="461665"/>
          </a:xfrm>
          <a:prstGeom prst="rect">
            <a:avLst/>
          </a:prstGeom>
          <a:noFill/>
        </p:spPr>
        <p:txBody>
          <a:bodyPr wrap="square" rtlCol="0">
            <a:spAutoFit/>
          </a:bodyPr>
          <a:lstStyle/>
          <a:p>
            <a:r>
              <a:rPr lang="zh-CN" altLang="en-US" sz="2400" b="1" dirty="0" smtClean="0">
                <a:latin typeface="黑体" pitchFamily="49" charset="-122"/>
                <a:ea typeface="黑体" pitchFamily="49" charset="-122"/>
              </a:rPr>
              <a:t>教学难点：理解马克思主义产生的世界意义</a:t>
            </a:r>
            <a:endParaRPr lang="zh-CN" altLang="en-US" sz="2400" b="1" dirty="0">
              <a:latin typeface="黑体" pitchFamily="49" charset="-122"/>
              <a:ea typeface="黑体" pitchFamily="49" charset="-122"/>
            </a:endParaRPr>
          </a:p>
        </p:txBody>
      </p:sp>
      <p:sp>
        <p:nvSpPr>
          <p:cNvPr id="8" name="TextBox 7"/>
          <p:cNvSpPr txBox="1"/>
          <p:nvPr/>
        </p:nvSpPr>
        <p:spPr>
          <a:xfrm>
            <a:off x="214282" y="3786190"/>
            <a:ext cx="8572560" cy="369332"/>
          </a:xfrm>
          <a:prstGeom prst="rect">
            <a:avLst/>
          </a:prstGeom>
          <a:noFill/>
        </p:spPr>
        <p:txBody>
          <a:bodyPr wrap="square" rtlCol="0">
            <a:spAutoFit/>
          </a:bodyPr>
          <a:lstStyle/>
          <a:p>
            <a:endParaRPr lang="zh-CN" altLang="en-US" dirty="0"/>
          </a:p>
        </p:txBody>
      </p:sp>
      <p:sp>
        <p:nvSpPr>
          <p:cNvPr id="10" name="TextBox 9"/>
          <p:cNvSpPr txBox="1"/>
          <p:nvPr/>
        </p:nvSpPr>
        <p:spPr>
          <a:xfrm>
            <a:off x="0" y="2143116"/>
            <a:ext cx="9286908" cy="2923877"/>
          </a:xfrm>
          <a:prstGeom prst="rect">
            <a:avLst/>
          </a:prstGeom>
          <a:noFill/>
        </p:spPr>
        <p:txBody>
          <a:bodyPr wrap="square" rtlCol="0">
            <a:spAutoFit/>
          </a:bodyPr>
          <a:lstStyle/>
          <a:p>
            <a:r>
              <a:rPr lang="zh-CN" altLang="zh-CN" sz="2400" b="1" dirty="0" smtClean="0">
                <a:latin typeface="黑体" pitchFamily="49" charset="-122"/>
                <a:ea typeface="黑体" pitchFamily="49" charset="-122"/>
              </a:rPr>
              <a:t>教学目标</a:t>
            </a:r>
            <a:r>
              <a:rPr lang="zh-CN" altLang="en-US" sz="2400" b="1" dirty="0" smtClean="0">
                <a:latin typeface="黑体" pitchFamily="49" charset="-122"/>
                <a:ea typeface="黑体" pitchFamily="49" charset="-122"/>
              </a:rPr>
              <a:t>：</a:t>
            </a:r>
            <a:r>
              <a:rPr lang="en-US" altLang="zh-CN" sz="2000" b="1" dirty="0" smtClean="0">
                <a:latin typeface="黑体" pitchFamily="49" charset="-122"/>
                <a:ea typeface="黑体" pitchFamily="49" charset="-122"/>
              </a:rPr>
              <a:t> </a:t>
            </a:r>
          </a:p>
          <a:p>
            <a:r>
              <a:rPr lang="en-US" altLang="zh-CN" sz="2000" b="1" dirty="0" smtClean="0">
                <a:latin typeface="黑体" pitchFamily="49" charset="-122"/>
                <a:ea typeface="黑体" pitchFamily="49" charset="-122"/>
              </a:rPr>
              <a:t>1.</a:t>
            </a:r>
            <a:r>
              <a:rPr lang="zh-CN" altLang="zh-CN" sz="2000" b="1" dirty="0" smtClean="0">
                <a:latin typeface="黑体" pitchFamily="49" charset="-122"/>
                <a:ea typeface="黑体" pitchFamily="49" charset="-122"/>
              </a:rPr>
              <a:t>通过师</a:t>
            </a:r>
            <a:r>
              <a:rPr lang="zh-CN" altLang="en-US" sz="2000" b="1" dirty="0" smtClean="0">
                <a:latin typeface="黑体" pitchFamily="49" charset="-122"/>
                <a:ea typeface="黑体" pitchFamily="49" charset="-122"/>
              </a:rPr>
              <a:t>生</a:t>
            </a:r>
            <a:r>
              <a:rPr lang="zh-CN" altLang="zh-CN" sz="2000" b="1" dirty="0" smtClean="0">
                <a:latin typeface="黑体" pitchFamily="49" charset="-122"/>
                <a:ea typeface="黑体" pitchFamily="49" charset="-122"/>
              </a:rPr>
              <a:t>基于</a:t>
            </a:r>
            <a:r>
              <a:rPr lang="zh-CN" altLang="zh-CN" sz="2000" b="1" dirty="0" smtClean="0">
                <a:solidFill>
                  <a:srgbClr val="FF0000"/>
                </a:solidFill>
                <a:latin typeface="黑体" pitchFamily="49" charset="-122"/>
                <a:ea typeface="黑体" pitchFamily="49" charset="-122"/>
              </a:rPr>
              <a:t>时间序列和空间要素</a:t>
            </a:r>
            <a:r>
              <a:rPr lang="zh-CN" altLang="zh-CN" sz="2000" b="1" dirty="0" smtClean="0">
                <a:latin typeface="黑体" pitchFamily="49" charset="-122"/>
                <a:ea typeface="黑体" pitchFamily="49" charset="-122"/>
              </a:rPr>
              <a:t>的历史讲述与分析，</a:t>
            </a:r>
            <a:r>
              <a:rPr lang="zh-CN" altLang="zh-CN" sz="2000" b="1" dirty="0" smtClean="0">
                <a:solidFill>
                  <a:srgbClr val="FF0000"/>
                </a:solidFill>
                <a:latin typeface="黑体" pitchFamily="49" charset="-122"/>
                <a:ea typeface="黑体" pitchFamily="49" charset="-122"/>
              </a:rPr>
              <a:t>学生</a:t>
            </a:r>
            <a:r>
              <a:rPr lang="zh-CN" altLang="zh-CN" sz="2000" b="1" dirty="0" smtClean="0">
                <a:latin typeface="黑体" pitchFamily="49" charset="-122"/>
                <a:ea typeface="黑体" pitchFamily="49" charset="-122"/>
              </a:rPr>
              <a:t>能够构建工业革命、早期工人运动、空想社会主义、科学社会主义以及巴黎公社等工人运动之间的</a:t>
            </a:r>
            <a:r>
              <a:rPr lang="zh-CN" altLang="zh-CN" sz="2000" b="1" dirty="0" smtClean="0">
                <a:solidFill>
                  <a:srgbClr val="FF0000"/>
                </a:solidFill>
                <a:latin typeface="黑体" pitchFamily="49" charset="-122"/>
                <a:ea typeface="黑体" pitchFamily="49" charset="-122"/>
              </a:rPr>
              <a:t>相互联系。</a:t>
            </a:r>
          </a:p>
          <a:p>
            <a:r>
              <a:rPr lang="en-US" altLang="zh-CN" sz="2000" b="1" dirty="0" smtClean="0">
                <a:latin typeface="黑体" pitchFamily="49" charset="-122"/>
                <a:ea typeface="黑体" pitchFamily="49" charset="-122"/>
              </a:rPr>
              <a:t>2.</a:t>
            </a:r>
            <a:r>
              <a:rPr lang="zh-CN" altLang="zh-CN" sz="2000" b="1" dirty="0" smtClean="0">
                <a:solidFill>
                  <a:srgbClr val="FF0000"/>
                </a:solidFill>
                <a:latin typeface="黑体" pitchFamily="49" charset="-122"/>
                <a:ea typeface="黑体" pitchFamily="49" charset="-122"/>
              </a:rPr>
              <a:t>通过</a:t>
            </a:r>
            <a:r>
              <a:rPr lang="zh-CN" altLang="zh-CN" sz="2000" b="1" dirty="0" smtClean="0">
                <a:latin typeface="黑体" pitchFamily="49" charset="-122"/>
                <a:ea typeface="黑体" pitchFamily="49" charset="-122"/>
              </a:rPr>
              <a:t>对材料分析和问题探讨，</a:t>
            </a:r>
            <a:r>
              <a:rPr lang="zh-CN" altLang="zh-CN" sz="2000" b="1" dirty="0" smtClean="0">
                <a:solidFill>
                  <a:srgbClr val="FF0000"/>
                </a:solidFill>
                <a:latin typeface="黑体" pitchFamily="49" charset="-122"/>
                <a:ea typeface="黑体" pitchFamily="49" charset="-122"/>
              </a:rPr>
              <a:t>学生能够概述</a:t>
            </a:r>
            <a:r>
              <a:rPr lang="zh-CN" altLang="zh-CN" sz="2000" b="1" dirty="0" smtClean="0">
                <a:latin typeface="黑体" pitchFamily="49" charset="-122"/>
                <a:ea typeface="黑体" pitchFamily="49" charset="-122"/>
              </a:rPr>
              <a:t>工业革命以来资本主义的发展状况与工人阶级的生存状况以及马克思、恩格斯为改变资本主义的种种不合理性所作出的努力，并</a:t>
            </a:r>
            <a:r>
              <a:rPr lang="zh-CN" altLang="zh-CN" sz="2000" b="1" dirty="0" smtClean="0">
                <a:solidFill>
                  <a:srgbClr val="FF0000"/>
                </a:solidFill>
                <a:latin typeface="黑体" pitchFamily="49" charset="-122"/>
                <a:ea typeface="黑体" pitchFamily="49" charset="-122"/>
              </a:rPr>
              <a:t>能够认识其时代价值</a:t>
            </a:r>
            <a:r>
              <a:rPr lang="zh-CN" altLang="zh-CN" sz="2000" b="1" dirty="0" smtClean="0">
                <a:latin typeface="黑体" pitchFamily="49" charset="-122"/>
                <a:ea typeface="黑体" pitchFamily="49" charset="-122"/>
              </a:rPr>
              <a:t>。在此基础上</a:t>
            </a:r>
            <a:r>
              <a:rPr lang="zh-CN" altLang="zh-CN" sz="2000" b="1" dirty="0" smtClean="0">
                <a:solidFill>
                  <a:srgbClr val="FF0000"/>
                </a:solidFill>
                <a:latin typeface="黑体" pitchFamily="49" charset="-122"/>
                <a:ea typeface="黑体" pitchFamily="49" charset="-122"/>
              </a:rPr>
              <a:t>培养学生史论结合</a:t>
            </a:r>
            <a:r>
              <a:rPr lang="zh-CN" altLang="zh-CN" sz="2000" b="1" dirty="0" smtClean="0">
                <a:latin typeface="黑体" pitchFamily="49" charset="-122"/>
                <a:ea typeface="黑体" pitchFamily="49" charset="-122"/>
              </a:rPr>
              <a:t>的意识以及</a:t>
            </a:r>
            <a:r>
              <a:rPr lang="zh-CN" altLang="zh-CN" sz="2000" b="1" dirty="0" smtClean="0">
                <a:solidFill>
                  <a:srgbClr val="FF0000"/>
                </a:solidFill>
                <a:latin typeface="黑体" pitchFamily="49" charset="-122"/>
                <a:ea typeface="黑体" pitchFamily="49" charset="-122"/>
              </a:rPr>
              <a:t>了解历史材料研习的基本方法</a:t>
            </a:r>
            <a:r>
              <a:rPr lang="zh-CN" altLang="zh-CN" sz="2000" b="1" dirty="0" smtClean="0">
                <a:latin typeface="黑体" pitchFamily="49" charset="-122"/>
                <a:ea typeface="黑体" pitchFamily="49" charset="-122"/>
              </a:rPr>
              <a:t>。进而使学生能够感受并学习马克思、恩格斯为人类谋幸福而不懈探索的精神。</a:t>
            </a:r>
            <a:endParaRPr lang="zh-CN" altLang="en-US" sz="2000" b="1" dirty="0">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1"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1"/>
      <p:bldP spid="7"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矩形 281601"/>
          <p:cNvSpPr>
            <a:spLocks noChangeArrowheads="1"/>
          </p:cNvSpPr>
          <p:nvPr/>
        </p:nvSpPr>
        <p:spPr bwMode="auto">
          <a:xfrm>
            <a:off x="2268538" y="1317625"/>
            <a:ext cx="6554787" cy="1208088"/>
          </a:xfrm>
          <a:prstGeom prst="rect">
            <a:avLst/>
          </a:prstGeom>
          <a:noFill/>
          <a:ln w="9525">
            <a:noFill/>
            <a:miter lim="800000"/>
            <a:headEnd/>
            <a:tailEnd/>
          </a:ln>
        </p:spPr>
        <p:txBody>
          <a:bodyPr>
            <a:spAutoFit/>
          </a:bodyPr>
          <a:lstStyle/>
          <a:p>
            <a:pPr>
              <a:spcBef>
                <a:spcPct val="50000"/>
              </a:spcBef>
            </a:pPr>
            <a:r>
              <a:rPr lang="zh-CN" altLang="en-US" sz="2000" b="1">
                <a:latin typeface="宋体" pitchFamily="2" charset="-122"/>
              </a:rPr>
              <a:t>    记得我在</a:t>
            </a:r>
            <a:r>
              <a:rPr lang="en-US" altLang="zh-CN" sz="2000" b="1">
                <a:latin typeface="宋体" pitchFamily="2" charset="-122"/>
              </a:rPr>
              <a:t>1920</a:t>
            </a:r>
            <a:r>
              <a:rPr lang="zh-CN" altLang="en-US" sz="2000" b="1">
                <a:latin typeface="宋体" pitchFamily="2" charset="-122"/>
              </a:rPr>
              <a:t>年，第一次看了</a:t>
            </a:r>
            <a:r>
              <a:rPr lang="en-US" altLang="zh-CN" sz="2000" b="1">
                <a:latin typeface="宋体" pitchFamily="2" charset="-122"/>
              </a:rPr>
              <a:t>《</a:t>
            </a:r>
            <a:r>
              <a:rPr lang="zh-CN" altLang="en-US" sz="2000" b="1">
                <a:latin typeface="宋体" pitchFamily="2" charset="-122"/>
              </a:rPr>
              <a:t>共产党宣言</a:t>
            </a:r>
            <a:r>
              <a:rPr lang="en-US" altLang="zh-CN" sz="2000" b="1">
                <a:latin typeface="宋体" pitchFamily="2" charset="-122"/>
              </a:rPr>
              <a:t>》</a:t>
            </a:r>
            <a:r>
              <a:rPr lang="zh-CN" altLang="en-US" sz="2000" b="1">
                <a:latin typeface="宋体" pitchFamily="2" charset="-122"/>
              </a:rPr>
              <a:t>，“才知道人类有史以来就有阶级斗争。初步地得到认识问题的方法论。                       </a:t>
            </a:r>
            <a:r>
              <a:rPr lang="en-US" altLang="zh-CN" sz="2000" b="1">
                <a:latin typeface="宋体" pitchFamily="2" charset="-122"/>
              </a:rPr>
              <a:t>——</a:t>
            </a:r>
            <a:r>
              <a:rPr lang="zh-CN" altLang="en-US" sz="2000" b="1">
                <a:latin typeface="宋体" pitchFamily="2" charset="-122"/>
              </a:rPr>
              <a:t>毛泽东</a:t>
            </a:r>
            <a:r>
              <a:rPr lang="zh-CN" altLang="en-US" sz="2000">
                <a:latin typeface="宋体" pitchFamily="2" charset="-122"/>
              </a:rPr>
              <a:t> </a:t>
            </a:r>
          </a:p>
        </p:txBody>
      </p:sp>
      <p:pic>
        <p:nvPicPr>
          <p:cNvPr id="281603" name="图片 281602" descr="u=2443899827,3720646374&amp;gp=2"/>
          <p:cNvPicPr>
            <a:picLocks noChangeAspect="1" noChangeArrowheads="1"/>
          </p:cNvPicPr>
          <p:nvPr/>
        </p:nvPicPr>
        <p:blipFill>
          <a:blip r:embed="rId2" cstate="print"/>
          <a:srcRect/>
          <a:stretch>
            <a:fillRect/>
          </a:stretch>
        </p:blipFill>
        <p:spPr bwMode="auto">
          <a:xfrm>
            <a:off x="0" y="0"/>
            <a:ext cx="1997075" cy="2636838"/>
          </a:xfrm>
          <a:prstGeom prst="rect">
            <a:avLst/>
          </a:prstGeom>
          <a:solidFill>
            <a:schemeClr val="tx1"/>
          </a:solidFill>
          <a:ln w="9525">
            <a:solidFill>
              <a:srgbClr val="333333"/>
            </a:solidFill>
            <a:miter lim="800000"/>
            <a:headEnd/>
            <a:tailEnd/>
          </a:ln>
        </p:spPr>
      </p:pic>
      <p:grpSp>
        <p:nvGrpSpPr>
          <p:cNvPr id="2" name="组合 281603"/>
          <p:cNvGrpSpPr>
            <a:grpSpLocks/>
          </p:cNvGrpSpPr>
          <p:nvPr/>
        </p:nvGrpSpPr>
        <p:grpSpPr bwMode="auto">
          <a:xfrm>
            <a:off x="4572000" y="2924175"/>
            <a:ext cx="2268538" cy="2449513"/>
            <a:chOff x="0" y="0"/>
            <a:chExt cx="3696" cy="2112"/>
          </a:xfrm>
        </p:grpSpPr>
        <p:sp>
          <p:nvSpPr>
            <p:cNvPr id="37892" name="矩形 281604"/>
            <p:cNvSpPr>
              <a:spLocks noChangeArrowheads="1"/>
            </p:cNvSpPr>
            <p:nvPr/>
          </p:nvSpPr>
          <p:spPr bwMode="auto">
            <a:xfrm>
              <a:off x="0" y="0"/>
              <a:ext cx="3696" cy="2112"/>
            </a:xfrm>
            <a:prstGeom prst="rect">
              <a:avLst/>
            </a:prstGeom>
            <a:noFill/>
            <a:ln w="57150">
              <a:solidFill>
                <a:schemeClr val="bg1"/>
              </a:solidFill>
              <a:miter lim="800000"/>
              <a:headEnd/>
              <a:tailEnd/>
            </a:ln>
            <a:effectLst>
              <a:outerShdw dist="35921" dir="2700000" algn="ctr" rotWithShape="0">
                <a:schemeClr val="tx2"/>
              </a:outerShdw>
            </a:effectLst>
          </p:spPr>
          <p:txBody>
            <a:bodyPr/>
            <a:lstStyle/>
            <a:p>
              <a:pPr eaLnBrk="0" hangingPunct="0">
                <a:defRPr/>
              </a:pPr>
              <a:endParaRPr lang="zh-CN" altLang="en-US"/>
            </a:p>
          </p:txBody>
        </p:sp>
        <p:pic>
          <p:nvPicPr>
            <p:cNvPr id="32782" name="图片 281605"/>
            <p:cNvPicPr>
              <a:picLocks noChangeAspect="1" noChangeArrowheads="1"/>
            </p:cNvPicPr>
            <p:nvPr/>
          </p:nvPicPr>
          <p:blipFill>
            <a:blip r:embed="rId3" cstate="print"/>
            <a:srcRect/>
            <a:stretch>
              <a:fillRect/>
            </a:stretch>
          </p:blipFill>
          <p:spPr bwMode="auto">
            <a:xfrm>
              <a:off x="48" y="34"/>
              <a:ext cx="3648" cy="2078"/>
            </a:xfrm>
            <a:prstGeom prst="rect">
              <a:avLst/>
            </a:prstGeom>
            <a:noFill/>
            <a:ln w="9525">
              <a:noFill/>
              <a:miter lim="800000"/>
              <a:headEnd/>
              <a:tailEnd/>
            </a:ln>
          </p:spPr>
        </p:pic>
      </p:grpSp>
      <p:pic>
        <p:nvPicPr>
          <p:cNvPr id="281607" name="图片 281606" descr="u=345006663,9519804&amp;fm=23&amp;gp=0"/>
          <p:cNvPicPr>
            <a:picLocks noChangeAspect="1" noChangeArrowheads="1"/>
          </p:cNvPicPr>
          <p:nvPr/>
        </p:nvPicPr>
        <p:blipFill>
          <a:blip r:embed="rId4" cstate="print"/>
          <a:srcRect r="35" b="110"/>
          <a:stretch>
            <a:fillRect/>
          </a:stretch>
        </p:blipFill>
        <p:spPr bwMode="auto">
          <a:xfrm>
            <a:off x="6911975" y="2924175"/>
            <a:ext cx="2232025" cy="2449513"/>
          </a:xfrm>
          <a:prstGeom prst="rect">
            <a:avLst/>
          </a:prstGeom>
          <a:noFill/>
          <a:ln w="9525">
            <a:noFill/>
            <a:miter lim="800000"/>
            <a:headEnd/>
            <a:tailEnd/>
          </a:ln>
        </p:spPr>
      </p:pic>
      <p:pic>
        <p:nvPicPr>
          <p:cNvPr id="281608" name="图片 281607" descr="u=2866009016,1057304716&amp;fm=23&amp;gp=0"/>
          <p:cNvPicPr>
            <a:picLocks noChangeAspect="1" noChangeArrowheads="1"/>
          </p:cNvPicPr>
          <p:nvPr/>
        </p:nvPicPr>
        <p:blipFill>
          <a:blip r:embed="rId5" cstate="print"/>
          <a:srcRect r="-12" b="14"/>
          <a:stretch>
            <a:fillRect/>
          </a:stretch>
        </p:blipFill>
        <p:spPr bwMode="auto">
          <a:xfrm>
            <a:off x="2411413" y="2924175"/>
            <a:ext cx="2087562" cy="2520950"/>
          </a:xfrm>
          <a:prstGeom prst="rect">
            <a:avLst/>
          </a:prstGeom>
          <a:noFill/>
          <a:ln w="9525">
            <a:noFill/>
            <a:miter lim="800000"/>
            <a:headEnd/>
            <a:tailEnd/>
          </a:ln>
        </p:spPr>
      </p:pic>
      <p:pic>
        <p:nvPicPr>
          <p:cNvPr id="281609" name="图片 281608" descr="u=2005974759,3055762220&amp;fm=23&amp;gp=0"/>
          <p:cNvPicPr>
            <a:picLocks noChangeAspect="1" noChangeArrowheads="1"/>
          </p:cNvPicPr>
          <p:nvPr/>
        </p:nvPicPr>
        <p:blipFill>
          <a:blip r:embed="rId6" cstate="print"/>
          <a:srcRect/>
          <a:stretch>
            <a:fillRect/>
          </a:stretch>
        </p:blipFill>
        <p:spPr bwMode="auto">
          <a:xfrm>
            <a:off x="0" y="2924175"/>
            <a:ext cx="2368550" cy="2520950"/>
          </a:xfrm>
          <a:prstGeom prst="rect">
            <a:avLst/>
          </a:prstGeom>
          <a:noFill/>
          <a:ln w="9525">
            <a:noFill/>
            <a:miter lim="800000"/>
            <a:headEnd/>
            <a:tailEnd/>
          </a:ln>
        </p:spPr>
      </p:pic>
      <p:sp>
        <p:nvSpPr>
          <p:cNvPr id="281610" name="矩形 281609"/>
          <p:cNvSpPr>
            <a:spLocks noChangeArrowheads="1"/>
          </p:cNvSpPr>
          <p:nvPr/>
        </p:nvSpPr>
        <p:spPr bwMode="auto">
          <a:xfrm>
            <a:off x="0" y="5661025"/>
            <a:ext cx="2339975" cy="946150"/>
          </a:xfrm>
          <a:prstGeom prst="rect">
            <a:avLst/>
          </a:prstGeom>
          <a:noFill/>
          <a:ln w="9525">
            <a:noFill/>
            <a:miter lim="800000"/>
            <a:headEnd/>
            <a:tailEnd/>
          </a:ln>
        </p:spPr>
        <p:txBody>
          <a:bodyPr>
            <a:spAutoFit/>
          </a:bodyPr>
          <a:lstStyle/>
          <a:p>
            <a:pPr>
              <a:spcBef>
                <a:spcPct val="50000"/>
              </a:spcBef>
            </a:pPr>
            <a:r>
              <a:rPr lang="zh-CN" altLang="en-US" sz="2800" b="1">
                <a:solidFill>
                  <a:srgbClr val="FF0000"/>
                </a:solidFill>
                <a:latin typeface="Times New Roman" pitchFamily="18" charset="0"/>
                <a:ea typeface="黑体" pitchFamily="49" charset="-122"/>
              </a:rPr>
              <a:t> </a:t>
            </a:r>
            <a:r>
              <a:rPr lang="en-US" altLang="zh-CN" sz="2800" b="1">
                <a:latin typeface="Times New Roman" pitchFamily="18" charset="0"/>
                <a:ea typeface="黑体" pitchFamily="49" charset="-122"/>
              </a:rPr>
              <a:t>1921</a:t>
            </a:r>
            <a:r>
              <a:rPr lang="zh-CN" altLang="en-US" sz="2800" b="1">
                <a:latin typeface="Times New Roman" pitchFamily="18" charset="0"/>
                <a:ea typeface="黑体" pitchFamily="49" charset="-122"/>
              </a:rPr>
              <a:t>年  中国共产党诞生</a:t>
            </a:r>
          </a:p>
        </p:txBody>
      </p:sp>
      <p:sp>
        <p:nvSpPr>
          <p:cNvPr id="281611" name="矩形 281610"/>
          <p:cNvSpPr>
            <a:spLocks noChangeArrowheads="1"/>
          </p:cNvSpPr>
          <p:nvPr/>
        </p:nvSpPr>
        <p:spPr bwMode="auto">
          <a:xfrm>
            <a:off x="2555875" y="5661025"/>
            <a:ext cx="1800225" cy="946150"/>
          </a:xfrm>
          <a:prstGeom prst="rect">
            <a:avLst/>
          </a:prstGeom>
          <a:noFill/>
          <a:ln w="9525">
            <a:noFill/>
            <a:miter lim="800000"/>
            <a:headEnd/>
            <a:tailEnd/>
          </a:ln>
        </p:spPr>
        <p:txBody>
          <a:bodyPr>
            <a:spAutoFit/>
          </a:bodyPr>
          <a:lstStyle/>
          <a:p>
            <a:pPr>
              <a:spcBef>
                <a:spcPct val="50000"/>
              </a:spcBef>
            </a:pPr>
            <a:r>
              <a:rPr lang="zh-CN" altLang="en-US" sz="2800" b="1">
                <a:latin typeface="Times New Roman" pitchFamily="18" charset="0"/>
                <a:ea typeface="黑体" pitchFamily="49" charset="-122"/>
              </a:rPr>
              <a:t> 毛泽东思    想形成</a:t>
            </a:r>
          </a:p>
        </p:txBody>
      </p:sp>
      <p:sp>
        <p:nvSpPr>
          <p:cNvPr id="281612" name="矩形 281611"/>
          <p:cNvSpPr>
            <a:spLocks noChangeArrowheads="1"/>
          </p:cNvSpPr>
          <p:nvPr/>
        </p:nvSpPr>
        <p:spPr bwMode="auto">
          <a:xfrm>
            <a:off x="4572000" y="5661025"/>
            <a:ext cx="2087563" cy="946150"/>
          </a:xfrm>
          <a:prstGeom prst="rect">
            <a:avLst/>
          </a:prstGeom>
          <a:noFill/>
          <a:ln w="9525">
            <a:noFill/>
            <a:miter lim="800000"/>
            <a:headEnd/>
            <a:tailEnd/>
          </a:ln>
        </p:spPr>
        <p:txBody>
          <a:bodyPr>
            <a:spAutoFit/>
          </a:bodyPr>
          <a:lstStyle/>
          <a:p>
            <a:pPr>
              <a:spcBef>
                <a:spcPct val="50000"/>
              </a:spcBef>
            </a:pPr>
            <a:r>
              <a:rPr lang="zh-CN" altLang="en-US" sz="2800" b="1">
                <a:latin typeface="Times New Roman" pitchFamily="18" charset="0"/>
                <a:ea typeface="黑体" pitchFamily="49" charset="-122"/>
              </a:rPr>
              <a:t> </a:t>
            </a:r>
            <a:r>
              <a:rPr lang="en-US" altLang="zh-CN" sz="2800" b="1">
                <a:latin typeface="Times New Roman" pitchFamily="18" charset="0"/>
                <a:ea typeface="黑体" pitchFamily="49" charset="-122"/>
              </a:rPr>
              <a:t>1949</a:t>
            </a:r>
            <a:r>
              <a:rPr lang="zh-CN" altLang="en-US" sz="2800" b="1">
                <a:latin typeface="Times New Roman" pitchFamily="18" charset="0"/>
                <a:ea typeface="黑体" pitchFamily="49" charset="-122"/>
              </a:rPr>
              <a:t>年  新中国诞生</a:t>
            </a:r>
          </a:p>
        </p:txBody>
      </p:sp>
      <p:sp>
        <p:nvSpPr>
          <p:cNvPr id="281613" name="矩形 281612"/>
          <p:cNvSpPr>
            <a:spLocks noChangeArrowheads="1"/>
          </p:cNvSpPr>
          <p:nvPr/>
        </p:nvSpPr>
        <p:spPr bwMode="auto">
          <a:xfrm>
            <a:off x="6732588" y="5661025"/>
            <a:ext cx="2411412" cy="946150"/>
          </a:xfrm>
          <a:prstGeom prst="rect">
            <a:avLst/>
          </a:prstGeom>
          <a:noFill/>
          <a:ln w="9525">
            <a:noFill/>
            <a:miter lim="800000"/>
            <a:headEnd/>
            <a:tailEnd/>
          </a:ln>
        </p:spPr>
        <p:txBody>
          <a:bodyPr>
            <a:spAutoFit/>
          </a:bodyPr>
          <a:lstStyle/>
          <a:p>
            <a:pPr>
              <a:spcBef>
                <a:spcPct val="50000"/>
              </a:spcBef>
            </a:pPr>
            <a:r>
              <a:rPr lang="zh-CN" altLang="en-US" sz="2800" b="1">
                <a:latin typeface="Times New Roman" pitchFamily="18" charset="0"/>
                <a:ea typeface="黑体" pitchFamily="49" charset="-122"/>
              </a:rPr>
              <a:t> </a:t>
            </a:r>
            <a:r>
              <a:rPr lang="en-US" altLang="zh-CN" sz="2800" b="1">
                <a:latin typeface="Times New Roman" pitchFamily="18" charset="0"/>
                <a:ea typeface="黑体" pitchFamily="49" charset="-122"/>
              </a:rPr>
              <a:t>1956</a:t>
            </a:r>
            <a:r>
              <a:rPr lang="zh-CN" altLang="en-US" sz="2800" b="1">
                <a:latin typeface="Times New Roman" pitchFamily="18" charset="0"/>
                <a:ea typeface="黑体" pitchFamily="49" charset="-122"/>
              </a:rPr>
              <a:t>年  社会主义制度确立</a:t>
            </a:r>
          </a:p>
        </p:txBody>
      </p:sp>
      <p:sp>
        <p:nvSpPr>
          <p:cNvPr id="281614" name="文本框 281613"/>
          <p:cNvSpPr txBox="1">
            <a:spLocks noChangeArrowheads="1"/>
          </p:cNvSpPr>
          <p:nvPr/>
        </p:nvSpPr>
        <p:spPr bwMode="auto">
          <a:xfrm>
            <a:off x="2195513" y="188913"/>
            <a:ext cx="6769100" cy="1163637"/>
          </a:xfrm>
          <a:prstGeom prst="rect">
            <a:avLst/>
          </a:prstGeom>
          <a:solidFill>
            <a:srgbClr val="A50021"/>
          </a:solidFill>
          <a:ln w="25400">
            <a:solidFill>
              <a:schemeClr val="tx1"/>
            </a:solidFill>
            <a:miter lim="800000"/>
            <a:headEnd/>
            <a:tailEnd/>
          </a:ln>
        </p:spPr>
        <p:txBody>
          <a:bodyPr>
            <a:spAutoFit/>
          </a:bodyPr>
          <a:lstStyle/>
          <a:p>
            <a:r>
              <a:rPr lang="zh-CN" altLang="en-US" sz="2800" b="1">
                <a:solidFill>
                  <a:schemeClr val="bg1"/>
                </a:solidFill>
                <a:latin typeface="黑体" pitchFamily="49" charset="-122"/>
                <a:ea typeface="黑体" pitchFamily="49" charset="-122"/>
              </a:rPr>
              <a:t>马克思主义在中国</a:t>
            </a:r>
            <a:r>
              <a:rPr lang="en-US" altLang="zh-CN" sz="2800" b="1">
                <a:solidFill>
                  <a:schemeClr val="bg1"/>
                </a:solidFill>
                <a:latin typeface="Times New Roman" pitchFamily="18" charset="0"/>
                <a:ea typeface="黑体" pitchFamily="49" charset="-122"/>
              </a:rPr>
              <a:t>——</a:t>
            </a:r>
            <a:r>
              <a:rPr lang="zh-CN" altLang="en-US" sz="2800" b="1">
                <a:solidFill>
                  <a:schemeClr val="bg1"/>
                </a:solidFill>
                <a:latin typeface="黑体" pitchFamily="49" charset="-122"/>
                <a:ea typeface="黑体" pitchFamily="49" charset="-122"/>
              </a:rPr>
              <a:t>指导了中国的新民主主义革命和社会主义建设</a:t>
            </a:r>
          </a:p>
        </p:txBody>
      </p:sp>
    </p:spTree>
  </p:cSld>
  <p:clrMapOvr>
    <a:masterClrMapping/>
  </p:clrMapOvr>
  <p:transition advClick="0" advTm="1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81614"/>
                                        </p:tgtEl>
                                        <p:attrNameLst>
                                          <p:attrName>style.visibility</p:attrName>
                                        </p:attrNameLst>
                                      </p:cBhvr>
                                      <p:to>
                                        <p:strVal val="visible"/>
                                      </p:to>
                                    </p:set>
                                    <p:animEffect transition="in" filter="wipe(down)">
                                      <p:cBhvr>
                                        <p:cTn id="7" dur="500"/>
                                        <p:tgtEl>
                                          <p:spTgt spid="281614"/>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281603"/>
                                        </p:tgtEl>
                                        <p:attrNameLst>
                                          <p:attrName>style.visibility</p:attrName>
                                        </p:attrNameLst>
                                      </p:cBhvr>
                                      <p:to>
                                        <p:strVal val="visible"/>
                                      </p:to>
                                    </p:set>
                                    <p:anim calcmode="lin" valueType="num">
                                      <p:cBhvr>
                                        <p:cTn id="11" dur="2000" fill="hold"/>
                                        <p:tgtEl>
                                          <p:spTgt spid="281603"/>
                                        </p:tgtEl>
                                        <p:attrNameLst>
                                          <p:attrName>ppt_w</p:attrName>
                                        </p:attrNameLst>
                                      </p:cBhvr>
                                      <p:tavLst>
                                        <p:tav tm="0">
                                          <p:val>
                                            <p:strVal val="#ppt_w*0.70"/>
                                          </p:val>
                                        </p:tav>
                                        <p:tav tm="100000">
                                          <p:val>
                                            <p:strVal val="#ppt_w"/>
                                          </p:val>
                                        </p:tav>
                                      </p:tavLst>
                                    </p:anim>
                                    <p:anim calcmode="lin" valueType="num">
                                      <p:cBhvr>
                                        <p:cTn id="12" dur="2000" fill="hold"/>
                                        <p:tgtEl>
                                          <p:spTgt spid="281603"/>
                                        </p:tgtEl>
                                        <p:attrNameLst>
                                          <p:attrName>ppt_h</p:attrName>
                                        </p:attrNameLst>
                                      </p:cBhvr>
                                      <p:tavLst>
                                        <p:tav tm="0">
                                          <p:val>
                                            <p:strVal val="#ppt_h"/>
                                          </p:val>
                                        </p:tav>
                                        <p:tav tm="100000">
                                          <p:val>
                                            <p:strVal val="#ppt_h"/>
                                          </p:val>
                                        </p:tav>
                                      </p:tavLst>
                                    </p:anim>
                                    <p:animEffect transition="in" filter="fade">
                                      <p:cBhvr>
                                        <p:cTn id="13" dur="2000"/>
                                        <p:tgtEl>
                                          <p:spTgt spid="281603"/>
                                        </p:tgtEl>
                                      </p:cBhvr>
                                    </p:animEffect>
                                  </p:childTnLst>
                                </p:cTn>
                              </p:par>
                            </p:childTnLst>
                          </p:cTn>
                        </p:par>
                        <p:par>
                          <p:cTn id="14" fill="hold">
                            <p:stCondLst>
                              <p:cond delay="2500"/>
                            </p:stCondLst>
                            <p:childTnLst>
                              <p:par>
                                <p:cTn id="15" presetID="55" presetClass="entr" presetSubtype="0" fill="hold" grpId="0" nodeType="afterEffect">
                                  <p:stCondLst>
                                    <p:cond delay="0"/>
                                  </p:stCondLst>
                                  <p:childTnLst>
                                    <p:set>
                                      <p:cBhvr>
                                        <p:cTn id="16" dur="1" fill="hold">
                                          <p:stCondLst>
                                            <p:cond delay="0"/>
                                          </p:stCondLst>
                                        </p:cTn>
                                        <p:tgtEl>
                                          <p:spTgt spid="281602"/>
                                        </p:tgtEl>
                                        <p:attrNameLst>
                                          <p:attrName>style.visibility</p:attrName>
                                        </p:attrNameLst>
                                      </p:cBhvr>
                                      <p:to>
                                        <p:strVal val="visible"/>
                                      </p:to>
                                    </p:set>
                                    <p:anim calcmode="lin" valueType="num">
                                      <p:cBhvr>
                                        <p:cTn id="17" dur="2000" fill="hold"/>
                                        <p:tgtEl>
                                          <p:spTgt spid="281602"/>
                                        </p:tgtEl>
                                        <p:attrNameLst>
                                          <p:attrName>ppt_w</p:attrName>
                                        </p:attrNameLst>
                                      </p:cBhvr>
                                      <p:tavLst>
                                        <p:tav tm="0">
                                          <p:val>
                                            <p:strVal val="#ppt_w*0.70"/>
                                          </p:val>
                                        </p:tav>
                                        <p:tav tm="100000">
                                          <p:val>
                                            <p:strVal val="#ppt_w"/>
                                          </p:val>
                                        </p:tav>
                                      </p:tavLst>
                                    </p:anim>
                                    <p:anim calcmode="lin" valueType="num">
                                      <p:cBhvr>
                                        <p:cTn id="18" dur="2000" fill="hold"/>
                                        <p:tgtEl>
                                          <p:spTgt spid="281602"/>
                                        </p:tgtEl>
                                        <p:attrNameLst>
                                          <p:attrName>ppt_h</p:attrName>
                                        </p:attrNameLst>
                                      </p:cBhvr>
                                      <p:tavLst>
                                        <p:tav tm="0">
                                          <p:val>
                                            <p:strVal val="#ppt_h"/>
                                          </p:val>
                                        </p:tav>
                                        <p:tav tm="100000">
                                          <p:val>
                                            <p:strVal val="#ppt_h"/>
                                          </p:val>
                                        </p:tav>
                                      </p:tavLst>
                                    </p:anim>
                                    <p:animEffect transition="in" filter="fade">
                                      <p:cBhvr>
                                        <p:cTn id="19" dur="2000"/>
                                        <p:tgtEl>
                                          <p:spTgt spid="281602"/>
                                        </p:tgtEl>
                                      </p:cBhvr>
                                    </p:animEffect>
                                  </p:childTnLst>
                                </p:cTn>
                              </p:par>
                            </p:childTnLst>
                          </p:cTn>
                        </p:par>
                        <p:par>
                          <p:cTn id="20" fill="hold">
                            <p:stCondLst>
                              <p:cond delay="4500"/>
                            </p:stCondLst>
                            <p:childTnLst>
                              <p:par>
                                <p:cTn id="21" presetID="3" presetClass="entr" presetSubtype="10" fill="hold" nodeType="afterEffect">
                                  <p:stCondLst>
                                    <p:cond delay="0"/>
                                  </p:stCondLst>
                                  <p:childTnLst>
                                    <p:set>
                                      <p:cBhvr>
                                        <p:cTn id="22" dur="1" fill="hold">
                                          <p:stCondLst>
                                            <p:cond delay="0"/>
                                          </p:stCondLst>
                                        </p:cTn>
                                        <p:tgtEl>
                                          <p:spTgt spid="281609"/>
                                        </p:tgtEl>
                                        <p:attrNameLst>
                                          <p:attrName>style.visibility</p:attrName>
                                        </p:attrNameLst>
                                      </p:cBhvr>
                                      <p:to>
                                        <p:strVal val="visible"/>
                                      </p:to>
                                    </p:set>
                                    <p:animEffect transition="in" filter="blinds(horizontal)">
                                      <p:cBhvr>
                                        <p:cTn id="23" dur="1000"/>
                                        <p:tgtEl>
                                          <p:spTgt spid="281609"/>
                                        </p:tgtEl>
                                      </p:cBhvr>
                                    </p:animEffect>
                                  </p:childTnLst>
                                </p:cTn>
                              </p:par>
                            </p:childTnLst>
                          </p:cTn>
                        </p:par>
                        <p:par>
                          <p:cTn id="24" fill="hold">
                            <p:stCondLst>
                              <p:cond delay="5500"/>
                            </p:stCondLst>
                            <p:childTnLst>
                              <p:par>
                                <p:cTn id="25" presetID="3" presetClass="entr" presetSubtype="10" fill="hold" grpId="0" nodeType="afterEffect">
                                  <p:stCondLst>
                                    <p:cond delay="0"/>
                                  </p:stCondLst>
                                  <p:childTnLst>
                                    <p:set>
                                      <p:cBhvr>
                                        <p:cTn id="26" dur="1" fill="hold">
                                          <p:stCondLst>
                                            <p:cond delay="0"/>
                                          </p:stCondLst>
                                        </p:cTn>
                                        <p:tgtEl>
                                          <p:spTgt spid="281610"/>
                                        </p:tgtEl>
                                        <p:attrNameLst>
                                          <p:attrName>style.visibility</p:attrName>
                                        </p:attrNameLst>
                                      </p:cBhvr>
                                      <p:to>
                                        <p:strVal val="visible"/>
                                      </p:to>
                                    </p:set>
                                    <p:animEffect transition="in" filter="blinds(horizontal)">
                                      <p:cBhvr>
                                        <p:cTn id="27" dur="1000"/>
                                        <p:tgtEl>
                                          <p:spTgt spid="281610"/>
                                        </p:tgtEl>
                                      </p:cBhvr>
                                    </p:animEffect>
                                  </p:childTnLst>
                                </p:cTn>
                              </p:par>
                            </p:childTnLst>
                          </p:cTn>
                        </p:par>
                        <p:par>
                          <p:cTn id="28" fill="hold">
                            <p:stCondLst>
                              <p:cond delay="6500"/>
                            </p:stCondLst>
                            <p:childTnLst>
                              <p:par>
                                <p:cTn id="29" presetID="3" presetClass="entr" presetSubtype="10" fill="hold" nodeType="afterEffect">
                                  <p:stCondLst>
                                    <p:cond delay="0"/>
                                  </p:stCondLst>
                                  <p:childTnLst>
                                    <p:set>
                                      <p:cBhvr>
                                        <p:cTn id="30" dur="1" fill="hold">
                                          <p:stCondLst>
                                            <p:cond delay="0"/>
                                          </p:stCondLst>
                                        </p:cTn>
                                        <p:tgtEl>
                                          <p:spTgt spid="281608"/>
                                        </p:tgtEl>
                                        <p:attrNameLst>
                                          <p:attrName>style.visibility</p:attrName>
                                        </p:attrNameLst>
                                      </p:cBhvr>
                                      <p:to>
                                        <p:strVal val="visible"/>
                                      </p:to>
                                    </p:set>
                                    <p:animEffect transition="in" filter="blinds(horizontal)">
                                      <p:cBhvr>
                                        <p:cTn id="31" dur="1000"/>
                                        <p:tgtEl>
                                          <p:spTgt spid="281608"/>
                                        </p:tgtEl>
                                      </p:cBhvr>
                                    </p:animEffect>
                                  </p:childTnLst>
                                </p:cTn>
                              </p:par>
                            </p:childTnLst>
                          </p:cTn>
                        </p:par>
                        <p:par>
                          <p:cTn id="32" fill="hold">
                            <p:stCondLst>
                              <p:cond delay="7500"/>
                            </p:stCondLst>
                            <p:childTnLst>
                              <p:par>
                                <p:cTn id="33" presetID="3" presetClass="entr" presetSubtype="10" fill="hold" grpId="0" nodeType="afterEffect">
                                  <p:stCondLst>
                                    <p:cond delay="0"/>
                                  </p:stCondLst>
                                  <p:childTnLst>
                                    <p:set>
                                      <p:cBhvr>
                                        <p:cTn id="34" dur="1" fill="hold">
                                          <p:stCondLst>
                                            <p:cond delay="0"/>
                                          </p:stCondLst>
                                        </p:cTn>
                                        <p:tgtEl>
                                          <p:spTgt spid="281611"/>
                                        </p:tgtEl>
                                        <p:attrNameLst>
                                          <p:attrName>style.visibility</p:attrName>
                                        </p:attrNameLst>
                                      </p:cBhvr>
                                      <p:to>
                                        <p:strVal val="visible"/>
                                      </p:to>
                                    </p:set>
                                    <p:animEffect transition="in" filter="blinds(horizontal)">
                                      <p:cBhvr>
                                        <p:cTn id="35" dur="1000"/>
                                        <p:tgtEl>
                                          <p:spTgt spid="281611"/>
                                        </p:tgtEl>
                                      </p:cBhvr>
                                    </p:animEffect>
                                  </p:childTnLst>
                                </p:cTn>
                              </p:par>
                            </p:childTnLst>
                          </p:cTn>
                        </p:par>
                        <p:par>
                          <p:cTn id="36" fill="hold">
                            <p:stCondLst>
                              <p:cond delay="8500"/>
                            </p:stCondLst>
                            <p:childTnLst>
                              <p:par>
                                <p:cTn id="37" presetID="3" presetClass="entr" presetSubtype="1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linds(horizontal)">
                                      <p:cBhvr>
                                        <p:cTn id="39" dur="1000"/>
                                        <p:tgtEl>
                                          <p:spTgt spid="2"/>
                                        </p:tgtEl>
                                      </p:cBhvr>
                                    </p:animEffect>
                                  </p:childTnLst>
                                </p:cTn>
                              </p:par>
                            </p:childTnLst>
                          </p:cTn>
                        </p:par>
                        <p:par>
                          <p:cTn id="40" fill="hold">
                            <p:stCondLst>
                              <p:cond delay="9500"/>
                            </p:stCondLst>
                            <p:childTnLst>
                              <p:par>
                                <p:cTn id="41" presetID="3" presetClass="entr" presetSubtype="10" fill="hold" grpId="0" nodeType="afterEffect">
                                  <p:stCondLst>
                                    <p:cond delay="0"/>
                                  </p:stCondLst>
                                  <p:childTnLst>
                                    <p:set>
                                      <p:cBhvr>
                                        <p:cTn id="42" dur="1" fill="hold">
                                          <p:stCondLst>
                                            <p:cond delay="0"/>
                                          </p:stCondLst>
                                        </p:cTn>
                                        <p:tgtEl>
                                          <p:spTgt spid="281612"/>
                                        </p:tgtEl>
                                        <p:attrNameLst>
                                          <p:attrName>style.visibility</p:attrName>
                                        </p:attrNameLst>
                                      </p:cBhvr>
                                      <p:to>
                                        <p:strVal val="visible"/>
                                      </p:to>
                                    </p:set>
                                    <p:animEffect transition="in" filter="blinds(horizontal)">
                                      <p:cBhvr>
                                        <p:cTn id="43" dur="1000"/>
                                        <p:tgtEl>
                                          <p:spTgt spid="281612"/>
                                        </p:tgtEl>
                                      </p:cBhvr>
                                    </p:animEffect>
                                  </p:childTnLst>
                                </p:cTn>
                              </p:par>
                            </p:childTnLst>
                          </p:cTn>
                        </p:par>
                        <p:par>
                          <p:cTn id="44" fill="hold">
                            <p:stCondLst>
                              <p:cond delay="10500"/>
                            </p:stCondLst>
                            <p:childTnLst>
                              <p:par>
                                <p:cTn id="45" presetID="3" presetClass="entr" presetSubtype="10" fill="hold" nodeType="afterEffect">
                                  <p:stCondLst>
                                    <p:cond delay="0"/>
                                  </p:stCondLst>
                                  <p:childTnLst>
                                    <p:set>
                                      <p:cBhvr>
                                        <p:cTn id="46" dur="1" fill="hold">
                                          <p:stCondLst>
                                            <p:cond delay="0"/>
                                          </p:stCondLst>
                                        </p:cTn>
                                        <p:tgtEl>
                                          <p:spTgt spid="281607"/>
                                        </p:tgtEl>
                                        <p:attrNameLst>
                                          <p:attrName>style.visibility</p:attrName>
                                        </p:attrNameLst>
                                      </p:cBhvr>
                                      <p:to>
                                        <p:strVal val="visible"/>
                                      </p:to>
                                    </p:set>
                                    <p:animEffect transition="in" filter="blinds(horizontal)">
                                      <p:cBhvr>
                                        <p:cTn id="47" dur="1000"/>
                                        <p:tgtEl>
                                          <p:spTgt spid="281607"/>
                                        </p:tgtEl>
                                      </p:cBhvr>
                                    </p:animEffect>
                                  </p:childTnLst>
                                </p:cTn>
                              </p:par>
                            </p:childTnLst>
                          </p:cTn>
                        </p:par>
                        <p:par>
                          <p:cTn id="48" fill="hold">
                            <p:stCondLst>
                              <p:cond delay="11500"/>
                            </p:stCondLst>
                            <p:childTnLst>
                              <p:par>
                                <p:cTn id="49" presetID="3" presetClass="entr" presetSubtype="10" fill="hold" grpId="0" nodeType="afterEffect">
                                  <p:stCondLst>
                                    <p:cond delay="0"/>
                                  </p:stCondLst>
                                  <p:childTnLst>
                                    <p:set>
                                      <p:cBhvr>
                                        <p:cTn id="50" dur="1" fill="hold">
                                          <p:stCondLst>
                                            <p:cond delay="0"/>
                                          </p:stCondLst>
                                        </p:cTn>
                                        <p:tgtEl>
                                          <p:spTgt spid="281613"/>
                                        </p:tgtEl>
                                        <p:attrNameLst>
                                          <p:attrName>style.visibility</p:attrName>
                                        </p:attrNameLst>
                                      </p:cBhvr>
                                      <p:to>
                                        <p:strVal val="visible"/>
                                      </p:to>
                                    </p:set>
                                    <p:animEffect transition="in" filter="blinds(horizontal)">
                                      <p:cBhvr>
                                        <p:cTn id="51" dur="1000"/>
                                        <p:tgtEl>
                                          <p:spTgt spid="281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p:bldP spid="281610" grpId="0"/>
      <p:bldP spid="281611" grpId="0"/>
      <p:bldP spid="281612" grpId="0"/>
      <p:bldP spid="281613" grpId="0"/>
      <p:bldP spid="28161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89793"/>
          <p:cNvGrpSpPr>
            <a:grpSpLocks/>
          </p:cNvGrpSpPr>
          <p:nvPr/>
        </p:nvGrpSpPr>
        <p:grpSpPr bwMode="auto">
          <a:xfrm>
            <a:off x="533400" y="0"/>
            <a:ext cx="8610600" cy="7010400"/>
            <a:chOff x="336" y="0"/>
            <a:chExt cx="5424" cy="4416"/>
          </a:xfrm>
        </p:grpSpPr>
        <p:grpSp>
          <p:nvGrpSpPr>
            <p:cNvPr id="3" name="组合 289794"/>
            <p:cNvGrpSpPr>
              <a:grpSpLocks/>
            </p:cNvGrpSpPr>
            <p:nvPr/>
          </p:nvGrpSpPr>
          <p:grpSpPr bwMode="auto">
            <a:xfrm>
              <a:off x="3936" y="0"/>
              <a:ext cx="1824" cy="4416"/>
              <a:chOff x="3936" y="0"/>
              <a:chExt cx="1824" cy="4416"/>
            </a:xfrm>
          </p:grpSpPr>
          <p:grpSp>
            <p:nvGrpSpPr>
              <p:cNvPr id="4" name="组合 289795"/>
              <p:cNvGrpSpPr>
                <a:grpSpLocks/>
              </p:cNvGrpSpPr>
              <p:nvPr/>
            </p:nvGrpSpPr>
            <p:grpSpPr bwMode="auto">
              <a:xfrm>
                <a:off x="3936" y="0"/>
                <a:ext cx="1824" cy="1522"/>
                <a:chOff x="-144" y="1393"/>
                <a:chExt cx="1824" cy="1522"/>
              </a:xfrm>
            </p:grpSpPr>
            <p:pic>
              <p:nvPicPr>
                <p:cNvPr id="33900" name="图片 289796" descr="9346e50c61589a26e12104cd59233653"/>
                <p:cNvPicPr>
                  <a:picLocks noChangeAspect="1" noChangeArrowheads="1"/>
                </p:cNvPicPr>
                <p:nvPr/>
              </p:nvPicPr>
              <p:blipFill>
                <a:blip r:embed="rId2" cstate="print"/>
                <a:srcRect t="11859" r="-84" b="13007"/>
                <a:stretch>
                  <a:fillRect/>
                </a:stretch>
              </p:blipFill>
              <p:spPr bwMode="auto">
                <a:xfrm rot="5400000">
                  <a:off x="6" y="1339"/>
                  <a:ext cx="1522" cy="1621"/>
                </a:xfrm>
                <a:prstGeom prst="rect">
                  <a:avLst/>
                </a:prstGeom>
                <a:noFill/>
                <a:ln w="9525">
                  <a:noFill/>
                  <a:miter lim="800000"/>
                  <a:headEnd/>
                  <a:tailEnd/>
                </a:ln>
              </p:spPr>
            </p:pic>
            <p:grpSp>
              <p:nvGrpSpPr>
                <p:cNvPr id="5" name="组合 289797"/>
                <p:cNvGrpSpPr>
                  <a:grpSpLocks/>
                </p:cNvGrpSpPr>
                <p:nvPr/>
              </p:nvGrpSpPr>
              <p:grpSpPr bwMode="auto">
                <a:xfrm>
                  <a:off x="-144" y="1393"/>
                  <a:ext cx="1824" cy="1522"/>
                  <a:chOff x="-144" y="1393"/>
                  <a:chExt cx="1824" cy="1522"/>
                </a:xfrm>
              </p:grpSpPr>
              <p:pic>
                <p:nvPicPr>
                  <p:cNvPr id="33902" name="图片 289798" descr="9346e50c61589a26e12104cd59233653"/>
                  <p:cNvPicPr>
                    <a:picLocks noChangeAspect="1" noChangeArrowheads="1"/>
                  </p:cNvPicPr>
                  <p:nvPr/>
                </p:nvPicPr>
                <p:blipFill>
                  <a:blip r:embed="rId2" cstate="print"/>
                  <a:srcRect r="-84" b="89098"/>
                  <a:stretch>
                    <a:fillRect/>
                  </a:stretch>
                </p:blipFill>
                <p:spPr bwMode="auto">
                  <a:xfrm rot="-5400000">
                    <a:off x="869" y="2097"/>
                    <a:ext cx="1515" cy="107"/>
                  </a:xfrm>
                  <a:prstGeom prst="rect">
                    <a:avLst/>
                  </a:prstGeom>
                  <a:noFill/>
                  <a:ln w="9525">
                    <a:noFill/>
                    <a:miter lim="800000"/>
                    <a:headEnd/>
                    <a:tailEnd/>
                  </a:ln>
                </p:spPr>
              </p:pic>
              <p:grpSp>
                <p:nvGrpSpPr>
                  <p:cNvPr id="6" name="组合 289799"/>
                  <p:cNvGrpSpPr>
                    <a:grpSpLocks/>
                  </p:cNvGrpSpPr>
                  <p:nvPr/>
                </p:nvGrpSpPr>
                <p:grpSpPr bwMode="auto">
                  <a:xfrm>
                    <a:off x="-144" y="1393"/>
                    <a:ext cx="1728" cy="1522"/>
                    <a:chOff x="-144" y="1393"/>
                    <a:chExt cx="1728" cy="1522"/>
                  </a:xfrm>
                </p:grpSpPr>
                <p:pic>
                  <p:nvPicPr>
                    <p:cNvPr id="33904" name="图片 289800" descr="9346e50c61589a26e12104cd59233653"/>
                    <p:cNvPicPr>
                      <a:picLocks noChangeAspect="1" noChangeArrowheads="1"/>
                    </p:cNvPicPr>
                    <p:nvPr/>
                  </p:nvPicPr>
                  <p:blipFill>
                    <a:blip r:embed="rId2" cstate="print"/>
                    <a:srcRect t="88997" r="-84" b="99"/>
                    <a:stretch>
                      <a:fillRect/>
                    </a:stretch>
                  </p:blipFill>
                  <p:spPr bwMode="auto">
                    <a:xfrm rot="5400000" flipH="1">
                      <a:off x="-847" y="2096"/>
                      <a:ext cx="1522" cy="107"/>
                    </a:xfrm>
                    <a:prstGeom prst="rect">
                      <a:avLst/>
                    </a:prstGeom>
                    <a:noFill/>
                    <a:ln w="9525">
                      <a:noFill/>
                      <a:miter lim="800000"/>
                      <a:headEnd/>
                      <a:tailEnd/>
                    </a:ln>
                  </p:spPr>
                </p:pic>
                <p:pic>
                  <p:nvPicPr>
                    <p:cNvPr id="33905" name="图片 289801" descr="u=927610840,3834830450&amp;fm=23&amp;gp=0"/>
                    <p:cNvPicPr>
                      <a:picLocks noChangeAspect="1" noChangeArrowheads="1"/>
                    </p:cNvPicPr>
                    <p:nvPr/>
                  </p:nvPicPr>
                  <p:blipFill>
                    <a:blip r:embed="rId3" cstate="print"/>
                    <a:srcRect r="-46" b="169"/>
                    <a:stretch>
                      <a:fillRect/>
                    </a:stretch>
                  </p:blipFill>
                  <p:spPr bwMode="auto">
                    <a:xfrm>
                      <a:off x="0" y="1440"/>
                      <a:ext cx="1584" cy="1442"/>
                    </a:xfrm>
                    <a:prstGeom prst="rect">
                      <a:avLst/>
                    </a:prstGeom>
                    <a:noFill/>
                    <a:ln w="9525">
                      <a:noFill/>
                      <a:miter lim="800000"/>
                      <a:headEnd/>
                      <a:tailEnd/>
                    </a:ln>
                  </p:spPr>
                </p:pic>
                <p:sp>
                  <p:nvSpPr>
                    <p:cNvPr id="33906" name="文本框 289802"/>
                    <p:cNvSpPr txBox="1">
                      <a:spLocks noChangeArrowheads="1"/>
                    </p:cNvSpPr>
                    <p:nvPr/>
                  </p:nvSpPr>
                  <p:spPr bwMode="auto">
                    <a:xfrm>
                      <a:off x="0" y="1440"/>
                      <a:ext cx="1392" cy="288"/>
                    </a:xfrm>
                    <a:prstGeom prst="rect">
                      <a:avLst/>
                    </a:prstGeom>
                    <a:noFill/>
                    <a:ln w="9525">
                      <a:noFill/>
                      <a:miter lim="800000"/>
                      <a:headEnd/>
                      <a:tailEnd/>
                    </a:ln>
                  </p:spPr>
                  <p:txBody>
                    <a:bodyPr>
                      <a:spAutoFit/>
                    </a:bodyPr>
                    <a:lstStyle/>
                    <a:p>
                      <a:pPr>
                        <a:spcBef>
                          <a:spcPct val="50000"/>
                        </a:spcBef>
                      </a:pPr>
                      <a:r>
                        <a:rPr lang="zh-CN" altLang="en-US" sz="2400" b="1">
                          <a:solidFill>
                            <a:srgbClr val="333333"/>
                          </a:solidFill>
                          <a:latin typeface="Arial" pitchFamily="34" charset="0"/>
                          <a:ea typeface="隶书" pitchFamily="1" charset="-122"/>
                        </a:rPr>
                        <a:t>中共一大会址</a:t>
                      </a:r>
                    </a:p>
                  </p:txBody>
                </p:sp>
              </p:grpSp>
            </p:grpSp>
          </p:grpSp>
          <p:grpSp>
            <p:nvGrpSpPr>
              <p:cNvPr id="7" name="组合 289803"/>
              <p:cNvGrpSpPr>
                <a:grpSpLocks/>
              </p:cNvGrpSpPr>
              <p:nvPr/>
            </p:nvGrpSpPr>
            <p:grpSpPr bwMode="auto">
              <a:xfrm>
                <a:off x="3936" y="1488"/>
                <a:ext cx="1824" cy="1488"/>
                <a:chOff x="3936" y="1488"/>
                <a:chExt cx="1824" cy="1488"/>
              </a:xfrm>
            </p:grpSpPr>
            <p:grpSp>
              <p:nvGrpSpPr>
                <p:cNvPr id="8" name="组合 289804"/>
                <p:cNvGrpSpPr>
                  <a:grpSpLocks/>
                </p:cNvGrpSpPr>
                <p:nvPr/>
              </p:nvGrpSpPr>
              <p:grpSpPr bwMode="auto">
                <a:xfrm>
                  <a:off x="3936" y="1488"/>
                  <a:ext cx="1824" cy="1488"/>
                  <a:chOff x="1791" y="754"/>
                  <a:chExt cx="2602" cy="1724"/>
                </a:xfrm>
              </p:grpSpPr>
              <p:pic>
                <p:nvPicPr>
                  <p:cNvPr id="33897" name="图片 289805" descr="9346e50c61589a26e12104cd59233653"/>
                  <p:cNvPicPr>
                    <a:picLocks noChangeAspect="1" noChangeArrowheads="1"/>
                  </p:cNvPicPr>
                  <p:nvPr/>
                </p:nvPicPr>
                <p:blipFill>
                  <a:blip r:embed="rId2" cstate="print"/>
                  <a:srcRect t="11859" r="-84" b="13007"/>
                  <a:stretch>
                    <a:fillRect/>
                  </a:stretch>
                </p:blipFill>
                <p:spPr bwMode="auto">
                  <a:xfrm rot="5400000">
                    <a:off x="2224" y="455"/>
                    <a:ext cx="1724" cy="2313"/>
                  </a:xfrm>
                  <a:prstGeom prst="rect">
                    <a:avLst/>
                  </a:prstGeom>
                  <a:noFill/>
                  <a:ln w="9525">
                    <a:noFill/>
                    <a:miter lim="800000"/>
                    <a:headEnd/>
                    <a:tailEnd/>
                  </a:ln>
                </p:spPr>
              </p:pic>
              <p:pic>
                <p:nvPicPr>
                  <p:cNvPr id="33898" name="图片 289806" descr="9346e50c61589a26e12104cd59233653"/>
                  <p:cNvPicPr>
                    <a:picLocks noChangeAspect="1" noChangeArrowheads="1"/>
                  </p:cNvPicPr>
                  <p:nvPr/>
                </p:nvPicPr>
                <p:blipFill>
                  <a:blip r:embed="rId2" cstate="print"/>
                  <a:srcRect r="-84" b="89098"/>
                  <a:stretch>
                    <a:fillRect/>
                  </a:stretch>
                </p:blipFill>
                <p:spPr bwMode="auto">
                  <a:xfrm rot="-5400000">
                    <a:off x="3459" y="1536"/>
                    <a:ext cx="1716" cy="152"/>
                  </a:xfrm>
                  <a:prstGeom prst="rect">
                    <a:avLst/>
                  </a:prstGeom>
                  <a:noFill/>
                  <a:ln w="9525">
                    <a:noFill/>
                    <a:miter lim="800000"/>
                    <a:headEnd/>
                    <a:tailEnd/>
                  </a:ln>
                </p:spPr>
              </p:pic>
              <p:pic>
                <p:nvPicPr>
                  <p:cNvPr id="33899" name="图片 289807" descr="9346e50c61589a26e12104cd59233653"/>
                  <p:cNvPicPr>
                    <a:picLocks noChangeAspect="1" noChangeArrowheads="1"/>
                  </p:cNvPicPr>
                  <p:nvPr/>
                </p:nvPicPr>
                <p:blipFill>
                  <a:blip r:embed="rId2" cstate="print"/>
                  <a:srcRect t="88997" r="-84" b="99"/>
                  <a:stretch>
                    <a:fillRect/>
                  </a:stretch>
                </p:blipFill>
                <p:spPr bwMode="auto">
                  <a:xfrm rot="5400000" flipH="1">
                    <a:off x="1002" y="1535"/>
                    <a:ext cx="1724" cy="153"/>
                  </a:xfrm>
                  <a:prstGeom prst="rect">
                    <a:avLst/>
                  </a:prstGeom>
                  <a:noFill/>
                  <a:ln w="9525">
                    <a:noFill/>
                    <a:miter lim="800000"/>
                    <a:headEnd/>
                    <a:tailEnd/>
                  </a:ln>
                </p:spPr>
              </p:pic>
            </p:grpSp>
            <p:grpSp>
              <p:nvGrpSpPr>
                <p:cNvPr id="9" name="组合 289808"/>
                <p:cNvGrpSpPr>
                  <a:grpSpLocks/>
                </p:cNvGrpSpPr>
                <p:nvPr/>
              </p:nvGrpSpPr>
              <p:grpSpPr bwMode="auto">
                <a:xfrm>
                  <a:off x="4032" y="1536"/>
                  <a:ext cx="1584" cy="1421"/>
                  <a:chOff x="1536" y="2400"/>
                  <a:chExt cx="1584" cy="1385"/>
                </a:xfrm>
              </p:grpSpPr>
              <p:pic>
                <p:nvPicPr>
                  <p:cNvPr id="33895" name="图片 289809" descr="u=2397658003,2768597674&amp;fm=21&amp;gp=0"/>
                  <p:cNvPicPr>
                    <a:picLocks noChangeAspect="1" noChangeArrowheads="1"/>
                  </p:cNvPicPr>
                  <p:nvPr/>
                </p:nvPicPr>
                <p:blipFill>
                  <a:blip r:embed="rId4" cstate="print"/>
                  <a:srcRect/>
                  <a:stretch>
                    <a:fillRect/>
                  </a:stretch>
                </p:blipFill>
                <p:spPr bwMode="auto">
                  <a:xfrm>
                    <a:off x="1536" y="2400"/>
                    <a:ext cx="1584" cy="1379"/>
                  </a:xfrm>
                  <a:prstGeom prst="rect">
                    <a:avLst/>
                  </a:prstGeom>
                  <a:noFill/>
                  <a:ln w="9525">
                    <a:noFill/>
                    <a:miter lim="800000"/>
                    <a:headEnd/>
                    <a:tailEnd/>
                  </a:ln>
                </p:spPr>
              </p:pic>
              <p:sp>
                <p:nvSpPr>
                  <p:cNvPr id="33896" name="文本框 289810"/>
                  <p:cNvSpPr txBox="1">
                    <a:spLocks noChangeArrowheads="1"/>
                  </p:cNvSpPr>
                  <p:nvPr/>
                </p:nvSpPr>
                <p:spPr bwMode="auto">
                  <a:xfrm>
                    <a:off x="1920" y="3504"/>
                    <a:ext cx="960" cy="281"/>
                  </a:xfrm>
                  <a:prstGeom prst="rect">
                    <a:avLst/>
                  </a:prstGeom>
                  <a:noFill/>
                  <a:ln w="9525">
                    <a:noFill/>
                    <a:miter lim="800000"/>
                    <a:headEnd/>
                    <a:tailEnd/>
                  </a:ln>
                </p:spPr>
                <p:txBody>
                  <a:bodyPr>
                    <a:spAutoFit/>
                  </a:bodyPr>
                  <a:lstStyle/>
                  <a:p>
                    <a:pPr>
                      <a:spcBef>
                        <a:spcPct val="50000"/>
                      </a:spcBef>
                    </a:pPr>
                    <a:r>
                      <a:rPr lang="zh-CN" altLang="en-US" sz="2400" b="1">
                        <a:latin typeface="Arial" pitchFamily="34" charset="0"/>
                        <a:ea typeface="隶书" pitchFamily="1" charset="-122"/>
                      </a:rPr>
                      <a:t>红军长征</a:t>
                    </a:r>
                  </a:p>
                </p:txBody>
              </p:sp>
            </p:grpSp>
          </p:grpSp>
          <p:grpSp>
            <p:nvGrpSpPr>
              <p:cNvPr id="10" name="组合 289811"/>
              <p:cNvGrpSpPr>
                <a:grpSpLocks/>
              </p:cNvGrpSpPr>
              <p:nvPr/>
            </p:nvGrpSpPr>
            <p:grpSpPr bwMode="auto">
              <a:xfrm>
                <a:off x="3936" y="2976"/>
                <a:ext cx="1824" cy="1440"/>
                <a:chOff x="528" y="2880"/>
                <a:chExt cx="1824" cy="1440"/>
              </a:xfrm>
            </p:grpSpPr>
            <p:grpSp>
              <p:nvGrpSpPr>
                <p:cNvPr id="11" name="组合 289812"/>
                <p:cNvGrpSpPr>
                  <a:grpSpLocks/>
                </p:cNvGrpSpPr>
                <p:nvPr/>
              </p:nvGrpSpPr>
              <p:grpSpPr bwMode="auto">
                <a:xfrm>
                  <a:off x="528" y="2880"/>
                  <a:ext cx="1824" cy="1440"/>
                  <a:chOff x="1791" y="754"/>
                  <a:chExt cx="2602" cy="1724"/>
                </a:xfrm>
              </p:grpSpPr>
              <p:pic>
                <p:nvPicPr>
                  <p:cNvPr id="33890" name="图片 289813" descr="9346e50c61589a26e12104cd59233653"/>
                  <p:cNvPicPr>
                    <a:picLocks noChangeAspect="1" noChangeArrowheads="1"/>
                  </p:cNvPicPr>
                  <p:nvPr/>
                </p:nvPicPr>
                <p:blipFill>
                  <a:blip r:embed="rId2" cstate="print"/>
                  <a:srcRect t="11859" r="-84" b="13007"/>
                  <a:stretch>
                    <a:fillRect/>
                  </a:stretch>
                </p:blipFill>
                <p:spPr bwMode="auto">
                  <a:xfrm rot="5400000">
                    <a:off x="2224" y="455"/>
                    <a:ext cx="1724" cy="2313"/>
                  </a:xfrm>
                  <a:prstGeom prst="rect">
                    <a:avLst/>
                  </a:prstGeom>
                  <a:noFill/>
                  <a:ln w="9525">
                    <a:noFill/>
                    <a:miter lim="800000"/>
                    <a:headEnd/>
                    <a:tailEnd/>
                  </a:ln>
                </p:spPr>
              </p:pic>
              <p:pic>
                <p:nvPicPr>
                  <p:cNvPr id="33891" name="图片 289814" descr="9346e50c61589a26e12104cd59233653"/>
                  <p:cNvPicPr>
                    <a:picLocks noChangeAspect="1" noChangeArrowheads="1"/>
                  </p:cNvPicPr>
                  <p:nvPr/>
                </p:nvPicPr>
                <p:blipFill>
                  <a:blip r:embed="rId2" cstate="print"/>
                  <a:srcRect r="-84" b="89098"/>
                  <a:stretch>
                    <a:fillRect/>
                  </a:stretch>
                </p:blipFill>
                <p:spPr bwMode="auto">
                  <a:xfrm rot="-5400000">
                    <a:off x="3459" y="1536"/>
                    <a:ext cx="1716" cy="152"/>
                  </a:xfrm>
                  <a:prstGeom prst="rect">
                    <a:avLst/>
                  </a:prstGeom>
                  <a:noFill/>
                  <a:ln w="9525">
                    <a:noFill/>
                    <a:miter lim="800000"/>
                    <a:headEnd/>
                    <a:tailEnd/>
                  </a:ln>
                </p:spPr>
              </p:pic>
              <p:pic>
                <p:nvPicPr>
                  <p:cNvPr id="33892" name="图片 289815" descr="9346e50c61589a26e12104cd59233653"/>
                  <p:cNvPicPr>
                    <a:picLocks noChangeAspect="1" noChangeArrowheads="1"/>
                  </p:cNvPicPr>
                  <p:nvPr/>
                </p:nvPicPr>
                <p:blipFill>
                  <a:blip r:embed="rId2" cstate="print"/>
                  <a:srcRect t="88997" r="-84" b="99"/>
                  <a:stretch>
                    <a:fillRect/>
                  </a:stretch>
                </p:blipFill>
                <p:spPr bwMode="auto">
                  <a:xfrm rot="5400000" flipH="1">
                    <a:off x="1002" y="1535"/>
                    <a:ext cx="1724" cy="153"/>
                  </a:xfrm>
                  <a:prstGeom prst="rect">
                    <a:avLst/>
                  </a:prstGeom>
                  <a:noFill/>
                  <a:ln w="9525">
                    <a:noFill/>
                    <a:miter lim="800000"/>
                    <a:headEnd/>
                    <a:tailEnd/>
                  </a:ln>
                </p:spPr>
              </p:pic>
            </p:grpSp>
            <p:pic>
              <p:nvPicPr>
                <p:cNvPr id="33889" name="图片 289816" descr="u=3631719654,4120383410&amp;fm=21&amp;gp=0"/>
                <p:cNvPicPr>
                  <a:picLocks noChangeAspect="1" noChangeArrowheads="1"/>
                </p:cNvPicPr>
                <p:nvPr/>
              </p:nvPicPr>
              <p:blipFill>
                <a:blip r:embed="rId5" cstate="print"/>
                <a:srcRect/>
                <a:stretch>
                  <a:fillRect/>
                </a:stretch>
              </p:blipFill>
              <p:spPr bwMode="auto">
                <a:xfrm>
                  <a:off x="672" y="2928"/>
                  <a:ext cx="1584" cy="1392"/>
                </a:xfrm>
                <a:prstGeom prst="rect">
                  <a:avLst/>
                </a:prstGeom>
                <a:noFill/>
                <a:ln w="9525">
                  <a:noFill/>
                  <a:miter lim="800000"/>
                  <a:headEnd/>
                  <a:tailEnd/>
                </a:ln>
              </p:spPr>
            </p:pic>
          </p:grpSp>
        </p:grpSp>
        <p:sp>
          <p:nvSpPr>
            <p:cNvPr id="33883" name="矩形 289817"/>
            <p:cNvSpPr>
              <a:spLocks noChangeArrowheads="1"/>
            </p:cNvSpPr>
            <p:nvPr/>
          </p:nvSpPr>
          <p:spPr bwMode="auto">
            <a:xfrm>
              <a:off x="384" y="240"/>
              <a:ext cx="3220" cy="750"/>
            </a:xfrm>
            <a:prstGeom prst="rect">
              <a:avLst/>
            </a:prstGeom>
            <a:noFill/>
            <a:ln w="9525">
              <a:noFill/>
              <a:miter lim="800000"/>
              <a:headEnd/>
              <a:tailEnd/>
            </a:ln>
          </p:spPr>
          <p:txBody>
            <a:bodyPr wrap="none" anchor="ctr">
              <a:spAutoFit/>
            </a:bodyPr>
            <a:lstStyle/>
            <a:p>
              <a:r>
                <a:rPr lang="zh-CN" altLang="en-US" sz="3600" b="1">
                  <a:solidFill>
                    <a:srgbClr val="FF0000"/>
                  </a:solidFill>
                  <a:latin typeface="Arial" pitchFamily="34" charset="0"/>
                  <a:ea typeface="隶书" pitchFamily="1" charset="-122"/>
                </a:rPr>
                <a:t>“这条路曲折又漫长，</a:t>
              </a:r>
            </a:p>
            <a:p>
              <a:r>
                <a:rPr lang="zh-CN" altLang="en-US" sz="3600" b="1">
                  <a:solidFill>
                    <a:srgbClr val="FF0000"/>
                  </a:solidFill>
                  <a:latin typeface="Arial" pitchFamily="34" charset="0"/>
                  <a:ea typeface="隶书" pitchFamily="1" charset="-122"/>
                </a:rPr>
                <a:t> 这条路风骤雨又狂</a:t>
              </a:r>
              <a:r>
                <a:rPr lang="en-US" altLang="zh-CN" sz="3600" b="1">
                  <a:solidFill>
                    <a:srgbClr val="FF0000"/>
                  </a:solidFill>
                  <a:latin typeface="Arial" pitchFamily="34" charset="0"/>
                  <a:ea typeface="隶书" pitchFamily="1" charset="-122"/>
                </a:rPr>
                <a:t>……”</a:t>
              </a:r>
            </a:p>
          </p:txBody>
        </p:sp>
        <p:sp>
          <p:nvSpPr>
            <p:cNvPr id="33884" name="矩形 289818"/>
            <p:cNvSpPr>
              <a:spLocks noChangeArrowheads="1"/>
            </p:cNvSpPr>
            <p:nvPr/>
          </p:nvSpPr>
          <p:spPr bwMode="auto">
            <a:xfrm>
              <a:off x="336" y="3224"/>
              <a:ext cx="3552" cy="1096"/>
            </a:xfrm>
            <a:prstGeom prst="rect">
              <a:avLst/>
            </a:prstGeom>
            <a:noFill/>
            <a:ln w="9525">
              <a:noFill/>
              <a:miter lim="800000"/>
              <a:headEnd/>
              <a:tailEnd/>
            </a:ln>
          </p:spPr>
          <p:txBody>
            <a:bodyPr anchor="ctr">
              <a:spAutoFit/>
            </a:bodyPr>
            <a:lstStyle/>
            <a:p>
              <a:r>
                <a:rPr lang="zh-CN" altLang="en-US" sz="3600" b="1">
                  <a:solidFill>
                    <a:srgbClr val="0000FF"/>
                  </a:solidFill>
                  <a:latin typeface="华文新魏" pitchFamily="2" charset="-122"/>
                  <a:ea typeface="华文新魏" pitchFamily="2" charset="-122"/>
                </a:rPr>
                <a:t>我们在马克思主义思想的指导下，经过</a:t>
              </a:r>
              <a:r>
                <a:rPr lang="en-US" altLang="zh-CN" sz="3600" b="1">
                  <a:solidFill>
                    <a:srgbClr val="0000FF"/>
                  </a:solidFill>
                  <a:latin typeface="华文新魏" pitchFamily="2" charset="-122"/>
                  <a:ea typeface="华文新魏" pitchFamily="2" charset="-122"/>
                </a:rPr>
                <a:t>28</a:t>
              </a:r>
              <a:r>
                <a:rPr lang="zh-CN" altLang="en-US" sz="3600" b="1">
                  <a:solidFill>
                    <a:srgbClr val="0000FF"/>
                  </a:solidFill>
                  <a:latin typeface="华文新魏" pitchFamily="2" charset="-122"/>
                  <a:ea typeface="华文新魏" pitchFamily="2" charset="-122"/>
                </a:rPr>
                <a:t>年的浴血奋战，终于建立了新中国。</a:t>
              </a:r>
            </a:p>
          </p:txBody>
        </p:sp>
      </p:grpSp>
      <p:grpSp>
        <p:nvGrpSpPr>
          <p:cNvPr id="12" name="组合 289819"/>
          <p:cNvGrpSpPr>
            <a:grpSpLocks/>
          </p:cNvGrpSpPr>
          <p:nvPr/>
        </p:nvGrpSpPr>
        <p:grpSpPr bwMode="auto">
          <a:xfrm>
            <a:off x="609600" y="0"/>
            <a:ext cx="8534400" cy="6858000"/>
            <a:chOff x="384" y="0"/>
            <a:chExt cx="5376" cy="4320"/>
          </a:xfrm>
        </p:grpSpPr>
        <p:grpSp>
          <p:nvGrpSpPr>
            <p:cNvPr id="13" name="组合 289820"/>
            <p:cNvGrpSpPr>
              <a:grpSpLocks/>
            </p:cNvGrpSpPr>
            <p:nvPr/>
          </p:nvGrpSpPr>
          <p:grpSpPr bwMode="auto">
            <a:xfrm>
              <a:off x="3936" y="0"/>
              <a:ext cx="1824" cy="4320"/>
              <a:chOff x="1344" y="0"/>
              <a:chExt cx="1824" cy="4320"/>
            </a:xfrm>
          </p:grpSpPr>
          <p:grpSp>
            <p:nvGrpSpPr>
              <p:cNvPr id="14" name="组合 289821"/>
              <p:cNvGrpSpPr>
                <a:grpSpLocks/>
              </p:cNvGrpSpPr>
              <p:nvPr/>
            </p:nvGrpSpPr>
            <p:grpSpPr bwMode="auto">
              <a:xfrm>
                <a:off x="1344" y="0"/>
                <a:ext cx="1824" cy="1536"/>
                <a:chOff x="528" y="960"/>
                <a:chExt cx="1824" cy="1536"/>
              </a:xfrm>
            </p:grpSpPr>
            <p:grpSp>
              <p:nvGrpSpPr>
                <p:cNvPr id="15" name="组合 289822"/>
                <p:cNvGrpSpPr>
                  <a:grpSpLocks/>
                </p:cNvGrpSpPr>
                <p:nvPr/>
              </p:nvGrpSpPr>
              <p:grpSpPr bwMode="auto">
                <a:xfrm>
                  <a:off x="528" y="960"/>
                  <a:ext cx="1824" cy="1536"/>
                  <a:chOff x="1791" y="754"/>
                  <a:chExt cx="2602" cy="1724"/>
                </a:xfrm>
              </p:grpSpPr>
              <p:pic>
                <p:nvPicPr>
                  <p:cNvPr id="33879" name="图片 289823" descr="9346e50c61589a26e12104cd59233653"/>
                  <p:cNvPicPr>
                    <a:picLocks noChangeAspect="1" noChangeArrowheads="1"/>
                  </p:cNvPicPr>
                  <p:nvPr/>
                </p:nvPicPr>
                <p:blipFill>
                  <a:blip r:embed="rId2" cstate="print"/>
                  <a:srcRect t="11859" r="-84" b="13007"/>
                  <a:stretch>
                    <a:fillRect/>
                  </a:stretch>
                </p:blipFill>
                <p:spPr bwMode="auto">
                  <a:xfrm rot="5400000">
                    <a:off x="2224" y="455"/>
                    <a:ext cx="1724" cy="2313"/>
                  </a:xfrm>
                  <a:prstGeom prst="rect">
                    <a:avLst/>
                  </a:prstGeom>
                  <a:noFill/>
                  <a:ln w="9525">
                    <a:noFill/>
                    <a:miter lim="800000"/>
                    <a:headEnd/>
                    <a:tailEnd/>
                  </a:ln>
                </p:spPr>
              </p:pic>
              <p:pic>
                <p:nvPicPr>
                  <p:cNvPr id="33880" name="图片 289824" descr="9346e50c61589a26e12104cd59233653"/>
                  <p:cNvPicPr>
                    <a:picLocks noChangeAspect="1" noChangeArrowheads="1"/>
                  </p:cNvPicPr>
                  <p:nvPr/>
                </p:nvPicPr>
                <p:blipFill>
                  <a:blip r:embed="rId2" cstate="print"/>
                  <a:srcRect r="-84" b="89098"/>
                  <a:stretch>
                    <a:fillRect/>
                  </a:stretch>
                </p:blipFill>
                <p:spPr bwMode="auto">
                  <a:xfrm rot="-5400000">
                    <a:off x="3459" y="1536"/>
                    <a:ext cx="1716" cy="152"/>
                  </a:xfrm>
                  <a:prstGeom prst="rect">
                    <a:avLst/>
                  </a:prstGeom>
                  <a:noFill/>
                  <a:ln w="9525">
                    <a:noFill/>
                    <a:miter lim="800000"/>
                    <a:headEnd/>
                    <a:tailEnd/>
                  </a:ln>
                </p:spPr>
              </p:pic>
              <p:pic>
                <p:nvPicPr>
                  <p:cNvPr id="33881" name="图片 289825" descr="9346e50c61589a26e12104cd59233653"/>
                  <p:cNvPicPr>
                    <a:picLocks noChangeAspect="1" noChangeArrowheads="1"/>
                  </p:cNvPicPr>
                  <p:nvPr/>
                </p:nvPicPr>
                <p:blipFill>
                  <a:blip r:embed="rId2" cstate="print"/>
                  <a:srcRect t="88997" r="-84" b="99"/>
                  <a:stretch>
                    <a:fillRect/>
                  </a:stretch>
                </p:blipFill>
                <p:spPr bwMode="auto">
                  <a:xfrm rot="5400000" flipH="1">
                    <a:off x="1002" y="1535"/>
                    <a:ext cx="1724" cy="153"/>
                  </a:xfrm>
                  <a:prstGeom prst="rect">
                    <a:avLst/>
                  </a:prstGeom>
                  <a:noFill/>
                  <a:ln w="9525">
                    <a:noFill/>
                    <a:miter lim="800000"/>
                    <a:headEnd/>
                    <a:tailEnd/>
                  </a:ln>
                </p:spPr>
              </p:pic>
            </p:grpSp>
            <p:pic>
              <p:nvPicPr>
                <p:cNvPr id="33878" name="图片 289826" descr="u=1694654219,2150750557&amp;fm=23&amp;gp=0"/>
                <p:cNvPicPr>
                  <a:picLocks noChangeAspect="1" noChangeArrowheads="1"/>
                </p:cNvPicPr>
                <p:nvPr/>
              </p:nvPicPr>
              <p:blipFill>
                <a:blip r:embed="rId6" cstate="print"/>
                <a:srcRect/>
                <a:stretch>
                  <a:fillRect/>
                </a:stretch>
              </p:blipFill>
              <p:spPr bwMode="auto">
                <a:xfrm>
                  <a:off x="672" y="1008"/>
                  <a:ext cx="1536" cy="1488"/>
                </a:xfrm>
                <a:prstGeom prst="rect">
                  <a:avLst/>
                </a:prstGeom>
                <a:noFill/>
                <a:ln w="9525">
                  <a:noFill/>
                  <a:miter lim="800000"/>
                  <a:headEnd/>
                  <a:tailEnd/>
                </a:ln>
              </p:spPr>
            </p:pic>
          </p:grpSp>
          <p:grpSp>
            <p:nvGrpSpPr>
              <p:cNvPr id="16" name="组合 289827"/>
              <p:cNvGrpSpPr>
                <a:grpSpLocks/>
              </p:cNvGrpSpPr>
              <p:nvPr/>
            </p:nvGrpSpPr>
            <p:grpSpPr bwMode="auto">
              <a:xfrm>
                <a:off x="1344" y="1440"/>
                <a:ext cx="1824" cy="1488"/>
                <a:chOff x="1344" y="1440"/>
                <a:chExt cx="1824" cy="1488"/>
              </a:xfrm>
            </p:grpSpPr>
            <p:grpSp>
              <p:nvGrpSpPr>
                <p:cNvPr id="17" name="组合 289828"/>
                <p:cNvGrpSpPr>
                  <a:grpSpLocks/>
                </p:cNvGrpSpPr>
                <p:nvPr/>
              </p:nvGrpSpPr>
              <p:grpSpPr bwMode="auto">
                <a:xfrm>
                  <a:off x="1344" y="1440"/>
                  <a:ext cx="1824" cy="1488"/>
                  <a:chOff x="1791" y="754"/>
                  <a:chExt cx="2602" cy="1724"/>
                </a:xfrm>
              </p:grpSpPr>
              <p:pic>
                <p:nvPicPr>
                  <p:cNvPr id="33874" name="图片 289829" descr="9346e50c61589a26e12104cd59233653"/>
                  <p:cNvPicPr>
                    <a:picLocks noChangeAspect="1" noChangeArrowheads="1"/>
                  </p:cNvPicPr>
                  <p:nvPr/>
                </p:nvPicPr>
                <p:blipFill>
                  <a:blip r:embed="rId2" cstate="print"/>
                  <a:srcRect t="11859" r="-84" b="13007"/>
                  <a:stretch>
                    <a:fillRect/>
                  </a:stretch>
                </p:blipFill>
                <p:spPr bwMode="auto">
                  <a:xfrm rot="5400000">
                    <a:off x="2224" y="455"/>
                    <a:ext cx="1724" cy="2313"/>
                  </a:xfrm>
                  <a:prstGeom prst="rect">
                    <a:avLst/>
                  </a:prstGeom>
                  <a:noFill/>
                  <a:ln w="9525">
                    <a:noFill/>
                    <a:miter lim="800000"/>
                    <a:headEnd/>
                    <a:tailEnd/>
                  </a:ln>
                </p:spPr>
              </p:pic>
              <p:pic>
                <p:nvPicPr>
                  <p:cNvPr id="33875" name="图片 289830" descr="9346e50c61589a26e12104cd59233653"/>
                  <p:cNvPicPr>
                    <a:picLocks noChangeAspect="1" noChangeArrowheads="1"/>
                  </p:cNvPicPr>
                  <p:nvPr/>
                </p:nvPicPr>
                <p:blipFill>
                  <a:blip r:embed="rId2" cstate="print"/>
                  <a:srcRect r="-84" b="89098"/>
                  <a:stretch>
                    <a:fillRect/>
                  </a:stretch>
                </p:blipFill>
                <p:spPr bwMode="auto">
                  <a:xfrm rot="-5400000">
                    <a:off x="3459" y="1536"/>
                    <a:ext cx="1716" cy="152"/>
                  </a:xfrm>
                  <a:prstGeom prst="rect">
                    <a:avLst/>
                  </a:prstGeom>
                  <a:noFill/>
                  <a:ln w="9525">
                    <a:noFill/>
                    <a:miter lim="800000"/>
                    <a:headEnd/>
                    <a:tailEnd/>
                  </a:ln>
                </p:spPr>
              </p:pic>
              <p:pic>
                <p:nvPicPr>
                  <p:cNvPr id="33876" name="图片 289831" descr="9346e50c61589a26e12104cd59233653"/>
                  <p:cNvPicPr>
                    <a:picLocks noChangeAspect="1" noChangeArrowheads="1"/>
                  </p:cNvPicPr>
                  <p:nvPr/>
                </p:nvPicPr>
                <p:blipFill>
                  <a:blip r:embed="rId2" cstate="print"/>
                  <a:srcRect t="88997" r="-84" b="99"/>
                  <a:stretch>
                    <a:fillRect/>
                  </a:stretch>
                </p:blipFill>
                <p:spPr bwMode="auto">
                  <a:xfrm rot="5400000" flipH="1">
                    <a:off x="1002" y="1535"/>
                    <a:ext cx="1724" cy="153"/>
                  </a:xfrm>
                  <a:prstGeom prst="rect">
                    <a:avLst/>
                  </a:prstGeom>
                  <a:noFill/>
                  <a:ln w="9525">
                    <a:noFill/>
                    <a:miter lim="800000"/>
                    <a:headEnd/>
                    <a:tailEnd/>
                  </a:ln>
                </p:spPr>
              </p:pic>
            </p:grpSp>
            <p:pic>
              <p:nvPicPr>
                <p:cNvPr id="33873" name="图片 289832" descr="u=3193004502,2822948244&amp;fm=21&amp;gp=0"/>
                <p:cNvPicPr>
                  <a:picLocks noChangeAspect="1" noChangeArrowheads="1"/>
                </p:cNvPicPr>
                <p:nvPr/>
              </p:nvPicPr>
              <p:blipFill>
                <a:blip r:embed="rId7" cstate="print"/>
                <a:srcRect/>
                <a:stretch>
                  <a:fillRect/>
                </a:stretch>
              </p:blipFill>
              <p:spPr bwMode="auto">
                <a:xfrm>
                  <a:off x="1488" y="1488"/>
                  <a:ext cx="1536" cy="1392"/>
                </a:xfrm>
                <a:prstGeom prst="rect">
                  <a:avLst/>
                </a:prstGeom>
                <a:noFill/>
                <a:ln w="9525">
                  <a:noFill/>
                  <a:miter lim="800000"/>
                  <a:headEnd/>
                  <a:tailEnd/>
                </a:ln>
              </p:spPr>
            </p:pic>
          </p:grpSp>
          <p:grpSp>
            <p:nvGrpSpPr>
              <p:cNvPr id="18" name="组合 289833"/>
              <p:cNvGrpSpPr>
                <a:grpSpLocks/>
              </p:cNvGrpSpPr>
              <p:nvPr/>
            </p:nvGrpSpPr>
            <p:grpSpPr bwMode="auto">
              <a:xfrm>
                <a:off x="1344" y="2832"/>
                <a:ext cx="1824" cy="1488"/>
                <a:chOff x="1344" y="2832"/>
                <a:chExt cx="1824" cy="1488"/>
              </a:xfrm>
            </p:grpSpPr>
            <p:grpSp>
              <p:nvGrpSpPr>
                <p:cNvPr id="19" name="组合 289834"/>
                <p:cNvGrpSpPr>
                  <a:grpSpLocks/>
                </p:cNvGrpSpPr>
                <p:nvPr/>
              </p:nvGrpSpPr>
              <p:grpSpPr bwMode="auto">
                <a:xfrm>
                  <a:off x="1344" y="2832"/>
                  <a:ext cx="1824" cy="1488"/>
                  <a:chOff x="1791" y="754"/>
                  <a:chExt cx="2602" cy="1724"/>
                </a:xfrm>
              </p:grpSpPr>
              <p:pic>
                <p:nvPicPr>
                  <p:cNvPr id="33869" name="图片 289835" descr="9346e50c61589a26e12104cd59233653"/>
                  <p:cNvPicPr>
                    <a:picLocks noChangeAspect="1" noChangeArrowheads="1"/>
                  </p:cNvPicPr>
                  <p:nvPr/>
                </p:nvPicPr>
                <p:blipFill>
                  <a:blip r:embed="rId2" cstate="print"/>
                  <a:srcRect t="11859" r="-84" b="13007"/>
                  <a:stretch>
                    <a:fillRect/>
                  </a:stretch>
                </p:blipFill>
                <p:spPr bwMode="auto">
                  <a:xfrm rot="5400000">
                    <a:off x="2224" y="455"/>
                    <a:ext cx="1724" cy="2313"/>
                  </a:xfrm>
                  <a:prstGeom prst="rect">
                    <a:avLst/>
                  </a:prstGeom>
                  <a:noFill/>
                  <a:ln w="9525">
                    <a:noFill/>
                    <a:miter lim="800000"/>
                    <a:headEnd/>
                    <a:tailEnd/>
                  </a:ln>
                </p:spPr>
              </p:pic>
              <p:pic>
                <p:nvPicPr>
                  <p:cNvPr id="33870" name="图片 289836" descr="9346e50c61589a26e12104cd59233653"/>
                  <p:cNvPicPr>
                    <a:picLocks noChangeAspect="1" noChangeArrowheads="1"/>
                  </p:cNvPicPr>
                  <p:nvPr/>
                </p:nvPicPr>
                <p:blipFill>
                  <a:blip r:embed="rId2" cstate="print"/>
                  <a:srcRect r="-84" b="89098"/>
                  <a:stretch>
                    <a:fillRect/>
                  </a:stretch>
                </p:blipFill>
                <p:spPr bwMode="auto">
                  <a:xfrm rot="-5400000">
                    <a:off x="3459" y="1536"/>
                    <a:ext cx="1716" cy="152"/>
                  </a:xfrm>
                  <a:prstGeom prst="rect">
                    <a:avLst/>
                  </a:prstGeom>
                  <a:noFill/>
                  <a:ln w="9525">
                    <a:noFill/>
                    <a:miter lim="800000"/>
                    <a:headEnd/>
                    <a:tailEnd/>
                  </a:ln>
                </p:spPr>
              </p:pic>
              <p:pic>
                <p:nvPicPr>
                  <p:cNvPr id="33871" name="图片 289837" descr="9346e50c61589a26e12104cd59233653"/>
                  <p:cNvPicPr>
                    <a:picLocks noChangeAspect="1" noChangeArrowheads="1"/>
                  </p:cNvPicPr>
                  <p:nvPr/>
                </p:nvPicPr>
                <p:blipFill>
                  <a:blip r:embed="rId2" cstate="print"/>
                  <a:srcRect t="88997" r="-84" b="99"/>
                  <a:stretch>
                    <a:fillRect/>
                  </a:stretch>
                </p:blipFill>
                <p:spPr bwMode="auto">
                  <a:xfrm rot="5400000" flipH="1">
                    <a:off x="1002" y="1535"/>
                    <a:ext cx="1724" cy="153"/>
                  </a:xfrm>
                  <a:prstGeom prst="rect">
                    <a:avLst/>
                  </a:prstGeom>
                  <a:noFill/>
                  <a:ln w="9525">
                    <a:noFill/>
                    <a:miter lim="800000"/>
                    <a:headEnd/>
                    <a:tailEnd/>
                  </a:ln>
                </p:spPr>
              </p:pic>
            </p:grpSp>
            <p:grpSp>
              <p:nvGrpSpPr>
                <p:cNvPr id="20" name="组合 289838"/>
                <p:cNvGrpSpPr>
                  <a:grpSpLocks/>
                </p:cNvGrpSpPr>
                <p:nvPr/>
              </p:nvGrpSpPr>
              <p:grpSpPr bwMode="auto">
                <a:xfrm>
                  <a:off x="1440" y="2880"/>
                  <a:ext cx="1632" cy="1440"/>
                  <a:chOff x="0" y="864"/>
                  <a:chExt cx="1776" cy="1296"/>
                </a:xfrm>
              </p:grpSpPr>
              <p:pic>
                <p:nvPicPr>
                  <p:cNvPr id="33867" name="图片 289839" descr="u=1045971447,2274907128&amp;fm=23&amp;gp=0"/>
                  <p:cNvPicPr>
                    <a:picLocks noChangeAspect="1" noChangeArrowheads="1"/>
                  </p:cNvPicPr>
                  <p:nvPr/>
                </p:nvPicPr>
                <p:blipFill>
                  <a:blip r:embed="rId8" cstate="print"/>
                  <a:srcRect b="-93"/>
                  <a:stretch>
                    <a:fillRect/>
                  </a:stretch>
                </p:blipFill>
                <p:spPr bwMode="auto">
                  <a:xfrm>
                    <a:off x="0" y="864"/>
                    <a:ext cx="1776" cy="1296"/>
                  </a:xfrm>
                  <a:prstGeom prst="rect">
                    <a:avLst/>
                  </a:prstGeom>
                  <a:noFill/>
                  <a:ln w="9525">
                    <a:noFill/>
                    <a:miter lim="800000"/>
                    <a:headEnd/>
                    <a:tailEnd/>
                  </a:ln>
                </p:spPr>
              </p:pic>
              <p:sp>
                <p:nvSpPr>
                  <p:cNvPr id="33868" name="文本框 289840"/>
                  <p:cNvSpPr txBox="1">
                    <a:spLocks noChangeArrowheads="1"/>
                  </p:cNvSpPr>
                  <p:nvPr/>
                </p:nvSpPr>
                <p:spPr bwMode="auto">
                  <a:xfrm>
                    <a:off x="144" y="864"/>
                    <a:ext cx="1632" cy="259"/>
                  </a:xfrm>
                  <a:prstGeom prst="rect">
                    <a:avLst/>
                  </a:prstGeom>
                  <a:noFill/>
                  <a:ln w="9525">
                    <a:noFill/>
                    <a:miter lim="800000"/>
                    <a:headEnd/>
                    <a:tailEnd/>
                  </a:ln>
                </p:spPr>
                <p:txBody>
                  <a:bodyPr>
                    <a:spAutoFit/>
                  </a:bodyPr>
                  <a:lstStyle/>
                  <a:p>
                    <a:pPr>
                      <a:spcBef>
                        <a:spcPct val="50000"/>
                      </a:spcBef>
                    </a:pPr>
                    <a:r>
                      <a:rPr lang="zh-CN" altLang="en-US" sz="2400" b="1">
                        <a:solidFill>
                          <a:srgbClr val="FF0000"/>
                        </a:solidFill>
                        <a:latin typeface="Arial" pitchFamily="34" charset="0"/>
                        <a:ea typeface="隶书" pitchFamily="1" charset="-122"/>
                      </a:rPr>
                      <a:t>十一届三中全会</a:t>
                    </a:r>
                  </a:p>
                </p:txBody>
              </p:sp>
            </p:grpSp>
          </p:grpSp>
        </p:grpSp>
        <p:sp>
          <p:nvSpPr>
            <p:cNvPr id="33861" name="矩形 289841"/>
            <p:cNvSpPr>
              <a:spLocks noChangeArrowheads="1"/>
            </p:cNvSpPr>
            <p:nvPr/>
          </p:nvSpPr>
          <p:spPr bwMode="auto">
            <a:xfrm>
              <a:off x="384" y="3456"/>
              <a:ext cx="3148" cy="750"/>
            </a:xfrm>
            <a:prstGeom prst="rect">
              <a:avLst/>
            </a:prstGeom>
            <a:noFill/>
            <a:ln w="9525">
              <a:noFill/>
              <a:miter lim="800000"/>
              <a:headEnd/>
              <a:tailEnd/>
            </a:ln>
          </p:spPr>
          <p:txBody>
            <a:bodyPr wrap="none" anchor="ctr">
              <a:spAutoFit/>
            </a:bodyPr>
            <a:lstStyle/>
            <a:p>
              <a:r>
                <a:rPr lang="zh-CN" altLang="en-US" sz="3600" b="1">
                  <a:solidFill>
                    <a:srgbClr val="FF0000"/>
                  </a:solidFill>
                  <a:latin typeface="Arial" pitchFamily="34" charset="0"/>
                  <a:ea typeface="隶书" pitchFamily="1" charset="-122"/>
                </a:rPr>
                <a:t>“你和我一起走下去，</a:t>
              </a:r>
            </a:p>
            <a:p>
              <a:r>
                <a:rPr lang="zh-CN" altLang="en-US" sz="3600" b="1">
                  <a:solidFill>
                    <a:srgbClr val="FF0000"/>
                  </a:solidFill>
                  <a:latin typeface="Arial" pitchFamily="34" charset="0"/>
                  <a:ea typeface="隶书" pitchFamily="1" charset="-122"/>
                </a:rPr>
                <a:t>路的前头灿烂辉煌</a:t>
              </a:r>
              <a:r>
                <a:rPr lang="en-US" altLang="zh-CN" sz="3600" b="1">
                  <a:solidFill>
                    <a:srgbClr val="FF0000"/>
                  </a:solidFill>
                  <a:latin typeface="Arial" pitchFamily="34" charset="0"/>
                  <a:ea typeface="隶书" pitchFamily="1" charset="-122"/>
                </a:rPr>
                <a:t>……”</a:t>
              </a:r>
            </a:p>
          </p:txBody>
        </p:sp>
      </p:grpSp>
      <p:grpSp>
        <p:nvGrpSpPr>
          <p:cNvPr id="21" name="组合 289842"/>
          <p:cNvGrpSpPr>
            <a:grpSpLocks/>
          </p:cNvGrpSpPr>
          <p:nvPr/>
        </p:nvGrpSpPr>
        <p:grpSpPr bwMode="auto">
          <a:xfrm>
            <a:off x="533400" y="0"/>
            <a:ext cx="8610600" cy="6858000"/>
            <a:chOff x="336" y="0"/>
            <a:chExt cx="5424" cy="4320"/>
          </a:xfrm>
        </p:grpSpPr>
        <p:sp>
          <p:nvSpPr>
            <p:cNvPr id="33840" name="矩形 289843"/>
            <p:cNvSpPr>
              <a:spLocks noChangeArrowheads="1"/>
            </p:cNvSpPr>
            <p:nvPr/>
          </p:nvSpPr>
          <p:spPr bwMode="auto">
            <a:xfrm>
              <a:off x="336" y="3570"/>
              <a:ext cx="3360" cy="750"/>
            </a:xfrm>
            <a:prstGeom prst="rect">
              <a:avLst/>
            </a:prstGeom>
            <a:noFill/>
            <a:ln w="9525">
              <a:noFill/>
              <a:miter lim="800000"/>
              <a:headEnd/>
              <a:tailEnd/>
            </a:ln>
          </p:spPr>
          <p:txBody>
            <a:bodyPr anchor="ctr">
              <a:spAutoFit/>
            </a:bodyPr>
            <a:lstStyle/>
            <a:p>
              <a:r>
                <a:rPr lang="zh-CN" altLang="en-US" sz="3600" b="1">
                  <a:solidFill>
                    <a:srgbClr val="0000FF"/>
                  </a:solidFill>
                  <a:latin typeface="华文新魏" pitchFamily="2" charset="-122"/>
                  <a:ea typeface="华文新魏" pitchFamily="2" charset="-122"/>
                </a:rPr>
                <a:t>我们把马克思主义与中国实际相结合，走出了一条</a:t>
              </a:r>
            </a:p>
          </p:txBody>
        </p:sp>
        <p:grpSp>
          <p:nvGrpSpPr>
            <p:cNvPr id="22" name="组合 289844"/>
            <p:cNvGrpSpPr>
              <a:grpSpLocks/>
            </p:cNvGrpSpPr>
            <p:nvPr/>
          </p:nvGrpSpPr>
          <p:grpSpPr bwMode="auto">
            <a:xfrm>
              <a:off x="3936" y="0"/>
              <a:ext cx="1824" cy="4320"/>
              <a:chOff x="3936" y="0"/>
              <a:chExt cx="1824" cy="4320"/>
            </a:xfrm>
          </p:grpSpPr>
          <p:grpSp>
            <p:nvGrpSpPr>
              <p:cNvPr id="23" name="组合 289845"/>
              <p:cNvGrpSpPr>
                <a:grpSpLocks/>
              </p:cNvGrpSpPr>
              <p:nvPr/>
            </p:nvGrpSpPr>
            <p:grpSpPr bwMode="auto">
              <a:xfrm>
                <a:off x="3936" y="0"/>
                <a:ext cx="1824" cy="1536"/>
                <a:chOff x="192" y="0"/>
                <a:chExt cx="1824" cy="1440"/>
              </a:xfrm>
            </p:grpSpPr>
            <p:grpSp>
              <p:nvGrpSpPr>
                <p:cNvPr id="24" name="组合 289846"/>
                <p:cNvGrpSpPr>
                  <a:grpSpLocks/>
                </p:cNvGrpSpPr>
                <p:nvPr/>
              </p:nvGrpSpPr>
              <p:grpSpPr bwMode="auto">
                <a:xfrm>
                  <a:off x="192" y="0"/>
                  <a:ext cx="1824" cy="1440"/>
                  <a:chOff x="1791" y="754"/>
                  <a:chExt cx="2602" cy="1724"/>
                </a:xfrm>
              </p:grpSpPr>
              <p:pic>
                <p:nvPicPr>
                  <p:cNvPr id="33857" name="图片 289847" descr="9346e50c61589a26e12104cd59233653"/>
                  <p:cNvPicPr>
                    <a:picLocks noChangeAspect="1" noChangeArrowheads="1"/>
                  </p:cNvPicPr>
                  <p:nvPr/>
                </p:nvPicPr>
                <p:blipFill>
                  <a:blip r:embed="rId2" cstate="print"/>
                  <a:srcRect t="11859" r="-84" b="13007"/>
                  <a:stretch>
                    <a:fillRect/>
                  </a:stretch>
                </p:blipFill>
                <p:spPr bwMode="auto">
                  <a:xfrm rot="5400000">
                    <a:off x="2224" y="455"/>
                    <a:ext cx="1724" cy="2313"/>
                  </a:xfrm>
                  <a:prstGeom prst="rect">
                    <a:avLst/>
                  </a:prstGeom>
                  <a:noFill/>
                  <a:ln w="9525">
                    <a:noFill/>
                    <a:miter lim="800000"/>
                    <a:headEnd/>
                    <a:tailEnd/>
                  </a:ln>
                </p:spPr>
              </p:pic>
              <p:pic>
                <p:nvPicPr>
                  <p:cNvPr id="33858" name="图片 289848" descr="9346e50c61589a26e12104cd59233653"/>
                  <p:cNvPicPr>
                    <a:picLocks noChangeAspect="1" noChangeArrowheads="1"/>
                  </p:cNvPicPr>
                  <p:nvPr/>
                </p:nvPicPr>
                <p:blipFill>
                  <a:blip r:embed="rId2" cstate="print"/>
                  <a:srcRect r="-84" b="89098"/>
                  <a:stretch>
                    <a:fillRect/>
                  </a:stretch>
                </p:blipFill>
                <p:spPr bwMode="auto">
                  <a:xfrm rot="-5400000">
                    <a:off x="3459" y="1536"/>
                    <a:ext cx="1716" cy="152"/>
                  </a:xfrm>
                  <a:prstGeom prst="rect">
                    <a:avLst/>
                  </a:prstGeom>
                  <a:noFill/>
                  <a:ln w="9525">
                    <a:noFill/>
                    <a:miter lim="800000"/>
                    <a:headEnd/>
                    <a:tailEnd/>
                  </a:ln>
                </p:spPr>
              </p:pic>
              <p:pic>
                <p:nvPicPr>
                  <p:cNvPr id="33859" name="图片 289849" descr="9346e50c61589a26e12104cd59233653"/>
                  <p:cNvPicPr>
                    <a:picLocks noChangeAspect="1" noChangeArrowheads="1"/>
                  </p:cNvPicPr>
                  <p:nvPr/>
                </p:nvPicPr>
                <p:blipFill>
                  <a:blip r:embed="rId2" cstate="print"/>
                  <a:srcRect t="88997" r="-84" b="99"/>
                  <a:stretch>
                    <a:fillRect/>
                  </a:stretch>
                </p:blipFill>
                <p:spPr bwMode="auto">
                  <a:xfrm rot="5400000" flipH="1">
                    <a:off x="1002" y="1535"/>
                    <a:ext cx="1724" cy="153"/>
                  </a:xfrm>
                  <a:prstGeom prst="rect">
                    <a:avLst/>
                  </a:prstGeom>
                  <a:noFill/>
                  <a:ln w="9525">
                    <a:noFill/>
                    <a:miter lim="800000"/>
                    <a:headEnd/>
                    <a:tailEnd/>
                  </a:ln>
                </p:spPr>
              </p:pic>
            </p:grpSp>
            <p:pic>
              <p:nvPicPr>
                <p:cNvPr id="33856" name="图片 289850" descr="U43P1T63D1352F1724DT20040729181705"/>
                <p:cNvPicPr>
                  <a:picLocks noChangeAspect="1" noChangeArrowheads="1"/>
                </p:cNvPicPr>
                <p:nvPr/>
              </p:nvPicPr>
              <p:blipFill>
                <a:blip r:embed="rId9" cstate="print"/>
                <a:srcRect r="-153"/>
                <a:stretch>
                  <a:fillRect/>
                </a:stretch>
              </p:blipFill>
              <p:spPr bwMode="auto">
                <a:xfrm>
                  <a:off x="336" y="0"/>
                  <a:ext cx="1536" cy="1392"/>
                </a:xfrm>
                <a:prstGeom prst="rect">
                  <a:avLst/>
                </a:prstGeom>
                <a:noFill/>
                <a:ln w="9525">
                  <a:noFill/>
                  <a:miter lim="800000"/>
                  <a:headEnd/>
                  <a:tailEnd/>
                </a:ln>
              </p:spPr>
            </p:pic>
          </p:grpSp>
          <p:grpSp>
            <p:nvGrpSpPr>
              <p:cNvPr id="25" name="组合 289851"/>
              <p:cNvGrpSpPr>
                <a:grpSpLocks/>
              </p:cNvGrpSpPr>
              <p:nvPr/>
            </p:nvGrpSpPr>
            <p:grpSpPr bwMode="auto">
              <a:xfrm>
                <a:off x="3936" y="1536"/>
                <a:ext cx="1824" cy="1296"/>
                <a:chOff x="2688" y="1536"/>
                <a:chExt cx="1824" cy="1296"/>
              </a:xfrm>
            </p:grpSpPr>
            <p:grpSp>
              <p:nvGrpSpPr>
                <p:cNvPr id="26" name="组合 289852"/>
                <p:cNvGrpSpPr>
                  <a:grpSpLocks/>
                </p:cNvGrpSpPr>
                <p:nvPr/>
              </p:nvGrpSpPr>
              <p:grpSpPr bwMode="auto">
                <a:xfrm>
                  <a:off x="2688" y="1536"/>
                  <a:ext cx="1824" cy="1296"/>
                  <a:chOff x="1791" y="754"/>
                  <a:chExt cx="2602" cy="1724"/>
                </a:xfrm>
              </p:grpSpPr>
              <p:pic>
                <p:nvPicPr>
                  <p:cNvPr id="33852" name="图片 289853" descr="9346e50c61589a26e12104cd59233653"/>
                  <p:cNvPicPr>
                    <a:picLocks noChangeAspect="1" noChangeArrowheads="1"/>
                  </p:cNvPicPr>
                  <p:nvPr/>
                </p:nvPicPr>
                <p:blipFill>
                  <a:blip r:embed="rId2" cstate="print"/>
                  <a:srcRect t="11859" r="-84" b="13007"/>
                  <a:stretch>
                    <a:fillRect/>
                  </a:stretch>
                </p:blipFill>
                <p:spPr bwMode="auto">
                  <a:xfrm rot="5400000">
                    <a:off x="2224" y="455"/>
                    <a:ext cx="1724" cy="2313"/>
                  </a:xfrm>
                  <a:prstGeom prst="rect">
                    <a:avLst/>
                  </a:prstGeom>
                  <a:noFill/>
                  <a:ln w="9525">
                    <a:noFill/>
                    <a:miter lim="800000"/>
                    <a:headEnd/>
                    <a:tailEnd/>
                  </a:ln>
                </p:spPr>
              </p:pic>
              <p:pic>
                <p:nvPicPr>
                  <p:cNvPr id="33853" name="图片 289854" descr="9346e50c61589a26e12104cd59233653"/>
                  <p:cNvPicPr>
                    <a:picLocks noChangeAspect="1" noChangeArrowheads="1"/>
                  </p:cNvPicPr>
                  <p:nvPr/>
                </p:nvPicPr>
                <p:blipFill>
                  <a:blip r:embed="rId2" cstate="print"/>
                  <a:srcRect r="-84" b="89098"/>
                  <a:stretch>
                    <a:fillRect/>
                  </a:stretch>
                </p:blipFill>
                <p:spPr bwMode="auto">
                  <a:xfrm rot="-5400000">
                    <a:off x="3459" y="1536"/>
                    <a:ext cx="1716" cy="152"/>
                  </a:xfrm>
                  <a:prstGeom prst="rect">
                    <a:avLst/>
                  </a:prstGeom>
                  <a:noFill/>
                  <a:ln w="9525">
                    <a:noFill/>
                    <a:miter lim="800000"/>
                    <a:headEnd/>
                    <a:tailEnd/>
                  </a:ln>
                </p:spPr>
              </p:pic>
              <p:pic>
                <p:nvPicPr>
                  <p:cNvPr id="33854" name="图片 289855" descr="9346e50c61589a26e12104cd59233653"/>
                  <p:cNvPicPr>
                    <a:picLocks noChangeAspect="1" noChangeArrowheads="1"/>
                  </p:cNvPicPr>
                  <p:nvPr/>
                </p:nvPicPr>
                <p:blipFill>
                  <a:blip r:embed="rId2" cstate="print"/>
                  <a:srcRect t="88997" r="-84" b="99"/>
                  <a:stretch>
                    <a:fillRect/>
                  </a:stretch>
                </p:blipFill>
                <p:spPr bwMode="auto">
                  <a:xfrm rot="5400000" flipH="1">
                    <a:off x="1002" y="1535"/>
                    <a:ext cx="1724" cy="153"/>
                  </a:xfrm>
                  <a:prstGeom prst="rect">
                    <a:avLst/>
                  </a:prstGeom>
                  <a:noFill/>
                  <a:ln w="9525">
                    <a:noFill/>
                    <a:miter lim="800000"/>
                    <a:headEnd/>
                    <a:tailEnd/>
                  </a:ln>
                </p:spPr>
              </p:pic>
            </p:grpSp>
            <p:pic>
              <p:nvPicPr>
                <p:cNvPr id="33851" name="图片 289856" descr="u=1659958044,2059184788&amp;fm=21&amp;gp=0"/>
                <p:cNvPicPr>
                  <a:picLocks noChangeAspect="1" noChangeArrowheads="1"/>
                </p:cNvPicPr>
                <p:nvPr/>
              </p:nvPicPr>
              <p:blipFill>
                <a:blip r:embed="rId10" cstate="print"/>
                <a:srcRect/>
                <a:stretch>
                  <a:fillRect/>
                </a:stretch>
              </p:blipFill>
              <p:spPr bwMode="auto">
                <a:xfrm>
                  <a:off x="2832" y="1584"/>
                  <a:ext cx="1584" cy="1248"/>
                </a:xfrm>
                <a:prstGeom prst="rect">
                  <a:avLst/>
                </a:prstGeom>
                <a:noFill/>
                <a:ln w="9525">
                  <a:noFill/>
                  <a:miter lim="800000"/>
                  <a:headEnd/>
                  <a:tailEnd/>
                </a:ln>
              </p:spPr>
            </p:pic>
          </p:grpSp>
          <p:grpSp>
            <p:nvGrpSpPr>
              <p:cNvPr id="27" name="组合 289857"/>
              <p:cNvGrpSpPr>
                <a:grpSpLocks/>
              </p:cNvGrpSpPr>
              <p:nvPr/>
            </p:nvGrpSpPr>
            <p:grpSpPr bwMode="auto">
              <a:xfrm>
                <a:off x="3936" y="2832"/>
                <a:ext cx="1824" cy="1488"/>
                <a:chOff x="3936" y="2832"/>
                <a:chExt cx="1824" cy="1488"/>
              </a:xfrm>
            </p:grpSpPr>
            <p:grpSp>
              <p:nvGrpSpPr>
                <p:cNvPr id="28" name="组合 289858"/>
                <p:cNvGrpSpPr>
                  <a:grpSpLocks/>
                </p:cNvGrpSpPr>
                <p:nvPr/>
              </p:nvGrpSpPr>
              <p:grpSpPr bwMode="auto">
                <a:xfrm>
                  <a:off x="3936" y="2832"/>
                  <a:ext cx="1824" cy="1488"/>
                  <a:chOff x="1791" y="754"/>
                  <a:chExt cx="2602" cy="1724"/>
                </a:xfrm>
              </p:grpSpPr>
              <p:pic>
                <p:nvPicPr>
                  <p:cNvPr id="33847" name="图片 289859" descr="9346e50c61589a26e12104cd59233653"/>
                  <p:cNvPicPr>
                    <a:picLocks noChangeAspect="1" noChangeArrowheads="1"/>
                  </p:cNvPicPr>
                  <p:nvPr/>
                </p:nvPicPr>
                <p:blipFill>
                  <a:blip r:embed="rId2" cstate="print"/>
                  <a:srcRect t="11859" r="-84" b="13007"/>
                  <a:stretch>
                    <a:fillRect/>
                  </a:stretch>
                </p:blipFill>
                <p:spPr bwMode="auto">
                  <a:xfrm rot="5400000">
                    <a:off x="2224" y="455"/>
                    <a:ext cx="1724" cy="2313"/>
                  </a:xfrm>
                  <a:prstGeom prst="rect">
                    <a:avLst/>
                  </a:prstGeom>
                  <a:noFill/>
                  <a:ln w="9525">
                    <a:noFill/>
                    <a:miter lim="800000"/>
                    <a:headEnd/>
                    <a:tailEnd/>
                  </a:ln>
                </p:spPr>
              </p:pic>
              <p:pic>
                <p:nvPicPr>
                  <p:cNvPr id="33848" name="图片 289860" descr="9346e50c61589a26e12104cd59233653"/>
                  <p:cNvPicPr>
                    <a:picLocks noChangeAspect="1" noChangeArrowheads="1"/>
                  </p:cNvPicPr>
                  <p:nvPr/>
                </p:nvPicPr>
                <p:blipFill>
                  <a:blip r:embed="rId2" cstate="print"/>
                  <a:srcRect r="-84" b="89098"/>
                  <a:stretch>
                    <a:fillRect/>
                  </a:stretch>
                </p:blipFill>
                <p:spPr bwMode="auto">
                  <a:xfrm rot="-5400000">
                    <a:off x="3459" y="1536"/>
                    <a:ext cx="1716" cy="152"/>
                  </a:xfrm>
                  <a:prstGeom prst="rect">
                    <a:avLst/>
                  </a:prstGeom>
                  <a:noFill/>
                  <a:ln w="9525">
                    <a:noFill/>
                    <a:miter lim="800000"/>
                    <a:headEnd/>
                    <a:tailEnd/>
                  </a:ln>
                </p:spPr>
              </p:pic>
              <p:pic>
                <p:nvPicPr>
                  <p:cNvPr id="33849" name="图片 289861" descr="9346e50c61589a26e12104cd59233653"/>
                  <p:cNvPicPr>
                    <a:picLocks noChangeAspect="1" noChangeArrowheads="1"/>
                  </p:cNvPicPr>
                  <p:nvPr/>
                </p:nvPicPr>
                <p:blipFill>
                  <a:blip r:embed="rId2" cstate="print"/>
                  <a:srcRect t="88997" r="-84" b="99"/>
                  <a:stretch>
                    <a:fillRect/>
                  </a:stretch>
                </p:blipFill>
                <p:spPr bwMode="auto">
                  <a:xfrm rot="5400000" flipH="1">
                    <a:off x="1002" y="1535"/>
                    <a:ext cx="1724" cy="153"/>
                  </a:xfrm>
                  <a:prstGeom prst="rect">
                    <a:avLst/>
                  </a:prstGeom>
                  <a:noFill/>
                  <a:ln w="9525">
                    <a:noFill/>
                    <a:miter lim="800000"/>
                    <a:headEnd/>
                    <a:tailEnd/>
                  </a:ln>
                </p:spPr>
              </p:pic>
            </p:grpSp>
            <p:pic>
              <p:nvPicPr>
                <p:cNvPr id="33846" name="图片 289862" descr="u=2575091900,2244895412&amp;fm=21&amp;gp=0"/>
                <p:cNvPicPr>
                  <a:picLocks noChangeAspect="1" noChangeArrowheads="1"/>
                </p:cNvPicPr>
                <p:nvPr/>
              </p:nvPicPr>
              <p:blipFill>
                <a:blip r:embed="rId11" cstate="print"/>
                <a:srcRect/>
                <a:stretch>
                  <a:fillRect/>
                </a:stretch>
              </p:blipFill>
              <p:spPr bwMode="auto">
                <a:xfrm>
                  <a:off x="4080" y="2880"/>
                  <a:ext cx="1536" cy="1440"/>
                </a:xfrm>
                <a:prstGeom prst="rect">
                  <a:avLst/>
                </a:prstGeom>
                <a:noFill/>
                <a:ln w="9525">
                  <a:noFill/>
                  <a:miter lim="800000"/>
                  <a:headEnd/>
                  <a:tailEnd/>
                </a:ln>
              </p:spPr>
            </p:pic>
          </p:grpSp>
        </p:grpSp>
      </p:grpSp>
      <p:grpSp>
        <p:nvGrpSpPr>
          <p:cNvPr id="29" name="组合 289863"/>
          <p:cNvGrpSpPr>
            <a:grpSpLocks/>
          </p:cNvGrpSpPr>
          <p:nvPr/>
        </p:nvGrpSpPr>
        <p:grpSpPr bwMode="auto">
          <a:xfrm>
            <a:off x="500063" y="11113"/>
            <a:ext cx="8643937" cy="6846887"/>
            <a:chOff x="315" y="7"/>
            <a:chExt cx="5445" cy="4313"/>
          </a:xfrm>
        </p:grpSpPr>
        <p:grpSp>
          <p:nvGrpSpPr>
            <p:cNvPr id="30" name="组合 289864"/>
            <p:cNvGrpSpPr>
              <a:grpSpLocks/>
            </p:cNvGrpSpPr>
            <p:nvPr/>
          </p:nvGrpSpPr>
          <p:grpSpPr bwMode="auto">
            <a:xfrm>
              <a:off x="3936" y="7"/>
              <a:ext cx="1824" cy="4313"/>
              <a:chOff x="3936" y="7"/>
              <a:chExt cx="1824" cy="4313"/>
            </a:xfrm>
          </p:grpSpPr>
          <p:grpSp>
            <p:nvGrpSpPr>
              <p:cNvPr id="31" name="组合 289865"/>
              <p:cNvGrpSpPr>
                <a:grpSpLocks/>
              </p:cNvGrpSpPr>
              <p:nvPr/>
            </p:nvGrpSpPr>
            <p:grpSpPr bwMode="auto">
              <a:xfrm>
                <a:off x="3936" y="1440"/>
                <a:ext cx="1824" cy="1392"/>
                <a:chOff x="192" y="1536"/>
                <a:chExt cx="1824" cy="1296"/>
              </a:xfrm>
            </p:grpSpPr>
            <p:grpSp>
              <p:nvGrpSpPr>
                <p:cNvPr id="33824" name="组合 289866"/>
                <p:cNvGrpSpPr>
                  <a:grpSpLocks/>
                </p:cNvGrpSpPr>
                <p:nvPr/>
              </p:nvGrpSpPr>
              <p:grpSpPr bwMode="auto">
                <a:xfrm>
                  <a:off x="192" y="1536"/>
                  <a:ext cx="1824" cy="1296"/>
                  <a:chOff x="1791" y="754"/>
                  <a:chExt cx="2602" cy="1724"/>
                </a:xfrm>
              </p:grpSpPr>
              <p:pic>
                <p:nvPicPr>
                  <p:cNvPr id="33837" name="图片 289867" descr="9346e50c61589a26e12104cd59233653"/>
                  <p:cNvPicPr>
                    <a:picLocks noChangeAspect="1" noChangeArrowheads="1"/>
                  </p:cNvPicPr>
                  <p:nvPr/>
                </p:nvPicPr>
                <p:blipFill>
                  <a:blip r:embed="rId2" cstate="print"/>
                  <a:srcRect t="11859" r="-84" b="13007"/>
                  <a:stretch>
                    <a:fillRect/>
                  </a:stretch>
                </p:blipFill>
                <p:spPr bwMode="auto">
                  <a:xfrm rot="5400000">
                    <a:off x="2224" y="455"/>
                    <a:ext cx="1724" cy="2313"/>
                  </a:xfrm>
                  <a:prstGeom prst="rect">
                    <a:avLst/>
                  </a:prstGeom>
                  <a:noFill/>
                  <a:ln w="9525">
                    <a:noFill/>
                    <a:miter lim="800000"/>
                    <a:headEnd/>
                    <a:tailEnd/>
                  </a:ln>
                </p:spPr>
              </p:pic>
              <p:pic>
                <p:nvPicPr>
                  <p:cNvPr id="33838" name="图片 289868" descr="9346e50c61589a26e12104cd59233653"/>
                  <p:cNvPicPr>
                    <a:picLocks noChangeAspect="1" noChangeArrowheads="1"/>
                  </p:cNvPicPr>
                  <p:nvPr/>
                </p:nvPicPr>
                <p:blipFill>
                  <a:blip r:embed="rId2" cstate="print"/>
                  <a:srcRect r="-84" b="89098"/>
                  <a:stretch>
                    <a:fillRect/>
                  </a:stretch>
                </p:blipFill>
                <p:spPr bwMode="auto">
                  <a:xfrm rot="-5400000">
                    <a:off x="3459" y="1536"/>
                    <a:ext cx="1716" cy="152"/>
                  </a:xfrm>
                  <a:prstGeom prst="rect">
                    <a:avLst/>
                  </a:prstGeom>
                  <a:noFill/>
                  <a:ln w="9525">
                    <a:noFill/>
                    <a:miter lim="800000"/>
                    <a:headEnd/>
                    <a:tailEnd/>
                  </a:ln>
                </p:spPr>
              </p:pic>
              <p:pic>
                <p:nvPicPr>
                  <p:cNvPr id="33839" name="图片 289869" descr="9346e50c61589a26e12104cd59233653"/>
                  <p:cNvPicPr>
                    <a:picLocks noChangeAspect="1" noChangeArrowheads="1"/>
                  </p:cNvPicPr>
                  <p:nvPr/>
                </p:nvPicPr>
                <p:blipFill>
                  <a:blip r:embed="rId2" cstate="print"/>
                  <a:srcRect t="88997" r="-84" b="99"/>
                  <a:stretch>
                    <a:fillRect/>
                  </a:stretch>
                </p:blipFill>
                <p:spPr bwMode="auto">
                  <a:xfrm rot="5400000" flipH="1">
                    <a:off x="1002" y="1535"/>
                    <a:ext cx="1724" cy="153"/>
                  </a:xfrm>
                  <a:prstGeom prst="rect">
                    <a:avLst/>
                  </a:prstGeom>
                  <a:noFill/>
                  <a:ln w="9525">
                    <a:noFill/>
                    <a:miter lim="800000"/>
                    <a:headEnd/>
                    <a:tailEnd/>
                  </a:ln>
                </p:spPr>
              </p:pic>
            </p:grpSp>
            <p:pic>
              <p:nvPicPr>
                <p:cNvPr id="33836" name="图片 289870" descr="u=1139193912,1495020788&amp;fm=21&amp;gp=0"/>
                <p:cNvPicPr>
                  <a:picLocks noChangeAspect="1" noChangeArrowheads="1"/>
                </p:cNvPicPr>
                <p:nvPr/>
              </p:nvPicPr>
              <p:blipFill>
                <a:blip r:embed="rId12" cstate="print"/>
                <a:srcRect/>
                <a:stretch>
                  <a:fillRect/>
                </a:stretch>
              </p:blipFill>
              <p:spPr bwMode="auto">
                <a:xfrm>
                  <a:off x="288" y="1536"/>
                  <a:ext cx="1584" cy="1152"/>
                </a:xfrm>
                <a:prstGeom prst="rect">
                  <a:avLst/>
                </a:prstGeom>
                <a:noFill/>
                <a:ln w="9525">
                  <a:noFill/>
                  <a:miter lim="800000"/>
                  <a:headEnd/>
                  <a:tailEnd/>
                </a:ln>
              </p:spPr>
            </p:pic>
          </p:grpSp>
          <p:grpSp>
            <p:nvGrpSpPr>
              <p:cNvPr id="33825" name="组合 289871"/>
              <p:cNvGrpSpPr>
                <a:grpSpLocks/>
              </p:cNvGrpSpPr>
              <p:nvPr/>
            </p:nvGrpSpPr>
            <p:grpSpPr bwMode="auto">
              <a:xfrm>
                <a:off x="3936" y="2832"/>
                <a:ext cx="1824" cy="1488"/>
                <a:chOff x="192" y="2832"/>
                <a:chExt cx="1824" cy="1488"/>
              </a:xfrm>
            </p:grpSpPr>
            <p:grpSp>
              <p:nvGrpSpPr>
                <p:cNvPr id="33830" name="组合 289872"/>
                <p:cNvGrpSpPr>
                  <a:grpSpLocks/>
                </p:cNvGrpSpPr>
                <p:nvPr/>
              </p:nvGrpSpPr>
              <p:grpSpPr bwMode="auto">
                <a:xfrm>
                  <a:off x="192" y="2832"/>
                  <a:ext cx="1824" cy="1488"/>
                  <a:chOff x="1791" y="754"/>
                  <a:chExt cx="2602" cy="1724"/>
                </a:xfrm>
              </p:grpSpPr>
              <p:pic>
                <p:nvPicPr>
                  <p:cNvPr id="33832" name="图片 289873" descr="9346e50c61589a26e12104cd59233653"/>
                  <p:cNvPicPr>
                    <a:picLocks noChangeAspect="1" noChangeArrowheads="1"/>
                  </p:cNvPicPr>
                  <p:nvPr/>
                </p:nvPicPr>
                <p:blipFill>
                  <a:blip r:embed="rId2" cstate="print"/>
                  <a:srcRect t="11859" r="-84" b="13007"/>
                  <a:stretch>
                    <a:fillRect/>
                  </a:stretch>
                </p:blipFill>
                <p:spPr bwMode="auto">
                  <a:xfrm rot="5400000">
                    <a:off x="2224" y="455"/>
                    <a:ext cx="1724" cy="2313"/>
                  </a:xfrm>
                  <a:prstGeom prst="rect">
                    <a:avLst/>
                  </a:prstGeom>
                  <a:noFill/>
                  <a:ln w="9525">
                    <a:noFill/>
                    <a:miter lim="800000"/>
                    <a:headEnd/>
                    <a:tailEnd/>
                  </a:ln>
                </p:spPr>
              </p:pic>
              <p:pic>
                <p:nvPicPr>
                  <p:cNvPr id="33833" name="图片 289874" descr="9346e50c61589a26e12104cd59233653"/>
                  <p:cNvPicPr>
                    <a:picLocks noChangeAspect="1" noChangeArrowheads="1"/>
                  </p:cNvPicPr>
                  <p:nvPr/>
                </p:nvPicPr>
                <p:blipFill>
                  <a:blip r:embed="rId2" cstate="print"/>
                  <a:srcRect r="-84" b="89098"/>
                  <a:stretch>
                    <a:fillRect/>
                  </a:stretch>
                </p:blipFill>
                <p:spPr bwMode="auto">
                  <a:xfrm rot="-5400000">
                    <a:off x="3459" y="1536"/>
                    <a:ext cx="1716" cy="152"/>
                  </a:xfrm>
                  <a:prstGeom prst="rect">
                    <a:avLst/>
                  </a:prstGeom>
                  <a:noFill/>
                  <a:ln w="9525">
                    <a:noFill/>
                    <a:miter lim="800000"/>
                    <a:headEnd/>
                    <a:tailEnd/>
                  </a:ln>
                </p:spPr>
              </p:pic>
              <p:pic>
                <p:nvPicPr>
                  <p:cNvPr id="33834" name="图片 289875" descr="9346e50c61589a26e12104cd59233653"/>
                  <p:cNvPicPr>
                    <a:picLocks noChangeAspect="1" noChangeArrowheads="1"/>
                  </p:cNvPicPr>
                  <p:nvPr/>
                </p:nvPicPr>
                <p:blipFill>
                  <a:blip r:embed="rId2" cstate="print"/>
                  <a:srcRect t="88997" r="-84" b="99"/>
                  <a:stretch>
                    <a:fillRect/>
                  </a:stretch>
                </p:blipFill>
                <p:spPr bwMode="auto">
                  <a:xfrm rot="5400000" flipH="1">
                    <a:off x="1002" y="1535"/>
                    <a:ext cx="1724" cy="153"/>
                  </a:xfrm>
                  <a:prstGeom prst="rect">
                    <a:avLst/>
                  </a:prstGeom>
                  <a:noFill/>
                  <a:ln w="9525">
                    <a:noFill/>
                    <a:miter lim="800000"/>
                    <a:headEnd/>
                    <a:tailEnd/>
                  </a:ln>
                </p:spPr>
              </p:pic>
            </p:grpSp>
            <p:pic>
              <p:nvPicPr>
                <p:cNvPr id="33831" name="图片 289876" descr="u=3303755858,2723351274&amp;fm=11&amp;gp=0"/>
                <p:cNvPicPr>
                  <a:picLocks noChangeAspect="1" noChangeArrowheads="1"/>
                </p:cNvPicPr>
                <p:nvPr/>
              </p:nvPicPr>
              <p:blipFill>
                <a:blip r:embed="rId13" cstate="print"/>
                <a:srcRect/>
                <a:stretch>
                  <a:fillRect/>
                </a:stretch>
              </p:blipFill>
              <p:spPr bwMode="auto">
                <a:xfrm>
                  <a:off x="336" y="2832"/>
                  <a:ext cx="1536" cy="1392"/>
                </a:xfrm>
                <a:prstGeom prst="rect">
                  <a:avLst/>
                </a:prstGeom>
                <a:noFill/>
                <a:ln w="9525">
                  <a:noFill/>
                  <a:miter lim="800000"/>
                  <a:headEnd/>
                  <a:tailEnd/>
                </a:ln>
              </p:spPr>
            </p:pic>
          </p:grpSp>
          <p:grpSp>
            <p:nvGrpSpPr>
              <p:cNvPr id="33835" name="组合 289877"/>
              <p:cNvGrpSpPr>
                <a:grpSpLocks/>
              </p:cNvGrpSpPr>
              <p:nvPr/>
            </p:nvGrpSpPr>
            <p:grpSpPr bwMode="auto">
              <a:xfrm>
                <a:off x="3936" y="7"/>
                <a:ext cx="1824" cy="1440"/>
                <a:chOff x="2976" y="0"/>
                <a:chExt cx="1776" cy="1440"/>
              </a:xfrm>
            </p:grpSpPr>
            <p:grpSp>
              <p:nvGrpSpPr>
                <p:cNvPr id="33841" name="组合 289878"/>
                <p:cNvGrpSpPr>
                  <a:grpSpLocks/>
                </p:cNvGrpSpPr>
                <p:nvPr/>
              </p:nvGrpSpPr>
              <p:grpSpPr bwMode="auto">
                <a:xfrm>
                  <a:off x="2976" y="0"/>
                  <a:ext cx="1776" cy="1440"/>
                  <a:chOff x="1791" y="754"/>
                  <a:chExt cx="2602" cy="1724"/>
                </a:xfrm>
              </p:grpSpPr>
              <p:pic>
                <p:nvPicPr>
                  <p:cNvPr id="33827" name="图片 289879" descr="9346e50c61589a26e12104cd59233653"/>
                  <p:cNvPicPr>
                    <a:picLocks noChangeAspect="1" noChangeArrowheads="1"/>
                  </p:cNvPicPr>
                  <p:nvPr/>
                </p:nvPicPr>
                <p:blipFill>
                  <a:blip r:embed="rId2" cstate="print"/>
                  <a:srcRect t="11859" r="-84" b="13007"/>
                  <a:stretch>
                    <a:fillRect/>
                  </a:stretch>
                </p:blipFill>
                <p:spPr bwMode="auto">
                  <a:xfrm rot="5400000">
                    <a:off x="2224" y="455"/>
                    <a:ext cx="1724" cy="2313"/>
                  </a:xfrm>
                  <a:prstGeom prst="rect">
                    <a:avLst/>
                  </a:prstGeom>
                  <a:noFill/>
                  <a:ln w="9525">
                    <a:noFill/>
                    <a:miter lim="800000"/>
                    <a:headEnd/>
                    <a:tailEnd/>
                  </a:ln>
                </p:spPr>
              </p:pic>
              <p:pic>
                <p:nvPicPr>
                  <p:cNvPr id="33828" name="图片 289880" descr="9346e50c61589a26e12104cd59233653"/>
                  <p:cNvPicPr>
                    <a:picLocks noChangeAspect="1" noChangeArrowheads="1"/>
                  </p:cNvPicPr>
                  <p:nvPr/>
                </p:nvPicPr>
                <p:blipFill>
                  <a:blip r:embed="rId2" cstate="print"/>
                  <a:srcRect r="-84" b="89098"/>
                  <a:stretch>
                    <a:fillRect/>
                  </a:stretch>
                </p:blipFill>
                <p:spPr bwMode="auto">
                  <a:xfrm rot="-5400000">
                    <a:off x="3459" y="1536"/>
                    <a:ext cx="1716" cy="152"/>
                  </a:xfrm>
                  <a:prstGeom prst="rect">
                    <a:avLst/>
                  </a:prstGeom>
                  <a:noFill/>
                  <a:ln w="9525">
                    <a:noFill/>
                    <a:miter lim="800000"/>
                    <a:headEnd/>
                    <a:tailEnd/>
                  </a:ln>
                </p:spPr>
              </p:pic>
              <p:pic>
                <p:nvPicPr>
                  <p:cNvPr id="33829" name="图片 289881" descr="9346e50c61589a26e12104cd59233653"/>
                  <p:cNvPicPr>
                    <a:picLocks noChangeAspect="1" noChangeArrowheads="1"/>
                  </p:cNvPicPr>
                  <p:nvPr/>
                </p:nvPicPr>
                <p:blipFill>
                  <a:blip r:embed="rId2" cstate="print"/>
                  <a:srcRect t="88997" r="-84" b="99"/>
                  <a:stretch>
                    <a:fillRect/>
                  </a:stretch>
                </p:blipFill>
                <p:spPr bwMode="auto">
                  <a:xfrm rot="5400000" flipH="1">
                    <a:off x="1002" y="1535"/>
                    <a:ext cx="1724" cy="153"/>
                  </a:xfrm>
                  <a:prstGeom prst="rect">
                    <a:avLst/>
                  </a:prstGeom>
                  <a:noFill/>
                  <a:ln w="9525">
                    <a:noFill/>
                    <a:miter lim="800000"/>
                    <a:headEnd/>
                    <a:tailEnd/>
                  </a:ln>
                </p:spPr>
              </p:pic>
            </p:grpSp>
            <p:pic>
              <p:nvPicPr>
                <p:cNvPr id="33826" name="图片 289882" descr="u=3785374884,923528337&amp;fm=21&amp;gp=0"/>
                <p:cNvPicPr>
                  <a:picLocks noChangeAspect="1" noChangeArrowheads="1"/>
                </p:cNvPicPr>
                <p:nvPr/>
              </p:nvPicPr>
              <p:blipFill>
                <a:blip r:embed="rId14" cstate="print"/>
                <a:srcRect/>
                <a:stretch>
                  <a:fillRect/>
                </a:stretch>
              </p:blipFill>
              <p:spPr bwMode="auto">
                <a:xfrm>
                  <a:off x="3072" y="96"/>
                  <a:ext cx="1536" cy="1296"/>
                </a:xfrm>
                <a:prstGeom prst="rect">
                  <a:avLst/>
                </a:prstGeom>
                <a:noFill/>
                <a:ln w="9525">
                  <a:noFill/>
                  <a:miter lim="800000"/>
                  <a:headEnd/>
                  <a:tailEnd/>
                </a:ln>
              </p:spPr>
            </p:pic>
          </p:grpSp>
        </p:grpSp>
        <p:sp>
          <p:nvSpPr>
            <p:cNvPr id="33821" name="矩形 289883"/>
            <p:cNvSpPr>
              <a:spLocks noChangeArrowheads="1"/>
            </p:cNvSpPr>
            <p:nvPr/>
          </p:nvSpPr>
          <p:spPr bwMode="auto">
            <a:xfrm>
              <a:off x="315" y="405"/>
              <a:ext cx="3360" cy="1096"/>
            </a:xfrm>
            <a:prstGeom prst="rect">
              <a:avLst/>
            </a:prstGeom>
            <a:noFill/>
            <a:ln w="9525">
              <a:noFill/>
              <a:miter lim="800000"/>
              <a:headEnd/>
              <a:tailEnd/>
            </a:ln>
          </p:spPr>
          <p:txBody>
            <a:bodyPr anchor="ctr">
              <a:spAutoFit/>
            </a:bodyPr>
            <a:lstStyle/>
            <a:p>
              <a:r>
                <a:rPr lang="zh-CN" altLang="en-US" sz="3600" b="1">
                  <a:solidFill>
                    <a:srgbClr val="0000FF"/>
                  </a:solidFill>
                  <a:latin typeface="华文新魏" pitchFamily="2" charset="-122"/>
                  <a:ea typeface="华文新魏" pitchFamily="2" charset="-122"/>
                </a:rPr>
                <a:t>建设中国特色社会主义的道路，实现了国家的繁荣富强。</a:t>
              </a:r>
            </a:p>
          </p:txBody>
        </p:sp>
      </p:grpSp>
      <p:grpSp>
        <p:nvGrpSpPr>
          <p:cNvPr id="33842" name="组合 289884"/>
          <p:cNvGrpSpPr>
            <a:grpSpLocks/>
          </p:cNvGrpSpPr>
          <p:nvPr/>
        </p:nvGrpSpPr>
        <p:grpSpPr bwMode="auto">
          <a:xfrm>
            <a:off x="428625" y="0"/>
            <a:ext cx="8715375" cy="6858000"/>
            <a:chOff x="270" y="0"/>
            <a:chExt cx="5490" cy="4320"/>
          </a:xfrm>
        </p:grpSpPr>
        <p:grpSp>
          <p:nvGrpSpPr>
            <p:cNvPr id="33843" name="组合 289885"/>
            <p:cNvGrpSpPr>
              <a:grpSpLocks/>
            </p:cNvGrpSpPr>
            <p:nvPr/>
          </p:nvGrpSpPr>
          <p:grpSpPr bwMode="auto">
            <a:xfrm>
              <a:off x="3936" y="0"/>
              <a:ext cx="1824" cy="4320"/>
              <a:chOff x="336" y="0"/>
              <a:chExt cx="1824" cy="4320"/>
            </a:xfrm>
          </p:grpSpPr>
          <p:grpSp>
            <p:nvGrpSpPr>
              <p:cNvPr id="33844" name="组合 289886"/>
              <p:cNvGrpSpPr>
                <a:grpSpLocks/>
              </p:cNvGrpSpPr>
              <p:nvPr/>
            </p:nvGrpSpPr>
            <p:grpSpPr bwMode="auto">
              <a:xfrm>
                <a:off x="336" y="0"/>
                <a:ext cx="1824" cy="1570"/>
                <a:chOff x="192" y="672"/>
                <a:chExt cx="1824" cy="1570"/>
              </a:xfrm>
            </p:grpSpPr>
            <p:grpSp>
              <p:nvGrpSpPr>
                <p:cNvPr id="33845" name="组合 289887"/>
                <p:cNvGrpSpPr>
                  <a:grpSpLocks/>
                </p:cNvGrpSpPr>
                <p:nvPr/>
              </p:nvGrpSpPr>
              <p:grpSpPr bwMode="auto">
                <a:xfrm>
                  <a:off x="192" y="672"/>
                  <a:ext cx="1824" cy="1570"/>
                  <a:chOff x="1791" y="754"/>
                  <a:chExt cx="2602" cy="1724"/>
                </a:xfrm>
              </p:grpSpPr>
              <p:pic>
                <p:nvPicPr>
                  <p:cNvPr id="33817" name="图片 289888" descr="9346e50c61589a26e12104cd59233653"/>
                  <p:cNvPicPr>
                    <a:picLocks noChangeAspect="1" noChangeArrowheads="1"/>
                  </p:cNvPicPr>
                  <p:nvPr/>
                </p:nvPicPr>
                <p:blipFill>
                  <a:blip r:embed="rId2" cstate="print"/>
                  <a:srcRect t="11859" r="-84" b="13007"/>
                  <a:stretch>
                    <a:fillRect/>
                  </a:stretch>
                </p:blipFill>
                <p:spPr bwMode="auto">
                  <a:xfrm rot="5400000">
                    <a:off x="2224" y="455"/>
                    <a:ext cx="1724" cy="2313"/>
                  </a:xfrm>
                  <a:prstGeom prst="rect">
                    <a:avLst/>
                  </a:prstGeom>
                  <a:noFill/>
                  <a:ln w="9525">
                    <a:noFill/>
                    <a:miter lim="800000"/>
                    <a:headEnd/>
                    <a:tailEnd/>
                  </a:ln>
                </p:spPr>
              </p:pic>
              <p:pic>
                <p:nvPicPr>
                  <p:cNvPr id="33818" name="图片 289889" descr="9346e50c61589a26e12104cd59233653"/>
                  <p:cNvPicPr>
                    <a:picLocks noChangeAspect="1" noChangeArrowheads="1"/>
                  </p:cNvPicPr>
                  <p:nvPr/>
                </p:nvPicPr>
                <p:blipFill>
                  <a:blip r:embed="rId2" cstate="print"/>
                  <a:srcRect r="-84" b="89098"/>
                  <a:stretch>
                    <a:fillRect/>
                  </a:stretch>
                </p:blipFill>
                <p:spPr bwMode="auto">
                  <a:xfrm rot="-5400000">
                    <a:off x="3459" y="1536"/>
                    <a:ext cx="1716" cy="152"/>
                  </a:xfrm>
                  <a:prstGeom prst="rect">
                    <a:avLst/>
                  </a:prstGeom>
                  <a:noFill/>
                  <a:ln w="9525">
                    <a:noFill/>
                    <a:miter lim="800000"/>
                    <a:headEnd/>
                    <a:tailEnd/>
                  </a:ln>
                </p:spPr>
              </p:pic>
              <p:pic>
                <p:nvPicPr>
                  <p:cNvPr id="33819" name="图片 289890" descr="9346e50c61589a26e12104cd59233653"/>
                  <p:cNvPicPr>
                    <a:picLocks noChangeAspect="1" noChangeArrowheads="1"/>
                  </p:cNvPicPr>
                  <p:nvPr/>
                </p:nvPicPr>
                <p:blipFill>
                  <a:blip r:embed="rId2" cstate="print"/>
                  <a:srcRect t="88997" r="-84" b="99"/>
                  <a:stretch>
                    <a:fillRect/>
                  </a:stretch>
                </p:blipFill>
                <p:spPr bwMode="auto">
                  <a:xfrm rot="5400000" flipH="1">
                    <a:off x="1002" y="1535"/>
                    <a:ext cx="1724" cy="153"/>
                  </a:xfrm>
                  <a:prstGeom prst="rect">
                    <a:avLst/>
                  </a:prstGeom>
                  <a:noFill/>
                  <a:ln w="9525">
                    <a:noFill/>
                    <a:miter lim="800000"/>
                    <a:headEnd/>
                    <a:tailEnd/>
                  </a:ln>
                </p:spPr>
              </p:pic>
            </p:grpSp>
            <p:pic>
              <p:nvPicPr>
                <p:cNvPr id="33816" name="图片 289891" descr="u=4015038534,1272324294&amp;fm=11&amp;gp=0"/>
                <p:cNvPicPr>
                  <a:picLocks noChangeAspect="1" noChangeArrowheads="1"/>
                </p:cNvPicPr>
                <p:nvPr/>
              </p:nvPicPr>
              <p:blipFill>
                <a:blip r:embed="rId15" cstate="print"/>
                <a:srcRect r="47" b="148"/>
                <a:stretch>
                  <a:fillRect/>
                </a:stretch>
              </p:blipFill>
              <p:spPr bwMode="auto">
                <a:xfrm>
                  <a:off x="336" y="720"/>
                  <a:ext cx="1584" cy="1488"/>
                </a:xfrm>
                <a:prstGeom prst="rect">
                  <a:avLst/>
                </a:prstGeom>
                <a:noFill/>
                <a:ln w="9525">
                  <a:noFill/>
                  <a:miter lim="800000"/>
                  <a:headEnd/>
                  <a:tailEnd/>
                </a:ln>
              </p:spPr>
            </p:pic>
          </p:grpSp>
          <p:grpSp>
            <p:nvGrpSpPr>
              <p:cNvPr id="33850" name="组合 289892"/>
              <p:cNvGrpSpPr>
                <a:grpSpLocks/>
              </p:cNvGrpSpPr>
              <p:nvPr/>
            </p:nvGrpSpPr>
            <p:grpSpPr bwMode="auto">
              <a:xfrm>
                <a:off x="336" y="1536"/>
                <a:ext cx="1824" cy="1570"/>
                <a:chOff x="3456" y="672"/>
                <a:chExt cx="1824" cy="1570"/>
              </a:xfrm>
            </p:grpSpPr>
            <p:grpSp>
              <p:nvGrpSpPr>
                <p:cNvPr id="33855" name="组合 289893"/>
                <p:cNvGrpSpPr>
                  <a:grpSpLocks/>
                </p:cNvGrpSpPr>
                <p:nvPr/>
              </p:nvGrpSpPr>
              <p:grpSpPr bwMode="auto">
                <a:xfrm>
                  <a:off x="3456" y="672"/>
                  <a:ext cx="1824" cy="1570"/>
                  <a:chOff x="1791" y="754"/>
                  <a:chExt cx="2602" cy="1724"/>
                </a:xfrm>
              </p:grpSpPr>
              <p:pic>
                <p:nvPicPr>
                  <p:cNvPr id="33812" name="图片 289894" descr="9346e50c61589a26e12104cd59233653"/>
                  <p:cNvPicPr>
                    <a:picLocks noChangeAspect="1" noChangeArrowheads="1"/>
                  </p:cNvPicPr>
                  <p:nvPr/>
                </p:nvPicPr>
                <p:blipFill>
                  <a:blip r:embed="rId2" cstate="print"/>
                  <a:srcRect t="11859" r="-84" b="13007"/>
                  <a:stretch>
                    <a:fillRect/>
                  </a:stretch>
                </p:blipFill>
                <p:spPr bwMode="auto">
                  <a:xfrm rot="5400000">
                    <a:off x="2224" y="455"/>
                    <a:ext cx="1724" cy="2313"/>
                  </a:xfrm>
                  <a:prstGeom prst="rect">
                    <a:avLst/>
                  </a:prstGeom>
                  <a:noFill/>
                  <a:ln w="9525">
                    <a:noFill/>
                    <a:miter lim="800000"/>
                    <a:headEnd/>
                    <a:tailEnd/>
                  </a:ln>
                </p:spPr>
              </p:pic>
              <p:pic>
                <p:nvPicPr>
                  <p:cNvPr id="33813" name="图片 289895" descr="9346e50c61589a26e12104cd59233653"/>
                  <p:cNvPicPr>
                    <a:picLocks noChangeAspect="1" noChangeArrowheads="1"/>
                  </p:cNvPicPr>
                  <p:nvPr/>
                </p:nvPicPr>
                <p:blipFill>
                  <a:blip r:embed="rId2" cstate="print"/>
                  <a:srcRect r="-84" b="89098"/>
                  <a:stretch>
                    <a:fillRect/>
                  </a:stretch>
                </p:blipFill>
                <p:spPr bwMode="auto">
                  <a:xfrm rot="-5400000">
                    <a:off x="3459" y="1536"/>
                    <a:ext cx="1716" cy="152"/>
                  </a:xfrm>
                  <a:prstGeom prst="rect">
                    <a:avLst/>
                  </a:prstGeom>
                  <a:noFill/>
                  <a:ln w="9525">
                    <a:noFill/>
                    <a:miter lim="800000"/>
                    <a:headEnd/>
                    <a:tailEnd/>
                  </a:ln>
                </p:spPr>
              </p:pic>
              <p:pic>
                <p:nvPicPr>
                  <p:cNvPr id="33814" name="图片 289896" descr="9346e50c61589a26e12104cd59233653"/>
                  <p:cNvPicPr>
                    <a:picLocks noChangeAspect="1" noChangeArrowheads="1"/>
                  </p:cNvPicPr>
                  <p:nvPr/>
                </p:nvPicPr>
                <p:blipFill>
                  <a:blip r:embed="rId2" cstate="print"/>
                  <a:srcRect t="88997" r="-84" b="99"/>
                  <a:stretch>
                    <a:fillRect/>
                  </a:stretch>
                </p:blipFill>
                <p:spPr bwMode="auto">
                  <a:xfrm rot="5400000" flipH="1">
                    <a:off x="1002" y="1535"/>
                    <a:ext cx="1724" cy="153"/>
                  </a:xfrm>
                  <a:prstGeom prst="rect">
                    <a:avLst/>
                  </a:prstGeom>
                  <a:noFill/>
                  <a:ln w="9525">
                    <a:noFill/>
                    <a:miter lim="800000"/>
                    <a:headEnd/>
                    <a:tailEnd/>
                  </a:ln>
                </p:spPr>
              </p:pic>
            </p:grpSp>
            <p:pic>
              <p:nvPicPr>
                <p:cNvPr id="33811" name="图片 289897" descr="u=3978243419,3229109596&amp;fm=21&amp;gp=0"/>
                <p:cNvPicPr>
                  <a:picLocks noChangeAspect="1" noChangeArrowheads="1"/>
                </p:cNvPicPr>
                <p:nvPr/>
              </p:nvPicPr>
              <p:blipFill>
                <a:blip r:embed="rId16" cstate="print"/>
                <a:srcRect/>
                <a:stretch>
                  <a:fillRect/>
                </a:stretch>
              </p:blipFill>
              <p:spPr bwMode="auto">
                <a:xfrm>
                  <a:off x="3600" y="720"/>
                  <a:ext cx="1536" cy="1440"/>
                </a:xfrm>
                <a:prstGeom prst="rect">
                  <a:avLst/>
                </a:prstGeom>
                <a:noFill/>
                <a:ln w="9525">
                  <a:noFill/>
                  <a:miter lim="800000"/>
                  <a:headEnd/>
                  <a:tailEnd/>
                </a:ln>
              </p:spPr>
            </p:pic>
          </p:grpSp>
          <p:grpSp>
            <p:nvGrpSpPr>
              <p:cNvPr id="33860" name="组合 289898"/>
              <p:cNvGrpSpPr>
                <a:grpSpLocks/>
              </p:cNvGrpSpPr>
              <p:nvPr/>
            </p:nvGrpSpPr>
            <p:grpSpPr bwMode="auto">
              <a:xfrm>
                <a:off x="336" y="3024"/>
                <a:ext cx="1824" cy="1296"/>
                <a:chOff x="2256" y="2592"/>
                <a:chExt cx="1824" cy="1296"/>
              </a:xfrm>
            </p:grpSpPr>
            <p:grpSp>
              <p:nvGrpSpPr>
                <p:cNvPr id="33862" name="组合 289899"/>
                <p:cNvGrpSpPr>
                  <a:grpSpLocks/>
                </p:cNvGrpSpPr>
                <p:nvPr/>
              </p:nvGrpSpPr>
              <p:grpSpPr bwMode="auto">
                <a:xfrm>
                  <a:off x="2256" y="2592"/>
                  <a:ext cx="1824" cy="1296"/>
                  <a:chOff x="1791" y="754"/>
                  <a:chExt cx="2602" cy="1724"/>
                </a:xfrm>
              </p:grpSpPr>
              <p:pic>
                <p:nvPicPr>
                  <p:cNvPr id="33807" name="图片 289900" descr="9346e50c61589a26e12104cd59233653"/>
                  <p:cNvPicPr>
                    <a:picLocks noChangeAspect="1" noChangeArrowheads="1"/>
                  </p:cNvPicPr>
                  <p:nvPr/>
                </p:nvPicPr>
                <p:blipFill>
                  <a:blip r:embed="rId2" cstate="print"/>
                  <a:srcRect t="11859" r="-84" b="13007"/>
                  <a:stretch>
                    <a:fillRect/>
                  </a:stretch>
                </p:blipFill>
                <p:spPr bwMode="auto">
                  <a:xfrm rot="5400000">
                    <a:off x="2224" y="455"/>
                    <a:ext cx="1724" cy="2313"/>
                  </a:xfrm>
                  <a:prstGeom prst="rect">
                    <a:avLst/>
                  </a:prstGeom>
                  <a:noFill/>
                  <a:ln w="9525">
                    <a:noFill/>
                    <a:miter lim="800000"/>
                    <a:headEnd/>
                    <a:tailEnd/>
                  </a:ln>
                </p:spPr>
              </p:pic>
              <p:pic>
                <p:nvPicPr>
                  <p:cNvPr id="33808" name="图片 289901" descr="9346e50c61589a26e12104cd59233653"/>
                  <p:cNvPicPr>
                    <a:picLocks noChangeAspect="1" noChangeArrowheads="1"/>
                  </p:cNvPicPr>
                  <p:nvPr/>
                </p:nvPicPr>
                <p:blipFill>
                  <a:blip r:embed="rId2" cstate="print"/>
                  <a:srcRect r="-84" b="89098"/>
                  <a:stretch>
                    <a:fillRect/>
                  </a:stretch>
                </p:blipFill>
                <p:spPr bwMode="auto">
                  <a:xfrm rot="-5400000">
                    <a:off x="3459" y="1536"/>
                    <a:ext cx="1716" cy="152"/>
                  </a:xfrm>
                  <a:prstGeom prst="rect">
                    <a:avLst/>
                  </a:prstGeom>
                  <a:noFill/>
                  <a:ln w="9525">
                    <a:noFill/>
                    <a:miter lim="800000"/>
                    <a:headEnd/>
                    <a:tailEnd/>
                  </a:ln>
                </p:spPr>
              </p:pic>
              <p:pic>
                <p:nvPicPr>
                  <p:cNvPr id="33809" name="图片 289902" descr="9346e50c61589a26e12104cd59233653"/>
                  <p:cNvPicPr>
                    <a:picLocks noChangeAspect="1" noChangeArrowheads="1"/>
                  </p:cNvPicPr>
                  <p:nvPr/>
                </p:nvPicPr>
                <p:blipFill>
                  <a:blip r:embed="rId2" cstate="print"/>
                  <a:srcRect t="88997" r="-84" b="99"/>
                  <a:stretch>
                    <a:fillRect/>
                  </a:stretch>
                </p:blipFill>
                <p:spPr bwMode="auto">
                  <a:xfrm rot="5400000" flipH="1">
                    <a:off x="1002" y="1535"/>
                    <a:ext cx="1724" cy="153"/>
                  </a:xfrm>
                  <a:prstGeom prst="rect">
                    <a:avLst/>
                  </a:prstGeom>
                  <a:noFill/>
                  <a:ln w="9525">
                    <a:noFill/>
                    <a:miter lim="800000"/>
                    <a:headEnd/>
                    <a:tailEnd/>
                  </a:ln>
                </p:spPr>
              </p:pic>
            </p:grpSp>
            <p:pic>
              <p:nvPicPr>
                <p:cNvPr id="33806" name="图片 289903" descr="apec20141111014"/>
                <p:cNvPicPr>
                  <a:picLocks noChangeAspect="1" noChangeArrowheads="1"/>
                </p:cNvPicPr>
                <p:nvPr/>
              </p:nvPicPr>
              <p:blipFill>
                <a:blip r:embed="rId17" cstate="print"/>
                <a:srcRect/>
                <a:stretch>
                  <a:fillRect/>
                </a:stretch>
              </p:blipFill>
              <p:spPr bwMode="auto">
                <a:xfrm>
                  <a:off x="2352" y="2640"/>
                  <a:ext cx="1632" cy="1200"/>
                </a:xfrm>
                <a:prstGeom prst="rect">
                  <a:avLst/>
                </a:prstGeom>
                <a:noFill/>
                <a:ln w="9525">
                  <a:noFill/>
                  <a:miter lim="800000"/>
                  <a:headEnd/>
                  <a:tailEnd/>
                </a:ln>
              </p:spPr>
            </p:pic>
          </p:grpSp>
        </p:grpSp>
        <p:sp>
          <p:nvSpPr>
            <p:cNvPr id="33800" name="矩形 289904"/>
            <p:cNvSpPr>
              <a:spLocks noChangeArrowheads="1"/>
            </p:cNvSpPr>
            <p:nvPr/>
          </p:nvSpPr>
          <p:spPr bwMode="auto">
            <a:xfrm>
              <a:off x="270" y="1260"/>
              <a:ext cx="3439" cy="750"/>
            </a:xfrm>
            <a:prstGeom prst="rect">
              <a:avLst/>
            </a:prstGeom>
            <a:noFill/>
            <a:ln w="9525">
              <a:noFill/>
              <a:miter lim="800000"/>
              <a:headEnd/>
              <a:tailEnd/>
            </a:ln>
          </p:spPr>
          <p:txBody>
            <a:bodyPr wrap="none" anchor="ctr">
              <a:spAutoFit/>
            </a:bodyPr>
            <a:lstStyle/>
            <a:p>
              <a:r>
                <a:rPr lang="zh-CN" altLang="en-US" sz="3600" b="1">
                  <a:solidFill>
                    <a:srgbClr val="FF0000"/>
                  </a:solidFill>
                  <a:latin typeface="Arial" pitchFamily="34" charset="0"/>
                  <a:ea typeface="隶书" pitchFamily="1" charset="-122"/>
                </a:rPr>
                <a:t>“这条路凝聚我们的力量，</a:t>
              </a:r>
            </a:p>
            <a:p>
              <a:r>
                <a:rPr lang="zh-CN" altLang="en-US" sz="3600" b="1">
                  <a:solidFill>
                    <a:srgbClr val="FF0000"/>
                  </a:solidFill>
                  <a:latin typeface="Arial" pitchFamily="34" charset="0"/>
                  <a:ea typeface="隶书" pitchFamily="1" charset="-122"/>
                </a:rPr>
                <a:t>这条路能实现中国梦想。”</a:t>
              </a:r>
            </a:p>
          </p:txBody>
        </p:sp>
        <p:sp>
          <p:nvSpPr>
            <p:cNvPr id="33801" name="矩形 289905"/>
            <p:cNvSpPr>
              <a:spLocks noChangeArrowheads="1"/>
            </p:cNvSpPr>
            <p:nvPr/>
          </p:nvSpPr>
          <p:spPr bwMode="auto">
            <a:xfrm>
              <a:off x="432" y="2304"/>
              <a:ext cx="3264" cy="1442"/>
            </a:xfrm>
            <a:prstGeom prst="rect">
              <a:avLst/>
            </a:prstGeom>
            <a:noFill/>
            <a:ln w="9525">
              <a:noFill/>
              <a:miter lim="800000"/>
              <a:headEnd/>
              <a:tailEnd/>
            </a:ln>
          </p:spPr>
          <p:txBody>
            <a:bodyPr anchor="ctr">
              <a:spAutoFit/>
            </a:bodyPr>
            <a:lstStyle/>
            <a:p>
              <a:r>
                <a:rPr lang="zh-CN" altLang="en-US" sz="3600" b="1">
                  <a:solidFill>
                    <a:srgbClr val="0000FF"/>
                  </a:solidFill>
                  <a:latin typeface="华文新魏" pitchFamily="2" charset="-122"/>
                  <a:ea typeface="华文新魏" pitchFamily="2" charset="-122"/>
                </a:rPr>
                <a:t>今天，我们依然高举马克思主义的伟大旗帜， 为实现民族复兴，为实现中国梦而努力。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2" presetClass="exit" presetSubtype="1" fill="hold" nodeType="afterEffect">
                                  <p:stCondLst>
                                    <p:cond delay="0"/>
                                  </p:stCondLst>
                                  <p:childTnLst>
                                    <p:anim calcmode="lin" valueType="num">
                                      <p:cBhvr additive="base">
                                        <p:cTn id="11" dur="5000"/>
                                        <p:tgtEl>
                                          <p:spTgt spid="2"/>
                                        </p:tgtEl>
                                        <p:attrNameLst>
                                          <p:attrName>ppt_x</p:attrName>
                                        </p:attrNameLst>
                                      </p:cBhvr>
                                      <p:tavLst>
                                        <p:tav tm="0">
                                          <p:val>
                                            <p:strVal val="ppt_x"/>
                                          </p:val>
                                        </p:tav>
                                        <p:tav tm="100000">
                                          <p:val>
                                            <p:strVal val="ppt_x"/>
                                          </p:val>
                                        </p:tav>
                                      </p:tavLst>
                                    </p:anim>
                                    <p:anim calcmode="lin" valueType="num">
                                      <p:cBhvr additive="base">
                                        <p:cTn id="12" dur="5000"/>
                                        <p:tgtEl>
                                          <p:spTgt spid="2"/>
                                        </p:tgtEl>
                                        <p:attrNameLst>
                                          <p:attrName>ppt_y</p:attrName>
                                        </p:attrNameLst>
                                      </p:cBhvr>
                                      <p:tavLst>
                                        <p:tav tm="0">
                                          <p:val>
                                            <p:strVal val="ppt_y"/>
                                          </p:val>
                                        </p:tav>
                                        <p:tav tm="100000">
                                          <p:val>
                                            <p:strVal val="0-ppt_h/2"/>
                                          </p:val>
                                        </p:tav>
                                      </p:tavLst>
                                    </p:anim>
                                    <p:set>
                                      <p:cBhvr>
                                        <p:cTn id="13" dur="1" fill="hold">
                                          <p:stCondLst>
                                            <p:cond delay="4999"/>
                                          </p:stCondLst>
                                        </p:cTn>
                                        <p:tgtEl>
                                          <p:spTgt spid="2"/>
                                        </p:tgtEl>
                                        <p:attrNameLst>
                                          <p:attrName>style.visibility</p:attrName>
                                        </p:attrNameLst>
                                      </p:cBhvr>
                                      <p:to>
                                        <p:strVal val="hidden"/>
                                      </p:to>
                                    </p:set>
                                  </p:childTnLst>
                                </p:cTn>
                              </p:par>
                              <p:par>
                                <p:cTn id="14" presetID="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0" fill="hold"/>
                                        <p:tgtEl>
                                          <p:spTgt spid="12"/>
                                        </p:tgtEl>
                                        <p:attrNameLst>
                                          <p:attrName>ppt_x</p:attrName>
                                        </p:attrNameLst>
                                      </p:cBhvr>
                                      <p:tavLst>
                                        <p:tav tm="0">
                                          <p:val>
                                            <p:strVal val="#ppt_x"/>
                                          </p:val>
                                        </p:tav>
                                        <p:tav tm="100000">
                                          <p:val>
                                            <p:strVal val="#ppt_x"/>
                                          </p:val>
                                        </p:tav>
                                      </p:tavLst>
                                    </p:anim>
                                    <p:anim calcmode="lin" valueType="num">
                                      <p:cBhvr additive="base">
                                        <p:cTn id="17" dur="5000" fill="hold"/>
                                        <p:tgtEl>
                                          <p:spTgt spid="12"/>
                                        </p:tgtEl>
                                        <p:attrNameLst>
                                          <p:attrName>ppt_y</p:attrName>
                                        </p:attrNameLst>
                                      </p:cBhvr>
                                      <p:tavLst>
                                        <p:tav tm="0">
                                          <p:val>
                                            <p:strVal val="1+#ppt_h/2"/>
                                          </p:val>
                                        </p:tav>
                                        <p:tav tm="100000">
                                          <p:val>
                                            <p:strVal val="#ppt_y"/>
                                          </p:val>
                                        </p:tav>
                                      </p:tavLst>
                                    </p:anim>
                                  </p:childTnLst>
                                </p:cTn>
                              </p:par>
                            </p:childTnLst>
                          </p:cTn>
                        </p:par>
                        <p:par>
                          <p:cTn id="18" fill="hold">
                            <p:stCondLst>
                              <p:cond delay="10000"/>
                            </p:stCondLst>
                            <p:childTnLst>
                              <p:par>
                                <p:cTn id="19" presetID="2" presetClass="exit" presetSubtype="1" fill="hold" nodeType="afterEffect">
                                  <p:stCondLst>
                                    <p:cond delay="0"/>
                                  </p:stCondLst>
                                  <p:childTnLst>
                                    <p:anim calcmode="lin" valueType="num">
                                      <p:cBhvr additive="base">
                                        <p:cTn id="20" dur="5000"/>
                                        <p:tgtEl>
                                          <p:spTgt spid="12"/>
                                        </p:tgtEl>
                                        <p:attrNameLst>
                                          <p:attrName>ppt_x</p:attrName>
                                        </p:attrNameLst>
                                      </p:cBhvr>
                                      <p:tavLst>
                                        <p:tav tm="0">
                                          <p:val>
                                            <p:strVal val="ppt_x"/>
                                          </p:val>
                                        </p:tav>
                                        <p:tav tm="100000">
                                          <p:val>
                                            <p:strVal val="ppt_x"/>
                                          </p:val>
                                        </p:tav>
                                      </p:tavLst>
                                    </p:anim>
                                    <p:anim calcmode="lin" valueType="num">
                                      <p:cBhvr additive="base">
                                        <p:cTn id="21" dur="5000"/>
                                        <p:tgtEl>
                                          <p:spTgt spid="12"/>
                                        </p:tgtEl>
                                        <p:attrNameLst>
                                          <p:attrName>ppt_y</p:attrName>
                                        </p:attrNameLst>
                                      </p:cBhvr>
                                      <p:tavLst>
                                        <p:tav tm="0">
                                          <p:val>
                                            <p:strVal val="ppt_y"/>
                                          </p:val>
                                        </p:tav>
                                        <p:tav tm="100000">
                                          <p:val>
                                            <p:strVal val="0-ppt_h/2"/>
                                          </p:val>
                                        </p:tav>
                                      </p:tavLst>
                                    </p:anim>
                                    <p:set>
                                      <p:cBhvr>
                                        <p:cTn id="22" dur="1" fill="hold">
                                          <p:stCondLst>
                                            <p:cond delay="4999"/>
                                          </p:stCondLst>
                                        </p:cTn>
                                        <p:tgtEl>
                                          <p:spTgt spid="12"/>
                                        </p:tgtEl>
                                        <p:attrNameLst>
                                          <p:attrName>style.visibility</p:attrName>
                                        </p:attrNameLst>
                                      </p:cBhvr>
                                      <p:to>
                                        <p:strVal val="hidden"/>
                                      </p:to>
                                    </p:set>
                                  </p:childTnLst>
                                </p:cTn>
                              </p:par>
                              <p:par>
                                <p:cTn id="23" presetID="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0" fill="hold"/>
                                        <p:tgtEl>
                                          <p:spTgt spid="21"/>
                                        </p:tgtEl>
                                        <p:attrNameLst>
                                          <p:attrName>ppt_x</p:attrName>
                                        </p:attrNameLst>
                                      </p:cBhvr>
                                      <p:tavLst>
                                        <p:tav tm="0">
                                          <p:val>
                                            <p:strVal val="#ppt_x"/>
                                          </p:val>
                                        </p:tav>
                                        <p:tav tm="100000">
                                          <p:val>
                                            <p:strVal val="#ppt_x"/>
                                          </p:val>
                                        </p:tav>
                                      </p:tavLst>
                                    </p:anim>
                                    <p:anim calcmode="lin" valueType="num">
                                      <p:cBhvr additive="base">
                                        <p:cTn id="26" dur="5000" fill="hold"/>
                                        <p:tgtEl>
                                          <p:spTgt spid="21"/>
                                        </p:tgtEl>
                                        <p:attrNameLst>
                                          <p:attrName>ppt_y</p:attrName>
                                        </p:attrNameLst>
                                      </p:cBhvr>
                                      <p:tavLst>
                                        <p:tav tm="0">
                                          <p:val>
                                            <p:strVal val="1+#ppt_h/2"/>
                                          </p:val>
                                        </p:tav>
                                        <p:tav tm="100000">
                                          <p:val>
                                            <p:strVal val="#ppt_y"/>
                                          </p:val>
                                        </p:tav>
                                      </p:tavLst>
                                    </p:anim>
                                  </p:childTnLst>
                                </p:cTn>
                              </p:par>
                            </p:childTnLst>
                          </p:cTn>
                        </p:par>
                        <p:par>
                          <p:cTn id="27" fill="hold">
                            <p:stCondLst>
                              <p:cond delay="15000"/>
                            </p:stCondLst>
                            <p:childTnLst>
                              <p:par>
                                <p:cTn id="28" presetID="2" presetClass="exit" presetSubtype="1" fill="hold" nodeType="afterEffect">
                                  <p:stCondLst>
                                    <p:cond delay="0"/>
                                  </p:stCondLst>
                                  <p:childTnLst>
                                    <p:anim calcmode="lin" valueType="num">
                                      <p:cBhvr additive="base">
                                        <p:cTn id="29" dur="5000"/>
                                        <p:tgtEl>
                                          <p:spTgt spid="21"/>
                                        </p:tgtEl>
                                        <p:attrNameLst>
                                          <p:attrName>ppt_x</p:attrName>
                                        </p:attrNameLst>
                                      </p:cBhvr>
                                      <p:tavLst>
                                        <p:tav tm="0">
                                          <p:val>
                                            <p:strVal val="ppt_x"/>
                                          </p:val>
                                        </p:tav>
                                        <p:tav tm="100000">
                                          <p:val>
                                            <p:strVal val="ppt_x"/>
                                          </p:val>
                                        </p:tav>
                                      </p:tavLst>
                                    </p:anim>
                                    <p:anim calcmode="lin" valueType="num">
                                      <p:cBhvr additive="base">
                                        <p:cTn id="30" dur="5000"/>
                                        <p:tgtEl>
                                          <p:spTgt spid="21"/>
                                        </p:tgtEl>
                                        <p:attrNameLst>
                                          <p:attrName>ppt_y</p:attrName>
                                        </p:attrNameLst>
                                      </p:cBhvr>
                                      <p:tavLst>
                                        <p:tav tm="0">
                                          <p:val>
                                            <p:strVal val="ppt_y"/>
                                          </p:val>
                                        </p:tav>
                                        <p:tav tm="100000">
                                          <p:val>
                                            <p:strVal val="0-ppt_h/2"/>
                                          </p:val>
                                        </p:tav>
                                      </p:tavLst>
                                    </p:anim>
                                    <p:set>
                                      <p:cBhvr>
                                        <p:cTn id="31" dur="1" fill="hold">
                                          <p:stCondLst>
                                            <p:cond delay="4999"/>
                                          </p:stCondLst>
                                        </p:cTn>
                                        <p:tgtEl>
                                          <p:spTgt spid="21"/>
                                        </p:tgtEl>
                                        <p:attrNameLst>
                                          <p:attrName>style.visibility</p:attrName>
                                        </p:attrNameLst>
                                      </p:cBhvr>
                                      <p:to>
                                        <p:strVal val="hidden"/>
                                      </p:to>
                                    </p:set>
                                  </p:childTnLst>
                                </p:cTn>
                              </p:par>
                              <p:par>
                                <p:cTn id="32" presetID="2" presetClass="entr" presetSubtype="4"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0" fill="hold"/>
                                        <p:tgtEl>
                                          <p:spTgt spid="29"/>
                                        </p:tgtEl>
                                        <p:attrNameLst>
                                          <p:attrName>ppt_x</p:attrName>
                                        </p:attrNameLst>
                                      </p:cBhvr>
                                      <p:tavLst>
                                        <p:tav tm="0">
                                          <p:val>
                                            <p:strVal val="#ppt_x"/>
                                          </p:val>
                                        </p:tav>
                                        <p:tav tm="100000">
                                          <p:val>
                                            <p:strVal val="#ppt_x"/>
                                          </p:val>
                                        </p:tav>
                                      </p:tavLst>
                                    </p:anim>
                                    <p:anim calcmode="lin" valueType="num">
                                      <p:cBhvr additive="base">
                                        <p:cTn id="35" dur="5000" fill="hold"/>
                                        <p:tgtEl>
                                          <p:spTgt spid="29"/>
                                        </p:tgtEl>
                                        <p:attrNameLst>
                                          <p:attrName>ppt_y</p:attrName>
                                        </p:attrNameLst>
                                      </p:cBhvr>
                                      <p:tavLst>
                                        <p:tav tm="0">
                                          <p:val>
                                            <p:strVal val="1+#ppt_h/2"/>
                                          </p:val>
                                        </p:tav>
                                        <p:tav tm="100000">
                                          <p:val>
                                            <p:strVal val="#ppt_y"/>
                                          </p:val>
                                        </p:tav>
                                      </p:tavLst>
                                    </p:anim>
                                  </p:childTnLst>
                                </p:cTn>
                              </p:par>
                            </p:childTnLst>
                          </p:cTn>
                        </p:par>
                        <p:par>
                          <p:cTn id="36" fill="hold">
                            <p:stCondLst>
                              <p:cond delay="20000"/>
                            </p:stCondLst>
                            <p:childTnLst>
                              <p:par>
                                <p:cTn id="37" presetID="2" presetClass="exit" presetSubtype="1" fill="hold" nodeType="afterEffect">
                                  <p:stCondLst>
                                    <p:cond delay="0"/>
                                  </p:stCondLst>
                                  <p:childTnLst>
                                    <p:anim calcmode="lin" valueType="num">
                                      <p:cBhvr additive="base">
                                        <p:cTn id="38" dur="5000"/>
                                        <p:tgtEl>
                                          <p:spTgt spid="29"/>
                                        </p:tgtEl>
                                        <p:attrNameLst>
                                          <p:attrName>ppt_x</p:attrName>
                                        </p:attrNameLst>
                                      </p:cBhvr>
                                      <p:tavLst>
                                        <p:tav tm="0">
                                          <p:val>
                                            <p:strVal val="ppt_x"/>
                                          </p:val>
                                        </p:tav>
                                        <p:tav tm="100000">
                                          <p:val>
                                            <p:strVal val="ppt_x"/>
                                          </p:val>
                                        </p:tav>
                                      </p:tavLst>
                                    </p:anim>
                                    <p:anim calcmode="lin" valueType="num">
                                      <p:cBhvr additive="base">
                                        <p:cTn id="39" dur="5000"/>
                                        <p:tgtEl>
                                          <p:spTgt spid="29"/>
                                        </p:tgtEl>
                                        <p:attrNameLst>
                                          <p:attrName>ppt_y</p:attrName>
                                        </p:attrNameLst>
                                      </p:cBhvr>
                                      <p:tavLst>
                                        <p:tav tm="0">
                                          <p:val>
                                            <p:strVal val="ppt_y"/>
                                          </p:val>
                                        </p:tav>
                                        <p:tav tm="100000">
                                          <p:val>
                                            <p:strVal val="0-ppt_h/2"/>
                                          </p:val>
                                        </p:tav>
                                      </p:tavLst>
                                    </p:anim>
                                    <p:set>
                                      <p:cBhvr>
                                        <p:cTn id="40" dur="1" fill="hold">
                                          <p:stCondLst>
                                            <p:cond delay="4999"/>
                                          </p:stCondLst>
                                        </p:cTn>
                                        <p:tgtEl>
                                          <p:spTgt spid="29"/>
                                        </p:tgtEl>
                                        <p:attrNameLst>
                                          <p:attrName>style.visibility</p:attrName>
                                        </p:attrNameLst>
                                      </p:cBhvr>
                                      <p:to>
                                        <p:strVal val="hidden"/>
                                      </p:to>
                                    </p:set>
                                  </p:childTnLst>
                                </p:cTn>
                              </p:par>
                              <p:par>
                                <p:cTn id="41" presetID="2" presetClass="entr" presetSubtype="4" fill="hold" nodeType="withEffect">
                                  <p:stCondLst>
                                    <p:cond delay="0"/>
                                  </p:stCondLst>
                                  <p:childTnLst>
                                    <p:set>
                                      <p:cBhvr>
                                        <p:cTn id="42" dur="1" fill="hold">
                                          <p:stCondLst>
                                            <p:cond delay="0"/>
                                          </p:stCondLst>
                                        </p:cTn>
                                        <p:tgtEl>
                                          <p:spTgt spid="33842"/>
                                        </p:tgtEl>
                                        <p:attrNameLst>
                                          <p:attrName>style.visibility</p:attrName>
                                        </p:attrNameLst>
                                      </p:cBhvr>
                                      <p:to>
                                        <p:strVal val="visible"/>
                                      </p:to>
                                    </p:set>
                                    <p:anim calcmode="lin" valueType="num">
                                      <p:cBhvr additive="base">
                                        <p:cTn id="43" dur="5000" fill="hold"/>
                                        <p:tgtEl>
                                          <p:spTgt spid="33842"/>
                                        </p:tgtEl>
                                        <p:attrNameLst>
                                          <p:attrName>ppt_x</p:attrName>
                                        </p:attrNameLst>
                                      </p:cBhvr>
                                      <p:tavLst>
                                        <p:tav tm="0">
                                          <p:val>
                                            <p:strVal val="#ppt_x"/>
                                          </p:val>
                                        </p:tav>
                                        <p:tav tm="100000">
                                          <p:val>
                                            <p:strVal val="#ppt_x"/>
                                          </p:val>
                                        </p:tav>
                                      </p:tavLst>
                                    </p:anim>
                                    <p:anim calcmode="lin" valueType="num">
                                      <p:cBhvr additive="base">
                                        <p:cTn id="44" dur="5000" fill="hold"/>
                                        <p:tgtEl>
                                          <p:spTgt spid="338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U_1795~1"/>
          <p:cNvPicPr>
            <a:picLocks noChangeAspect="1" noChangeArrowheads="1"/>
          </p:cNvPicPr>
          <p:nvPr/>
        </p:nvPicPr>
        <p:blipFill>
          <a:blip r:embed="rId2" cstate="print"/>
          <a:srcRect/>
          <a:stretch>
            <a:fillRect/>
          </a:stretch>
        </p:blipFill>
        <p:spPr bwMode="auto">
          <a:xfrm>
            <a:off x="228600" y="1219200"/>
            <a:ext cx="1752600" cy="1252538"/>
          </a:xfrm>
          <a:prstGeom prst="rect">
            <a:avLst/>
          </a:prstGeom>
          <a:noFill/>
          <a:ln w="9525">
            <a:noFill/>
            <a:miter lim="800000"/>
            <a:headEnd/>
            <a:tailEnd/>
          </a:ln>
        </p:spPr>
      </p:pic>
      <p:pic>
        <p:nvPicPr>
          <p:cNvPr id="34819" name="Picture 4" descr="U_1376~1"/>
          <p:cNvPicPr>
            <a:picLocks noChangeAspect="1" noChangeArrowheads="1"/>
          </p:cNvPicPr>
          <p:nvPr/>
        </p:nvPicPr>
        <p:blipFill>
          <a:blip r:embed="rId3" cstate="print"/>
          <a:srcRect r="-143" b="-261"/>
          <a:stretch>
            <a:fillRect/>
          </a:stretch>
        </p:blipFill>
        <p:spPr bwMode="auto">
          <a:xfrm>
            <a:off x="152400" y="2743200"/>
            <a:ext cx="1905000" cy="1203325"/>
          </a:xfrm>
          <a:prstGeom prst="rect">
            <a:avLst/>
          </a:prstGeom>
          <a:noFill/>
          <a:ln w="28575">
            <a:solidFill>
              <a:srgbClr val="0000FF"/>
            </a:solidFill>
            <a:miter lim="800000"/>
            <a:headEnd/>
            <a:tailEnd/>
          </a:ln>
        </p:spPr>
      </p:pic>
      <p:sp>
        <p:nvSpPr>
          <p:cNvPr id="34820" name="AutoShape 5"/>
          <p:cNvSpPr>
            <a:spLocks noChangeArrowheads="1"/>
          </p:cNvSpPr>
          <p:nvPr/>
        </p:nvSpPr>
        <p:spPr bwMode="auto">
          <a:xfrm>
            <a:off x="152400" y="4191000"/>
            <a:ext cx="2233613" cy="936625"/>
          </a:xfrm>
          <a:prstGeom prst="roundRect">
            <a:avLst>
              <a:gd name="adj" fmla="val 16667"/>
            </a:avLst>
          </a:prstGeom>
          <a:noFill/>
          <a:ln w="28575">
            <a:solidFill>
              <a:srgbClr val="0000FF"/>
            </a:solidFill>
            <a:round/>
            <a:headEnd/>
            <a:tailEnd/>
          </a:ln>
        </p:spPr>
        <p:txBody>
          <a:bodyPr wrap="none" anchor="ctr"/>
          <a:lstStyle/>
          <a:p>
            <a:r>
              <a:rPr lang="zh-CN" altLang="en-US" b="1">
                <a:latin typeface="Arial" pitchFamily="34" charset="0"/>
                <a:ea typeface="楷体_GB2312" pitchFamily="49" charset="-122"/>
              </a:rPr>
              <a:t>英法空想社会主义</a:t>
            </a:r>
          </a:p>
          <a:p>
            <a:r>
              <a:rPr lang="zh-CN" altLang="en-US" b="1">
                <a:latin typeface="Arial" pitchFamily="34" charset="0"/>
                <a:ea typeface="楷体_GB2312" pitchFamily="49" charset="-122"/>
              </a:rPr>
              <a:t>德国古典哲学</a:t>
            </a:r>
          </a:p>
          <a:p>
            <a:r>
              <a:rPr lang="zh-CN" altLang="en-US" b="1">
                <a:latin typeface="Arial" pitchFamily="34" charset="0"/>
                <a:ea typeface="楷体_GB2312" pitchFamily="49" charset="-122"/>
              </a:rPr>
              <a:t>英国古典政治经济学</a:t>
            </a:r>
          </a:p>
        </p:txBody>
      </p:sp>
      <p:pic>
        <p:nvPicPr>
          <p:cNvPr id="34821" name="Picture 7" descr="U_3454~1"/>
          <p:cNvPicPr>
            <a:picLocks noChangeAspect="1" noChangeArrowheads="1"/>
          </p:cNvPicPr>
          <p:nvPr/>
        </p:nvPicPr>
        <p:blipFill>
          <a:blip r:embed="rId4" cstate="print"/>
          <a:srcRect/>
          <a:stretch>
            <a:fillRect/>
          </a:stretch>
        </p:blipFill>
        <p:spPr bwMode="auto">
          <a:xfrm>
            <a:off x="228600" y="5410200"/>
            <a:ext cx="1752600" cy="1287463"/>
          </a:xfrm>
          <a:prstGeom prst="rect">
            <a:avLst/>
          </a:prstGeom>
          <a:noFill/>
          <a:ln w="28575">
            <a:solidFill>
              <a:srgbClr val="0000FF"/>
            </a:solidFill>
            <a:miter lim="800000"/>
            <a:headEnd/>
            <a:tailEnd/>
          </a:ln>
        </p:spPr>
      </p:pic>
      <p:sp>
        <p:nvSpPr>
          <p:cNvPr id="34822" name="AutoShape 9"/>
          <p:cNvSpPr>
            <a:spLocks noChangeArrowheads="1"/>
          </p:cNvSpPr>
          <p:nvPr/>
        </p:nvSpPr>
        <p:spPr bwMode="auto">
          <a:xfrm>
            <a:off x="152400" y="1143000"/>
            <a:ext cx="1931988" cy="1368425"/>
          </a:xfrm>
          <a:prstGeom prst="roundRect">
            <a:avLst>
              <a:gd name="adj" fmla="val 16667"/>
            </a:avLst>
          </a:prstGeom>
          <a:noFill/>
          <a:ln w="28575">
            <a:solidFill>
              <a:srgbClr val="0000FF"/>
            </a:solidFill>
            <a:round/>
            <a:headEnd/>
            <a:tailEnd/>
          </a:ln>
        </p:spPr>
        <p:txBody>
          <a:bodyPr wrap="none" anchor="ctr"/>
          <a:lstStyle/>
          <a:p>
            <a:endParaRPr lang="zh-CN" altLang="en-US" sz="4000">
              <a:latin typeface="Arial" pitchFamily="34" charset="0"/>
            </a:endParaRPr>
          </a:p>
        </p:txBody>
      </p:sp>
      <p:sp>
        <p:nvSpPr>
          <p:cNvPr id="283655" name="AutoShape 18"/>
          <p:cNvSpPr>
            <a:spLocks/>
          </p:cNvSpPr>
          <p:nvPr/>
        </p:nvSpPr>
        <p:spPr bwMode="auto">
          <a:xfrm>
            <a:off x="4038600" y="1676400"/>
            <a:ext cx="360363" cy="4498975"/>
          </a:xfrm>
          <a:prstGeom prst="rightBrace">
            <a:avLst>
              <a:gd name="adj1" fmla="val 103807"/>
              <a:gd name="adj2" fmla="val 50000"/>
            </a:avLst>
          </a:prstGeom>
          <a:noFill/>
          <a:ln w="38100">
            <a:solidFill>
              <a:schemeClr val="tx1"/>
            </a:solidFill>
            <a:round/>
            <a:headEnd/>
            <a:tailEnd/>
          </a:ln>
        </p:spPr>
        <p:txBody>
          <a:bodyPr wrap="none" anchor="ctr"/>
          <a:lstStyle/>
          <a:p>
            <a:endParaRPr lang="zh-CN" altLang="en-US" sz="4000">
              <a:latin typeface="Arial" pitchFamily="34" charset="0"/>
            </a:endParaRPr>
          </a:p>
        </p:txBody>
      </p:sp>
      <p:sp>
        <p:nvSpPr>
          <p:cNvPr id="34824" name="Rectangle 23"/>
          <p:cNvSpPr>
            <a:spLocks noChangeArrowheads="1"/>
          </p:cNvSpPr>
          <p:nvPr/>
        </p:nvSpPr>
        <p:spPr bwMode="auto">
          <a:xfrm>
            <a:off x="0" y="0"/>
            <a:ext cx="9144000" cy="823913"/>
          </a:xfrm>
          <a:prstGeom prst="rect">
            <a:avLst/>
          </a:prstGeom>
          <a:solidFill>
            <a:srgbClr val="CCFFFF"/>
          </a:solidFill>
          <a:ln w="38100">
            <a:noFill/>
            <a:miter lim="800000"/>
            <a:headEnd/>
            <a:tailEnd/>
          </a:ln>
        </p:spPr>
        <p:txBody>
          <a:bodyPr lIns="90000" tIns="46800" rIns="90000" bIns="46800">
            <a:spAutoFit/>
          </a:bodyPr>
          <a:lstStyle/>
          <a:p>
            <a:pPr algn="ctr"/>
            <a:r>
              <a:rPr lang="zh-CN" altLang="en-US" sz="2800" b="1" dirty="0">
                <a:solidFill>
                  <a:schemeClr val="bg1"/>
                </a:solidFill>
                <a:latin typeface="Arial" pitchFamily="34" charset="0"/>
                <a:sym typeface="Calibri" pitchFamily="34" charset="0"/>
              </a:rPr>
              <a:t>    </a:t>
            </a:r>
            <a:r>
              <a:rPr lang="zh-CN" altLang="en-US" sz="4800" b="1" dirty="0">
                <a:latin typeface="Arial" pitchFamily="34" charset="0"/>
                <a:ea typeface="华文新魏" pitchFamily="2" charset="-122"/>
                <a:sym typeface="Calibri" pitchFamily="34" charset="0"/>
              </a:rPr>
              <a:t>课堂小结</a:t>
            </a:r>
          </a:p>
        </p:txBody>
      </p:sp>
      <p:grpSp>
        <p:nvGrpSpPr>
          <p:cNvPr id="2" name="组合 283656"/>
          <p:cNvGrpSpPr>
            <a:grpSpLocks/>
          </p:cNvGrpSpPr>
          <p:nvPr/>
        </p:nvGrpSpPr>
        <p:grpSpPr bwMode="auto">
          <a:xfrm>
            <a:off x="1981200" y="1371600"/>
            <a:ext cx="1828800" cy="863600"/>
            <a:chOff x="1248" y="864"/>
            <a:chExt cx="1152" cy="544"/>
          </a:xfrm>
        </p:grpSpPr>
        <p:sp>
          <p:nvSpPr>
            <p:cNvPr id="34853" name="Rectangle 11"/>
            <p:cNvSpPr>
              <a:spLocks noChangeArrowheads="1"/>
            </p:cNvSpPr>
            <p:nvPr/>
          </p:nvSpPr>
          <p:spPr bwMode="auto">
            <a:xfrm>
              <a:off x="1715" y="864"/>
              <a:ext cx="685" cy="544"/>
            </a:xfrm>
            <a:prstGeom prst="rect">
              <a:avLst/>
            </a:prstGeom>
            <a:noFill/>
            <a:ln w="25400">
              <a:solidFill>
                <a:srgbClr val="CC0000"/>
              </a:solidFill>
              <a:miter lim="800000"/>
              <a:headEnd/>
              <a:tailEnd/>
            </a:ln>
          </p:spPr>
          <p:txBody>
            <a:bodyPr wrap="none" anchor="ctr"/>
            <a:lstStyle/>
            <a:p>
              <a:pPr algn="ctr"/>
              <a:r>
                <a:rPr lang="zh-CN" altLang="en-US" sz="2800" b="1">
                  <a:latin typeface="Arial" pitchFamily="34" charset="0"/>
                </a:rPr>
                <a:t>经济</a:t>
              </a:r>
            </a:p>
            <a:p>
              <a:pPr algn="ctr"/>
              <a:r>
                <a:rPr lang="zh-CN" altLang="en-US" sz="2800" b="1">
                  <a:latin typeface="Arial" pitchFamily="34" charset="0"/>
                </a:rPr>
                <a:t>前提</a:t>
              </a:r>
            </a:p>
          </p:txBody>
        </p:sp>
        <p:sp>
          <p:nvSpPr>
            <p:cNvPr id="34854" name="右箭头 283658"/>
            <p:cNvSpPr>
              <a:spLocks noChangeArrowheads="1"/>
            </p:cNvSpPr>
            <p:nvPr/>
          </p:nvSpPr>
          <p:spPr bwMode="auto">
            <a:xfrm>
              <a:off x="1248" y="1056"/>
              <a:ext cx="401" cy="192"/>
            </a:xfrm>
            <a:prstGeom prst="rightArrow">
              <a:avLst>
                <a:gd name="adj1" fmla="val 50000"/>
                <a:gd name="adj2" fmla="val 52175"/>
              </a:avLst>
            </a:prstGeom>
            <a:solidFill>
              <a:schemeClr val="accent1"/>
            </a:solidFill>
            <a:ln w="9525">
              <a:solidFill>
                <a:schemeClr val="tx1"/>
              </a:solidFill>
              <a:miter lim="800000"/>
              <a:headEnd/>
              <a:tailEnd/>
            </a:ln>
          </p:spPr>
          <p:txBody>
            <a:bodyPr/>
            <a:lstStyle/>
            <a:p>
              <a:pPr eaLnBrk="0" hangingPunct="0"/>
              <a:endParaRPr lang="zh-CN" altLang="en-US"/>
            </a:p>
          </p:txBody>
        </p:sp>
      </p:grpSp>
      <p:grpSp>
        <p:nvGrpSpPr>
          <p:cNvPr id="3" name="组合 283659"/>
          <p:cNvGrpSpPr>
            <a:grpSpLocks/>
          </p:cNvGrpSpPr>
          <p:nvPr/>
        </p:nvGrpSpPr>
        <p:grpSpPr bwMode="auto">
          <a:xfrm>
            <a:off x="2057400" y="2819400"/>
            <a:ext cx="1787525" cy="865188"/>
            <a:chOff x="1296" y="1776"/>
            <a:chExt cx="1126" cy="545"/>
          </a:xfrm>
        </p:grpSpPr>
        <p:sp>
          <p:nvSpPr>
            <p:cNvPr id="34851" name="Rectangle 12"/>
            <p:cNvSpPr>
              <a:spLocks noChangeArrowheads="1"/>
            </p:cNvSpPr>
            <p:nvPr/>
          </p:nvSpPr>
          <p:spPr bwMode="auto">
            <a:xfrm>
              <a:off x="1728" y="1776"/>
              <a:ext cx="694" cy="545"/>
            </a:xfrm>
            <a:prstGeom prst="rect">
              <a:avLst/>
            </a:prstGeom>
            <a:noFill/>
            <a:ln w="25400">
              <a:solidFill>
                <a:srgbClr val="CC0000"/>
              </a:solidFill>
              <a:miter lim="800000"/>
              <a:headEnd/>
              <a:tailEnd/>
            </a:ln>
          </p:spPr>
          <p:txBody>
            <a:bodyPr wrap="none" anchor="ctr"/>
            <a:lstStyle/>
            <a:p>
              <a:pPr algn="ctr"/>
              <a:r>
                <a:rPr lang="zh-CN" altLang="en-US" sz="2800" b="1">
                  <a:latin typeface="Arial" pitchFamily="34" charset="0"/>
                </a:rPr>
                <a:t>阶级</a:t>
              </a:r>
            </a:p>
            <a:p>
              <a:pPr algn="ctr"/>
              <a:r>
                <a:rPr lang="zh-CN" altLang="en-US" sz="2800" b="1">
                  <a:latin typeface="Arial" pitchFamily="34" charset="0"/>
                </a:rPr>
                <a:t>基础</a:t>
              </a:r>
            </a:p>
          </p:txBody>
        </p:sp>
        <p:sp>
          <p:nvSpPr>
            <p:cNvPr id="34852" name="右箭头 283661"/>
            <p:cNvSpPr>
              <a:spLocks noChangeArrowheads="1"/>
            </p:cNvSpPr>
            <p:nvPr/>
          </p:nvSpPr>
          <p:spPr bwMode="auto">
            <a:xfrm>
              <a:off x="1296" y="1920"/>
              <a:ext cx="384" cy="192"/>
            </a:xfrm>
            <a:prstGeom prst="rightArrow">
              <a:avLst>
                <a:gd name="adj1" fmla="val 50000"/>
                <a:gd name="adj2" fmla="val 50000"/>
              </a:avLst>
            </a:prstGeom>
            <a:solidFill>
              <a:schemeClr val="accent1"/>
            </a:solidFill>
            <a:ln w="9525">
              <a:solidFill>
                <a:schemeClr val="tx1"/>
              </a:solidFill>
              <a:miter lim="800000"/>
              <a:headEnd/>
              <a:tailEnd/>
            </a:ln>
          </p:spPr>
          <p:txBody>
            <a:bodyPr/>
            <a:lstStyle/>
            <a:p>
              <a:pPr eaLnBrk="0" hangingPunct="0"/>
              <a:endParaRPr lang="zh-CN" altLang="en-US"/>
            </a:p>
          </p:txBody>
        </p:sp>
      </p:grpSp>
      <p:grpSp>
        <p:nvGrpSpPr>
          <p:cNvPr id="4" name="组合 283662"/>
          <p:cNvGrpSpPr>
            <a:grpSpLocks/>
          </p:cNvGrpSpPr>
          <p:nvPr/>
        </p:nvGrpSpPr>
        <p:grpSpPr bwMode="auto">
          <a:xfrm>
            <a:off x="1981200" y="5562600"/>
            <a:ext cx="1831975" cy="865188"/>
            <a:chOff x="1248" y="3504"/>
            <a:chExt cx="1154" cy="545"/>
          </a:xfrm>
        </p:grpSpPr>
        <p:sp>
          <p:nvSpPr>
            <p:cNvPr id="34849" name="Rectangle 14"/>
            <p:cNvSpPr>
              <a:spLocks noChangeArrowheads="1"/>
            </p:cNvSpPr>
            <p:nvPr/>
          </p:nvSpPr>
          <p:spPr bwMode="auto">
            <a:xfrm>
              <a:off x="1728" y="3504"/>
              <a:ext cx="674" cy="545"/>
            </a:xfrm>
            <a:prstGeom prst="rect">
              <a:avLst/>
            </a:prstGeom>
            <a:noFill/>
            <a:ln w="25400">
              <a:solidFill>
                <a:srgbClr val="CC0000"/>
              </a:solidFill>
              <a:miter lim="800000"/>
              <a:headEnd/>
              <a:tailEnd/>
            </a:ln>
          </p:spPr>
          <p:txBody>
            <a:bodyPr wrap="none" anchor="ctr"/>
            <a:lstStyle/>
            <a:p>
              <a:pPr algn="ctr"/>
              <a:r>
                <a:rPr lang="zh-CN" altLang="en-US" sz="2800" b="1">
                  <a:latin typeface="Arial" pitchFamily="34" charset="0"/>
                </a:rPr>
                <a:t>实践</a:t>
              </a:r>
            </a:p>
            <a:p>
              <a:pPr algn="ctr"/>
              <a:r>
                <a:rPr lang="zh-CN" altLang="en-US" sz="2800" b="1">
                  <a:latin typeface="Arial" pitchFamily="34" charset="0"/>
                </a:rPr>
                <a:t>基础</a:t>
              </a:r>
            </a:p>
          </p:txBody>
        </p:sp>
        <p:sp>
          <p:nvSpPr>
            <p:cNvPr id="34850" name="右箭头 283664"/>
            <p:cNvSpPr>
              <a:spLocks noChangeArrowheads="1"/>
            </p:cNvSpPr>
            <p:nvPr/>
          </p:nvSpPr>
          <p:spPr bwMode="auto">
            <a:xfrm>
              <a:off x="1248" y="3696"/>
              <a:ext cx="384" cy="192"/>
            </a:xfrm>
            <a:prstGeom prst="rightArrow">
              <a:avLst>
                <a:gd name="adj1" fmla="val 50000"/>
                <a:gd name="adj2" fmla="val 50000"/>
              </a:avLst>
            </a:prstGeom>
            <a:solidFill>
              <a:schemeClr val="accent1"/>
            </a:solidFill>
            <a:ln w="9525">
              <a:solidFill>
                <a:schemeClr val="tx1"/>
              </a:solidFill>
              <a:miter lim="800000"/>
              <a:headEnd/>
              <a:tailEnd/>
            </a:ln>
          </p:spPr>
          <p:txBody>
            <a:bodyPr/>
            <a:lstStyle/>
            <a:p>
              <a:pPr eaLnBrk="0" hangingPunct="0"/>
              <a:endParaRPr lang="zh-CN" altLang="en-US"/>
            </a:p>
          </p:txBody>
        </p:sp>
      </p:grpSp>
      <p:grpSp>
        <p:nvGrpSpPr>
          <p:cNvPr id="5" name="组合 283665"/>
          <p:cNvGrpSpPr>
            <a:grpSpLocks/>
          </p:cNvGrpSpPr>
          <p:nvPr/>
        </p:nvGrpSpPr>
        <p:grpSpPr bwMode="auto">
          <a:xfrm>
            <a:off x="2093913" y="4267200"/>
            <a:ext cx="1716087" cy="863600"/>
            <a:chOff x="1319" y="2688"/>
            <a:chExt cx="1081" cy="544"/>
          </a:xfrm>
        </p:grpSpPr>
        <p:sp>
          <p:nvSpPr>
            <p:cNvPr id="34847" name="Rectangle 13"/>
            <p:cNvSpPr>
              <a:spLocks noChangeArrowheads="1"/>
            </p:cNvSpPr>
            <p:nvPr/>
          </p:nvSpPr>
          <p:spPr bwMode="auto">
            <a:xfrm>
              <a:off x="1728" y="2688"/>
              <a:ext cx="672" cy="544"/>
            </a:xfrm>
            <a:prstGeom prst="rect">
              <a:avLst/>
            </a:prstGeom>
            <a:noFill/>
            <a:ln w="25400">
              <a:solidFill>
                <a:srgbClr val="CC0000"/>
              </a:solidFill>
              <a:miter lim="800000"/>
              <a:headEnd/>
              <a:tailEnd/>
            </a:ln>
          </p:spPr>
          <p:txBody>
            <a:bodyPr wrap="none" anchor="ctr"/>
            <a:lstStyle/>
            <a:p>
              <a:pPr algn="ctr"/>
              <a:r>
                <a:rPr lang="zh-CN" altLang="en-US" sz="2800" b="1">
                  <a:latin typeface="Arial" pitchFamily="34" charset="0"/>
                </a:rPr>
                <a:t>思想</a:t>
              </a:r>
            </a:p>
            <a:p>
              <a:pPr algn="ctr"/>
              <a:r>
                <a:rPr lang="zh-CN" altLang="en-US" sz="2800" b="1">
                  <a:latin typeface="Arial" pitchFamily="34" charset="0"/>
                </a:rPr>
                <a:t>基础</a:t>
              </a:r>
            </a:p>
          </p:txBody>
        </p:sp>
        <p:sp>
          <p:nvSpPr>
            <p:cNvPr id="34848" name="右箭头 283667"/>
            <p:cNvSpPr>
              <a:spLocks noChangeArrowheads="1"/>
            </p:cNvSpPr>
            <p:nvPr/>
          </p:nvSpPr>
          <p:spPr bwMode="auto">
            <a:xfrm>
              <a:off x="1319" y="2832"/>
              <a:ext cx="361" cy="192"/>
            </a:xfrm>
            <a:prstGeom prst="rightArrow">
              <a:avLst>
                <a:gd name="adj1" fmla="val 50000"/>
                <a:gd name="adj2" fmla="val 46970"/>
              </a:avLst>
            </a:prstGeom>
            <a:solidFill>
              <a:schemeClr val="accent1"/>
            </a:solidFill>
            <a:ln w="9525">
              <a:solidFill>
                <a:schemeClr val="tx1"/>
              </a:solidFill>
              <a:miter lim="800000"/>
              <a:headEnd/>
              <a:tailEnd/>
            </a:ln>
          </p:spPr>
          <p:txBody>
            <a:bodyPr/>
            <a:lstStyle/>
            <a:p>
              <a:pPr eaLnBrk="0" hangingPunct="0"/>
              <a:endParaRPr lang="zh-CN" altLang="en-US"/>
            </a:p>
          </p:txBody>
        </p:sp>
      </p:grpSp>
      <p:sp>
        <p:nvSpPr>
          <p:cNvPr id="283669" name="右箭头 283668"/>
          <p:cNvSpPr>
            <a:spLocks noChangeArrowheads="1"/>
          </p:cNvSpPr>
          <p:nvPr/>
        </p:nvSpPr>
        <p:spPr bwMode="auto">
          <a:xfrm>
            <a:off x="6172200" y="3200400"/>
            <a:ext cx="914400" cy="304800"/>
          </a:xfrm>
          <a:prstGeom prst="rightArrow">
            <a:avLst>
              <a:gd name="adj1" fmla="val 50000"/>
              <a:gd name="adj2" fmla="val 75000"/>
            </a:avLst>
          </a:prstGeom>
          <a:solidFill>
            <a:schemeClr val="accent1"/>
          </a:solidFill>
          <a:ln w="9525">
            <a:solidFill>
              <a:schemeClr val="tx1"/>
            </a:solidFill>
            <a:miter lim="800000"/>
            <a:headEnd/>
            <a:tailEnd/>
          </a:ln>
        </p:spPr>
        <p:txBody>
          <a:bodyPr/>
          <a:lstStyle/>
          <a:p>
            <a:pPr eaLnBrk="0" hangingPunct="0"/>
            <a:endParaRPr lang="zh-CN" altLang="en-US"/>
          </a:p>
        </p:txBody>
      </p:sp>
      <p:grpSp>
        <p:nvGrpSpPr>
          <p:cNvPr id="6" name="组合 283669"/>
          <p:cNvGrpSpPr>
            <a:grpSpLocks/>
          </p:cNvGrpSpPr>
          <p:nvPr/>
        </p:nvGrpSpPr>
        <p:grpSpPr bwMode="auto">
          <a:xfrm>
            <a:off x="4419600" y="2514600"/>
            <a:ext cx="1758950" cy="2911475"/>
            <a:chOff x="2784" y="1584"/>
            <a:chExt cx="1108" cy="1834"/>
          </a:xfrm>
        </p:grpSpPr>
        <p:pic>
          <p:nvPicPr>
            <p:cNvPr id="34845" name="Picture 2" descr="U_5955~1"/>
            <p:cNvPicPr>
              <a:picLocks noChangeAspect="1" noChangeArrowheads="1"/>
            </p:cNvPicPr>
            <p:nvPr/>
          </p:nvPicPr>
          <p:blipFill>
            <a:blip r:embed="rId5" cstate="print"/>
            <a:srcRect/>
            <a:stretch>
              <a:fillRect/>
            </a:stretch>
          </p:blipFill>
          <p:spPr bwMode="auto">
            <a:xfrm>
              <a:off x="2784" y="1584"/>
              <a:ext cx="1108" cy="1560"/>
            </a:xfrm>
            <a:prstGeom prst="rect">
              <a:avLst/>
            </a:prstGeom>
            <a:noFill/>
            <a:ln w="57150">
              <a:solidFill>
                <a:srgbClr val="0000FF"/>
              </a:solidFill>
              <a:miter lim="800000"/>
              <a:headEnd/>
              <a:tailEnd/>
            </a:ln>
          </p:spPr>
        </p:pic>
        <p:sp>
          <p:nvSpPr>
            <p:cNvPr id="34846" name="文本框 283671"/>
            <p:cNvSpPr txBox="1">
              <a:spLocks noChangeArrowheads="1"/>
            </p:cNvSpPr>
            <p:nvPr/>
          </p:nvSpPr>
          <p:spPr bwMode="auto">
            <a:xfrm>
              <a:off x="2880" y="3168"/>
              <a:ext cx="960" cy="250"/>
            </a:xfrm>
            <a:prstGeom prst="rect">
              <a:avLst/>
            </a:prstGeom>
            <a:noFill/>
            <a:ln w="9525">
              <a:noFill/>
              <a:miter lim="800000"/>
              <a:headEnd/>
              <a:tailEnd/>
            </a:ln>
          </p:spPr>
          <p:txBody>
            <a:bodyPr>
              <a:spAutoFit/>
            </a:bodyPr>
            <a:lstStyle/>
            <a:p>
              <a:pPr>
                <a:spcBef>
                  <a:spcPct val="50000"/>
                </a:spcBef>
              </a:pPr>
              <a:r>
                <a:rPr lang="zh-CN" altLang="en-US" sz="2000" b="1">
                  <a:latin typeface="Arial" pitchFamily="34" charset="0"/>
                  <a:ea typeface="黑体" pitchFamily="49" charset="-122"/>
                </a:rPr>
                <a:t>马克思主义</a:t>
              </a:r>
            </a:p>
          </p:txBody>
        </p:sp>
      </p:grpSp>
      <p:grpSp>
        <p:nvGrpSpPr>
          <p:cNvPr id="7" name="组合 283672"/>
          <p:cNvGrpSpPr>
            <a:grpSpLocks/>
          </p:cNvGrpSpPr>
          <p:nvPr/>
        </p:nvGrpSpPr>
        <p:grpSpPr bwMode="auto">
          <a:xfrm>
            <a:off x="7086600" y="2514600"/>
            <a:ext cx="1828800" cy="2987675"/>
            <a:chOff x="4464" y="1584"/>
            <a:chExt cx="1152" cy="1882"/>
          </a:xfrm>
        </p:grpSpPr>
        <p:pic>
          <p:nvPicPr>
            <p:cNvPr id="34843" name="Picture 20" descr="U_3042~1"/>
            <p:cNvPicPr>
              <a:picLocks noChangeAspect="1" noChangeArrowheads="1"/>
            </p:cNvPicPr>
            <p:nvPr/>
          </p:nvPicPr>
          <p:blipFill>
            <a:blip r:embed="rId6" cstate="print"/>
            <a:srcRect/>
            <a:stretch>
              <a:fillRect/>
            </a:stretch>
          </p:blipFill>
          <p:spPr bwMode="auto">
            <a:xfrm>
              <a:off x="4464" y="1584"/>
              <a:ext cx="1152" cy="1584"/>
            </a:xfrm>
            <a:prstGeom prst="rect">
              <a:avLst/>
            </a:prstGeom>
            <a:noFill/>
            <a:ln w="57150">
              <a:solidFill>
                <a:srgbClr val="0000FF"/>
              </a:solidFill>
              <a:miter lim="800000"/>
              <a:headEnd/>
              <a:tailEnd/>
            </a:ln>
          </p:spPr>
        </p:pic>
        <p:sp>
          <p:nvSpPr>
            <p:cNvPr id="34844" name="文本框 283674"/>
            <p:cNvSpPr txBox="1">
              <a:spLocks noChangeArrowheads="1"/>
            </p:cNvSpPr>
            <p:nvPr/>
          </p:nvSpPr>
          <p:spPr bwMode="auto">
            <a:xfrm>
              <a:off x="4608" y="3216"/>
              <a:ext cx="1008" cy="250"/>
            </a:xfrm>
            <a:prstGeom prst="rect">
              <a:avLst/>
            </a:prstGeom>
            <a:noFill/>
            <a:ln w="9525">
              <a:noFill/>
              <a:miter lim="800000"/>
              <a:headEnd/>
              <a:tailEnd/>
            </a:ln>
          </p:spPr>
          <p:txBody>
            <a:bodyPr>
              <a:spAutoFit/>
            </a:bodyPr>
            <a:lstStyle/>
            <a:p>
              <a:pPr>
                <a:spcBef>
                  <a:spcPct val="50000"/>
                </a:spcBef>
              </a:pPr>
              <a:r>
                <a:rPr lang="zh-CN" altLang="en-US" sz="2000" b="1">
                  <a:latin typeface="Arial" pitchFamily="34" charset="0"/>
                  <a:ea typeface="黑体" pitchFamily="49" charset="-122"/>
                </a:rPr>
                <a:t>巴黎公社</a:t>
              </a:r>
            </a:p>
          </p:txBody>
        </p:sp>
      </p:grpSp>
      <p:sp>
        <p:nvSpPr>
          <p:cNvPr id="283676" name="文本框 283675"/>
          <p:cNvSpPr txBox="1">
            <a:spLocks noChangeArrowheads="1"/>
          </p:cNvSpPr>
          <p:nvPr/>
        </p:nvSpPr>
        <p:spPr bwMode="auto">
          <a:xfrm>
            <a:off x="6248400" y="2743200"/>
            <a:ext cx="762000" cy="396875"/>
          </a:xfrm>
          <a:prstGeom prst="rect">
            <a:avLst/>
          </a:prstGeom>
          <a:solidFill>
            <a:srgbClr val="FFFF99"/>
          </a:solidFill>
          <a:ln w="9525">
            <a:noFill/>
            <a:miter lim="800000"/>
            <a:headEnd/>
            <a:tailEnd/>
          </a:ln>
        </p:spPr>
        <p:txBody>
          <a:bodyPr>
            <a:spAutoFit/>
          </a:bodyPr>
          <a:lstStyle/>
          <a:p>
            <a:pPr>
              <a:spcBef>
                <a:spcPct val="50000"/>
              </a:spcBef>
            </a:pPr>
            <a:r>
              <a:rPr lang="zh-CN" altLang="en-US" sz="2000" b="1">
                <a:latin typeface="Arial" pitchFamily="34" charset="0"/>
                <a:ea typeface="黑体" pitchFamily="49" charset="-122"/>
              </a:rPr>
              <a:t>影响</a:t>
            </a:r>
          </a:p>
        </p:txBody>
      </p:sp>
      <p:sp>
        <p:nvSpPr>
          <p:cNvPr id="283677" name="文本框 283676"/>
          <p:cNvSpPr txBox="1">
            <a:spLocks noChangeArrowheads="1"/>
          </p:cNvSpPr>
          <p:nvPr/>
        </p:nvSpPr>
        <p:spPr bwMode="auto">
          <a:xfrm>
            <a:off x="6248400" y="3962400"/>
            <a:ext cx="762000" cy="396875"/>
          </a:xfrm>
          <a:prstGeom prst="rect">
            <a:avLst/>
          </a:prstGeom>
          <a:solidFill>
            <a:srgbClr val="FFFF99"/>
          </a:solidFill>
          <a:ln w="9525">
            <a:noFill/>
            <a:miter lim="800000"/>
            <a:headEnd/>
            <a:tailEnd/>
          </a:ln>
        </p:spPr>
        <p:txBody>
          <a:bodyPr>
            <a:spAutoFit/>
          </a:bodyPr>
          <a:lstStyle/>
          <a:p>
            <a:pPr>
              <a:spcBef>
                <a:spcPct val="50000"/>
              </a:spcBef>
            </a:pPr>
            <a:r>
              <a:rPr lang="zh-CN" altLang="en-US" sz="2000" b="1">
                <a:latin typeface="Arial" pitchFamily="34" charset="0"/>
                <a:ea typeface="黑体" pitchFamily="49" charset="-122"/>
              </a:rPr>
              <a:t>丰富</a:t>
            </a:r>
          </a:p>
        </p:txBody>
      </p:sp>
      <p:sp>
        <p:nvSpPr>
          <p:cNvPr id="283678" name="左箭头 283677"/>
          <p:cNvSpPr>
            <a:spLocks noChangeArrowheads="1"/>
          </p:cNvSpPr>
          <p:nvPr/>
        </p:nvSpPr>
        <p:spPr bwMode="auto">
          <a:xfrm>
            <a:off x="6172200" y="3581400"/>
            <a:ext cx="838200" cy="304800"/>
          </a:xfrm>
          <a:prstGeom prst="leftArrow">
            <a:avLst>
              <a:gd name="adj1" fmla="val 50000"/>
              <a:gd name="adj2" fmla="val 68750"/>
            </a:avLst>
          </a:prstGeom>
          <a:solidFill>
            <a:schemeClr val="accent1"/>
          </a:solidFill>
          <a:ln w="9525">
            <a:solidFill>
              <a:schemeClr val="tx1"/>
            </a:solidFill>
            <a:miter lim="800000"/>
            <a:headEnd/>
            <a:tailEnd/>
          </a:ln>
        </p:spPr>
        <p:txBody>
          <a:bodyPr/>
          <a:lstStyle/>
          <a:p>
            <a:pPr eaLnBrk="0" hangingPunct="0"/>
            <a:endParaRPr lang="zh-CN" altLang="en-US"/>
          </a:p>
        </p:txBody>
      </p:sp>
      <p:grpSp>
        <p:nvGrpSpPr>
          <p:cNvPr id="8" name="组合 283678"/>
          <p:cNvGrpSpPr>
            <a:grpSpLocks/>
          </p:cNvGrpSpPr>
          <p:nvPr/>
        </p:nvGrpSpPr>
        <p:grpSpPr bwMode="auto">
          <a:xfrm>
            <a:off x="4343400" y="5715000"/>
            <a:ext cx="2286000" cy="519113"/>
            <a:chOff x="2832" y="3600"/>
            <a:chExt cx="1440" cy="327"/>
          </a:xfrm>
        </p:grpSpPr>
        <p:sp>
          <p:nvSpPr>
            <p:cNvPr id="34840" name="文本框 283679"/>
            <p:cNvSpPr txBox="1">
              <a:spLocks noChangeArrowheads="1"/>
            </p:cNvSpPr>
            <p:nvPr/>
          </p:nvSpPr>
          <p:spPr bwMode="auto">
            <a:xfrm>
              <a:off x="2832" y="3600"/>
              <a:ext cx="672" cy="327"/>
            </a:xfrm>
            <a:prstGeom prst="rect">
              <a:avLst/>
            </a:prstGeom>
            <a:noFill/>
            <a:ln w="9525">
              <a:noFill/>
              <a:miter lim="800000"/>
              <a:headEnd/>
              <a:tailEnd/>
            </a:ln>
          </p:spPr>
          <p:txBody>
            <a:bodyPr>
              <a:spAutoFit/>
            </a:bodyPr>
            <a:lstStyle/>
            <a:p>
              <a:pPr>
                <a:spcBef>
                  <a:spcPct val="50000"/>
                </a:spcBef>
              </a:pPr>
              <a:r>
                <a:rPr lang="zh-CN" altLang="en-US" sz="2800" b="1">
                  <a:solidFill>
                    <a:schemeClr val="tx2"/>
                  </a:solidFill>
                  <a:latin typeface="Arial" pitchFamily="34" charset="0"/>
                  <a:ea typeface="隶书" pitchFamily="1" charset="-122"/>
                </a:rPr>
                <a:t>空想</a:t>
              </a:r>
            </a:p>
          </p:txBody>
        </p:sp>
        <p:sp>
          <p:nvSpPr>
            <p:cNvPr id="34841" name="直接连接符 283680"/>
            <p:cNvSpPr>
              <a:spLocks noChangeShapeType="1"/>
            </p:cNvSpPr>
            <p:nvPr/>
          </p:nvSpPr>
          <p:spPr bwMode="auto">
            <a:xfrm>
              <a:off x="3360" y="3792"/>
              <a:ext cx="240" cy="0"/>
            </a:xfrm>
            <a:prstGeom prst="line">
              <a:avLst/>
            </a:prstGeom>
            <a:noFill/>
            <a:ln w="38100">
              <a:solidFill>
                <a:schemeClr val="tx1"/>
              </a:solidFill>
              <a:round/>
              <a:headEnd/>
              <a:tailEnd type="triangle" w="med" len="med"/>
            </a:ln>
          </p:spPr>
          <p:txBody>
            <a:bodyPr/>
            <a:lstStyle/>
            <a:p>
              <a:endParaRPr lang="zh-CN" altLang="en-US"/>
            </a:p>
          </p:txBody>
        </p:sp>
        <p:sp>
          <p:nvSpPr>
            <p:cNvPr id="34842" name="文本框 283681"/>
            <p:cNvSpPr txBox="1">
              <a:spLocks noChangeArrowheads="1"/>
            </p:cNvSpPr>
            <p:nvPr/>
          </p:nvSpPr>
          <p:spPr bwMode="auto">
            <a:xfrm>
              <a:off x="3552" y="3600"/>
              <a:ext cx="720" cy="327"/>
            </a:xfrm>
            <a:prstGeom prst="rect">
              <a:avLst/>
            </a:prstGeom>
            <a:noFill/>
            <a:ln w="9525">
              <a:noFill/>
              <a:miter lim="800000"/>
              <a:headEnd/>
              <a:tailEnd/>
            </a:ln>
          </p:spPr>
          <p:txBody>
            <a:bodyPr>
              <a:spAutoFit/>
            </a:bodyPr>
            <a:lstStyle/>
            <a:p>
              <a:pPr>
                <a:spcBef>
                  <a:spcPct val="50000"/>
                </a:spcBef>
              </a:pPr>
              <a:r>
                <a:rPr lang="zh-CN" altLang="en-US" sz="2800" b="1">
                  <a:solidFill>
                    <a:schemeClr val="tx2"/>
                  </a:solidFill>
                  <a:latin typeface="Arial" pitchFamily="34" charset="0"/>
                  <a:ea typeface="隶书" pitchFamily="1" charset="-122"/>
                </a:rPr>
                <a:t>科学</a:t>
              </a:r>
            </a:p>
          </p:txBody>
        </p:sp>
      </p:grpSp>
      <p:grpSp>
        <p:nvGrpSpPr>
          <p:cNvPr id="9" name="组合 283682"/>
          <p:cNvGrpSpPr>
            <a:grpSpLocks/>
          </p:cNvGrpSpPr>
          <p:nvPr/>
        </p:nvGrpSpPr>
        <p:grpSpPr bwMode="auto">
          <a:xfrm>
            <a:off x="6858000" y="5715000"/>
            <a:ext cx="2286000" cy="519113"/>
            <a:chOff x="4320" y="3600"/>
            <a:chExt cx="1440" cy="327"/>
          </a:xfrm>
        </p:grpSpPr>
        <p:sp>
          <p:nvSpPr>
            <p:cNvPr id="34837" name="文本框 283683"/>
            <p:cNvSpPr txBox="1">
              <a:spLocks noChangeArrowheads="1"/>
            </p:cNvSpPr>
            <p:nvPr/>
          </p:nvSpPr>
          <p:spPr bwMode="auto">
            <a:xfrm>
              <a:off x="4320" y="3600"/>
              <a:ext cx="720" cy="327"/>
            </a:xfrm>
            <a:prstGeom prst="rect">
              <a:avLst/>
            </a:prstGeom>
            <a:noFill/>
            <a:ln w="9525">
              <a:noFill/>
              <a:miter lim="800000"/>
              <a:headEnd/>
              <a:tailEnd/>
            </a:ln>
          </p:spPr>
          <p:txBody>
            <a:bodyPr>
              <a:spAutoFit/>
            </a:bodyPr>
            <a:lstStyle/>
            <a:p>
              <a:pPr>
                <a:spcBef>
                  <a:spcPct val="50000"/>
                </a:spcBef>
              </a:pPr>
              <a:r>
                <a:rPr lang="zh-CN" altLang="en-US" sz="2800" b="1">
                  <a:solidFill>
                    <a:schemeClr val="tx2"/>
                  </a:solidFill>
                  <a:latin typeface="Arial" pitchFamily="34" charset="0"/>
                  <a:ea typeface="隶书" pitchFamily="1" charset="-122"/>
                </a:rPr>
                <a:t>理论</a:t>
              </a:r>
            </a:p>
          </p:txBody>
        </p:sp>
        <p:sp>
          <p:nvSpPr>
            <p:cNvPr id="34838" name="文本框 283684"/>
            <p:cNvSpPr txBox="1">
              <a:spLocks noChangeArrowheads="1"/>
            </p:cNvSpPr>
            <p:nvPr/>
          </p:nvSpPr>
          <p:spPr bwMode="auto">
            <a:xfrm>
              <a:off x="5088" y="3600"/>
              <a:ext cx="672" cy="327"/>
            </a:xfrm>
            <a:prstGeom prst="rect">
              <a:avLst/>
            </a:prstGeom>
            <a:noFill/>
            <a:ln w="9525">
              <a:noFill/>
              <a:miter lim="800000"/>
              <a:headEnd/>
              <a:tailEnd/>
            </a:ln>
          </p:spPr>
          <p:txBody>
            <a:bodyPr>
              <a:spAutoFit/>
            </a:bodyPr>
            <a:lstStyle/>
            <a:p>
              <a:pPr>
                <a:spcBef>
                  <a:spcPct val="50000"/>
                </a:spcBef>
              </a:pPr>
              <a:r>
                <a:rPr lang="zh-CN" altLang="en-US" sz="2800" b="1">
                  <a:solidFill>
                    <a:schemeClr val="tx2"/>
                  </a:solidFill>
                  <a:latin typeface="Arial" pitchFamily="34" charset="0"/>
                  <a:ea typeface="隶书" pitchFamily="1" charset="-122"/>
                </a:rPr>
                <a:t>实践</a:t>
              </a:r>
            </a:p>
          </p:txBody>
        </p:sp>
        <p:sp>
          <p:nvSpPr>
            <p:cNvPr id="34839" name="直接连接符 283685"/>
            <p:cNvSpPr>
              <a:spLocks noChangeShapeType="1"/>
            </p:cNvSpPr>
            <p:nvPr/>
          </p:nvSpPr>
          <p:spPr bwMode="auto">
            <a:xfrm>
              <a:off x="4848" y="3792"/>
              <a:ext cx="240" cy="0"/>
            </a:xfrm>
            <a:prstGeom prst="line">
              <a:avLst/>
            </a:prstGeom>
            <a:noFill/>
            <a:ln w="38100">
              <a:solidFill>
                <a:schemeClr val="tx1"/>
              </a:solidFill>
              <a:round/>
              <a:headEnd/>
              <a:tailEnd type="triangle" w="med" len="med"/>
            </a:ln>
          </p:spPr>
          <p:txBody>
            <a:bodyPr/>
            <a:lstStyle/>
            <a:p>
              <a:endParaRPr lang="zh-CN" altLang="en-US"/>
            </a:p>
          </p:txBody>
        </p:sp>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3655"/>
                                        </p:tgtEl>
                                        <p:attrNameLst>
                                          <p:attrName>style.visibility</p:attrName>
                                        </p:attrNameLst>
                                      </p:cBhvr>
                                      <p:to>
                                        <p:strVal val="visible"/>
                                      </p:to>
                                    </p:set>
                                    <p:animEffect transition="in" filter="blinds(horizontal)">
                                      <p:cBhvr>
                                        <p:cTn id="27" dur="500"/>
                                        <p:tgtEl>
                                          <p:spTgt spid="28365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83669"/>
                                        </p:tgtEl>
                                        <p:attrNameLst>
                                          <p:attrName>style.visibility</p:attrName>
                                        </p:attrNameLst>
                                      </p:cBhvr>
                                      <p:to>
                                        <p:strVal val="visible"/>
                                      </p:to>
                                    </p:set>
                                    <p:animEffect transition="in" filter="blinds(horizontal)">
                                      <p:cBhvr>
                                        <p:cTn id="42" dur="500"/>
                                        <p:tgtEl>
                                          <p:spTgt spid="28366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83676"/>
                                        </p:tgtEl>
                                        <p:attrNameLst>
                                          <p:attrName>style.visibility</p:attrName>
                                        </p:attrNameLst>
                                      </p:cBhvr>
                                      <p:to>
                                        <p:strVal val="visible"/>
                                      </p:to>
                                    </p:set>
                                    <p:animEffect transition="in" filter="blinds(horizontal)">
                                      <p:cBhvr>
                                        <p:cTn id="47" dur="500"/>
                                        <p:tgtEl>
                                          <p:spTgt spid="28367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83678"/>
                                        </p:tgtEl>
                                        <p:attrNameLst>
                                          <p:attrName>style.visibility</p:attrName>
                                        </p:attrNameLst>
                                      </p:cBhvr>
                                      <p:to>
                                        <p:strVal val="visible"/>
                                      </p:to>
                                    </p:set>
                                    <p:animEffect transition="in" filter="blinds(horizontal)">
                                      <p:cBhvr>
                                        <p:cTn id="52" dur="500"/>
                                        <p:tgtEl>
                                          <p:spTgt spid="28367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83677"/>
                                        </p:tgtEl>
                                        <p:attrNameLst>
                                          <p:attrName>style.visibility</p:attrName>
                                        </p:attrNameLst>
                                      </p:cBhvr>
                                      <p:to>
                                        <p:strVal val="visible"/>
                                      </p:to>
                                    </p:set>
                                    <p:animEffect transition="in" filter="blinds(horizontal)">
                                      <p:cBhvr>
                                        <p:cTn id="57" dur="500"/>
                                        <p:tgtEl>
                                          <p:spTgt spid="28367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linds(horizontal)">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linds(horizontal)">
                                      <p:cBhvr>
                                        <p:cTn id="6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5" grpId="0" animBg="1"/>
      <p:bldP spid="283676" grpId="0" animBg="1"/>
      <p:bldP spid="28367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3954780" y="1058444"/>
            <a:ext cx="1234440" cy="1630680"/>
          </a:xfrm>
          <a:prstGeom prst="rect">
            <a:avLst/>
          </a:prstGeom>
        </p:spPr>
      </p:pic>
      <p:sp>
        <p:nvSpPr>
          <p:cNvPr id="19" name="矩形 18"/>
          <p:cNvSpPr/>
          <p:nvPr/>
        </p:nvSpPr>
        <p:spPr>
          <a:xfrm>
            <a:off x="2376806" y="3147060"/>
            <a:ext cx="4658995" cy="92333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4676987"/>
            <a:ext cx="4205412" cy="507831"/>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图片 2052" descr="8c47fc2124c9f2de6b27d115e9c0ddb4"/>
          <p:cNvPicPr>
            <a:picLocks noChangeAspect="1"/>
          </p:cNvPicPr>
          <p:nvPr/>
        </p:nvPicPr>
        <p:blipFill>
          <a:blip r:embed="rId3" cstate="print"/>
          <a:stretch>
            <a:fillRect/>
          </a:stretch>
        </p:blipFill>
        <p:spPr>
          <a:xfrm>
            <a:off x="928662" y="928670"/>
            <a:ext cx="3444481" cy="4000528"/>
          </a:xfrm>
          <a:prstGeom prst="rect">
            <a:avLst/>
          </a:prstGeom>
          <a:noFill/>
          <a:ln w="9525">
            <a:noFill/>
          </a:ln>
        </p:spPr>
      </p:pic>
      <p:sp>
        <p:nvSpPr>
          <p:cNvPr id="2061" name="文本框 2060"/>
          <p:cNvSpPr txBox="1"/>
          <p:nvPr/>
        </p:nvSpPr>
        <p:spPr>
          <a:xfrm>
            <a:off x="1000100" y="5000636"/>
            <a:ext cx="3000396" cy="400110"/>
          </a:xfrm>
          <a:prstGeom prst="rect">
            <a:avLst/>
          </a:prstGeom>
          <a:noFill/>
          <a:ln w="9525">
            <a:noFill/>
          </a:ln>
        </p:spPr>
        <p:txBody>
          <a:bodyPr wrap="square">
            <a:spAutoFit/>
          </a:bodyPr>
          <a:lstStyle/>
          <a:p>
            <a:pPr algn="ctr"/>
            <a:r>
              <a:rPr lang="zh-CN" altLang="en-US" sz="2000" b="1" dirty="0">
                <a:solidFill>
                  <a:srgbClr val="1D41D5"/>
                </a:solidFill>
                <a:latin typeface="Arial" panose="020B0604020202020204" pitchFamily="34" charset="0"/>
              </a:rPr>
              <a:t>伦敦海格特马克思墓</a:t>
            </a:r>
          </a:p>
        </p:txBody>
      </p:sp>
      <p:sp>
        <p:nvSpPr>
          <p:cNvPr id="2" name="文本框 1"/>
          <p:cNvSpPr txBox="1"/>
          <p:nvPr/>
        </p:nvSpPr>
        <p:spPr>
          <a:xfrm>
            <a:off x="4643438" y="1785926"/>
            <a:ext cx="4317684" cy="2308324"/>
          </a:xfrm>
          <a:prstGeom prst="rect">
            <a:avLst/>
          </a:prstGeom>
          <a:solidFill>
            <a:schemeClr val="bg1"/>
          </a:solidFill>
          <a:ln w="9525">
            <a:solidFill>
              <a:srgbClr val="FF0000"/>
            </a:solidFill>
          </a:ln>
        </p:spPr>
        <p:txBody>
          <a:bodyPr wrap="square" rtlCol="0">
            <a:spAutoFit/>
          </a:bodyPr>
          <a:lstStyle/>
          <a:p>
            <a:pPr fontAlgn="auto">
              <a:lnSpc>
                <a:spcPct val="150000"/>
              </a:lnSpc>
            </a:pPr>
            <a:r>
              <a:rPr lang="en-US" altLang="zh-CN" sz="4000" b="1" dirty="0">
                <a:solidFill>
                  <a:srgbClr val="1D41D5"/>
                </a:solidFill>
                <a:sym typeface="+mn-ea"/>
              </a:rPr>
              <a:t>  </a:t>
            </a:r>
            <a:r>
              <a:rPr lang="zh-CN" altLang="en-US" sz="2800" b="1" dirty="0" smtClean="0">
                <a:solidFill>
                  <a:srgbClr val="1D41D5"/>
                </a:solidFill>
                <a:latin typeface="黑体" pitchFamily="49" charset="-122"/>
                <a:ea typeface="黑体" pitchFamily="49" charset="-122"/>
                <a:sym typeface="+mn-ea"/>
              </a:rPr>
              <a:t>哲</a:t>
            </a:r>
            <a:r>
              <a:rPr lang="zh-CN" altLang="en-US" sz="2800" b="1" dirty="0">
                <a:solidFill>
                  <a:srgbClr val="1D41D5"/>
                </a:solidFill>
                <a:latin typeface="黑体" pitchFamily="49" charset="-122"/>
                <a:ea typeface="黑体" pitchFamily="49" charset="-122"/>
                <a:sym typeface="+mn-ea"/>
              </a:rPr>
              <a:t>学家们只是用不同的方式解释世界，而问题在于改变世界</a:t>
            </a:r>
            <a:r>
              <a:rPr lang="zh-CN" altLang="en-US" sz="2800" b="1" dirty="0" smtClean="0">
                <a:solidFill>
                  <a:srgbClr val="1D41D5"/>
                </a:solidFill>
                <a:latin typeface="黑体" pitchFamily="49" charset="-122"/>
                <a:ea typeface="黑体" pitchFamily="49" charset="-122"/>
                <a:sym typeface="+mn-ea"/>
              </a:rPr>
              <a:t>。</a:t>
            </a:r>
            <a:r>
              <a:rPr lang="en-US" altLang="zh-CN" sz="2800" b="1" dirty="0" smtClean="0">
                <a:solidFill>
                  <a:srgbClr val="1D41D5"/>
                </a:solidFill>
                <a:latin typeface="黑体" pitchFamily="49" charset="-122"/>
                <a:ea typeface="黑体" pitchFamily="49" charset="-122"/>
                <a:sym typeface="+mn-ea"/>
              </a:rPr>
              <a:t>——</a:t>
            </a:r>
            <a:r>
              <a:rPr lang="zh-CN" altLang="en-US" sz="2800" b="1" dirty="0" smtClean="0">
                <a:solidFill>
                  <a:srgbClr val="1D41D5"/>
                </a:solidFill>
                <a:latin typeface="黑体" pitchFamily="49" charset="-122"/>
                <a:ea typeface="黑体" pitchFamily="49" charset="-122"/>
                <a:sym typeface="+mn-ea"/>
              </a:rPr>
              <a:t>马克思</a:t>
            </a:r>
            <a:endParaRPr lang="zh-CN" altLang="en-US" sz="2800" b="1" dirty="0">
              <a:solidFill>
                <a:srgbClr val="1D41D5"/>
              </a:solidFill>
              <a:latin typeface="黑体" pitchFamily="49" charset="-122"/>
              <a:ea typeface="黑体" pitchFamily="49" charset="-122"/>
              <a:sym typeface="+mn-ea"/>
            </a:endParaRPr>
          </a:p>
        </p:txBody>
      </p:sp>
      <p:sp>
        <p:nvSpPr>
          <p:cNvPr id="6" name="矩形 5"/>
          <p:cNvSpPr/>
          <p:nvPr/>
        </p:nvSpPr>
        <p:spPr>
          <a:xfrm>
            <a:off x="0" y="0"/>
            <a:ext cx="1346844" cy="369332"/>
          </a:xfrm>
          <a:prstGeom prst="rect">
            <a:avLst/>
          </a:prstGeom>
        </p:spPr>
        <p:txBody>
          <a:bodyPr wrap="none">
            <a:spAutoFit/>
          </a:bodyPr>
          <a:lstStyle/>
          <a:p>
            <a:r>
              <a:rPr lang="zh-CN" altLang="en-US" b="1" dirty="0" smtClean="0">
                <a:latin typeface="黑体" pitchFamily="49" charset="-122"/>
                <a:ea typeface="黑体" pitchFamily="49" charset="-122"/>
              </a:rPr>
              <a:t>导入新课：</a:t>
            </a:r>
            <a:endParaRPr lang="en-US" altLang="zh-CN" b="1" dirty="0" smtClean="0">
              <a:latin typeface="黑体" pitchFamily="49" charset="-122"/>
              <a:ea typeface="黑体" pitchFamily="49" charset="-122"/>
            </a:endParaRPr>
          </a:p>
        </p:txBody>
      </p:sp>
      <p:sp>
        <p:nvSpPr>
          <p:cNvPr id="8" name="TextBox 7"/>
          <p:cNvSpPr txBox="1"/>
          <p:nvPr/>
        </p:nvSpPr>
        <p:spPr>
          <a:xfrm>
            <a:off x="4643438" y="4214818"/>
            <a:ext cx="4143404" cy="1477328"/>
          </a:xfrm>
          <a:prstGeom prst="rect">
            <a:avLst/>
          </a:prstGeom>
          <a:noFill/>
        </p:spPr>
        <p:txBody>
          <a:bodyPr wrap="square" rtlCol="0">
            <a:spAutoFit/>
          </a:bodyPr>
          <a:lstStyle/>
          <a:p>
            <a:r>
              <a:rPr lang="zh-CN" altLang="zh-CN" sz="2400" b="1" dirty="0" smtClean="0">
                <a:latin typeface="黑体" pitchFamily="49" charset="-122"/>
                <a:ea typeface="黑体" pitchFamily="49" charset="-122"/>
              </a:rPr>
              <a:t>问题设计：马克思为什么要改变世界？他又是如何改变世界的？</a:t>
            </a:r>
          </a:p>
          <a:p>
            <a:endParaRPr lang="zh-CN" altLang="en-US" b="1" dirty="0"/>
          </a:p>
        </p:txBody>
      </p:sp>
      <p:sp>
        <p:nvSpPr>
          <p:cNvPr id="14" name="右箭头 13"/>
          <p:cNvSpPr/>
          <p:nvPr/>
        </p:nvSpPr>
        <p:spPr>
          <a:xfrm>
            <a:off x="3000364" y="3071810"/>
            <a:ext cx="1714512" cy="5000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box(in)">
                                      <p:cBhvr>
                                        <p:cTn id="7" dur="500"/>
                                        <p:tgtEl>
                                          <p:spTgt spid="205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61"/>
                                        </p:tgtEl>
                                        <p:attrNameLst>
                                          <p:attrName>style.visibility</p:attrName>
                                        </p:attrNameLst>
                                      </p:cBhvr>
                                      <p:to>
                                        <p:strVal val="visible"/>
                                      </p:to>
                                    </p:set>
                                    <p:anim calcmode="lin" valueType="num">
                                      <p:cBhvr additive="base">
                                        <p:cTn id="11" dur="500" fill="hold"/>
                                        <p:tgtEl>
                                          <p:spTgt spid="2061"/>
                                        </p:tgtEl>
                                        <p:attrNameLst>
                                          <p:attrName>ppt_x</p:attrName>
                                        </p:attrNameLst>
                                      </p:cBhvr>
                                      <p:tavLst>
                                        <p:tav tm="0">
                                          <p:val>
                                            <p:strVal val="#ppt_x"/>
                                          </p:val>
                                        </p:tav>
                                        <p:tav tm="100000">
                                          <p:val>
                                            <p:strVal val="#ppt_x"/>
                                          </p:val>
                                        </p:tav>
                                      </p:tavLst>
                                    </p:anim>
                                    <p:anim calcmode="lin" valueType="num">
                                      <p:cBhvr additive="base">
                                        <p:cTn id="12" dur="500" fill="hold"/>
                                        <p:tgtEl>
                                          <p:spTgt spid="206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childTnLst>
                          </p:cTn>
                        </p:par>
                        <p:par>
                          <p:cTn id="22" fill="hold">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1" grpId="0"/>
      <p:bldP spid="2" grpId="0" animBg="1"/>
      <p:bldP spid="8"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6"/>
          <p:cNvSpPr>
            <a:spLocks noChangeShapeType="1"/>
          </p:cNvSpPr>
          <p:nvPr/>
        </p:nvSpPr>
        <p:spPr bwMode="auto">
          <a:xfrm flipV="1">
            <a:off x="250825" y="4676775"/>
            <a:ext cx="8377238" cy="0"/>
          </a:xfrm>
          <a:prstGeom prst="line">
            <a:avLst/>
          </a:prstGeom>
          <a:noFill/>
          <a:ln w="57150">
            <a:solidFill>
              <a:srgbClr val="0000FF"/>
            </a:solidFill>
            <a:round/>
            <a:headEnd type="none" w="sm" len="sm"/>
            <a:tailEnd type="triangle" w="med" len="med"/>
          </a:ln>
        </p:spPr>
        <p:txBody>
          <a:bodyPr wrap="none"/>
          <a:lstStyle/>
          <a:p>
            <a:endParaRPr lang="zh-CN" altLang="en-US"/>
          </a:p>
        </p:txBody>
      </p:sp>
      <p:sp>
        <p:nvSpPr>
          <p:cNvPr id="15363" name="Line 7"/>
          <p:cNvSpPr>
            <a:spLocks noChangeShapeType="1"/>
          </p:cNvSpPr>
          <p:nvPr/>
        </p:nvSpPr>
        <p:spPr bwMode="auto">
          <a:xfrm flipV="1">
            <a:off x="257175" y="1052513"/>
            <a:ext cx="0" cy="3656012"/>
          </a:xfrm>
          <a:prstGeom prst="line">
            <a:avLst/>
          </a:prstGeom>
          <a:noFill/>
          <a:ln w="57150" cap="sq">
            <a:solidFill>
              <a:srgbClr val="0000CC"/>
            </a:solidFill>
            <a:round/>
            <a:headEnd type="none" w="sm" len="sm"/>
            <a:tailEnd type="triangle" w="med" len="med"/>
          </a:ln>
        </p:spPr>
        <p:txBody>
          <a:bodyPr wrap="none"/>
          <a:lstStyle/>
          <a:p>
            <a:endParaRPr lang="zh-CN" altLang="en-US"/>
          </a:p>
        </p:txBody>
      </p:sp>
      <p:sp>
        <p:nvSpPr>
          <p:cNvPr id="15364" name="Line 8"/>
          <p:cNvSpPr>
            <a:spLocks noChangeShapeType="1"/>
          </p:cNvSpPr>
          <p:nvPr/>
        </p:nvSpPr>
        <p:spPr bwMode="auto">
          <a:xfrm flipV="1">
            <a:off x="5276850" y="2049463"/>
            <a:ext cx="0" cy="2627312"/>
          </a:xfrm>
          <a:prstGeom prst="line">
            <a:avLst/>
          </a:prstGeom>
          <a:noFill/>
          <a:ln w="38100" cap="rnd">
            <a:solidFill>
              <a:srgbClr val="FF3300"/>
            </a:solidFill>
            <a:prstDash val="sysDot"/>
            <a:round/>
            <a:headEnd type="none" w="sm" len="sm"/>
            <a:tailEnd type="none" w="sm" len="sm"/>
          </a:ln>
        </p:spPr>
        <p:txBody>
          <a:bodyPr wrap="none"/>
          <a:lstStyle/>
          <a:p>
            <a:endParaRPr lang="zh-CN" altLang="en-US"/>
          </a:p>
        </p:txBody>
      </p:sp>
      <p:sp>
        <p:nvSpPr>
          <p:cNvPr id="15365" name="Line 9"/>
          <p:cNvSpPr>
            <a:spLocks noChangeShapeType="1"/>
          </p:cNvSpPr>
          <p:nvPr/>
        </p:nvSpPr>
        <p:spPr bwMode="auto">
          <a:xfrm flipV="1">
            <a:off x="7351713" y="2163763"/>
            <a:ext cx="0" cy="2513012"/>
          </a:xfrm>
          <a:prstGeom prst="line">
            <a:avLst/>
          </a:prstGeom>
          <a:noFill/>
          <a:ln w="38100" cap="rnd">
            <a:solidFill>
              <a:srgbClr val="FF3300"/>
            </a:solidFill>
            <a:prstDash val="sysDot"/>
            <a:round/>
            <a:headEnd type="none" w="sm" len="sm"/>
            <a:tailEnd type="none" w="sm" len="sm"/>
          </a:ln>
        </p:spPr>
        <p:txBody>
          <a:bodyPr wrap="none"/>
          <a:lstStyle/>
          <a:p>
            <a:endParaRPr lang="zh-CN" altLang="en-US"/>
          </a:p>
        </p:txBody>
      </p:sp>
      <p:sp>
        <p:nvSpPr>
          <p:cNvPr id="15366" name="Text Box 10"/>
          <p:cNvSpPr txBox="1">
            <a:spLocks noChangeArrowheads="1"/>
          </p:cNvSpPr>
          <p:nvPr/>
        </p:nvSpPr>
        <p:spPr bwMode="auto">
          <a:xfrm>
            <a:off x="1428728" y="4714884"/>
            <a:ext cx="2154238" cy="457200"/>
          </a:xfrm>
          <a:prstGeom prst="rect">
            <a:avLst/>
          </a:prstGeom>
          <a:noFill/>
          <a:ln w="12700" cap="sq">
            <a:noFill/>
            <a:miter lim="800000"/>
            <a:headEnd type="none" w="sm" len="sm"/>
            <a:tailEnd type="none" w="sm" len="sm"/>
          </a:ln>
        </p:spPr>
        <p:txBody>
          <a:bodyPr>
            <a:spAutoFit/>
          </a:bodyPr>
          <a:lstStyle/>
          <a:p>
            <a:pPr algn="ctr">
              <a:spcBef>
                <a:spcPct val="50000"/>
              </a:spcBef>
            </a:pPr>
            <a:r>
              <a:rPr kumimoji="1" lang="zh-CN" altLang="en-US" sz="2400" b="1" dirty="0">
                <a:latin typeface="Times New Roman" pitchFamily="18" charset="0"/>
                <a:ea typeface="黑体" pitchFamily="49" charset="-122"/>
              </a:rPr>
              <a:t>史前时代</a:t>
            </a:r>
          </a:p>
        </p:txBody>
      </p:sp>
      <p:sp>
        <p:nvSpPr>
          <p:cNvPr id="15367" name="Text Box 11"/>
          <p:cNvSpPr txBox="1">
            <a:spLocks noChangeArrowheads="1"/>
          </p:cNvSpPr>
          <p:nvPr/>
        </p:nvSpPr>
        <p:spPr bwMode="auto">
          <a:xfrm>
            <a:off x="358775" y="1592263"/>
            <a:ext cx="549275" cy="2616200"/>
          </a:xfrm>
          <a:prstGeom prst="rect">
            <a:avLst/>
          </a:prstGeom>
          <a:noFill/>
          <a:ln w="12700" cap="sq">
            <a:noFill/>
            <a:miter lim="800000"/>
            <a:headEnd type="none" w="sm" len="sm"/>
            <a:tailEnd type="none" w="sm" len="sm"/>
          </a:ln>
        </p:spPr>
        <p:txBody>
          <a:bodyPr vert="eaVert">
            <a:spAutoFit/>
          </a:bodyPr>
          <a:lstStyle/>
          <a:p>
            <a:pPr algn="ctr">
              <a:spcBef>
                <a:spcPct val="50000"/>
              </a:spcBef>
            </a:pPr>
            <a:r>
              <a:rPr kumimoji="1" lang="zh-CN" altLang="en-US" sz="2400" b="1">
                <a:latin typeface="Times New Roman" pitchFamily="18" charset="0"/>
                <a:ea typeface="黑体" pitchFamily="49" charset="-122"/>
              </a:rPr>
              <a:t>生产力坐标</a:t>
            </a:r>
          </a:p>
        </p:txBody>
      </p:sp>
      <p:sp>
        <p:nvSpPr>
          <p:cNvPr id="15368" name="Text Box 12"/>
          <p:cNvSpPr txBox="1">
            <a:spLocks noChangeArrowheads="1"/>
          </p:cNvSpPr>
          <p:nvPr/>
        </p:nvSpPr>
        <p:spPr bwMode="auto">
          <a:xfrm>
            <a:off x="8664575" y="3497263"/>
            <a:ext cx="479425" cy="1550987"/>
          </a:xfrm>
          <a:prstGeom prst="rect">
            <a:avLst/>
          </a:prstGeom>
          <a:noFill/>
          <a:ln w="12700" cap="sq">
            <a:noFill/>
            <a:miter lim="800000"/>
            <a:headEnd type="none" w="sm" len="sm"/>
            <a:tailEnd type="none" w="sm" len="sm"/>
          </a:ln>
        </p:spPr>
        <p:txBody>
          <a:bodyPr>
            <a:spAutoFit/>
          </a:bodyPr>
          <a:lstStyle/>
          <a:p>
            <a:pPr algn="ctr">
              <a:spcBef>
                <a:spcPct val="50000"/>
              </a:spcBef>
            </a:pPr>
            <a:r>
              <a:rPr kumimoji="1" lang="zh-CN" altLang="en-US" sz="2400" b="1">
                <a:latin typeface="Times New Roman" pitchFamily="18" charset="0"/>
                <a:ea typeface="黑体" pitchFamily="49" charset="-122"/>
              </a:rPr>
              <a:t>时代坐标</a:t>
            </a:r>
          </a:p>
        </p:txBody>
      </p:sp>
      <p:sp>
        <p:nvSpPr>
          <p:cNvPr id="15369" name="Freeform 13"/>
          <p:cNvSpPr>
            <a:spLocks/>
          </p:cNvSpPr>
          <p:nvPr/>
        </p:nvSpPr>
        <p:spPr bwMode="auto">
          <a:xfrm>
            <a:off x="285720" y="1428736"/>
            <a:ext cx="8297863" cy="3198812"/>
          </a:xfrm>
          <a:custGeom>
            <a:avLst/>
            <a:gdLst>
              <a:gd name="T0" fmla="*/ 0 w 4992"/>
              <a:gd name="T1" fmla="*/ 2147483647 h 1344"/>
              <a:gd name="T2" fmla="*/ 2147483647 w 4992"/>
              <a:gd name="T3" fmla="*/ 2147483647 h 1344"/>
              <a:gd name="T4" fmla="*/ 2147483647 w 4992"/>
              <a:gd name="T5" fmla="*/ 2147483647 h 1344"/>
              <a:gd name="T6" fmla="*/ 2147483647 w 4992"/>
              <a:gd name="T7" fmla="*/ 2147483647 h 1344"/>
              <a:gd name="T8" fmla="*/ 2147483647 w 4992"/>
              <a:gd name="T9" fmla="*/ 2147483647 h 1344"/>
              <a:gd name="T10" fmla="*/ 2147483647 w 4992"/>
              <a:gd name="T11" fmla="*/ 2147483647 h 1344"/>
              <a:gd name="T12" fmla="*/ 2147483647 w 4992"/>
              <a:gd name="T13" fmla="*/ 2147483647 h 1344"/>
              <a:gd name="T14" fmla="*/ 2147483647 w 4992"/>
              <a:gd name="T15" fmla="*/ 2147483647 h 1344"/>
              <a:gd name="T16" fmla="*/ 2147483647 w 4992"/>
              <a:gd name="T17" fmla="*/ 2147483647 h 1344"/>
              <a:gd name="T18" fmla="*/ 2147483647 w 4992"/>
              <a:gd name="T19" fmla="*/ 2147483647 h 1344"/>
              <a:gd name="T20" fmla="*/ 2147483647 w 4992"/>
              <a:gd name="T21" fmla="*/ 2147483647 h 1344"/>
              <a:gd name="T22" fmla="*/ 2147483647 w 4992"/>
              <a:gd name="T23" fmla="*/ 2147483647 h 1344"/>
              <a:gd name="T24" fmla="*/ 2147483647 w 4992"/>
              <a:gd name="T25" fmla="*/ 2147483647 h 1344"/>
              <a:gd name="T26" fmla="*/ 2147483647 w 4992"/>
              <a:gd name="T27" fmla="*/ 2147483647 h 1344"/>
              <a:gd name="T28" fmla="*/ 2147483647 w 4992"/>
              <a:gd name="T29" fmla="*/ 0 h 13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92"/>
              <a:gd name="T46" fmla="*/ 0 h 1344"/>
              <a:gd name="T47" fmla="*/ 4992 w 4992"/>
              <a:gd name="T48" fmla="*/ 1344 h 13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92" h="1344">
                <a:moveTo>
                  <a:pt x="0" y="1344"/>
                </a:moveTo>
                <a:cubicBezTo>
                  <a:pt x="252" y="1324"/>
                  <a:pt x="504" y="1304"/>
                  <a:pt x="672" y="1296"/>
                </a:cubicBezTo>
                <a:cubicBezTo>
                  <a:pt x="840" y="1288"/>
                  <a:pt x="920" y="1296"/>
                  <a:pt x="1008" y="1296"/>
                </a:cubicBezTo>
                <a:cubicBezTo>
                  <a:pt x="1096" y="1296"/>
                  <a:pt x="1112" y="1296"/>
                  <a:pt x="1200" y="1296"/>
                </a:cubicBezTo>
                <a:cubicBezTo>
                  <a:pt x="1288" y="1296"/>
                  <a:pt x="1384" y="1296"/>
                  <a:pt x="1536" y="1296"/>
                </a:cubicBezTo>
                <a:cubicBezTo>
                  <a:pt x="1688" y="1296"/>
                  <a:pt x="1864" y="1296"/>
                  <a:pt x="2112" y="1296"/>
                </a:cubicBezTo>
                <a:cubicBezTo>
                  <a:pt x="2360" y="1296"/>
                  <a:pt x="2792" y="1312"/>
                  <a:pt x="3024" y="1296"/>
                </a:cubicBezTo>
                <a:cubicBezTo>
                  <a:pt x="3256" y="1280"/>
                  <a:pt x="3392" y="1224"/>
                  <a:pt x="3504" y="1200"/>
                </a:cubicBezTo>
                <a:cubicBezTo>
                  <a:pt x="3616" y="1176"/>
                  <a:pt x="3600" y="1168"/>
                  <a:pt x="3696" y="1152"/>
                </a:cubicBezTo>
                <a:cubicBezTo>
                  <a:pt x="3792" y="1136"/>
                  <a:pt x="3984" y="1120"/>
                  <a:pt x="4080" y="1104"/>
                </a:cubicBezTo>
                <a:cubicBezTo>
                  <a:pt x="4176" y="1088"/>
                  <a:pt x="4184" y="1128"/>
                  <a:pt x="4272" y="1056"/>
                </a:cubicBezTo>
                <a:cubicBezTo>
                  <a:pt x="4360" y="984"/>
                  <a:pt x="4520" y="808"/>
                  <a:pt x="4608" y="672"/>
                </a:cubicBezTo>
                <a:cubicBezTo>
                  <a:pt x="4696" y="536"/>
                  <a:pt x="4744" y="344"/>
                  <a:pt x="4800" y="240"/>
                </a:cubicBezTo>
                <a:cubicBezTo>
                  <a:pt x="4856" y="136"/>
                  <a:pt x="4912" y="88"/>
                  <a:pt x="4944" y="48"/>
                </a:cubicBezTo>
                <a:cubicBezTo>
                  <a:pt x="4976" y="8"/>
                  <a:pt x="4984" y="4"/>
                  <a:pt x="4992" y="0"/>
                </a:cubicBezTo>
              </a:path>
            </a:pathLst>
          </a:custGeom>
          <a:noFill/>
          <a:ln w="57150" cap="sq">
            <a:solidFill>
              <a:srgbClr val="FF0000"/>
            </a:solidFill>
            <a:round/>
            <a:headEnd type="none" w="sm" len="sm"/>
            <a:tailEnd type="triangle" w="med" len="med"/>
          </a:ln>
        </p:spPr>
        <p:txBody>
          <a:bodyPr wrap="none"/>
          <a:lstStyle/>
          <a:p>
            <a:endParaRPr lang="zh-CN" altLang="en-US"/>
          </a:p>
        </p:txBody>
      </p:sp>
      <p:sp>
        <p:nvSpPr>
          <p:cNvPr id="15370" name="Text Box 14"/>
          <p:cNvSpPr txBox="1">
            <a:spLocks noChangeArrowheads="1"/>
          </p:cNvSpPr>
          <p:nvPr/>
        </p:nvSpPr>
        <p:spPr bwMode="auto">
          <a:xfrm>
            <a:off x="6500826" y="4786322"/>
            <a:ext cx="1409700" cy="457200"/>
          </a:xfrm>
          <a:prstGeom prst="rect">
            <a:avLst/>
          </a:prstGeom>
          <a:noFill/>
          <a:ln w="9525">
            <a:noFill/>
            <a:miter lim="800000"/>
            <a:headEnd/>
            <a:tailEnd/>
          </a:ln>
        </p:spPr>
        <p:txBody>
          <a:bodyPr wrap="none">
            <a:spAutoFit/>
          </a:bodyPr>
          <a:lstStyle/>
          <a:p>
            <a:r>
              <a:rPr lang="zh-CN" altLang="en-US" sz="2400" b="1">
                <a:ea typeface="黑体" pitchFamily="49" charset="-122"/>
              </a:rPr>
              <a:t>工业革命</a:t>
            </a:r>
          </a:p>
        </p:txBody>
      </p:sp>
      <p:sp>
        <p:nvSpPr>
          <p:cNvPr id="15371" name="Text Box 15"/>
          <p:cNvSpPr txBox="1">
            <a:spLocks noChangeArrowheads="1"/>
          </p:cNvSpPr>
          <p:nvPr/>
        </p:nvSpPr>
        <p:spPr bwMode="auto">
          <a:xfrm>
            <a:off x="4357686" y="4786322"/>
            <a:ext cx="1409700" cy="457200"/>
          </a:xfrm>
          <a:prstGeom prst="rect">
            <a:avLst/>
          </a:prstGeom>
          <a:noFill/>
          <a:ln w="9525">
            <a:noFill/>
            <a:miter lim="800000"/>
            <a:headEnd/>
            <a:tailEnd/>
          </a:ln>
        </p:spPr>
        <p:txBody>
          <a:bodyPr wrap="none">
            <a:spAutoFit/>
          </a:bodyPr>
          <a:lstStyle/>
          <a:p>
            <a:r>
              <a:rPr lang="zh-CN" altLang="en-US" sz="2400" b="1" dirty="0">
                <a:ea typeface="黑体" pitchFamily="49" charset="-122"/>
              </a:rPr>
              <a:t>农业革命</a:t>
            </a:r>
          </a:p>
        </p:txBody>
      </p:sp>
      <p:sp>
        <p:nvSpPr>
          <p:cNvPr id="15372" name="Rectangle 16"/>
          <p:cNvSpPr>
            <a:spLocks noChangeArrowheads="1"/>
          </p:cNvSpPr>
          <p:nvPr/>
        </p:nvSpPr>
        <p:spPr bwMode="auto">
          <a:xfrm>
            <a:off x="2643174" y="5357826"/>
            <a:ext cx="3554412" cy="457200"/>
          </a:xfrm>
          <a:prstGeom prst="rect">
            <a:avLst/>
          </a:prstGeom>
          <a:noFill/>
          <a:ln w="9525">
            <a:noFill/>
            <a:miter lim="800000"/>
            <a:headEnd/>
            <a:tailEnd/>
          </a:ln>
        </p:spPr>
        <p:txBody>
          <a:bodyPr wrap="none">
            <a:spAutoFit/>
          </a:bodyPr>
          <a:lstStyle/>
          <a:p>
            <a:r>
              <a:rPr lang="zh-CN" altLang="en-US" sz="2400" b="1" dirty="0">
                <a:ea typeface="黑体" pitchFamily="49" charset="-122"/>
              </a:rPr>
              <a:t>人类生产能力的变化曲线</a:t>
            </a:r>
          </a:p>
        </p:txBody>
      </p:sp>
      <p:sp>
        <p:nvSpPr>
          <p:cNvPr id="14" name="矩形 13"/>
          <p:cNvSpPr/>
          <p:nvPr/>
        </p:nvSpPr>
        <p:spPr>
          <a:xfrm>
            <a:off x="0" y="0"/>
            <a:ext cx="4512774" cy="523220"/>
          </a:xfrm>
          <a:prstGeom prst="rect">
            <a:avLst/>
          </a:prstGeom>
        </p:spPr>
        <p:txBody>
          <a:bodyPr wrap="none">
            <a:spAutoFit/>
          </a:bodyPr>
          <a:lstStyle/>
          <a:p>
            <a:pPr lvl="0"/>
            <a:r>
              <a:rPr lang="zh-CN" altLang="en-US" sz="2800" b="1" dirty="0" smtClean="0">
                <a:solidFill>
                  <a:prstClr val="black"/>
                </a:solidFill>
                <a:latin typeface="黑体" pitchFamily="49" charset="-122"/>
                <a:ea typeface="黑体" pitchFamily="49" charset="-122"/>
              </a:rPr>
              <a:t>一、马克思主义诞生的背景</a:t>
            </a:r>
            <a:endParaRPr lang="en-US" altLang="zh-CN" sz="2800" b="1" dirty="0" smtClean="0">
              <a:solidFill>
                <a:prstClr val="black"/>
              </a:solidFill>
              <a:latin typeface="黑体" pitchFamily="49" charset="-122"/>
              <a:ea typeface="黑体" pitchFamily="49" charset="-122"/>
            </a:endParaRPr>
          </a:p>
        </p:txBody>
      </p:sp>
      <p:sp>
        <p:nvSpPr>
          <p:cNvPr id="15" name="文本框 1"/>
          <p:cNvSpPr txBox="1"/>
          <p:nvPr/>
        </p:nvSpPr>
        <p:spPr>
          <a:xfrm>
            <a:off x="571472" y="428604"/>
            <a:ext cx="8572528" cy="1569660"/>
          </a:xfrm>
          <a:prstGeom prst="rect">
            <a:avLst/>
          </a:prstGeom>
          <a:noFill/>
        </p:spPr>
        <p:txBody>
          <a:bodyPr wrap="square" rtlCol="0">
            <a:spAutoFit/>
          </a:bodyPr>
          <a:lstStyle/>
          <a:p>
            <a:pPr>
              <a:spcBef>
                <a:spcPct val="50000"/>
              </a:spcBef>
            </a:pPr>
            <a:r>
              <a:rPr lang="en-US" altLang="zh-CN" sz="4000" b="1" dirty="0">
                <a:solidFill>
                  <a:srgbClr val="1D41D5"/>
                </a:solidFill>
                <a:latin typeface="+mn-ea"/>
                <a:ea typeface="+mn-ea"/>
                <a:cs typeface="+mn-ea"/>
                <a:sym typeface="+mn-ea"/>
              </a:rPr>
              <a:t> </a:t>
            </a:r>
            <a:r>
              <a:rPr lang="zh-CN" altLang="en-US" sz="2800" b="1" dirty="0" smtClean="0">
                <a:solidFill>
                  <a:srgbClr val="1D41D5"/>
                </a:solidFill>
                <a:latin typeface="+mn-ea"/>
                <a:ea typeface="+mn-ea"/>
                <a:cs typeface="+mn-ea"/>
                <a:sym typeface="+mn-ea"/>
              </a:rPr>
              <a:t>工</a:t>
            </a:r>
            <a:r>
              <a:rPr lang="zh-CN" altLang="en-US" sz="2800" b="1" dirty="0">
                <a:solidFill>
                  <a:srgbClr val="1D41D5"/>
                </a:solidFill>
                <a:latin typeface="+mn-ea"/>
                <a:ea typeface="+mn-ea"/>
                <a:cs typeface="+mn-ea"/>
                <a:sym typeface="+mn-ea"/>
              </a:rPr>
              <a:t>业革命前，人类的生产力每</a:t>
            </a:r>
            <a:r>
              <a:rPr lang="en-US" altLang="zh-CN" sz="2800" b="1" dirty="0">
                <a:solidFill>
                  <a:srgbClr val="1D41D5"/>
                </a:solidFill>
                <a:latin typeface="+mn-ea"/>
                <a:ea typeface="+mn-ea"/>
                <a:cs typeface="+mn-ea"/>
                <a:sym typeface="+mn-ea"/>
              </a:rPr>
              <a:t>1000</a:t>
            </a:r>
            <a:r>
              <a:rPr lang="zh-CN" altLang="en-US" sz="2800" b="1" dirty="0">
                <a:solidFill>
                  <a:srgbClr val="1D41D5"/>
                </a:solidFill>
                <a:latin typeface="+mn-ea"/>
                <a:ea typeface="+mn-ea"/>
                <a:cs typeface="+mn-ea"/>
                <a:sym typeface="+mn-ea"/>
              </a:rPr>
              <a:t>年才增长</a:t>
            </a:r>
            <a:r>
              <a:rPr lang="en-US" altLang="zh-CN" sz="2800" b="1" dirty="0">
                <a:solidFill>
                  <a:srgbClr val="1D41D5"/>
                </a:solidFill>
                <a:latin typeface="+mn-ea"/>
                <a:ea typeface="+mn-ea"/>
                <a:cs typeface="+mn-ea"/>
                <a:sym typeface="+mn-ea"/>
              </a:rPr>
              <a:t>1</a:t>
            </a:r>
            <a:r>
              <a:rPr lang="zh-CN" altLang="en-US" sz="2800" b="1" dirty="0">
                <a:solidFill>
                  <a:srgbClr val="1D41D5"/>
                </a:solidFill>
                <a:latin typeface="+mn-ea"/>
                <a:ea typeface="+mn-ea"/>
                <a:cs typeface="+mn-ea"/>
                <a:sym typeface="+mn-ea"/>
              </a:rPr>
              <a:t>倍，而英国在</a:t>
            </a:r>
            <a:r>
              <a:rPr lang="en-US" altLang="zh-CN" sz="2800" b="1" dirty="0">
                <a:solidFill>
                  <a:srgbClr val="1D41D5"/>
                </a:solidFill>
                <a:latin typeface="+mn-ea"/>
                <a:ea typeface="+mn-ea"/>
                <a:cs typeface="+mn-ea"/>
                <a:sym typeface="+mn-ea"/>
              </a:rPr>
              <a:t>19</a:t>
            </a:r>
            <a:r>
              <a:rPr lang="zh-CN" altLang="en-US" sz="2800" b="1" dirty="0">
                <a:solidFill>
                  <a:srgbClr val="1D41D5"/>
                </a:solidFill>
                <a:latin typeface="+mn-ea"/>
                <a:ea typeface="+mn-ea"/>
                <a:cs typeface="+mn-ea"/>
                <a:sym typeface="+mn-ea"/>
              </a:rPr>
              <a:t>世纪的</a:t>
            </a:r>
            <a:r>
              <a:rPr lang="en-US" altLang="zh-CN" sz="2800" b="1" dirty="0">
                <a:solidFill>
                  <a:srgbClr val="1D41D5"/>
                </a:solidFill>
                <a:latin typeface="+mn-ea"/>
                <a:ea typeface="+mn-ea"/>
                <a:cs typeface="+mn-ea"/>
                <a:sym typeface="+mn-ea"/>
              </a:rPr>
              <a:t>100</a:t>
            </a:r>
            <a:r>
              <a:rPr lang="zh-CN" altLang="en-US" sz="2800" b="1" dirty="0">
                <a:solidFill>
                  <a:srgbClr val="1D41D5"/>
                </a:solidFill>
                <a:latin typeface="+mn-ea"/>
                <a:ea typeface="+mn-ea"/>
                <a:cs typeface="+mn-ea"/>
                <a:sym typeface="+mn-ea"/>
              </a:rPr>
              <a:t>年中，</a:t>
            </a:r>
            <a:r>
              <a:rPr lang="en-US" altLang="zh-CN" sz="2800" b="1" dirty="0">
                <a:solidFill>
                  <a:srgbClr val="1D41D5"/>
                </a:solidFill>
                <a:latin typeface="+mn-ea"/>
                <a:ea typeface="+mn-ea"/>
                <a:cs typeface="+mn-ea"/>
                <a:sym typeface="+mn-ea"/>
              </a:rPr>
              <a:t>GDP</a:t>
            </a:r>
            <a:r>
              <a:rPr lang="zh-CN" altLang="en-US" sz="2800" b="1" dirty="0">
                <a:solidFill>
                  <a:srgbClr val="1D41D5"/>
                </a:solidFill>
                <a:latin typeface="+mn-ea"/>
                <a:ea typeface="+mn-ea"/>
                <a:cs typeface="+mn-ea"/>
                <a:sym typeface="+mn-ea"/>
              </a:rPr>
              <a:t>增长了约</a:t>
            </a:r>
            <a:r>
              <a:rPr lang="en-US" altLang="zh-CN" sz="2800" b="1" dirty="0">
                <a:solidFill>
                  <a:srgbClr val="1D41D5"/>
                </a:solidFill>
                <a:latin typeface="+mn-ea"/>
                <a:ea typeface="+mn-ea"/>
                <a:cs typeface="+mn-ea"/>
                <a:sym typeface="+mn-ea"/>
              </a:rPr>
              <a:t>4</a:t>
            </a:r>
            <a:r>
              <a:rPr lang="zh-CN" altLang="en-US" sz="2800" b="1" dirty="0">
                <a:solidFill>
                  <a:srgbClr val="1D41D5"/>
                </a:solidFill>
                <a:latin typeface="+mn-ea"/>
                <a:ea typeface="+mn-ea"/>
                <a:cs typeface="+mn-ea"/>
                <a:sym typeface="+mn-ea"/>
              </a:rPr>
              <a:t>倍。</a:t>
            </a:r>
            <a:endParaRPr lang="zh-CN" altLang="en-US" sz="2800" b="1" dirty="0">
              <a:solidFill>
                <a:srgbClr val="1D41D5"/>
              </a:solidFill>
              <a:latin typeface="+mn-ea"/>
              <a:ea typeface="+mn-ea"/>
              <a:cs typeface="+mn-ea"/>
            </a:endParaRPr>
          </a:p>
          <a:p>
            <a:pPr fontAlgn="auto">
              <a:spcBef>
                <a:spcPts val="0"/>
              </a:spcBef>
            </a:pPr>
            <a:r>
              <a:rPr lang="en-US" altLang="zh-CN" sz="2800" b="1" dirty="0">
                <a:solidFill>
                  <a:srgbClr val="1D41D5"/>
                </a:solidFill>
                <a:latin typeface="+mn-ea"/>
                <a:ea typeface="+mn-ea"/>
                <a:cs typeface="+mn-ea"/>
                <a:sym typeface="+mn-ea"/>
              </a:rPr>
              <a:t>    </a:t>
            </a:r>
            <a:r>
              <a:rPr lang="en-US" altLang="zh-CN" sz="2800" b="1" dirty="0" smtClean="0">
                <a:solidFill>
                  <a:srgbClr val="1D41D5"/>
                </a:solidFill>
                <a:latin typeface="+mn-ea"/>
                <a:ea typeface="+mn-ea"/>
                <a:cs typeface="+mn-ea"/>
                <a:sym typeface="+mn-ea"/>
              </a:rPr>
              <a:t>——</a:t>
            </a:r>
            <a:r>
              <a:rPr lang="zh-CN" altLang="en-US" sz="2800" b="1" dirty="0">
                <a:solidFill>
                  <a:srgbClr val="1D41D5"/>
                </a:solidFill>
                <a:latin typeface="+mn-ea"/>
                <a:ea typeface="+mn-ea"/>
                <a:cs typeface="+mn-ea"/>
                <a:sym typeface="+mn-ea"/>
              </a:rPr>
              <a:t>钱乘旦</a:t>
            </a:r>
            <a:r>
              <a:rPr lang="en-US" altLang="zh-CN" sz="2800" b="1" dirty="0">
                <a:solidFill>
                  <a:srgbClr val="1D41D5"/>
                </a:solidFill>
                <a:latin typeface="+mn-ea"/>
                <a:ea typeface="+mn-ea"/>
                <a:cs typeface="+mn-ea"/>
                <a:sym typeface="+mn-ea"/>
              </a:rPr>
              <a:t>《</a:t>
            </a:r>
            <a:r>
              <a:rPr lang="zh-CN" altLang="en-US" sz="2800" b="1" dirty="0">
                <a:solidFill>
                  <a:srgbClr val="1D41D5"/>
                </a:solidFill>
                <a:latin typeface="+mn-ea"/>
                <a:ea typeface="+mn-ea"/>
                <a:cs typeface="+mn-ea"/>
                <a:sym typeface="+mn-ea"/>
              </a:rPr>
              <a:t>英国工业革命中人文灾难及其解决</a:t>
            </a:r>
            <a:r>
              <a:rPr lang="en-US" altLang="zh-CN" sz="2800" b="1" dirty="0">
                <a:solidFill>
                  <a:srgbClr val="1D41D5"/>
                </a:solidFill>
                <a:latin typeface="+mn-ea"/>
                <a:ea typeface="+mn-ea"/>
                <a:cs typeface="+mn-ea"/>
                <a:sym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372"/>
                                        </p:tgtEl>
                                        <p:attrNameLst>
                                          <p:attrName>style.visibility</p:attrName>
                                        </p:attrNameLst>
                                      </p:cBhvr>
                                      <p:to>
                                        <p:strVal val="visible"/>
                                      </p:to>
                                    </p:set>
                                    <p:animEffect transition="in" filter="box(in)">
                                      <p:cBhvr>
                                        <p:cTn id="7" dur="500"/>
                                        <p:tgtEl>
                                          <p:spTgt spid="1537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0" y="2214554"/>
            <a:ext cx="8929718" cy="1384995"/>
          </a:xfrm>
          <a:prstGeom prst="rect">
            <a:avLst/>
          </a:prstGeom>
          <a:noFill/>
          <a:ln w="9525">
            <a:noFill/>
            <a:miter lim="800000"/>
            <a:headEnd/>
            <a:tailEnd/>
          </a:ln>
        </p:spPr>
        <p:txBody>
          <a:bodyPr wrap="square">
            <a:spAutoFit/>
          </a:bodyPr>
          <a:lstStyle/>
          <a:p>
            <a:pPr>
              <a:spcBef>
                <a:spcPct val="50000"/>
              </a:spcBef>
            </a:pPr>
            <a:r>
              <a:rPr lang="en-US" altLang="zh-CN" sz="2400" b="1" dirty="0" smtClean="0">
                <a:latin typeface="楷体_GB2312" pitchFamily="49" charset="-122"/>
                <a:ea typeface="楷体_GB2312" pitchFamily="49" charset="-122"/>
              </a:rPr>
              <a:t> </a:t>
            </a:r>
            <a:r>
              <a:rPr lang="zh-CN" altLang="en-US" sz="2000" b="1" dirty="0" smtClean="0">
                <a:latin typeface="黑体" pitchFamily="49" charset="-122"/>
                <a:ea typeface="黑体" pitchFamily="49" charset="-122"/>
              </a:rPr>
              <a:t>材料</a:t>
            </a:r>
            <a:r>
              <a:rPr lang="en-US" altLang="zh-CN" sz="2000" b="1" dirty="0" smtClean="0">
                <a:latin typeface="黑体" pitchFamily="49" charset="-122"/>
                <a:ea typeface="黑体" pitchFamily="49" charset="-122"/>
              </a:rPr>
              <a:t>1</a:t>
            </a:r>
            <a:r>
              <a:rPr lang="zh-CN" altLang="en-US" sz="2000" b="1" dirty="0" smtClean="0">
                <a:latin typeface="黑体" pitchFamily="49" charset="-122"/>
                <a:ea typeface="黑体" pitchFamily="49" charset="-122"/>
              </a:rPr>
              <a:t>：</a:t>
            </a:r>
            <a:r>
              <a:rPr lang="en-US" altLang="zh-CN" sz="2000" b="1" dirty="0" smtClean="0">
                <a:latin typeface="黑体" pitchFamily="49" charset="-122"/>
                <a:ea typeface="黑体" pitchFamily="49" charset="-122"/>
              </a:rPr>
              <a:t>“</a:t>
            </a:r>
            <a:r>
              <a:rPr lang="zh-CN" altLang="en-US" sz="2000" b="1" dirty="0" smtClean="0">
                <a:latin typeface="黑体" pitchFamily="49" charset="-122"/>
                <a:ea typeface="黑体" pitchFamily="49" charset="-122"/>
              </a:rPr>
              <a:t>在利物浦，尽管它的商业发达，很繁华富足，可是</a:t>
            </a:r>
            <a:r>
              <a:rPr lang="zh-CN" altLang="en-US" sz="2000" b="1" dirty="0" smtClean="0">
                <a:solidFill>
                  <a:srgbClr val="FF0000"/>
                </a:solidFill>
                <a:latin typeface="黑体" pitchFamily="49" charset="-122"/>
                <a:ea typeface="黑体" pitchFamily="49" charset="-122"/>
              </a:rPr>
              <a:t>工人们还是生活在同样野蛮的条件下</a:t>
            </a:r>
            <a:r>
              <a:rPr lang="zh-CN" altLang="en-US" sz="2000" b="1" dirty="0" smtClean="0">
                <a:latin typeface="黑体" pitchFamily="49" charset="-122"/>
                <a:ea typeface="黑体" pitchFamily="49" charset="-122"/>
              </a:rPr>
              <a:t>，全市人口中足有五分之一，即</a:t>
            </a:r>
            <a:r>
              <a:rPr lang="en-US" altLang="zh-CN" sz="2000" b="1" dirty="0" smtClean="0">
                <a:latin typeface="黑体" pitchFamily="49" charset="-122"/>
                <a:ea typeface="黑体" pitchFamily="49" charset="-122"/>
              </a:rPr>
              <a:t>45000</a:t>
            </a:r>
            <a:r>
              <a:rPr lang="zh-CN" altLang="en-US" sz="2000" b="1" dirty="0" smtClean="0">
                <a:latin typeface="黑体" pitchFamily="49" charset="-122"/>
                <a:ea typeface="黑体" pitchFamily="49" charset="-122"/>
              </a:rPr>
              <a:t>人，</a:t>
            </a:r>
            <a:r>
              <a:rPr lang="zh-CN" altLang="en-US" sz="2000" b="1" dirty="0" smtClean="0">
                <a:solidFill>
                  <a:srgbClr val="FF0000"/>
                </a:solidFill>
                <a:latin typeface="黑体" pitchFamily="49" charset="-122"/>
                <a:ea typeface="黑体" pitchFamily="49" charset="-122"/>
              </a:rPr>
              <a:t>住在狭窄、阴暗、潮湿而空气不流通的地下室里</a:t>
            </a:r>
            <a:r>
              <a:rPr lang="zh-CN" altLang="en-US" sz="2000" b="1" dirty="0" smtClean="0">
                <a:latin typeface="黑体" pitchFamily="49" charset="-122"/>
                <a:ea typeface="黑体" pitchFamily="49" charset="-122"/>
              </a:rPr>
              <a:t>，这种地下室全城共有</a:t>
            </a:r>
            <a:r>
              <a:rPr lang="en-US" altLang="zh-CN" sz="2000" b="1" dirty="0" smtClean="0">
                <a:latin typeface="黑体" pitchFamily="49" charset="-122"/>
                <a:ea typeface="黑体" pitchFamily="49" charset="-122"/>
              </a:rPr>
              <a:t>7862</a:t>
            </a:r>
            <a:r>
              <a:rPr lang="zh-CN" altLang="en-US" sz="2000" b="1" dirty="0" smtClean="0">
                <a:latin typeface="黑体" pitchFamily="49" charset="-122"/>
                <a:ea typeface="黑体" pitchFamily="49" charset="-122"/>
              </a:rPr>
              <a:t>个。”</a:t>
            </a:r>
            <a:r>
              <a:rPr lang="en-US" altLang="zh-CN" sz="2000" b="1" dirty="0" smtClean="0">
                <a:latin typeface="黑体" pitchFamily="49" charset="-122"/>
                <a:ea typeface="黑体" pitchFamily="49" charset="-122"/>
              </a:rPr>
              <a:t>—</a:t>
            </a:r>
            <a:r>
              <a:rPr lang="zh-CN" altLang="en-US" sz="2000" b="1" dirty="0" smtClean="0">
                <a:latin typeface="黑体" pitchFamily="49" charset="-122"/>
                <a:ea typeface="黑体" pitchFamily="49" charset="-122"/>
              </a:rPr>
              <a:t>引自恩格斯</a:t>
            </a:r>
            <a:r>
              <a:rPr lang="en-US" altLang="zh-CN" sz="2000" b="1" dirty="0" smtClean="0">
                <a:latin typeface="黑体" pitchFamily="49" charset="-122"/>
                <a:ea typeface="黑体" pitchFamily="49" charset="-122"/>
              </a:rPr>
              <a:t>《</a:t>
            </a:r>
            <a:r>
              <a:rPr lang="zh-CN" altLang="en-US" sz="2000" b="1" dirty="0" smtClean="0">
                <a:latin typeface="黑体" pitchFamily="49" charset="-122"/>
                <a:ea typeface="黑体" pitchFamily="49" charset="-122"/>
              </a:rPr>
              <a:t>英国工人阶级状况</a:t>
            </a:r>
            <a:r>
              <a:rPr lang="en-US" altLang="zh-CN" sz="2000" b="1" dirty="0" smtClean="0">
                <a:latin typeface="黑体" pitchFamily="49" charset="-122"/>
                <a:ea typeface="黑体" pitchFamily="49" charset="-122"/>
              </a:rPr>
              <a:t>》</a:t>
            </a:r>
            <a:endParaRPr lang="zh-CN" altLang="en-US" sz="2000" b="1" dirty="0">
              <a:latin typeface="黑体" pitchFamily="49" charset="-122"/>
              <a:ea typeface="黑体" pitchFamily="49" charset="-122"/>
            </a:endParaRPr>
          </a:p>
        </p:txBody>
      </p:sp>
      <p:graphicFrame>
        <p:nvGraphicFramePr>
          <p:cNvPr id="1026" name="Object 3"/>
          <p:cNvGraphicFramePr>
            <a:graphicFrameLocks noGrp="1" noChangeAspect="1"/>
          </p:cNvGraphicFramePr>
          <p:nvPr>
            <p:ph/>
          </p:nvPr>
        </p:nvGraphicFramePr>
        <p:xfrm>
          <a:off x="2428860" y="1"/>
          <a:ext cx="3481384" cy="2143116"/>
        </p:xfrm>
        <a:graphic>
          <a:graphicData uri="http://schemas.openxmlformats.org/presentationml/2006/ole">
            <mc:AlternateContent xmlns:mc="http://schemas.openxmlformats.org/markup-compatibility/2006">
              <mc:Choice xmlns:v="urn:schemas-microsoft-com:vml" Requires="v">
                <p:oleObj spid="_x0000_s1029" name="Photo Editor 照片" r:id="rId4" imgW="7542857" imgH="5180952" progId="">
                  <p:embed/>
                </p:oleObj>
              </mc:Choice>
              <mc:Fallback>
                <p:oleObj name="Photo Editor 照片" r:id="rId4" imgW="7542857" imgH="5180952"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60" y="1"/>
                        <a:ext cx="3481384" cy="2143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ext Box 4"/>
          <p:cNvSpPr txBox="1">
            <a:spLocks noChangeArrowheads="1"/>
          </p:cNvSpPr>
          <p:nvPr/>
        </p:nvSpPr>
        <p:spPr bwMode="auto">
          <a:xfrm>
            <a:off x="0" y="428604"/>
            <a:ext cx="2428892" cy="1261499"/>
          </a:xfrm>
          <a:prstGeom prst="rect">
            <a:avLst/>
          </a:prstGeom>
          <a:noFill/>
          <a:ln w="9525">
            <a:noFill/>
            <a:miter lim="800000"/>
            <a:headEnd/>
            <a:tailEnd/>
          </a:ln>
        </p:spPr>
        <p:txBody>
          <a:bodyPr wrap="square">
            <a:spAutoFit/>
          </a:bodyPr>
          <a:lstStyle/>
          <a:p>
            <a:pPr>
              <a:lnSpc>
                <a:spcPct val="110000"/>
              </a:lnSpc>
            </a:pPr>
            <a:r>
              <a:rPr lang="zh-CN" altLang="en-US" sz="2400" dirty="0">
                <a:solidFill>
                  <a:srgbClr val="0000CC"/>
                </a:solidFill>
                <a:latin typeface="黑体" pitchFamily="49" charset="-122"/>
                <a:ea typeface="黑体" pitchFamily="49" charset="-122"/>
              </a:rPr>
              <a:t>材料反映</a:t>
            </a:r>
            <a:r>
              <a:rPr lang="en-US" altLang="zh-CN" sz="2400" dirty="0">
                <a:solidFill>
                  <a:srgbClr val="0000CC"/>
                </a:solidFill>
                <a:latin typeface="黑体" pitchFamily="49" charset="-122"/>
                <a:ea typeface="黑体" pitchFamily="49" charset="-122"/>
              </a:rPr>
              <a:t>19</a:t>
            </a:r>
            <a:r>
              <a:rPr lang="zh-CN" altLang="en-US" sz="2400" dirty="0">
                <a:solidFill>
                  <a:srgbClr val="0000CC"/>
                </a:solidFill>
                <a:latin typeface="黑体" pitchFamily="49" charset="-122"/>
                <a:ea typeface="黑体" pitchFamily="49" charset="-122"/>
              </a:rPr>
              <a:t>世纪欧洲的哪些社会变化和问题？</a:t>
            </a:r>
          </a:p>
        </p:txBody>
      </p:sp>
      <p:sp>
        <p:nvSpPr>
          <p:cNvPr id="5" name="TextBox 4"/>
          <p:cNvSpPr txBox="1"/>
          <p:nvPr/>
        </p:nvSpPr>
        <p:spPr>
          <a:xfrm>
            <a:off x="0" y="5596116"/>
            <a:ext cx="9144000" cy="1261884"/>
          </a:xfrm>
          <a:prstGeom prst="rect">
            <a:avLst/>
          </a:prstGeom>
          <a:solidFill>
            <a:schemeClr val="bg1"/>
          </a:solidFill>
        </p:spPr>
        <p:txBody>
          <a:bodyPr wrap="square" rtlCol="0">
            <a:spAutoFit/>
          </a:bodyPr>
          <a:lstStyle/>
          <a:p>
            <a:pPr lvl="0" fontAlgn="base">
              <a:spcBef>
                <a:spcPct val="0"/>
              </a:spcBef>
              <a:spcAft>
                <a:spcPct val="0"/>
              </a:spcAft>
              <a:defRPr/>
            </a:pPr>
            <a:r>
              <a:rPr lang="en-US" altLang="zh-CN" sz="2400" b="1" dirty="0" smtClean="0">
                <a:solidFill>
                  <a:srgbClr val="000000"/>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1.</a:t>
            </a:r>
            <a:r>
              <a:rPr lang="zh-CN" altLang="en-US" sz="2400" b="1" dirty="0" smtClean="0">
                <a:solidFill>
                  <a:srgbClr val="FF0000"/>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工业革命</a:t>
            </a:r>
            <a:r>
              <a:rPr lang="zh-CN" altLang="en-US" sz="2400" b="1" dirty="0" smtClean="0">
                <a:solidFill>
                  <a:srgbClr val="000000"/>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促进资本主义经济迅速发展的同时，资本主义制度的弊端日益暴露，贫富分化严重，</a:t>
            </a:r>
            <a:r>
              <a:rPr lang="zh-CN" altLang="en-US" sz="2400" b="1" dirty="0" smtClean="0">
                <a:solidFill>
                  <a:srgbClr val="FF0000"/>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阶级矛盾</a:t>
            </a:r>
            <a:r>
              <a:rPr lang="zh-CN" altLang="en-US" sz="2400" b="1" dirty="0" smtClean="0">
                <a:solidFill>
                  <a:srgbClr val="000000"/>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尖锐。（根本条件）</a:t>
            </a:r>
          </a:p>
          <a:p>
            <a:endParaRPr lang="zh-CN" altLang="en-US" sz="2800" dirty="0"/>
          </a:p>
        </p:txBody>
      </p:sp>
      <p:pic>
        <p:nvPicPr>
          <p:cNvPr id="6" name="Picture 6" descr="C:\Users\Administrator\Desktop\QQ截图20200304182929.png"/>
          <p:cNvPicPr>
            <a:picLocks noChangeAspect="1" noChangeArrowheads="1"/>
          </p:cNvPicPr>
          <p:nvPr/>
        </p:nvPicPr>
        <p:blipFill>
          <a:blip r:embed="rId6" cstate="print"/>
          <a:srcRect/>
          <a:stretch>
            <a:fillRect/>
          </a:stretch>
        </p:blipFill>
        <p:spPr bwMode="auto">
          <a:xfrm>
            <a:off x="6072198" y="0"/>
            <a:ext cx="2714644" cy="2285992"/>
          </a:xfrm>
          <a:prstGeom prst="rect">
            <a:avLst/>
          </a:prstGeom>
          <a:noFill/>
          <a:ln w="9525">
            <a:noFill/>
            <a:miter lim="800000"/>
            <a:headEnd/>
            <a:tailEnd/>
          </a:ln>
        </p:spPr>
      </p:pic>
      <p:sp>
        <p:nvSpPr>
          <p:cNvPr id="7" name="TextBox 6"/>
          <p:cNvSpPr txBox="1"/>
          <p:nvPr/>
        </p:nvSpPr>
        <p:spPr>
          <a:xfrm>
            <a:off x="0" y="3714752"/>
            <a:ext cx="9144000" cy="1631216"/>
          </a:xfrm>
          <a:prstGeom prst="rect">
            <a:avLst/>
          </a:prstGeom>
          <a:noFill/>
        </p:spPr>
        <p:txBody>
          <a:bodyPr wrap="square" rtlCol="0">
            <a:spAutoFit/>
          </a:bodyPr>
          <a:lstStyle/>
          <a:p>
            <a:r>
              <a:rPr lang="zh-CN" altLang="en-US" b="1" dirty="0" smtClean="0">
                <a:latin typeface="微软雅黑" pitchFamily="34" charset="-122"/>
                <a:ea typeface="微软雅黑" pitchFamily="34" charset="-122"/>
              </a:rPr>
              <a:t>   材料</a:t>
            </a:r>
            <a:r>
              <a:rPr lang="en-US" altLang="zh-CN" b="1" dirty="0" smtClean="0">
                <a:latin typeface="微软雅黑" pitchFamily="34" charset="-122"/>
                <a:ea typeface="微软雅黑" pitchFamily="34" charset="-122"/>
              </a:rPr>
              <a:t>2</a:t>
            </a:r>
            <a:r>
              <a:rPr lang="zh-CN" altLang="en-US" b="1" dirty="0" smtClean="0">
                <a:latin typeface="微软雅黑" pitchFamily="34" charset="-122"/>
                <a:ea typeface="微软雅黑" pitchFamily="34" charset="-122"/>
              </a:rPr>
              <a:t>：</a:t>
            </a:r>
            <a:r>
              <a:rPr lang="zh-CN" altLang="en-US" sz="2000" noProof="1" smtClean="0">
                <a:latin typeface="黑体" pitchFamily="49" charset="-122"/>
                <a:ea typeface="黑体" pitchFamily="49" charset="-122"/>
                <a:sym typeface="+mn-ea"/>
              </a:rPr>
              <a:t>工业革命以后，</a:t>
            </a:r>
            <a:r>
              <a:rPr lang="zh-CN" altLang="en-US" sz="2000" b="1" noProof="1" smtClean="0">
                <a:solidFill>
                  <a:srgbClr val="FF0000"/>
                </a:solidFill>
                <a:latin typeface="黑体" pitchFamily="49" charset="-122"/>
                <a:ea typeface="黑体" pitchFamily="49" charset="-122"/>
                <a:sym typeface="+mn-ea"/>
              </a:rPr>
              <a:t>工业资产阶级</a:t>
            </a:r>
            <a:r>
              <a:rPr lang="zh-CN" altLang="en-US" sz="2000" noProof="1" smtClean="0">
                <a:latin typeface="黑体" pitchFamily="49" charset="-122"/>
                <a:ea typeface="黑体" pitchFamily="49" charset="-122"/>
                <a:sym typeface="+mn-ea"/>
              </a:rPr>
              <a:t>使用</a:t>
            </a:r>
            <a:r>
              <a:rPr lang="zh-CN" altLang="en-US" sz="2000" b="1" noProof="1" smtClean="0">
                <a:solidFill>
                  <a:srgbClr val="FF0000"/>
                </a:solidFill>
                <a:latin typeface="黑体" pitchFamily="49" charset="-122"/>
                <a:ea typeface="黑体" pitchFamily="49" charset="-122"/>
                <a:sym typeface="+mn-ea"/>
              </a:rPr>
              <a:t>降低工资、延长工作时间等手段，对工人进行残酷剥削</a:t>
            </a:r>
            <a:r>
              <a:rPr lang="zh-CN" altLang="en-US" sz="2000" noProof="1" smtClean="0">
                <a:latin typeface="黑体" pitchFamily="49" charset="-122"/>
                <a:ea typeface="黑体" pitchFamily="49" charset="-122"/>
                <a:sym typeface="+mn-ea"/>
              </a:rPr>
              <a:t>，</a:t>
            </a:r>
            <a:r>
              <a:rPr lang="zh-CN" altLang="zh-CN" sz="2000" noProof="1" smtClean="0">
                <a:latin typeface="黑体" pitchFamily="49" charset="-122"/>
                <a:ea typeface="黑体" pitchFamily="49" charset="-122"/>
                <a:sym typeface="+mn-ea"/>
              </a:rPr>
              <a:t>1810</a:t>
            </a:r>
            <a:r>
              <a:rPr lang="zh-CN" altLang="en-US" sz="2000" noProof="1" smtClean="0">
                <a:latin typeface="黑体" pitchFamily="49" charset="-122"/>
                <a:ea typeface="黑体" pitchFamily="49" charset="-122"/>
                <a:sym typeface="+mn-ea"/>
              </a:rPr>
              <a:t>年英国</a:t>
            </a:r>
            <a:r>
              <a:rPr lang="zh-CN" altLang="en-US" sz="2000" b="1" noProof="1" smtClean="0">
                <a:latin typeface="黑体" pitchFamily="49" charset="-122"/>
                <a:ea typeface="黑体" pitchFamily="49" charset="-122"/>
                <a:sym typeface="+mn-ea"/>
              </a:rPr>
              <a:t>纺织工人</a:t>
            </a:r>
            <a:r>
              <a:rPr lang="zh-CN" altLang="en-US" sz="2000" noProof="1" smtClean="0">
                <a:latin typeface="黑体" pitchFamily="49" charset="-122"/>
                <a:ea typeface="黑体" pitchFamily="49" charset="-122"/>
                <a:sym typeface="+mn-ea"/>
              </a:rPr>
              <a:t>的</a:t>
            </a:r>
            <a:r>
              <a:rPr lang="zh-CN" altLang="en-US" sz="2000" b="1" noProof="1" smtClean="0">
                <a:solidFill>
                  <a:srgbClr val="FF0000"/>
                </a:solidFill>
                <a:latin typeface="黑体" pitchFamily="49" charset="-122"/>
                <a:ea typeface="黑体" pitchFamily="49" charset="-122"/>
                <a:sym typeface="+mn-ea"/>
              </a:rPr>
              <a:t>工资每周平均为</a:t>
            </a:r>
            <a:r>
              <a:rPr lang="zh-CN" altLang="zh-CN" sz="2000" b="1" noProof="1" smtClean="0">
                <a:solidFill>
                  <a:srgbClr val="FF0000"/>
                </a:solidFill>
                <a:latin typeface="黑体" pitchFamily="49" charset="-122"/>
                <a:ea typeface="黑体" pitchFamily="49" charset="-122"/>
                <a:sym typeface="+mn-ea"/>
              </a:rPr>
              <a:t>40</a:t>
            </a:r>
            <a:r>
              <a:rPr lang="zh-CN" altLang="en-US" sz="2000" b="1" noProof="1" smtClean="0">
                <a:solidFill>
                  <a:srgbClr val="FF0000"/>
                </a:solidFill>
                <a:latin typeface="黑体" pitchFamily="49" charset="-122"/>
                <a:ea typeface="黑体" pitchFamily="49" charset="-122"/>
                <a:sym typeface="+mn-ea"/>
              </a:rPr>
              <a:t>先令</a:t>
            </a:r>
            <a:r>
              <a:rPr lang="zh-CN" altLang="zh-CN" sz="2000" b="1" noProof="1" smtClean="0">
                <a:solidFill>
                  <a:srgbClr val="FF0000"/>
                </a:solidFill>
                <a:latin typeface="黑体" pitchFamily="49" charset="-122"/>
                <a:ea typeface="黑体" pitchFamily="49" charset="-122"/>
                <a:sym typeface="+mn-ea"/>
              </a:rPr>
              <a:t>6</a:t>
            </a:r>
            <a:r>
              <a:rPr lang="zh-CN" altLang="en-US" sz="2000" b="1" noProof="1" smtClean="0">
                <a:solidFill>
                  <a:srgbClr val="FF0000"/>
                </a:solidFill>
                <a:latin typeface="黑体" pitchFamily="49" charset="-122"/>
                <a:ea typeface="黑体" pitchFamily="49" charset="-122"/>
                <a:sym typeface="+mn-ea"/>
              </a:rPr>
              <a:t>便士</a:t>
            </a:r>
            <a:r>
              <a:rPr lang="zh-CN" altLang="en-US" sz="2000" noProof="1" smtClean="0">
                <a:latin typeface="黑体" pitchFamily="49" charset="-122"/>
                <a:ea typeface="黑体" pitchFamily="49" charset="-122"/>
                <a:sym typeface="+mn-ea"/>
              </a:rPr>
              <a:t>，而到</a:t>
            </a:r>
            <a:r>
              <a:rPr lang="zh-CN" altLang="zh-CN" sz="2000" noProof="1" smtClean="0">
                <a:latin typeface="黑体" pitchFamily="49" charset="-122"/>
                <a:ea typeface="黑体" pitchFamily="49" charset="-122"/>
                <a:sym typeface="+mn-ea"/>
              </a:rPr>
              <a:t>1825</a:t>
            </a:r>
            <a:r>
              <a:rPr lang="zh-CN" altLang="en-US" sz="2000" noProof="1" smtClean="0">
                <a:latin typeface="黑体" pitchFamily="49" charset="-122"/>
                <a:ea typeface="黑体" pitchFamily="49" charset="-122"/>
                <a:sym typeface="+mn-ea"/>
              </a:rPr>
              <a:t>年便降为</a:t>
            </a:r>
            <a:r>
              <a:rPr lang="zh-CN" altLang="zh-CN" sz="2000" b="1" noProof="1" smtClean="0">
                <a:solidFill>
                  <a:srgbClr val="FF0000"/>
                </a:solidFill>
                <a:latin typeface="黑体" pitchFamily="49" charset="-122"/>
                <a:ea typeface="黑体" pitchFamily="49" charset="-122"/>
                <a:sym typeface="+mn-ea"/>
              </a:rPr>
              <a:t>25</a:t>
            </a:r>
            <a:r>
              <a:rPr lang="zh-CN" altLang="en-US" sz="2000" b="1" noProof="1" smtClean="0">
                <a:solidFill>
                  <a:srgbClr val="FF0000"/>
                </a:solidFill>
                <a:latin typeface="黑体" pitchFamily="49" charset="-122"/>
                <a:ea typeface="黑体" pitchFamily="49" charset="-122"/>
                <a:sym typeface="+mn-ea"/>
              </a:rPr>
              <a:t>先令</a:t>
            </a:r>
            <a:r>
              <a:rPr lang="zh-CN" altLang="zh-CN" sz="2000" b="1" noProof="1" smtClean="0">
                <a:solidFill>
                  <a:srgbClr val="FF0000"/>
                </a:solidFill>
                <a:latin typeface="黑体" pitchFamily="49" charset="-122"/>
                <a:ea typeface="黑体" pitchFamily="49" charset="-122"/>
                <a:sym typeface="+mn-ea"/>
              </a:rPr>
              <a:t>6</a:t>
            </a:r>
            <a:r>
              <a:rPr lang="zh-CN" altLang="en-US" sz="2000" b="1" noProof="1" smtClean="0">
                <a:solidFill>
                  <a:srgbClr val="FF0000"/>
                </a:solidFill>
                <a:latin typeface="黑体" pitchFamily="49" charset="-122"/>
                <a:ea typeface="黑体" pitchFamily="49" charset="-122"/>
                <a:sym typeface="+mn-ea"/>
              </a:rPr>
              <a:t>便士</a:t>
            </a:r>
            <a:r>
              <a:rPr lang="zh-CN" altLang="en-US" sz="2000" noProof="1" smtClean="0">
                <a:latin typeface="黑体" pitchFamily="49" charset="-122"/>
                <a:ea typeface="黑体" pitchFamily="49" charset="-122"/>
                <a:sym typeface="+mn-ea"/>
              </a:rPr>
              <a:t>了；十九世纪中叶，</a:t>
            </a:r>
            <a:r>
              <a:rPr lang="zh-CN" altLang="en-US" sz="2000" b="1" noProof="1" smtClean="0">
                <a:solidFill>
                  <a:srgbClr val="FF0000"/>
                </a:solidFill>
                <a:latin typeface="黑体" pitchFamily="49" charset="-122"/>
                <a:ea typeface="黑体" pitchFamily="49" charset="-122"/>
                <a:sym typeface="+mn-ea"/>
              </a:rPr>
              <a:t>工作日仍然长达</a:t>
            </a:r>
            <a:r>
              <a:rPr lang="zh-CN" altLang="zh-CN" sz="2000" b="1" noProof="1" smtClean="0">
                <a:solidFill>
                  <a:srgbClr val="FF0000"/>
                </a:solidFill>
                <a:latin typeface="黑体" pitchFamily="49" charset="-122"/>
                <a:ea typeface="黑体" pitchFamily="49" charset="-122"/>
                <a:sym typeface="+mn-ea"/>
              </a:rPr>
              <a:t>16—18</a:t>
            </a:r>
            <a:r>
              <a:rPr lang="zh-CN" altLang="en-US" sz="2000" b="1" noProof="1" smtClean="0">
                <a:solidFill>
                  <a:srgbClr val="FF0000"/>
                </a:solidFill>
                <a:latin typeface="黑体" pitchFamily="49" charset="-122"/>
                <a:ea typeface="黑体" pitchFamily="49" charset="-122"/>
                <a:sym typeface="+mn-ea"/>
              </a:rPr>
              <a:t>小时</a:t>
            </a:r>
            <a:r>
              <a:rPr lang="zh-CN" altLang="en-US" sz="2000" noProof="1" smtClean="0">
                <a:latin typeface="黑体" pitchFamily="49" charset="-122"/>
                <a:ea typeface="黑体" pitchFamily="49" charset="-122"/>
                <a:sym typeface="+mn-ea"/>
              </a:rPr>
              <a:t>。据统计，</a:t>
            </a:r>
            <a:r>
              <a:rPr lang="zh-CN" altLang="zh-CN" sz="2000" noProof="1" smtClean="0">
                <a:latin typeface="黑体" pitchFamily="49" charset="-122"/>
                <a:ea typeface="黑体" pitchFamily="49" charset="-122"/>
                <a:sym typeface="+mn-ea"/>
              </a:rPr>
              <a:t>1839</a:t>
            </a:r>
            <a:r>
              <a:rPr lang="zh-CN" altLang="en-US" sz="2000" noProof="1" smtClean="0">
                <a:latin typeface="黑体" pitchFamily="49" charset="-122"/>
                <a:ea typeface="黑体" pitchFamily="49" charset="-122"/>
                <a:sym typeface="+mn-ea"/>
              </a:rPr>
              <a:t>年英国工厂有</a:t>
            </a:r>
            <a:r>
              <a:rPr lang="zh-CN" altLang="zh-CN" sz="2000" noProof="1" smtClean="0">
                <a:latin typeface="黑体" pitchFamily="49" charset="-122"/>
                <a:ea typeface="黑体" pitchFamily="49" charset="-122"/>
                <a:sym typeface="+mn-ea"/>
              </a:rPr>
              <a:t>43</a:t>
            </a:r>
            <a:r>
              <a:rPr lang="zh-CN" altLang="en-US" sz="2000" noProof="1" smtClean="0">
                <a:latin typeface="黑体" pitchFamily="49" charset="-122"/>
                <a:ea typeface="黑体" pitchFamily="49" charset="-122"/>
                <a:sym typeface="+mn-ea"/>
              </a:rPr>
              <a:t>万多工厂，其中，</a:t>
            </a:r>
            <a:r>
              <a:rPr lang="zh-CN" altLang="en-US" sz="2000" b="1" noProof="1" smtClean="0">
                <a:solidFill>
                  <a:srgbClr val="0000FF"/>
                </a:solidFill>
                <a:latin typeface="黑体" pitchFamily="49" charset="-122"/>
                <a:ea typeface="黑体" pitchFamily="49" charset="-122"/>
                <a:sym typeface="+mn-ea"/>
              </a:rPr>
              <a:t>妇女</a:t>
            </a:r>
            <a:r>
              <a:rPr lang="zh-CN" altLang="zh-CN" sz="2000" b="1" noProof="1" smtClean="0">
                <a:solidFill>
                  <a:srgbClr val="0000FF"/>
                </a:solidFill>
                <a:latin typeface="黑体" pitchFamily="49" charset="-122"/>
                <a:ea typeface="黑体" pitchFamily="49" charset="-122"/>
                <a:sym typeface="+mn-ea"/>
              </a:rPr>
              <a:t>24</a:t>
            </a:r>
            <a:r>
              <a:rPr lang="zh-CN" altLang="en-US" sz="2000" b="1" noProof="1" smtClean="0">
                <a:solidFill>
                  <a:srgbClr val="0000FF"/>
                </a:solidFill>
                <a:latin typeface="黑体" pitchFamily="49" charset="-122"/>
                <a:ea typeface="黑体" pitchFamily="49" charset="-122"/>
                <a:sym typeface="+mn-ea"/>
              </a:rPr>
              <a:t>万多，</a:t>
            </a:r>
            <a:r>
              <a:rPr lang="zh-CN" altLang="zh-CN" sz="2000" b="1" noProof="1" smtClean="0">
                <a:solidFill>
                  <a:srgbClr val="0000FF"/>
                </a:solidFill>
                <a:latin typeface="黑体" pitchFamily="49" charset="-122"/>
                <a:ea typeface="黑体" pitchFamily="49" charset="-122"/>
                <a:sym typeface="+mn-ea"/>
              </a:rPr>
              <a:t>18</a:t>
            </a:r>
            <a:r>
              <a:rPr lang="zh-CN" altLang="en-US" sz="2000" b="1" noProof="1" smtClean="0">
                <a:solidFill>
                  <a:srgbClr val="0000FF"/>
                </a:solidFill>
                <a:latin typeface="黑体" pitchFamily="49" charset="-122"/>
                <a:ea typeface="黑体" pitchFamily="49" charset="-122"/>
                <a:sym typeface="+mn-ea"/>
              </a:rPr>
              <a:t>岁以下童工占</a:t>
            </a:r>
            <a:r>
              <a:rPr lang="zh-CN" altLang="zh-CN" sz="2000" b="1" noProof="1" smtClean="0">
                <a:solidFill>
                  <a:srgbClr val="0000FF"/>
                </a:solidFill>
                <a:latin typeface="黑体" pitchFamily="49" charset="-122"/>
                <a:ea typeface="黑体" pitchFamily="49" charset="-122"/>
                <a:sym typeface="+mn-ea"/>
              </a:rPr>
              <a:t>19</a:t>
            </a:r>
            <a:r>
              <a:rPr lang="zh-CN" altLang="en-US" sz="2000" b="1" noProof="1" smtClean="0">
                <a:solidFill>
                  <a:srgbClr val="0000FF"/>
                </a:solidFill>
                <a:latin typeface="黑体" pitchFamily="49" charset="-122"/>
                <a:ea typeface="黑体" pitchFamily="49" charset="-122"/>
                <a:sym typeface="+mn-ea"/>
              </a:rPr>
              <a:t>万，工厂环境条件差</a:t>
            </a:r>
            <a:r>
              <a:rPr lang="zh-CN" altLang="en-US" sz="2000" noProof="1" smtClean="0">
                <a:solidFill>
                  <a:srgbClr val="0000FF"/>
                </a:solidFill>
                <a:latin typeface="黑体" pitchFamily="49" charset="-122"/>
                <a:ea typeface="黑体" pitchFamily="49" charset="-122"/>
                <a:sym typeface="+mn-ea"/>
              </a:rPr>
              <a:t>。</a:t>
            </a:r>
            <a:r>
              <a:rPr lang="zh-CN" altLang="zh-CN" noProof="1" smtClean="0">
                <a:latin typeface="黑体" pitchFamily="49" charset="-122"/>
                <a:ea typeface="黑体" pitchFamily="49" charset="-122"/>
                <a:sym typeface="+mn-ea"/>
              </a:rPr>
              <a:t>—《</a:t>
            </a:r>
            <a:r>
              <a:rPr lang="zh-CN" altLang="en-US" noProof="1" smtClean="0">
                <a:latin typeface="黑体" pitchFamily="49" charset="-122"/>
                <a:ea typeface="黑体" pitchFamily="49" charset="-122"/>
                <a:sym typeface="+mn-ea"/>
              </a:rPr>
              <a:t>历史的细节</a:t>
            </a:r>
            <a:r>
              <a:rPr lang="zh-CN" altLang="zh-CN" noProof="1" smtClean="0">
                <a:latin typeface="黑体" pitchFamily="49" charset="-122"/>
                <a:ea typeface="黑体" pitchFamily="49" charset="-122"/>
                <a:sym typeface="+mn-ea"/>
              </a:rPr>
              <a:t>——</a:t>
            </a:r>
            <a:r>
              <a:rPr lang="zh-CN" altLang="en-US" noProof="1" smtClean="0">
                <a:latin typeface="黑体" pitchFamily="49" charset="-122"/>
                <a:ea typeface="黑体" pitchFamily="49" charset="-122"/>
                <a:sym typeface="+mn-ea"/>
              </a:rPr>
              <a:t>马镫、轮子和机器如何重构中国和世界</a:t>
            </a:r>
            <a:r>
              <a:rPr lang="zh-CN" altLang="zh-CN" noProof="1" smtClean="0">
                <a:latin typeface="黑体" pitchFamily="49" charset="-122"/>
                <a:ea typeface="黑体" pitchFamily="49" charset="-122"/>
                <a:sym typeface="+mn-ea"/>
              </a:rPr>
              <a:t>》</a:t>
            </a:r>
            <a:endParaRPr lang="zh-CN" altLang="en-US" dirty="0">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ox(in)">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ox(in)">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ox(i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8" grpId="0"/>
      <p:bldP spid="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5" descr="u=2423649437,3823924607&amp;fm=23&amp;gp=0"/>
          <p:cNvPicPr>
            <a:picLocks noChangeAspect="1" noChangeArrowheads="1"/>
          </p:cNvPicPr>
          <p:nvPr/>
        </p:nvPicPr>
        <p:blipFill>
          <a:blip r:embed="rId3" cstate="print"/>
          <a:srcRect/>
          <a:stretch>
            <a:fillRect/>
          </a:stretch>
        </p:blipFill>
        <p:spPr bwMode="auto">
          <a:xfrm>
            <a:off x="5357818" y="3214687"/>
            <a:ext cx="3786182" cy="2143139"/>
          </a:xfrm>
          <a:prstGeom prst="rect">
            <a:avLst/>
          </a:prstGeom>
          <a:noFill/>
          <a:ln w="9525">
            <a:noFill/>
            <a:miter lim="800000"/>
            <a:headEnd/>
            <a:tailEnd/>
          </a:ln>
        </p:spPr>
      </p:pic>
      <p:sp>
        <p:nvSpPr>
          <p:cNvPr id="11267" name="Text Box 5"/>
          <p:cNvSpPr txBox="1">
            <a:spLocks noChangeArrowheads="1"/>
          </p:cNvSpPr>
          <p:nvPr/>
        </p:nvSpPr>
        <p:spPr bwMode="auto">
          <a:xfrm>
            <a:off x="5929322" y="5357826"/>
            <a:ext cx="2232025" cy="406400"/>
          </a:xfrm>
          <a:prstGeom prst="rect">
            <a:avLst/>
          </a:prstGeom>
          <a:solidFill>
            <a:schemeClr val="bg1"/>
          </a:solidFill>
          <a:ln w="9525">
            <a:solidFill>
              <a:schemeClr val="tx1"/>
            </a:solidFill>
            <a:miter lim="800000"/>
            <a:headEnd/>
            <a:tailEnd/>
          </a:ln>
        </p:spPr>
        <p:txBody>
          <a:bodyPr>
            <a:spAutoFit/>
          </a:bodyPr>
          <a:lstStyle/>
          <a:p>
            <a:r>
              <a:rPr lang="zh-CN" altLang="en-US" sz="2000" b="1" dirty="0">
                <a:latin typeface="Arial" pitchFamily="34" charset="0"/>
              </a:rPr>
              <a:t>英国宪章运动</a:t>
            </a:r>
          </a:p>
        </p:txBody>
      </p:sp>
      <p:pic>
        <p:nvPicPr>
          <p:cNvPr id="11268" name="Picture 16" descr="u=1013789597,4211630971&amp;fm=23&amp;gp=0"/>
          <p:cNvPicPr>
            <a:picLocks noChangeAspect="1" noChangeArrowheads="1"/>
          </p:cNvPicPr>
          <p:nvPr/>
        </p:nvPicPr>
        <p:blipFill>
          <a:blip r:embed="rId4" cstate="print"/>
          <a:srcRect/>
          <a:stretch>
            <a:fillRect/>
          </a:stretch>
        </p:blipFill>
        <p:spPr bwMode="auto">
          <a:xfrm>
            <a:off x="0" y="857232"/>
            <a:ext cx="5003800" cy="3475047"/>
          </a:xfrm>
          <a:prstGeom prst="rect">
            <a:avLst/>
          </a:prstGeom>
          <a:noFill/>
          <a:ln w="9525">
            <a:noFill/>
            <a:miter lim="800000"/>
            <a:headEnd/>
            <a:tailEnd/>
          </a:ln>
        </p:spPr>
      </p:pic>
      <p:sp>
        <p:nvSpPr>
          <p:cNvPr id="11269" name="Rectangle 17"/>
          <p:cNvSpPr>
            <a:spLocks noChangeArrowheads="1"/>
          </p:cNvSpPr>
          <p:nvPr/>
        </p:nvSpPr>
        <p:spPr bwMode="auto">
          <a:xfrm>
            <a:off x="357158" y="2928934"/>
            <a:ext cx="4146550" cy="457200"/>
          </a:xfrm>
          <a:prstGeom prst="rect">
            <a:avLst/>
          </a:prstGeom>
          <a:solidFill>
            <a:srgbClr val="FFFF99"/>
          </a:solidFill>
          <a:ln w="9525">
            <a:noFill/>
            <a:miter lim="800000"/>
            <a:headEnd/>
            <a:tailEnd/>
          </a:ln>
        </p:spPr>
        <p:txBody>
          <a:bodyPr wrap="none">
            <a:spAutoFit/>
          </a:bodyPr>
          <a:lstStyle/>
          <a:p>
            <a:pPr>
              <a:spcBef>
                <a:spcPct val="50000"/>
              </a:spcBef>
            </a:pPr>
            <a:r>
              <a:rPr lang="zh-CN" altLang="en-US" sz="2400" b="1" dirty="0">
                <a:latin typeface="Arial" pitchFamily="34" charset="0"/>
                <a:ea typeface="华文新魏" pitchFamily="2" charset="-122"/>
              </a:rPr>
              <a:t>德意志西里西亚纺织工人起义</a:t>
            </a:r>
          </a:p>
        </p:txBody>
      </p:sp>
      <p:pic>
        <p:nvPicPr>
          <p:cNvPr id="11270" name="Picture 18" descr="u=2779294034,3499801781&amp;fm=23&amp;gp=0"/>
          <p:cNvPicPr>
            <a:picLocks noChangeAspect="1" noChangeArrowheads="1"/>
          </p:cNvPicPr>
          <p:nvPr/>
        </p:nvPicPr>
        <p:blipFill>
          <a:blip r:embed="rId5" cstate="print"/>
          <a:srcRect/>
          <a:stretch>
            <a:fillRect/>
          </a:stretch>
        </p:blipFill>
        <p:spPr bwMode="auto">
          <a:xfrm>
            <a:off x="5003800" y="44451"/>
            <a:ext cx="4248150" cy="2670170"/>
          </a:xfrm>
          <a:prstGeom prst="rect">
            <a:avLst/>
          </a:prstGeom>
          <a:noFill/>
          <a:ln w="9525">
            <a:noFill/>
            <a:miter lim="800000"/>
            <a:headEnd/>
            <a:tailEnd/>
          </a:ln>
        </p:spPr>
      </p:pic>
      <p:sp>
        <p:nvSpPr>
          <p:cNvPr id="11271" name="Text Box 7"/>
          <p:cNvSpPr txBox="1">
            <a:spLocks noChangeArrowheads="1"/>
          </p:cNvSpPr>
          <p:nvPr/>
        </p:nvSpPr>
        <p:spPr bwMode="auto">
          <a:xfrm>
            <a:off x="5076825" y="2924175"/>
            <a:ext cx="2754313" cy="406400"/>
          </a:xfrm>
          <a:prstGeom prst="rect">
            <a:avLst/>
          </a:prstGeom>
          <a:solidFill>
            <a:schemeClr val="bg1"/>
          </a:solidFill>
          <a:ln w="9525">
            <a:solidFill>
              <a:schemeClr val="tx1"/>
            </a:solidFill>
            <a:miter lim="800000"/>
            <a:headEnd/>
            <a:tailEnd/>
          </a:ln>
        </p:spPr>
        <p:txBody>
          <a:bodyPr>
            <a:spAutoFit/>
          </a:bodyPr>
          <a:lstStyle/>
          <a:p>
            <a:r>
              <a:rPr lang="zh-CN" altLang="en-US" sz="2000" b="1">
                <a:latin typeface="Arial" pitchFamily="34" charset="0"/>
              </a:rPr>
              <a:t>法国里昂工人起义</a:t>
            </a:r>
          </a:p>
        </p:txBody>
      </p:sp>
      <p:sp>
        <p:nvSpPr>
          <p:cNvPr id="257032" name="Rectangle 2"/>
          <p:cNvSpPr>
            <a:spLocks noChangeArrowheads="1"/>
          </p:cNvSpPr>
          <p:nvPr/>
        </p:nvSpPr>
        <p:spPr bwMode="auto">
          <a:xfrm>
            <a:off x="0" y="2000240"/>
            <a:ext cx="9144000" cy="1384995"/>
          </a:xfrm>
          <a:prstGeom prst="rect">
            <a:avLst/>
          </a:prstGeom>
          <a:solidFill>
            <a:srgbClr val="FFFF00"/>
          </a:solidFill>
          <a:ln w="9525">
            <a:solidFill>
              <a:srgbClr val="FF0000"/>
            </a:solidFill>
            <a:miter lim="800000"/>
            <a:headEnd/>
            <a:tailEnd/>
          </a:ln>
        </p:spPr>
        <p:txBody>
          <a:bodyPr anchor="ctr">
            <a:spAutoFit/>
          </a:bodyPr>
          <a:lstStyle/>
          <a:p>
            <a:r>
              <a:rPr lang="en-US" altLang="zh-CN" sz="2800" b="1" dirty="0" smtClean="0">
                <a:latin typeface="Arial" pitchFamily="34" charset="0"/>
              </a:rPr>
              <a:t>2.</a:t>
            </a:r>
            <a:r>
              <a:rPr lang="zh-CN" altLang="en-US" sz="2800" b="1" dirty="0" smtClean="0">
                <a:latin typeface="Arial" pitchFamily="34" charset="0"/>
              </a:rPr>
              <a:t>阶级基础：欧</a:t>
            </a:r>
            <a:r>
              <a:rPr lang="zh-CN" altLang="en-US" sz="2800" b="1" dirty="0">
                <a:latin typeface="Arial" pitchFamily="34" charset="0"/>
              </a:rPr>
              <a:t>洲三大工人运动，表明工人阶级已觉醒，</a:t>
            </a:r>
            <a:r>
              <a:rPr lang="zh-CN" altLang="en-US" sz="2800" b="1" dirty="0">
                <a:solidFill>
                  <a:srgbClr val="000000"/>
                </a:solidFill>
              </a:rPr>
              <a:t>作为独立的政治力量登上历史舞台，工人运动需要科学理论指导。</a:t>
            </a:r>
          </a:p>
        </p:txBody>
      </p:sp>
      <p:sp>
        <p:nvSpPr>
          <p:cNvPr id="11273" name="Text Box 19"/>
          <p:cNvSpPr txBox="1">
            <a:spLocks noChangeArrowheads="1"/>
          </p:cNvSpPr>
          <p:nvPr/>
        </p:nvSpPr>
        <p:spPr bwMode="auto">
          <a:xfrm>
            <a:off x="-36513" y="-26988"/>
            <a:ext cx="4038601" cy="954107"/>
          </a:xfrm>
          <a:prstGeom prst="rect">
            <a:avLst/>
          </a:prstGeom>
          <a:noFill/>
          <a:ln w="38100">
            <a:solidFill>
              <a:schemeClr val="tx1"/>
            </a:solidFill>
            <a:miter lim="800000"/>
            <a:headEnd/>
            <a:tailEnd/>
          </a:ln>
        </p:spPr>
        <p:txBody>
          <a:bodyPr>
            <a:spAutoFit/>
          </a:bodyPr>
          <a:lstStyle/>
          <a:p>
            <a:r>
              <a:rPr lang="en-US" altLang="zh-CN" sz="2800" b="1" dirty="0">
                <a:latin typeface="Arial" pitchFamily="34" charset="0"/>
                <a:ea typeface="黑体" pitchFamily="49" charset="-122"/>
              </a:rPr>
              <a:t>19</a:t>
            </a:r>
            <a:r>
              <a:rPr lang="zh-CN" altLang="en-US" sz="2800" b="1" dirty="0">
                <a:latin typeface="Arial" pitchFamily="34" charset="0"/>
                <a:ea typeface="黑体" pitchFamily="49" charset="-122"/>
              </a:rPr>
              <a:t>世纪三四十年代欧洲三大工人运动</a:t>
            </a:r>
          </a:p>
        </p:txBody>
      </p:sp>
      <p:sp>
        <p:nvSpPr>
          <p:cNvPr id="10" name="TextBox 9"/>
          <p:cNvSpPr txBox="1"/>
          <p:nvPr/>
        </p:nvSpPr>
        <p:spPr>
          <a:xfrm>
            <a:off x="0" y="4549676"/>
            <a:ext cx="5429256" cy="2308324"/>
          </a:xfrm>
          <a:prstGeom prst="rect">
            <a:avLst/>
          </a:prstGeom>
          <a:noFill/>
        </p:spPr>
        <p:txBody>
          <a:bodyPr wrap="square" rtlCol="0">
            <a:spAutoFit/>
          </a:bodyPr>
          <a:lstStyle/>
          <a:p>
            <a:r>
              <a:rPr lang="zh-CN" altLang="zh-CN" b="1" dirty="0" smtClean="0">
                <a:latin typeface="黑体" pitchFamily="49" charset="-122"/>
                <a:ea typeface="黑体" pitchFamily="49" charset="-122"/>
              </a:rPr>
              <a:t>1836 年，“伦敦工人协会”成立。后来，协会拟定了呈送议会要求普选权的请愿书，并以“人民宪章”名义正式公布，得到全国响应，这是宪章运动开始的标志。宪章运动持续时间超过10 年，数次向国会递交请愿书，几百万工人先后在请愿书上签名，大大激发了工人的斗争热情。图为宪章运动中工人游行请愿的情景。</a:t>
            </a:r>
            <a:endParaRPr lang="zh-CN" altLang="zh-CN" dirty="0" smtClean="0"/>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box(in)">
                                      <p:cBhvr>
                                        <p:cTn id="7" dur="500"/>
                                        <p:tgtEl>
                                          <p:spTgt spid="1127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box(in)">
                                      <p:cBhvr>
                                        <p:cTn id="12" dur="500"/>
                                        <p:tgtEl>
                                          <p:spTgt spid="11270"/>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11271"/>
                                        </p:tgtEl>
                                        <p:attrNameLst>
                                          <p:attrName>style.visibility</p:attrName>
                                        </p:attrNameLst>
                                      </p:cBhvr>
                                      <p:to>
                                        <p:strVal val="visible"/>
                                      </p:to>
                                    </p:set>
                                    <p:animEffect transition="in" filter="box(in)">
                                      <p:cBhvr>
                                        <p:cTn id="16" dur="500"/>
                                        <p:tgtEl>
                                          <p:spTgt spid="11271"/>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1268"/>
                                        </p:tgtEl>
                                        <p:attrNameLst>
                                          <p:attrName>style.visibility</p:attrName>
                                        </p:attrNameLst>
                                      </p:cBhvr>
                                      <p:to>
                                        <p:strVal val="visible"/>
                                      </p:to>
                                    </p:set>
                                    <p:animEffect transition="in" filter="box(in)">
                                      <p:cBhvr>
                                        <p:cTn id="21" dur="500"/>
                                        <p:tgtEl>
                                          <p:spTgt spid="11268"/>
                                        </p:tgtEl>
                                      </p:cBhvr>
                                    </p:animEffect>
                                  </p:childTnLst>
                                </p:cTn>
                              </p:par>
                            </p:childTnLst>
                          </p:cTn>
                        </p:par>
                        <p:par>
                          <p:cTn id="22" fill="hold">
                            <p:stCondLst>
                              <p:cond delay="500"/>
                            </p:stCondLst>
                            <p:childTnLst>
                              <p:par>
                                <p:cTn id="23" presetID="4" presetClass="entr" presetSubtype="16" fill="hold" grpId="0" nodeType="afterEffect">
                                  <p:stCondLst>
                                    <p:cond delay="0"/>
                                  </p:stCondLst>
                                  <p:childTnLst>
                                    <p:set>
                                      <p:cBhvr>
                                        <p:cTn id="24" dur="1" fill="hold">
                                          <p:stCondLst>
                                            <p:cond delay="0"/>
                                          </p:stCondLst>
                                        </p:cTn>
                                        <p:tgtEl>
                                          <p:spTgt spid="11269"/>
                                        </p:tgtEl>
                                        <p:attrNameLst>
                                          <p:attrName>style.visibility</p:attrName>
                                        </p:attrNameLst>
                                      </p:cBhvr>
                                      <p:to>
                                        <p:strVal val="visible"/>
                                      </p:to>
                                    </p:set>
                                    <p:animEffect transition="in" filter="box(in)">
                                      <p:cBhvr>
                                        <p:cTn id="25" dur="500"/>
                                        <p:tgtEl>
                                          <p:spTgt spid="11269"/>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1266"/>
                                        </p:tgtEl>
                                        <p:attrNameLst>
                                          <p:attrName>style.visibility</p:attrName>
                                        </p:attrNameLst>
                                      </p:cBhvr>
                                      <p:to>
                                        <p:strVal val="visible"/>
                                      </p:to>
                                    </p:set>
                                    <p:animEffect transition="in" filter="box(in)">
                                      <p:cBhvr>
                                        <p:cTn id="30" dur="500"/>
                                        <p:tgtEl>
                                          <p:spTgt spid="11266"/>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1267"/>
                                        </p:tgtEl>
                                        <p:attrNameLst>
                                          <p:attrName>style.visibility</p:attrName>
                                        </p:attrNameLst>
                                      </p:cBhvr>
                                      <p:to>
                                        <p:strVal val="visible"/>
                                      </p:to>
                                    </p:set>
                                    <p:animEffect transition="in" filter="box(in)">
                                      <p:cBhvr>
                                        <p:cTn id="35" dur="500"/>
                                        <p:tgtEl>
                                          <p:spTgt spid="11267"/>
                                        </p:tgtEl>
                                      </p:cBhvr>
                                    </p:animEffect>
                                  </p:childTnLst>
                                </p:cTn>
                              </p:par>
                            </p:childTnLst>
                          </p:cTn>
                        </p:par>
                        <p:par>
                          <p:cTn id="36" fill="hold">
                            <p:stCondLst>
                              <p:cond delay="500"/>
                            </p:stCondLst>
                            <p:childTnLst>
                              <p:par>
                                <p:cTn id="37" presetID="4" presetClass="entr" presetSubtype="16"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ox(i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57032"/>
                                        </p:tgtEl>
                                        <p:attrNameLst>
                                          <p:attrName>style.visibility</p:attrName>
                                        </p:attrNameLst>
                                      </p:cBhvr>
                                      <p:to>
                                        <p:strVal val="visible"/>
                                      </p:to>
                                    </p:set>
                                    <p:animEffect transition="in" filter="box(in)">
                                      <p:cBhvr>
                                        <p:cTn id="44" dur="500"/>
                                        <p:tgtEl>
                                          <p:spTgt spid="257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69" grpId="0" animBg="1"/>
      <p:bldP spid="11271" grpId="0" animBg="1"/>
      <p:bldP spid="257032" grpId="0" animBg="1"/>
      <p:bldP spid="11273"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4" name="Picture 6" descr="20060822233820473"/>
          <p:cNvPicPr>
            <a:picLocks noChangeAspect="1" noChangeArrowheads="1"/>
          </p:cNvPicPr>
          <p:nvPr/>
        </p:nvPicPr>
        <p:blipFill>
          <a:blip r:embed="rId3" cstate="print"/>
          <a:srcRect/>
          <a:stretch>
            <a:fillRect/>
          </a:stretch>
        </p:blipFill>
        <p:spPr bwMode="auto">
          <a:xfrm>
            <a:off x="214282" y="1142984"/>
            <a:ext cx="2305050" cy="3313113"/>
          </a:xfrm>
          <a:prstGeom prst="rect">
            <a:avLst/>
          </a:prstGeom>
          <a:noFill/>
          <a:ln w="9525">
            <a:noFill/>
            <a:miter lim="800000"/>
            <a:headEnd/>
            <a:tailEnd/>
          </a:ln>
        </p:spPr>
      </p:pic>
      <p:pic>
        <p:nvPicPr>
          <p:cNvPr id="278535" name="Picture 7" descr="费尔巴哈"/>
          <p:cNvPicPr>
            <a:picLocks noChangeAspect="1" noChangeArrowheads="1"/>
          </p:cNvPicPr>
          <p:nvPr/>
        </p:nvPicPr>
        <p:blipFill>
          <a:blip r:embed="rId4" cstate="print"/>
          <a:srcRect/>
          <a:stretch>
            <a:fillRect/>
          </a:stretch>
        </p:blipFill>
        <p:spPr bwMode="auto">
          <a:xfrm>
            <a:off x="2143108" y="1142984"/>
            <a:ext cx="2089150" cy="3311525"/>
          </a:xfrm>
          <a:prstGeom prst="rect">
            <a:avLst/>
          </a:prstGeom>
          <a:noFill/>
          <a:ln w="9525">
            <a:noFill/>
            <a:miter lim="800000"/>
            <a:headEnd/>
            <a:tailEnd/>
          </a:ln>
        </p:spPr>
      </p:pic>
      <p:pic>
        <p:nvPicPr>
          <p:cNvPr id="278536" name="Picture 8" descr="斯密"/>
          <p:cNvPicPr>
            <a:picLocks noChangeAspect="1" noChangeArrowheads="1"/>
          </p:cNvPicPr>
          <p:nvPr/>
        </p:nvPicPr>
        <p:blipFill>
          <a:blip r:embed="rId5" cstate="print"/>
          <a:srcRect b="10634"/>
          <a:stretch>
            <a:fillRect/>
          </a:stretch>
        </p:blipFill>
        <p:spPr bwMode="auto">
          <a:xfrm>
            <a:off x="4357686" y="1000108"/>
            <a:ext cx="2114550" cy="3313113"/>
          </a:xfrm>
          <a:prstGeom prst="rect">
            <a:avLst/>
          </a:prstGeom>
          <a:noFill/>
          <a:ln w="9525">
            <a:noFill/>
            <a:miter lim="800000"/>
            <a:headEnd/>
            <a:tailEnd/>
          </a:ln>
        </p:spPr>
      </p:pic>
      <p:pic>
        <p:nvPicPr>
          <p:cNvPr id="278537" name="Picture 9" descr="李嘉图"/>
          <p:cNvPicPr>
            <a:picLocks noChangeAspect="1" noChangeArrowheads="1"/>
          </p:cNvPicPr>
          <p:nvPr/>
        </p:nvPicPr>
        <p:blipFill>
          <a:blip r:embed="rId6" cstate="print"/>
          <a:srcRect/>
          <a:stretch>
            <a:fillRect/>
          </a:stretch>
        </p:blipFill>
        <p:spPr bwMode="auto">
          <a:xfrm>
            <a:off x="6357950" y="1214422"/>
            <a:ext cx="2303462" cy="3311525"/>
          </a:xfrm>
          <a:prstGeom prst="rect">
            <a:avLst/>
          </a:prstGeom>
          <a:noFill/>
          <a:ln w="9525">
            <a:noFill/>
            <a:miter lim="800000"/>
            <a:headEnd/>
            <a:tailEnd/>
          </a:ln>
        </p:spPr>
      </p:pic>
      <p:sp>
        <p:nvSpPr>
          <p:cNvPr id="278538" name="Text Box 10"/>
          <p:cNvSpPr txBox="1">
            <a:spLocks noChangeArrowheads="1"/>
          </p:cNvSpPr>
          <p:nvPr/>
        </p:nvSpPr>
        <p:spPr bwMode="auto">
          <a:xfrm>
            <a:off x="0" y="4643446"/>
            <a:ext cx="1800225" cy="519112"/>
          </a:xfrm>
          <a:prstGeom prst="rect">
            <a:avLst/>
          </a:prstGeom>
          <a:noFill/>
          <a:ln w="9525">
            <a:noFill/>
            <a:miter lim="800000"/>
            <a:headEnd/>
            <a:tailEnd/>
          </a:ln>
        </p:spPr>
        <p:txBody>
          <a:bodyPr>
            <a:spAutoFit/>
          </a:bodyPr>
          <a:lstStyle/>
          <a:p>
            <a:pPr eaLnBrk="1" hangingPunct="1">
              <a:spcBef>
                <a:spcPct val="50000"/>
              </a:spcBef>
            </a:pPr>
            <a:r>
              <a:rPr lang="en-US" altLang="zh-CN" sz="2800" dirty="0">
                <a:solidFill>
                  <a:schemeClr val="tx1"/>
                </a:solidFill>
                <a:ea typeface="楷体_GB2312" pitchFamily="49" charset="-122"/>
              </a:rPr>
              <a:t>   </a:t>
            </a:r>
            <a:r>
              <a:rPr lang="zh-CN" altLang="en-US" sz="2800" dirty="0">
                <a:solidFill>
                  <a:schemeClr val="tx1"/>
                </a:solidFill>
                <a:ea typeface="楷体_GB2312" pitchFamily="49" charset="-122"/>
              </a:rPr>
              <a:t>黑格尔</a:t>
            </a:r>
          </a:p>
        </p:txBody>
      </p:sp>
      <p:sp>
        <p:nvSpPr>
          <p:cNvPr id="278539" name="Text Box 11"/>
          <p:cNvSpPr txBox="1">
            <a:spLocks noChangeArrowheads="1"/>
          </p:cNvSpPr>
          <p:nvPr/>
        </p:nvSpPr>
        <p:spPr bwMode="auto">
          <a:xfrm>
            <a:off x="1643042" y="4572008"/>
            <a:ext cx="2016125" cy="519112"/>
          </a:xfrm>
          <a:prstGeom prst="rect">
            <a:avLst/>
          </a:prstGeom>
          <a:noFill/>
          <a:ln w="9525">
            <a:noFill/>
            <a:miter lim="800000"/>
            <a:headEnd/>
            <a:tailEnd/>
          </a:ln>
        </p:spPr>
        <p:txBody>
          <a:bodyPr>
            <a:spAutoFit/>
          </a:bodyPr>
          <a:lstStyle/>
          <a:p>
            <a:pPr eaLnBrk="1" hangingPunct="1">
              <a:spcBef>
                <a:spcPct val="50000"/>
              </a:spcBef>
            </a:pPr>
            <a:r>
              <a:rPr lang="en-US" altLang="zh-CN" sz="2800" dirty="0">
                <a:solidFill>
                  <a:schemeClr val="tx1"/>
                </a:solidFill>
                <a:ea typeface="楷体_GB2312" pitchFamily="49" charset="-122"/>
              </a:rPr>
              <a:t>  </a:t>
            </a:r>
            <a:r>
              <a:rPr lang="zh-CN" altLang="en-US" sz="2800" dirty="0">
                <a:solidFill>
                  <a:schemeClr val="tx1"/>
                </a:solidFill>
                <a:ea typeface="楷体_GB2312" pitchFamily="49" charset="-122"/>
              </a:rPr>
              <a:t>费尔巴哈</a:t>
            </a:r>
          </a:p>
        </p:txBody>
      </p:sp>
      <p:sp>
        <p:nvSpPr>
          <p:cNvPr id="278540" name="Text Box 12"/>
          <p:cNvSpPr txBox="1">
            <a:spLocks noChangeArrowheads="1"/>
          </p:cNvSpPr>
          <p:nvPr/>
        </p:nvSpPr>
        <p:spPr bwMode="auto">
          <a:xfrm>
            <a:off x="4143372" y="4429132"/>
            <a:ext cx="1800225" cy="519112"/>
          </a:xfrm>
          <a:prstGeom prst="rect">
            <a:avLst/>
          </a:prstGeom>
          <a:noFill/>
          <a:ln w="9525">
            <a:noFill/>
            <a:miter lim="800000"/>
            <a:headEnd/>
            <a:tailEnd/>
          </a:ln>
        </p:spPr>
        <p:txBody>
          <a:bodyPr>
            <a:spAutoFit/>
          </a:bodyPr>
          <a:lstStyle/>
          <a:p>
            <a:pPr algn="ctr" eaLnBrk="1" hangingPunct="1">
              <a:spcBef>
                <a:spcPct val="50000"/>
              </a:spcBef>
            </a:pPr>
            <a:r>
              <a:rPr kumimoji="1" lang="zh-CN" altLang="en-US" sz="2800" dirty="0">
                <a:solidFill>
                  <a:schemeClr val="tx1"/>
                </a:solidFill>
                <a:ea typeface="楷体_GB2312" pitchFamily="49" charset="-122"/>
              </a:rPr>
              <a:t>亚当</a:t>
            </a:r>
            <a:r>
              <a:rPr kumimoji="1" lang="en-US" altLang="zh-CN" sz="2800" dirty="0">
                <a:solidFill>
                  <a:schemeClr val="tx1"/>
                </a:solidFill>
                <a:ea typeface="楷体_GB2312" pitchFamily="49" charset="-122"/>
              </a:rPr>
              <a:t>·</a:t>
            </a:r>
            <a:r>
              <a:rPr kumimoji="1" lang="zh-CN" altLang="en-US" sz="2800" dirty="0">
                <a:solidFill>
                  <a:schemeClr val="tx1"/>
                </a:solidFill>
                <a:ea typeface="楷体_GB2312" pitchFamily="49" charset="-122"/>
              </a:rPr>
              <a:t>斯密</a:t>
            </a:r>
            <a:endParaRPr lang="zh-CN" altLang="en-US" sz="2800" dirty="0">
              <a:solidFill>
                <a:schemeClr val="tx1"/>
              </a:solidFill>
              <a:ea typeface="楷体_GB2312" pitchFamily="49" charset="-122"/>
            </a:endParaRPr>
          </a:p>
        </p:txBody>
      </p:sp>
      <p:sp>
        <p:nvSpPr>
          <p:cNvPr id="278541" name="Text Box 13"/>
          <p:cNvSpPr txBox="1">
            <a:spLocks noChangeArrowheads="1"/>
          </p:cNvSpPr>
          <p:nvPr/>
        </p:nvSpPr>
        <p:spPr bwMode="auto">
          <a:xfrm>
            <a:off x="6357950" y="4357694"/>
            <a:ext cx="2303462" cy="519113"/>
          </a:xfrm>
          <a:prstGeom prst="rect">
            <a:avLst/>
          </a:prstGeom>
          <a:noFill/>
          <a:ln w="9525">
            <a:noFill/>
            <a:miter lim="800000"/>
            <a:headEnd/>
            <a:tailEnd/>
          </a:ln>
        </p:spPr>
        <p:txBody>
          <a:bodyPr>
            <a:spAutoFit/>
          </a:bodyPr>
          <a:lstStyle/>
          <a:p>
            <a:pPr algn="ctr" eaLnBrk="1" hangingPunct="1">
              <a:spcBef>
                <a:spcPct val="50000"/>
              </a:spcBef>
            </a:pPr>
            <a:r>
              <a:rPr kumimoji="1" lang="zh-CN" altLang="en-US" sz="2800" dirty="0">
                <a:solidFill>
                  <a:schemeClr val="tx1"/>
                </a:solidFill>
                <a:ea typeface="楷体_GB2312" pitchFamily="49" charset="-122"/>
              </a:rPr>
              <a:t>大卫</a:t>
            </a:r>
            <a:r>
              <a:rPr kumimoji="1" lang="en-US" altLang="zh-CN" sz="2800" dirty="0">
                <a:solidFill>
                  <a:schemeClr val="tx1"/>
                </a:solidFill>
                <a:ea typeface="楷体_GB2312" pitchFamily="49" charset="-122"/>
              </a:rPr>
              <a:t>·</a:t>
            </a:r>
            <a:r>
              <a:rPr kumimoji="1" lang="zh-CN" altLang="en-US" sz="2800" dirty="0">
                <a:solidFill>
                  <a:schemeClr val="tx1"/>
                </a:solidFill>
                <a:ea typeface="楷体_GB2312" pitchFamily="49" charset="-122"/>
              </a:rPr>
              <a:t>李嘉图</a:t>
            </a:r>
            <a:endParaRPr lang="zh-CN" altLang="en-US" sz="2800" dirty="0">
              <a:solidFill>
                <a:schemeClr val="tx1"/>
              </a:solidFill>
              <a:ea typeface="楷体_GB2312" pitchFamily="49" charset="-122"/>
            </a:endParaRPr>
          </a:p>
        </p:txBody>
      </p:sp>
      <p:sp>
        <p:nvSpPr>
          <p:cNvPr id="9226" name="Rectangle 14"/>
          <p:cNvSpPr>
            <a:spLocks noChangeArrowheads="1"/>
          </p:cNvSpPr>
          <p:nvPr/>
        </p:nvSpPr>
        <p:spPr bwMode="auto">
          <a:xfrm>
            <a:off x="4643438" y="571480"/>
            <a:ext cx="4286250" cy="579437"/>
          </a:xfrm>
          <a:prstGeom prst="rect">
            <a:avLst/>
          </a:prstGeom>
          <a:solidFill>
            <a:schemeClr val="bg1"/>
          </a:solidFill>
          <a:ln w="9525" algn="ctr">
            <a:noFill/>
            <a:miter lim="800000"/>
            <a:headEnd/>
            <a:tailEnd/>
          </a:ln>
        </p:spPr>
        <p:txBody>
          <a:bodyPr>
            <a:spAutoFit/>
          </a:bodyPr>
          <a:lstStyle/>
          <a:p>
            <a:pPr algn="ctr" eaLnBrk="1" hangingPunct="1"/>
            <a:r>
              <a:rPr lang="zh-CN" altLang="en-US" sz="3200" b="1" dirty="0">
                <a:solidFill>
                  <a:schemeClr val="tx1"/>
                </a:solidFill>
              </a:rPr>
              <a:t>英国</a:t>
            </a:r>
            <a:r>
              <a:rPr lang="zh-CN" altLang="en-US" sz="3200" b="1" dirty="0">
                <a:solidFill>
                  <a:srgbClr val="FF0000"/>
                </a:solidFill>
              </a:rPr>
              <a:t>古典政治经济学</a:t>
            </a:r>
          </a:p>
        </p:txBody>
      </p:sp>
      <p:sp>
        <p:nvSpPr>
          <p:cNvPr id="9227" name="Rectangle 15"/>
          <p:cNvSpPr>
            <a:spLocks noChangeArrowheads="1"/>
          </p:cNvSpPr>
          <p:nvPr/>
        </p:nvSpPr>
        <p:spPr bwMode="auto">
          <a:xfrm>
            <a:off x="0" y="571480"/>
            <a:ext cx="3457575" cy="579437"/>
          </a:xfrm>
          <a:prstGeom prst="rect">
            <a:avLst/>
          </a:prstGeom>
          <a:solidFill>
            <a:schemeClr val="bg1"/>
          </a:solidFill>
          <a:ln w="9525" algn="ctr">
            <a:noFill/>
            <a:miter lim="800000"/>
            <a:headEnd/>
            <a:tailEnd/>
          </a:ln>
        </p:spPr>
        <p:txBody>
          <a:bodyPr>
            <a:spAutoFit/>
          </a:bodyPr>
          <a:lstStyle/>
          <a:p>
            <a:pPr algn="ctr" eaLnBrk="1" hangingPunct="1"/>
            <a:r>
              <a:rPr lang="zh-CN" altLang="en-US" sz="3200" b="1" dirty="0">
                <a:solidFill>
                  <a:schemeClr val="tx1"/>
                </a:solidFill>
              </a:rPr>
              <a:t>德意志</a:t>
            </a:r>
            <a:r>
              <a:rPr lang="zh-CN" altLang="en-US" sz="3200" b="1" dirty="0">
                <a:solidFill>
                  <a:srgbClr val="FF0000"/>
                </a:solidFill>
              </a:rPr>
              <a:t>古典哲学</a:t>
            </a:r>
          </a:p>
        </p:txBody>
      </p:sp>
      <p:sp>
        <p:nvSpPr>
          <p:cNvPr id="278544" name="Rectangle 16"/>
          <p:cNvSpPr>
            <a:spLocks noChangeArrowheads="1"/>
          </p:cNvSpPr>
          <p:nvPr/>
        </p:nvSpPr>
        <p:spPr bwMode="auto">
          <a:xfrm>
            <a:off x="3214678" y="642918"/>
            <a:ext cx="2952750" cy="504825"/>
          </a:xfrm>
          <a:prstGeom prst="rect">
            <a:avLst/>
          </a:prstGeom>
          <a:solidFill>
            <a:schemeClr val="bg1"/>
          </a:solidFill>
          <a:ln w="9525">
            <a:noFill/>
            <a:miter lim="800000"/>
            <a:headEnd/>
            <a:tailEnd/>
          </a:ln>
        </p:spPr>
        <p:txBody>
          <a:bodyPr/>
          <a:lstStyle/>
          <a:p>
            <a:pPr marL="342900" indent="-342900" eaLnBrk="1" hangingPunct="1">
              <a:lnSpc>
                <a:spcPct val="80000"/>
              </a:lnSpc>
              <a:spcBef>
                <a:spcPct val="20000"/>
              </a:spcBef>
              <a:buClr>
                <a:schemeClr val="folHlink"/>
              </a:buClr>
              <a:buSzPct val="60000"/>
              <a:buFont typeface="Wingdings" pitchFamily="2" charset="2"/>
              <a:buNone/>
            </a:pPr>
            <a:r>
              <a:rPr lang="zh-CN" altLang="en-US" sz="3600" b="1" dirty="0">
                <a:solidFill>
                  <a:srgbClr val="FF0000"/>
                </a:solidFill>
                <a:latin typeface="华文新魏" pitchFamily="2" charset="-122"/>
              </a:rPr>
              <a:t>空想社会主义</a:t>
            </a:r>
          </a:p>
        </p:txBody>
      </p:sp>
      <p:sp>
        <p:nvSpPr>
          <p:cNvPr id="9229" name="Rectangle 17"/>
          <p:cNvSpPr>
            <a:spLocks noChangeArrowheads="1"/>
          </p:cNvSpPr>
          <p:nvPr/>
        </p:nvSpPr>
        <p:spPr bwMode="auto">
          <a:xfrm>
            <a:off x="0" y="58886"/>
            <a:ext cx="5580063" cy="461665"/>
          </a:xfrm>
          <a:prstGeom prst="rect">
            <a:avLst/>
          </a:prstGeom>
          <a:solidFill>
            <a:srgbClr val="FF6600"/>
          </a:solidFill>
          <a:ln w="9525">
            <a:noFill/>
            <a:miter lim="800000"/>
            <a:headEnd/>
            <a:tailEnd/>
          </a:ln>
        </p:spPr>
        <p:txBody>
          <a:bodyPr anchor="ctr">
            <a:spAutoFit/>
          </a:bodyPr>
          <a:lstStyle/>
          <a:p>
            <a:pPr eaLnBrk="1" hangingPunct="1"/>
            <a:r>
              <a:rPr lang="en-US" altLang="zh-CN" sz="2400" b="1" dirty="0">
                <a:solidFill>
                  <a:schemeClr val="bg1"/>
                </a:solidFill>
                <a:latin typeface="黑体" pitchFamily="49" charset="-122"/>
                <a:ea typeface="黑体" pitchFamily="49" charset="-122"/>
              </a:rPr>
              <a:t>19</a:t>
            </a:r>
            <a:r>
              <a:rPr lang="zh-CN" altLang="en-US" sz="2400" b="1" dirty="0">
                <a:solidFill>
                  <a:schemeClr val="bg1"/>
                </a:solidFill>
                <a:latin typeface="黑体" pitchFamily="49" charset="-122"/>
                <a:ea typeface="黑体" pitchFamily="49" charset="-122"/>
              </a:rPr>
              <a:t>世纪中期欧洲三大理论成果</a:t>
            </a:r>
          </a:p>
        </p:txBody>
      </p:sp>
      <p:pic>
        <p:nvPicPr>
          <p:cNvPr id="278546" name="Picture 18" descr="01000000000000119080748814198"/>
          <p:cNvPicPr>
            <a:picLocks noChangeAspect="1" noChangeArrowheads="1"/>
          </p:cNvPicPr>
          <p:nvPr/>
        </p:nvPicPr>
        <p:blipFill>
          <a:blip r:embed="rId7" cstate="print"/>
          <a:srcRect/>
          <a:stretch>
            <a:fillRect/>
          </a:stretch>
        </p:blipFill>
        <p:spPr bwMode="auto">
          <a:xfrm>
            <a:off x="1071538" y="1285860"/>
            <a:ext cx="2452687" cy="3671888"/>
          </a:xfrm>
          <a:prstGeom prst="rect">
            <a:avLst/>
          </a:prstGeom>
          <a:noFill/>
          <a:ln w="9525">
            <a:noFill/>
            <a:miter lim="800000"/>
            <a:headEnd/>
            <a:tailEnd/>
          </a:ln>
        </p:spPr>
      </p:pic>
      <p:pic>
        <p:nvPicPr>
          <p:cNvPr id="278547" name="Picture 19" descr="u=1812089068,362063013&amp;fm=21&amp;gp=0"/>
          <p:cNvPicPr>
            <a:picLocks noChangeAspect="1" noChangeArrowheads="1"/>
          </p:cNvPicPr>
          <p:nvPr/>
        </p:nvPicPr>
        <p:blipFill>
          <a:blip r:embed="rId8" cstate="print"/>
          <a:srcRect/>
          <a:stretch>
            <a:fillRect/>
          </a:stretch>
        </p:blipFill>
        <p:spPr bwMode="auto">
          <a:xfrm>
            <a:off x="3286116" y="1214422"/>
            <a:ext cx="2592388" cy="3671888"/>
          </a:xfrm>
          <a:prstGeom prst="rect">
            <a:avLst/>
          </a:prstGeom>
          <a:noFill/>
          <a:ln w="9525">
            <a:noFill/>
            <a:miter lim="800000"/>
            <a:headEnd/>
            <a:tailEnd/>
          </a:ln>
        </p:spPr>
      </p:pic>
      <p:pic>
        <p:nvPicPr>
          <p:cNvPr id="278548" name="Picture 20" descr="u=4291769837,2110767391&amp;fm=23&amp;gp=0"/>
          <p:cNvPicPr>
            <a:picLocks noChangeAspect="1" noChangeArrowheads="1"/>
          </p:cNvPicPr>
          <p:nvPr/>
        </p:nvPicPr>
        <p:blipFill>
          <a:blip r:embed="rId9" cstate="print"/>
          <a:srcRect/>
          <a:stretch>
            <a:fillRect/>
          </a:stretch>
        </p:blipFill>
        <p:spPr bwMode="auto">
          <a:xfrm>
            <a:off x="6215074" y="1285860"/>
            <a:ext cx="2413000" cy="3673475"/>
          </a:xfrm>
          <a:prstGeom prst="rect">
            <a:avLst/>
          </a:prstGeom>
          <a:noFill/>
          <a:ln w="9525">
            <a:noFill/>
            <a:miter lim="800000"/>
            <a:headEnd/>
            <a:tailEnd/>
          </a:ln>
        </p:spPr>
      </p:pic>
      <p:sp>
        <p:nvSpPr>
          <p:cNvPr id="18" name="TextBox 17"/>
          <p:cNvSpPr txBox="1"/>
          <p:nvPr/>
        </p:nvSpPr>
        <p:spPr>
          <a:xfrm>
            <a:off x="285720" y="5657671"/>
            <a:ext cx="8643998" cy="1200329"/>
          </a:xfrm>
          <a:prstGeom prst="rect">
            <a:avLst/>
          </a:prstGeom>
          <a:noFill/>
        </p:spPr>
        <p:txBody>
          <a:bodyPr wrap="square" rtlCol="0">
            <a:spAutoFit/>
          </a:bodyPr>
          <a:lstStyle/>
          <a:p>
            <a:pPr eaLnBrk="0" hangingPunct="0"/>
            <a:r>
              <a:rPr lang="zh-CN" altLang="en-US" b="1" dirty="0" smtClean="0">
                <a:latin typeface="微软雅黑" pitchFamily="34" charset="-122"/>
                <a:ea typeface="微软雅黑" pitchFamily="34" charset="-122"/>
              </a:rPr>
              <a:t>史料：</a:t>
            </a:r>
            <a:r>
              <a:rPr lang="zh-CN" altLang="en-US" b="1" dirty="0" smtClean="0">
                <a:solidFill>
                  <a:srgbClr val="FF0000"/>
                </a:solidFill>
                <a:latin typeface="微软雅黑" pitchFamily="34" charset="-122"/>
                <a:ea typeface="微软雅黑" pitchFamily="34" charset="-122"/>
              </a:rPr>
              <a:t>空想社会主义者</a:t>
            </a:r>
            <a:r>
              <a:rPr lang="zh-CN" altLang="en-US" b="1" dirty="0" smtClean="0">
                <a:latin typeface="微软雅黑" pitchFamily="34" charset="-122"/>
                <a:ea typeface="微软雅黑" pitchFamily="34" charset="-122"/>
              </a:rPr>
              <a:t>对未来理想社会</a:t>
            </a:r>
            <a:r>
              <a:rPr lang="zh-CN" altLang="en-US" b="1" dirty="0" smtClean="0">
                <a:solidFill>
                  <a:srgbClr val="FF0000"/>
                </a:solidFill>
                <a:latin typeface="微软雅黑" pitchFamily="34" charset="-122"/>
                <a:ea typeface="微软雅黑" pitchFamily="34" charset="-122"/>
              </a:rPr>
              <a:t>提出设想</a:t>
            </a:r>
            <a:r>
              <a:rPr lang="zh-CN" altLang="en-US" b="1" dirty="0" smtClean="0">
                <a:latin typeface="微软雅黑" pitchFamily="34" charset="-122"/>
                <a:ea typeface="微软雅黑" pitchFamily="34" charset="-122"/>
              </a:rPr>
              <a:t>：用统一的</a:t>
            </a:r>
            <a:r>
              <a:rPr lang="zh-CN" altLang="en-US" b="1" dirty="0" smtClean="0">
                <a:solidFill>
                  <a:srgbClr val="FF0000"/>
                </a:solidFill>
                <a:latin typeface="微软雅黑" pitchFamily="34" charset="-122"/>
                <a:ea typeface="微软雅黑" pitchFamily="34" charset="-122"/>
              </a:rPr>
              <a:t>社会生产来代替私人生产的无政府状态</a:t>
            </a:r>
            <a:r>
              <a:rPr lang="zh-CN" altLang="en-US" b="1" dirty="0" smtClean="0">
                <a:latin typeface="微软雅黑" pitchFamily="34" charset="-122"/>
                <a:ea typeface="微软雅黑" pitchFamily="34" charset="-122"/>
              </a:rPr>
              <a:t>；消灭城乡差别</a:t>
            </a:r>
            <a:r>
              <a:rPr lang="en-US"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他们还曾</a:t>
            </a:r>
            <a:r>
              <a:rPr lang="zh-CN" altLang="en-US" b="1" dirty="0" smtClean="0">
                <a:solidFill>
                  <a:srgbClr val="FF0000"/>
                </a:solidFill>
                <a:latin typeface="微软雅黑" pitchFamily="34" charset="-122"/>
                <a:ea typeface="微软雅黑" pitchFamily="34" charset="-122"/>
              </a:rPr>
              <a:t>天真地幻想</a:t>
            </a:r>
            <a:r>
              <a:rPr lang="zh-CN" altLang="en-US" b="1" dirty="0" smtClean="0">
                <a:latin typeface="微软雅黑" pitchFamily="34" charset="-122"/>
                <a:ea typeface="微软雅黑" pitchFamily="34" charset="-122"/>
              </a:rPr>
              <a:t>，有朝一日统治阶级或大富翁能够</a:t>
            </a:r>
            <a:r>
              <a:rPr lang="zh-CN" altLang="en-US" b="1" dirty="0" smtClean="0">
                <a:solidFill>
                  <a:srgbClr val="FF0000"/>
                </a:solidFill>
                <a:latin typeface="微软雅黑" pitchFamily="34" charset="-122"/>
                <a:ea typeface="微软雅黑" pitchFamily="34" charset="-122"/>
              </a:rPr>
              <a:t>良心发现，大发慈悲，掏出钱来</a:t>
            </a:r>
            <a:r>
              <a:rPr lang="zh-CN" altLang="en-US" b="1" dirty="0" smtClean="0">
                <a:latin typeface="微软雅黑" pitchFamily="34" charset="-122"/>
                <a:ea typeface="微软雅黑" pitchFamily="34" charset="-122"/>
              </a:rPr>
              <a:t>帮助他们建立一个</a:t>
            </a:r>
            <a:r>
              <a:rPr lang="zh-CN" altLang="en-US" b="1" dirty="0" smtClean="0">
                <a:solidFill>
                  <a:srgbClr val="FF0000"/>
                </a:solidFill>
                <a:latin typeface="微软雅黑" pitchFamily="34" charset="-122"/>
                <a:ea typeface="微软雅黑" pitchFamily="34" charset="-122"/>
              </a:rPr>
              <a:t>理想中的“人人平等”的社会</a:t>
            </a:r>
            <a:r>
              <a:rPr lang="zh-CN" altLang="en-US" b="1" dirty="0" smtClean="0">
                <a:latin typeface="微软雅黑" pitchFamily="34" charset="-122"/>
                <a:ea typeface="微软雅黑" pitchFamily="34" charset="-122"/>
              </a:rPr>
              <a:t>。  </a:t>
            </a:r>
            <a:r>
              <a:rPr lang="en-US"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人民版高中历史必修</a:t>
            </a:r>
            <a:endParaRPr lang="zh-CN" altLang="en-US" b="1" dirty="0"/>
          </a:p>
        </p:txBody>
      </p:sp>
      <p:sp>
        <p:nvSpPr>
          <p:cNvPr id="19" name="TextBox 18"/>
          <p:cNvSpPr txBox="1"/>
          <p:nvPr/>
        </p:nvSpPr>
        <p:spPr>
          <a:xfrm>
            <a:off x="357158" y="5000636"/>
            <a:ext cx="8786842" cy="707886"/>
          </a:xfrm>
          <a:prstGeom prst="rect">
            <a:avLst/>
          </a:prstGeom>
          <a:noFill/>
        </p:spPr>
        <p:txBody>
          <a:bodyPr wrap="square" rtlCol="0">
            <a:spAutoFit/>
          </a:bodyPr>
          <a:lstStyle/>
          <a:p>
            <a:r>
              <a:rPr lang="zh-CN" altLang="zh-CN" sz="2000" b="1" dirty="0" smtClean="0"/>
              <a:t>在工人阶级进行斗争的同时，以法国人圣西门、傅立叶和英国人欧文为代表的有识之士，也无情地揭露和批判资本主义制度的种种弊端</a:t>
            </a:r>
            <a:r>
              <a:rPr lang="zh-CN" altLang="zh-CN" b="1" dirty="0" smtClean="0"/>
              <a:t>。</a:t>
            </a: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9229"/>
                                        </p:tgtEl>
                                        <p:attrNameLst>
                                          <p:attrName>style.visibility</p:attrName>
                                        </p:attrNameLst>
                                      </p:cBhvr>
                                      <p:to>
                                        <p:strVal val="visible"/>
                                      </p:to>
                                    </p:set>
                                    <p:anim calcmode="lin" valueType="num">
                                      <p:cBhvr>
                                        <p:cTn id="7" dur="1000" fill="hold"/>
                                        <p:tgtEl>
                                          <p:spTgt spid="9229"/>
                                        </p:tgtEl>
                                        <p:attrNameLst>
                                          <p:attrName>ppt_x</p:attrName>
                                        </p:attrNameLst>
                                      </p:cBhvr>
                                      <p:tavLst>
                                        <p:tav tm="0">
                                          <p:val>
                                            <p:strVal val="#ppt_x-.2"/>
                                          </p:val>
                                        </p:tav>
                                        <p:tav tm="100000">
                                          <p:val>
                                            <p:strVal val="#ppt_x"/>
                                          </p:val>
                                        </p:tav>
                                      </p:tavLst>
                                    </p:anim>
                                    <p:anim calcmode="lin" valueType="num">
                                      <p:cBhvr>
                                        <p:cTn id="8" dur="1000" fill="hold"/>
                                        <p:tgtEl>
                                          <p:spTgt spid="922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2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nodeType="clickEffect">
                                  <p:stCondLst>
                                    <p:cond delay="0"/>
                                  </p:stCondLst>
                                  <p:childTnLst>
                                    <p:set>
                                      <p:cBhvr>
                                        <p:cTn id="13" dur="1" fill="hold">
                                          <p:stCondLst>
                                            <p:cond delay="0"/>
                                          </p:stCondLst>
                                        </p:cTn>
                                        <p:tgtEl>
                                          <p:spTgt spid="278534"/>
                                        </p:tgtEl>
                                        <p:attrNameLst>
                                          <p:attrName>style.visibility</p:attrName>
                                        </p:attrNameLst>
                                      </p:cBhvr>
                                      <p:to>
                                        <p:strVal val="visible"/>
                                      </p:to>
                                    </p:set>
                                    <p:anim calcmode="lin" valueType="num">
                                      <p:cBhvr additive="base">
                                        <p:cTn id="14" dur="500" fill="hold"/>
                                        <p:tgtEl>
                                          <p:spTgt spid="278534"/>
                                        </p:tgtEl>
                                        <p:attrNameLst>
                                          <p:attrName>ppt_x</p:attrName>
                                        </p:attrNameLst>
                                      </p:cBhvr>
                                      <p:tavLst>
                                        <p:tav tm="0">
                                          <p:val>
                                            <p:strVal val="0-#ppt_w/2"/>
                                          </p:val>
                                        </p:tav>
                                        <p:tav tm="100000">
                                          <p:val>
                                            <p:strVal val="#ppt_x"/>
                                          </p:val>
                                        </p:tav>
                                      </p:tavLst>
                                    </p:anim>
                                    <p:anim calcmode="lin" valueType="num">
                                      <p:cBhvr additive="base">
                                        <p:cTn id="15" dur="500" fill="hold"/>
                                        <p:tgtEl>
                                          <p:spTgt spid="27853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278535"/>
                                        </p:tgtEl>
                                        <p:attrNameLst>
                                          <p:attrName>style.visibility</p:attrName>
                                        </p:attrNameLst>
                                      </p:cBhvr>
                                      <p:to>
                                        <p:strVal val="visible"/>
                                      </p:to>
                                    </p:set>
                                    <p:anim calcmode="lin" valueType="num">
                                      <p:cBhvr additive="base">
                                        <p:cTn id="18" dur="500" fill="hold"/>
                                        <p:tgtEl>
                                          <p:spTgt spid="278535"/>
                                        </p:tgtEl>
                                        <p:attrNameLst>
                                          <p:attrName>ppt_x</p:attrName>
                                        </p:attrNameLst>
                                      </p:cBhvr>
                                      <p:tavLst>
                                        <p:tav tm="0">
                                          <p:val>
                                            <p:strVal val="0-#ppt_w/2"/>
                                          </p:val>
                                        </p:tav>
                                        <p:tav tm="100000">
                                          <p:val>
                                            <p:strVal val="#ppt_x"/>
                                          </p:val>
                                        </p:tav>
                                      </p:tavLst>
                                    </p:anim>
                                    <p:anim calcmode="lin" valueType="num">
                                      <p:cBhvr additive="base">
                                        <p:cTn id="19" dur="500" fill="hold"/>
                                        <p:tgtEl>
                                          <p:spTgt spid="27853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278538"/>
                                        </p:tgtEl>
                                        <p:attrNameLst>
                                          <p:attrName>style.visibility</p:attrName>
                                        </p:attrNameLst>
                                      </p:cBhvr>
                                      <p:to>
                                        <p:strVal val="visible"/>
                                      </p:to>
                                    </p:set>
                                    <p:anim calcmode="lin" valueType="num">
                                      <p:cBhvr additive="base">
                                        <p:cTn id="22" dur="500" fill="hold"/>
                                        <p:tgtEl>
                                          <p:spTgt spid="278538"/>
                                        </p:tgtEl>
                                        <p:attrNameLst>
                                          <p:attrName>ppt_x</p:attrName>
                                        </p:attrNameLst>
                                      </p:cBhvr>
                                      <p:tavLst>
                                        <p:tav tm="0">
                                          <p:val>
                                            <p:strVal val="0-#ppt_w/2"/>
                                          </p:val>
                                        </p:tav>
                                        <p:tav tm="100000">
                                          <p:val>
                                            <p:strVal val="#ppt_x"/>
                                          </p:val>
                                        </p:tav>
                                      </p:tavLst>
                                    </p:anim>
                                    <p:anim calcmode="lin" valueType="num">
                                      <p:cBhvr additive="base">
                                        <p:cTn id="23" dur="500" fill="hold"/>
                                        <p:tgtEl>
                                          <p:spTgt spid="27853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8539"/>
                                        </p:tgtEl>
                                        <p:attrNameLst>
                                          <p:attrName>style.visibility</p:attrName>
                                        </p:attrNameLst>
                                      </p:cBhvr>
                                      <p:to>
                                        <p:strVal val="visible"/>
                                      </p:to>
                                    </p:set>
                                    <p:anim calcmode="lin" valueType="num">
                                      <p:cBhvr additive="base">
                                        <p:cTn id="26" dur="500" fill="hold"/>
                                        <p:tgtEl>
                                          <p:spTgt spid="278539"/>
                                        </p:tgtEl>
                                        <p:attrNameLst>
                                          <p:attrName>ppt_x</p:attrName>
                                        </p:attrNameLst>
                                      </p:cBhvr>
                                      <p:tavLst>
                                        <p:tav tm="0">
                                          <p:val>
                                            <p:strVal val="0-#ppt_w/2"/>
                                          </p:val>
                                        </p:tav>
                                        <p:tav tm="100000">
                                          <p:val>
                                            <p:strVal val="#ppt_x"/>
                                          </p:val>
                                        </p:tav>
                                      </p:tavLst>
                                    </p:anim>
                                    <p:anim calcmode="lin" valueType="num">
                                      <p:cBhvr additive="base">
                                        <p:cTn id="27" dur="500" fill="hold"/>
                                        <p:tgtEl>
                                          <p:spTgt spid="278539"/>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9227"/>
                                        </p:tgtEl>
                                        <p:attrNameLst>
                                          <p:attrName>style.visibility</p:attrName>
                                        </p:attrNameLst>
                                      </p:cBhvr>
                                      <p:to>
                                        <p:strVal val="visible"/>
                                      </p:to>
                                    </p:set>
                                    <p:anim calcmode="lin" valueType="num">
                                      <p:cBhvr additive="base">
                                        <p:cTn id="30" dur="500" fill="hold"/>
                                        <p:tgtEl>
                                          <p:spTgt spid="9227"/>
                                        </p:tgtEl>
                                        <p:attrNameLst>
                                          <p:attrName>ppt_x</p:attrName>
                                        </p:attrNameLst>
                                      </p:cBhvr>
                                      <p:tavLst>
                                        <p:tav tm="0">
                                          <p:val>
                                            <p:strVal val="0-#ppt_w/2"/>
                                          </p:val>
                                        </p:tav>
                                        <p:tav tm="100000">
                                          <p:val>
                                            <p:strVal val="#ppt_x"/>
                                          </p:val>
                                        </p:tav>
                                      </p:tavLst>
                                    </p:anim>
                                    <p:anim calcmode="lin" valueType="num">
                                      <p:cBhvr additive="base">
                                        <p:cTn id="31" dur="500" fill="hold"/>
                                        <p:tgtEl>
                                          <p:spTgt spid="9227"/>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9226"/>
                                        </p:tgtEl>
                                        <p:attrNameLst>
                                          <p:attrName>style.visibility</p:attrName>
                                        </p:attrNameLst>
                                      </p:cBhvr>
                                      <p:to>
                                        <p:strVal val="visible"/>
                                      </p:to>
                                    </p:set>
                                    <p:anim calcmode="lin" valueType="num">
                                      <p:cBhvr additive="base">
                                        <p:cTn id="36" dur="500" fill="hold"/>
                                        <p:tgtEl>
                                          <p:spTgt spid="9226"/>
                                        </p:tgtEl>
                                        <p:attrNameLst>
                                          <p:attrName>ppt_x</p:attrName>
                                        </p:attrNameLst>
                                      </p:cBhvr>
                                      <p:tavLst>
                                        <p:tav tm="0">
                                          <p:val>
                                            <p:strVal val="1+#ppt_w/2"/>
                                          </p:val>
                                        </p:tav>
                                        <p:tav tm="100000">
                                          <p:val>
                                            <p:strVal val="#ppt_x"/>
                                          </p:val>
                                        </p:tav>
                                      </p:tavLst>
                                    </p:anim>
                                    <p:anim calcmode="lin" valueType="num">
                                      <p:cBhvr additive="base">
                                        <p:cTn id="37" dur="500" fill="hold"/>
                                        <p:tgtEl>
                                          <p:spTgt spid="9226"/>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78536"/>
                                        </p:tgtEl>
                                        <p:attrNameLst>
                                          <p:attrName>style.visibility</p:attrName>
                                        </p:attrNameLst>
                                      </p:cBhvr>
                                      <p:to>
                                        <p:strVal val="visible"/>
                                      </p:to>
                                    </p:set>
                                    <p:anim calcmode="lin" valueType="num">
                                      <p:cBhvr additive="base">
                                        <p:cTn id="40" dur="500" fill="hold"/>
                                        <p:tgtEl>
                                          <p:spTgt spid="278536"/>
                                        </p:tgtEl>
                                        <p:attrNameLst>
                                          <p:attrName>ppt_x</p:attrName>
                                        </p:attrNameLst>
                                      </p:cBhvr>
                                      <p:tavLst>
                                        <p:tav tm="0">
                                          <p:val>
                                            <p:strVal val="1+#ppt_w/2"/>
                                          </p:val>
                                        </p:tav>
                                        <p:tav tm="100000">
                                          <p:val>
                                            <p:strVal val="#ppt_x"/>
                                          </p:val>
                                        </p:tav>
                                      </p:tavLst>
                                    </p:anim>
                                    <p:anim calcmode="lin" valueType="num">
                                      <p:cBhvr additive="base">
                                        <p:cTn id="41" dur="500" fill="hold"/>
                                        <p:tgtEl>
                                          <p:spTgt spid="278536"/>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278537"/>
                                        </p:tgtEl>
                                        <p:attrNameLst>
                                          <p:attrName>style.visibility</p:attrName>
                                        </p:attrNameLst>
                                      </p:cBhvr>
                                      <p:to>
                                        <p:strVal val="visible"/>
                                      </p:to>
                                    </p:set>
                                    <p:anim calcmode="lin" valueType="num">
                                      <p:cBhvr additive="base">
                                        <p:cTn id="44" dur="500" fill="hold"/>
                                        <p:tgtEl>
                                          <p:spTgt spid="278537"/>
                                        </p:tgtEl>
                                        <p:attrNameLst>
                                          <p:attrName>ppt_x</p:attrName>
                                        </p:attrNameLst>
                                      </p:cBhvr>
                                      <p:tavLst>
                                        <p:tav tm="0">
                                          <p:val>
                                            <p:strVal val="1+#ppt_w/2"/>
                                          </p:val>
                                        </p:tav>
                                        <p:tav tm="100000">
                                          <p:val>
                                            <p:strVal val="#ppt_x"/>
                                          </p:val>
                                        </p:tav>
                                      </p:tavLst>
                                    </p:anim>
                                    <p:anim calcmode="lin" valueType="num">
                                      <p:cBhvr additive="base">
                                        <p:cTn id="45" dur="500" fill="hold"/>
                                        <p:tgtEl>
                                          <p:spTgt spid="278537"/>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278540"/>
                                        </p:tgtEl>
                                        <p:attrNameLst>
                                          <p:attrName>style.visibility</p:attrName>
                                        </p:attrNameLst>
                                      </p:cBhvr>
                                      <p:to>
                                        <p:strVal val="visible"/>
                                      </p:to>
                                    </p:set>
                                    <p:anim calcmode="lin" valueType="num">
                                      <p:cBhvr additive="base">
                                        <p:cTn id="48" dur="500" fill="hold"/>
                                        <p:tgtEl>
                                          <p:spTgt spid="278540"/>
                                        </p:tgtEl>
                                        <p:attrNameLst>
                                          <p:attrName>ppt_x</p:attrName>
                                        </p:attrNameLst>
                                      </p:cBhvr>
                                      <p:tavLst>
                                        <p:tav tm="0">
                                          <p:val>
                                            <p:strVal val="1+#ppt_w/2"/>
                                          </p:val>
                                        </p:tav>
                                        <p:tav tm="100000">
                                          <p:val>
                                            <p:strVal val="#ppt_x"/>
                                          </p:val>
                                        </p:tav>
                                      </p:tavLst>
                                    </p:anim>
                                    <p:anim calcmode="lin" valueType="num">
                                      <p:cBhvr additive="base">
                                        <p:cTn id="49" dur="500" fill="hold"/>
                                        <p:tgtEl>
                                          <p:spTgt spid="278540"/>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278541"/>
                                        </p:tgtEl>
                                        <p:attrNameLst>
                                          <p:attrName>style.visibility</p:attrName>
                                        </p:attrNameLst>
                                      </p:cBhvr>
                                      <p:to>
                                        <p:strVal val="visible"/>
                                      </p:to>
                                    </p:set>
                                    <p:anim calcmode="lin" valueType="num">
                                      <p:cBhvr additive="base">
                                        <p:cTn id="52" dur="500" fill="hold"/>
                                        <p:tgtEl>
                                          <p:spTgt spid="278541"/>
                                        </p:tgtEl>
                                        <p:attrNameLst>
                                          <p:attrName>ppt_x</p:attrName>
                                        </p:attrNameLst>
                                      </p:cBhvr>
                                      <p:tavLst>
                                        <p:tav tm="0">
                                          <p:val>
                                            <p:strVal val="1+#ppt_w/2"/>
                                          </p:val>
                                        </p:tav>
                                        <p:tav tm="100000">
                                          <p:val>
                                            <p:strVal val="#ppt_x"/>
                                          </p:val>
                                        </p:tav>
                                      </p:tavLst>
                                    </p:anim>
                                    <p:anim calcmode="lin" valueType="num">
                                      <p:cBhvr additive="base">
                                        <p:cTn id="53" dur="500" fill="hold"/>
                                        <p:tgtEl>
                                          <p:spTgt spid="278541"/>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xit" presetSubtype="8" fill="hold" grpId="1" nodeType="clickEffect">
                                  <p:stCondLst>
                                    <p:cond delay="0"/>
                                  </p:stCondLst>
                                  <p:childTnLst>
                                    <p:anim calcmode="lin" valueType="num">
                                      <p:cBhvr additive="base">
                                        <p:cTn id="57" dur="500"/>
                                        <p:tgtEl>
                                          <p:spTgt spid="9227"/>
                                        </p:tgtEl>
                                        <p:attrNameLst>
                                          <p:attrName>ppt_x</p:attrName>
                                        </p:attrNameLst>
                                      </p:cBhvr>
                                      <p:tavLst>
                                        <p:tav tm="0">
                                          <p:val>
                                            <p:strVal val="ppt_x"/>
                                          </p:val>
                                        </p:tav>
                                        <p:tav tm="100000">
                                          <p:val>
                                            <p:strVal val="0-ppt_w/2"/>
                                          </p:val>
                                        </p:tav>
                                      </p:tavLst>
                                    </p:anim>
                                    <p:anim calcmode="lin" valueType="num">
                                      <p:cBhvr additive="base">
                                        <p:cTn id="58" dur="500"/>
                                        <p:tgtEl>
                                          <p:spTgt spid="9227"/>
                                        </p:tgtEl>
                                        <p:attrNameLst>
                                          <p:attrName>ppt_y</p:attrName>
                                        </p:attrNameLst>
                                      </p:cBhvr>
                                      <p:tavLst>
                                        <p:tav tm="0">
                                          <p:val>
                                            <p:strVal val="ppt_y"/>
                                          </p:val>
                                        </p:tav>
                                        <p:tav tm="100000">
                                          <p:val>
                                            <p:strVal val="ppt_y"/>
                                          </p:val>
                                        </p:tav>
                                      </p:tavLst>
                                    </p:anim>
                                    <p:set>
                                      <p:cBhvr>
                                        <p:cTn id="59" dur="1" fill="hold">
                                          <p:stCondLst>
                                            <p:cond delay="499"/>
                                          </p:stCondLst>
                                        </p:cTn>
                                        <p:tgtEl>
                                          <p:spTgt spid="9227"/>
                                        </p:tgtEl>
                                        <p:attrNameLst>
                                          <p:attrName>style.visibility</p:attrName>
                                        </p:attrNameLst>
                                      </p:cBhvr>
                                      <p:to>
                                        <p:strVal val="hidden"/>
                                      </p:to>
                                    </p:set>
                                  </p:childTnLst>
                                </p:cTn>
                              </p:par>
                              <p:par>
                                <p:cTn id="60" presetID="2" presetClass="exit" presetSubtype="2" fill="hold" grpId="1" nodeType="withEffect">
                                  <p:stCondLst>
                                    <p:cond delay="0"/>
                                  </p:stCondLst>
                                  <p:childTnLst>
                                    <p:anim calcmode="lin" valueType="num">
                                      <p:cBhvr additive="base">
                                        <p:cTn id="61" dur="500"/>
                                        <p:tgtEl>
                                          <p:spTgt spid="9226"/>
                                        </p:tgtEl>
                                        <p:attrNameLst>
                                          <p:attrName>ppt_x</p:attrName>
                                        </p:attrNameLst>
                                      </p:cBhvr>
                                      <p:tavLst>
                                        <p:tav tm="0">
                                          <p:val>
                                            <p:strVal val="ppt_x"/>
                                          </p:val>
                                        </p:tav>
                                        <p:tav tm="100000">
                                          <p:val>
                                            <p:strVal val="1+ppt_w/2"/>
                                          </p:val>
                                        </p:tav>
                                      </p:tavLst>
                                    </p:anim>
                                    <p:anim calcmode="lin" valueType="num">
                                      <p:cBhvr additive="base">
                                        <p:cTn id="62" dur="500"/>
                                        <p:tgtEl>
                                          <p:spTgt spid="9226"/>
                                        </p:tgtEl>
                                        <p:attrNameLst>
                                          <p:attrName>ppt_y</p:attrName>
                                        </p:attrNameLst>
                                      </p:cBhvr>
                                      <p:tavLst>
                                        <p:tav tm="0">
                                          <p:val>
                                            <p:strVal val="ppt_y"/>
                                          </p:val>
                                        </p:tav>
                                        <p:tav tm="100000">
                                          <p:val>
                                            <p:strVal val="ppt_y"/>
                                          </p:val>
                                        </p:tav>
                                      </p:tavLst>
                                    </p:anim>
                                    <p:set>
                                      <p:cBhvr>
                                        <p:cTn id="63" dur="1" fill="hold">
                                          <p:stCondLst>
                                            <p:cond delay="499"/>
                                          </p:stCondLst>
                                        </p:cTn>
                                        <p:tgtEl>
                                          <p:spTgt spid="9226"/>
                                        </p:tgtEl>
                                        <p:attrNameLst>
                                          <p:attrName>style.visibility</p:attrName>
                                        </p:attrNameLst>
                                      </p:cBhvr>
                                      <p:to>
                                        <p:strVal val="hidden"/>
                                      </p:to>
                                    </p:set>
                                  </p:childTnLst>
                                </p:cTn>
                              </p:par>
                              <p:par>
                                <p:cTn id="64" presetID="54" presetClass="exit" presetSubtype="0" decel="100000" fill="hold" nodeType="withEffect">
                                  <p:stCondLst>
                                    <p:cond delay="0"/>
                                  </p:stCondLst>
                                  <p:childTnLst>
                                    <p:anim calcmode="lin" valueType="num">
                                      <p:cBhvr>
                                        <p:cTn id="65" dur="500"/>
                                        <p:tgtEl>
                                          <p:spTgt spid="278534"/>
                                        </p:tgtEl>
                                        <p:attrNameLst>
                                          <p:attrName>ppt_w</p:attrName>
                                        </p:attrNameLst>
                                      </p:cBhvr>
                                      <p:tavLst>
                                        <p:tav tm="0">
                                          <p:val>
                                            <p:strVal val="ppt_w"/>
                                          </p:val>
                                        </p:tav>
                                        <p:tav tm="100000">
                                          <p:val>
                                            <p:strVal val="ppt_w*0.05"/>
                                          </p:val>
                                        </p:tav>
                                      </p:tavLst>
                                    </p:anim>
                                    <p:anim calcmode="lin" valueType="num">
                                      <p:cBhvr>
                                        <p:cTn id="66" dur="500"/>
                                        <p:tgtEl>
                                          <p:spTgt spid="278534"/>
                                        </p:tgtEl>
                                        <p:attrNameLst>
                                          <p:attrName>ppt_h</p:attrName>
                                        </p:attrNameLst>
                                      </p:cBhvr>
                                      <p:tavLst>
                                        <p:tav tm="0">
                                          <p:val>
                                            <p:strVal val="ppt_h"/>
                                          </p:val>
                                        </p:tav>
                                        <p:tav tm="100000">
                                          <p:val>
                                            <p:strVal val="ppt_h"/>
                                          </p:val>
                                        </p:tav>
                                      </p:tavLst>
                                    </p:anim>
                                    <p:anim calcmode="lin" valueType="num">
                                      <p:cBhvr>
                                        <p:cTn id="67" dur="500"/>
                                        <p:tgtEl>
                                          <p:spTgt spid="278534"/>
                                        </p:tgtEl>
                                        <p:attrNameLst>
                                          <p:attrName>ppt_x</p:attrName>
                                        </p:attrNameLst>
                                      </p:cBhvr>
                                      <p:tavLst>
                                        <p:tav tm="0">
                                          <p:val>
                                            <p:strVal val="ppt_x"/>
                                          </p:val>
                                        </p:tav>
                                        <p:tav tm="100000">
                                          <p:val>
                                            <p:strVal val="ppt_x-.2"/>
                                          </p:val>
                                        </p:tav>
                                      </p:tavLst>
                                    </p:anim>
                                    <p:anim calcmode="lin" valueType="num">
                                      <p:cBhvr>
                                        <p:cTn id="68" dur="500"/>
                                        <p:tgtEl>
                                          <p:spTgt spid="278534"/>
                                        </p:tgtEl>
                                        <p:attrNameLst>
                                          <p:attrName>ppt_y</p:attrName>
                                        </p:attrNameLst>
                                      </p:cBhvr>
                                      <p:tavLst>
                                        <p:tav tm="0">
                                          <p:val>
                                            <p:strVal val="ppt_y"/>
                                          </p:val>
                                        </p:tav>
                                        <p:tav tm="100000">
                                          <p:val>
                                            <p:strVal val="ppt_y"/>
                                          </p:val>
                                        </p:tav>
                                      </p:tavLst>
                                    </p:anim>
                                    <p:animEffect transition="out" filter="fade">
                                      <p:cBhvr>
                                        <p:cTn id="69" dur="500"/>
                                        <p:tgtEl>
                                          <p:spTgt spid="278534"/>
                                        </p:tgtEl>
                                      </p:cBhvr>
                                    </p:animEffect>
                                    <p:set>
                                      <p:cBhvr>
                                        <p:cTn id="70" dur="1" fill="hold">
                                          <p:stCondLst>
                                            <p:cond delay="499"/>
                                          </p:stCondLst>
                                        </p:cTn>
                                        <p:tgtEl>
                                          <p:spTgt spid="278534"/>
                                        </p:tgtEl>
                                        <p:attrNameLst>
                                          <p:attrName>style.visibility</p:attrName>
                                        </p:attrNameLst>
                                      </p:cBhvr>
                                      <p:to>
                                        <p:strVal val="hidden"/>
                                      </p:to>
                                    </p:set>
                                  </p:childTnLst>
                                </p:cTn>
                              </p:par>
                              <p:par>
                                <p:cTn id="71" presetID="54" presetClass="exit" presetSubtype="0" decel="100000" fill="hold" nodeType="withEffect">
                                  <p:stCondLst>
                                    <p:cond delay="0"/>
                                  </p:stCondLst>
                                  <p:childTnLst>
                                    <p:anim calcmode="lin" valueType="num">
                                      <p:cBhvr>
                                        <p:cTn id="72" dur="500"/>
                                        <p:tgtEl>
                                          <p:spTgt spid="278535"/>
                                        </p:tgtEl>
                                        <p:attrNameLst>
                                          <p:attrName>ppt_w</p:attrName>
                                        </p:attrNameLst>
                                      </p:cBhvr>
                                      <p:tavLst>
                                        <p:tav tm="0">
                                          <p:val>
                                            <p:strVal val="ppt_w"/>
                                          </p:val>
                                        </p:tav>
                                        <p:tav tm="100000">
                                          <p:val>
                                            <p:strVal val="ppt_w*0.05"/>
                                          </p:val>
                                        </p:tav>
                                      </p:tavLst>
                                    </p:anim>
                                    <p:anim calcmode="lin" valueType="num">
                                      <p:cBhvr>
                                        <p:cTn id="73" dur="500"/>
                                        <p:tgtEl>
                                          <p:spTgt spid="278535"/>
                                        </p:tgtEl>
                                        <p:attrNameLst>
                                          <p:attrName>ppt_h</p:attrName>
                                        </p:attrNameLst>
                                      </p:cBhvr>
                                      <p:tavLst>
                                        <p:tav tm="0">
                                          <p:val>
                                            <p:strVal val="ppt_h"/>
                                          </p:val>
                                        </p:tav>
                                        <p:tav tm="100000">
                                          <p:val>
                                            <p:strVal val="ppt_h"/>
                                          </p:val>
                                        </p:tav>
                                      </p:tavLst>
                                    </p:anim>
                                    <p:anim calcmode="lin" valueType="num">
                                      <p:cBhvr>
                                        <p:cTn id="74" dur="500"/>
                                        <p:tgtEl>
                                          <p:spTgt spid="278535"/>
                                        </p:tgtEl>
                                        <p:attrNameLst>
                                          <p:attrName>ppt_x</p:attrName>
                                        </p:attrNameLst>
                                      </p:cBhvr>
                                      <p:tavLst>
                                        <p:tav tm="0">
                                          <p:val>
                                            <p:strVal val="ppt_x"/>
                                          </p:val>
                                        </p:tav>
                                        <p:tav tm="100000">
                                          <p:val>
                                            <p:strVal val="ppt_x-.2"/>
                                          </p:val>
                                        </p:tav>
                                      </p:tavLst>
                                    </p:anim>
                                    <p:anim calcmode="lin" valueType="num">
                                      <p:cBhvr>
                                        <p:cTn id="75" dur="500"/>
                                        <p:tgtEl>
                                          <p:spTgt spid="278535"/>
                                        </p:tgtEl>
                                        <p:attrNameLst>
                                          <p:attrName>ppt_y</p:attrName>
                                        </p:attrNameLst>
                                      </p:cBhvr>
                                      <p:tavLst>
                                        <p:tav tm="0">
                                          <p:val>
                                            <p:strVal val="ppt_y"/>
                                          </p:val>
                                        </p:tav>
                                        <p:tav tm="100000">
                                          <p:val>
                                            <p:strVal val="ppt_y"/>
                                          </p:val>
                                        </p:tav>
                                      </p:tavLst>
                                    </p:anim>
                                    <p:animEffect transition="out" filter="fade">
                                      <p:cBhvr>
                                        <p:cTn id="76" dur="500"/>
                                        <p:tgtEl>
                                          <p:spTgt spid="278535"/>
                                        </p:tgtEl>
                                      </p:cBhvr>
                                    </p:animEffect>
                                    <p:set>
                                      <p:cBhvr>
                                        <p:cTn id="77" dur="1" fill="hold">
                                          <p:stCondLst>
                                            <p:cond delay="499"/>
                                          </p:stCondLst>
                                        </p:cTn>
                                        <p:tgtEl>
                                          <p:spTgt spid="278535"/>
                                        </p:tgtEl>
                                        <p:attrNameLst>
                                          <p:attrName>style.visibility</p:attrName>
                                        </p:attrNameLst>
                                      </p:cBhvr>
                                      <p:to>
                                        <p:strVal val="hidden"/>
                                      </p:to>
                                    </p:set>
                                  </p:childTnLst>
                                </p:cTn>
                              </p:par>
                              <p:par>
                                <p:cTn id="78" presetID="54" presetClass="exit" presetSubtype="0" decel="100000" fill="hold" nodeType="withEffect">
                                  <p:stCondLst>
                                    <p:cond delay="0"/>
                                  </p:stCondLst>
                                  <p:childTnLst>
                                    <p:anim calcmode="lin" valueType="num">
                                      <p:cBhvr>
                                        <p:cTn id="79" dur="500"/>
                                        <p:tgtEl>
                                          <p:spTgt spid="278536"/>
                                        </p:tgtEl>
                                        <p:attrNameLst>
                                          <p:attrName>ppt_w</p:attrName>
                                        </p:attrNameLst>
                                      </p:cBhvr>
                                      <p:tavLst>
                                        <p:tav tm="0">
                                          <p:val>
                                            <p:strVal val="ppt_w"/>
                                          </p:val>
                                        </p:tav>
                                        <p:tav tm="100000">
                                          <p:val>
                                            <p:strVal val="ppt_w*0.05"/>
                                          </p:val>
                                        </p:tav>
                                      </p:tavLst>
                                    </p:anim>
                                    <p:anim calcmode="lin" valueType="num">
                                      <p:cBhvr>
                                        <p:cTn id="80" dur="500"/>
                                        <p:tgtEl>
                                          <p:spTgt spid="278536"/>
                                        </p:tgtEl>
                                        <p:attrNameLst>
                                          <p:attrName>ppt_h</p:attrName>
                                        </p:attrNameLst>
                                      </p:cBhvr>
                                      <p:tavLst>
                                        <p:tav tm="0">
                                          <p:val>
                                            <p:strVal val="ppt_h"/>
                                          </p:val>
                                        </p:tav>
                                        <p:tav tm="100000">
                                          <p:val>
                                            <p:strVal val="ppt_h"/>
                                          </p:val>
                                        </p:tav>
                                      </p:tavLst>
                                    </p:anim>
                                    <p:anim calcmode="lin" valueType="num">
                                      <p:cBhvr>
                                        <p:cTn id="81" dur="500"/>
                                        <p:tgtEl>
                                          <p:spTgt spid="278536"/>
                                        </p:tgtEl>
                                        <p:attrNameLst>
                                          <p:attrName>ppt_x</p:attrName>
                                        </p:attrNameLst>
                                      </p:cBhvr>
                                      <p:tavLst>
                                        <p:tav tm="0">
                                          <p:val>
                                            <p:strVal val="ppt_x"/>
                                          </p:val>
                                        </p:tav>
                                        <p:tav tm="100000">
                                          <p:val>
                                            <p:strVal val="ppt_x-.2"/>
                                          </p:val>
                                        </p:tav>
                                      </p:tavLst>
                                    </p:anim>
                                    <p:anim calcmode="lin" valueType="num">
                                      <p:cBhvr>
                                        <p:cTn id="82" dur="500"/>
                                        <p:tgtEl>
                                          <p:spTgt spid="278536"/>
                                        </p:tgtEl>
                                        <p:attrNameLst>
                                          <p:attrName>ppt_y</p:attrName>
                                        </p:attrNameLst>
                                      </p:cBhvr>
                                      <p:tavLst>
                                        <p:tav tm="0">
                                          <p:val>
                                            <p:strVal val="ppt_y"/>
                                          </p:val>
                                        </p:tav>
                                        <p:tav tm="100000">
                                          <p:val>
                                            <p:strVal val="ppt_y"/>
                                          </p:val>
                                        </p:tav>
                                      </p:tavLst>
                                    </p:anim>
                                    <p:animEffect transition="out" filter="fade">
                                      <p:cBhvr>
                                        <p:cTn id="83" dur="500"/>
                                        <p:tgtEl>
                                          <p:spTgt spid="278536"/>
                                        </p:tgtEl>
                                      </p:cBhvr>
                                    </p:animEffect>
                                    <p:set>
                                      <p:cBhvr>
                                        <p:cTn id="84" dur="1" fill="hold">
                                          <p:stCondLst>
                                            <p:cond delay="499"/>
                                          </p:stCondLst>
                                        </p:cTn>
                                        <p:tgtEl>
                                          <p:spTgt spid="278536"/>
                                        </p:tgtEl>
                                        <p:attrNameLst>
                                          <p:attrName>style.visibility</p:attrName>
                                        </p:attrNameLst>
                                      </p:cBhvr>
                                      <p:to>
                                        <p:strVal val="hidden"/>
                                      </p:to>
                                    </p:set>
                                  </p:childTnLst>
                                </p:cTn>
                              </p:par>
                              <p:par>
                                <p:cTn id="85" presetID="54" presetClass="exit" presetSubtype="0" decel="100000" fill="hold" nodeType="withEffect">
                                  <p:stCondLst>
                                    <p:cond delay="0"/>
                                  </p:stCondLst>
                                  <p:childTnLst>
                                    <p:anim calcmode="lin" valueType="num">
                                      <p:cBhvr>
                                        <p:cTn id="86" dur="500"/>
                                        <p:tgtEl>
                                          <p:spTgt spid="278537"/>
                                        </p:tgtEl>
                                        <p:attrNameLst>
                                          <p:attrName>ppt_w</p:attrName>
                                        </p:attrNameLst>
                                      </p:cBhvr>
                                      <p:tavLst>
                                        <p:tav tm="0">
                                          <p:val>
                                            <p:strVal val="ppt_w"/>
                                          </p:val>
                                        </p:tav>
                                        <p:tav tm="100000">
                                          <p:val>
                                            <p:strVal val="ppt_w*0.05"/>
                                          </p:val>
                                        </p:tav>
                                      </p:tavLst>
                                    </p:anim>
                                    <p:anim calcmode="lin" valueType="num">
                                      <p:cBhvr>
                                        <p:cTn id="87" dur="500"/>
                                        <p:tgtEl>
                                          <p:spTgt spid="278537"/>
                                        </p:tgtEl>
                                        <p:attrNameLst>
                                          <p:attrName>ppt_h</p:attrName>
                                        </p:attrNameLst>
                                      </p:cBhvr>
                                      <p:tavLst>
                                        <p:tav tm="0">
                                          <p:val>
                                            <p:strVal val="ppt_h"/>
                                          </p:val>
                                        </p:tav>
                                        <p:tav tm="100000">
                                          <p:val>
                                            <p:strVal val="ppt_h"/>
                                          </p:val>
                                        </p:tav>
                                      </p:tavLst>
                                    </p:anim>
                                    <p:anim calcmode="lin" valueType="num">
                                      <p:cBhvr>
                                        <p:cTn id="88" dur="500"/>
                                        <p:tgtEl>
                                          <p:spTgt spid="278537"/>
                                        </p:tgtEl>
                                        <p:attrNameLst>
                                          <p:attrName>ppt_x</p:attrName>
                                        </p:attrNameLst>
                                      </p:cBhvr>
                                      <p:tavLst>
                                        <p:tav tm="0">
                                          <p:val>
                                            <p:strVal val="ppt_x"/>
                                          </p:val>
                                        </p:tav>
                                        <p:tav tm="100000">
                                          <p:val>
                                            <p:strVal val="ppt_x-.2"/>
                                          </p:val>
                                        </p:tav>
                                      </p:tavLst>
                                    </p:anim>
                                    <p:anim calcmode="lin" valueType="num">
                                      <p:cBhvr>
                                        <p:cTn id="89" dur="500"/>
                                        <p:tgtEl>
                                          <p:spTgt spid="278537"/>
                                        </p:tgtEl>
                                        <p:attrNameLst>
                                          <p:attrName>ppt_y</p:attrName>
                                        </p:attrNameLst>
                                      </p:cBhvr>
                                      <p:tavLst>
                                        <p:tav tm="0">
                                          <p:val>
                                            <p:strVal val="ppt_y"/>
                                          </p:val>
                                        </p:tav>
                                        <p:tav tm="100000">
                                          <p:val>
                                            <p:strVal val="ppt_y"/>
                                          </p:val>
                                        </p:tav>
                                      </p:tavLst>
                                    </p:anim>
                                    <p:animEffect transition="out" filter="fade">
                                      <p:cBhvr>
                                        <p:cTn id="90" dur="500"/>
                                        <p:tgtEl>
                                          <p:spTgt spid="278537"/>
                                        </p:tgtEl>
                                      </p:cBhvr>
                                    </p:animEffect>
                                    <p:set>
                                      <p:cBhvr>
                                        <p:cTn id="91" dur="1" fill="hold">
                                          <p:stCondLst>
                                            <p:cond delay="499"/>
                                          </p:stCondLst>
                                        </p:cTn>
                                        <p:tgtEl>
                                          <p:spTgt spid="278537"/>
                                        </p:tgtEl>
                                        <p:attrNameLst>
                                          <p:attrName>style.visibility</p:attrName>
                                        </p:attrNameLst>
                                      </p:cBhvr>
                                      <p:to>
                                        <p:strVal val="hidden"/>
                                      </p:to>
                                    </p:set>
                                  </p:childTnLst>
                                </p:cTn>
                              </p:par>
                              <p:par>
                                <p:cTn id="92" presetID="54" presetClass="exit" presetSubtype="0" decel="100000" fill="hold" grpId="1" nodeType="withEffect">
                                  <p:stCondLst>
                                    <p:cond delay="0"/>
                                  </p:stCondLst>
                                  <p:childTnLst>
                                    <p:anim calcmode="lin" valueType="num">
                                      <p:cBhvr>
                                        <p:cTn id="93" dur="500"/>
                                        <p:tgtEl>
                                          <p:spTgt spid="278538"/>
                                        </p:tgtEl>
                                        <p:attrNameLst>
                                          <p:attrName>ppt_w</p:attrName>
                                        </p:attrNameLst>
                                      </p:cBhvr>
                                      <p:tavLst>
                                        <p:tav tm="0">
                                          <p:val>
                                            <p:strVal val="ppt_w"/>
                                          </p:val>
                                        </p:tav>
                                        <p:tav tm="100000">
                                          <p:val>
                                            <p:strVal val="ppt_w*0.05"/>
                                          </p:val>
                                        </p:tav>
                                      </p:tavLst>
                                    </p:anim>
                                    <p:anim calcmode="lin" valueType="num">
                                      <p:cBhvr>
                                        <p:cTn id="94" dur="500"/>
                                        <p:tgtEl>
                                          <p:spTgt spid="278538"/>
                                        </p:tgtEl>
                                        <p:attrNameLst>
                                          <p:attrName>ppt_h</p:attrName>
                                        </p:attrNameLst>
                                      </p:cBhvr>
                                      <p:tavLst>
                                        <p:tav tm="0">
                                          <p:val>
                                            <p:strVal val="ppt_h"/>
                                          </p:val>
                                        </p:tav>
                                        <p:tav tm="100000">
                                          <p:val>
                                            <p:strVal val="ppt_h"/>
                                          </p:val>
                                        </p:tav>
                                      </p:tavLst>
                                    </p:anim>
                                    <p:anim calcmode="lin" valueType="num">
                                      <p:cBhvr>
                                        <p:cTn id="95" dur="500"/>
                                        <p:tgtEl>
                                          <p:spTgt spid="278538"/>
                                        </p:tgtEl>
                                        <p:attrNameLst>
                                          <p:attrName>ppt_x</p:attrName>
                                        </p:attrNameLst>
                                      </p:cBhvr>
                                      <p:tavLst>
                                        <p:tav tm="0">
                                          <p:val>
                                            <p:strVal val="ppt_x"/>
                                          </p:val>
                                        </p:tav>
                                        <p:tav tm="100000">
                                          <p:val>
                                            <p:strVal val="ppt_x-.2"/>
                                          </p:val>
                                        </p:tav>
                                      </p:tavLst>
                                    </p:anim>
                                    <p:anim calcmode="lin" valueType="num">
                                      <p:cBhvr>
                                        <p:cTn id="96" dur="500"/>
                                        <p:tgtEl>
                                          <p:spTgt spid="278538"/>
                                        </p:tgtEl>
                                        <p:attrNameLst>
                                          <p:attrName>ppt_y</p:attrName>
                                        </p:attrNameLst>
                                      </p:cBhvr>
                                      <p:tavLst>
                                        <p:tav tm="0">
                                          <p:val>
                                            <p:strVal val="ppt_y"/>
                                          </p:val>
                                        </p:tav>
                                        <p:tav tm="100000">
                                          <p:val>
                                            <p:strVal val="ppt_y"/>
                                          </p:val>
                                        </p:tav>
                                      </p:tavLst>
                                    </p:anim>
                                    <p:animEffect transition="out" filter="fade">
                                      <p:cBhvr>
                                        <p:cTn id="97" dur="500"/>
                                        <p:tgtEl>
                                          <p:spTgt spid="278538"/>
                                        </p:tgtEl>
                                      </p:cBhvr>
                                    </p:animEffect>
                                    <p:set>
                                      <p:cBhvr>
                                        <p:cTn id="98" dur="1" fill="hold">
                                          <p:stCondLst>
                                            <p:cond delay="499"/>
                                          </p:stCondLst>
                                        </p:cTn>
                                        <p:tgtEl>
                                          <p:spTgt spid="278538"/>
                                        </p:tgtEl>
                                        <p:attrNameLst>
                                          <p:attrName>style.visibility</p:attrName>
                                        </p:attrNameLst>
                                      </p:cBhvr>
                                      <p:to>
                                        <p:strVal val="hidden"/>
                                      </p:to>
                                    </p:set>
                                  </p:childTnLst>
                                </p:cTn>
                              </p:par>
                              <p:par>
                                <p:cTn id="99" presetID="54" presetClass="exit" presetSubtype="0" decel="100000" fill="hold" grpId="1" nodeType="withEffect">
                                  <p:stCondLst>
                                    <p:cond delay="0"/>
                                  </p:stCondLst>
                                  <p:childTnLst>
                                    <p:anim calcmode="lin" valueType="num">
                                      <p:cBhvr>
                                        <p:cTn id="100" dur="500"/>
                                        <p:tgtEl>
                                          <p:spTgt spid="278539"/>
                                        </p:tgtEl>
                                        <p:attrNameLst>
                                          <p:attrName>ppt_w</p:attrName>
                                        </p:attrNameLst>
                                      </p:cBhvr>
                                      <p:tavLst>
                                        <p:tav tm="0">
                                          <p:val>
                                            <p:strVal val="ppt_w"/>
                                          </p:val>
                                        </p:tav>
                                        <p:tav tm="100000">
                                          <p:val>
                                            <p:strVal val="ppt_w*0.05"/>
                                          </p:val>
                                        </p:tav>
                                      </p:tavLst>
                                    </p:anim>
                                    <p:anim calcmode="lin" valueType="num">
                                      <p:cBhvr>
                                        <p:cTn id="101" dur="500"/>
                                        <p:tgtEl>
                                          <p:spTgt spid="278539"/>
                                        </p:tgtEl>
                                        <p:attrNameLst>
                                          <p:attrName>ppt_h</p:attrName>
                                        </p:attrNameLst>
                                      </p:cBhvr>
                                      <p:tavLst>
                                        <p:tav tm="0">
                                          <p:val>
                                            <p:strVal val="ppt_h"/>
                                          </p:val>
                                        </p:tav>
                                        <p:tav tm="100000">
                                          <p:val>
                                            <p:strVal val="ppt_h"/>
                                          </p:val>
                                        </p:tav>
                                      </p:tavLst>
                                    </p:anim>
                                    <p:anim calcmode="lin" valueType="num">
                                      <p:cBhvr>
                                        <p:cTn id="102" dur="500"/>
                                        <p:tgtEl>
                                          <p:spTgt spid="278539"/>
                                        </p:tgtEl>
                                        <p:attrNameLst>
                                          <p:attrName>ppt_x</p:attrName>
                                        </p:attrNameLst>
                                      </p:cBhvr>
                                      <p:tavLst>
                                        <p:tav tm="0">
                                          <p:val>
                                            <p:strVal val="ppt_x"/>
                                          </p:val>
                                        </p:tav>
                                        <p:tav tm="100000">
                                          <p:val>
                                            <p:strVal val="ppt_x-.2"/>
                                          </p:val>
                                        </p:tav>
                                      </p:tavLst>
                                    </p:anim>
                                    <p:anim calcmode="lin" valueType="num">
                                      <p:cBhvr>
                                        <p:cTn id="103" dur="500"/>
                                        <p:tgtEl>
                                          <p:spTgt spid="278539"/>
                                        </p:tgtEl>
                                        <p:attrNameLst>
                                          <p:attrName>ppt_y</p:attrName>
                                        </p:attrNameLst>
                                      </p:cBhvr>
                                      <p:tavLst>
                                        <p:tav tm="0">
                                          <p:val>
                                            <p:strVal val="ppt_y"/>
                                          </p:val>
                                        </p:tav>
                                        <p:tav tm="100000">
                                          <p:val>
                                            <p:strVal val="ppt_y"/>
                                          </p:val>
                                        </p:tav>
                                      </p:tavLst>
                                    </p:anim>
                                    <p:animEffect transition="out" filter="fade">
                                      <p:cBhvr>
                                        <p:cTn id="104" dur="500"/>
                                        <p:tgtEl>
                                          <p:spTgt spid="278539"/>
                                        </p:tgtEl>
                                      </p:cBhvr>
                                    </p:animEffect>
                                    <p:set>
                                      <p:cBhvr>
                                        <p:cTn id="105" dur="1" fill="hold">
                                          <p:stCondLst>
                                            <p:cond delay="499"/>
                                          </p:stCondLst>
                                        </p:cTn>
                                        <p:tgtEl>
                                          <p:spTgt spid="278539"/>
                                        </p:tgtEl>
                                        <p:attrNameLst>
                                          <p:attrName>style.visibility</p:attrName>
                                        </p:attrNameLst>
                                      </p:cBhvr>
                                      <p:to>
                                        <p:strVal val="hidden"/>
                                      </p:to>
                                    </p:set>
                                  </p:childTnLst>
                                </p:cTn>
                              </p:par>
                              <p:par>
                                <p:cTn id="106" presetID="54" presetClass="exit" presetSubtype="0" decel="100000" fill="hold" grpId="1" nodeType="withEffect">
                                  <p:stCondLst>
                                    <p:cond delay="0"/>
                                  </p:stCondLst>
                                  <p:childTnLst>
                                    <p:anim calcmode="lin" valueType="num">
                                      <p:cBhvr>
                                        <p:cTn id="107" dur="500"/>
                                        <p:tgtEl>
                                          <p:spTgt spid="278540"/>
                                        </p:tgtEl>
                                        <p:attrNameLst>
                                          <p:attrName>ppt_w</p:attrName>
                                        </p:attrNameLst>
                                      </p:cBhvr>
                                      <p:tavLst>
                                        <p:tav tm="0">
                                          <p:val>
                                            <p:strVal val="ppt_w"/>
                                          </p:val>
                                        </p:tav>
                                        <p:tav tm="100000">
                                          <p:val>
                                            <p:strVal val="ppt_w*0.05"/>
                                          </p:val>
                                        </p:tav>
                                      </p:tavLst>
                                    </p:anim>
                                    <p:anim calcmode="lin" valueType="num">
                                      <p:cBhvr>
                                        <p:cTn id="108" dur="500"/>
                                        <p:tgtEl>
                                          <p:spTgt spid="278540"/>
                                        </p:tgtEl>
                                        <p:attrNameLst>
                                          <p:attrName>ppt_h</p:attrName>
                                        </p:attrNameLst>
                                      </p:cBhvr>
                                      <p:tavLst>
                                        <p:tav tm="0">
                                          <p:val>
                                            <p:strVal val="ppt_h"/>
                                          </p:val>
                                        </p:tav>
                                        <p:tav tm="100000">
                                          <p:val>
                                            <p:strVal val="ppt_h"/>
                                          </p:val>
                                        </p:tav>
                                      </p:tavLst>
                                    </p:anim>
                                    <p:anim calcmode="lin" valueType="num">
                                      <p:cBhvr>
                                        <p:cTn id="109" dur="500"/>
                                        <p:tgtEl>
                                          <p:spTgt spid="278540"/>
                                        </p:tgtEl>
                                        <p:attrNameLst>
                                          <p:attrName>ppt_x</p:attrName>
                                        </p:attrNameLst>
                                      </p:cBhvr>
                                      <p:tavLst>
                                        <p:tav tm="0">
                                          <p:val>
                                            <p:strVal val="ppt_x"/>
                                          </p:val>
                                        </p:tav>
                                        <p:tav tm="100000">
                                          <p:val>
                                            <p:strVal val="ppt_x-.2"/>
                                          </p:val>
                                        </p:tav>
                                      </p:tavLst>
                                    </p:anim>
                                    <p:anim calcmode="lin" valueType="num">
                                      <p:cBhvr>
                                        <p:cTn id="110" dur="500"/>
                                        <p:tgtEl>
                                          <p:spTgt spid="278540"/>
                                        </p:tgtEl>
                                        <p:attrNameLst>
                                          <p:attrName>ppt_y</p:attrName>
                                        </p:attrNameLst>
                                      </p:cBhvr>
                                      <p:tavLst>
                                        <p:tav tm="0">
                                          <p:val>
                                            <p:strVal val="ppt_y"/>
                                          </p:val>
                                        </p:tav>
                                        <p:tav tm="100000">
                                          <p:val>
                                            <p:strVal val="ppt_y"/>
                                          </p:val>
                                        </p:tav>
                                      </p:tavLst>
                                    </p:anim>
                                    <p:animEffect transition="out" filter="fade">
                                      <p:cBhvr>
                                        <p:cTn id="111" dur="500"/>
                                        <p:tgtEl>
                                          <p:spTgt spid="278540"/>
                                        </p:tgtEl>
                                      </p:cBhvr>
                                    </p:animEffect>
                                    <p:set>
                                      <p:cBhvr>
                                        <p:cTn id="112" dur="1" fill="hold">
                                          <p:stCondLst>
                                            <p:cond delay="499"/>
                                          </p:stCondLst>
                                        </p:cTn>
                                        <p:tgtEl>
                                          <p:spTgt spid="278540"/>
                                        </p:tgtEl>
                                        <p:attrNameLst>
                                          <p:attrName>style.visibility</p:attrName>
                                        </p:attrNameLst>
                                      </p:cBhvr>
                                      <p:to>
                                        <p:strVal val="hidden"/>
                                      </p:to>
                                    </p:set>
                                  </p:childTnLst>
                                </p:cTn>
                              </p:par>
                              <p:par>
                                <p:cTn id="113" presetID="54" presetClass="exit" presetSubtype="0" decel="100000" fill="hold" grpId="1" nodeType="withEffect">
                                  <p:stCondLst>
                                    <p:cond delay="0"/>
                                  </p:stCondLst>
                                  <p:childTnLst>
                                    <p:anim calcmode="lin" valueType="num">
                                      <p:cBhvr>
                                        <p:cTn id="114" dur="500"/>
                                        <p:tgtEl>
                                          <p:spTgt spid="278541"/>
                                        </p:tgtEl>
                                        <p:attrNameLst>
                                          <p:attrName>ppt_w</p:attrName>
                                        </p:attrNameLst>
                                      </p:cBhvr>
                                      <p:tavLst>
                                        <p:tav tm="0">
                                          <p:val>
                                            <p:strVal val="ppt_w"/>
                                          </p:val>
                                        </p:tav>
                                        <p:tav tm="100000">
                                          <p:val>
                                            <p:strVal val="ppt_w*0.05"/>
                                          </p:val>
                                        </p:tav>
                                      </p:tavLst>
                                    </p:anim>
                                    <p:anim calcmode="lin" valueType="num">
                                      <p:cBhvr>
                                        <p:cTn id="115" dur="500"/>
                                        <p:tgtEl>
                                          <p:spTgt spid="278541"/>
                                        </p:tgtEl>
                                        <p:attrNameLst>
                                          <p:attrName>ppt_h</p:attrName>
                                        </p:attrNameLst>
                                      </p:cBhvr>
                                      <p:tavLst>
                                        <p:tav tm="0">
                                          <p:val>
                                            <p:strVal val="ppt_h"/>
                                          </p:val>
                                        </p:tav>
                                        <p:tav tm="100000">
                                          <p:val>
                                            <p:strVal val="ppt_h"/>
                                          </p:val>
                                        </p:tav>
                                      </p:tavLst>
                                    </p:anim>
                                    <p:anim calcmode="lin" valueType="num">
                                      <p:cBhvr>
                                        <p:cTn id="116" dur="500"/>
                                        <p:tgtEl>
                                          <p:spTgt spid="278541"/>
                                        </p:tgtEl>
                                        <p:attrNameLst>
                                          <p:attrName>ppt_x</p:attrName>
                                        </p:attrNameLst>
                                      </p:cBhvr>
                                      <p:tavLst>
                                        <p:tav tm="0">
                                          <p:val>
                                            <p:strVal val="ppt_x"/>
                                          </p:val>
                                        </p:tav>
                                        <p:tav tm="100000">
                                          <p:val>
                                            <p:strVal val="ppt_x-.2"/>
                                          </p:val>
                                        </p:tav>
                                      </p:tavLst>
                                    </p:anim>
                                    <p:anim calcmode="lin" valueType="num">
                                      <p:cBhvr>
                                        <p:cTn id="117" dur="500"/>
                                        <p:tgtEl>
                                          <p:spTgt spid="278541"/>
                                        </p:tgtEl>
                                        <p:attrNameLst>
                                          <p:attrName>ppt_y</p:attrName>
                                        </p:attrNameLst>
                                      </p:cBhvr>
                                      <p:tavLst>
                                        <p:tav tm="0">
                                          <p:val>
                                            <p:strVal val="ppt_y"/>
                                          </p:val>
                                        </p:tav>
                                        <p:tav tm="100000">
                                          <p:val>
                                            <p:strVal val="ppt_y"/>
                                          </p:val>
                                        </p:tav>
                                      </p:tavLst>
                                    </p:anim>
                                    <p:animEffect transition="out" filter="fade">
                                      <p:cBhvr>
                                        <p:cTn id="118" dur="500"/>
                                        <p:tgtEl>
                                          <p:spTgt spid="278541"/>
                                        </p:tgtEl>
                                      </p:cBhvr>
                                    </p:animEffect>
                                    <p:set>
                                      <p:cBhvr>
                                        <p:cTn id="119" dur="1" fill="hold">
                                          <p:stCondLst>
                                            <p:cond delay="499"/>
                                          </p:stCondLst>
                                        </p:cTn>
                                        <p:tgtEl>
                                          <p:spTgt spid="278541"/>
                                        </p:tgtEl>
                                        <p:attrNameLst>
                                          <p:attrName>style.visibility</p:attrName>
                                        </p:attrNameLst>
                                      </p:cBhvr>
                                      <p:to>
                                        <p:strVal val="hidden"/>
                                      </p:to>
                                    </p:set>
                                  </p:childTnLst>
                                </p:cTn>
                              </p:par>
                              <p:par>
                                <p:cTn id="120" presetID="3" presetClass="entr" presetSubtype="10" fill="hold" grpId="0" nodeType="withEffect">
                                  <p:stCondLst>
                                    <p:cond delay="0"/>
                                  </p:stCondLst>
                                  <p:childTnLst>
                                    <p:set>
                                      <p:cBhvr>
                                        <p:cTn id="121" dur="1" fill="hold">
                                          <p:stCondLst>
                                            <p:cond delay="0"/>
                                          </p:stCondLst>
                                        </p:cTn>
                                        <p:tgtEl>
                                          <p:spTgt spid="278544"/>
                                        </p:tgtEl>
                                        <p:attrNameLst>
                                          <p:attrName>style.visibility</p:attrName>
                                        </p:attrNameLst>
                                      </p:cBhvr>
                                      <p:to>
                                        <p:strVal val="visible"/>
                                      </p:to>
                                    </p:set>
                                    <p:animEffect transition="in" filter="blinds(horizontal)">
                                      <p:cBhvr>
                                        <p:cTn id="122" dur="500"/>
                                        <p:tgtEl>
                                          <p:spTgt spid="278544"/>
                                        </p:tgtEl>
                                      </p:cBhvr>
                                    </p:animEffect>
                                  </p:childTnLst>
                                </p:cTn>
                              </p:par>
                            </p:childTnLst>
                          </p:cTn>
                        </p:par>
                        <p:par>
                          <p:cTn id="123" fill="hold" nodeType="afterGroup">
                            <p:stCondLst>
                              <p:cond delay="500"/>
                            </p:stCondLst>
                            <p:childTnLst>
                              <p:par>
                                <p:cTn id="124" presetID="3" presetClass="entr" presetSubtype="10" fill="hold" nodeType="afterEffect">
                                  <p:stCondLst>
                                    <p:cond delay="0"/>
                                  </p:stCondLst>
                                  <p:childTnLst>
                                    <p:set>
                                      <p:cBhvr>
                                        <p:cTn id="125" dur="1" fill="hold">
                                          <p:stCondLst>
                                            <p:cond delay="0"/>
                                          </p:stCondLst>
                                        </p:cTn>
                                        <p:tgtEl>
                                          <p:spTgt spid="278546"/>
                                        </p:tgtEl>
                                        <p:attrNameLst>
                                          <p:attrName>style.visibility</p:attrName>
                                        </p:attrNameLst>
                                      </p:cBhvr>
                                      <p:to>
                                        <p:strVal val="visible"/>
                                      </p:to>
                                    </p:set>
                                    <p:animEffect transition="in" filter="blinds(horizontal)">
                                      <p:cBhvr>
                                        <p:cTn id="126" dur="500"/>
                                        <p:tgtEl>
                                          <p:spTgt spid="278546"/>
                                        </p:tgtEl>
                                      </p:cBhvr>
                                    </p:animEffect>
                                  </p:childTnLst>
                                </p:cTn>
                              </p:par>
                              <p:par>
                                <p:cTn id="127" presetID="3" presetClass="entr" presetSubtype="10" fill="hold" nodeType="withEffect">
                                  <p:stCondLst>
                                    <p:cond delay="0"/>
                                  </p:stCondLst>
                                  <p:childTnLst>
                                    <p:set>
                                      <p:cBhvr>
                                        <p:cTn id="128" dur="1" fill="hold">
                                          <p:stCondLst>
                                            <p:cond delay="0"/>
                                          </p:stCondLst>
                                        </p:cTn>
                                        <p:tgtEl>
                                          <p:spTgt spid="278547"/>
                                        </p:tgtEl>
                                        <p:attrNameLst>
                                          <p:attrName>style.visibility</p:attrName>
                                        </p:attrNameLst>
                                      </p:cBhvr>
                                      <p:to>
                                        <p:strVal val="visible"/>
                                      </p:to>
                                    </p:set>
                                    <p:animEffect transition="in" filter="blinds(horizontal)">
                                      <p:cBhvr>
                                        <p:cTn id="129" dur="500"/>
                                        <p:tgtEl>
                                          <p:spTgt spid="278547"/>
                                        </p:tgtEl>
                                      </p:cBhvr>
                                    </p:animEffect>
                                  </p:childTnLst>
                                </p:cTn>
                              </p:par>
                              <p:par>
                                <p:cTn id="130" presetID="3" presetClass="entr" presetSubtype="10" fill="hold" nodeType="withEffect">
                                  <p:stCondLst>
                                    <p:cond delay="0"/>
                                  </p:stCondLst>
                                  <p:childTnLst>
                                    <p:set>
                                      <p:cBhvr>
                                        <p:cTn id="131" dur="1" fill="hold">
                                          <p:stCondLst>
                                            <p:cond delay="0"/>
                                          </p:stCondLst>
                                        </p:cTn>
                                        <p:tgtEl>
                                          <p:spTgt spid="278548"/>
                                        </p:tgtEl>
                                        <p:attrNameLst>
                                          <p:attrName>style.visibility</p:attrName>
                                        </p:attrNameLst>
                                      </p:cBhvr>
                                      <p:to>
                                        <p:strVal val="visible"/>
                                      </p:to>
                                    </p:set>
                                    <p:animEffect transition="in" filter="blinds(horizontal)">
                                      <p:cBhvr>
                                        <p:cTn id="132" dur="500"/>
                                        <p:tgtEl>
                                          <p:spTgt spid="278548"/>
                                        </p:tgtEl>
                                      </p:cBhvr>
                                    </p:animEffect>
                                  </p:childTnLst>
                                </p:cTn>
                              </p:par>
                            </p:childTnLst>
                          </p:cTn>
                        </p:par>
                      </p:childTnLst>
                    </p:cTn>
                  </p:par>
                  <p:par>
                    <p:cTn id="133" fill="hold">
                      <p:stCondLst>
                        <p:cond delay="indefinite"/>
                      </p:stCondLst>
                      <p:childTnLst>
                        <p:par>
                          <p:cTn id="134" fill="hold">
                            <p:stCondLst>
                              <p:cond delay="0"/>
                            </p:stCondLst>
                            <p:childTnLst>
                              <p:par>
                                <p:cTn id="135" presetID="4" presetClass="entr" presetSubtype="16" fill="hold" grpId="0" nodeType="clickEffect">
                                  <p:stCondLst>
                                    <p:cond delay="0"/>
                                  </p:stCondLst>
                                  <p:childTnLst>
                                    <p:set>
                                      <p:cBhvr>
                                        <p:cTn id="136" dur="1" fill="hold">
                                          <p:stCondLst>
                                            <p:cond delay="0"/>
                                          </p:stCondLst>
                                        </p:cTn>
                                        <p:tgtEl>
                                          <p:spTgt spid="19"/>
                                        </p:tgtEl>
                                        <p:attrNameLst>
                                          <p:attrName>style.visibility</p:attrName>
                                        </p:attrNameLst>
                                      </p:cBhvr>
                                      <p:to>
                                        <p:strVal val="visible"/>
                                      </p:to>
                                    </p:set>
                                    <p:animEffect transition="in" filter="box(in)">
                                      <p:cBhvr>
                                        <p:cTn id="137" dur="500"/>
                                        <p:tgtEl>
                                          <p:spTgt spid="19"/>
                                        </p:tgtEl>
                                      </p:cBhvr>
                                    </p:animEffect>
                                  </p:childTnLst>
                                </p:cTn>
                              </p:par>
                            </p:childTnLst>
                          </p:cTn>
                        </p:par>
                      </p:childTnLst>
                    </p:cTn>
                  </p:par>
                  <p:par>
                    <p:cTn id="138" fill="hold">
                      <p:stCondLst>
                        <p:cond delay="indefinite"/>
                      </p:stCondLst>
                      <p:childTnLst>
                        <p:par>
                          <p:cTn id="139" fill="hold">
                            <p:stCondLst>
                              <p:cond delay="0"/>
                            </p:stCondLst>
                            <p:childTnLst>
                              <p:par>
                                <p:cTn id="140" presetID="2" presetClass="entr" presetSubtype="4" fill="hold" grpId="0" nodeType="clickEffect">
                                  <p:stCondLst>
                                    <p:cond delay="0"/>
                                  </p:stCondLst>
                                  <p:childTnLst>
                                    <p:set>
                                      <p:cBhvr>
                                        <p:cTn id="141" dur="1" fill="hold">
                                          <p:stCondLst>
                                            <p:cond delay="0"/>
                                          </p:stCondLst>
                                        </p:cTn>
                                        <p:tgtEl>
                                          <p:spTgt spid="18"/>
                                        </p:tgtEl>
                                        <p:attrNameLst>
                                          <p:attrName>style.visibility</p:attrName>
                                        </p:attrNameLst>
                                      </p:cBhvr>
                                      <p:to>
                                        <p:strVal val="visible"/>
                                      </p:to>
                                    </p:set>
                                    <p:anim calcmode="lin" valueType="num">
                                      <p:cBhvr additive="base">
                                        <p:cTn id="142" dur="500" fill="hold"/>
                                        <p:tgtEl>
                                          <p:spTgt spid="18"/>
                                        </p:tgtEl>
                                        <p:attrNameLst>
                                          <p:attrName>ppt_x</p:attrName>
                                        </p:attrNameLst>
                                      </p:cBhvr>
                                      <p:tavLst>
                                        <p:tav tm="0">
                                          <p:val>
                                            <p:strVal val="#ppt_x"/>
                                          </p:val>
                                        </p:tav>
                                        <p:tav tm="100000">
                                          <p:val>
                                            <p:strVal val="#ppt_x"/>
                                          </p:val>
                                        </p:tav>
                                      </p:tavLst>
                                    </p:anim>
                                    <p:anim calcmode="lin" valueType="num">
                                      <p:cBhvr additive="base">
                                        <p:cTn id="1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8" grpId="0"/>
      <p:bldP spid="278538" grpId="1"/>
      <p:bldP spid="278539" grpId="0"/>
      <p:bldP spid="278539" grpId="1"/>
      <p:bldP spid="278540" grpId="0"/>
      <p:bldP spid="278540" grpId="1"/>
      <p:bldP spid="278541" grpId="0"/>
      <p:bldP spid="278541" grpId="1"/>
      <p:bldP spid="9226" grpId="0" animBg="1"/>
      <p:bldP spid="9226" grpId="1" animBg="1"/>
      <p:bldP spid="9227" grpId="0" animBg="1"/>
      <p:bldP spid="9227" grpId="1" animBg="1"/>
      <p:bldP spid="278544" grpId="0" animBg="1"/>
      <p:bldP spid="9229" grpId="0" animBg="1"/>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1"/>
          <p:cNvSpPr>
            <a:spLocks noChangeArrowheads="1"/>
          </p:cNvSpPr>
          <p:nvPr/>
        </p:nvSpPr>
        <p:spPr bwMode="auto">
          <a:xfrm>
            <a:off x="214282" y="0"/>
            <a:ext cx="8499506" cy="707886"/>
          </a:xfrm>
          <a:prstGeom prst="rect">
            <a:avLst/>
          </a:prstGeom>
          <a:noFill/>
          <a:ln w="9525">
            <a:noFill/>
            <a:miter lim="800000"/>
            <a:headEnd/>
            <a:tailEnd/>
          </a:ln>
        </p:spPr>
        <p:txBody>
          <a:bodyPr wrap="square">
            <a:spAutoFit/>
          </a:bodyPr>
          <a:lstStyle/>
          <a:p>
            <a:pPr eaLnBrk="0" hangingPunct="0">
              <a:spcBef>
                <a:spcPct val="50000"/>
              </a:spcBef>
            </a:pPr>
            <a:r>
              <a:rPr lang="zh-CN" altLang="en-US" sz="2000" b="1" dirty="0">
                <a:latin typeface="黑体" pitchFamily="49" charset="-122"/>
                <a:ea typeface="黑体" pitchFamily="49" charset="-122"/>
              </a:rPr>
              <a:t>想一想：为什么在资本主义经济取得如此巨大成就的同时却有那么多思想家、改革家要探寻“公正的理想国”？</a:t>
            </a:r>
            <a:r>
              <a:rPr lang="zh-CN" altLang="en-US" sz="2000" b="1" dirty="0">
                <a:latin typeface="黑体" pitchFamily="49" charset="-122"/>
                <a:ea typeface="黑体" pitchFamily="49" charset="-122"/>
                <a:sym typeface="宋体" pitchFamily="2" charset="-122"/>
              </a:rPr>
              <a:t>他们的设想为什么被称为空想呢 </a:t>
            </a:r>
            <a:r>
              <a:rPr lang="en-US" altLang="zh-CN" sz="2000" b="1" dirty="0">
                <a:latin typeface="黑体" pitchFamily="49" charset="-122"/>
                <a:ea typeface="黑体" pitchFamily="49" charset="-122"/>
                <a:sym typeface="宋体" pitchFamily="2" charset="-122"/>
              </a:rPr>
              <a:t>?</a:t>
            </a:r>
            <a:endParaRPr lang="zh-CN" altLang="en-US" sz="2000" b="1" dirty="0">
              <a:latin typeface="黑体" pitchFamily="49" charset="-122"/>
              <a:ea typeface="黑体" pitchFamily="49" charset="-122"/>
            </a:endParaRPr>
          </a:p>
        </p:txBody>
      </p:sp>
      <p:sp>
        <p:nvSpPr>
          <p:cNvPr id="5" name="矩形 4"/>
          <p:cNvSpPr>
            <a:spLocks noChangeArrowheads="1"/>
          </p:cNvSpPr>
          <p:nvPr/>
        </p:nvSpPr>
        <p:spPr bwMode="auto">
          <a:xfrm>
            <a:off x="142844" y="857232"/>
            <a:ext cx="2840038" cy="3762568"/>
          </a:xfrm>
          <a:prstGeom prst="rect">
            <a:avLst/>
          </a:prstGeom>
          <a:noFill/>
          <a:ln w="19050">
            <a:solidFill>
              <a:srgbClr val="FF0000"/>
            </a:solidFill>
            <a:miter lim="800000"/>
            <a:headEnd/>
            <a:tailEnd/>
          </a:ln>
        </p:spPr>
        <p:txBody>
          <a:bodyPr lIns="68580" tIns="34290" rIns="68580" bIns="34290">
            <a:spAutoFit/>
          </a:bodyPr>
          <a:lstStyle/>
          <a:p>
            <a:pPr algn="ctr" eaLnBrk="0" hangingPunct="0"/>
            <a:r>
              <a:rPr lang="zh-CN" altLang="en-US" sz="2000" b="1" dirty="0">
                <a:latin typeface="微软雅黑" pitchFamily="34" charset="-122"/>
                <a:ea typeface="微软雅黑" pitchFamily="34" charset="-122"/>
              </a:rPr>
              <a:t>探寻的原因：</a:t>
            </a:r>
            <a:endParaRPr lang="en-US" altLang="zh-CN" sz="2000" b="1" dirty="0">
              <a:latin typeface="微软雅黑" pitchFamily="34" charset="-122"/>
              <a:ea typeface="微软雅黑" pitchFamily="34" charset="-122"/>
            </a:endParaRPr>
          </a:p>
          <a:p>
            <a:pPr eaLnBrk="0" hangingPunct="0"/>
            <a:r>
              <a:rPr lang="en-US" altLang="zh-CN" sz="2000" b="1" dirty="0">
                <a:solidFill>
                  <a:srgbClr val="0000FF"/>
                </a:solidFill>
                <a:latin typeface="微软雅黑" pitchFamily="34" charset="-122"/>
                <a:ea typeface="微软雅黑" pitchFamily="34" charset="-122"/>
              </a:rPr>
              <a:t>A. </a:t>
            </a:r>
            <a:r>
              <a:rPr lang="zh-CN" altLang="en-US" sz="2000" b="1" dirty="0">
                <a:solidFill>
                  <a:srgbClr val="0000FF"/>
                </a:solidFill>
                <a:latin typeface="微软雅黑" pitchFamily="34" charset="-122"/>
                <a:ea typeface="微软雅黑" pitchFamily="34" charset="-122"/>
              </a:rPr>
              <a:t>工业革命后，西方社会贫富分化明显。</a:t>
            </a:r>
          </a:p>
          <a:p>
            <a:pPr eaLnBrk="0" hangingPunct="0"/>
            <a:r>
              <a:rPr lang="en-US" altLang="zh-CN" sz="2000" b="1" dirty="0">
                <a:solidFill>
                  <a:srgbClr val="0000FF"/>
                </a:solidFill>
                <a:latin typeface="微软雅黑" pitchFamily="34" charset="-122"/>
                <a:ea typeface="微软雅黑" pitchFamily="34" charset="-122"/>
              </a:rPr>
              <a:t>B.</a:t>
            </a:r>
            <a:r>
              <a:rPr lang="zh-CN" altLang="en-US" sz="2000" b="1" dirty="0">
                <a:solidFill>
                  <a:srgbClr val="0000FF"/>
                </a:solidFill>
                <a:latin typeface="微软雅黑" pitchFamily="34" charset="-122"/>
                <a:ea typeface="微软雅黑" pitchFamily="34" charset="-122"/>
              </a:rPr>
              <a:t>工人阶级生活悲惨，创造财富的工人阶级没有享受到工业革命的成果，等待他们的是饥饿、失业、和死亡。</a:t>
            </a:r>
          </a:p>
          <a:p>
            <a:pPr eaLnBrk="0" hangingPunct="0"/>
            <a:r>
              <a:rPr lang="en-US" altLang="zh-CN" sz="2000" b="1" dirty="0">
                <a:solidFill>
                  <a:srgbClr val="0000FF"/>
                </a:solidFill>
                <a:latin typeface="微软雅黑" pitchFamily="34" charset="-122"/>
                <a:ea typeface="微软雅黑" pitchFamily="34" charset="-122"/>
              </a:rPr>
              <a:t>C .</a:t>
            </a:r>
            <a:r>
              <a:rPr lang="zh-CN" altLang="en-US" sz="2000" b="1" dirty="0">
                <a:solidFill>
                  <a:srgbClr val="0000FF"/>
                </a:solidFill>
                <a:latin typeface="微软雅黑" pitchFamily="34" charset="-122"/>
                <a:ea typeface="微软雅黑" pitchFamily="34" charset="-122"/>
              </a:rPr>
              <a:t>一些思想家、社会改革家认为这样的资本主义社会不是公正、合理的社会。</a:t>
            </a:r>
            <a:endParaRPr lang="zh-CN" altLang="en-US" sz="2000" b="1" dirty="0">
              <a:latin typeface="微软雅黑" pitchFamily="34" charset="-122"/>
              <a:ea typeface="微软雅黑" pitchFamily="34" charset="-122"/>
            </a:endParaRPr>
          </a:p>
        </p:txBody>
      </p:sp>
      <p:sp>
        <p:nvSpPr>
          <p:cNvPr id="6" name="矩形 5"/>
          <p:cNvSpPr>
            <a:spLocks noChangeArrowheads="1"/>
          </p:cNvSpPr>
          <p:nvPr/>
        </p:nvSpPr>
        <p:spPr bwMode="auto">
          <a:xfrm>
            <a:off x="3214646" y="785794"/>
            <a:ext cx="5929354" cy="1608133"/>
          </a:xfrm>
          <a:prstGeom prst="rect">
            <a:avLst/>
          </a:prstGeom>
          <a:noFill/>
          <a:ln w="19050">
            <a:solidFill>
              <a:srgbClr val="FF0000"/>
            </a:solidFill>
            <a:miter lim="800000"/>
            <a:headEnd/>
            <a:tailEnd/>
          </a:ln>
        </p:spPr>
        <p:txBody>
          <a:bodyPr wrap="square" lIns="68580" tIns="34290" rIns="68580" bIns="34290">
            <a:spAutoFit/>
          </a:bodyPr>
          <a:lstStyle/>
          <a:p>
            <a:pPr algn="ctr" eaLnBrk="0" hangingPunct="0"/>
            <a:r>
              <a:rPr lang="zh-CN" altLang="en-US" sz="2000" b="1" dirty="0">
                <a:solidFill>
                  <a:srgbClr val="FF0000"/>
                </a:solidFill>
                <a:latin typeface="微软雅黑" pitchFamily="34" charset="-122"/>
                <a:ea typeface="微软雅黑" pitchFamily="34" charset="-122"/>
              </a:rPr>
              <a:t>空想的原因：</a:t>
            </a:r>
            <a:endParaRPr lang="en-US" altLang="zh-CN" sz="2000" b="1" dirty="0">
              <a:solidFill>
                <a:srgbClr val="FF0000"/>
              </a:solidFill>
              <a:latin typeface="微软雅黑" pitchFamily="34" charset="-122"/>
              <a:ea typeface="微软雅黑" pitchFamily="34" charset="-122"/>
            </a:endParaRPr>
          </a:p>
          <a:p>
            <a:pPr eaLnBrk="0" hangingPunct="0"/>
            <a:r>
              <a:rPr lang="zh-CN" altLang="en-US" sz="2000" dirty="0">
                <a:solidFill>
                  <a:srgbClr val="0000FF"/>
                </a:solidFill>
                <a:latin typeface="微软雅黑" pitchFamily="34" charset="-122"/>
                <a:ea typeface="微软雅黑" pitchFamily="34" charset="-122"/>
              </a:rPr>
              <a:t>因为他们</a:t>
            </a:r>
            <a:r>
              <a:rPr lang="zh-CN" altLang="en-US" sz="2000" b="1" dirty="0">
                <a:solidFill>
                  <a:srgbClr val="FF0000"/>
                </a:solidFill>
                <a:latin typeface="微软雅黑" pitchFamily="34" charset="-122"/>
                <a:ea typeface="微软雅黑" pitchFamily="34" charset="-122"/>
              </a:rPr>
              <a:t>没有揭示资本主义社会不公正的根源</a:t>
            </a:r>
            <a:r>
              <a:rPr lang="zh-CN" altLang="en-US" sz="2000" dirty="0">
                <a:solidFill>
                  <a:srgbClr val="FF0000"/>
                </a:solidFill>
                <a:latin typeface="微软雅黑" pitchFamily="34" charset="-122"/>
                <a:ea typeface="微软雅黑" pitchFamily="34" charset="-122"/>
              </a:rPr>
              <a:t>。</a:t>
            </a:r>
          </a:p>
          <a:p>
            <a:pPr eaLnBrk="0" hangingPunct="0"/>
            <a:r>
              <a:rPr lang="zh-CN" altLang="en-US" sz="2000" dirty="0">
                <a:solidFill>
                  <a:srgbClr val="0000FF"/>
                </a:solidFill>
                <a:latin typeface="微软雅黑" pitchFamily="34" charset="-122"/>
                <a:ea typeface="微软雅黑" pitchFamily="34" charset="-122"/>
              </a:rPr>
              <a:t>他们</a:t>
            </a:r>
            <a:r>
              <a:rPr lang="zh-CN" altLang="en-US" sz="2000" b="1" dirty="0">
                <a:solidFill>
                  <a:srgbClr val="FF0000"/>
                </a:solidFill>
                <a:latin typeface="微软雅黑" pitchFamily="34" charset="-122"/>
                <a:ea typeface="微软雅黑" pitchFamily="34" charset="-122"/>
              </a:rPr>
              <a:t>没有找到实现理想社会的现实力量</a:t>
            </a:r>
            <a:r>
              <a:rPr lang="zh-CN" altLang="en-US" sz="2000" dirty="0">
                <a:solidFill>
                  <a:srgbClr val="0000FF"/>
                </a:solidFill>
                <a:latin typeface="微软雅黑" pitchFamily="34" charset="-122"/>
                <a:ea typeface="微软雅黑" pitchFamily="34" charset="-122"/>
              </a:rPr>
              <a:t>，没有找到正确</a:t>
            </a:r>
            <a:r>
              <a:rPr lang="zh-CN" altLang="en-US" sz="2000" b="1" dirty="0">
                <a:solidFill>
                  <a:srgbClr val="FF0000"/>
                </a:solidFill>
                <a:latin typeface="微软雅黑" pitchFamily="34" charset="-122"/>
                <a:ea typeface="微软雅黑" pitchFamily="34" charset="-122"/>
              </a:rPr>
              <a:t>有效的途径和方法，</a:t>
            </a:r>
            <a:r>
              <a:rPr lang="zh-CN" altLang="en-US" sz="2000" dirty="0">
                <a:solidFill>
                  <a:srgbClr val="0000FF"/>
                </a:solidFill>
                <a:latin typeface="微软雅黑" pitchFamily="34" charset="-122"/>
                <a:ea typeface="微软雅黑" pitchFamily="34" charset="-122"/>
              </a:rPr>
              <a:t>寄希望于富人的</a:t>
            </a:r>
            <a:r>
              <a:rPr lang="zh-CN" altLang="en-US" sz="2000" b="1" dirty="0">
                <a:solidFill>
                  <a:srgbClr val="FF0000"/>
                </a:solidFill>
                <a:latin typeface="微软雅黑" pitchFamily="34" charset="-122"/>
                <a:ea typeface="微软雅黑" pitchFamily="34" charset="-122"/>
              </a:rPr>
              <a:t>道德情感</a:t>
            </a:r>
            <a:r>
              <a:rPr lang="zh-CN" altLang="en-US" sz="2000" dirty="0">
                <a:solidFill>
                  <a:srgbClr val="0000FF"/>
                </a:solidFill>
                <a:latin typeface="微软雅黑" pitchFamily="34" charset="-122"/>
                <a:ea typeface="微软雅黑" pitchFamily="34" charset="-122"/>
              </a:rPr>
              <a:t>来实现社会主义的理想。</a:t>
            </a:r>
            <a:endParaRPr lang="zh-CN" altLang="en-US" sz="2000" dirty="0">
              <a:latin typeface="微软雅黑" pitchFamily="34" charset="-122"/>
              <a:ea typeface="微软雅黑" pitchFamily="34" charset="-122"/>
            </a:endParaRPr>
          </a:p>
        </p:txBody>
      </p:sp>
      <p:pic>
        <p:nvPicPr>
          <p:cNvPr id="18437" name="Picture 3" descr="C:\Users\Administrator\Desktop\timg.jpg"/>
          <p:cNvPicPr>
            <a:picLocks noChangeAspect="1" noChangeArrowheads="1"/>
          </p:cNvPicPr>
          <p:nvPr/>
        </p:nvPicPr>
        <p:blipFill>
          <a:blip r:embed="rId2" cstate="print"/>
          <a:srcRect/>
          <a:stretch>
            <a:fillRect/>
          </a:stretch>
        </p:blipFill>
        <p:spPr bwMode="auto">
          <a:xfrm>
            <a:off x="3095625" y="2571745"/>
            <a:ext cx="6048375" cy="2714644"/>
          </a:xfrm>
          <a:prstGeom prst="rect">
            <a:avLst/>
          </a:prstGeom>
          <a:noFill/>
          <a:ln w="9525">
            <a:noFill/>
            <a:miter lim="800000"/>
            <a:headEnd/>
            <a:tailEnd/>
          </a:ln>
        </p:spPr>
      </p:pic>
      <p:sp>
        <p:nvSpPr>
          <p:cNvPr id="18438" name="矩形 9"/>
          <p:cNvSpPr>
            <a:spLocks noChangeArrowheads="1"/>
          </p:cNvSpPr>
          <p:nvPr/>
        </p:nvSpPr>
        <p:spPr bwMode="auto">
          <a:xfrm>
            <a:off x="0" y="5286388"/>
            <a:ext cx="3357554" cy="923330"/>
          </a:xfrm>
          <a:prstGeom prst="rect">
            <a:avLst/>
          </a:prstGeom>
          <a:noFill/>
          <a:ln w="9525">
            <a:noFill/>
            <a:miter lim="800000"/>
            <a:headEnd/>
            <a:tailEnd/>
          </a:ln>
        </p:spPr>
        <p:txBody>
          <a:bodyPr wrap="square">
            <a:spAutoFit/>
          </a:bodyPr>
          <a:lstStyle/>
          <a:p>
            <a:r>
              <a:rPr lang="zh-CN" altLang="en-US" b="1" dirty="0">
                <a:solidFill>
                  <a:srgbClr val="FF0000"/>
                </a:solidFill>
                <a:latin typeface="黑体" pitchFamily="49" charset="-122"/>
                <a:ea typeface="黑体" pitchFamily="49" charset="-122"/>
              </a:rPr>
              <a:t>欧文建立的“新和谐公社”尝试及其思想，为后来马克思主义的产生起到了重要作用。</a:t>
            </a:r>
          </a:p>
        </p:txBody>
      </p:sp>
      <p:sp>
        <p:nvSpPr>
          <p:cNvPr id="7" name="TextBox 6"/>
          <p:cNvSpPr txBox="1"/>
          <p:nvPr/>
        </p:nvSpPr>
        <p:spPr>
          <a:xfrm>
            <a:off x="3286116" y="5500702"/>
            <a:ext cx="5715008" cy="923330"/>
          </a:xfrm>
          <a:prstGeom prst="rect">
            <a:avLst/>
          </a:prstGeom>
          <a:solidFill>
            <a:schemeClr val="bg1"/>
          </a:solidFill>
        </p:spPr>
        <p:txBody>
          <a:bodyPr wrap="square" rtlCol="0">
            <a:spAutoFit/>
          </a:bodyPr>
          <a:lstStyle/>
          <a:p>
            <a:r>
              <a:rPr lang="zh-CN" altLang="en-US" b="1" dirty="0" smtClean="0">
                <a:latin typeface="Arial" pitchFamily="34" charset="0"/>
              </a:rPr>
              <a:t>不懂得阶级斗争，认识不到无产阶级的历史使命，所以他们的社会主义只能是一种无法实现的空想</a:t>
            </a:r>
            <a:r>
              <a:rPr lang="zh-CN" altLang="zh-CN" b="1" dirty="0" smtClean="0"/>
              <a:t>，被称为“空想社会主义”。</a:t>
            </a: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ox(in)">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8437"/>
                                        </p:tgtEl>
                                        <p:attrNameLst>
                                          <p:attrName>style.visibility</p:attrName>
                                        </p:attrNameLst>
                                      </p:cBhvr>
                                      <p:to>
                                        <p:strVal val="visible"/>
                                      </p:to>
                                    </p:set>
                                    <p:animEffect transition="in" filter="box(in)">
                                      <p:cBhvr>
                                        <p:cTn id="17" dur="500"/>
                                        <p:tgtEl>
                                          <p:spTgt spid="18437"/>
                                        </p:tgtEl>
                                      </p:cBhvr>
                                    </p:animEffect>
                                  </p:childTnLst>
                                </p:cTn>
                              </p:par>
                            </p:childTnLst>
                          </p:cTn>
                        </p:par>
                        <p:par>
                          <p:cTn id="18" fill="hold">
                            <p:stCondLst>
                              <p:cond delay="500"/>
                            </p:stCondLst>
                            <p:childTnLst>
                              <p:par>
                                <p:cTn id="19" presetID="4"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8438"/>
                                        </p:tgtEl>
                                        <p:attrNameLst>
                                          <p:attrName>style.visibility</p:attrName>
                                        </p:attrNameLst>
                                      </p:cBhvr>
                                      <p:to>
                                        <p:strVal val="visible"/>
                                      </p:to>
                                    </p:set>
                                    <p:animEffect transition="in" filter="box(in)">
                                      <p:cBhvr>
                                        <p:cTn id="31"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5" grpId="0" animBg="1"/>
      <p:bldP spid="6" grpId="0" animBg="1"/>
      <p:bldP spid="18438"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0" y="549275"/>
            <a:ext cx="9144000" cy="533400"/>
          </a:xfrm>
          <a:prstGeom prst="plaque">
            <a:avLst>
              <a:gd name="adj" fmla="val 16667"/>
            </a:avLst>
          </a:prstGeom>
          <a:solidFill>
            <a:srgbClr val="FFFF99"/>
          </a:solidFill>
          <a:ln w="9525">
            <a:solidFill>
              <a:schemeClr val="tx1"/>
            </a:solidFill>
            <a:miter lim="800000"/>
            <a:headEnd/>
            <a:tailEnd/>
          </a:ln>
        </p:spPr>
        <p:txBody>
          <a:bodyPr wrap="none" anchor="ctr"/>
          <a:lstStyle/>
          <a:p>
            <a:pPr eaLnBrk="1" hangingPunct="1"/>
            <a:r>
              <a:rPr kumimoji="1" lang="en-US" altLang="zh-CN" sz="2800" b="1" dirty="0" smtClean="0">
                <a:latin typeface="黑体" pitchFamily="49" charset="-122"/>
                <a:ea typeface="黑体" pitchFamily="49" charset="-122"/>
              </a:rPr>
              <a:t>3.</a:t>
            </a:r>
            <a:r>
              <a:rPr kumimoji="1" lang="zh-CN" altLang="en-US" sz="2800" b="1" dirty="0" smtClean="0">
                <a:solidFill>
                  <a:schemeClr val="tx1"/>
                </a:solidFill>
                <a:latin typeface="黑体" pitchFamily="49" charset="-122"/>
                <a:ea typeface="黑体" pitchFamily="49" charset="-122"/>
              </a:rPr>
              <a:t>思</a:t>
            </a:r>
            <a:r>
              <a:rPr kumimoji="1" lang="zh-CN" altLang="en-US" sz="2800" b="1" dirty="0">
                <a:solidFill>
                  <a:schemeClr val="tx1"/>
                </a:solidFill>
                <a:latin typeface="黑体" pitchFamily="49" charset="-122"/>
                <a:ea typeface="黑体" pitchFamily="49" charset="-122"/>
              </a:rPr>
              <a:t>想基础</a:t>
            </a:r>
            <a:r>
              <a:rPr kumimoji="1" lang="en-US" altLang="zh-CN" sz="2800" b="1" dirty="0">
                <a:solidFill>
                  <a:schemeClr val="tx1"/>
                </a:solidFill>
                <a:latin typeface="黑体" pitchFamily="49" charset="-122"/>
                <a:ea typeface="黑体" pitchFamily="49" charset="-122"/>
              </a:rPr>
              <a:t>:</a:t>
            </a:r>
            <a:r>
              <a:rPr kumimoji="1" lang="zh-CN" altLang="en-US" sz="2800" b="1" dirty="0">
                <a:solidFill>
                  <a:schemeClr val="tx1"/>
                </a:solidFill>
                <a:latin typeface="黑体" pitchFamily="49" charset="-122"/>
                <a:ea typeface="黑体" pitchFamily="49" charset="-122"/>
              </a:rPr>
              <a:t>马、恩</a:t>
            </a:r>
            <a:r>
              <a:rPr kumimoji="1" lang="zh-CN" altLang="en-US" sz="2800" b="1" dirty="0">
                <a:solidFill>
                  <a:schemeClr val="folHlink"/>
                </a:solidFill>
                <a:latin typeface="黑体" pitchFamily="49" charset="-122"/>
                <a:ea typeface="黑体" pitchFamily="49" charset="-122"/>
              </a:rPr>
              <a:t>批判继承</a:t>
            </a:r>
            <a:r>
              <a:rPr kumimoji="1" lang="zh-CN" altLang="en-US" sz="2800" b="1" dirty="0">
                <a:solidFill>
                  <a:schemeClr val="tx1"/>
                </a:solidFill>
                <a:latin typeface="黑体" pitchFamily="49" charset="-122"/>
                <a:ea typeface="黑体" pitchFamily="49" charset="-122"/>
              </a:rPr>
              <a:t>人类思想三大优秀成果</a:t>
            </a:r>
          </a:p>
        </p:txBody>
      </p:sp>
      <p:grpSp>
        <p:nvGrpSpPr>
          <p:cNvPr id="2" name="Group 26"/>
          <p:cNvGrpSpPr>
            <a:grpSpLocks/>
          </p:cNvGrpSpPr>
          <p:nvPr/>
        </p:nvGrpSpPr>
        <p:grpSpPr bwMode="auto">
          <a:xfrm>
            <a:off x="250825" y="1341438"/>
            <a:ext cx="8713788" cy="5040312"/>
            <a:chOff x="158" y="709"/>
            <a:chExt cx="5489" cy="3175"/>
          </a:xfrm>
        </p:grpSpPr>
        <p:sp>
          <p:nvSpPr>
            <p:cNvPr id="10245" name="Rectangle 3"/>
            <p:cNvSpPr>
              <a:spLocks noChangeArrowheads="1"/>
            </p:cNvSpPr>
            <p:nvPr/>
          </p:nvSpPr>
          <p:spPr bwMode="auto">
            <a:xfrm>
              <a:off x="1968" y="2352"/>
              <a:ext cx="1920" cy="624"/>
            </a:xfrm>
            <a:prstGeom prst="rect">
              <a:avLst/>
            </a:prstGeom>
            <a:solidFill>
              <a:srgbClr val="993300"/>
            </a:solidFill>
            <a:ln w="9525">
              <a:solidFill>
                <a:schemeClr val="tx1"/>
              </a:solidFill>
              <a:miter lim="800000"/>
              <a:headEnd/>
              <a:tailEnd/>
            </a:ln>
          </p:spPr>
          <p:txBody>
            <a:bodyPr wrap="none" anchor="ctr"/>
            <a:lstStyle/>
            <a:p>
              <a:pPr algn="ctr" eaLnBrk="1" hangingPunct="1"/>
              <a:r>
                <a:rPr kumimoji="1" lang="zh-CN" altLang="en-US" sz="2400" b="0" dirty="0">
                  <a:solidFill>
                    <a:schemeClr val="bg1"/>
                  </a:solidFill>
                  <a:latin typeface="Times New Roman" pitchFamily="18" charset="0"/>
                  <a:ea typeface="黑体" pitchFamily="49" charset="-122"/>
                </a:rPr>
                <a:t>马克思主义政治经济学</a:t>
              </a:r>
            </a:p>
          </p:txBody>
        </p:sp>
        <p:sp>
          <p:nvSpPr>
            <p:cNvPr id="10246" name="Rectangle 4"/>
            <p:cNvSpPr>
              <a:spLocks noChangeArrowheads="1"/>
            </p:cNvSpPr>
            <p:nvPr/>
          </p:nvSpPr>
          <p:spPr bwMode="auto">
            <a:xfrm>
              <a:off x="4105" y="2341"/>
              <a:ext cx="1224" cy="635"/>
            </a:xfrm>
            <a:prstGeom prst="rect">
              <a:avLst/>
            </a:prstGeom>
            <a:solidFill>
              <a:srgbClr val="993300"/>
            </a:solidFill>
            <a:ln w="9525">
              <a:solidFill>
                <a:schemeClr val="tx1"/>
              </a:solidFill>
              <a:miter lim="800000"/>
              <a:headEnd/>
              <a:tailEnd/>
            </a:ln>
          </p:spPr>
          <p:txBody>
            <a:bodyPr wrap="none" anchor="ctr"/>
            <a:lstStyle/>
            <a:p>
              <a:pPr algn="ctr" eaLnBrk="1" hangingPunct="1"/>
              <a:r>
                <a:rPr kumimoji="1" lang="zh-CN" altLang="en-US" sz="2400" b="1" dirty="0">
                  <a:solidFill>
                    <a:schemeClr val="bg1"/>
                  </a:solidFill>
                  <a:latin typeface="Times New Roman" pitchFamily="18" charset="0"/>
                  <a:ea typeface="黑体" pitchFamily="49" charset="-122"/>
                </a:rPr>
                <a:t>科学社会主义</a:t>
              </a:r>
            </a:p>
          </p:txBody>
        </p:sp>
        <p:grpSp>
          <p:nvGrpSpPr>
            <p:cNvPr id="3" name="Group 5"/>
            <p:cNvGrpSpPr>
              <a:grpSpLocks/>
            </p:cNvGrpSpPr>
            <p:nvPr/>
          </p:nvGrpSpPr>
          <p:grpSpPr bwMode="auto">
            <a:xfrm>
              <a:off x="158" y="709"/>
              <a:ext cx="5489" cy="1179"/>
              <a:chOff x="240" y="720"/>
              <a:chExt cx="5232" cy="1152"/>
            </a:xfrm>
          </p:grpSpPr>
          <p:sp>
            <p:nvSpPr>
              <p:cNvPr id="10258" name="AutoShape 6"/>
              <p:cNvSpPr>
                <a:spLocks noChangeArrowheads="1"/>
              </p:cNvSpPr>
              <p:nvPr/>
            </p:nvSpPr>
            <p:spPr bwMode="auto">
              <a:xfrm>
                <a:off x="1344" y="720"/>
                <a:ext cx="3216" cy="336"/>
              </a:xfrm>
              <a:prstGeom prst="flowChartAlternateProcess">
                <a:avLst/>
              </a:prstGeom>
              <a:noFill/>
              <a:ln w="9525">
                <a:solidFill>
                  <a:schemeClr val="tx1"/>
                </a:solidFill>
                <a:miter lim="800000"/>
                <a:headEnd/>
                <a:tailEnd/>
              </a:ln>
            </p:spPr>
            <p:txBody>
              <a:bodyPr wrap="none" anchor="ctr"/>
              <a:lstStyle/>
              <a:p>
                <a:pPr algn="ctr" eaLnBrk="1" hangingPunct="1"/>
                <a:r>
                  <a:rPr kumimoji="1" lang="zh-CN" altLang="en-US" sz="2800" dirty="0">
                    <a:solidFill>
                      <a:schemeClr val="tx1"/>
                    </a:solidFill>
                    <a:latin typeface="Times New Roman" pitchFamily="18" charset="0"/>
                    <a:ea typeface="隶书" pitchFamily="1" charset="-122"/>
                  </a:rPr>
                  <a:t>人类思想三大优秀成果</a:t>
                </a:r>
              </a:p>
            </p:txBody>
          </p:sp>
          <p:sp>
            <p:nvSpPr>
              <p:cNvPr id="10259" name="Rectangle 7"/>
              <p:cNvSpPr>
                <a:spLocks noChangeArrowheads="1"/>
              </p:cNvSpPr>
              <p:nvPr/>
            </p:nvSpPr>
            <p:spPr bwMode="auto">
              <a:xfrm>
                <a:off x="240" y="1488"/>
                <a:ext cx="1536" cy="384"/>
              </a:xfrm>
              <a:prstGeom prst="rect">
                <a:avLst/>
              </a:prstGeom>
              <a:noFill/>
              <a:ln w="9525">
                <a:solidFill>
                  <a:schemeClr val="tx1"/>
                </a:solidFill>
                <a:miter lim="800000"/>
                <a:headEnd/>
                <a:tailEnd/>
              </a:ln>
            </p:spPr>
            <p:txBody>
              <a:bodyPr wrap="none" anchor="ctr"/>
              <a:lstStyle/>
              <a:p>
                <a:pPr algn="ctr" eaLnBrk="1" hangingPunct="1"/>
                <a:r>
                  <a:rPr kumimoji="1" lang="zh-CN" altLang="en-US" sz="2400" b="1" dirty="0">
                    <a:solidFill>
                      <a:schemeClr val="tx1"/>
                    </a:solidFill>
                    <a:latin typeface="Times New Roman" pitchFamily="18" charset="0"/>
                    <a:ea typeface="黑体" pitchFamily="49" charset="-122"/>
                  </a:rPr>
                  <a:t>德意志古典哲学</a:t>
                </a:r>
              </a:p>
            </p:txBody>
          </p:sp>
          <p:sp>
            <p:nvSpPr>
              <p:cNvPr id="10260" name="Rectangle 8"/>
              <p:cNvSpPr>
                <a:spLocks noChangeArrowheads="1"/>
              </p:cNvSpPr>
              <p:nvPr/>
            </p:nvSpPr>
            <p:spPr bwMode="auto">
              <a:xfrm>
                <a:off x="1872" y="1488"/>
                <a:ext cx="1824" cy="384"/>
              </a:xfrm>
              <a:prstGeom prst="rect">
                <a:avLst/>
              </a:prstGeom>
              <a:noFill/>
              <a:ln w="9525">
                <a:solidFill>
                  <a:schemeClr val="tx1"/>
                </a:solidFill>
                <a:miter lim="800000"/>
                <a:headEnd/>
                <a:tailEnd/>
              </a:ln>
            </p:spPr>
            <p:txBody>
              <a:bodyPr wrap="none" anchor="ctr"/>
              <a:lstStyle/>
              <a:p>
                <a:pPr algn="ctr" eaLnBrk="1" hangingPunct="1"/>
                <a:r>
                  <a:rPr kumimoji="1" lang="zh-CN" altLang="en-US" sz="2400" b="1" dirty="0">
                    <a:solidFill>
                      <a:schemeClr val="tx1"/>
                    </a:solidFill>
                    <a:latin typeface="Times New Roman" pitchFamily="18" charset="0"/>
                    <a:ea typeface="黑体" pitchFamily="49" charset="-122"/>
                  </a:rPr>
                  <a:t>英国古典政治经济学</a:t>
                </a:r>
              </a:p>
            </p:txBody>
          </p:sp>
          <p:sp>
            <p:nvSpPr>
              <p:cNvPr id="10261" name="Rectangle 9"/>
              <p:cNvSpPr>
                <a:spLocks noChangeArrowheads="1"/>
              </p:cNvSpPr>
              <p:nvPr/>
            </p:nvSpPr>
            <p:spPr bwMode="auto">
              <a:xfrm>
                <a:off x="3744" y="1488"/>
                <a:ext cx="1728" cy="384"/>
              </a:xfrm>
              <a:prstGeom prst="rect">
                <a:avLst/>
              </a:prstGeom>
              <a:noFill/>
              <a:ln w="9525">
                <a:solidFill>
                  <a:schemeClr val="tx1"/>
                </a:solidFill>
                <a:miter lim="800000"/>
                <a:headEnd/>
                <a:tailEnd/>
              </a:ln>
            </p:spPr>
            <p:txBody>
              <a:bodyPr wrap="none" anchor="ctr"/>
              <a:lstStyle/>
              <a:p>
                <a:pPr algn="ctr" eaLnBrk="1" hangingPunct="1"/>
                <a:r>
                  <a:rPr kumimoji="1" lang="zh-CN" altLang="en-US" sz="2400" b="1" dirty="0">
                    <a:solidFill>
                      <a:schemeClr val="tx1"/>
                    </a:solidFill>
                    <a:latin typeface="Times New Roman" pitchFamily="18" charset="0"/>
                    <a:ea typeface="黑体" pitchFamily="49" charset="-122"/>
                  </a:rPr>
                  <a:t>英法空想社会主义</a:t>
                </a:r>
              </a:p>
            </p:txBody>
          </p:sp>
          <p:sp>
            <p:nvSpPr>
              <p:cNvPr id="10262" name="Line 10"/>
              <p:cNvSpPr>
                <a:spLocks noChangeShapeType="1"/>
              </p:cNvSpPr>
              <p:nvPr/>
            </p:nvSpPr>
            <p:spPr bwMode="auto">
              <a:xfrm flipH="1">
                <a:off x="1584" y="1056"/>
                <a:ext cx="624" cy="432"/>
              </a:xfrm>
              <a:prstGeom prst="line">
                <a:avLst/>
              </a:prstGeom>
              <a:noFill/>
              <a:ln w="76200">
                <a:solidFill>
                  <a:schemeClr val="tx1"/>
                </a:solidFill>
                <a:round/>
                <a:headEnd/>
                <a:tailEnd type="triangle" w="med" len="med"/>
              </a:ln>
            </p:spPr>
            <p:txBody>
              <a:bodyPr wrap="none"/>
              <a:lstStyle/>
              <a:p>
                <a:endParaRPr lang="zh-CN" altLang="en-US"/>
              </a:p>
            </p:txBody>
          </p:sp>
          <p:sp>
            <p:nvSpPr>
              <p:cNvPr id="10263" name="Line 11"/>
              <p:cNvSpPr>
                <a:spLocks noChangeShapeType="1"/>
              </p:cNvSpPr>
              <p:nvPr/>
            </p:nvSpPr>
            <p:spPr bwMode="auto">
              <a:xfrm>
                <a:off x="2976" y="1056"/>
                <a:ext cx="0" cy="432"/>
              </a:xfrm>
              <a:prstGeom prst="line">
                <a:avLst/>
              </a:prstGeom>
              <a:noFill/>
              <a:ln w="76200">
                <a:solidFill>
                  <a:schemeClr val="tx1"/>
                </a:solidFill>
                <a:round/>
                <a:headEnd/>
                <a:tailEnd type="triangle" w="med" len="med"/>
              </a:ln>
            </p:spPr>
            <p:txBody>
              <a:bodyPr wrap="none"/>
              <a:lstStyle/>
              <a:p>
                <a:endParaRPr lang="zh-CN" altLang="en-US"/>
              </a:p>
            </p:txBody>
          </p:sp>
          <p:sp>
            <p:nvSpPr>
              <p:cNvPr id="10264" name="Line 12"/>
              <p:cNvSpPr>
                <a:spLocks noChangeShapeType="1"/>
              </p:cNvSpPr>
              <p:nvPr/>
            </p:nvSpPr>
            <p:spPr bwMode="auto">
              <a:xfrm>
                <a:off x="3504" y="1056"/>
                <a:ext cx="672" cy="432"/>
              </a:xfrm>
              <a:prstGeom prst="line">
                <a:avLst/>
              </a:prstGeom>
              <a:noFill/>
              <a:ln w="76200">
                <a:solidFill>
                  <a:schemeClr val="tx1"/>
                </a:solidFill>
                <a:round/>
                <a:headEnd/>
                <a:tailEnd type="triangle" w="med" len="med"/>
              </a:ln>
            </p:spPr>
            <p:txBody>
              <a:bodyPr wrap="none"/>
              <a:lstStyle/>
              <a:p>
                <a:endParaRPr lang="zh-CN" altLang="en-US"/>
              </a:p>
            </p:txBody>
          </p:sp>
        </p:grpSp>
        <p:grpSp>
          <p:nvGrpSpPr>
            <p:cNvPr id="4" name="Group 13"/>
            <p:cNvGrpSpPr>
              <a:grpSpLocks/>
            </p:cNvGrpSpPr>
            <p:nvPr/>
          </p:nvGrpSpPr>
          <p:grpSpPr bwMode="auto">
            <a:xfrm>
              <a:off x="270" y="1920"/>
              <a:ext cx="1554" cy="1056"/>
              <a:chOff x="270" y="1920"/>
              <a:chExt cx="1554" cy="1104"/>
            </a:xfrm>
          </p:grpSpPr>
          <p:sp>
            <p:nvSpPr>
              <p:cNvPr id="10256" name="Rectangle 14"/>
              <p:cNvSpPr>
                <a:spLocks noChangeArrowheads="1"/>
              </p:cNvSpPr>
              <p:nvPr/>
            </p:nvSpPr>
            <p:spPr bwMode="auto">
              <a:xfrm>
                <a:off x="270" y="2352"/>
                <a:ext cx="1554" cy="672"/>
              </a:xfrm>
              <a:prstGeom prst="rect">
                <a:avLst/>
              </a:prstGeom>
              <a:solidFill>
                <a:srgbClr val="993300"/>
              </a:solidFill>
              <a:ln w="9525">
                <a:solidFill>
                  <a:schemeClr val="tx1"/>
                </a:solidFill>
                <a:miter lim="800000"/>
                <a:headEnd/>
                <a:tailEnd/>
              </a:ln>
            </p:spPr>
            <p:txBody>
              <a:bodyPr wrap="none" anchor="ctr"/>
              <a:lstStyle/>
              <a:p>
                <a:pPr algn="ctr" eaLnBrk="1" hangingPunct="1"/>
                <a:r>
                  <a:rPr kumimoji="1" lang="zh-CN" altLang="en-US" sz="2800" b="0" dirty="0">
                    <a:solidFill>
                      <a:schemeClr val="bg1"/>
                    </a:solidFill>
                    <a:latin typeface="Times New Roman" pitchFamily="18" charset="0"/>
                    <a:ea typeface="黑体" pitchFamily="49" charset="-122"/>
                  </a:rPr>
                  <a:t>马克思主义哲学</a:t>
                </a:r>
                <a:endParaRPr kumimoji="1" lang="en-US" altLang="zh-CN" sz="2800" dirty="0">
                  <a:solidFill>
                    <a:schemeClr val="bg1"/>
                  </a:solidFill>
                  <a:latin typeface="Times New Roman" pitchFamily="18" charset="0"/>
                  <a:ea typeface="黑体" pitchFamily="49" charset="-122"/>
                </a:endParaRPr>
              </a:p>
            </p:txBody>
          </p:sp>
          <p:sp>
            <p:nvSpPr>
              <p:cNvPr id="10257" name="Line 15"/>
              <p:cNvSpPr>
                <a:spLocks noChangeShapeType="1"/>
              </p:cNvSpPr>
              <p:nvPr/>
            </p:nvSpPr>
            <p:spPr bwMode="auto">
              <a:xfrm>
                <a:off x="1056" y="1920"/>
                <a:ext cx="0" cy="432"/>
              </a:xfrm>
              <a:prstGeom prst="line">
                <a:avLst/>
              </a:prstGeom>
              <a:noFill/>
              <a:ln w="76200">
                <a:solidFill>
                  <a:schemeClr val="tx1"/>
                </a:solidFill>
                <a:round/>
                <a:headEnd/>
                <a:tailEnd type="triangle" w="med" len="med"/>
              </a:ln>
            </p:spPr>
            <p:txBody>
              <a:bodyPr wrap="none"/>
              <a:lstStyle/>
              <a:p>
                <a:endParaRPr lang="zh-CN" altLang="en-US"/>
              </a:p>
            </p:txBody>
          </p:sp>
        </p:grpSp>
        <p:sp>
          <p:nvSpPr>
            <p:cNvPr id="10249" name="Line 16"/>
            <p:cNvSpPr>
              <a:spLocks noChangeShapeType="1"/>
            </p:cNvSpPr>
            <p:nvPr/>
          </p:nvSpPr>
          <p:spPr bwMode="auto">
            <a:xfrm>
              <a:off x="2976" y="1872"/>
              <a:ext cx="0" cy="480"/>
            </a:xfrm>
            <a:prstGeom prst="line">
              <a:avLst/>
            </a:prstGeom>
            <a:noFill/>
            <a:ln w="76200">
              <a:solidFill>
                <a:schemeClr val="tx1"/>
              </a:solidFill>
              <a:round/>
              <a:headEnd/>
              <a:tailEnd type="triangle" w="med" len="med"/>
            </a:ln>
          </p:spPr>
          <p:txBody>
            <a:bodyPr wrap="none"/>
            <a:lstStyle/>
            <a:p>
              <a:endParaRPr lang="zh-CN" altLang="en-US"/>
            </a:p>
          </p:txBody>
        </p:sp>
        <p:sp>
          <p:nvSpPr>
            <p:cNvPr id="10250" name="Line 17"/>
            <p:cNvSpPr>
              <a:spLocks noChangeShapeType="1"/>
            </p:cNvSpPr>
            <p:nvPr/>
          </p:nvSpPr>
          <p:spPr bwMode="auto">
            <a:xfrm>
              <a:off x="4694" y="1888"/>
              <a:ext cx="0" cy="480"/>
            </a:xfrm>
            <a:prstGeom prst="line">
              <a:avLst/>
            </a:prstGeom>
            <a:noFill/>
            <a:ln w="76200">
              <a:solidFill>
                <a:schemeClr val="tx1"/>
              </a:solidFill>
              <a:round/>
              <a:headEnd/>
              <a:tailEnd type="triangle" w="med" len="med"/>
            </a:ln>
          </p:spPr>
          <p:txBody>
            <a:bodyPr wrap="none"/>
            <a:lstStyle/>
            <a:p>
              <a:endParaRPr lang="zh-CN" altLang="en-US"/>
            </a:p>
          </p:txBody>
        </p:sp>
        <p:sp>
          <p:nvSpPr>
            <p:cNvPr id="10251" name="AutoShape 18"/>
            <p:cNvSpPr>
              <a:spLocks noChangeArrowheads="1"/>
            </p:cNvSpPr>
            <p:nvPr/>
          </p:nvSpPr>
          <p:spPr bwMode="auto">
            <a:xfrm>
              <a:off x="1202" y="3385"/>
              <a:ext cx="3408" cy="499"/>
            </a:xfrm>
            <a:prstGeom prst="flowChartAlternateProcess">
              <a:avLst/>
            </a:prstGeom>
            <a:solidFill>
              <a:srgbClr val="9BFFE5"/>
            </a:solidFill>
            <a:ln w="9525">
              <a:solidFill>
                <a:schemeClr val="tx1"/>
              </a:solidFill>
              <a:miter lim="800000"/>
              <a:headEnd/>
              <a:tailEnd/>
            </a:ln>
          </p:spPr>
          <p:txBody>
            <a:bodyPr wrap="none" anchor="ctr"/>
            <a:lstStyle/>
            <a:p>
              <a:pPr algn="ctr" eaLnBrk="1" hangingPunct="1"/>
              <a:r>
                <a:rPr kumimoji="1" lang="zh-CN" altLang="en-US" sz="3600" b="1" dirty="0">
                  <a:solidFill>
                    <a:schemeClr val="tx1"/>
                  </a:solidFill>
                  <a:latin typeface="Times New Roman" pitchFamily="18" charset="0"/>
                  <a:ea typeface="隶书" pitchFamily="1" charset="-122"/>
                </a:rPr>
                <a:t>马克思主义三个组成部分</a:t>
              </a:r>
            </a:p>
          </p:txBody>
        </p:sp>
        <p:grpSp>
          <p:nvGrpSpPr>
            <p:cNvPr id="5" name="Group 19"/>
            <p:cNvGrpSpPr>
              <a:grpSpLocks/>
            </p:cNvGrpSpPr>
            <p:nvPr/>
          </p:nvGrpSpPr>
          <p:grpSpPr bwMode="auto">
            <a:xfrm>
              <a:off x="1610" y="2931"/>
              <a:ext cx="2722" cy="432"/>
              <a:chOff x="1632" y="3120"/>
              <a:chExt cx="2688" cy="432"/>
            </a:xfrm>
          </p:grpSpPr>
          <p:sp>
            <p:nvSpPr>
              <p:cNvPr id="10253" name="Line 20"/>
              <p:cNvSpPr>
                <a:spLocks noChangeShapeType="1"/>
              </p:cNvSpPr>
              <p:nvPr/>
            </p:nvSpPr>
            <p:spPr bwMode="auto">
              <a:xfrm>
                <a:off x="2928" y="3168"/>
                <a:ext cx="0" cy="384"/>
              </a:xfrm>
              <a:prstGeom prst="line">
                <a:avLst/>
              </a:prstGeom>
              <a:noFill/>
              <a:ln w="76200">
                <a:solidFill>
                  <a:schemeClr val="tx1"/>
                </a:solidFill>
                <a:round/>
                <a:headEnd/>
                <a:tailEnd type="triangle" w="med" len="med"/>
              </a:ln>
            </p:spPr>
            <p:txBody>
              <a:bodyPr wrap="none"/>
              <a:lstStyle/>
              <a:p>
                <a:endParaRPr lang="zh-CN" altLang="en-US"/>
              </a:p>
            </p:txBody>
          </p:sp>
          <p:sp>
            <p:nvSpPr>
              <p:cNvPr id="10254" name="Line 21"/>
              <p:cNvSpPr>
                <a:spLocks noChangeShapeType="1"/>
              </p:cNvSpPr>
              <p:nvPr/>
            </p:nvSpPr>
            <p:spPr bwMode="auto">
              <a:xfrm flipH="1">
                <a:off x="3600" y="3120"/>
                <a:ext cx="720" cy="432"/>
              </a:xfrm>
              <a:prstGeom prst="line">
                <a:avLst/>
              </a:prstGeom>
              <a:noFill/>
              <a:ln w="76200">
                <a:solidFill>
                  <a:schemeClr val="tx1"/>
                </a:solidFill>
                <a:round/>
                <a:headEnd/>
                <a:tailEnd type="triangle" w="med" len="med"/>
              </a:ln>
            </p:spPr>
            <p:txBody>
              <a:bodyPr wrap="none"/>
              <a:lstStyle/>
              <a:p>
                <a:endParaRPr lang="zh-CN" altLang="en-US"/>
              </a:p>
            </p:txBody>
          </p:sp>
          <p:sp>
            <p:nvSpPr>
              <p:cNvPr id="10255" name="Line 22"/>
              <p:cNvSpPr>
                <a:spLocks noChangeShapeType="1"/>
              </p:cNvSpPr>
              <p:nvPr/>
            </p:nvSpPr>
            <p:spPr bwMode="auto">
              <a:xfrm>
                <a:off x="1632" y="3216"/>
                <a:ext cx="480" cy="336"/>
              </a:xfrm>
              <a:prstGeom prst="line">
                <a:avLst/>
              </a:prstGeom>
              <a:noFill/>
              <a:ln w="76200">
                <a:solidFill>
                  <a:schemeClr val="tx1"/>
                </a:solidFill>
                <a:round/>
                <a:headEnd/>
                <a:tailEnd type="triangle" w="med" len="med"/>
              </a:ln>
            </p:spPr>
            <p:txBody>
              <a:bodyPr wrap="none"/>
              <a:lstStyle/>
              <a:p>
                <a:endParaRPr lang="zh-CN" altLang="en-US"/>
              </a:p>
            </p:txBody>
          </p:sp>
        </p:grpSp>
      </p:grpSp>
      <p:pic>
        <p:nvPicPr>
          <p:cNvPr id="10244" name="Picture 23" descr="枫叶">
            <a:hlinkClick r:id="rId2" action="ppaction://hlinksldjump"/>
          </p:cNvPr>
          <p:cNvPicPr>
            <a:picLocks noChangeAspect="1" noChangeArrowheads="1"/>
          </p:cNvPicPr>
          <p:nvPr/>
        </p:nvPicPr>
        <p:blipFill>
          <a:blip r:embed="rId3" cstate="print"/>
          <a:srcRect/>
          <a:stretch>
            <a:fillRect/>
          </a:stretch>
        </p:blipFill>
        <p:spPr bwMode="auto">
          <a:xfrm>
            <a:off x="8604250" y="6308725"/>
            <a:ext cx="361950" cy="3524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strips(downRight)">
                                      <p:cBhvr>
                                        <p:cTn id="7" dur="5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ppt_x</p:attrName>
                                        </p:attrNameLst>
                                      </p:cBhvr>
                                      <p:tavLst>
                                        <p:tav tm="0">
                                          <p:val>
                                            <p:strVal val="#ppt_x-.2"/>
                                          </p:val>
                                        </p:tav>
                                        <p:tav tm="100000">
                                          <p:val>
                                            <p:strVal val="#ppt_x"/>
                                          </p:val>
                                        </p:tav>
                                      </p:tavLst>
                                    </p:anim>
                                    <p:anim calcmode="lin" valueType="num">
                                      <p:cBhvr>
                                        <p:cTn id="1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ustomerInfo>
  <UserName>Administrator</UserName>
  <CompanyName>www.xjghost.com</CompanyName>
  <MachineID>A888</MachineID>
  <ToolID>ljRTAAAAKGU=</ToolID>
  <Data><![CDATA[bGpSVEFBQUFLR1U9]]></Data>
</CustomerInfo>
</file>

<file path=customXml/item10.xml><?xml version="1.0" encoding="utf-8"?>
<CustomerInfo>
  <UserName>Administrator</UserName>
  <CompanyName>www.xjghost.com</CompanyName>
  <MachineID>A888</MachineID>
  <ToolID>ljRTAAAAKGU=</ToolID>
  <Data><![CDATA[bGpSVEFBQUFLR1U9]]></Data>
</CustomerInfo>
</file>

<file path=customXml/item11.xml><?xml version="1.0" encoding="utf-8"?>
<CustomerInfo>
  <UserName>Administrator</UserName>
  <CompanyName>www.xjghost.com</CompanyName>
  <MachineID>A888</MachineID>
  <ToolID>ljRTAAAAKGU=</ToolID>
  <Data><![CDATA[bGpSVEFBQUFLR1U9]]></Data>
</CustomerInfo>
</file>

<file path=customXml/item12.xml><?xml version="1.0" encoding="utf-8"?>
<CustomerInfo>
  <UserName>Administrator</UserName>
  <CompanyName>www.xjghost.com</CompanyName>
  <MachineID>A888</MachineID>
  <ToolID>ljRTAAAAKGU=</ToolID>
  <Data><![CDATA[bGpSVEFBQUFLR1U9]]></Data>
</CustomerInfo>
</file>

<file path=customXml/item13.xml><?xml version="1.0" encoding="utf-8"?>
<CustomerInfo>
  <UserName>Administrator</UserName>
  <CompanyName>www.xjghost.com</CompanyName>
  <MachineID>A888</MachineID>
  <ToolID>ljRTAAAAKGU=</ToolID>
  <Data><![CDATA[bGpSVEFBQUFLR1U9]]></Data>
</CustomerInfo>
</file>

<file path=customXml/item14.xml><?xml version="1.0" encoding="utf-8"?>
<CustomerInfo>
  <UserName>Administrator</UserName>
  <CompanyName>www.xjghost.com</CompanyName>
  <MachineID>A888</MachineID>
  <ToolID>ljRTAAAAKGU=</ToolID>
  <Data><![CDATA[bGpSVEFBQUFLR1U9]]></Data>
</CustomerInfo>
</file>

<file path=customXml/item15.xml><?xml version="1.0" encoding="utf-8"?>
<CustomerInfo>
  <UserName>Administrator</UserName>
  <CompanyName>www.xjghost.com</CompanyName>
  <MachineID>A888</MachineID>
  <ToolID>ljRTAAAAKGU=</ToolID>
  <Data><![CDATA[bGpSVEFBQUFLR1U9]]></Data>
</CustomerInfo>
</file>

<file path=customXml/item16.xml><?xml version="1.0" encoding="utf-8"?>
<CustomerInfo>
  <UserName>Administrator</UserName>
  <CompanyName>www.xjghost.com</CompanyName>
  <MachineID>A888</MachineID>
  <ToolID>ljRTAAAAKGU=</ToolID>
  <Data><![CDATA[bGpSVEFBQUFLR1U9]]></Data>
</CustomerInfo>
</file>

<file path=customXml/item17.xml><?xml version="1.0" encoding="utf-8"?>
<CustomerInfo>
  <UserName>Administrator</UserName>
  <CompanyName>www.xjghost.com</CompanyName>
  <MachineID>A888</MachineID>
  <ToolID>ljRTAAAAKGU=</ToolID>
  <Data><![CDATA[bGpSVEFBQUFLR1U9]]></Data>
</CustomerInfo>
</file>

<file path=customXml/item18.xml><?xml version="1.0" encoding="utf-8"?>
<CustomerInfo>
  <UserName>Administrator</UserName>
  <CompanyName>www.xjghost.com</CompanyName>
  <MachineID>A888</MachineID>
  <ToolID>ljRTAAAAKGU=</ToolID>
  <Data><![CDATA[bGpSVEFBQUFLR1U9]]></Data>
</CustomerInfo>
</file>

<file path=customXml/item19.xml><?xml version="1.0" encoding="utf-8"?>
<CustomerInfo>
  <UserName>Administrator</UserName>
  <CompanyName>www.xjghost.com</CompanyName>
  <MachineID>A888</MachineID>
  <ToolID>ljRTAAAAKGU=</ToolID>
  <Data><![CDATA[bGpSVEFBQUFLR1U9]]></Data>
</CustomerInfo>
</file>

<file path=customXml/item2.xml><?xml version="1.0" encoding="utf-8"?>
<CustomerInfo>
  <UserName>Administrator</UserName>
  <CompanyName>www.xjghost.com</CompanyName>
  <MachineID>A888</MachineID>
  <ToolID>ljRTAAAAKGU=</ToolID>
  <Data><![CDATA[bGpSVEFBQUFLR1U9]]></Data>
</CustomerInfo>
</file>

<file path=customXml/item3.xml><?xml version="1.0" encoding="utf-8"?>
<CustomerInfo>
  <UserName>Administrator</UserName>
  <CompanyName>www.xjghost.com</CompanyName>
  <MachineID>A888</MachineID>
  <ToolID>ljRTAAAAKGU=</ToolID>
  <Data><![CDATA[bGpSVEFBQUFLR1U9]]></Data>
</CustomerInfo>
</file>

<file path=customXml/item4.xml><?xml version="1.0" encoding="utf-8"?>
<CustomerInfo>
  <UserName>Administrator</UserName>
  <CompanyName>www.xjghost.com</CompanyName>
  <MachineID>A888</MachineID>
  <ToolID>ljRTAAAAKGU=</ToolID>
  <Data><![CDATA[bGpSVEFBQUFLR1U9]]></Data>
</CustomerInfo>
</file>

<file path=customXml/item5.xml><?xml version="1.0" encoding="utf-8"?>
<CustomerInfo>
  <UserName>Administrator</UserName>
  <CompanyName>www.xjghost.com</CompanyName>
  <MachineID>A888</MachineID>
  <ToolID>ljRTAAAAKGU=</ToolID>
  <Data><![CDATA[bGpSVEFBQUFLR1U9]]></Data>
</CustomerInfo>
</file>

<file path=customXml/item6.xml><?xml version="1.0" encoding="utf-8"?>
<CustomerInfo>
  <UserName>Administrator</UserName>
  <CompanyName>www.xjghost.com</CompanyName>
  <MachineID>A888</MachineID>
  <ToolID>ljRTAAAAKGU=</ToolID>
  <Data><![CDATA[bGpSVEFBQUFLR1U9]]></Data>
</CustomerInfo>
</file>

<file path=customXml/item7.xml><?xml version="1.0" encoding="utf-8"?>
<CustomerInfo>
  <UserName>Administrator</UserName>
  <CompanyName>www.xjghost.com</CompanyName>
  <MachineID>A888</MachineID>
  <ToolID>ljRTAAAAKGU=</ToolID>
  <Data><![CDATA[bGpSVEFBQUFLR1U9]]></Data>
</CustomerInfo>
</file>

<file path=customXml/item8.xml><?xml version="1.0" encoding="utf-8"?>
<CustomerInfo>
  <UserName>Administrator</UserName>
  <CompanyName>www.xjghost.com</CompanyName>
  <MachineID>A888</MachineID>
  <ToolID>ljRTAAAAKGU=</ToolID>
  <Data><![CDATA[bGpSVEFBQUFLR1U9]]></Data>
</CustomerInfo>
</file>

<file path=customXml/item9.xml><?xml version="1.0" encoding="utf-8"?>
<CustomerInfo>
  <UserName>Administrator</UserName>
  <CompanyName>www.xjghost.com</CompanyName>
  <MachineID>A888</MachineID>
  <ToolID>ljRTAAAAKGU=</ToolID>
  <Data><![CDATA[bGpSVEFBQUFLR1U9]]></Data>
</CustomerInfo>
</file>

<file path=customXml/itemProps1.xml><?xml version="1.0" encoding="utf-8"?>
<ds:datastoreItem xmlns:ds="http://schemas.openxmlformats.org/officeDocument/2006/customXml" ds:itemID="{20AA7BA7-0B19-413A-B7F3-71192B000F12}">
  <ds:schemaRefs/>
</ds:datastoreItem>
</file>

<file path=customXml/itemProps10.xml><?xml version="1.0" encoding="utf-8"?>
<ds:datastoreItem xmlns:ds="http://schemas.openxmlformats.org/officeDocument/2006/customXml" ds:itemID="{79CCD797-9CC0-4C58-84E3-649DC4D79BD9}">
  <ds:schemaRefs/>
</ds:datastoreItem>
</file>

<file path=customXml/itemProps11.xml><?xml version="1.0" encoding="utf-8"?>
<ds:datastoreItem xmlns:ds="http://schemas.openxmlformats.org/officeDocument/2006/customXml" ds:itemID="{2046F727-F190-40E6-A5A5-903604DEB2E4}">
  <ds:schemaRefs/>
</ds:datastoreItem>
</file>

<file path=customXml/itemProps12.xml><?xml version="1.0" encoding="utf-8"?>
<ds:datastoreItem xmlns:ds="http://schemas.openxmlformats.org/officeDocument/2006/customXml" ds:itemID="{3C2723C4-6D6A-4E76-A6C7-865F6ED0E187}">
  <ds:schemaRefs/>
</ds:datastoreItem>
</file>

<file path=customXml/itemProps13.xml><?xml version="1.0" encoding="utf-8"?>
<ds:datastoreItem xmlns:ds="http://schemas.openxmlformats.org/officeDocument/2006/customXml" ds:itemID="{72498A02-D5F2-4B82-AC89-DA25CBFECBBF}">
  <ds:schemaRefs/>
</ds:datastoreItem>
</file>

<file path=customXml/itemProps14.xml><?xml version="1.0" encoding="utf-8"?>
<ds:datastoreItem xmlns:ds="http://schemas.openxmlformats.org/officeDocument/2006/customXml" ds:itemID="{F3564EE4-F07E-4A83-AC00-61371857D9F0}">
  <ds:schemaRefs/>
</ds:datastoreItem>
</file>

<file path=customXml/itemProps15.xml><?xml version="1.0" encoding="utf-8"?>
<ds:datastoreItem xmlns:ds="http://schemas.openxmlformats.org/officeDocument/2006/customXml" ds:itemID="{0897B20F-D96F-4B1C-AC83-1C184108EC2A}">
  <ds:schemaRefs/>
</ds:datastoreItem>
</file>

<file path=customXml/itemProps16.xml><?xml version="1.0" encoding="utf-8"?>
<ds:datastoreItem xmlns:ds="http://schemas.openxmlformats.org/officeDocument/2006/customXml" ds:itemID="{D95AE476-D69A-4AAE-B7C1-3D7E78042FE8}">
  <ds:schemaRefs/>
</ds:datastoreItem>
</file>

<file path=customXml/itemProps17.xml><?xml version="1.0" encoding="utf-8"?>
<ds:datastoreItem xmlns:ds="http://schemas.openxmlformats.org/officeDocument/2006/customXml" ds:itemID="{CBD8C40B-D88B-4960-8D5E-185EE53F7430}">
  <ds:schemaRefs/>
</ds:datastoreItem>
</file>

<file path=customXml/itemProps18.xml><?xml version="1.0" encoding="utf-8"?>
<ds:datastoreItem xmlns:ds="http://schemas.openxmlformats.org/officeDocument/2006/customXml" ds:itemID="{6E23B26F-6E85-4423-AC7F-B8856E80A720}">
  <ds:schemaRefs/>
</ds:datastoreItem>
</file>

<file path=customXml/itemProps19.xml><?xml version="1.0" encoding="utf-8"?>
<ds:datastoreItem xmlns:ds="http://schemas.openxmlformats.org/officeDocument/2006/customXml" ds:itemID="{F8246F07-6BD6-4D4A-AA21-CD61D2252DE9}">
  <ds:schemaRefs/>
</ds:datastoreItem>
</file>

<file path=customXml/itemProps2.xml><?xml version="1.0" encoding="utf-8"?>
<ds:datastoreItem xmlns:ds="http://schemas.openxmlformats.org/officeDocument/2006/customXml" ds:itemID="{B27A23D3-7B7A-49DC-B148-57CBDA7836B0}">
  <ds:schemaRefs/>
</ds:datastoreItem>
</file>

<file path=customXml/itemProps3.xml><?xml version="1.0" encoding="utf-8"?>
<ds:datastoreItem xmlns:ds="http://schemas.openxmlformats.org/officeDocument/2006/customXml" ds:itemID="{BB4DB4C7-BEF1-4020-B481-CBFAFAAD52A6}">
  <ds:schemaRefs/>
</ds:datastoreItem>
</file>

<file path=customXml/itemProps4.xml><?xml version="1.0" encoding="utf-8"?>
<ds:datastoreItem xmlns:ds="http://schemas.openxmlformats.org/officeDocument/2006/customXml" ds:itemID="{5AD41C96-2C0D-4CB7-80A0-987DCAD36E63}">
  <ds:schemaRefs/>
</ds:datastoreItem>
</file>

<file path=customXml/itemProps5.xml><?xml version="1.0" encoding="utf-8"?>
<ds:datastoreItem xmlns:ds="http://schemas.openxmlformats.org/officeDocument/2006/customXml" ds:itemID="{92E6271D-5D87-4869-96D1-061D56D5A744}">
  <ds:schemaRefs/>
</ds:datastoreItem>
</file>

<file path=customXml/itemProps6.xml><?xml version="1.0" encoding="utf-8"?>
<ds:datastoreItem xmlns:ds="http://schemas.openxmlformats.org/officeDocument/2006/customXml" ds:itemID="{32037A4A-2D81-404B-9FFB-D297333E6601}">
  <ds:schemaRefs/>
</ds:datastoreItem>
</file>

<file path=customXml/itemProps7.xml><?xml version="1.0" encoding="utf-8"?>
<ds:datastoreItem xmlns:ds="http://schemas.openxmlformats.org/officeDocument/2006/customXml" ds:itemID="{11DDABCC-E5C6-4071-ACD2-AF40BF7CB912}">
  <ds:schemaRefs/>
</ds:datastoreItem>
</file>

<file path=customXml/itemProps8.xml><?xml version="1.0" encoding="utf-8"?>
<ds:datastoreItem xmlns:ds="http://schemas.openxmlformats.org/officeDocument/2006/customXml" ds:itemID="{D5AD2A82-F9B4-48E4-8B42-DEE243B6E7E5}">
  <ds:schemaRefs/>
</ds:datastoreItem>
</file>

<file path=customXml/itemProps9.xml><?xml version="1.0" encoding="utf-8"?>
<ds:datastoreItem xmlns:ds="http://schemas.openxmlformats.org/officeDocument/2006/customXml" ds:itemID="{3EA0A36E-D12A-4387-B854-85527138D957}">
  <ds:schemaRefs/>
</ds:datastoreItem>
</file>

<file path=docProps/app.xml><?xml version="1.0" encoding="utf-8"?>
<Properties xmlns="http://schemas.openxmlformats.org/officeDocument/2006/extended-properties" xmlns:vt="http://schemas.openxmlformats.org/officeDocument/2006/docPropsVTypes">
  <TotalTime>1071</TotalTime>
  <Words>2584</Words>
  <Application>Microsoft Office PowerPoint</Application>
  <PresentationFormat>全屏显示(4:3)</PresentationFormat>
  <Paragraphs>219</Paragraphs>
  <Slides>23</Slides>
  <Notes>8</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23</vt:i4>
      </vt:variant>
    </vt:vector>
  </HeadingPairs>
  <TitlesOfParts>
    <vt:vector size="25" baseType="lpstr">
      <vt:lpstr>Office 主题</vt:lpstr>
      <vt:lpstr>Photo Editor 照片</vt:lpstr>
      <vt:lpstr>第11课 马克思主义的诞生与传播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user</cp:lastModifiedBy>
  <cp:revision>148</cp:revision>
  <dcterms:created xsi:type="dcterms:W3CDTF">2020-02-01T08:26:30Z</dcterms:created>
  <dcterms:modified xsi:type="dcterms:W3CDTF">2020-04-27T09:26:41Z</dcterms:modified>
</cp:coreProperties>
</file>