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5" r:id="rId2"/>
    <p:sldId id="673" r:id="rId3"/>
    <p:sldId id="683" r:id="rId4"/>
    <p:sldId id="669" r:id="rId5"/>
    <p:sldId id="686" r:id="rId6"/>
    <p:sldId id="684" r:id="rId7"/>
    <p:sldId id="687" r:id="rId8"/>
    <p:sldId id="674" r:id="rId9"/>
    <p:sldId id="678" r:id="rId10"/>
    <p:sldId id="679" r:id="rId11"/>
    <p:sldId id="680" r:id="rId12"/>
    <p:sldId id="662" r:id="rId13"/>
    <p:sldId id="688" r:id="rId14"/>
    <p:sldId id="625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E5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7"/>
    <p:restoredTop sz="94643"/>
  </p:normalViewPr>
  <p:slideViewPr>
    <p:cSldViewPr snapToGrid="0" snapToObjects="1">
      <p:cViewPr>
        <p:scale>
          <a:sx n="83" d="100"/>
          <a:sy n="83" d="100"/>
        </p:scale>
        <p:origin x="72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21900-295D-FB40-8363-2211126B5952}" type="datetimeFigureOut">
              <a:rPr lang="en-US" smtClean="0"/>
              <a:t>4/25/20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A59D8-1F03-C84D-BECD-6DA95A52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1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03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大城市发展的规律是，城市的边界一般不超过半径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公里。在地铁和汽车通勤条件下，超过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公里半径，通勤时间就超过人们的承受能力。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A59D8-1F03-C84D-BECD-6DA95A52E6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5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C20B-D8BC-F848-AD84-C76E5F645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890B5-1C08-A946-B888-6C3CB8572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35ACE-C7E7-9345-94AE-3FC7B9A2E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9233C-50BC-6C47-BDF5-45643F991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0FB25-A14F-0E4A-83A4-B79DCFED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0CDA-31E7-E34E-B976-627520E6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2A5D2-C9DF-CC44-A202-589FA79D0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265AC-42DF-8646-B939-1DE47896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BEAC7-38EE-1F40-8175-ADE8A441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6809D-8624-A445-B356-2B4CBAC5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2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63384E-94E1-9345-BAD8-04A37C83A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C2979-BEA3-A54F-B97D-DBBFB4A62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4B0A6-279D-E547-BBE8-B125383F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5F75E-BD68-2642-B8D5-D745E696F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D8DA1-5F7F-134C-B7A7-6B901F7B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4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56544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4F73-BD97-B048-9141-F0DEC2BF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D0370-0BCF-B44D-81D1-C5FBF0FAB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0E7ED-77A7-2846-9A8E-DAC7E923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F5AD6-6F1A-8A4B-95D3-56EF1077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DEBFE-375A-5046-AF6E-88D34715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31D-37B1-054F-A93B-5B583D020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0C083-ECD9-B64A-BC85-B8AE78508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8A373-76AD-3643-8E73-9C851772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3E374-7812-3D4B-B0AF-BE3C8B303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334D3-97AD-7F4D-925E-ADB0ECBB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0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EBE15-D222-FA41-8281-13293557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F12BE-A345-9F42-ACCD-09800782E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30D3B-D363-0D45-812E-67349501B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9FD83-6A6D-AD41-B781-E6F7AC39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3ED2F-6FFE-A244-8191-63C81F38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CB810-77E5-A343-80BE-89B5B59A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4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22C5A-F88B-9447-9E97-E98ABB01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DF12D-D2B2-7F45-B999-3BEC9BF68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BDD54-B8A1-4449-9992-8223DA3EC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F3C41A-9EF5-8343-A1D1-CCFE081FD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CD670B-3AE8-D448-895E-00631D712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AF4D98-ABD3-6141-9C30-61EB7918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735CE-491C-2B44-BC4F-E254D77A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EBAD59-D077-0242-B214-21561F66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10BA-B38A-EA4D-911D-7ED649C33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F790A-6E04-A241-BFC2-7C2E9233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CD26B-24C4-9148-AD84-741DFC50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A4E17-9B5C-DB42-B1A8-5BA65494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4DDF1-7CAD-F94B-94F7-1E0B4FAD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B0555-08F3-5C4A-9811-0E2ABFC7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9DBEE-348F-9C41-A007-9078D097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2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3250-B1BB-F548-8B73-9539D704D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D3C9-366D-8143-83CB-2ABC7257E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523E6-3698-6E4B-8E84-A9A14B6EA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69454-D17B-2B4C-BCD6-2882306D6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DB323-928F-464C-AC72-5AE7794C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F6939-47FF-AB47-A624-813B8116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6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3B956-5EA1-0C49-ADB2-4783F003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1E0768-5B4A-0249-A4FD-477E93C0E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ACDCE-A531-414B-B691-8F2EEAAB0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F8E66-632F-7D42-BB9F-C75183996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1E956-632F-1E41-BF64-C6C6CCE4D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886BA-A697-454C-A676-5A43B890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3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B9FC27-7CB5-234B-AFAF-20E5A66F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9FBEC-18E4-6344-ACAE-CC2520A0C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D1F0F-221C-8246-8649-F0B65AF30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22499-39ED-1542-A3E4-7D6A0304A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FA868-4986-1D41-94F5-2E8956009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9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494780" y="4847167"/>
            <a:ext cx="4802293" cy="63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7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高一年级地理</a:t>
            </a:r>
            <a:r>
              <a:rPr lang="zh-CN" altLang="en-US" sz="32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12" name="标题 14">
            <a:extLst>
              <a:ext uri="{FF2B5EF4-FFF2-40B4-BE49-F238E27FC236}">
                <a16:creationId xmlns:a16="http://schemas.microsoft.com/office/drawing/2014/main" id="{6010023A-7DC8-CD4D-B986-70DC0735F541}"/>
              </a:ext>
            </a:extLst>
          </p:cNvPr>
          <p:cNvSpPr txBox="1">
            <a:spLocks/>
          </p:cNvSpPr>
          <p:nvPr/>
        </p:nvSpPr>
        <p:spPr>
          <a:xfrm>
            <a:off x="4534499" y="2797978"/>
            <a:ext cx="7446430" cy="97112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kern="120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en-US" altLang="zh-CN" sz="3600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3.2 </a:t>
            </a:r>
            <a:r>
              <a:rPr lang="zh-CN" altLang="en-US" sz="3600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工业区位因素及其变化</a:t>
            </a:r>
            <a:r>
              <a:rPr lang="en-US" altLang="zh-CN" sz="3600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(1)</a:t>
            </a:r>
            <a:endParaRPr lang="zh-CN" altLang="en-US" sz="3600" b="1" spc="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8">
            <a:extLst>
              <a:ext uri="{FF2B5EF4-FFF2-40B4-BE49-F238E27FC236}">
                <a16:creationId xmlns:a16="http://schemas.microsoft.com/office/drawing/2014/main" id="{E573ED53-74E2-E142-92A5-47D457529EE7}"/>
              </a:ext>
            </a:extLst>
          </p:cNvPr>
          <p:cNvSpPr txBox="1"/>
          <p:nvPr/>
        </p:nvSpPr>
        <p:spPr>
          <a:xfrm>
            <a:off x="4730009" y="4932753"/>
            <a:ext cx="6448320" cy="63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7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北京市第十七中学   李  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40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5A6F5A-D984-894E-981C-5AB6C1FB6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7000"/>
                    </a14:imgEffect>
                    <a14:imgEffect>
                      <a14:brightnessContrast contras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6023" y="1904732"/>
            <a:ext cx="3831760" cy="3940114"/>
          </a:xfrm>
          <a:prstGeom prst="rect">
            <a:avLst/>
          </a:prstGeom>
        </p:spPr>
      </p:pic>
      <p:sp>
        <p:nvSpPr>
          <p:cNvPr id="47" name="Freeform 46">
            <a:extLst>
              <a:ext uri="{FF2B5EF4-FFF2-40B4-BE49-F238E27FC236}">
                <a16:creationId xmlns:a16="http://schemas.microsoft.com/office/drawing/2014/main" id="{F205C0B8-1F95-2F4E-BF65-41ABAD43D778}"/>
              </a:ext>
            </a:extLst>
          </p:cNvPr>
          <p:cNvSpPr/>
          <p:nvPr/>
        </p:nvSpPr>
        <p:spPr>
          <a:xfrm>
            <a:off x="7821350" y="3771899"/>
            <a:ext cx="1453603" cy="1710131"/>
          </a:xfrm>
          <a:custGeom>
            <a:avLst/>
            <a:gdLst>
              <a:gd name="connsiteX0" fmla="*/ 620486 w 1436915"/>
              <a:gd name="connsiteY0" fmla="*/ 0 h 1714586"/>
              <a:gd name="connsiteX1" fmla="*/ 1077686 w 1436915"/>
              <a:gd name="connsiteY1" fmla="*/ 800100 h 1714586"/>
              <a:gd name="connsiteX2" fmla="*/ 1143000 w 1436915"/>
              <a:gd name="connsiteY2" fmla="*/ 963386 h 1714586"/>
              <a:gd name="connsiteX3" fmla="*/ 1306286 w 1436915"/>
              <a:gd name="connsiteY3" fmla="*/ 1077686 h 1714586"/>
              <a:gd name="connsiteX4" fmla="*/ 1355272 w 1436915"/>
              <a:gd name="connsiteY4" fmla="*/ 1061357 h 1714586"/>
              <a:gd name="connsiteX5" fmla="*/ 1436915 w 1436915"/>
              <a:gd name="connsiteY5" fmla="*/ 1224643 h 1714586"/>
              <a:gd name="connsiteX6" fmla="*/ 1338943 w 1436915"/>
              <a:gd name="connsiteY6" fmla="*/ 1257300 h 1714586"/>
              <a:gd name="connsiteX7" fmla="*/ 1387929 w 1436915"/>
              <a:gd name="connsiteY7" fmla="*/ 1338943 h 1714586"/>
              <a:gd name="connsiteX8" fmla="*/ 1355272 w 1436915"/>
              <a:gd name="connsiteY8" fmla="*/ 1371600 h 1714586"/>
              <a:gd name="connsiteX9" fmla="*/ 1306286 w 1436915"/>
              <a:gd name="connsiteY9" fmla="*/ 1502229 h 1714586"/>
              <a:gd name="connsiteX10" fmla="*/ 1224643 w 1436915"/>
              <a:gd name="connsiteY10" fmla="*/ 1534886 h 1714586"/>
              <a:gd name="connsiteX11" fmla="*/ 1208315 w 1436915"/>
              <a:gd name="connsiteY11" fmla="*/ 1649186 h 1714586"/>
              <a:gd name="connsiteX12" fmla="*/ 1094015 w 1436915"/>
              <a:gd name="connsiteY12" fmla="*/ 1681843 h 1714586"/>
              <a:gd name="connsiteX13" fmla="*/ 1061357 w 1436915"/>
              <a:gd name="connsiteY13" fmla="*/ 1649186 h 1714586"/>
              <a:gd name="connsiteX14" fmla="*/ 996043 w 1436915"/>
              <a:gd name="connsiteY14" fmla="*/ 1632857 h 1714586"/>
              <a:gd name="connsiteX15" fmla="*/ 996043 w 1436915"/>
              <a:gd name="connsiteY15" fmla="*/ 1714500 h 1714586"/>
              <a:gd name="connsiteX16" fmla="*/ 898072 w 1436915"/>
              <a:gd name="connsiteY16" fmla="*/ 1649186 h 1714586"/>
              <a:gd name="connsiteX17" fmla="*/ 849086 w 1436915"/>
              <a:gd name="connsiteY17" fmla="*/ 1681843 h 1714586"/>
              <a:gd name="connsiteX18" fmla="*/ 800100 w 1436915"/>
              <a:gd name="connsiteY18" fmla="*/ 1600200 h 1714586"/>
              <a:gd name="connsiteX19" fmla="*/ 0 w 1436915"/>
              <a:gd name="connsiteY19" fmla="*/ 800100 h 1714586"/>
              <a:gd name="connsiteX0" fmla="*/ 684659 w 1501088"/>
              <a:gd name="connsiteY0" fmla="*/ 0 h 1714586"/>
              <a:gd name="connsiteX1" fmla="*/ 1141859 w 1501088"/>
              <a:gd name="connsiteY1" fmla="*/ 800100 h 1714586"/>
              <a:gd name="connsiteX2" fmla="*/ 1207173 w 1501088"/>
              <a:gd name="connsiteY2" fmla="*/ 963386 h 1714586"/>
              <a:gd name="connsiteX3" fmla="*/ 1370459 w 1501088"/>
              <a:gd name="connsiteY3" fmla="*/ 1077686 h 1714586"/>
              <a:gd name="connsiteX4" fmla="*/ 1419445 w 1501088"/>
              <a:gd name="connsiteY4" fmla="*/ 1061357 h 1714586"/>
              <a:gd name="connsiteX5" fmla="*/ 1501088 w 1501088"/>
              <a:gd name="connsiteY5" fmla="*/ 1224643 h 1714586"/>
              <a:gd name="connsiteX6" fmla="*/ 1403116 w 1501088"/>
              <a:gd name="connsiteY6" fmla="*/ 1257300 h 1714586"/>
              <a:gd name="connsiteX7" fmla="*/ 1452102 w 1501088"/>
              <a:gd name="connsiteY7" fmla="*/ 1338943 h 1714586"/>
              <a:gd name="connsiteX8" fmla="*/ 1419445 w 1501088"/>
              <a:gd name="connsiteY8" fmla="*/ 1371600 h 1714586"/>
              <a:gd name="connsiteX9" fmla="*/ 1370459 w 1501088"/>
              <a:gd name="connsiteY9" fmla="*/ 1502229 h 1714586"/>
              <a:gd name="connsiteX10" fmla="*/ 1288816 w 1501088"/>
              <a:gd name="connsiteY10" fmla="*/ 1534886 h 1714586"/>
              <a:gd name="connsiteX11" fmla="*/ 1272488 w 1501088"/>
              <a:gd name="connsiteY11" fmla="*/ 1649186 h 1714586"/>
              <a:gd name="connsiteX12" fmla="*/ 1158188 w 1501088"/>
              <a:gd name="connsiteY12" fmla="*/ 1681843 h 1714586"/>
              <a:gd name="connsiteX13" fmla="*/ 1125530 w 1501088"/>
              <a:gd name="connsiteY13" fmla="*/ 1649186 h 1714586"/>
              <a:gd name="connsiteX14" fmla="*/ 1060216 w 1501088"/>
              <a:gd name="connsiteY14" fmla="*/ 1632857 h 1714586"/>
              <a:gd name="connsiteX15" fmla="*/ 1060216 w 1501088"/>
              <a:gd name="connsiteY15" fmla="*/ 1714500 h 1714586"/>
              <a:gd name="connsiteX16" fmla="*/ 962245 w 1501088"/>
              <a:gd name="connsiteY16" fmla="*/ 1649186 h 1714586"/>
              <a:gd name="connsiteX17" fmla="*/ 913259 w 1501088"/>
              <a:gd name="connsiteY17" fmla="*/ 1681843 h 1714586"/>
              <a:gd name="connsiteX18" fmla="*/ 864273 w 1501088"/>
              <a:gd name="connsiteY18" fmla="*/ 1600200 h 1714586"/>
              <a:gd name="connsiteX19" fmla="*/ 64173 w 1501088"/>
              <a:gd name="connsiteY19" fmla="*/ 800100 h 1714586"/>
              <a:gd name="connsiteX20" fmla="*/ 47845 w 1501088"/>
              <a:gd name="connsiteY20" fmla="*/ 816429 h 1714586"/>
              <a:gd name="connsiteX0" fmla="*/ 684659 w 1501088"/>
              <a:gd name="connsiteY0" fmla="*/ 0 h 1714586"/>
              <a:gd name="connsiteX1" fmla="*/ 1141859 w 1501088"/>
              <a:gd name="connsiteY1" fmla="*/ 800100 h 1714586"/>
              <a:gd name="connsiteX2" fmla="*/ 1207173 w 1501088"/>
              <a:gd name="connsiteY2" fmla="*/ 963386 h 1714586"/>
              <a:gd name="connsiteX3" fmla="*/ 1370459 w 1501088"/>
              <a:gd name="connsiteY3" fmla="*/ 1077686 h 1714586"/>
              <a:gd name="connsiteX4" fmla="*/ 1419445 w 1501088"/>
              <a:gd name="connsiteY4" fmla="*/ 1061357 h 1714586"/>
              <a:gd name="connsiteX5" fmla="*/ 1501088 w 1501088"/>
              <a:gd name="connsiteY5" fmla="*/ 1224643 h 1714586"/>
              <a:gd name="connsiteX6" fmla="*/ 1403116 w 1501088"/>
              <a:gd name="connsiteY6" fmla="*/ 1257300 h 1714586"/>
              <a:gd name="connsiteX7" fmla="*/ 1452102 w 1501088"/>
              <a:gd name="connsiteY7" fmla="*/ 1338943 h 1714586"/>
              <a:gd name="connsiteX8" fmla="*/ 1419445 w 1501088"/>
              <a:gd name="connsiteY8" fmla="*/ 1371600 h 1714586"/>
              <a:gd name="connsiteX9" fmla="*/ 1370459 w 1501088"/>
              <a:gd name="connsiteY9" fmla="*/ 1502229 h 1714586"/>
              <a:gd name="connsiteX10" fmla="*/ 1288816 w 1501088"/>
              <a:gd name="connsiteY10" fmla="*/ 1534886 h 1714586"/>
              <a:gd name="connsiteX11" fmla="*/ 1272488 w 1501088"/>
              <a:gd name="connsiteY11" fmla="*/ 1649186 h 1714586"/>
              <a:gd name="connsiteX12" fmla="*/ 1158188 w 1501088"/>
              <a:gd name="connsiteY12" fmla="*/ 1681843 h 1714586"/>
              <a:gd name="connsiteX13" fmla="*/ 1125530 w 1501088"/>
              <a:gd name="connsiteY13" fmla="*/ 1649186 h 1714586"/>
              <a:gd name="connsiteX14" fmla="*/ 1060216 w 1501088"/>
              <a:gd name="connsiteY14" fmla="*/ 1632857 h 1714586"/>
              <a:gd name="connsiteX15" fmla="*/ 1060216 w 1501088"/>
              <a:gd name="connsiteY15" fmla="*/ 1714500 h 1714586"/>
              <a:gd name="connsiteX16" fmla="*/ 962245 w 1501088"/>
              <a:gd name="connsiteY16" fmla="*/ 1649186 h 1714586"/>
              <a:gd name="connsiteX17" fmla="*/ 913259 w 1501088"/>
              <a:gd name="connsiteY17" fmla="*/ 1681843 h 1714586"/>
              <a:gd name="connsiteX18" fmla="*/ 864273 w 1501088"/>
              <a:gd name="connsiteY18" fmla="*/ 1600200 h 1714586"/>
              <a:gd name="connsiteX19" fmla="*/ 64173 w 1501088"/>
              <a:gd name="connsiteY19" fmla="*/ 800100 h 1714586"/>
              <a:gd name="connsiteX20" fmla="*/ 47845 w 1501088"/>
              <a:gd name="connsiteY20" fmla="*/ 816429 h 1714586"/>
              <a:gd name="connsiteX21" fmla="*/ 31516 w 1501088"/>
              <a:gd name="connsiteY21" fmla="*/ 783771 h 1714586"/>
              <a:gd name="connsiteX0" fmla="*/ 684659 w 1501088"/>
              <a:gd name="connsiteY0" fmla="*/ 0 h 1714586"/>
              <a:gd name="connsiteX1" fmla="*/ 1141859 w 1501088"/>
              <a:gd name="connsiteY1" fmla="*/ 800100 h 1714586"/>
              <a:gd name="connsiteX2" fmla="*/ 1207173 w 1501088"/>
              <a:gd name="connsiteY2" fmla="*/ 963386 h 1714586"/>
              <a:gd name="connsiteX3" fmla="*/ 1370459 w 1501088"/>
              <a:gd name="connsiteY3" fmla="*/ 1077686 h 1714586"/>
              <a:gd name="connsiteX4" fmla="*/ 1419445 w 1501088"/>
              <a:gd name="connsiteY4" fmla="*/ 1061357 h 1714586"/>
              <a:gd name="connsiteX5" fmla="*/ 1501088 w 1501088"/>
              <a:gd name="connsiteY5" fmla="*/ 1224643 h 1714586"/>
              <a:gd name="connsiteX6" fmla="*/ 1403116 w 1501088"/>
              <a:gd name="connsiteY6" fmla="*/ 1257300 h 1714586"/>
              <a:gd name="connsiteX7" fmla="*/ 1452102 w 1501088"/>
              <a:gd name="connsiteY7" fmla="*/ 1338943 h 1714586"/>
              <a:gd name="connsiteX8" fmla="*/ 1419445 w 1501088"/>
              <a:gd name="connsiteY8" fmla="*/ 1371600 h 1714586"/>
              <a:gd name="connsiteX9" fmla="*/ 1370459 w 1501088"/>
              <a:gd name="connsiteY9" fmla="*/ 1502229 h 1714586"/>
              <a:gd name="connsiteX10" fmla="*/ 1288816 w 1501088"/>
              <a:gd name="connsiteY10" fmla="*/ 1534886 h 1714586"/>
              <a:gd name="connsiteX11" fmla="*/ 1272488 w 1501088"/>
              <a:gd name="connsiteY11" fmla="*/ 1649186 h 1714586"/>
              <a:gd name="connsiteX12" fmla="*/ 1158188 w 1501088"/>
              <a:gd name="connsiteY12" fmla="*/ 1681843 h 1714586"/>
              <a:gd name="connsiteX13" fmla="*/ 1125530 w 1501088"/>
              <a:gd name="connsiteY13" fmla="*/ 1649186 h 1714586"/>
              <a:gd name="connsiteX14" fmla="*/ 1060216 w 1501088"/>
              <a:gd name="connsiteY14" fmla="*/ 1632857 h 1714586"/>
              <a:gd name="connsiteX15" fmla="*/ 1060216 w 1501088"/>
              <a:gd name="connsiteY15" fmla="*/ 1714500 h 1714586"/>
              <a:gd name="connsiteX16" fmla="*/ 962245 w 1501088"/>
              <a:gd name="connsiteY16" fmla="*/ 1649186 h 1714586"/>
              <a:gd name="connsiteX17" fmla="*/ 913259 w 1501088"/>
              <a:gd name="connsiteY17" fmla="*/ 1681843 h 1714586"/>
              <a:gd name="connsiteX18" fmla="*/ 864273 w 1501088"/>
              <a:gd name="connsiteY18" fmla="*/ 1600200 h 1714586"/>
              <a:gd name="connsiteX19" fmla="*/ 64173 w 1501088"/>
              <a:gd name="connsiteY19" fmla="*/ 800100 h 1714586"/>
              <a:gd name="connsiteX20" fmla="*/ 47845 w 1501088"/>
              <a:gd name="connsiteY20" fmla="*/ 816429 h 1714586"/>
              <a:gd name="connsiteX21" fmla="*/ 668331 w 1501088"/>
              <a:gd name="connsiteY21" fmla="*/ 0 h 1714586"/>
              <a:gd name="connsiteX0" fmla="*/ 684659 w 1501088"/>
              <a:gd name="connsiteY0" fmla="*/ 0 h 1714586"/>
              <a:gd name="connsiteX1" fmla="*/ 1141859 w 1501088"/>
              <a:gd name="connsiteY1" fmla="*/ 800100 h 1714586"/>
              <a:gd name="connsiteX2" fmla="*/ 1207173 w 1501088"/>
              <a:gd name="connsiteY2" fmla="*/ 963386 h 1714586"/>
              <a:gd name="connsiteX3" fmla="*/ 1370459 w 1501088"/>
              <a:gd name="connsiteY3" fmla="*/ 1077686 h 1714586"/>
              <a:gd name="connsiteX4" fmla="*/ 1419445 w 1501088"/>
              <a:gd name="connsiteY4" fmla="*/ 1061357 h 1714586"/>
              <a:gd name="connsiteX5" fmla="*/ 1501088 w 1501088"/>
              <a:gd name="connsiteY5" fmla="*/ 1224643 h 1714586"/>
              <a:gd name="connsiteX6" fmla="*/ 1403116 w 1501088"/>
              <a:gd name="connsiteY6" fmla="*/ 1257300 h 1714586"/>
              <a:gd name="connsiteX7" fmla="*/ 1452102 w 1501088"/>
              <a:gd name="connsiteY7" fmla="*/ 1338943 h 1714586"/>
              <a:gd name="connsiteX8" fmla="*/ 1419445 w 1501088"/>
              <a:gd name="connsiteY8" fmla="*/ 1371600 h 1714586"/>
              <a:gd name="connsiteX9" fmla="*/ 1370459 w 1501088"/>
              <a:gd name="connsiteY9" fmla="*/ 1502229 h 1714586"/>
              <a:gd name="connsiteX10" fmla="*/ 1288816 w 1501088"/>
              <a:gd name="connsiteY10" fmla="*/ 1534886 h 1714586"/>
              <a:gd name="connsiteX11" fmla="*/ 1272488 w 1501088"/>
              <a:gd name="connsiteY11" fmla="*/ 1649186 h 1714586"/>
              <a:gd name="connsiteX12" fmla="*/ 1158188 w 1501088"/>
              <a:gd name="connsiteY12" fmla="*/ 1681843 h 1714586"/>
              <a:gd name="connsiteX13" fmla="*/ 1125530 w 1501088"/>
              <a:gd name="connsiteY13" fmla="*/ 1649186 h 1714586"/>
              <a:gd name="connsiteX14" fmla="*/ 1060216 w 1501088"/>
              <a:gd name="connsiteY14" fmla="*/ 1632857 h 1714586"/>
              <a:gd name="connsiteX15" fmla="*/ 1060216 w 1501088"/>
              <a:gd name="connsiteY15" fmla="*/ 1714500 h 1714586"/>
              <a:gd name="connsiteX16" fmla="*/ 962245 w 1501088"/>
              <a:gd name="connsiteY16" fmla="*/ 1649186 h 1714586"/>
              <a:gd name="connsiteX17" fmla="*/ 913259 w 1501088"/>
              <a:gd name="connsiteY17" fmla="*/ 1681843 h 1714586"/>
              <a:gd name="connsiteX18" fmla="*/ 864273 w 1501088"/>
              <a:gd name="connsiteY18" fmla="*/ 1600200 h 1714586"/>
              <a:gd name="connsiteX19" fmla="*/ 64173 w 1501088"/>
              <a:gd name="connsiteY19" fmla="*/ 800100 h 1714586"/>
              <a:gd name="connsiteX20" fmla="*/ 47845 w 1501088"/>
              <a:gd name="connsiteY20" fmla="*/ 816429 h 1714586"/>
              <a:gd name="connsiteX21" fmla="*/ 668331 w 1501088"/>
              <a:gd name="connsiteY21" fmla="*/ 0 h 1714586"/>
              <a:gd name="connsiteX22" fmla="*/ 684659 w 1501088"/>
              <a:gd name="connsiteY22" fmla="*/ 0 h 1714586"/>
              <a:gd name="connsiteX0" fmla="*/ 684659 w 1501088"/>
              <a:gd name="connsiteY0" fmla="*/ 0 h 1714586"/>
              <a:gd name="connsiteX1" fmla="*/ 1141859 w 1501088"/>
              <a:gd name="connsiteY1" fmla="*/ 800100 h 1714586"/>
              <a:gd name="connsiteX2" fmla="*/ 1207173 w 1501088"/>
              <a:gd name="connsiteY2" fmla="*/ 963386 h 1714586"/>
              <a:gd name="connsiteX3" fmla="*/ 1370459 w 1501088"/>
              <a:gd name="connsiteY3" fmla="*/ 1077686 h 1714586"/>
              <a:gd name="connsiteX4" fmla="*/ 1419445 w 1501088"/>
              <a:gd name="connsiteY4" fmla="*/ 1061357 h 1714586"/>
              <a:gd name="connsiteX5" fmla="*/ 1501088 w 1501088"/>
              <a:gd name="connsiteY5" fmla="*/ 1224643 h 1714586"/>
              <a:gd name="connsiteX6" fmla="*/ 1403116 w 1501088"/>
              <a:gd name="connsiteY6" fmla="*/ 1257300 h 1714586"/>
              <a:gd name="connsiteX7" fmla="*/ 1452102 w 1501088"/>
              <a:gd name="connsiteY7" fmla="*/ 1338943 h 1714586"/>
              <a:gd name="connsiteX8" fmla="*/ 1419445 w 1501088"/>
              <a:gd name="connsiteY8" fmla="*/ 1371600 h 1714586"/>
              <a:gd name="connsiteX9" fmla="*/ 1370459 w 1501088"/>
              <a:gd name="connsiteY9" fmla="*/ 1502229 h 1714586"/>
              <a:gd name="connsiteX10" fmla="*/ 1288816 w 1501088"/>
              <a:gd name="connsiteY10" fmla="*/ 1534886 h 1714586"/>
              <a:gd name="connsiteX11" fmla="*/ 1281409 w 1501088"/>
              <a:gd name="connsiteY11" fmla="*/ 1626883 h 1714586"/>
              <a:gd name="connsiteX12" fmla="*/ 1158188 w 1501088"/>
              <a:gd name="connsiteY12" fmla="*/ 1681843 h 1714586"/>
              <a:gd name="connsiteX13" fmla="*/ 1125530 w 1501088"/>
              <a:gd name="connsiteY13" fmla="*/ 1649186 h 1714586"/>
              <a:gd name="connsiteX14" fmla="*/ 1060216 w 1501088"/>
              <a:gd name="connsiteY14" fmla="*/ 1632857 h 1714586"/>
              <a:gd name="connsiteX15" fmla="*/ 1060216 w 1501088"/>
              <a:gd name="connsiteY15" fmla="*/ 1714500 h 1714586"/>
              <a:gd name="connsiteX16" fmla="*/ 962245 w 1501088"/>
              <a:gd name="connsiteY16" fmla="*/ 1649186 h 1714586"/>
              <a:gd name="connsiteX17" fmla="*/ 913259 w 1501088"/>
              <a:gd name="connsiteY17" fmla="*/ 1681843 h 1714586"/>
              <a:gd name="connsiteX18" fmla="*/ 864273 w 1501088"/>
              <a:gd name="connsiteY18" fmla="*/ 1600200 h 1714586"/>
              <a:gd name="connsiteX19" fmla="*/ 64173 w 1501088"/>
              <a:gd name="connsiteY19" fmla="*/ 800100 h 1714586"/>
              <a:gd name="connsiteX20" fmla="*/ 47845 w 1501088"/>
              <a:gd name="connsiteY20" fmla="*/ 816429 h 1714586"/>
              <a:gd name="connsiteX21" fmla="*/ 668331 w 1501088"/>
              <a:gd name="connsiteY21" fmla="*/ 0 h 1714586"/>
              <a:gd name="connsiteX22" fmla="*/ 684659 w 1501088"/>
              <a:gd name="connsiteY22" fmla="*/ 0 h 1714586"/>
              <a:gd name="connsiteX0" fmla="*/ 684659 w 1501088"/>
              <a:gd name="connsiteY0" fmla="*/ 0 h 1714586"/>
              <a:gd name="connsiteX1" fmla="*/ 1141859 w 1501088"/>
              <a:gd name="connsiteY1" fmla="*/ 800100 h 1714586"/>
              <a:gd name="connsiteX2" fmla="*/ 1207173 w 1501088"/>
              <a:gd name="connsiteY2" fmla="*/ 963386 h 1714586"/>
              <a:gd name="connsiteX3" fmla="*/ 1370459 w 1501088"/>
              <a:gd name="connsiteY3" fmla="*/ 1077686 h 1714586"/>
              <a:gd name="connsiteX4" fmla="*/ 1419445 w 1501088"/>
              <a:gd name="connsiteY4" fmla="*/ 1061357 h 1714586"/>
              <a:gd name="connsiteX5" fmla="*/ 1501088 w 1501088"/>
              <a:gd name="connsiteY5" fmla="*/ 1224643 h 1714586"/>
              <a:gd name="connsiteX6" fmla="*/ 1403116 w 1501088"/>
              <a:gd name="connsiteY6" fmla="*/ 1257300 h 1714586"/>
              <a:gd name="connsiteX7" fmla="*/ 1452102 w 1501088"/>
              <a:gd name="connsiteY7" fmla="*/ 1338943 h 1714586"/>
              <a:gd name="connsiteX8" fmla="*/ 1419445 w 1501088"/>
              <a:gd name="connsiteY8" fmla="*/ 1371600 h 1714586"/>
              <a:gd name="connsiteX9" fmla="*/ 1370459 w 1501088"/>
              <a:gd name="connsiteY9" fmla="*/ 1502229 h 1714586"/>
              <a:gd name="connsiteX10" fmla="*/ 1288816 w 1501088"/>
              <a:gd name="connsiteY10" fmla="*/ 1534886 h 1714586"/>
              <a:gd name="connsiteX11" fmla="*/ 1281409 w 1501088"/>
              <a:gd name="connsiteY11" fmla="*/ 1626883 h 1714586"/>
              <a:gd name="connsiteX12" fmla="*/ 1272328 w 1501088"/>
              <a:gd name="connsiteY12" fmla="*/ 1620830 h 1714586"/>
              <a:gd name="connsiteX13" fmla="*/ 1158188 w 1501088"/>
              <a:gd name="connsiteY13" fmla="*/ 1681843 h 1714586"/>
              <a:gd name="connsiteX14" fmla="*/ 1125530 w 1501088"/>
              <a:gd name="connsiteY14" fmla="*/ 1649186 h 1714586"/>
              <a:gd name="connsiteX15" fmla="*/ 1060216 w 1501088"/>
              <a:gd name="connsiteY15" fmla="*/ 1632857 h 1714586"/>
              <a:gd name="connsiteX16" fmla="*/ 1060216 w 1501088"/>
              <a:gd name="connsiteY16" fmla="*/ 1714500 h 1714586"/>
              <a:gd name="connsiteX17" fmla="*/ 962245 w 1501088"/>
              <a:gd name="connsiteY17" fmla="*/ 1649186 h 1714586"/>
              <a:gd name="connsiteX18" fmla="*/ 913259 w 1501088"/>
              <a:gd name="connsiteY18" fmla="*/ 1681843 h 1714586"/>
              <a:gd name="connsiteX19" fmla="*/ 864273 w 1501088"/>
              <a:gd name="connsiteY19" fmla="*/ 1600200 h 1714586"/>
              <a:gd name="connsiteX20" fmla="*/ 64173 w 1501088"/>
              <a:gd name="connsiteY20" fmla="*/ 800100 h 1714586"/>
              <a:gd name="connsiteX21" fmla="*/ 47845 w 1501088"/>
              <a:gd name="connsiteY21" fmla="*/ 816429 h 1714586"/>
              <a:gd name="connsiteX22" fmla="*/ 668331 w 1501088"/>
              <a:gd name="connsiteY22" fmla="*/ 0 h 1714586"/>
              <a:gd name="connsiteX23" fmla="*/ 684659 w 1501088"/>
              <a:gd name="connsiteY23" fmla="*/ 0 h 1714586"/>
              <a:gd name="connsiteX0" fmla="*/ 684659 w 1501088"/>
              <a:gd name="connsiteY0" fmla="*/ 0 h 1714586"/>
              <a:gd name="connsiteX1" fmla="*/ 1141859 w 1501088"/>
              <a:gd name="connsiteY1" fmla="*/ 800100 h 1714586"/>
              <a:gd name="connsiteX2" fmla="*/ 1207173 w 1501088"/>
              <a:gd name="connsiteY2" fmla="*/ 963386 h 1714586"/>
              <a:gd name="connsiteX3" fmla="*/ 1370459 w 1501088"/>
              <a:gd name="connsiteY3" fmla="*/ 1077686 h 1714586"/>
              <a:gd name="connsiteX4" fmla="*/ 1419445 w 1501088"/>
              <a:gd name="connsiteY4" fmla="*/ 1061357 h 1714586"/>
              <a:gd name="connsiteX5" fmla="*/ 1501088 w 1501088"/>
              <a:gd name="connsiteY5" fmla="*/ 1224643 h 1714586"/>
              <a:gd name="connsiteX6" fmla="*/ 1403116 w 1501088"/>
              <a:gd name="connsiteY6" fmla="*/ 1257300 h 1714586"/>
              <a:gd name="connsiteX7" fmla="*/ 1452102 w 1501088"/>
              <a:gd name="connsiteY7" fmla="*/ 1338943 h 1714586"/>
              <a:gd name="connsiteX8" fmla="*/ 1419445 w 1501088"/>
              <a:gd name="connsiteY8" fmla="*/ 1371600 h 1714586"/>
              <a:gd name="connsiteX9" fmla="*/ 1370459 w 1501088"/>
              <a:gd name="connsiteY9" fmla="*/ 1502229 h 1714586"/>
              <a:gd name="connsiteX10" fmla="*/ 1288816 w 1501088"/>
              <a:gd name="connsiteY10" fmla="*/ 1534886 h 1714586"/>
              <a:gd name="connsiteX11" fmla="*/ 1281409 w 1501088"/>
              <a:gd name="connsiteY11" fmla="*/ 1626883 h 1714586"/>
              <a:gd name="connsiteX12" fmla="*/ 1241104 w 1501088"/>
              <a:gd name="connsiteY12" fmla="*/ 1616370 h 1714586"/>
              <a:gd name="connsiteX13" fmla="*/ 1158188 w 1501088"/>
              <a:gd name="connsiteY13" fmla="*/ 1681843 h 1714586"/>
              <a:gd name="connsiteX14" fmla="*/ 1125530 w 1501088"/>
              <a:gd name="connsiteY14" fmla="*/ 1649186 h 1714586"/>
              <a:gd name="connsiteX15" fmla="*/ 1060216 w 1501088"/>
              <a:gd name="connsiteY15" fmla="*/ 1632857 h 1714586"/>
              <a:gd name="connsiteX16" fmla="*/ 1060216 w 1501088"/>
              <a:gd name="connsiteY16" fmla="*/ 1714500 h 1714586"/>
              <a:gd name="connsiteX17" fmla="*/ 962245 w 1501088"/>
              <a:gd name="connsiteY17" fmla="*/ 1649186 h 1714586"/>
              <a:gd name="connsiteX18" fmla="*/ 913259 w 1501088"/>
              <a:gd name="connsiteY18" fmla="*/ 1681843 h 1714586"/>
              <a:gd name="connsiteX19" fmla="*/ 864273 w 1501088"/>
              <a:gd name="connsiteY19" fmla="*/ 1600200 h 1714586"/>
              <a:gd name="connsiteX20" fmla="*/ 64173 w 1501088"/>
              <a:gd name="connsiteY20" fmla="*/ 800100 h 1714586"/>
              <a:gd name="connsiteX21" fmla="*/ 47845 w 1501088"/>
              <a:gd name="connsiteY21" fmla="*/ 816429 h 1714586"/>
              <a:gd name="connsiteX22" fmla="*/ 668331 w 1501088"/>
              <a:gd name="connsiteY22" fmla="*/ 0 h 1714586"/>
              <a:gd name="connsiteX23" fmla="*/ 684659 w 1501088"/>
              <a:gd name="connsiteY23" fmla="*/ 0 h 1714586"/>
              <a:gd name="connsiteX0" fmla="*/ 684659 w 1501088"/>
              <a:gd name="connsiteY0" fmla="*/ 0 h 1714586"/>
              <a:gd name="connsiteX1" fmla="*/ 1141859 w 1501088"/>
              <a:gd name="connsiteY1" fmla="*/ 800100 h 1714586"/>
              <a:gd name="connsiteX2" fmla="*/ 1207173 w 1501088"/>
              <a:gd name="connsiteY2" fmla="*/ 963386 h 1714586"/>
              <a:gd name="connsiteX3" fmla="*/ 1370459 w 1501088"/>
              <a:gd name="connsiteY3" fmla="*/ 1077686 h 1714586"/>
              <a:gd name="connsiteX4" fmla="*/ 1419445 w 1501088"/>
              <a:gd name="connsiteY4" fmla="*/ 1061357 h 1714586"/>
              <a:gd name="connsiteX5" fmla="*/ 1501088 w 1501088"/>
              <a:gd name="connsiteY5" fmla="*/ 1224643 h 1714586"/>
              <a:gd name="connsiteX6" fmla="*/ 1403116 w 1501088"/>
              <a:gd name="connsiteY6" fmla="*/ 1257300 h 1714586"/>
              <a:gd name="connsiteX7" fmla="*/ 1452102 w 1501088"/>
              <a:gd name="connsiteY7" fmla="*/ 1338943 h 1714586"/>
              <a:gd name="connsiteX8" fmla="*/ 1383761 w 1501088"/>
              <a:gd name="connsiteY8" fmla="*/ 1389442 h 1714586"/>
              <a:gd name="connsiteX9" fmla="*/ 1370459 w 1501088"/>
              <a:gd name="connsiteY9" fmla="*/ 1502229 h 1714586"/>
              <a:gd name="connsiteX10" fmla="*/ 1288816 w 1501088"/>
              <a:gd name="connsiteY10" fmla="*/ 1534886 h 1714586"/>
              <a:gd name="connsiteX11" fmla="*/ 1281409 w 1501088"/>
              <a:gd name="connsiteY11" fmla="*/ 1626883 h 1714586"/>
              <a:gd name="connsiteX12" fmla="*/ 1241104 w 1501088"/>
              <a:gd name="connsiteY12" fmla="*/ 1616370 h 1714586"/>
              <a:gd name="connsiteX13" fmla="*/ 1158188 w 1501088"/>
              <a:gd name="connsiteY13" fmla="*/ 1681843 h 1714586"/>
              <a:gd name="connsiteX14" fmla="*/ 1125530 w 1501088"/>
              <a:gd name="connsiteY14" fmla="*/ 1649186 h 1714586"/>
              <a:gd name="connsiteX15" fmla="*/ 1060216 w 1501088"/>
              <a:gd name="connsiteY15" fmla="*/ 1632857 h 1714586"/>
              <a:gd name="connsiteX16" fmla="*/ 1060216 w 1501088"/>
              <a:gd name="connsiteY16" fmla="*/ 1714500 h 1714586"/>
              <a:gd name="connsiteX17" fmla="*/ 962245 w 1501088"/>
              <a:gd name="connsiteY17" fmla="*/ 1649186 h 1714586"/>
              <a:gd name="connsiteX18" fmla="*/ 913259 w 1501088"/>
              <a:gd name="connsiteY18" fmla="*/ 1681843 h 1714586"/>
              <a:gd name="connsiteX19" fmla="*/ 864273 w 1501088"/>
              <a:gd name="connsiteY19" fmla="*/ 1600200 h 1714586"/>
              <a:gd name="connsiteX20" fmla="*/ 64173 w 1501088"/>
              <a:gd name="connsiteY20" fmla="*/ 800100 h 1714586"/>
              <a:gd name="connsiteX21" fmla="*/ 47845 w 1501088"/>
              <a:gd name="connsiteY21" fmla="*/ 816429 h 1714586"/>
              <a:gd name="connsiteX22" fmla="*/ 668331 w 1501088"/>
              <a:gd name="connsiteY22" fmla="*/ 0 h 1714586"/>
              <a:gd name="connsiteX23" fmla="*/ 684659 w 1501088"/>
              <a:gd name="connsiteY23" fmla="*/ 0 h 1714586"/>
              <a:gd name="connsiteX0" fmla="*/ 684659 w 1501088"/>
              <a:gd name="connsiteY0" fmla="*/ 0 h 1714586"/>
              <a:gd name="connsiteX1" fmla="*/ 1141859 w 1501088"/>
              <a:gd name="connsiteY1" fmla="*/ 800100 h 1714586"/>
              <a:gd name="connsiteX2" fmla="*/ 1207173 w 1501088"/>
              <a:gd name="connsiteY2" fmla="*/ 963386 h 1714586"/>
              <a:gd name="connsiteX3" fmla="*/ 1370459 w 1501088"/>
              <a:gd name="connsiteY3" fmla="*/ 1077686 h 1714586"/>
              <a:gd name="connsiteX4" fmla="*/ 1419445 w 1501088"/>
              <a:gd name="connsiteY4" fmla="*/ 1061357 h 1714586"/>
              <a:gd name="connsiteX5" fmla="*/ 1501088 w 1501088"/>
              <a:gd name="connsiteY5" fmla="*/ 1224643 h 1714586"/>
              <a:gd name="connsiteX6" fmla="*/ 1403116 w 1501088"/>
              <a:gd name="connsiteY6" fmla="*/ 1257300 h 1714586"/>
              <a:gd name="connsiteX7" fmla="*/ 1452102 w 1501088"/>
              <a:gd name="connsiteY7" fmla="*/ 1338943 h 1714586"/>
              <a:gd name="connsiteX8" fmla="*/ 1383761 w 1501088"/>
              <a:gd name="connsiteY8" fmla="*/ 1389442 h 1714586"/>
              <a:gd name="connsiteX9" fmla="*/ 1392761 w 1501088"/>
              <a:gd name="connsiteY9" fmla="*/ 1479927 h 1714586"/>
              <a:gd name="connsiteX10" fmla="*/ 1288816 w 1501088"/>
              <a:gd name="connsiteY10" fmla="*/ 1534886 h 1714586"/>
              <a:gd name="connsiteX11" fmla="*/ 1281409 w 1501088"/>
              <a:gd name="connsiteY11" fmla="*/ 1626883 h 1714586"/>
              <a:gd name="connsiteX12" fmla="*/ 1241104 w 1501088"/>
              <a:gd name="connsiteY12" fmla="*/ 1616370 h 1714586"/>
              <a:gd name="connsiteX13" fmla="*/ 1158188 w 1501088"/>
              <a:gd name="connsiteY13" fmla="*/ 1681843 h 1714586"/>
              <a:gd name="connsiteX14" fmla="*/ 1125530 w 1501088"/>
              <a:gd name="connsiteY14" fmla="*/ 1649186 h 1714586"/>
              <a:gd name="connsiteX15" fmla="*/ 1060216 w 1501088"/>
              <a:gd name="connsiteY15" fmla="*/ 1632857 h 1714586"/>
              <a:gd name="connsiteX16" fmla="*/ 1060216 w 1501088"/>
              <a:gd name="connsiteY16" fmla="*/ 1714500 h 1714586"/>
              <a:gd name="connsiteX17" fmla="*/ 962245 w 1501088"/>
              <a:gd name="connsiteY17" fmla="*/ 1649186 h 1714586"/>
              <a:gd name="connsiteX18" fmla="*/ 913259 w 1501088"/>
              <a:gd name="connsiteY18" fmla="*/ 1681843 h 1714586"/>
              <a:gd name="connsiteX19" fmla="*/ 864273 w 1501088"/>
              <a:gd name="connsiteY19" fmla="*/ 1600200 h 1714586"/>
              <a:gd name="connsiteX20" fmla="*/ 64173 w 1501088"/>
              <a:gd name="connsiteY20" fmla="*/ 800100 h 1714586"/>
              <a:gd name="connsiteX21" fmla="*/ 47845 w 1501088"/>
              <a:gd name="connsiteY21" fmla="*/ 816429 h 1714586"/>
              <a:gd name="connsiteX22" fmla="*/ 668331 w 1501088"/>
              <a:gd name="connsiteY22" fmla="*/ 0 h 1714586"/>
              <a:gd name="connsiteX23" fmla="*/ 684659 w 1501088"/>
              <a:gd name="connsiteY23" fmla="*/ 0 h 1714586"/>
              <a:gd name="connsiteX0" fmla="*/ 36 w 1453279"/>
              <a:gd name="connsiteY0" fmla="*/ 816429 h 1714586"/>
              <a:gd name="connsiteX1" fmla="*/ 620522 w 1453279"/>
              <a:gd name="connsiteY1" fmla="*/ 0 h 1714586"/>
              <a:gd name="connsiteX2" fmla="*/ 636850 w 1453279"/>
              <a:gd name="connsiteY2" fmla="*/ 0 h 1714586"/>
              <a:gd name="connsiteX3" fmla="*/ 1094050 w 1453279"/>
              <a:gd name="connsiteY3" fmla="*/ 800100 h 1714586"/>
              <a:gd name="connsiteX4" fmla="*/ 1159364 w 1453279"/>
              <a:gd name="connsiteY4" fmla="*/ 963386 h 1714586"/>
              <a:gd name="connsiteX5" fmla="*/ 1322650 w 1453279"/>
              <a:gd name="connsiteY5" fmla="*/ 1077686 h 1714586"/>
              <a:gd name="connsiteX6" fmla="*/ 1371636 w 1453279"/>
              <a:gd name="connsiteY6" fmla="*/ 1061357 h 1714586"/>
              <a:gd name="connsiteX7" fmla="*/ 1453279 w 1453279"/>
              <a:gd name="connsiteY7" fmla="*/ 1224643 h 1714586"/>
              <a:gd name="connsiteX8" fmla="*/ 1355307 w 1453279"/>
              <a:gd name="connsiteY8" fmla="*/ 1257300 h 1714586"/>
              <a:gd name="connsiteX9" fmla="*/ 1404293 w 1453279"/>
              <a:gd name="connsiteY9" fmla="*/ 1338943 h 1714586"/>
              <a:gd name="connsiteX10" fmla="*/ 1335952 w 1453279"/>
              <a:gd name="connsiteY10" fmla="*/ 1389442 h 1714586"/>
              <a:gd name="connsiteX11" fmla="*/ 1344952 w 1453279"/>
              <a:gd name="connsiteY11" fmla="*/ 1479927 h 1714586"/>
              <a:gd name="connsiteX12" fmla="*/ 1241007 w 1453279"/>
              <a:gd name="connsiteY12" fmla="*/ 1534886 h 1714586"/>
              <a:gd name="connsiteX13" fmla="*/ 1233600 w 1453279"/>
              <a:gd name="connsiteY13" fmla="*/ 1626883 h 1714586"/>
              <a:gd name="connsiteX14" fmla="*/ 1193295 w 1453279"/>
              <a:gd name="connsiteY14" fmla="*/ 1616370 h 1714586"/>
              <a:gd name="connsiteX15" fmla="*/ 1110379 w 1453279"/>
              <a:gd name="connsiteY15" fmla="*/ 1681843 h 1714586"/>
              <a:gd name="connsiteX16" fmla="*/ 1077721 w 1453279"/>
              <a:gd name="connsiteY16" fmla="*/ 1649186 h 1714586"/>
              <a:gd name="connsiteX17" fmla="*/ 1012407 w 1453279"/>
              <a:gd name="connsiteY17" fmla="*/ 1632857 h 1714586"/>
              <a:gd name="connsiteX18" fmla="*/ 1012407 w 1453279"/>
              <a:gd name="connsiteY18" fmla="*/ 1714500 h 1714586"/>
              <a:gd name="connsiteX19" fmla="*/ 914436 w 1453279"/>
              <a:gd name="connsiteY19" fmla="*/ 1649186 h 1714586"/>
              <a:gd name="connsiteX20" fmla="*/ 865450 w 1453279"/>
              <a:gd name="connsiteY20" fmla="*/ 1681843 h 1714586"/>
              <a:gd name="connsiteX21" fmla="*/ 816464 w 1453279"/>
              <a:gd name="connsiteY21" fmla="*/ 1600200 h 1714586"/>
              <a:gd name="connsiteX22" fmla="*/ 107804 w 1453279"/>
              <a:gd name="connsiteY22" fmla="*/ 891540 h 1714586"/>
              <a:gd name="connsiteX0" fmla="*/ 36 w 1453279"/>
              <a:gd name="connsiteY0" fmla="*/ 816429 h 1714586"/>
              <a:gd name="connsiteX1" fmla="*/ 620522 w 1453279"/>
              <a:gd name="connsiteY1" fmla="*/ 0 h 1714586"/>
              <a:gd name="connsiteX2" fmla="*/ 636850 w 1453279"/>
              <a:gd name="connsiteY2" fmla="*/ 0 h 1714586"/>
              <a:gd name="connsiteX3" fmla="*/ 1094050 w 1453279"/>
              <a:gd name="connsiteY3" fmla="*/ 800100 h 1714586"/>
              <a:gd name="connsiteX4" fmla="*/ 1159364 w 1453279"/>
              <a:gd name="connsiteY4" fmla="*/ 963386 h 1714586"/>
              <a:gd name="connsiteX5" fmla="*/ 1322650 w 1453279"/>
              <a:gd name="connsiteY5" fmla="*/ 1077686 h 1714586"/>
              <a:gd name="connsiteX6" fmla="*/ 1371636 w 1453279"/>
              <a:gd name="connsiteY6" fmla="*/ 1061357 h 1714586"/>
              <a:gd name="connsiteX7" fmla="*/ 1453279 w 1453279"/>
              <a:gd name="connsiteY7" fmla="*/ 1224643 h 1714586"/>
              <a:gd name="connsiteX8" fmla="*/ 1355307 w 1453279"/>
              <a:gd name="connsiteY8" fmla="*/ 1257300 h 1714586"/>
              <a:gd name="connsiteX9" fmla="*/ 1358334 w 1453279"/>
              <a:gd name="connsiteY9" fmla="*/ 1263991 h 1714586"/>
              <a:gd name="connsiteX10" fmla="*/ 1404293 w 1453279"/>
              <a:gd name="connsiteY10" fmla="*/ 1338943 h 1714586"/>
              <a:gd name="connsiteX11" fmla="*/ 1335952 w 1453279"/>
              <a:gd name="connsiteY11" fmla="*/ 1389442 h 1714586"/>
              <a:gd name="connsiteX12" fmla="*/ 1344952 w 1453279"/>
              <a:gd name="connsiteY12" fmla="*/ 1479927 h 1714586"/>
              <a:gd name="connsiteX13" fmla="*/ 1241007 w 1453279"/>
              <a:gd name="connsiteY13" fmla="*/ 1534886 h 1714586"/>
              <a:gd name="connsiteX14" fmla="*/ 1233600 w 1453279"/>
              <a:gd name="connsiteY14" fmla="*/ 1626883 h 1714586"/>
              <a:gd name="connsiteX15" fmla="*/ 1193295 w 1453279"/>
              <a:gd name="connsiteY15" fmla="*/ 1616370 h 1714586"/>
              <a:gd name="connsiteX16" fmla="*/ 1110379 w 1453279"/>
              <a:gd name="connsiteY16" fmla="*/ 1681843 h 1714586"/>
              <a:gd name="connsiteX17" fmla="*/ 1077721 w 1453279"/>
              <a:gd name="connsiteY17" fmla="*/ 1649186 h 1714586"/>
              <a:gd name="connsiteX18" fmla="*/ 1012407 w 1453279"/>
              <a:gd name="connsiteY18" fmla="*/ 1632857 h 1714586"/>
              <a:gd name="connsiteX19" fmla="*/ 1012407 w 1453279"/>
              <a:gd name="connsiteY19" fmla="*/ 1714500 h 1714586"/>
              <a:gd name="connsiteX20" fmla="*/ 914436 w 1453279"/>
              <a:gd name="connsiteY20" fmla="*/ 1649186 h 1714586"/>
              <a:gd name="connsiteX21" fmla="*/ 865450 w 1453279"/>
              <a:gd name="connsiteY21" fmla="*/ 1681843 h 1714586"/>
              <a:gd name="connsiteX22" fmla="*/ 816464 w 1453279"/>
              <a:gd name="connsiteY22" fmla="*/ 1600200 h 1714586"/>
              <a:gd name="connsiteX23" fmla="*/ 107804 w 1453279"/>
              <a:gd name="connsiteY23" fmla="*/ 891540 h 1714586"/>
              <a:gd name="connsiteX0" fmla="*/ 36 w 1453279"/>
              <a:gd name="connsiteY0" fmla="*/ 816429 h 1714586"/>
              <a:gd name="connsiteX1" fmla="*/ 620522 w 1453279"/>
              <a:gd name="connsiteY1" fmla="*/ 0 h 1714586"/>
              <a:gd name="connsiteX2" fmla="*/ 636850 w 1453279"/>
              <a:gd name="connsiteY2" fmla="*/ 0 h 1714586"/>
              <a:gd name="connsiteX3" fmla="*/ 1094050 w 1453279"/>
              <a:gd name="connsiteY3" fmla="*/ 800100 h 1714586"/>
              <a:gd name="connsiteX4" fmla="*/ 1159364 w 1453279"/>
              <a:gd name="connsiteY4" fmla="*/ 963386 h 1714586"/>
              <a:gd name="connsiteX5" fmla="*/ 1322650 w 1453279"/>
              <a:gd name="connsiteY5" fmla="*/ 1077686 h 1714586"/>
              <a:gd name="connsiteX6" fmla="*/ 1371636 w 1453279"/>
              <a:gd name="connsiteY6" fmla="*/ 1061357 h 1714586"/>
              <a:gd name="connsiteX7" fmla="*/ 1453279 w 1453279"/>
              <a:gd name="connsiteY7" fmla="*/ 1224643 h 1714586"/>
              <a:gd name="connsiteX8" fmla="*/ 1355307 w 1453279"/>
              <a:gd name="connsiteY8" fmla="*/ 1257300 h 1714586"/>
              <a:gd name="connsiteX9" fmla="*/ 1358334 w 1453279"/>
              <a:gd name="connsiteY9" fmla="*/ 1268452 h 1714586"/>
              <a:gd name="connsiteX10" fmla="*/ 1404293 w 1453279"/>
              <a:gd name="connsiteY10" fmla="*/ 1338943 h 1714586"/>
              <a:gd name="connsiteX11" fmla="*/ 1335952 w 1453279"/>
              <a:gd name="connsiteY11" fmla="*/ 1389442 h 1714586"/>
              <a:gd name="connsiteX12" fmla="*/ 1344952 w 1453279"/>
              <a:gd name="connsiteY12" fmla="*/ 1479927 h 1714586"/>
              <a:gd name="connsiteX13" fmla="*/ 1241007 w 1453279"/>
              <a:gd name="connsiteY13" fmla="*/ 1534886 h 1714586"/>
              <a:gd name="connsiteX14" fmla="*/ 1233600 w 1453279"/>
              <a:gd name="connsiteY14" fmla="*/ 1626883 h 1714586"/>
              <a:gd name="connsiteX15" fmla="*/ 1193295 w 1453279"/>
              <a:gd name="connsiteY15" fmla="*/ 1616370 h 1714586"/>
              <a:gd name="connsiteX16" fmla="*/ 1110379 w 1453279"/>
              <a:gd name="connsiteY16" fmla="*/ 1681843 h 1714586"/>
              <a:gd name="connsiteX17" fmla="*/ 1077721 w 1453279"/>
              <a:gd name="connsiteY17" fmla="*/ 1649186 h 1714586"/>
              <a:gd name="connsiteX18" fmla="*/ 1012407 w 1453279"/>
              <a:gd name="connsiteY18" fmla="*/ 1632857 h 1714586"/>
              <a:gd name="connsiteX19" fmla="*/ 1012407 w 1453279"/>
              <a:gd name="connsiteY19" fmla="*/ 1714500 h 1714586"/>
              <a:gd name="connsiteX20" fmla="*/ 914436 w 1453279"/>
              <a:gd name="connsiteY20" fmla="*/ 1649186 h 1714586"/>
              <a:gd name="connsiteX21" fmla="*/ 865450 w 1453279"/>
              <a:gd name="connsiteY21" fmla="*/ 1681843 h 1714586"/>
              <a:gd name="connsiteX22" fmla="*/ 816464 w 1453279"/>
              <a:gd name="connsiteY22" fmla="*/ 1600200 h 1714586"/>
              <a:gd name="connsiteX23" fmla="*/ 107804 w 1453279"/>
              <a:gd name="connsiteY23" fmla="*/ 891540 h 1714586"/>
              <a:gd name="connsiteX0" fmla="*/ 36 w 1453603"/>
              <a:gd name="connsiteY0" fmla="*/ 816429 h 1714586"/>
              <a:gd name="connsiteX1" fmla="*/ 620522 w 1453603"/>
              <a:gd name="connsiteY1" fmla="*/ 0 h 1714586"/>
              <a:gd name="connsiteX2" fmla="*/ 636850 w 1453603"/>
              <a:gd name="connsiteY2" fmla="*/ 0 h 1714586"/>
              <a:gd name="connsiteX3" fmla="*/ 1094050 w 1453603"/>
              <a:gd name="connsiteY3" fmla="*/ 800100 h 1714586"/>
              <a:gd name="connsiteX4" fmla="*/ 1159364 w 1453603"/>
              <a:gd name="connsiteY4" fmla="*/ 963386 h 1714586"/>
              <a:gd name="connsiteX5" fmla="*/ 1322650 w 1453603"/>
              <a:gd name="connsiteY5" fmla="*/ 1077686 h 1714586"/>
              <a:gd name="connsiteX6" fmla="*/ 1371636 w 1453603"/>
              <a:gd name="connsiteY6" fmla="*/ 1061357 h 1714586"/>
              <a:gd name="connsiteX7" fmla="*/ 1453279 w 1453603"/>
              <a:gd name="connsiteY7" fmla="*/ 1224643 h 1714586"/>
              <a:gd name="connsiteX8" fmla="*/ 1398478 w 1453603"/>
              <a:gd name="connsiteY8" fmla="*/ 1228307 h 1714586"/>
              <a:gd name="connsiteX9" fmla="*/ 1355307 w 1453603"/>
              <a:gd name="connsiteY9" fmla="*/ 1257300 h 1714586"/>
              <a:gd name="connsiteX10" fmla="*/ 1358334 w 1453603"/>
              <a:gd name="connsiteY10" fmla="*/ 1268452 h 1714586"/>
              <a:gd name="connsiteX11" fmla="*/ 1404293 w 1453603"/>
              <a:gd name="connsiteY11" fmla="*/ 1338943 h 1714586"/>
              <a:gd name="connsiteX12" fmla="*/ 1335952 w 1453603"/>
              <a:gd name="connsiteY12" fmla="*/ 1389442 h 1714586"/>
              <a:gd name="connsiteX13" fmla="*/ 1344952 w 1453603"/>
              <a:gd name="connsiteY13" fmla="*/ 1479927 h 1714586"/>
              <a:gd name="connsiteX14" fmla="*/ 1241007 w 1453603"/>
              <a:gd name="connsiteY14" fmla="*/ 1534886 h 1714586"/>
              <a:gd name="connsiteX15" fmla="*/ 1233600 w 1453603"/>
              <a:gd name="connsiteY15" fmla="*/ 1626883 h 1714586"/>
              <a:gd name="connsiteX16" fmla="*/ 1193295 w 1453603"/>
              <a:gd name="connsiteY16" fmla="*/ 1616370 h 1714586"/>
              <a:gd name="connsiteX17" fmla="*/ 1110379 w 1453603"/>
              <a:gd name="connsiteY17" fmla="*/ 1681843 h 1714586"/>
              <a:gd name="connsiteX18" fmla="*/ 1077721 w 1453603"/>
              <a:gd name="connsiteY18" fmla="*/ 1649186 h 1714586"/>
              <a:gd name="connsiteX19" fmla="*/ 1012407 w 1453603"/>
              <a:gd name="connsiteY19" fmla="*/ 1632857 h 1714586"/>
              <a:gd name="connsiteX20" fmla="*/ 1012407 w 1453603"/>
              <a:gd name="connsiteY20" fmla="*/ 1714500 h 1714586"/>
              <a:gd name="connsiteX21" fmla="*/ 914436 w 1453603"/>
              <a:gd name="connsiteY21" fmla="*/ 1649186 h 1714586"/>
              <a:gd name="connsiteX22" fmla="*/ 865450 w 1453603"/>
              <a:gd name="connsiteY22" fmla="*/ 1681843 h 1714586"/>
              <a:gd name="connsiteX23" fmla="*/ 816464 w 1453603"/>
              <a:gd name="connsiteY23" fmla="*/ 1600200 h 1714586"/>
              <a:gd name="connsiteX24" fmla="*/ 107804 w 1453603"/>
              <a:gd name="connsiteY24" fmla="*/ 891540 h 1714586"/>
              <a:gd name="connsiteX0" fmla="*/ 36 w 1453603"/>
              <a:gd name="connsiteY0" fmla="*/ 816429 h 1710131"/>
              <a:gd name="connsiteX1" fmla="*/ 620522 w 1453603"/>
              <a:gd name="connsiteY1" fmla="*/ 0 h 1710131"/>
              <a:gd name="connsiteX2" fmla="*/ 636850 w 1453603"/>
              <a:gd name="connsiteY2" fmla="*/ 0 h 1710131"/>
              <a:gd name="connsiteX3" fmla="*/ 1094050 w 1453603"/>
              <a:gd name="connsiteY3" fmla="*/ 800100 h 1710131"/>
              <a:gd name="connsiteX4" fmla="*/ 1159364 w 1453603"/>
              <a:gd name="connsiteY4" fmla="*/ 963386 h 1710131"/>
              <a:gd name="connsiteX5" fmla="*/ 1322650 w 1453603"/>
              <a:gd name="connsiteY5" fmla="*/ 1077686 h 1710131"/>
              <a:gd name="connsiteX6" fmla="*/ 1371636 w 1453603"/>
              <a:gd name="connsiteY6" fmla="*/ 1061357 h 1710131"/>
              <a:gd name="connsiteX7" fmla="*/ 1453279 w 1453603"/>
              <a:gd name="connsiteY7" fmla="*/ 1224643 h 1710131"/>
              <a:gd name="connsiteX8" fmla="*/ 1398478 w 1453603"/>
              <a:gd name="connsiteY8" fmla="*/ 1228307 h 1710131"/>
              <a:gd name="connsiteX9" fmla="*/ 1355307 w 1453603"/>
              <a:gd name="connsiteY9" fmla="*/ 1257300 h 1710131"/>
              <a:gd name="connsiteX10" fmla="*/ 1358334 w 1453603"/>
              <a:gd name="connsiteY10" fmla="*/ 1268452 h 1710131"/>
              <a:gd name="connsiteX11" fmla="*/ 1404293 w 1453603"/>
              <a:gd name="connsiteY11" fmla="*/ 1338943 h 1710131"/>
              <a:gd name="connsiteX12" fmla="*/ 1335952 w 1453603"/>
              <a:gd name="connsiteY12" fmla="*/ 1389442 h 1710131"/>
              <a:gd name="connsiteX13" fmla="*/ 1344952 w 1453603"/>
              <a:gd name="connsiteY13" fmla="*/ 1479927 h 1710131"/>
              <a:gd name="connsiteX14" fmla="*/ 1241007 w 1453603"/>
              <a:gd name="connsiteY14" fmla="*/ 1534886 h 1710131"/>
              <a:gd name="connsiteX15" fmla="*/ 1233600 w 1453603"/>
              <a:gd name="connsiteY15" fmla="*/ 1626883 h 1710131"/>
              <a:gd name="connsiteX16" fmla="*/ 1193295 w 1453603"/>
              <a:gd name="connsiteY16" fmla="*/ 1616370 h 1710131"/>
              <a:gd name="connsiteX17" fmla="*/ 1110379 w 1453603"/>
              <a:gd name="connsiteY17" fmla="*/ 1681843 h 1710131"/>
              <a:gd name="connsiteX18" fmla="*/ 1077721 w 1453603"/>
              <a:gd name="connsiteY18" fmla="*/ 1649186 h 1710131"/>
              <a:gd name="connsiteX19" fmla="*/ 1012407 w 1453603"/>
              <a:gd name="connsiteY19" fmla="*/ 1632857 h 1710131"/>
              <a:gd name="connsiteX20" fmla="*/ 1021328 w 1453603"/>
              <a:gd name="connsiteY20" fmla="*/ 1710040 h 1710131"/>
              <a:gd name="connsiteX21" fmla="*/ 914436 w 1453603"/>
              <a:gd name="connsiteY21" fmla="*/ 1649186 h 1710131"/>
              <a:gd name="connsiteX22" fmla="*/ 865450 w 1453603"/>
              <a:gd name="connsiteY22" fmla="*/ 1681843 h 1710131"/>
              <a:gd name="connsiteX23" fmla="*/ 816464 w 1453603"/>
              <a:gd name="connsiteY23" fmla="*/ 1600200 h 1710131"/>
              <a:gd name="connsiteX24" fmla="*/ 107804 w 1453603"/>
              <a:gd name="connsiteY24" fmla="*/ 891540 h 1710131"/>
              <a:gd name="connsiteX0" fmla="*/ 36 w 1453603"/>
              <a:gd name="connsiteY0" fmla="*/ 816429 h 1710131"/>
              <a:gd name="connsiteX1" fmla="*/ 620522 w 1453603"/>
              <a:gd name="connsiteY1" fmla="*/ 0 h 1710131"/>
              <a:gd name="connsiteX2" fmla="*/ 636850 w 1453603"/>
              <a:gd name="connsiteY2" fmla="*/ 0 h 1710131"/>
              <a:gd name="connsiteX3" fmla="*/ 1094050 w 1453603"/>
              <a:gd name="connsiteY3" fmla="*/ 800100 h 1710131"/>
              <a:gd name="connsiteX4" fmla="*/ 1148691 w 1453603"/>
              <a:gd name="connsiteY4" fmla="*/ 844706 h 1710131"/>
              <a:gd name="connsiteX5" fmla="*/ 1159364 w 1453603"/>
              <a:gd name="connsiteY5" fmla="*/ 963386 h 1710131"/>
              <a:gd name="connsiteX6" fmla="*/ 1322650 w 1453603"/>
              <a:gd name="connsiteY6" fmla="*/ 1077686 h 1710131"/>
              <a:gd name="connsiteX7" fmla="*/ 1371636 w 1453603"/>
              <a:gd name="connsiteY7" fmla="*/ 1061357 h 1710131"/>
              <a:gd name="connsiteX8" fmla="*/ 1453279 w 1453603"/>
              <a:gd name="connsiteY8" fmla="*/ 1224643 h 1710131"/>
              <a:gd name="connsiteX9" fmla="*/ 1398478 w 1453603"/>
              <a:gd name="connsiteY9" fmla="*/ 1228307 h 1710131"/>
              <a:gd name="connsiteX10" fmla="*/ 1355307 w 1453603"/>
              <a:gd name="connsiteY10" fmla="*/ 1257300 h 1710131"/>
              <a:gd name="connsiteX11" fmla="*/ 1358334 w 1453603"/>
              <a:gd name="connsiteY11" fmla="*/ 1268452 h 1710131"/>
              <a:gd name="connsiteX12" fmla="*/ 1404293 w 1453603"/>
              <a:gd name="connsiteY12" fmla="*/ 1338943 h 1710131"/>
              <a:gd name="connsiteX13" fmla="*/ 1335952 w 1453603"/>
              <a:gd name="connsiteY13" fmla="*/ 1389442 h 1710131"/>
              <a:gd name="connsiteX14" fmla="*/ 1344952 w 1453603"/>
              <a:gd name="connsiteY14" fmla="*/ 1479927 h 1710131"/>
              <a:gd name="connsiteX15" fmla="*/ 1241007 w 1453603"/>
              <a:gd name="connsiteY15" fmla="*/ 1534886 h 1710131"/>
              <a:gd name="connsiteX16" fmla="*/ 1233600 w 1453603"/>
              <a:gd name="connsiteY16" fmla="*/ 1626883 h 1710131"/>
              <a:gd name="connsiteX17" fmla="*/ 1193295 w 1453603"/>
              <a:gd name="connsiteY17" fmla="*/ 1616370 h 1710131"/>
              <a:gd name="connsiteX18" fmla="*/ 1110379 w 1453603"/>
              <a:gd name="connsiteY18" fmla="*/ 1681843 h 1710131"/>
              <a:gd name="connsiteX19" fmla="*/ 1077721 w 1453603"/>
              <a:gd name="connsiteY19" fmla="*/ 1649186 h 1710131"/>
              <a:gd name="connsiteX20" fmla="*/ 1012407 w 1453603"/>
              <a:gd name="connsiteY20" fmla="*/ 1632857 h 1710131"/>
              <a:gd name="connsiteX21" fmla="*/ 1021328 w 1453603"/>
              <a:gd name="connsiteY21" fmla="*/ 1710040 h 1710131"/>
              <a:gd name="connsiteX22" fmla="*/ 914436 w 1453603"/>
              <a:gd name="connsiteY22" fmla="*/ 1649186 h 1710131"/>
              <a:gd name="connsiteX23" fmla="*/ 865450 w 1453603"/>
              <a:gd name="connsiteY23" fmla="*/ 1681843 h 1710131"/>
              <a:gd name="connsiteX24" fmla="*/ 816464 w 1453603"/>
              <a:gd name="connsiteY24" fmla="*/ 1600200 h 1710131"/>
              <a:gd name="connsiteX25" fmla="*/ 107804 w 1453603"/>
              <a:gd name="connsiteY25" fmla="*/ 891540 h 1710131"/>
              <a:gd name="connsiteX0" fmla="*/ 36 w 1453603"/>
              <a:gd name="connsiteY0" fmla="*/ 816429 h 1710131"/>
              <a:gd name="connsiteX1" fmla="*/ 620522 w 1453603"/>
              <a:gd name="connsiteY1" fmla="*/ 0 h 1710131"/>
              <a:gd name="connsiteX2" fmla="*/ 636850 w 1453603"/>
              <a:gd name="connsiteY2" fmla="*/ 0 h 1710131"/>
              <a:gd name="connsiteX3" fmla="*/ 1094050 w 1453603"/>
              <a:gd name="connsiteY3" fmla="*/ 800100 h 1710131"/>
              <a:gd name="connsiteX4" fmla="*/ 1148691 w 1453603"/>
              <a:gd name="connsiteY4" fmla="*/ 844706 h 1710131"/>
              <a:gd name="connsiteX5" fmla="*/ 1159364 w 1453603"/>
              <a:gd name="connsiteY5" fmla="*/ 963386 h 1710131"/>
              <a:gd name="connsiteX6" fmla="*/ 1322650 w 1453603"/>
              <a:gd name="connsiteY6" fmla="*/ 1077686 h 1710131"/>
              <a:gd name="connsiteX7" fmla="*/ 1371636 w 1453603"/>
              <a:gd name="connsiteY7" fmla="*/ 1061357 h 1710131"/>
              <a:gd name="connsiteX8" fmla="*/ 1453279 w 1453603"/>
              <a:gd name="connsiteY8" fmla="*/ 1224643 h 1710131"/>
              <a:gd name="connsiteX9" fmla="*/ 1398478 w 1453603"/>
              <a:gd name="connsiteY9" fmla="*/ 1228307 h 1710131"/>
              <a:gd name="connsiteX10" fmla="*/ 1355307 w 1453603"/>
              <a:gd name="connsiteY10" fmla="*/ 1257300 h 1710131"/>
              <a:gd name="connsiteX11" fmla="*/ 1358334 w 1453603"/>
              <a:gd name="connsiteY11" fmla="*/ 1268452 h 1710131"/>
              <a:gd name="connsiteX12" fmla="*/ 1404293 w 1453603"/>
              <a:gd name="connsiteY12" fmla="*/ 1338943 h 1710131"/>
              <a:gd name="connsiteX13" fmla="*/ 1335952 w 1453603"/>
              <a:gd name="connsiteY13" fmla="*/ 1389442 h 1710131"/>
              <a:gd name="connsiteX14" fmla="*/ 1344952 w 1453603"/>
              <a:gd name="connsiteY14" fmla="*/ 1479927 h 1710131"/>
              <a:gd name="connsiteX15" fmla="*/ 1241007 w 1453603"/>
              <a:gd name="connsiteY15" fmla="*/ 1534886 h 1710131"/>
              <a:gd name="connsiteX16" fmla="*/ 1233600 w 1453603"/>
              <a:gd name="connsiteY16" fmla="*/ 1626883 h 1710131"/>
              <a:gd name="connsiteX17" fmla="*/ 1193295 w 1453603"/>
              <a:gd name="connsiteY17" fmla="*/ 1616370 h 1710131"/>
              <a:gd name="connsiteX18" fmla="*/ 1110379 w 1453603"/>
              <a:gd name="connsiteY18" fmla="*/ 1681843 h 1710131"/>
              <a:gd name="connsiteX19" fmla="*/ 1077721 w 1453603"/>
              <a:gd name="connsiteY19" fmla="*/ 1649186 h 1710131"/>
              <a:gd name="connsiteX20" fmla="*/ 1012407 w 1453603"/>
              <a:gd name="connsiteY20" fmla="*/ 1632857 h 1710131"/>
              <a:gd name="connsiteX21" fmla="*/ 1021328 w 1453603"/>
              <a:gd name="connsiteY21" fmla="*/ 1710040 h 1710131"/>
              <a:gd name="connsiteX22" fmla="*/ 914436 w 1453603"/>
              <a:gd name="connsiteY22" fmla="*/ 1649186 h 1710131"/>
              <a:gd name="connsiteX23" fmla="*/ 865450 w 1453603"/>
              <a:gd name="connsiteY23" fmla="*/ 1681843 h 1710131"/>
              <a:gd name="connsiteX24" fmla="*/ 816464 w 1453603"/>
              <a:gd name="connsiteY24" fmla="*/ 1600200 h 1710131"/>
              <a:gd name="connsiteX25" fmla="*/ 14134 w 1453603"/>
              <a:gd name="connsiteY25" fmla="*/ 824633 h 1710131"/>
              <a:gd name="connsiteX0" fmla="*/ 36 w 1453603"/>
              <a:gd name="connsiteY0" fmla="*/ 816429 h 1710131"/>
              <a:gd name="connsiteX1" fmla="*/ 620522 w 1453603"/>
              <a:gd name="connsiteY1" fmla="*/ 0 h 1710131"/>
              <a:gd name="connsiteX2" fmla="*/ 636850 w 1453603"/>
              <a:gd name="connsiteY2" fmla="*/ 0 h 1710131"/>
              <a:gd name="connsiteX3" fmla="*/ 1094050 w 1453603"/>
              <a:gd name="connsiteY3" fmla="*/ 800100 h 1710131"/>
              <a:gd name="connsiteX4" fmla="*/ 1148691 w 1453603"/>
              <a:gd name="connsiteY4" fmla="*/ 844706 h 1710131"/>
              <a:gd name="connsiteX5" fmla="*/ 1159364 w 1453603"/>
              <a:gd name="connsiteY5" fmla="*/ 963386 h 1710131"/>
              <a:gd name="connsiteX6" fmla="*/ 1322650 w 1453603"/>
              <a:gd name="connsiteY6" fmla="*/ 1077686 h 1710131"/>
              <a:gd name="connsiteX7" fmla="*/ 1371636 w 1453603"/>
              <a:gd name="connsiteY7" fmla="*/ 1061357 h 1710131"/>
              <a:gd name="connsiteX8" fmla="*/ 1453279 w 1453603"/>
              <a:gd name="connsiteY8" fmla="*/ 1224643 h 1710131"/>
              <a:gd name="connsiteX9" fmla="*/ 1398478 w 1453603"/>
              <a:gd name="connsiteY9" fmla="*/ 1228307 h 1710131"/>
              <a:gd name="connsiteX10" fmla="*/ 1355307 w 1453603"/>
              <a:gd name="connsiteY10" fmla="*/ 1257300 h 1710131"/>
              <a:gd name="connsiteX11" fmla="*/ 1358334 w 1453603"/>
              <a:gd name="connsiteY11" fmla="*/ 1268452 h 1710131"/>
              <a:gd name="connsiteX12" fmla="*/ 1404293 w 1453603"/>
              <a:gd name="connsiteY12" fmla="*/ 1338943 h 1710131"/>
              <a:gd name="connsiteX13" fmla="*/ 1335952 w 1453603"/>
              <a:gd name="connsiteY13" fmla="*/ 1389442 h 1710131"/>
              <a:gd name="connsiteX14" fmla="*/ 1344952 w 1453603"/>
              <a:gd name="connsiteY14" fmla="*/ 1479927 h 1710131"/>
              <a:gd name="connsiteX15" fmla="*/ 1241007 w 1453603"/>
              <a:gd name="connsiteY15" fmla="*/ 1534886 h 1710131"/>
              <a:gd name="connsiteX16" fmla="*/ 1233600 w 1453603"/>
              <a:gd name="connsiteY16" fmla="*/ 1626883 h 1710131"/>
              <a:gd name="connsiteX17" fmla="*/ 1193295 w 1453603"/>
              <a:gd name="connsiteY17" fmla="*/ 1616370 h 1710131"/>
              <a:gd name="connsiteX18" fmla="*/ 1110379 w 1453603"/>
              <a:gd name="connsiteY18" fmla="*/ 1681843 h 1710131"/>
              <a:gd name="connsiteX19" fmla="*/ 1077721 w 1453603"/>
              <a:gd name="connsiteY19" fmla="*/ 1649186 h 1710131"/>
              <a:gd name="connsiteX20" fmla="*/ 1012407 w 1453603"/>
              <a:gd name="connsiteY20" fmla="*/ 1632857 h 1710131"/>
              <a:gd name="connsiteX21" fmla="*/ 1021328 w 1453603"/>
              <a:gd name="connsiteY21" fmla="*/ 1710040 h 1710131"/>
              <a:gd name="connsiteX22" fmla="*/ 914436 w 1453603"/>
              <a:gd name="connsiteY22" fmla="*/ 1649186 h 1710131"/>
              <a:gd name="connsiteX23" fmla="*/ 865450 w 1453603"/>
              <a:gd name="connsiteY23" fmla="*/ 1681843 h 1710131"/>
              <a:gd name="connsiteX24" fmla="*/ 816464 w 1453603"/>
              <a:gd name="connsiteY24" fmla="*/ 1600200 h 1710131"/>
              <a:gd name="connsiteX25" fmla="*/ 14134 w 1453603"/>
              <a:gd name="connsiteY25" fmla="*/ 824633 h 1710131"/>
              <a:gd name="connsiteX26" fmla="*/ 36 w 1453603"/>
              <a:gd name="connsiteY26" fmla="*/ 816429 h 1710131"/>
              <a:gd name="connsiteX0" fmla="*/ 36 w 1453603"/>
              <a:gd name="connsiteY0" fmla="*/ 816429 h 1710131"/>
              <a:gd name="connsiteX1" fmla="*/ 620522 w 1453603"/>
              <a:gd name="connsiteY1" fmla="*/ 0 h 1710131"/>
              <a:gd name="connsiteX2" fmla="*/ 636850 w 1453603"/>
              <a:gd name="connsiteY2" fmla="*/ 0 h 1710131"/>
              <a:gd name="connsiteX3" fmla="*/ 1094050 w 1453603"/>
              <a:gd name="connsiteY3" fmla="*/ 800100 h 1710131"/>
              <a:gd name="connsiteX4" fmla="*/ 1148691 w 1453603"/>
              <a:gd name="connsiteY4" fmla="*/ 844706 h 1710131"/>
              <a:gd name="connsiteX5" fmla="*/ 1159364 w 1453603"/>
              <a:gd name="connsiteY5" fmla="*/ 963386 h 1710131"/>
              <a:gd name="connsiteX6" fmla="*/ 1322650 w 1453603"/>
              <a:gd name="connsiteY6" fmla="*/ 1077686 h 1710131"/>
              <a:gd name="connsiteX7" fmla="*/ 1371636 w 1453603"/>
              <a:gd name="connsiteY7" fmla="*/ 1061357 h 1710131"/>
              <a:gd name="connsiteX8" fmla="*/ 1453279 w 1453603"/>
              <a:gd name="connsiteY8" fmla="*/ 1224643 h 1710131"/>
              <a:gd name="connsiteX9" fmla="*/ 1398478 w 1453603"/>
              <a:gd name="connsiteY9" fmla="*/ 1228307 h 1710131"/>
              <a:gd name="connsiteX10" fmla="*/ 1355307 w 1453603"/>
              <a:gd name="connsiteY10" fmla="*/ 1257300 h 1710131"/>
              <a:gd name="connsiteX11" fmla="*/ 1358334 w 1453603"/>
              <a:gd name="connsiteY11" fmla="*/ 1268452 h 1710131"/>
              <a:gd name="connsiteX12" fmla="*/ 1404293 w 1453603"/>
              <a:gd name="connsiteY12" fmla="*/ 1338943 h 1710131"/>
              <a:gd name="connsiteX13" fmla="*/ 1335952 w 1453603"/>
              <a:gd name="connsiteY13" fmla="*/ 1389442 h 1710131"/>
              <a:gd name="connsiteX14" fmla="*/ 1344952 w 1453603"/>
              <a:gd name="connsiteY14" fmla="*/ 1479927 h 1710131"/>
              <a:gd name="connsiteX15" fmla="*/ 1241007 w 1453603"/>
              <a:gd name="connsiteY15" fmla="*/ 1534886 h 1710131"/>
              <a:gd name="connsiteX16" fmla="*/ 1233600 w 1453603"/>
              <a:gd name="connsiteY16" fmla="*/ 1626883 h 1710131"/>
              <a:gd name="connsiteX17" fmla="*/ 1193295 w 1453603"/>
              <a:gd name="connsiteY17" fmla="*/ 1616370 h 1710131"/>
              <a:gd name="connsiteX18" fmla="*/ 1110379 w 1453603"/>
              <a:gd name="connsiteY18" fmla="*/ 1681843 h 1710131"/>
              <a:gd name="connsiteX19" fmla="*/ 1077721 w 1453603"/>
              <a:gd name="connsiteY19" fmla="*/ 1649186 h 1710131"/>
              <a:gd name="connsiteX20" fmla="*/ 1012407 w 1453603"/>
              <a:gd name="connsiteY20" fmla="*/ 1632857 h 1710131"/>
              <a:gd name="connsiteX21" fmla="*/ 1021328 w 1453603"/>
              <a:gd name="connsiteY21" fmla="*/ 1710040 h 1710131"/>
              <a:gd name="connsiteX22" fmla="*/ 914436 w 1453603"/>
              <a:gd name="connsiteY22" fmla="*/ 1649186 h 1710131"/>
              <a:gd name="connsiteX23" fmla="*/ 865450 w 1453603"/>
              <a:gd name="connsiteY23" fmla="*/ 1681843 h 1710131"/>
              <a:gd name="connsiteX24" fmla="*/ 816464 w 1453603"/>
              <a:gd name="connsiteY24" fmla="*/ 1600200 h 1710131"/>
              <a:gd name="connsiteX25" fmla="*/ 495336 w 1453603"/>
              <a:gd name="connsiteY25" fmla="*/ 1293587 h 1710131"/>
              <a:gd name="connsiteX26" fmla="*/ 14134 w 1453603"/>
              <a:gd name="connsiteY26" fmla="*/ 824633 h 1710131"/>
              <a:gd name="connsiteX27" fmla="*/ 36 w 1453603"/>
              <a:gd name="connsiteY27" fmla="*/ 816429 h 1710131"/>
              <a:gd name="connsiteX0" fmla="*/ 36 w 1453603"/>
              <a:gd name="connsiteY0" fmla="*/ 816429 h 1710131"/>
              <a:gd name="connsiteX1" fmla="*/ 620522 w 1453603"/>
              <a:gd name="connsiteY1" fmla="*/ 0 h 1710131"/>
              <a:gd name="connsiteX2" fmla="*/ 636850 w 1453603"/>
              <a:gd name="connsiteY2" fmla="*/ 0 h 1710131"/>
              <a:gd name="connsiteX3" fmla="*/ 1094050 w 1453603"/>
              <a:gd name="connsiteY3" fmla="*/ 800100 h 1710131"/>
              <a:gd name="connsiteX4" fmla="*/ 1148691 w 1453603"/>
              <a:gd name="connsiteY4" fmla="*/ 844706 h 1710131"/>
              <a:gd name="connsiteX5" fmla="*/ 1159364 w 1453603"/>
              <a:gd name="connsiteY5" fmla="*/ 963386 h 1710131"/>
              <a:gd name="connsiteX6" fmla="*/ 1322650 w 1453603"/>
              <a:gd name="connsiteY6" fmla="*/ 1077686 h 1710131"/>
              <a:gd name="connsiteX7" fmla="*/ 1371636 w 1453603"/>
              <a:gd name="connsiteY7" fmla="*/ 1061357 h 1710131"/>
              <a:gd name="connsiteX8" fmla="*/ 1453279 w 1453603"/>
              <a:gd name="connsiteY8" fmla="*/ 1224643 h 1710131"/>
              <a:gd name="connsiteX9" fmla="*/ 1398478 w 1453603"/>
              <a:gd name="connsiteY9" fmla="*/ 1228307 h 1710131"/>
              <a:gd name="connsiteX10" fmla="*/ 1355307 w 1453603"/>
              <a:gd name="connsiteY10" fmla="*/ 1257300 h 1710131"/>
              <a:gd name="connsiteX11" fmla="*/ 1358334 w 1453603"/>
              <a:gd name="connsiteY11" fmla="*/ 1268452 h 1710131"/>
              <a:gd name="connsiteX12" fmla="*/ 1404293 w 1453603"/>
              <a:gd name="connsiteY12" fmla="*/ 1338943 h 1710131"/>
              <a:gd name="connsiteX13" fmla="*/ 1335952 w 1453603"/>
              <a:gd name="connsiteY13" fmla="*/ 1389442 h 1710131"/>
              <a:gd name="connsiteX14" fmla="*/ 1344952 w 1453603"/>
              <a:gd name="connsiteY14" fmla="*/ 1479927 h 1710131"/>
              <a:gd name="connsiteX15" fmla="*/ 1241007 w 1453603"/>
              <a:gd name="connsiteY15" fmla="*/ 1534886 h 1710131"/>
              <a:gd name="connsiteX16" fmla="*/ 1233600 w 1453603"/>
              <a:gd name="connsiteY16" fmla="*/ 1626883 h 1710131"/>
              <a:gd name="connsiteX17" fmla="*/ 1193295 w 1453603"/>
              <a:gd name="connsiteY17" fmla="*/ 1616370 h 1710131"/>
              <a:gd name="connsiteX18" fmla="*/ 1110379 w 1453603"/>
              <a:gd name="connsiteY18" fmla="*/ 1681843 h 1710131"/>
              <a:gd name="connsiteX19" fmla="*/ 1077721 w 1453603"/>
              <a:gd name="connsiteY19" fmla="*/ 1649186 h 1710131"/>
              <a:gd name="connsiteX20" fmla="*/ 1012407 w 1453603"/>
              <a:gd name="connsiteY20" fmla="*/ 1632857 h 1710131"/>
              <a:gd name="connsiteX21" fmla="*/ 1021328 w 1453603"/>
              <a:gd name="connsiteY21" fmla="*/ 1710040 h 1710131"/>
              <a:gd name="connsiteX22" fmla="*/ 914436 w 1453603"/>
              <a:gd name="connsiteY22" fmla="*/ 1649186 h 1710131"/>
              <a:gd name="connsiteX23" fmla="*/ 865450 w 1453603"/>
              <a:gd name="connsiteY23" fmla="*/ 1681843 h 1710131"/>
              <a:gd name="connsiteX24" fmla="*/ 816464 w 1453603"/>
              <a:gd name="connsiteY24" fmla="*/ 1600200 h 1710131"/>
              <a:gd name="connsiteX25" fmla="*/ 785621 w 1453603"/>
              <a:gd name="connsiteY25" fmla="*/ 1583872 h 1710131"/>
              <a:gd name="connsiteX26" fmla="*/ 495336 w 1453603"/>
              <a:gd name="connsiteY26" fmla="*/ 1293587 h 1710131"/>
              <a:gd name="connsiteX27" fmla="*/ 14134 w 1453603"/>
              <a:gd name="connsiteY27" fmla="*/ 824633 h 1710131"/>
              <a:gd name="connsiteX28" fmla="*/ 36 w 1453603"/>
              <a:gd name="connsiteY28" fmla="*/ 816429 h 1710131"/>
              <a:gd name="connsiteX0" fmla="*/ 36 w 1453603"/>
              <a:gd name="connsiteY0" fmla="*/ 816429 h 1710131"/>
              <a:gd name="connsiteX1" fmla="*/ 620522 w 1453603"/>
              <a:gd name="connsiteY1" fmla="*/ 0 h 1710131"/>
              <a:gd name="connsiteX2" fmla="*/ 636850 w 1453603"/>
              <a:gd name="connsiteY2" fmla="*/ 0 h 1710131"/>
              <a:gd name="connsiteX3" fmla="*/ 1094050 w 1453603"/>
              <a:gd name="connsiteY3" fmla="*/ 800100 h 1710131"/>
              <a:gd name="connsiteX4" fmla="*/ 1148691 w 1453603"/>
              <a:gd name="connsiteY4" fmla="*/ 844706 h 1710131"/>
              <a:gd name="connsiteX5" fmla="*/ 1159364 w 1453603"/>
              <a:gd name="connsiteY5" fmla="*/ 963386 h 1710131"/>
              <a:gd name="connsiteX6" fmla="*/ 1322650 w 1453603"/>
              <a:gd name="connsiteY6" fmla="*/ 1077686 h 1710131"/>
              <a:gd name="connsiteX7" fmla="*/ 1371636 w 1453603"/>
              <a:gd name="connsiteY7" fmla="*/ 1061357 h 1710131"/>
              <a:gd name="connsiteX8" fmla="*/ 1453279 w 1453603"/>
              <a:gd name="connsiteY8" fmla="*/ 1224643 h 1710131"/>
              <a:gd name="connsiteX9" fmla="*/ 1398478 w 1453603"/>
              <a:gd name="connsiteY9" fmla="*/ 1228307 h 1710131"/>
              <a:gd name="connsiteX10" fmla="*/ 1355307 w 1453603"/>
              <a:gd name="connsiteY10" fmla="*/ 1257300 h 1710131"/>
              <a:gd name="connsiteX11" fmla="*/ 1358334 w 1453603"/>
              <a:gd name="connsiteY11" fmla="*/ 1268452 h 1710131"/>
              <a:gd name="connsiteX12" fmla="*/ 1404293 w 1453603"/>
              <a:gd name="connsiteY12" fmla="*/ 1338943 h 1710131"/>
              <a:gd name="connsiteX13" fmla="*/ 1335952 w 1453603"/>
              <a:gd name="connsiteY13" fmla="*/ 1389442 h 1710131"/>
              <a:gd name="connsiteX14" fmla="*/ 1344952 w 1453603"/>
              <a:gd name="connsiteY14" fmla="*/ 1479927 h 1710131"/>
              <a:gd name="connsiteX15" fmla="*/ 1241007 w 1453603"/>
              <a:gd name="connsiteY15" fmla="*/ 1534886 h 1710131"/>
              <a:gd name="connsiteX16" fmla="*/ 1233600 w 1453603"/>
              <a:gd name="connsiteY16" fmla="*/ 1626883 h 1710131"/>
              <a:gd name="connsiteX17" fmla="*/ 1193295 w 1453603"/>
              <a:gd name="connsiteY17" fmla="*/ 1616370 h 1710131"/>
              <a:gd name="connsiteX18" fmla="*/ 1110379 w 1453603"/>
              <a:gd name="connsiteY18" fmla="*/ 1681843 h 1710131"/>
              <a:gd name="connsiteX19" fmla="*/ 1077721 w 1453603"/>
              <a:gd name="connsiteY19" fmla="*/ 1649186 h 1710131"/>
              <a:gd name="connsiteX20" fmla="*/ 1012407 w 1453603"/>
              <a:gd name="connsiteY20" fmla="*/ 1632857 h 1710131"/>
              <a:gd name="connsiteX21" fmla="*/ 1021328 w 1453603"/>
              <a:gd name="connsiteY21" fmla="*/ 1710040 h 1710131"/>
              <a:gd name="connsiteX22" fmla="*/ 914436 w 1453603"/>
              <a:gd name="connsiteY22" fmla="*/ 1649186 h 1710131"/>
              <a:gd name="connsiteX23" fmla="*/ 865450 w 1453603"/>
              <a:gd name="connsiteY23" fmla="*/ 1681843 h 1710131"/>
              <a:gd name="connsiteX24" fmla="*/ 816464 w 1453603"/>
              <a:gd name="connsiteY24" fmla="*/ 1600200 h 1710131"/>
              <a:gd name="connsiteX25" fmla="*/ 742079 w 1453603"/>
              <a:gd name="connsiteY25" fmla="*/ 1656444 h 1710131"/>
              <a:gd name="connsiteX26" fmla="*/ 495336 w 1453603"/>
              <a:gd name="connsiteY26" fmla="*/ 1293587 h 1710131"/>
              <a:gd name="connsiteX27" fmla="*/ 14134 w 1453603"/>
              <a:gd name="connsiteY27" fmla="*/ 824633 h 1710131"/>
              <a:gd name="connsiteX28" fmla="*/ 36 w 1453603"/>
              <a:gd name="connsiteY28" fmla="*/ 816429 h 1710131"/>
              <a:gd name="connsiteX0" fmla="*/ 36 w 1453603"/>
              <a:gd name="connsiteY0" fmla="*/ 816429 h 1710131"/>
              <a:gd name="connsiteX1" fmla="*/ 620522 w 1453603"/>
              <a:gd name="connsiteY1" fmla="*/ 0 h 1710131"/>
              <a:gd name="connsiteX2" fmla="*/ 636850 w 1453603"/>
              <a:gd name="connsiteY2" fmla="*/ 0 h 1710131"/>
              <a:gd name="connsiteX3" fmla="*/ 1094050 w 1453603"/>
              <a:gd name="connsiteY3" fmla="*/ 800100 h 1710131"/>
              <a:gd name="connsiteX4" fmla="*/ 1148691 w 1453603"/>
              <a:gd name="connsiteY4" fmla="*/ 844706 h 1710131"/>
              <a:gd name="connsiteX5" fmla="*/ 1159364 w 1453603"/>
              <a:gd name="connsiteY5" fmla="*/ 963386 h 1710131"/>
              <a:gd name="connsiteX6" fmla="*/ 1322650 w 1453603"/>
              <a:gd name="connsiteY6" fmla="*/ 1077686 h 1710131"/>
              <a:gd name="connsiteX7" fmla="*/ 1371636 w 1453603"/>
              <a:gd name="connsiteY7" fmla="*/ 1061357 h 1710131"/>
              <a:gd name="connsiteX8" fmla="*/ 1453279 w 1453603"/>
              <a:gd name="connsiteY8" fmla="*/ 1224643 h 1710131"/>
              <a:gd name="connsiteX9" fmla="*/ 1398478 w 1453603"/>
              <a:gd name="connsiteY9" fmla="*/ 1228307 h 1710131"/>
              <a:gd name="connsiteX10" fmla="*/ 1355307 w 1453603"/>
              <a:gd name="connsiteY10" fmla="*/ 1257300 h 1710131"/>
              <a:gd name="connsiteX11" fmla="*/ 1358334 w 1453603"/>
              <a:gd name="connsiteY11" fmla="*/ 1268452 h 1710131"/>
              <a:gd name="connsiteX12" fmla="*/ 1404293 w 1453603"/>
              <a:gd name="connsiteY12" fmla="*/ 1338943 h 1710131"/>
              <a:gd name="connsiteX13" fmla="*/ 1335952 w 1453603"/>
              <a:gd name="connsiteY13" fmla="*/ 1389442 h 1710131"/>
              <a:gd name="connsiteX14" fmla="*/ 1344952 w 1453603"/>
              <a:gd name="connsiteY14" fmla="*/ 1479927 h 1710131"/>
              <a:gd name="connsiteX15" fmla="*/ 1241007 w 1453603"/>
              <a:gd name="connsiteY15" fmla="*/ 1534886 h 1710131"/>
              <a:gd name="connsiteX16" fmla="*/ 1233600 w 1453603"/>
              <a:gd name="connsiteY16" fmla="*/ 1626883 h 1710131"/>
              <a:gd name="connsiteX17" fmla="*/ 1193295 w 1453603"/>
              <a:gd name="connsiteY17" fmla="*/ 1616370 h 1710131"/>
              <a:gd name="connsiteX18" fmla="*/ 1110379 w 1453603"/>
              <a:gd name="connsiteY18" fmla="*/ 1681843 h 1710131"/>
              <a:gd name="connsiteX19" fmla="*/ 1077721 w 1453603"/>
              <a:gd name="connsiteY19" fmla="*/ 1649186 h 1710131"/>
              <a:gd name="connsiteX20" fmla="*/ 1012407 w 1453603"/>
              <a:gd name="connsiteY20" fmla="*/ 1632857 h 1710131"/>
              <a:gd name="connsiteX21" fmla="*/ 1021328 w 1453603"/>
              <a:gd name="connsiteY21" fmla="*/ 1710040 h 1710131"/>
              <a:gd name="connsiteX22" fmla="*/ 914436 w 1453603"/>
              <a:gd name="connsiteY22" fmla="*/ 1649186 h 1710131"/>
              <a:gd name="connsiteX23" fmla="*/ 865450 w 1453603"/>
              <a:gd name="connsiteY23" fmla="*/ 1681843 h 1710131"/>
              <a:gd name="connsiteX24" fmla="*/ 816464 w 1453603"/>
              <a:gd name="connsiteY24" fmla="*/ 1600200 h 1710131"/>
              <a:gd name="connsiteX25" fmla="*/ 742079 w 1453603"/>
              <a:gd name="connsiteY25" fmla="*/ 1656444 h 1710131"/>
              <a:gd name="connsiteX26" fmla="*/ 408250 w 1453603"/>
              <a:gd name="connsiteY26" fmla="*/ 1351645 h 1710131"/>
              <a:gd name="connsiteX27" fmla="*/ 14134 w 1453603"/>
              <a:gd name="connsiteY27" fmla="*/ 824633 h 1710131"/>
              <a:gd name="connsiteX28" fmla="*/ 36 w 1453603"/>
              <a:gd name="connsiteY28" fmla="*/ 816429 h 1710131"/>
              <a:gd name="connsiteX0" fmla="*/ 36 w 1453603"/>
              <a:gd name="connsiteY0" fmla="*/ 816429 h 1710131"/>
              <a:gd name="connsiteX1" fmla="*/ 620522 w 1453603"/>
              <a:gd name="connsiteY1" fmla="*/ 0 h 1710131"/>
              <a:gd name="connsiteX2" fmla="*/ 636850 w 1453603"/>
              <a:gd name="connsiteY2" fmla="*/ 0 h 1710131"/>
              <a:gd name="connsiteX3" fmla="*/ 1094050 w 1453603"/>
              <a:gd name="connsiteY3" fmla="*/ 800100 h 1710131"/>
              <a:gd name="connsiteX4" fmla="*/ 1148691 w 1453603"/>
              <a:gd name="connsiteY4" fmla="*/ 844706 h 1710131"/>
              <a:gd name="connsiteX5" fmla="*/ 1159364 w 1453603"/>
              <a:gd name="connsiteY5" fmla="*/ 963386 h 1710131"/>
              <a:gd name="connsiteX6" fmla="*/ 1322650 w 1453603"/>
              <a:gd name="connsiteY6" fmla="*/ 1077686 h 1710131"/>
              <a:gd name="connsiteX7" fmla="*/ 1371636 w 1453603"/>
              <a:gd name="connsiteY7" fmla="*/ 1061357 h 1710131"/>
              <a:gd name="connsiteX8" fmla="*/ 1453279 w 1453603"/>
              <a:gd name="connsiteY8" fmla="*/ 1224643 h 1710131"/>
              <a:gd name="connsiteX9" fmla="*/ 1398478 w 1453603"/>
              <a:gd name="connsiteY9" fmla="*/ 1228307 h 1710131"/>
              <a:gd name="connsiteX10" fmla="*/ 1355307 w 1453603"/>
              <a:gd name="connsiteY10" fmla="*/ 1257300 h 1710131"/>
              <a:gd name="connsiteX11" fmla="*/ 1358334 w 1453603"/>
              <a:gd name="connsiteY11" fmla="*/ 1268452 h 1710131"/>
              <a:gd name="connsiteX12" fmla="*/ 1404293 w 1453603"/>
              <a:gd name="connsiteY12" fmla="*/ 1338943 h 1710131"/>
              <a:gd name="connsiteX13" fmla="*/ 1335952 w 1453603"/>
              <a:gd name="connsiteY13" fmla="*/ 1389442 h 1710131"/>
              <a:gd name="connsiteX14" fmla="*/ 1344952 w 1453603"/>
              <a:gd name="connsiteY14" fmla="*/ 1479927 h 1710131"/>
              <a:gd name="connsiteX15" fmla="*/ 1241007 w 1453603"/>
              <a:gd name="connsiteY15" fmla="*/ 1534886 h 1710131"/>
              <a:gd name="connsiteX16" fmla="*/ 1233600 w 1453603"/>
              <a:gd name="connsiteY16" fmla="*/ 1626883 h 1710131"/>
              <a:gd name="connsiteX17" fmla="*/ 1193295 w 1453603"/>
              <a:gd name="connsiteY17" fmla="*/ 1616370 h 1710131"/>
              <a:gd name="connsiteX18" fmla="*/ 1110379 w 1453603"/>
              <a:gd name="connsiteY18" fmla="*/ 1681843 h 1710131"/>
              <a:gd name="connsiteX19" fmla="*/ 1077721 w 1453603"/>
              <a:gd name="connsiteY19" fmla="*/ 1649186 h 1710131"/>
              <a:gd name="connsiteX20" fmla="*/ 1012407 w 1453603"/>
              <a:gd name="connsiteY20" fmla="*/ 1632857 h 1710131"/>
              <a:gd name="connsiteX21" fmla="*/ 1021328 w 1453603"/>
              <a:gd name="connsiteY21" fmla="*/ 1710040 h 1710131"/>
              <a:gd name="connsiteX22" fmla="*/ 914436 w 1453603"/>
              <a:gd name="connsiteY22" fmla="*/ 1649186 h 1710131"/>
              <a:gd name="connsiteX23" fmla="*/ 865450 w 1453603"/>
              <a:gd name="connsiteY23" fmla="*/ 1681843 h 1710131"/>
              <a:gd name="connsiteX24" fmla="*/ 816464 w 1453603"/>
              <a:gd name="connsiteY24" fmla="*/ 1600200 h 1710131"/>
              <a:gd name="connsiteX25" fmla="*/ 742079 w 1453603"/>
              <a:gd name="connsiteY25" fmla="*/ 1656444 h 1710131"/>
              <a:gd name="connsiteX26" fmla="*/ 408250 w 1453603"/>
              <a:gd name="connsiteY26" fmla="*/ 1351645 h 1710131"/>
              <a:gd name="connsiteX27" fmla="*/ 14134 w 1453603"/>
              <a:gd name="connsiteY27" fmla="*/ 824633 h 1710131"/>
              <a:gd name="connsiteX28" fmla="*/ 36 w 1453603"/>
              <a:gd name="connsiteY28" fmla="*/ 816429 h 171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53603" h="1710131">
                <a:moveTo>
                  <a:pt x="36" y="816429"/>
                </a:moveTo>
                <a:cubicBezTo>
                  <a:pt x="-5407" y="813708"/>
                  <a:pt x="623924" y="6804"/>
                  <a:pt x="620522" y="0"/>
                </a:cubicBezTo>
                <a:lnTo>
                  <a:pt x="636850" y="0"/>
                </a:lnTo>
                <a:cubicBezTo>
                  <a:pt x="821907" y="319768"/>
                  <a:pt x="1008743" y="659316"/>
                  <a:pt x="1094050" y="800100"/>
                </a:cubicBezTo>
                <a:cubicBezTo>
                  <a:pt x="1179357" y="940884"/>
                  <a:pt x="1137805" y="817492"/>
                  <a:pt x="1148691" y="844706"/>
                </a:cubicBezTo>
                <a:cubicBezTo>
                  <a:pt x="1159577" y="871920"/>
                  <a:pt x="1130371" y="924556"/>
                  <a:pt x="1159364" y="963386"/>
                </a:cubicBezTo>
                <a:cubicBezTo>
                  <a:pt x="1188357" y="1002216"/>
                  <a:pt x="1322650" y="1077686"/>
                  <a:pt x="1322650" y="1077686"/>
                </a:cubicBezTo>
                <a:cubicBezTo>
                  <a:pt x="1358029" y="1094015"/>
                  <a:pt x="1349865" y="1036864"/>
                  <a:pt x="1371636" y="1061357"/>
                </a:cubicBezTo>
                <a:cubicBezTo>
                  <a:pt x="1393407" y="1085850"/>
                  <a:pt x="1448805" y="1196818"/>
                  <a:pt x="1453279" y="1224643"/>
                </a:cubicBezTo>
                <a:cubicBezTo>
                  <a:pt x="1457753" y="1252468"/>
                  <a:pt x="1414807" y="1222864"/>
                  <a:pt x="1398478" y="1228307"/>
                </a:cubicBezTo>
                <a:cubicBezTo>
                  <a:pt x="1382149" y="1233750"/>
                  <a:pt x="1361998" y="1250609"/>
                  <a:pt x="1355307" y="1257300"/>
                </a:cubicBezTo>
                <a:cubicBezTo>
                  <a:pt x="1348616" y="1263991"/>
                  <a:pt x="1350170" y="1254845"/>
                  <a:pt x="1358334" y="1268452"/>
                </a:cubicBezTo>
                <a:cubicBezTo>
                  <a:pt x="1366498" y="1282059"/>
                  <a:pt x="1408023" y="1318778"/>
                  <a:pt x="1404293" y="1338943"/>
                </a:cubicBezTo>
                <a:cubicBezTo>
                  <a:pt x="1400563" y="1359108"/>
                  <a:pt x="1345842" y="1365945"/>
                  <a:pt x="1335952" y="1389442"/>
                </a:cubicBezTo>
                <a:cubicBezTo>
                  <a:pt x="1326062" y="1412939"/>
                  <a:pt x="1360776" y="1455686"/>
                  <a:pt x="1344952" y="1479927"/>
                </a:cubicBezTo>
                <a:cubicBezTo>
                  <a:pt x="1329128" y="1504168"/>
                  <a:pt x="1259566" y="1510393"/>
                  <a:pt x="1241007" y="1534886"/>
                </a:cubicBezTo>
                <a:cubicBezTo>
                  <a:pt x="1222448" y="1559379"/>
                  <a:pt x="1241552" y="1613302"/>
                  <a:pt x="1233600" y="1626883"/>
                </a:cubicBezTo>
                <a:cubicBezTo>
                  <a:pt x="1225648" y="1640464"/>
                  <a:pt x="1213832" y="1607210"/>
                  <a:pt x="1193295" y="1616370"/>
                </a:cubicBezTo>
                <a:cubicBezTo>
                  <a:pt x="1172758" y="1625530"/>
                  <a:pt x="1129641" y="1676374"/>
                  <a:pt x="1110379" y="1681843"/>
                </a:cubicBezTo>
                <a:cubicBezTo>
                  <a:pt x="1091117" y="1687312"/>
                  <a:pt x="1094050" y="1657350"/>
                  <a:pt x="1077721" y="1649186"/>
                </a:cubicBezTo>
                <a:cubicBezTo>
                  <a:pt x="1061392" y="1641022"/>
                  <a:pt x="1021806" y="1622715"/>
                  <a:pt x="1012407" y="1632857"/>
                </a:cubicBezTo>
                <a:cubicBezTo>
                  <a:pt x="1003008" y="1642999"/>
                  <a:pt x="1018354" y="1684312"/>
                  <a:pt x="1021328" y="1710040"/>
                </a:cubicBezTo>
                <a:cubicBezTo>
                  <a:pt x="1005000" y="1712762"/>
                  <a:pt x="940416" y="1653885"/>
                  <a:pt x="914436" y="1649186"/>
                </a:cubicBezTo>
                <a:cubicBezTo>
                  <a:pt x="888456" y="1644487"/>
                  <a:pt x="865450" y="1681843"/>
                  <a:pt x="865450" y="1681843"/>
                </a:cubicBezTo>
                <a:cubicBezTo>
                  <a:pt x="849121" y="1673679"/>
                  <a:pt x="837026" y="1604433"/>
                  <a:pt x="816464" y="1600200"/>
                </a:cubicBezTo>
                <a:cubicBezTo>
                  <a:pt x="795902" y="1595967"/>
                  <a:pt x="795600" y="1707546"/>
                  <a:pt x="742079" y="1656444"/>
                </a:cubicBezTo>
                <a:cubicBezTo>
                  <a:pt x="688558" y="1605342"/>
                  <a:pt x="539622" y="1527316"/>
                  <a:pt x="408250" y="1351645"/>
                </a:cubicBezTo>
                <a:lnTo>
                  <a:pt x="14134" y="824633"/>
                </a:lnTo>
                <a:lnTo>
                  <a:pt x="36" y="816429"/>
                </a:lnTo>
                <a:close/>
              </a:path>
            </a:pathLst>
          </a:custGeom>
          <a:solidFill>
            <a:srgbClr val="0070C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文本框 16">
            <a:extLst>
              <a:ext uri="{FF2B5EF4-FFF2-40B4-BE49-F238E27FC236}">
                <a16:creationId xmlns:a16="http://schemas.microsoft.com/office/drawing/2014/main" id="{EE80E2E7-DA6D-B941-865D-C48DA625E689}"/>
              </a:ext>
            </a:extLst>
          </p:cNvPr>
          <p:cNvSpPr txBox="1"/>
          <p:nvPr/>
        </p:nvSpPr>
        <p:spPr>
          <a:xfrm>
            <a:off x="1052945" y="561730"/>
            <a:ext cx="1046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3. 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读北京市空间结构规划图，在右图画出建汽水厂的空间范围，并说明理由。</a:t>
            </a:r>
            <a:endParaRPr lang="zh-CN" altLang="zh-CN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FD8238-81E5-4542-AF39-4414BB490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836" y="1904733"/>
            <a:ext cx="3890653" cy="4038868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41F75BD-4A77-274D-AE47-18081CB3A074}"/>
              </a:ext>
            </a:extLst>
          </p:cNvPr>
          <p:cNvGrpSpPr/>
          <p:nvPr/>
        </p:nvGrpSpPr>
        <p:grpSpPr>
          <a:xfrm>
            <a:off x="7531724" y="3978302"/>
            <a:ext cx="1387899" cy="1387899"/>
            <a:chOff x="7531724" y="3978302"/>
            <a:chExt cx="1387899" cy="138789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373491-DF39-C543-93F5-5412930144C8}"/>
                </a:ext>
              </a:extLst>
            </p:cNvPr>
            <p:cNvSpPr/>
            <p:nvPr/>
          </p:nvSpPr>
          <p:spPr>
            <a:xfrm>
              <a:off x="7531724" y="3978302"/>
              <a:ext cx="1387899" cy="1387899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1A0AD1C-28EC-4147-B572-008AACA3A6E1}"/>
                </a:ext>
              </a:extLst>
            </p:cNvPr>
            <p:cNvSpPr/>
            <p:nvPr/>
          </p:nvSpPr>
          <p:spPr>
            <a:xfrm>
              <a:off x="7905236" y="4318361"/>
              <a:ext cx="707779" cy="707779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文本框 16">
            <a:extLst>
              <a:ext uri="{FF2B5EF4-FFF2-40B4-BE49-F238E27FC236}">
                <a16:creationId xmlns:a16="http://schemas.microsoft.com/office/drawing/2014/main" id="{2E0504B0-5E7E-8A4F-881B-A46B6A09C1D2}"/>
              </a:ext>
            </a:extLst>
          </p:cNvPr>
          <p:cNvSpPr txBox="1"/>
          <p:nvPr/>
        </p:nvSpPr>
        <p:spPr>
          <a:xfrm>
            <a:off x="1052945" y="1056119"/>
            <a:ext cx="1061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分布在市域外缘，避免对市中心的环境影响 （地区的环境质量标准高）</a:t>
            </a:r>
            <a:endParaRPr lang="zh-CN" altLang="zh-CN" sz="24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DB6437E-E920-734F-AD5C-39E9B905178A}"/>
              </a:ext>
            </a:extLst>
          </p:cNvPr>
          <p:cNvGrpSpPr/>
          <p:nvPr/>
        </p:nvGrpSpPr>
        <p:grpSpPr>
          <a:xfrm>
            <a:off x="8194877" y="3978302"/>
            <a:ext cx="696774" cy="1387897"/>
            <a:chOff x="8194877" y="3978302"/>
            <a:chExt cx="696774" cy="138789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DBD4B81-F2B2-4148-B799-793464590668}"/>
                </a:ext>
              </a:extLst>
            </p:cNvPr>
            <p:cNvGrpSpPr/>
            <p:nvPr/>
          </p:nvGrpSpPr>
          <p:grpSpPr>
            <a:xfrm>
              <a:off x="8194877" y="3978302"/>
              <a:ext cx="696774" cy="1307096"/>
              <a:chOff x="8194877" y="3978302"/>
              <a:chExt cx="696774" cy="1307096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4B1D8685-BBE3-5D44-87F5-C46AA9A25C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4877" y="3978302"/>
                <a:ext cx="185740" cy="340059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B3E6373-ECC4-E842-BE60-31662BE3BF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80617" y="4190537"/>
                <a:ext cx="292772" cy="127824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6670F02-E2D5-4E45-93F9-F2E6EB94C1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78291" y="4472691"/>
                <a:ext cx="306608" cy="0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2CA411D-08FB-4147-8C83-CE6B02E9CC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557070" y="4889699"/>
                <a:ext cx="210102" cy="170029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05037AA-6E05-CB46-9BB9-14E7623C2B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85278" y="4967081"/>
                <a:ext cx="83450" cy="318317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D05A0D1-160F-AC41-9AB0-01FD198456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42694" y="4662071"/>
                <a:ext cx="248957" cy="158374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1253FEF-AA4D-204F-A810-CC6CAA1736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2913" y="4996628"/>
              <a:ext cx="28764" cy="369571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885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6">
            <a:extLst>
              <a:ext uri="{FF2B5EF4-FFF2-40B4-BE49-F238E27FC236}">
                <a16:creationId xmlns:a16="http://schemas.microsoft.com/office/drawing/2014/main" id="{EE80E2E7-DA6D-B941-865D-C48DA625E689}"/>
              </a:ext>
            </a:extLst>
          </p:cNvPr>
          <p:cNvSpPr txBox="1"/>
          <p:nvPr/>
        </p:nvSpPr>
        <p:spPr>
          <a:xfrm>
            <a:off x="505700" y="117668"/>
            <a:ext cx="1168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4. 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读北京市空间结构规划图和材料，在右图画出建汽水厂的空间范围，并说明理由。</a:t>
            </a:r>
            <a:endParaRPr lang="zh-CN" altLang="zh-CN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1FCD1-9168-4844-959B-819FA3DE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27" y="2570347"/>
            <a:ext cx="4119620" cy="409346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73195D-DC7E-E841-92F6-A856D25F359A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3322011" y="4617079"/>
            <a:ext cx="1953736" cy="1151352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C251B08-955E-B848-9707-8DBBF326F9C8}"/>
              </a:ext>
            </a:extLst>
          </p:cNvPr>
          <p:cNvGrpSpPr/>
          <p:nvPr/>
        </p:nvGrpSpPr>
        <p:grpSpPr>
          <a:xfrm>
            <a:off x="7134123" y="2823231"/>
            <a:ext cx="3831760" cy="3940114"/>
            <a:chOff x="7531724" y="1904732"/>
            <a:chExt cx="3831760" cy="394011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13A42E2-C2AD-DA44-AB2C-8ADFF28B30FF}"/>
                </a:ext>
              </a:extLst>
            </p:cNvPr>
            <p:cNvGrpSpPr/>
            <p:nvPr/>
          </p:nvGrpSpPr>
          <p:grpSpPr>
            <a:xfrm>
              <a:off x="7531724" y="1904732"/>
              <a:ext cx="3831760" cy="3940114"/>
              <a:chOff x="7531724" y="1904732"/>
              <a:chExt cx="3831760" cy="394011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35A6F5A-D984-894E-981C-5AB6C1FB6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sharpenSoften amount="27000"/>
                        </a14:imgEffect>
                        <a14:imgEffect>
                          <a14:brightnessContrast contrast="7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531724" y="1904732"/>
                <a:ext cx="3831760" cy="3940114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0F7E137-8E6E-EA4E-B38E-0EDC92FFFFC6}"/>
                  </a:ext>
                </a:extLst>
              </p:cNvPr>
              <p:cNvGrpSpPr/>
              <p:nvPr/>
            </p:nvGrpSpPr>
            <p:grpSpPr>
              <a:xfrm>
                <a:off x="8606842" y="3968121"/>
                <a:ext cx="1387899" cy="1387899"/>
                <a:chOff x="7531724" y="3978302"/>
                <a:chExt cx="1387899" cy="1387899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81FEA43F-1681-C645-98D7-58A86D1A80C8}"/>
                    </a:ext>
                  </a:extLst>
                </p:cNvPr>
                <p:cNvSpPr/>
                <p:nvPr/>
              </p:nvSpPr>
              <p:spPr>
                <a:xfrm>
                  <a:off x="7531724" y="3978302"/>
                  <a:ext cx="1387899" cy="1387899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F365C11-4439-2847-8DDA-7D53317B47D9}"/>
                    </a:ext>
                  </a:extLst>
                </p:cNvPr>
                <p:cNvSpPr/>
                <p:nvPr/>
              </p:nvSpPr>
              <p:spPr>
                <a:xfrm>
                  <a:off x="7905236" y="4318361"/>
                  <a:ext cx="707779" cy="707779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1110086-8B1C-D146-93C4-ECCB8565947E}"/>
                  </a:ext>
                </a:extLst>
              </p:cNvPr>
              <p:cNvGrpSpPr/>
              <p:nvPr/>
            </p:nvGrpSpPr>
            <p:grpSpPr>
              <a:xfrm>
                <a:off x="9255875" y="3947413"/>
                <a:ext cx="696774" cy="1387897"/>
                <a:chOff x="8194877" y="3978302"/>
                <a:chExt cx="696774" cy="1387897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40D95716-6666-F946-8EAF-4F04B218792F}"/>
                    </a:ext>
                  </a:extLst>
                </p:cNvPr>
                <p:cNvGrpSpPr/>
                <p:nvPr/>
              </p:nvGrpSpPr>
              <p:grpSpPr>
                <a:xfrm>
                  <a:off x="8194877" y="3978302"/>
                  <a:ext cx="696774" cy="1307096"/>
                  <a:chOff x="8194877" y="3978302"/>
                  <a:chExt cx="696774" cy="1307096"/>
                </a:xfrm>
              </p:grpSpPr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E297E752-FF47-3A43-8F9F-B58EEC8C57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94877" y="3978302"/>
                    <a:ext cx="185740" cy="340059"/>
                  </a:xfrm>
                  <a:prstGeom prst="line">
                    <a:avLst/>
                  </a:prstGeom>
                  <a:ln w="254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487640A0-1062-E34F-B249-C20D05C53A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380617" y="4190537"/>
                    <a:ext cx="292772" cy="127824"/>
                  </a:xfrm>
                  <a:prstGeom prst="line">
                    <a:avLst/>
                  </a:prstGeom>
                  <a:ln w="254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0CB5F961-D757-7447-8358-B2AB96F75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578291" y="4472691"/>
                    <a:ext cx="306608" cy="0"/>
                  </a:xfrm>
                  <a:prstGeom prst="line">
                    <a:avLst/>
                  </a:prstGeom>
                  <a:ln w="254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61B21304-192C-6D4F-9D80-3210383E14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557070" y="4889699"/>
                    <a:ext cx="210102" cy="170029"/>
                  </a:xfrm>
                  <a:prstGeom prst="line">
                    <a:avLst/>
                  </a:prstGeom>
                  <a:ln w="254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6A66D1DE-96AE-8042-B27F-87A17AFCF7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485278" y="4967081"/>
                    <a:ext cx="83450" cy="318317"/>
                  </a:xfrm>
                  <a:prstGeom prst="line">
                    <a:avLst/>
                  </a:prstGeom>
                  <a:ln w="254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6AC1C321-A2D8-C94E-BB3A-0668FEFB49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642694" y="4662071"/>
                    <a:ext cx="248957" cy="158374"/>
                  </a:xfrm>
                  <a:prstGeom prst="line">
                    <a:avLst/>
                  </a:prstGeom>
                  <a:ln w="254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0241502-1ECA-664F-9E39-4AD2B9D771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402913" y="4996628"/>
                  <a:ext cx="28764" cy="369571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EBFA46-8C72-8644-B28A-0BFE7F2C78CE}"/>
                </a:ext>
              </a:extLst>
            </p:cNvPr>
            <p:cNvSpPr/>
            <p:nvPr/>
          </p:nvSpPr>
          <p:spPr>
            <a:xfrm>
              <a:off x="9451443" y="5001210"/>
              <a:ext cx="205461" cy="198560"/>
            </a:xfrm>
            <a:prstGeom prst="ellipse">
              <a:avLst/>
            </a:prstGeom>
            <a:solidFill>
              <a:srgbClr val="FF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4" name="文本框 16">
            <a:extLst>
              <a:ext uri="{FF2B5EF4-FFF2-40B4-BE49-F238E27FC236}">
                <a16:creationId xmlns:a16="http://schemas.microsoft.com/office/drawing/2014/main" id="{AA3EDBBA-1EAF-7B43-9687-3EB950FA83DA}"/>
              </a:ext>
            </a:extLst>
          </p:cNvPr>
          <p:cNvSpPr txBox="1"/>
          <p:nvPr/>
        </p:nvSpPr>
        <p:spPr>
          <a:xfrm>
            <a:off x="5171778" y="4175976"/>
            <a:ext cx="173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北京经济技术开发区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F027581-9510-DF43-AB79-C4160C7D1BB1}"/>
              </a:ext>
            </a:extLst>
          </p:cNvPr>
          <p:cNvSpPr/>
          <p:nvPr/>
        </p:nvSpPr>
        <p:spPr>
          <a:xfrm>
            <a:off x="406203" y="606494"/>
            <a:ext cx="113001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材料</a:t>
            </a:r>
            <a:r>
              <a:rPr lang="en-US" altLang="zh-CN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:</a:t>
            </a:r>
            <a:r>
              <a:rPr lang="zh-CN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北京经济技术开发区位于大兴，新入区企业可享“所得税返还”、“厂房租金减免”等产业扶持政策；基础设施完善，开发区建有高水平的国际通讯设施和水、电、天然气、蒸汽热源等管线、站、所及雨污分流的排水系统；交通便利，形成了“八横八纵”路网结构，同海空港口、物流中心紧密相连；区内拥有优化的培训和教育环境，为企业科技研发和引进海外高层次人才设立专项资金。</a:t>
            </a:r>
          </a:p>
        </p:txBody>
      </p:sp>
      <p:sp>
        <p:nvSpPr>
          <p:cNvPr id="24" name="文本框 16">
            <a:extLst>
              <a:ext uri="{FF2B5EF4-FFF2-40B4-BE49-F238E27FC236}">
                <a16:creationId xmlns:a16="http://schemas.microsoft.com/office/drawing/2014/main" id="{33B4F5BD-2F8A-8545-9567-0C0B6B09A219}"/>
              </a:ext>
            </a:extLst>
          </p:cNvPr>
          <p:cNvSpPr txBox="1"/>
          <p:nvPr/>
        </p:nvSpPr>
        <p:spPr>
          <a:xfrm>
            <a:off x="853168" y="1834836"/>
            <a:ext cx="10554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加强产业集聚，节约能源成本；科技教育水平高，节约劳动力成本；</a:t>
            </a:r>
            <a:endParaRPr lang="en-US" altLang="zh-CN" sz="24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政策优惠，节约土地成本、税费成本、基础设施成本等。</a:t>
            </a:r>
            <a:endParaRPr lang="zh-CN" altLang="zh-CN" sz="24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4920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6">
            <a:extLst>
              <a:ext uri="{FF2B5EF4-FFF2-40B4-BE49-F238E27FC236}">
                <a16:creationId xmlns:a16="http://schemas.microsoft.com/office/drawing/2014/main" id="{C8228BBD-E127-9047-A024-1A48E7D463E1}"/>
              </a:ext>
            </a:extLst>
          </p:cNvPr>
          <p:cNvSpPr txBox="1"/>
          <p:nvPr/>
        </p:nvSpPr>
        <p:spPr>
          <a:xfrm>
            <a:off x="4021645" y="90043"/>
            <a:ext cx="4779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3.2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工业区位因素及其变化（</a:t>
            </a:r>
            <a:r>
              <a:rPr lang="en-US" altLang="zh-CN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zh-CN" altLang="zh-CN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" name="文本框 16">
            <a:extLst>
              <a:ext uri="{FF2B5EF4-FFF2-40B4-BE49-F238E27FC236}">
                <a16:creationId xmlns:a16="http://schemas.microsoft.com/office/drawing/2014/main" id="{806792C6-DDE2-A246-85AF-381AEC1411BC}"/>
              </a:ext>
            </a:extLst>
          </p:cNvPr>
          <p:cNvSpPr txBox="1"/>
          <p:nvPr/>
        </p:nvSpPr>
        <p:spPr>
          <a:xfrm>
            <a:off x="33920" y="872567"/>
            <a:ext cx="4938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任务三：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根据北冰洋汽水生产流程图，说出工业生产的投入和产出各包含哪些要素？</a:t>
            </a:r>
            <a:endParaRPr lang="zh-CN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8AAB3B-E8AE-2B4F-B0CE-33E42FE57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213" y="571572"/>
            <a:ext cx="6566636" cy="6286428"/>
          </a:xfrm>
          <a:prstGeom prst="rect">
            <a:avLst/>
          </a:prstGeom>
        </p:spPr>
      </p:pic>
      <p:sp>
        <p:nvSpPr>
          <p:cNvPr id="9" name="文本框 16">
            <a:extLst>
              <a:ext uri="{FF2B5EF4-FFF2-40B4-BE49-F238E27FC236}">
                <a16:creationId xmlns:a16="http://schemas.microsoft.com/office/drawing/2014/main" id="{9977B0C1-B999-C347-B4E2-04D7DC7D5610}"/>
              </a:ext>
            </a:extLst>
          </p:cNvPr>
          <p:cNvSpPr txBox="1"/>
          <p:nvPr/>
        </p:nvSpPr>
        <p:spPr>
          <a:xfrm>
            <a:off x="33920" y="2162922"/>
            <a:ext cx="175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投入要素：</a:t>
            </a:r>
          </a:p>
        </p:txBody>
      </p:sp>
      <p:sp>
        <p:nvSpPr>
          <p:cNvPr id="10" name="文本框 16">
            <a:extLst>
              <a:ext uri="{FF2B5EF4-FFF2-40B4-BE49-F238E27FC236}">
                <a16:creationId xmlns:a16="http://schemas.microsoft.com/office/drawing/2014/main" id="{4F4E690D-D318-0640-BD24-3A7C82F058D6}"/>
              </a:ext>
            </a:extLst>
          </p:cNvPr>
          <p:cNvSpPr txBox="1"/>
          <p:nvPr/>
        </p:nvSpPr>
        <p:spPr>
          <a:xfrm>
            <a:off x="0" y="2727921"/>
            <a:ext cx="511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自然要素：原料、水源、土地、能源</a:t>
            </a:r>
          </a:p>
        </p:txBody>
      </p:sp>
      <p:sp>
        <p:nvSpPr>
          <p:cNvPr id="11" name="文本框 16">
            <a:extLst>
              <a:ext uri="{FF2B5EF4-FFF2-40B4-BE49-F238E27FC236}">
                <a16:creationId xmlns:a16="http://schemas.microsoft.com/office/drawing/2014/main" id="{2832EC58-31A0-664C-B28D-8BDEB448C224}"/>
              </a:ext>
            </a:extLst>
          </p:cNvPr>
          <p:cNvSpPr txBox="1"/>
          <p:nvPr/>
        </p:nvSpPr>
        <p:spPr>
          <a:xfrm>
            <a:off x="-10757" y="3134531"/>
            <a:ext cx="5114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人文要素：资金、市场、劳动力、交通运输、科技、政策法规等</a:t>
            </a:r>
          </a:p>
        </p:txBody>
      </p:sp>
      <p:sp>
        <p:nvSpPr>
          <p:cNvPr id="12" name="文本框 16">
            <a:extLst>
              <a:ext uri="{FF2B5EF4-FFF2-40B4-BE49-F238E27FC236}">
                <a16:creationId xmlns:a16="http://schemas.microsoft.com/office/drawing/2014/main" id="{E0E04485-7A9A-C841-80E1-D512B8CC1B3F}"/>
              </a:ext>
            </a:extLst>
          </p:cNvPr>
          <p:cNvSpPr txBox="1"/>
          <p:nvPr/>
        </p:nvSpPr>
        <p:spPr>
          <a:xfrm>
            <a:off x="33920" y="4141305"/>
            <a:ext cx="4643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产出要素：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产品、工业三废</a:t>
            </a:r>
          </a:p>
        </p:txBody>
      </p:sp>
    </p:spTree>
    <p:extLst>
      <p:ext uri="{BB962C8B-B14F-4D97-AF65-F5344CB8AC3E}">
        <p14:creationId xmlns:p14="http://schemas.microsoft.com/office/powerpoint/2010/main" val="318730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A6A767-F841-9C4D-93BD-12D0E12A1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24" y="754063"/>
            <a:ext cx="9371175" cy="5803900"/>
          </a:xfrm>
          <a:prstGeom prst="rect">
            <a:avLst/>
          </a:prstGeom>
        </p:spPr>
      </p:pic>
      <p:sp>
        <p:nvSpPr>
          <p:cNvPr id="4" name="文本框 16">
            <a:extLst>
              <a:ext uri="{FF2B5EF4-FFF2-40B4-BE49-F238E27FC236}">
                <a16:creationId xmlns:a16="http://schemas.microsoft.com/office/drawing/2014/main" id="{6C973411-0F8C-F248-ABDC-95DC3EC6C475}"/>
              </a:ext>
            </a:extLst>
          </p:cNvPr>
          <p:cNvSpPr txBox="1"/>
          <p:nvPr/>
        </p:nvSpPr>
        <p:spPr>
          <a:xfrm>
            <a:off x="4021645" y="90043"/>
            <a:ext cx="5079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3.2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工业区位因素及其变化（</a:t>
            </a:r>
            <a:r>
              <a:rPr lang="en-US" altLang="zh-CN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zh-CN" altLang="zh-CN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文本框 16">
            <a:extLst>
              <a:ext uri="{FF2B5EF4-FFF2-40B4-BE49-F238E27FC236}">
                <a16:creationId xmlns:a16="http://schemas.microsoft.com/office/drawing/2014/main" id="{24AA50CE-6D6A-4247-8377-C3310EE9D0E6}"/>
              </a:ext>
            </a:extLst>
          </p:cNvPr>
          <p:cNvSpPr txBox="1"/>
          <p:nvPr/>
        </p:nvSpPr>
        <p:spPr>
          <a:xfrm>
            <a:off x="33920" y="872567"/>
            <a:ext cx="2629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任务四：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小组合作讨论，总结归纳工业区位的主要因素，并填表。</a:t>
            </a:r>
            <a:endParaRPr lang="zh-CN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957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6">
            <a:extLst>
              <a:ext uri="{FF2B5EF4-FFF2-40B4-BE49-F238E27FC236}">
                <a16:creationId xmlns:a16="http://schemas.microsoft.com/office/drawing/2014/main" id="{B911B2DB-076A-AC44-9141-EE4A55E5AB89}"/>
              </a:ext>
            </a:extLst>
          </p:cNvPr>
          <p:cNvSpPr txBox="1"/>
          <p:nvPr/>
        </p:nvSpPr>
        <p:spPr>
          <a:xfrm>
            <a:off x="0" y="214557"/>
            <a:ext cx="2113344" cy="461665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板书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6F5CF-A36C-CA44-9BCF-04B52038F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113" y="796922"/>
            <a:ext cx="9486520" cy="5875337"/>
          </a:xfrm>
          <a:prstGeom prst="rect">
            <a:avLst/>
          </a:prstGeom>
        </p:spPr>
      </p:pic>
      <p:sp>
        <p:nvSpPr>
          <p:cNvPr id="5" name="文本框 16">
            <a:extLst>
              <a:ext uri="{FF2B5EF4-FFF2-40B4-BE49-F238E27FC236}">
                <a16:creationId xmlns:a16="http://schemas.microsoft.com/office/drawing/2014/main" id="{703F5974-EA36-144A-9BEF-C3EE41F4C3EE}"/>
              </a:ext>
            </a:extLst>
          </p:cNvPr>
          <p:cNvSpPr txBox="1"/>
          <p:nvPr/>
        </p:nvSpPr>
        <p:spPr>
          <a:xfrm>
            <a:off x="3893057" y="214556"/>
            <a:ext cx="5079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3.2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工业区位因素及其变化（</a:t>
            </a:r>
            <a:r>
              <a:rPr lang="en-US" altLang="zh-CN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zh-CN" altLang="zh-CN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7168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71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AC83F6-1E36-4B45-A9A5-D5AF1B024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6000"/>
                    </a14:imgEffect>
                    <a14:imgEffect>
                      <a14:brightnessContrast bright="22000" contrast="100000"/>
                    </a14:imgEffect>
                  </a14:imgLayer>
                </a14:imgProps>
              </a:ext>
            </a:extLst>
          </a:blip>
          <a:srcRect t="1266" b="2604"/>
          <a:stretch/>
        </p:blipFill>
        <p:spPr>
          <a:xfrm>
            <a:off x="5128600" y="2524234"/>
            <a:ext cx="6448425" cy="4219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270259-A374-9E45-8AC3-36C90D13137A}"/>
              </a:ext>
            </a:extLst>
          </p:cNvPr>
          <p:cNvSpPr txBox="1"/>
          <p:nvPr/>
        </p:nvSpPr>
        <p:spPr>
          <a:xfrm>
            <a:off x="425302" y="686853"/>
            <a:ext cx="1149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问题一：“北冰洋汽水是老北京产的，原料是桔子，那为啥这个工厂要在北京？桔子不是生长在南方吗？”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62607F-8069-654B-AF68-8FE2DA5C6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02" y="3530618"/>
            <a:ext cx="4315255" cy="2996083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F5CEA7-780A-8247-B10E-673D287D9B31}"/>
              </a:ext>
            </a:extLst>
          </p:cNvPr>
          <p:cNvSpPr txBox="1"/>
          <p:nvPr/>
        </p:nvSpPr>
        <p:spPr>
          <a:xfrm>
            <a:off x="425302" y="1693237"/>
            <a:ext cx="1160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问题二：“北冰洋汽水在我小时候有段时间很火，后来感觉消失了，这两年又回来了，这是因为什么呀？”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421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063687-CB2E-C149-B6E4-C6A367F06450}"/>
              </a:ext>
            </a:extLst>
          </p:cNvPr>
          <p:cNvSpPr txBox="1"/>
          <p:nvPr/>
        </p:nvSpPr>
        <p:spPr>
          <a:xfrm>
            <a:off x="479352" y="194097"/>
            <a:ext cx="11233296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问题一：“北冰洋汽水是老北京产的，原料是桔子，那为啥这个工厂要在北京？桔子不是生长在南方吗？”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025E6-3511-E745-A379-DA23EF2B4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341"/>
            <a:ext cx="12192000" cy="5473290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3DED9D3E-61CA-734B-97DA-B316654277C3}"/>
              </a:ext>
            </a:extLst>
          </p:cNvPr>
          <p:cNvSpPr/>
          <p:nvPr/>
        </p:nvSpPr>
        <p:spPr>
          <a:xfrm>
            <a:off x="4187314" y="3395941"/>
            <a:ext cx="4520312" cy="1622626"/>
          </a:xfrm>
          <a:prstGeom prst="stripedRightArrow">
            <a:avLst/>
          </a:prstGeom>
          <a:gradFill flip="none" rotWithShape="1">
            <a:gsLst>
              <a:gs pos="0">
                <a:schemeClr val="accent2">
                  <a:lumMod val="23000"/>
                  <a:lumOff val="77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标题 14">
            <a:extLst>
              <a:ext uri="{FF2B5EF4-FFF2-40B4-BE49-F238E27FC236}">
                <a16:creationId xmlns:a16="http://schemas.microsoft.com/office/drawing/2014/main" id="{EA03228A-1838-9A42-B3BC-39708F8229D1}"/>
              </a:ext>
            </a:extLst>
          </p:cNvPr>
          <p:cNvSpPr txBox="1">
            <a:spLocks/>
          </p:cNvSpPr>
          <p:nvPr/>
        </p:nvSpPr>
        <p:spPr>
          <a:xfrm>
            <a:off x="4522977" y="3918075"/>
            <a:ext cx="3848986" cy="72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zh-CN" altLang="en-US" sz="3600" b="1" spc="3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从橘子，到汽水</a:t>
            </a:r>
          </a:p>
        </p:txBody>
      </p:sp>
    </p:spTree>
    <p:extLst>
      <p:ext uri="{BB962C8B-B14F-4D97-AF65-F5344CB8AC3E}">
        <p14:creationId xmlns:p14="http://schemas.microsoft.com/office/powerpoint/2010/main" val="300421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28F12CA-2936-5C4F-BF20-01B85EB8E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1" y="1719909"/>
            <a:ext cx="5352193" cy="5123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6230C8-071F-C046-9EE2-EFFE892A2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55" y="-9884"/>
            <a:ext cx="5582653" cy="6858000"/>
          </a:xfrm>
          <a:prstGeom prst="rect">
            <a:avLst/>
          </a:prstGeom>
        </p:spPr>
      </p:pic>
      <p:sp>
        <p:nvSpPr>
          <p:cNvPr id="7" name="文本框 16">
            <a:extLst>
              <a:ext uri="{FF2B5EF4-FFF2-40B4-BE49-F238E27FC236}">
                <a16:creationId xmlns:a16="http://schemas.microsoft.com/office/drawing/2014/main" id="{AE317E04-C63F-AE42-95AA-CF580EA261D3}"/>
              </a:ext>
            </a:extLst>
          </p:cNvPr>
          <p:cNvSpPr txBox="1"/>
          <p:nvPr/>
        </p:nvSpPr>
        <p:spPr>
          <a:xfrm>
            <a:off x="466857" y="0"/>
            <a:ext cx="3862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任务一：</a:t>
            </a:r>
            <a:endParaRPr lang="en-US" altLang="zh-CN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读图文材料，思考问题一</a:t>
            </a:r>
            <a:endParaRPr lang="zh-CN" altLang="zh-CN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27C855-C463-A743-B04D-94D907231CD5}"/>
              </a:ext>
            </a:extLst>
          </p:cNvPr>
          <p:cNvGrpSpPr/>
          <p:nvPr/>
        </p:nvGrpSpPr>
        <p:grpSpPr>
          <a:xfrm>
            <a:off x="6164673" y="1701523"/>
            <a:ext cx="5359339" cy="1784833"/>
            <a:chOff x="2963331" y="777705"/>
            <a:chExt cx="5987085" cy="200697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6B453DD-14C0-F04D-828D-3AE74379ED17}"/>
                </a:ext>
              </a:extLst>
            </p:cNvPr>
            <p:cNvSpPr/>
            <p:nvPr/>
          </p:nvSpPr>
          <p:spPr>
            <a:xfrm>
              <a:off x="2963331" y="777705"/>
              <a:ext cx="5987085" cy="2006972"/>
            </a:xfrm>
            <a:prstGeom prst="roundRect">
              <a:avLst/>
            </a:prstGeom>
            <a:noFill/>
            <a:ln w="5080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D037F8-2B38-DF48-A59C-D48527B93123}"/>
                </a:ext>
              </a:extLst>
            </p:cNvPr>
            <p:cNvSpPr txBox="1"/>
            <p:nvPr/>
          </p:nvSpPr>
          <p:spPr>
            <a:xfrm>
              <a:off x="3073400" y="844995"/>
              <a:ext cx="1100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原料</a:t>
              </a:r>
              <a:endParaRPr lang="en-US" sz="2800" dirty="0">
                <a:solidFill>
                  <a:schemeClr val="accent4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6ECDB9A-4C61-4F44-A1A7-4E3C36EDC413}"/>
              </a:ext>
            </a:extLst>
          </p:cNvPr>
          <p:cNvGrpSpPr/>
          <p:nvPr/>
        </p:nvGrpSpPr>
        <p:grpSpPr>
          <a:xfrm>
            <a:off x="60718" y="0"/>
            <a:ext cx="5727408" cy="6867884"/>
            <a:chOff x="60718" y="0"/>
            <a:chExt cx="5727408" cy="686788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1326825-B828-5444-BE77-9BD016DB8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387"/>
            <a:stretch/>
          </p:blipFill>
          <p:spPr>
            <a:xfrm>
              <a:off x="60718" y="0"/>
              <a:ext cx="5727408" cy="6867884"/>
            </a:xfrm>
            <a:prstGeom prst="rect">
              <a:avLst/>
            </a:prstGeom>
          </p:spPr>
        </p:pic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F3D93786-99C2-4247-93B9-CA2016465FAC}"/>
                </a:ext>
              </a:extLst>
            </p:cNvPr>
            <p:cNvSpPr/>
            <p:nvPr/>
          </p:nvSpPr>
          <p:spPr>
            <a:xfrm rot="18600063">
              <a:off x="2950132" y="2665857"/>
              <a:ext cx="1589419" cy="191719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38746E3-2B2E-A84C-9D8E-930C1BDD951C}"/>
              </a:ext>
            </a:extLst>
          </p:cNvPr>
          <p:cNvSpPr/>
          <p:nvPr/>
        </p:nvSpPr>
        <p:spPr>
          <a:xfrm>
            <a:off x="5680106" y="-76718"/>
            <a:ext cx="6511893" cy="177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2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材料</a:t>
            </a:r>
            <a:r>
              <a:rPr lang="en-US" altLang="zh-CN" sz="22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1</a:t>
            </a:r>
            <a:r>
              <a:rPr lang="en-US" sz="22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: </a:t>
            </a:r>
            <a:r>
              <a:rPr lang="zh-CN" altLang="en-US" sz="22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北冰洋汽水原料来源为重庆万州的</a:t>
            </a:r>
            <a:r>
              <a:rPr lang="en-US" sz="22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“</a:t>
            </a:r>
            <a:r>
              <a:rPr lang="zh-CN" altLang="en-US" sz="22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大红袍</a:t>
            </a:r>
            <a:r>
              <a:rPr lang="en-US" sz="22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红桔，重庆万州位于长江上游，无重工业，原料绿色安全。由于桔子薄皮大馅，容易腐烂，难保存，因此就在距离北京千里之外的四川南充的加工基地，由工人进行桔子采摘、桔汁原浆的加工。</a:t>
            </a:r>
            <a:endParaRPr lang="en-US" sz="2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445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8EEE775-1CB8-CC49-816D-14BCB1B2A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239" y="1384995"/>
            <a:ext cx="5702035" cy="54587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6230C8-071F-C046-9EE2-EFFE892A2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55" y="-9884"/>
            <a:ext cx="5582653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326825-B828-5444-BE77-9BD016DB84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7"/>
          <a:stretch/>
        </p:blipFill>
        <p:spPr>
          <a:xfrm>
            <a:off x="60718" y="0"/>
            <a:ext cx="5727408" cy="68678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227C855-C463-A743-B04D-94D907231CD5}"/>
              </a:ext>
            </a:extLst>
          </p:cNvPr>
          <p:cNvGrpSpPr/>
          <p:nvPr/>
        </p:nvGrpSpPr>
        <p:grpSpPr>
          <a:xfrm>
            <a:off x="9387841" y="3292792"/>
            <a:ext cx="2805687" cy="1056099"/>
            <a:chOff x="6439278" y="2819041"/>
            <a:chExt cx="3134320" cy="110949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0191774-52E1-1A4F-83F0-CFEC9E4A5C68}"/>
                </a:ext>
              </a:extLst>
            </p:cNvPr>
            <p:cNvSpPr/>
            <p:nvPr/>
          </p:nvSpPr>
          <p:spPr>
            <a:xfrm>
              <a:off x="6439278" y="2819041"/>
              <a:ext cx="2511138" cy="1109492"/>
            </a:xfrm>
            <a:prstGeom prst="roundRect">
              <a:avLst/>
            </a:prstGeom>
            <a:noFill/>
            <a:ln w="508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E50FEF-59EE-5B44-BB92-94E5114CD4E4}"/>
                </a:ext>
              </a:extLst>
            </p:cNvPr>
            <p:cNvSpPr txBox="1"/>
            <p:nvPr/>
          </p:nvSpPr>
          <p:spPr>
            <a:xfrm>
              <a:off x="8950415" y="2832830"/>
              <a:ext cx="623183" cy="100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00B0F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水源</a:t>
              </a:r>
              <a:endParaRPr lang="en-US" sz="28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6" name="Right Arrow 5">
            <a:extLst>
              <a:ext uri="{FF2B5EF4-FFF2-40B4-BE49-F238E27FC236}">
                <a16:creationId xmlns:a16="http://schemas.microsoft.com/office/drawing/2014/main" id="{F3D93786-99C2-4247-93B9-CA2016465FAC}"/>
              </a:ext>
            </a:extLst>
          </p:cNvPr>
          <p:cNvSpPr/>
          <p:nvPr/>
        </p:nvSpPr>
        <p:spPr>
          <a:xfrm rot="18600063">
            <a:off x="2950132" y="2665857"/>
            <a:ext cx="1589419" cy="19171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746E3-2B2E-A84C-9D8E-930C1BDD951C}"/>
              </a:ext>
            </a:extLst>
          </p:cNvPr>
          <p:cNvSpPr/>
          <p:nvPr/>
        </p:nvSpPr>
        <p:spPr>
          <a:xfrm>
            <a:off x="5811445" y="-45966"/>
            <a:ext cx="6301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1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材料</a:t>
            </a:r>
            <a:r>
              <a:rPr lang="en-US" altLang="zh-CN" sz="21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2</a:t>
            </a:r>
            <a:r>
              <a:rPr lang="en-US" sz="21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:</a:t>
            </a:r>
            <a:r>
              <a:rPr lang="zh-CN" altLang="en-US" sz="21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在制造过程中，若产品会失重，厂址会尽量靠近原料地，从而运输成品而非大量原料；若产品会增重，厂址会尽量接近市场地，减小运输成本。汽水生产需要加入大量水分，因而属于增重型产品。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0156F54-B225-994B-9DD1-5D15195BF6BB}"/>
              </a:ext>
            </a:extLst>
          </p:cNvPr>
          <p:cNvSpPr txBox="1"/>
          <p:nvPr/>
        </p:nvSpPr>
        <p:spPr>
          <a:xfrm>
            <a:off x="466857" y="0"/>
            <a:ext cx="3862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任务一：</a:t>
            </a:r>
            <a:endParaRPr lang="en-US" altLang="zh-CN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读图文材料，思考问题一</a:t>
            </a:r>
            <a:endParaRPr lang="zh-CN" altLang="zh-CN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589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FBD1F5-461A-7549-81FE-AF35B5FB6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583125"/>
            <a:ext cx="5495074" cy="5260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6230C8-071F-C046-9EE2-EFFE892A2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55" y="-9884"/>
            <a:ext cx="5582653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326825-B828-5444-BE77-9BD016DB84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7"/>
          <a:stretch/>
        </p:blipFill>
        <p:spPr>
          <a:xfrm>
            <a:off x="60718" y="0"/>
            <a:ext cx="5727408" cy="6867884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F3D93786-99C2-4247-93B9-CA2016465FAC}"/>
              </a:ext>
            </a:extLst>
          </p:cNvPr>
          <p:cNvSpPr/>
          <p:nvPr/>
        </p:nvSpPr>
        <p:spPr>
          <a:xfrm rot="18600063">
            <a:off x="2950132" y="2665857"/>
            <a:ext cx="1589419" cy="19171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746E3-2B2E-A84C-9D8E-930C1BDD951C}"/>
              </a:ext>
            </a:extLst>
          </p:cNvPr>
          <p:cNvSpPr/>
          <p:nvPr/>
        </p:nvSpPr>
        <p:spPr>
          <a:xfrm>
            <a:off x="5811445" y="20245"/>
            <a:ext cx="6301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材料</a:t>
            </a:r>
            <a:r>
              <a:rPr lang="en-US" altLang="zh-CN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:</a:t>
            </a:r>
            <a:r>
              <a:rPr lang="zh-CN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北冰洋老职工毕师傅说，北冰洋汽水之所以不同于其他桔汁饮料和碳酸饮料，原因在于其配方中，二氧化碳含气量高，开瓶噗嗤一声，喝完以后“打嗝”，都是二氧化碳在起作用。若用塑料瓶装易爆炸，因此选用玻璃瓶，这也是京城百姓记忆里那种畅快感受的来源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1B9EB8-B185-5B4B-A3F6-4BFA32037ECB}"/>
              </a:ext>
            </a:extLst>
          </p:cNvPr>
          <p:cNvSpPr txBox="1"/>
          <p:nvPr/>
        </p:nvSpPr>
        <p:spPr>
          <a:xfrm>
            <a:off x="6437778" y="3288273"/>
            <a:ext cx="1814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二氧化碳</a:t>
            </a:r>
            <a:endParaRPr lang="en-US" sz="2400" dirty="0">
              <a:solidFill>
                <a:srgbClr val="7030A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5FDD4F6-443A-9B48-9FC7-11B795EBE7D2}"/>
              </a:ext>
            </a:extLst>
          </p:cNvPr>
          <p:cNvSpPr/>
          <p:nvPr/>
        </p:nvSpPr>
        <p:spPr>
          <a:xfrm>
            <a:off x="6280716" y="3737813"/>
            <a:ext cx="2166613" cy="1584960"/>
          </a:xfrm>
          <a:prstGeom prst="roundRect">
            <a:avLst/>
          </a:prstGeom>
          <a:noFill/>
          <a:ln w="508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DFD17F-2CD3-C94E-9CC6-D0C1909E2383}"/>
              </a:ext>
            </a:extLst>
          </p:cNvPr>
          <p:cNvSpPr txBox="1"/>
          <p:nvPr/>
        </p:nvSpPr>
        <p:spPr>
          <a:xfrm>
            <a:off x="4918969" y="4994460"/>
            <a:ext cx="151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玻璃瓶装</a:t>
            </a:r>
            <a:endParaRPr lang="en-US" sz="2400" dirty="0">
              <a:solidFill>
                <a:srgbClr val="7030A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5" name="文本框 16">
            <a:extLst>
              <a:ext uri="{FF2B5EF4-FFF2-40B4-BE49-F238E27FC236}">
                <a16:creationId xmlns:a16="http://schemas.microsoft.com/office/drawing/2014/main" id="{2467E415-3774-5048-B98C-05C2158314AB}"/>
              </a:ext>
            </a:extLst>
          </p:cNvPr>
          <p:cNvSpPr txBox="1"/>
          <p:nvPr/>
        </p:nvSpPr>
        <p:spPr>
          <a:xfrm>
            <a:off x="466857" y="0"/>
            <a:ext cx="3862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任务一：</a:t>
            </a:r>
            <a:endParaRPr lang="en-US" altLang="zh-CN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读图文材料，思考问题一</a:t>
            </a:r>
            <a:endParaRPr lang="zh-CN" altLang="zh-CN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0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063687-CB2E-C149-B6E4-C6A367F06450}"/>
              </a:ext>
            </a:extLst>
          </p:cNvPr>
          <p:cNvSpPr txBox="1"/>
          <p:nvPr/>
        </p:nvSpPr>
        <p:spPr>
          <a:xfrm>
            <a:off x="257175" y="23242"/>
            <a:ext cx="6200775" cy="476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反馈问题一：为什么罐装总厂在北京？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025E6-3511-E745-A379-DA23EF2B4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341"/>
            <a:ext cx="12192000" cy="5473290"/>
          </a:xfrm>
          <a:prstGeom prst="rect">
            <a:avLst/>
          </a:prstGeom>
          <a:effectLst>
            <a:softEdge rad="3810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69111D4-78EA-2940-9E84-CB7FD7A3E47F}"/>
              </a:ext>
            </a:extLst>
          </p:cNvPr>
          <p:cNvGrpSpPr/>
          <p:nvPr/>
        </p:nvGrpSpPr>
        <p:grpSpPr>
          <a:xfrm>
            <a:off x="4187314" y="3395941"/>
            <a:ext cx="4520312" cy="1622626"/>
            <a:chOff x="4187314" y="3395941"/>
            <a:chExt cx="4520312" cy="1622626"/>
          </a:xfrm>
        </p:grpSpPr>
        <p:sp>
          <p:nvSpPr>
            <p:cNvPr id="7" name="Striped Right Arrow 6">
              <a:extLst>
                <a:ext uri="{FF2B5EF4-FFF2-40B4-BE49-F238E27FC236}">
                  <a16:creationId xmlns:a16="http://schemas.microsoft.com/office/drawing/2014/main" id="{3DED9D3E-61CA-734B-97DA-B316654277C3}"/>
                </a:ext>
              </a:extLst>
            </p:cNvPr>
            <p:cNvSpPr/>
            <p:nvPr/>
          </p:nvSpPr>
          <p:spPr>
            <a:xfrm>
              <a:off x="4187314" y="3395941"/>
              <a:ext cx="4520312" cy="1622626"/>
            </a:xfrm>
            <a:prstGeom prst="stripedRightArrow">
              <a:avLst/>
            </a:prstGeom>
            <a:gradFill flip="none" rotWithShape="1">
              <a:gsLst>
                <a:gs pos="0">
                  <a:schemeClr val="accent2">
                    <a:lumMod val="23000"/>
                    <a:lumOff val="77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412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标题 14">
              <a:extLst>
                <a:ext uri="{FF2B5EF4-FFF2-40B4-BE49-F238E27FC236}">
                  <a16:creationId xmlns:a16="http://schemas.microsoft.com/office/drawing/2014/main" id="{EA03228A-1838-9A42-B3BC-39708F8229D1}"/>
                </a:ext>
              </a:extLst>
            </p:cNvPr>
            <p:cNvSpPr txBox="1">
              <a:spLocks/>
            </p:cNvSpPr>
            <p:nvPr/>
          </p:nvSpPr>
          <p:spPr>
            <a:xfrm>
              <a:off x="4522977" y="3918075"/>
              <a:ext cx="3848986" cy="72834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en-US" sz="3600" b="1" spc="300" dirty="0">
                  <a:solidFill>
                    <a:srgbClr val="FF0000"/>
                  </a:solidFill>
                  <a:latin typeface="SimHei" panose="02010609060101010101" pitchFamily="49" charset="-122"/>
                  <a:ea typeface="SimHei" panose="02010609060101010101" pitchFamily="49" charset="-122"/>
                  <a:sym typeface="+mn-ea"/>
                </a:rPr>
                <a:t>从橘子，到汽水</a:t>
              </a:r>
            </a:p>
          </p:txBody>
        </p:sp>
      </p:grpSp>
      <p:sp>
        <p:nvSpPr>
          <p:cNvPr id="9" name="文本框 16">
            <a:extLst>
              <a:ext uri="{FF2B5EF4-FFF2-40B4-BE49-F238E27FC236}">
                <a16:creationId xmlns:a16="http://schemas.microsoft.com/office/drawing/2014/main" id="{86D44947-7C13-B644-9679-FAE724C6E0F7}"/>
              </a:ext>
            </a:extLst>
          </p:cNvPr>
          <p:cNvSpPr txBox="1"/>
          <p:nvPr/>
        </p:nvSpPr>
        <p:spPr>
          <a:xfrm>
            <a:off x="2052058" y="442039"/>
            <a:ext cx="10078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靠近市场地，节约产品的交通运输成本；文化传承；个人偏好</a:t>
            </a:r>
            <a:endParaRPr lang="zh-CN" altLang="zh-CN" sz="24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" name="文本框 16">
            <a:extLst>
              <a:ext uri="{FF2B5EF4-FFF2-40B4-BE49-F238E27FC236}">
                <a16:creationId xmlns:a16="http://schemas.microsoft.com/office/drawing/2014/main" id="{8ED21C8D-F45C-0E40-A919-0091449294B7}"/>
              </a:ext>
            </a:extLst>
          </p:cNvPr>
          <p:cNvSpPr txBox="1"/>
          <p:nvPr/>
        </p:nvSpPr>
        <p:spPr>
          <a:xfrm>
            <a:off x="2052058" y="1275851"/>
            <a:ext cx="9806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靠近原料地，节约原料的交通运输；节约劳动力成本</a:t>
            </a:r>
            <a:endParaRPr lang="zh-CN" altLang="zh-CN" sz="24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18FE28-0E7D-064D-8979-5D2EE6712793}"/>
              </a:ext>
            </a:extLst>
          </p:cNvPr>
          <p:cNvSpPr txBox="1"/>
          <p:nvPr/>
        </p:nvSpPr>
        <p:spPr>
          <a:xfrm>
            <a:off x="246695" y="872058"/>
            <a:ext cx="6200775" cy="476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反馈问题一：为什么桔汁加工基地在四川？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561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5A6F5A-D984-894E-981C-5AB6C1FB6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7000"/>
                    </a14:imgEffect>
                    <a14:imgEffect>
                      <a14:brightnessContrast contras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6023" y="1904732"/>
            <a:ext cx="3831760" cy="3940114"/>
          </a:xfrm>
          <a:prstGeom prst="rect">
            <a:avLst/>
          </a:prstGeom>
        </p:spPr>
      </p:pic>
      <p:pic>
        <p:nvPicPr>
          <p:cNvPr id="6" name="图片 23" descr="E:\无标题.png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42B9D49-65A5-1844-97D7-53FB163BFE5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12" b="24294"/>
          <a:stretch>
            <a:fillRect/>
          </a:stretch>
        </p:blipFill>
        <p:spPr>
          <a:xfrm>
            <a:off x="1151367" y="1904732"/>
            <a:ext cx="4099506" cy="39401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16">
            <a:extLst>
              <a:ext uri="{FF2B5EF4-FFF2-40B4-BE49-F238E27FC236}">
                <a16:creationId xmlns:a16="http://schemas.microsoft.com/office/drawing/2014/main" id="{EE80E2E7-DA6D-B941-865D-C48DA625E689}"/>
              </a:ext>
            </a:extLst>
          </p:cNvPr>
          <p:cNvSpPr txBox="1"/>
          <p:nvPr/>
        </p:nvSpPr>
        <p:spPr>
          <a:xfrm>
            <a:off x="1052945" y="946429"/>
            <a:ext cx="943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读北京市地形图，在右图画出建汽水厂的空间范围，并说明理由。</a:t>
            </a:r>
            <a:endParaRPr lang="zh-CN" altLang="zh-CN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7" name="文本框 16">
            <a:extLst>
              <a:ext uri="{FF2B5EF4-FFF2-40B4-BE49-F238E27FC236}">
                <a16:creationId xmlns:a16="http://schemas.microsoft.com/office/drawing/2014/main" id="{2022F496-3801-4040-BE4D-D9B2BA88AC60}"/>
              </a:ext>
            </a:extLst>
          </p:cNvPr>
          <p:cNvSpPr txBox="1"/>
          <p:nvPr/>
        </p:nvSpPr>
        <p:spPr>
          <a:xfrm>
            <a:off x="1052945" y="449793"/>
            <a:ext cx="10529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任务二：如果你是北冰洋汽水厂厂长，会把工厂建在北京哪里？请说出理由。</a:t>
            </a:r>
            <a:endParaRPr lang="zh-CN" altLang="zh-CN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8" name="文本框 16">
            <a:extLst>
              <a:ext uri="{FF2B5EF4-FFF2-40B4-BE49-F238E27FC236}">
                <a16:creationId xmlns:a16="http://schemas.microsoft.com/office/drawing/2014/main" id="{2AB67F54-C271-A24D-B001-7CFD16AECF27}"/>
              </a:ext>
            </a:extLst>
          </p:cNvPr>
          <p:cNvSpPr txBox="1"/>
          <p:nvPr/>
        </p:nvSpPr>
        <p:spPr>
          <a:xfrm>
            <a:off x="1566283" y="1425580"/>
            <a:ext cx="655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地形平坦，便于建立厂房   （土地）</a:t>
            </a:r>
            <a:endParaRPr lang="zh-CN" altLang="zh-CN" sz="24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EB50B7-EA93-9C42-ABC4-7E6BE95A3B16}"/>
              </a:ext>
            </a:extLst>
          </p:cNvPr>
          <p:cNvGrpSpPr/>
          <p:nvPr/>
        </p:nvGrpSpPr>
        <p:grpSpPr>
          <a:xfrm>
            <a:off x="7038109" y="2798618"/>
            <a:ext cx="2730731" cy="2744369"/>
            <a:chOff x="7038109" y="2798618"/>
            <a:chExt cx="2730731" cy="274436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C02E288-4F13-7342-B6A3-FBCFBEADC0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8109" y="2798618"/>
              <a:ext cx="2244436" cy="2701637"/>
            </a:xfrm>
            <a:prstGeom prst="line">
              <a:avLst/>
            </a:prstGeom>
            <a:ln w="508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960ADB0-B0A9-FE40-B58C-8EFD4A8C8240}"/>
                </a:ext>
              </a:extLst>
            </p:cNvPr>
            <p:cNvCxnSpPr/>
            <p:nvPr/>
          </p:nvCxnSpPr>
          <p:spPr>
            <a:xfrm>
              <a:off x="9282545" y="2798618"/>
              <a:ext cx="486295" cy="79802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84DC56-598F-6446-8457-ED9C8F20C6C3}"/>
                </a:ext>
              </a:extLst>
            </p:cNvPr>
            <p:cNvCxnSpPr>
              <a:cxnSpLocks/>
            </p:cNvCxnSpPr>
            <p:nvPr/>
          </p:nvCxnSpPr>
          <p:spPr>
            <a:xfrm>
              <a:off x="9096201" y="3076767"/>
              <a:ext cx="672639" cy="107266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93FFBC-C87F-AC4F-AEE6-5DB26DC4119B}"/>
                </a:ext>
              </a:extLst>
            </p:cNvPr>
            <p:cNvCxnSpPr>
              <a:cxnSpLocks/>
            </p:cNvCxnSpPr>
            <p:nvPr/>
          </p:nvCxnSpPr>
          <p:spPr>
            <a:xfrm>
              <a:off x="8894539" y="3336704"/>
              <a:ext cx="574350" cy="9518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63CAB0D-5C84-3F4D-8692-7AFF6B40EE6A}"/>
                </a:ext>
              </a:extLst>
            </p:cNvPr>
            <p:cNvCxnSpPr>
              <a:cxnSpLocks/>
            </p:cNvCxnSpPr>
            <p:nvPr/>
          </p:nvCxnSpPr>
          <p:spPr>
            <a:xfrm>
              <a:off x="8690492" y="3561453"/>
              <a:ext cx="454854" cy="74454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915340E-D9F2-9F45-B3AE-D9489F9B0DC0}"/>
                </a:ext>
              </a:extLst>
            </p:cNvPr>
            <p:cNvCxnSpPr>
              <a:cxnSpLocks/>
            </p:cNvCxnSpPr>
            <p:nvPr/>
          </p:nvCxnSpPr>
          <p:spPr>
            <a:xfrm>
              <a:off x="8439780" y="3803903"/>
              <a:ext cx="454854" cy="74454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6B6C1F-D705-E64F-BE82-4DE2EDC6E3E8}"/>
                </a:ext>
              </a:extLst>
            </p:cNvPr>
            <p:cNvCxnSpPr>
              <a:cxnSpLocks/>
            </p:cNvCxnSpPr>
            <p:nvPr/>
          </p:nvCxnSpPr>
          <p:spPr>
            <a:xfrm>
              <a:off x="8230017" y="4135724"/>
              <a:ext cx="813258" cy="13066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992CE32-3FAC-0042-AB5E-00D2DD420272}"/>
                </a:ext>
              </a:extLst>
            </p:cNvPr>
            <p:cNvCxnSpPr>
              <a:cxnSpLocks/>
            </p:cNvCxnSpPr>
            <p:nvPr/>
          </p:nvCxnSpPr>
          <p:spPr>
            <a:xfrm>
              <a:off x="7990747" y="4415528"/>
              <a:ext cx="598042" cy="94830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2EC6948-EE4B-D348-BF65-830096C1E039}"/>
                </a:ext>
              </a:extLst>
            </p:cNvPr>
            <p:cNvCxnSpPr>
              <a:cxnSpLocks/>
            </p:cNvCxnSpPr>
            <p:nvPr/>
          </p:nvCxnSpPr>
          <p:spPr>
            <a:xfrm>
              <a:off x="7741278" y="4706778"/>
              <a:ext cx="548490" cy="83620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8795F84-7F91-EC44-A6D4-91B8CEE9FB10}"/>
                </a:ext>
              </a:extLst>
            </p:cNvPr>
            <p:cNvCxnSpPr>
              <a:cxnSpLocks/>
            </p:cNvCxnSpPr>
            <p:nvPr/>
          </p:nvCxnSpPr>
          <p:spPr>
            <a:xfrm>
              <a:off x="7476927" y="4963219"/>
              <a:ext cx="327476" cy="50277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487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5A6F5A-D984-894E-981C-5AB6C1FB6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7000"/>
                    </a14:imgEffect>
                    <a14:imgEffect>
                      <a14:brightnessContrast contras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6023" y="1904732"/>
            <a:ext cx="3831760" cy="3940114"/>
          </a:xfrm>
          <a:prstGeom prst="rect">
            <a:avLst/>
          </a:prstGeom>
        </p:spPr>
      </p:pic>
      <p:sp>
        <p:nvSpPr>
          <p:cNvPr id="8" name="文本框 16">
            <a:extLst>
              <a:ext uri="{FF2B5EF4-FFF2-40B4-BE49-F238E27FC236}">
                <a16:creationId xmlns:a16="http://schemas.microsoft.com/office/drawing/2014/main" id="{EE80E2E7-DA6D-B941-865D-C48DA625E689}"/>
              </a:ext>
            </a:extLst>
          </p:cNvPr>
          <p:cNvSpPr txBox="1"/>
          <p:nvPr/>
        </p:nvSpPr>
        <p:spPr>
          <a:xfrm>
            <a:off x="1039090" y="693714"/>
            <a:ext cx="1046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读北京市水资源图，在右图画出建汽水厂的空间范围，并说明理由。</a:t>
            </a:r>
            <a:endParaRPr lang="zh-CN" altLang="zh-CN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F1A17C-551F-0047-A296-7A95D12A5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680" y="1904732"/>
            <a:ext cx="4489898" cy="3940114"/>
          </a:xfrm>
          <a:prstGeom prst="rect">
            <a:avLst/>
          </a:prstGeom>
        </p:spPr>
      </p:pic>
      <p:sp>
        <p:nvSpPr>
          <p:cNvPr id="12" name="文本框 16">
            <a:extLst>
              <a:ext uri="{FF2B5EF4-FFF2-40B4-BE49-F238E27FC236}">
                <a16:creationId xmlns:a16="http://schemas.microsoft.com/office/drawing/2014/main" id="{4457E912-DCC6-0649-86E9-9AEF1B7F434A}"/>
              </a:ext>
            </a:extLst>
          </p:cNvPr>
          <p:cNvSpPr txBox="1"/>
          <p:nvPr/>
        </p:nvSpPr>
        <p:spPr>
          <a:xfrm>
            <a:off x="1464679" y="1155379"/>
            <a:ext cx="1039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水资源丰富，并且位于河流下游，减少环境污染 （工业自身要求清洁水源）</a:t>
            </a:r>
            <a:endParaRPr lang="zh-CN" altLang="zh-CN" sz="24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88AEFB-7D5D-984A-AD61-634C922409D9}"/>
              </a:ext>
            </a:extLst>
          </p:cNvPr>
          <p:cNvGrpSpPr/>
          <p:nvPr/>
        </p:nvGrpSpPr>
        <p:grpSpPr>
          <a:xfrm>
            <a:off x="7038109" y="2798618"/>
            <a:ext cx="2730731" cy="2744369"/>
            <a:chOff x="7038109" y="2798618"/>
            <a:chExt cx="2730731" cy="2744369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903DF0F-F13C-AB40-89BA-232778BE20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8109" y="2798618"/>
              <a:ext cx="2244436" cy="2701637"/>
            </a:xfrm>
            <a:prstGeom prst="line">
              <a:avLst/>
            </a:prstGeom>
            <a:ln w="508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3CDD73-FE6A-6A4A-9A07-EC3F465BEC70}"/>
                </a:ext>
              </a:extLst>
            </p:cNvPr>
            <p:cNvCxnSpPr/>
            <p:nvPr/>
          </p:nvCxnSpPr>
          <p:spPr>
            <a:xfrm>
              <a:off x="9282545" y="2798618"/>
              <a:ext cx="486295" cy="79802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D6404D3-47BF-C747-8729-E83DCBAB9E88}"/>
                </a:ext>
              </a:extLst>
            </p:cNvPr>
            <p:cNvCxnSpPr>
              <a:cxnSpLocks/>
            </p:cNvCxnSpPr>
            <p:nvPr/>
          </p:nvCxnSpPr>
          <p:spPr>
            <a:xfrm>
              <a:off x="9096201" y="3076767"/>
              <a:ext cx="672639" cy="107266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50F70EB-54A0-0147-AEAD-BFF6F2F393DC}"/>
                </a:ext>
              </a:extLst>
            </p:cNvPr>
            <p:cNvCxnSpPr>
              <a:cxnSpLocks/>
            </p:cNvCxnSpPr>
            <p:nvPr/>
          </p:nvCxnSpPr>
          <p:spPr>
            <a:xfrm>
              <a:off x="8894539" y="3336704"/>
              <a:ext cx="574350" cy="9518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E7150C3-DAA4-D44F-BD9F-57DFE3CABDF9}"/>
                </a:ext>
              </a:extLst>
            </p:cNvPr>
            <p:cNvCxnSpPr>
              <a:cxnSpLocks/>
            </p:cNvCxnSpPr>
            <p:nvPr/>
          </p:nvCxnSpPr>
          <p:spPr>
            <a:xfrm>
              <a:off x="8690492" y="3561453"/>
              <a:ext cx="454854" cy="74454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8D04D23-40E9-FB4F-AB75-F09D6461CB1B}"/>
                </a:ext>
              </a:extLst>
            </p:cNvPr>
            <p:cNvCxnSpPr>
              <a:cxnSpLocks/>
            </p:cNvCxnSpPr>
            <p:nvPr/>
          </p:nvCxnSpPr>
          <p:spPr>
            <a:xfrm>
              <a:off x="8439780" y="3803903"/>
              <a:ext cx="454854" cy="74454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CDD874A-8C40-9F4D-BACF-0C22DE2B919A}"/>
                </a:ext>
              </a:extLst>
            </p:cNvPr>
            <p:cNvCxnSpPr>
              <a:cxnSpLocks/>
            </p:cNvCxnSpPr>
            <p:nvPr/>
          </p:nvCxnSpPr>
          <p:spPr>
            <a:xfrm>
              <a:off x="8230017" y="4135724"/>
              <a:ext cx="813258" cy="13066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2164D43-3C2F-8E4F-9235-9B3432C4B4AA}"/>
                </a:ext>
              </a:extLst>
            </p:cNvPr>
            <p:cNvCxnSpPr>
              <a:cxnSpLocks/>
            </p:cNvCxnSpPr>
            <p:nvPr/>
          </p:nvCxnSpPr>
          <p:spPr>
            <a:xfrm>
              <a:off x="7990747" y="4415528"/>
              <a:ext cx="598042" cy="94830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05FC51-FB0C-4F44-9124-AEDD77D3B0D0}"/>
                </a:ext>
              </a:extLst>
            </p:cNvPr>
            <p:cNvCxnSpPr>
              <a:cxnSpLocks/>
            </p:cNvCxnSpPr>
            <p:nvPr/>
          </p:nvCxnSpPr>
          <p:spPr>
            <a:xfrm>
              <a:off x="7741278" y="4706778"/>
              <a:ext cx="548490" cy="83620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FE34784-6257-BB46-9EE4-1E8F5E21F2CE}"/>
                </a:ext>
              </a:extLst>
            </p:cNvPr>
            <p:cNvCxnSpPr>
              <a:cxnSpLocks/>
            </p:cNvCxnSpPr>
            <p:nvPr/>
          </p:nvCxnSpPr>
          <p:spPr>
            <a:xfrm>
              <a:off x="7476927" y="4963219"/>
              <a:ext cx="327476" cy="50277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 34">
            <a:extLst>
              <a:ext uri="{FF2B5EF4-FFF2-40B4-BE49-F238E27FC236}">
                <a16:creationId xmlns:a16="http://schemas.microsoft.com/office/drawing/2014/main" id="{4A4D54EC-391C-A541-B0C3-8001E83D83A9}"/>
              </a:ext>
            </a:extLst>
          </p:cNvPr>
          <p:cNvSpPr/>
          <p:nvPr/>
        </p:nvSpPr>
        <p:spPr>
          <a:xfrm>
            <a:off x="7821350" y="3771899"/>
            <a:ext cx="1453603" cy="1710131"/>
          </a:xfrm>
          <a:custGeom>
            <a:avLst/>
            <a:gdLst>
              <a:gd name="connsiteX0" fmla="*/ 620486 w 1436915"/>
              <a:gd name="connsiteY0" fmla="*/ 0 h 1714586"/>
              <a:gd name="connsiteX1" fmla="*/ 1077686 w 1436915"/>
              <a:gd name="connsiteY1" fmla="*/ 800100 h 1714586"/>
              <a:gd name="connsiteX2" fmla="*/ 1143000 w 1436915"/>
              <a:gd name="connsiteY2" fmla="*/ 963386 h 1714586"/>
              <a:gd name="connsiteX3" fmla="*/ 1306286 w 1436915"/>
              <a:gd name="connsiteY3" fmla="*/ 1077686 h 1714586"/>
              <a:gd name="connsiteX4" fmla="*/ 1355272 w 1436915"/>
              <a:gd name="connsiteY4" fmla="*/ 1061357 h 1714586"/>
              <a:gd name="connsiteX5" fmla="*/ 1436915 w 1436915"/>
              <a:gd name="connsiteY5" fmla="*/ 1224643 h 1714586"/>
              <a:gd name="connsiteX6" fmla="*/ 1338943 w 1436915"/>
              <a:gd name="connsiteY6" fmla="*/ 1257300 h 1714586"/>
              <a:gd name="connsiteX7" fmla="*/ 1387929 w 1436915"/>
              <a:gd name="connsiteY7" fmla="*/ 1338943 h 1714586"/>
              <a:gd name="connsiteX8" fmla="*/ 1355272 w 1436915"/>
              <a:gd name="connsiteY8" fmla="*/ 1371600 h 1714586"/>
              <a:gd name="connsiteX9" fmla="*/ 1306286 w 1436915"/>
              <a:gd name="connsiteY9" fmla="*/ 1502229 h 1714586"/>
              <a:gd name="connsiteX10" fmla="*/ 1224643 w 1436915"/>
              <a:gd name="connsiteY10" fmla="*/ 1534886 h 1714586"/>
              <a:gd name="connsiteX11" fmla="*/ 1208315 w 1436915"/>
              <a:gd name="connsiteY11" fmla="*/ 1649186 h 1714586"/>
              <a:gd name="connsiteX12" fmla="*/ 1094015 w 1436915"/>
              <a:gd name="connsiteY12" fmla="*/ 1681843 h 1714586"/>
              <a:gd name="connsiteX13" fmla="*/ 1061357 w 1436915"/>
              <a:gd name="connsiteY13" fmla="*/ 1649186 h 1714586"/>
              <a:gd name="connsiteX14" fmla="*/ 996043 w 1436915"/>
              <a:gd name="connsiteY14" fmla="*/ 1632857 h 1714586"/>
              <a:gd name="connsiteX15" fmla="*/ 996043 w 1436915"/>
              <a:gd name="connsiteY15" fmla="*/ 1714500 h 1714586"/>
              <a:gd name="connsiteX16" fmla="*/ 898072 w 1436915"/>
              <a:gd name="connsiteY16" fmla="*/ 1649186 h 1714586"/>
              <a:gd name="connsiteX17" fmla="*/ 849086 w 1436915"/>
              <a:gd name="connsiteY17" fmla="*/ 1681843 h 1714586"/>
              <a:gd name="connsiteX18" fmla="*/ 800100 w 1436915"/>
              <a:gd name="connsiteY18" fmla="*/ 1600200 h 1714586"/>
              <a:gd name="connsiteX19" fmla="*/ 0 w 1436915"/>
              <a:gd name="connsiteY19" fmla="*/ 800100 h 1714586"/>
              <a:gd name="connsiteX0" fmla="*/ 684659 w 1501088"/>
              <a:gd name="connsiteY0" fmla="*/ 0 h 1714586"/>
              <a:gd name="connsiteX1" fmla="*/ 1141859 w 1501088"/>
              <a:gd name="connsiteY1" fmla="*/ 800100 h 1714586"/>
              <a:gd name="connsiteX2" fmla="*/ 1207173 w 1501088"/>
              <a:gd name="connsiteY2" fmla="*/ 963386 h 1714586"/>
              <a:gd name="connsiteX3" fmla="*/ 1370459 w 1501088"/>
              <a:gd name="connsiteY3" fmla="*/ 1077686 h 1714586"/>
              <a:gd name="connsiteX4" fmla="*/ 1419445 w 1501088"/>
              <a:gd name="connsiteY4" fmla="*/ 1061357 h 1714586"/>
              <a:gd name="connsiteX5" fmla="*/ 1501088 w 1501088"/>
              <a:gd name="connsiteY5" fmla="*/ 1224643 h 1714586"/>
              <a:gd name="connsiteX6" fmla="*/ 1403116 w 1501088"/>
              <a:gd name="connsiteY6" fmla="*/ 1257300 h 1714586"/>
              <a:gd name="connsiteX7" fmla="*/ 1452102 w 1501088"/>
              <a:gd name="connsiteY7" fmla="*/ 1338943 h 1714586"/>
              <a:gd name="connsiteX8" fmla="*/ 1419445 w 1501088"/>
              <a:gd name="connsiteY8" fmla="*/ 1371600 h 1714586"/>
              <a:gd name="connsiteX9" fmla="*/ 1370459 w 1501088"/>
              <a:gd name="connsiteY9" fmla="*/ 1502229 h 1714586"/>
              <a:gd name="connsiteX10" fmla="*/ 1288816 w 1501088"/>
              <a:gd name="connsiteY10" fmla="*/ 1534886 h 1714586"/>
              <a:gd name="connsiteX11" fmla="*/ 1272488 w 1501088"/>
              <a:gd name="connsiteY11" fmla="*/ 1649186 h 1714586"/>
              <a:gd name="connsiteX12" fmla="*/ 1158188 w 1501088"/>
              <a:gd name="connsiteY12" fmla="*/ 1681843 h 1714586"/>
              <a:gd name="connsiteX13" fmla="*/ 1125530 w 1501088"/>
              <a:gd name="connsiteY13" fmla="*/ 1649186 h 1714586"/>
              <a:gd name="connsiteX14" fmla="*/ 1060216 w 1501088"/>
              <a:gd name="connsiteY14" fmla="*/ 1632857 h 1714586"/>
              <a:gd name="connsiteX15" fmla="*/ 1060216 w 1501088"/>
              <a:gd name="connsiteY15" fmla="*/ 1714500 h 1714586"/>
              <a:gd name="connsiteX16" fmla="*/ 962245 w 1501088"/>
              <a:gd name="connsiteY16" fmla="*/ 1649186 h 1714586"/>
              <a:gd name="connsiteX17" fmla="*/ 913259 w 1501088"/>
              <a:gd name="connsiteY17" fmla="*/ 1681843 h 1714586"/>
              <a:gd name="connsiteX18" fmla="*/ 864273 w 1501088"/>
              <a:gd name="connsiteY18" fmla="*/ 1600200 h 1714586"/>
              <a:gd name="connsiteX19" fmla="*/ 64173 w 1501088"/>
              <a:gd name="connsiteY19" fmla="*/ 800100 h 1714586"/>
              <a:gd name="connsiteX20" fmla="*/ 47845 w 1501088"/>
              <a:gd name="connsiteY20" fmla="*/ 816429 h 1714586"/>
              <a:gd name="connsiteX0" fmla="*/ 684659 w 1501088"/>
              <a:gd name="connsiteY0" fmla="*/ 0 h 1714586"/>
              <a:gd name="connsiteX1" fmla="*/ 1141859 w 1501088"/>
              <a:gd name="connsiteY1" fmla="*/ 800100 h 1714586"/>
              <a:gd name="connsiteX2" fmla="*/ 1207173 w 1501088"/>
              <a:gd name="connsiteY2" fmla="*/ 963386 h 1714586"/>
              <a:gd name="connsiteX3" fmla="*/ 1370459 w 1501088"/>
              <a:gd name="connsiteY3" fmla="*/ 1077686 h 1714586"/>
              <a:gd name="connsiteX4" fmla="*/ 1419445 w 1501088"/>
              <a:gd name="connsiteY4" fmla="*/ 1061357 h 1714586"/>
              <a:gd name="connsiteX5" fmla="*/ 1501088 w 1501088"/>
              <a:gd name="connsiteY5" fmla="*/ 1224643 h 1714586"/>
              <a:gd name="connsiteX6" fmla="*/ 1403116 w 1501088"/>
              <a:gd name="connsiteY6" fmla="*/ 1257300 h 1714586"/>
              <a:gd name="connsiteX7" fmla="*/ 1452102 w 1501088"/>
              <a:gd name="connsiteY7" fmla="*/ 1338943 h 1714586"/>
              <a:gd name="connsiteX8" fmla="*/ 1419445 w 1501088"/>
              <a:gd name="connsiteY8" fmla="*/ 1371600 h 1714586"/>
              <a:gd name="connsiteX9" fmla="*/ 1370459 w 1501088"/>
              <a:gd name="connsiteY9" fmla="*/ 1502229 h 1714586"/>
              <a:gd name="connsiteX10" fmla="*/ 1288816 w 1501088"/>
              <a:gd name="connsiteY10" fmla="*/ 1534886 h 1714586"/>
              <a:gd name="connsiteX11" fmla="*/ 1272488 w 1501088"/>
              <a:gd name="connsiteY11" fmla="*/ 1649186 h 1714586"/>
              <a:gd name="connsiteX12" fmla="*/ 1158188 w 1501088"/>
              <a:gd name="connsiteY12" fmla="*/ 1681843 h 1714586"/>
              <a:gd name="connsiteX13" fmla="*/ 1125530 w 1501088"/>
              <a:gd name="connsiteY13" fmla="*/ 1649186 h 1714586"/>
              <a:gd name="connsiteX14" fmla="*/ 1060216 w 1501088"/>
              <a:gd name="connsiteY14" fmla="*/ 1632857 h 1714586"/>
              <a:gd name="connsiteX15" fmla="*/ 1060216 w 1501088"/>
              <a:gd name="connsiteY15" fmla="*/ 1714500 h 1714586"/>
              <a:gd name="connsiteX16" fmla="*/ 962245 w 1501088"/>
              <a:gd name="connsiteY16" fmla="*/ 1649186 h 1714586"/>
              <a:gd name="connsiteX17" fmla="*/ 913259 w 1501088"/>
              <a:gd name="connsiteY17" fmla="*/ 1681843 h 1714586"/>
              <a:gd name="connsiteX18" fmla="*/ 864273 w 1501088"/>
              <a:gd name="connsiteY18" fmla="*/ 1600200 h 1714586"/>
              <a:gd name="connsiteX19" fmla="*/ 64173 w 1501088"/>
              <a:gd name="connsiteY19" fmla="*/ 800100 h 1714586"/>
              <a:gd name="connsiteX20" fmla="*/ 47845 w 1501088"/>
              <a:gd name="connsiteY20" fmla="*/ 816429 h 1714586"/>
              <a:gd name="connsiteX21" fmla="*/ 31516 w 1501088"/>
              <a:gd name="connsiteY21" fmla="*/ 783771 h 1714586"/>
              <a:gd name="connsiteX0" fmla="*/ 684659 w 1501088"/>
              <a:gd name="connsiteY0" fmla="*/ 0 h 1714586"/>
              <a:gd name="connsiteX1" fmla="*/ 1141859 w 1501088"/>
              <a:gd name="connsiteY1" fmla="*/ 800100 h 1714586"/>
              <a:gd name="connsiteX2" fmla="*/ 1207173 w 1501088"/>
              <a:gd name="connsiteY2" fmla="*/ 963386 h 1714586"/>
              <a:gd name="connsiteX3" fmla="*/ 1370459 w 1501088"/>
              <a:gd name="connsiteY3" fmla="*/ 1077686 h 1714586"/>
              <a:gd name="connsiteX4" fmla="*/ 1419445 w 1501088"/>
              <a:gd name="connsiteY4" fmla="*/ 1061357 h 1714586"/>
              <a:gd name="connsiteX5" fmla="*/ 1501088 w 1501088"/>
              <a:gd name="connsiteY5" fmla="*/ 1224643 h 1714586"/>
              <a:gd name="connsiteX6" fmla="*/ 1403116 w 1501088"/>
              <a:gd name="connsiteY6" fmla="*/ 1257300 h 1714586"/>
              <a:gd name="connsiteX7" fmla="*/ 1452102 w 1501088"/>
              <a:gd name="connsiteY7" fmla="*/ 1338943 h 1714586"/>
              <a:gd name="connsiteX8" fmla="*/ 1419445 w 1501088"/>
              <a:gd name="connsiteY8" fmla="*/ 1371600 h 1714586"/>
              <a:gd name="connsiteX9" fmla="*/ 1370459 w 1501088"/>
              <a:gd name="connsiteY9" fmla="*/ 1502229 h 1714586"/>
              <a:gd name="connsiteX10" fmla="*/ 1288816 w 1501088"/>
              <a:gd name="connsiteY10" fmla="*/ 1534886 h 1714586"/>
              <a:gd name="connsiteX11" fmla="*/ 1272488 w 1501088"/>
              <a:gd name="connsiteY11" fmla="*/ 1649186 h 1714586"/>
              <a:gd name="connsiteX12" fmla="*/ 1158188 w 1501088"/>
              <a:gd name="connsiteY12" fmla="*/ 1681843 h 1714586"/>
              <a:gd name="connsiteX13" fmla="*/ 1125530 w 1501088"/>
              <a:gd name="connsiteY13" fmla="*/ 1649186 h 1714586"/>
              <a:gd name="connsiteX14" fmla="*/ 1060216 w 1501088"/>
              <a:gd name="connsiteY14" fmla="*/ 1632857 h 1714586"/>
              <a:gd name="connsiteX15" fmla="*/ 1060216 w 1501088"/>
              <a:gd name="connsiteY15" fmla="*/ 1714500 h 1714586"/>
              <a:gd name="connsiteX16" fmla="*/ 962245 w 1501088"/>
              <a:gd name="connsiteY16" fmla="*/ 1649186 h 1714586"/>
              <a:gd name="connsiteX17" fmla="*/ 913259 w 1501088"/>
              <a:gd name="connsiteY17" fmla="*/ 1681843 h 1714586"/>
              <a:gd name="connsiteX18" fmla="*/ 864273 w 1501088"/>
              <a:gd name="connsiteY18" fmla="*/ 1600200 h 1714586"/>
              <a:gd name="connsiteX19" fmla="*/ 64173 w 1501088"/>
              <a:gd name="connsiteY19" fmla="*/ 800100 h 1714586"/>
              <a:gd name="connsiteX20" fmla="*/ 47845 w 1501088"/>
              <a:gd name="connsiteY20" fmla="*/ 816429 h 1714586"/>
              <a:gd name="connsiteX21" fmla="*/ 668331 w 1501088"/>
              <a:gd name="connsiteY21" fmla="*/ 0 h 1714586"/>
              <a:gd name="connsiteX0" fmla="*/ 684659 w 1501088"/>
              <a:gd name="connsiteY0" fmla="*/ 0 h 1714586"/>
              <a:gd name="connsiteX1" fmla="*/ 1141859 w 1501088"/>
              <a:gd name="connsiteY1" fmla="*/ 800100 h 1714586"/>
              <a:gd name="connsiteX2" fmla="*/ 1207173 w 1501088"/>
              <a:gd name="connsiteY2" fmla="*/ 963386 h 1714586"/>
              <a:gd name="connsiteX3" fmla="*/ 1370459 w 1501088"/>
              <a:gd name="connsiteY3" fmla="*/ 1077686 h 1714586"/>
              <a:gd name="connsiteX4" fmla="*/ 1419445 w 1501088"/>
              <a:gd name="connsiteY4" fmla="*/ 1061357 h 1714586"/>
              <a:gd name="connsiteX5" fmla="*/ 1501088 w 1501088"/>
              <a:gd name="connsiteY5" fmla="*/ 1224643 h 1714586"/>
              <a:gd name="connsiteX6" fmla="*/ 1403116 w 1501088"/>
              <a:gd name="connsiteY6" fmla="*/ 1257300 h 1714586"/>
              <a:gd name="connsiteX7" fmla="*/ 1452102 w 1501088"/>
              <a:gd name="connsiteY7" fmla="*/ 1338943 h 1714586"/>
              <a:gd name="connsiteX8" fmla="*/ 1419445 w 1501088"/>
              <a:gd name="connsiteY8" fmla="*/ 1371600 h 1714586"/>
              <a:gd name="connsiteX9" fmla="*/ 1370459 w 1501088"/>
              <a:gd name="connsiteY9" fmla="*/ 1502229 h 1714586"/>
              <a:gd name="connsiteX10" fmla="*/ 1288816 w 1501088"/>
              <a:gd name="connsiteY10" fmla="*/ 1534886 h 1714586"/>
              <a:gd name="connsiteX11" fmla="*/ 1272488 w 1501088"/>
              <a:gd name="connsiteY11" fmla="*/ 1649186 h 1714586"/>
              <a:gd name="connsiteX12" fmla="*/ 1158188 w 1501088"/>
              <a:gd name="connsiteY12" fmla="*/ 1681843 h 1714586"/>
              <a:gd name="connsiteX13" fmla="*/ 1125530 w 1501088"/>
              <a:gd name="connsiteY13" fmla="*/ 1649186 h 1714586"/>
              <a:gd name="connsiteX14" fmla="*/ 1060216 w 1501088"/>
              <a:gd name="connsiteY14" fmla="*/ 1632857 h 1714586"/>
              <a:gd name="connsiteX15" fmla="*/ 1060216 w 1501088"/>
              <a:gd name="connsiteY15" fmla="*/ 1714500 h 1714586"/>
              <a:gd name="connsiteX16" fmla="*/ 962245 w 1501088"/>
              <a:gd name="connsiteY16" fmla="*/ 1649186 h 1714586"/>
              <a:gd name="connsiteX17" fmla="*/ 913259 w 1501088"/>
              <a:gd name="connsiteY17" fmla="*/ 1681843 h 1714586"/>
              <a:gd name="connsiteX18" fmla="*/ 864273 w 1501088"/>
              <a:gd name="connsiteY18" fmla="*/ 1600200 h 1714586"/>
              <a:gd name="connsiteX19" fmla="*/ 64173 w 1501088"/>
              <a:gd name="connsiteY19" fmla="*/ 800100 h 1714586"/>
              <a:gd name="connsiteX20" fmla="*/ 47845 w 1501088"/>
              <a:gd name="connsiteY20" fmla="*/ 816429 h 1714586"/>
              <a:gd name="connsiteX21" fmla="*/ 668331 w 1501088"/>
              <a:gd name="connsiteY21" fmla="*/ 0 h 1714586"/>
              <a:gd name="connsiteX22" fmla="*/ 684659 w 1501088"/>
              <a:gd name="connsiteY22" fmla="*/ 0 h 1714586"/>
              <a:gd name="connsiteX0" fmla="*/ 684659 w 1501088"/>
              <a:gd name="connsiteY0" fmla="*/ 0 h 1714586"/>
              <a:gd name="connsiteX1" fmla="*/ 1141859 w 1501088"/>
              <a:gd name="connsiteY1" fmla="*/ 800100 h 1714586"/>
              <a:gd name="connsiteX2" fmla="*/ 1207173 w 1501088"/>
              <a:gd name="connsiteY2" fmla="*/ 963386 h 1714586"/>
              <a:gd name="connsiteX3" fmla="*/ 1370459 w 1501088"/>
              <a:gd name="connsiteY3" fmla="*/ 1077686 h 1714586"/>
              <a:gd name="connsiteX4" fmla="*/ 1419445 w 1501088"/>
              <a:gd name="connsiteY4" fmla="*/ 1061357 h 1714586"/>
              <a:gd name="connsiteX5" fmla="*/ 1501088 w 1501088"/>
              <a:gd name="connsiteY5" fmla="*/ 1224643 h 1714586"/>
              <a:gd name="connsiteX6" fmla="*/ 1403116 w 1501088"/>
              <a:gd name="connsiteY6" fmla="*/ 1257300 h 1714586"/>
              <a:gd name="connsiteX7" fmla="*/ 1452102 w 1501088"/>
              <a:gd name="connsiteY7" fmla="*/ 1338943 h 1714586"/>
              <a:gd name="connsiteX8" fmla="*/ 1419445 w 1501088"/>
              <a:gd name="connsiteY8" fmla="*/ 1371600 h 1714586"/>
              <a:gd name="connsiteX9" fmla="*/ 1370459 w 1501088"/>
              <a:gd name="connsiteY9" fmla="*/ 1502229 h 1714586"/>
              <a:gd name="connsiteX10" fmla="*/ 1288816 w 1501088"/>
              <a:gd name="connsiteY10" fmla="*/ 1534886 h 1714586"/>
              <a:gd name="connsiteX11" fmla="*/ 1281409 w 1501088"/>
              <a:gd name="connsiteY11" fmla="*/ 1626883 h 1714586"/>
              <a:gd name="connsiteX12" fmla="*/ 1158188 w 1501088"/>
              <a:gd name="connsiteY12" fmla="*/ 1681843 h 1714586"/>
              <a:gd name="connsiteX13" fmla="*/ 1125530 w 1501088"/>
              <a:gd name="connsiteY13" fmla="*/ 1649186 h 1714586"/>
              <a:gd name="connsiteX14" fmla="*/ 1060216 w 1501088"/>
              <a:gd name="connsiteY14" fmla="*/ 1632857 h 1714586"/>
              <a:gd name="connsiteX15" fmla="*/ 1060216 w 1501088"/>
              <a:gd name="connsiteY15" fmla="*/ 1714500 h 1714586"/>
              <a:gd name="connsiteX16" fmla="*/ 962245 w 1501088"/>
              <a:gd name="connsiteY16" fmla="*/ 1649186 h 1714586"/>
              <a:gd name="connsiteX17" fmla="*/ 913259 w 1501088"/>
              <a:gd name="connsiteY17" fmla="*/ 1681843 h 1714586"/>
              <a:gd name="connsiteX18" fmla="*/ 864273 w 1501088"/>
              <a:gd name="connsiteY18" fmla="*/ 1600200 h 1714586"/>
              <a:gd name="connsiteX19" fmla="*/ 64173 w 1501088"/>
              <a:gd name="connsiteY19" fmla="*/ 800100 h 1714586"/>
              <a:gd name="connsiteX20" fmla="*/ 47845 w 1501088"/>
              <a:gd name="connsiteY20" fmla="*/ 816429 h 1714586"/>
              <a:gd name="connsiteX21" fmla="*/ 668331 w 1501088"/>
              <a:gd name="connsiteY21" fmla="*/ 0 h 1714586"/>
              <a:gd name="connsiteX22" fmla="*/ 684659 w 1501088"/>
              <a:gd name="connsiteY22" fmla="*/ 0 h 1714586"/>
              <a:gd name="connsiteX0" fmla="*/ 684659 w 1501088"/>
              <a:gd name="connsiteY0" fmla="*/ 0 h 1714586"/>
              <a:gd name="connsiteX1" fmla="*/ 1141859 w 1501088"/>
              <a:gd name="connsiteY1" fmla="*/ 800100 h 1714586"/>
              <a:gd name="connsiteX2" fmla="*/ 1207173 w 1501088"/>
              <a:gd name="connsiteY2" fmla="*/ 963386 h 1714586"/>
              <a:gd name="connsiteX3" fmla="*/ 1370459 w 1501088"/>
              <a:gd name="connsiteY3" fmla="*/ 1077686 h 1714586"/>
              <a:gd name="connsiteX4" fmla="*/ 1419445 w 1501088"/>
              <a:gd name="connsiteY4" fmla="*/ 1061357 h 1714586"/>
              <a:gd name="connsiteX5" fmla="*/ 1501088 w 1501088"/>
              <a:gd name="connsiteY5" fmla="*/ 1224643 h 1714586"/>
              <a:gd name="connsiteX6" fmla="*/ 1403116 w 1501088"/>
              <a:gd name="connsiteY6" fmla="*/ 1257300 h 1714586"/>
              <a:gd name="connsiteX7" fmla="*/ 1452102 w 1501088"/>
              <a:gd name="connsiteY7" fmla="*/ 1338943 h 1714586"/>
              <a:gd name="connsiteX8" fmla="*/ 1419445 w 1501088"/>
              <a:gd name="connsiteY8" fmla="*/ 1371600 h 1714586"/>
              <a:gd name="connsiteX9" fmla="*/ 1370459 w 1501088"/>
              <a:gd name="connsiteY9" fmla="*/ 1502229 h 1714586"/>
              <a:gd name="connsiteX10" fmla="*/ 1288816 w 1501088"/>
              <a:gd name="connsiteY10" fmla="*/ 1534886 h 1714586"/>
              <a:gd name="connsiteX11" fmla="*/ 1281409 w 1501088"/>
              <a:gd name="connsiteY11" fmla="*/ 1626883 h 1714586"/>
              <a:gd name="connsiteX12" fmla="*/ 1272328 w 1501088"/>
              <a:gd name="connsiteY12" fmla="*/ 1620830 h 1714586"/>
              <a:gd name="connsiteX13" fmla="*/ 1158188 w 1501088"/>
              <a:gd name="connsiteY13" fmla="*/ 1681843 h 1714586"/>
              <a:gd name="connsiteX14" fmla="*/ 1125530 w 1501088"/>
              <a:gd name="connsiteY14" fmla="*/ 1649186 h 1714586"/>
              <a:gd name="connsiteX15" fmla="*/ 1060216 w 1501088"/>
              <a:gd name="connsiteY15" fmla="*/ 1632857 h 1714586"/>
              <a:gd name="connsiteX16" fmla="*/ 1060216 w 1501088"/>
              <a:gd name="connsiteY16" fmla="*/ 1714500 h 1714586"/>
              <a:gd name="connsiteX17" fmla="*/ 962245 w 1501088"/>
              <a:gd name="connsiteY17" fmla="*/ 1649186 h 1714586"/>
              <a:gd name="connsiteX18" fmla="*/ 913259 w 1501088"/>
              <a:gd name="connsiteY18" fmla="*/ 1681843 h 1714586"/>
              <a:gd name="connsiteX19" fmla="*/ 864273 w 1501088"/>
              <a:gd name="connsiteY19" fmla="*/ 1600200 h 1714586"/>
              <a:gd name="connsiteX20" fmla="*/ 64173 w 1501088"/>
              <a:gd name="connsiteY20" fmla="*/ 800100 h 1714586"/>
              <a:gd name="connsiteX21" fmla="*/ 47845 w 1501088"/>
              <a:gd name="connsiteY21" fmla="*/ 816429 h 1714586"/>
              <a:gd name="connsiteX22" fmla="*/ 668331 w 1501088"/>
              <a:gd name="connsiteY22" fmla="*/ 0 h 1714586"/>
              <a:gd name="connsiteX23" fmla="*/ 684659 w 1501088"/>
              <a:gd name="connsiteY23" fmla="*/ 0 h 1714586"/>
              <a:gd name="connsiteX0" fmla="*/ 684659 w 1501088"/>
              <a:gd name="connsiteY0" fmla="*/ 0 h 1714586"/>
              <a:gd name="connsiteX1" fmla="*/ 1141859 w 1501088"/>
              <a:gd name="connsiteY1" fmla="*/ 800100 h 1714586"/>
              <a:gd name="connsiteX2" fmla="*/ 1207173 w 1501088"/>
              <a:gd name="connsiteY2" fmla="*/ 963386 h 1714586"/>
              <a:gd name="connsiteX3" fmla="*/ 1370459 w 1501088"/>
              <a:gd name="connsiteY3" fmla="*/ 1077686 h 1714586"/>
              <a:gd name="connsiteX4" fmla="*/ 1419445 w 1501088"/>
              <a:gd name="connsiteY4" fmla="*/ 1061357 h 1714586"/>
              <a:gd name="connsiteX5" fmla="*/ 1501088 w 1501088"/>
              <a:gd name="connsiteY5" fmla="*/ 1224643 h 1714586"/>
              <a:gd name="connsiteX6" fmla="*/ 1403116 w 1501088"/>
              <a:gd name="connsiteY6" fmla="*/ 1257300 h 1714586"/>
              <a:gd name="connsiteX7" fmla="*/ 1452102 w 1501088"/>
              <a:gd name="connsiteY7" fmla="*/ 1338943 h 1714586"/>
              <a:gd name="connsiteX8" fmla="*/ 1419445 w 1501088"/>
              <a:gd name="connsiteY8" fmla="*/ 1371600 h 1714586"/>
              <a:gd name="connsiteX9" fmla="*/ 1370459 w 1501088"/>
              <a:gd name="connsiteY9" fmla="*/ 1502229 h 1714586"/>
              <a:gd name="connsiteX10" fmla="*/ 1288816 w 1501088"/>
              <a:gd name="connsiteY10" fmla="*/ 1534886 h 1714586"/>
              <a:gd name="connsiteX11" fmla="*/ 1281409 w 1501088"/>
              <a:gd name="connsiteY11" fmla="*/ 1626883 h 1714586"/>
              <a:gd name="connsiteX12" fmla="*/ 1241104 w 1501088"/>
              <a:gd name="connsiteY12" fmla="*/ 1616370 h 1714586"/>
              <a:gd name="connsiteX13" fmla="*/ 1158188 w 1501088"/>
              <a:gd name="connsiteY13" fmla="*/ 1681843 h 1714586"/>
              <a:gd name="connsiteX14" fmla="*/ 1125530 w 1501088"/>
              <a:gd name="connsiteY14" fmla="*/ 1649186 h 1714586"/>
              <a:gd name="connsiteX15" fmla="*/ 1060216 w 1501088"/>
              <a:gd name="connsiteY15" fmla="*/ 1632857 h 1714586"/>
              <a:gd name="connsiteX16" fmla="*/ 1060216 w 1501088"/>
              <a:gd name="connsiteY16" fmla="*/ 1714500 h 1714586"/>
              <a:gd name="connsiteX17" fmla="*/ 962245 w 1501088"/>
              <a:gd name="connsiteY17" fmla="*/ 1649186 h 1714586"/>
              <a:gd name="connsiteX18" fmla="*/ 913259 w 1501088"/>
              <a:gd name="connsiteY18" fmla="*/ 1681843 h 1714586"/>
              <a:gd name="connsiteX19" fmla="*/ 864273 w 1501088"/>
              <a:gd name="connsiteY19" fmla="*/ 1600200 h 1714586"/>
              <a:gd name="connsiteX20" fmla="*/ 64173 w 1501088"/>
              <a:gd name="connsiteY20" fmla="*/ 800100 h 1714586"/>
              <a:gd name="connsiteX21" fmla="*/ 47845 w 1501088"/>
              <a:gd name="connsiteY21" fmla="*/ 816429 h 1714586"/>
              <a:gd name="connsiteX22" fmla="*/ 668331 w 1501088"/>
              <a:gd name="connsiteY22" fmla="*/ 0 h 1714586"/>
              <a:gd name="connsiteX23" fmla="*/ 684659 w 1501088"/>
              <a:gd name="connsiteY23" fmla="*/ 0 h 1714586"/>
              <a:gd name="connsiteX0" fmla="*/ 684659 w 1501088"/>
              <a:gd name="connsiteY0" fmla="*/ 0 h 1714586"/>
              <a:gd name="connsiteX1" fmla="*/ 1141859 w 1501088"/>
              <a:gd name="connsiteY1" fmla="*/ 800100 h 1714586"/>
              <a:gd name="connsiteX2" fmla="*/ 1207173 w 1501088"/>
              <a:gd name="connsiteY2" fmla="*/ 963386 h 1714586"/>
              <a:gd name="connsiteX3" fmla="*/ 1370459 w 1501088"/>
              <a:gd name="connsiteY3" fmla="*/ 1077686 h 1714586"/>
              <a:gd name="connsiteX4" fmla="*/ 1419445 w 1501088"/>
              <a:gd name="connsiteY4" fmla="*/ 1061357 h 1714586"/>
              <a:gd name="connsiteX5" fmla="*/ 1501088 w 1501088"/>
              <a:gd name="connsiteY5" fmla="*/ 1224643 h 1714586"/>
              <a:gd name="connsiteX6" fmla="*/ 1403116 w 1501088"/>
              <a:gd name="connsiteY6" fmla="*/ 1257300 h 1714586"/>
              <a:gd name="connsiteX7" fmla="*/ 1452102 w 1501088"/>
              <a:gd name="connsiteY7" fmla="*/ 1338943 h 1714586"/>
              <a:gd name="connsiteX8" fmla="*/ 1383761 w 1501088"/>
              <a:gd name="connsiteY8" fmla="*/ 1389442 h 1714586"/>
              <a:gd name="connsiteX9" fmla="*/ 1370459 w 1501088"/>
              <a:gd name="connsiteY9" fmla="*/ 1502229 h 1714586"/>
              <a:gd name="connsiteX10" fmla="*/ 1288816 w 1501088"/>
              <a:gd name="connsiteY10" fmla="*/ 1534886 h 1714586"/>
              <a:gd name="connsiteX11" fmla="*/ 1281409 w 1501088"/>
              <a:gd name="connsiteY11" fmla="*/ 1626883 h 1714586"/>
              <a:gd name="connsiteX12" fmla="*/ 1241104 w 1501088"/>
              <a:gd name="connsiteY12" fmla="*/ 1616370 h 1714586"/>
              <a:gd name="connsiteX13" fmla="*/ 1158188 w 1501088"/>
              <a:gd name="connsiteY13" fmla="*/ 1681843 h 1714586"/>
              <a:gd name="connsiteX14" fmla="*/ 1125530 w 1501088"/>
              <a:gd name="connsiteY14" fmla="*/ 1649186 h 1714586"/>
              <a:gd name="connsiteX15" fmla="*/ 1060216 w 1501088"/>
              <a:gd name="connsiteY15" fmla="*/ 1632857 h 1714586"/>
              <a:gd name="connsiteX16" fmla="*/ 1060216 w 1501088"/>
              <a:gd name="connsiteY16" fmla="*/ 1714500 h 1714586"/>
              <a:gd name="connsiteX17" fmla="*/ 962245 w 1501088"/>
              <a:gd name="connsiteY17" fmla="*/ 1649186 h 1714586"/>
              <a:gd name="connsiteX18" fmla="*/ 913259 w 1501088"/>
              <a:gd name="connsiteY18" fmla="*/ 1681843 h 1714586"/>
              <a:gd name="connsiteX19" fmla="*/ 864273 w 1501088"/>
              <a:gd name="connsiteY19" fmla="*/ 1600200 h 1714586"/>
              <a:gd name="connsiteX20" fmla="*/ 64173 w 1501088"/>
              <a:gd name="connsiteY20" fmla="*/ 800100 h 1714586"/>
              <a:gd name="connsiteX21" fmla="*/ 47845 w 1501088"/>
              <a:gd name="connsiteY21" fmla="*/ 816429 h 1714586"/>
              <a:gd name="connsiteX22" fmla="*/ 668331 w 1501088"/>
              <a:gd name="connsiteY22" fmla="*/ 0 h 1714586"/>
              <a:gd name="connsiteX23" fmla="*/ 684659 w 1501088"/>
              <a:gd name="connsiteY23" fmla="*/ 0 h 1714586"/>
              <a:gd name="connsiteX0" fmla="*/ 684659 w 1501088"/>
              <a:gd name="connsiteY0" fmla="*/ 0 h 1714586"/>
              <a:gd name="connsiteX1" fmla="*/ 1141859 w 1501088"/>
              <a:gd name="connsiteY1" fmla="*/ 800100 h 1714586"/>
              <a:gd name="connsiteX2" fmla="*/ 1207173 w 1501088"/>
              <a:gd name="connsiteY2" fmla="*/ 963386 h 1714586"/>
              <a:gd name="connsiteX3" fmla="*/ 1370459 w 1501088"/>
              <a:gd name="connsiteY3" fmla="*/ 1077686 h 1714586"/>
              <a:gd name="connsiteX4" fmla="*/ 1419445 w 1501088"/>
              <a:gd name="connsiteY4" fmla="*/ 1061357 h 1714586"/>
              <a:gd name="connsiteX5" fmla="*/ 1501088 w 1501088"/>
              <a:gd name="connsiteY5" fmla="*/ 1224643 h 1714586"/>
              <a:gd name="connsiteX6" fmla="*/ 1403116 w 1501088"/>
              <a:gd name="connsiteY6" fmla="*/ 1257300 h 1714586"/>
              <a:gd name="connsiteX7" fmla="*/ 1452102 w 1501088"/>
              <a:gd name="connsiteY7" fmla="*/ 1338943 h 1714586"/>
              <a:gd name="connsiteX8" fmla="*/ 1383761 w 1501088"/>
              <a:gd name="connsiteY8" fmla="*/ 1389442 h 1714586"/>
              <a:gd name="connsiteX9" fmla="*/ 1392761 w 1501088"/>
              <a:gd name="connsiteY9" fmla="*/ 1479927 h 1714586"/>
              <a:gd name="connsiteX10" fmla="*/ 1288816 w 1501088"/>
              <a:gd name="connsiteY10" fmla="*/ 1534886 h 1714586"/>
              <a:gd name="connsiteX11" fmla="*/ 1281409 w 1501088"/>
              <a:gd name="connsiteY11" fmla="*/ 1626883 h 1714586"/>
              <a:gd name="connsiteX12" fmla="*/ 1241104 w 1501088"/>
              <a:gd name="connsiteY12" fmla="*/ 1616370 h 1714586"/>
              <a:gd name="connsiteX13" fmla="*/ 1158188 w 1501088"/>
              <a:gd name="connsiteY13" fmla="*/ 1681843 h 1714586"/>
              <a:gd name="connsiteX14" fmla="*/ 1125530 w 1501088"/>
              <a:gd name="connsiteY14" fmla="*/ 1649186 h 1714586"/>
              <a:gd name="connsiteX15" fmla="*/ 1060216 w 1501088"/>
              <a:gd name="connsiteY15" fmla="*/ 1632857 h 1714586"/>
              <a:gd name="connsiteX16" fmla="*/ 1060216 w 1501088"/>
              <a:gd name="connsiteY16" fmla="*/ 1714500 h 1714586"/>
              <a:gd name="connsiteX17" fmla="*/ 962245 w 1501088"/>
              <a:gd name="connsiteY17" fmla="*/ 1649186 h 1714586"/>
              <a:gd name="connsiteX18" fmla="*/ 913259 w 1501088"/>
              <a:gd name="connsiteY18" fmla="*/ 1681843 h 1714586"/>
              <a:gd name="connsiteX19" fmla="*/ 864273 w 1501088"/>
              <a:gd name="connsiteY19" fmla="*/ 1600200 h 1714586"/>
              <a:gd name="connsiteX20" fmla="*/ 64173 w 1501088"/>
              <a:gd name="connsiteY20" fmla="*/ 800100 h 1714586"/>
              <a:gd name="connsiteX21" fmla="*/ 47845 w 1501088"/>
              <a:gd name="connsiteY21" fmla="*/ 816429 h 1714586"/>
              <a:gd name="connsiteX22" fmla="*/ 668331 w 1501088"/>
              <a:gd name="connsiteY22" fmla="*/ 0 h 1714586"/>
              <a:gd name="connsiteX23" fmla="*/ 684659 w 1501088"/>
              <a:gd name="connsiteY23" fmla="*/ 0 h 1714586"/>
              <a:gd name="connsiteX0" fmla="*/ 36 w 1453279"/>
              <a:gd name="connsiteY0" fmla="*/ 816429 h 1714586"/>
              <a:gd name="connsiteX1" fmla="*/ 620522 w 1453279"/>
              <a:gd name="connsiteY1" fmla="*/ 0 h 1714586"/>
              <a:gd name="connsiteX2" fmla="*/ 636850 w 1453279"/>
              <a:gd name="connsiteY2" fmla="*/ 0 h 1714586"/>
              <a:gd name="connsiteX3" fmla="*/ 1094050 w 1453279"/>
              <a:gd name="connsiteY3" fmla="*/ 800100 h 1714586"/>
              <a:gd name="connsiteX4" fmla="*/ 1159364 w 1453279"/>
              <a:gd name="connsiteY4" fmla="*/ 963386 h 1714586"/>
              <a:gd name="connsiteX5" fmla="*/ 1322650 w 1453279"/>
              <a:gd name="connsiteY5" fmla="*/ 1077686 h 1714586"/>
              <a:gd name="connsiteX6" fmla="*/ 1371636 w 1453279"/>
              <a:gd name="connsiteY6" fmla="*/ 1061357 h 1714586"/>
              <a:gd name="connsiteX7" fmla="*/ 1453279 w 1453279"/>
              <a:gd name="connsiteY7" fmla="*/ 1224643 h 1714586"/>
              <a:gd name="connsiteX8" fmla="*/ 1355307 w 1453279"/>
              <a:gd name="connsiteY8" fmla="*/ 1257300 h 1714586"/>
              <a:gd name="connsiteX9" fmla="*/ 1404293 w 1453279"/>
              <a:gd name="connsiteY9" fmla="*/ 1338943 h 1714586"/>
              <a:gd name="connsiteX10" fmla="*/ 1335952 w 1453279"/>
              <a:gd name="connsiteY10" fmla="*/ 1389442 h 1714586"/>
              <a:gd name="connsiteX11" fmla="*/ 1344952 w 1453279"/>
              <a:gd name="connsiteY11" fmla="*/ 1479927 h 1714586"/>
              <a:gd name="connsiteX12" fmla="*/ 1241007 w 1453279"/>
              <a:gd name="connsiteY12" fmla="*/ 1534886 h 1714586"/>
              <a:gd name="connsiteX13" fmla="*/ 1233600 w 1453279"/>
              <a:gd name="connsiteY13" fmla="*/ 1626883 h 1714586"/>
              <a:gd name="connsiteX14" fmla="*/ 1193295 w 1453279"/>
              <a:gd name="connsiteY14" fmla="*/ 1616370 h 1714586"/>
              <a:gd name="connsiteX15" fmla="*/ 1110379 w 1453279"/>
              <a:gd name="connsiteY15" fmla="*/ 1681843 h 1714586"/>
              <a:gd name="connsiteX16" fmla="*/ 1077721 w 1453279"/>
              <a:gd name="connsiteY16" fmla="*/ 1649186 h 1714586"/>
              <a:gd name="connsiteX17" fmla="*/ 1012407 w 1453279"/>
              <a:gd name="connsiteY17" fmla="*/ 1632857 h 1714586"/>
              <a:gd name="connsiteX18" fmla="*/ 1012407 w 1453279"/>
              <a:gd name="connsiteY18" fmla="*/ 1714500 h 1714586"/>
              <a:gd name="connsiteX19" fmla="*/ 914436 w 1453279"/>
              <a:gd name="connsiteY19" fmla="*/ 1649186 h 1714586"/>
              <a:gd name="connsiteX20" fmla="*/ 865450 w 1453279"/>
              <a:gd name="connsiteY20" fmla="*/ 1681843 h 1714586"/>
              <a:gd name="connsiteX21" fmla="*/ 816464 w 1453279"/>
              <a:gd name="connsiteY21" fmla="*/ 1600200 h 1714586"/>
              <a:gd name="connsiteX22" fmla="*/ 107804 w 1453279"/>
              <a:gd name="connsiteY22" fmla="*/ 891540 h 1714586"/>
              <a:gd name="connsiteX0" fmla="*/ 36 w 1453279"/>
              <a:gd name="connsiteY0" fmla="*/ 816429 h 1714586"/>
              <a:gd name="connsiteX1" fmla="*/ 620522 w 1453279"/>
              <a:gd name="connsiteY1" fmla="*/ 0 h 1714586"/>
              <a:gd name="connsiteX2" fmla="*/ 636850 w 1453279"/>
              <a:gd name="connsiteY2" fmla="*/ 0 h 1714586"/>
              <a:gd name="connsiteX3" fmla="*/ 1094050 w 1453279"/>
              <a:gd name="connsiteY3" fmla="*/ 800100 h 1714586"/>
              <a:gd name="connsiteX4" fmla="*/ 1159364 w 1453279"/>
              <a:gd name="connsiteY4" fmla="*/ 963386 h 1714586"/>
              <a:gd name="connsiteX5" fmla="*/ 1322650 w 1453279"/>
              <a:gd name="connsiteY5" fmla="*/ 1077686 h 1714586"/>
              <a:gd name="connsiteX6" fmla="*/ 1371636 w 1453279"/>
              <a:gd name="connsiteY6" fmla="*/ 1061357 h 1714586"/>
              <a:gd name="connsiteX7" fmla="*/ 1453279 w 1453279"/>
              <a:gd name="connsiteY7" fmla="*/ 1224643 h 1714586"/>
              <a:gd name="connsiteX8" fmla="*/ 1355307 w 1453279"/>
              <a:gd name="connsiteY8" fmla="*/ 1257300 h 1714586"/>
              <a:gd name="connsiteX9" fmla="*/ 1358334 w 1453279"/>
              <a:gd name="connsiteY9" fmla="*/ 1263991 h 1714586"/>
              <a:gd name="connsiteX10" fmla="*/ 1404293 w 1453279"/>
              <a:gd name="connsiteY10" fmla="*/ 1338943 h 1714586"/>
              <a:gd name="connsiteX11" fmla="*/ 1335952 w 1453279"/>
              <a:gd name="connsiteY11" fmla="*/ 1389442 h 1714586"/>
              <a:gd name="connsiteX12" fmla="*/ 1344952 w 1453279"/>
              <a:gd name="connsiteY12" fmla="*/ 1479927 h 1714586"/>
              <a:gd name="connsiteX13" fmla="*/ 1241007 w 1453279"/>
              <a:gd name="connsiteY13" fmla="*/ 1534886 h 1714586"/>
              <a:gd name="connsiteX14" fmla="*/ 1233600 w 1453279"/>
              <a:gd name="connsiteY14" fmla="*/ 1626883 h 1714586"/>
              <a:gd name="connsiteX15" fmla="*/ 1193295 w 1453279"/>
              <a:gd name="connsiteY15" fmla="*/ 1616370 h 1714586"/>
              <a:gd name="connsiteX16" fmla="*/ 1110379 w 1453279"/>
              <a:gd name="connsiteY16" fmla="*/ 1681843 h 1714586"/>
              <a:gd name="connsiteX17" fmla="*/ 1077721 w 1453279"/>
              <a:gd name="connsiteY17" fmla="*/ 1649186 h 1714586"/>
              <a:gd name="connsiteX18" fmla="*/ 1012407 w 1453279"/>
              <a:gd name="connsiteY18" fmla="*/ 1632857 h 1714586"/>
              <a:gd name="connsiteX19" fmla="*/ 1012407 w 1453279"/>
              <a:gd name="connsiteY19" fmla="*/ 1714500 h 1714586"/>
              <a:gd name="connsiteX20" fmla="*/ 914436 w 1453279"/>
              <a:gd name="connsiteY20" fmla="*/ 1649186 h 1714586"/>
              <a:gd name="connsiteX21" fmla="*/ 865450 w 1453279"/>
              <a:gd name="connsiteY21" fmla="*/ 1681843 h 1714586"/>
              <a:gd name="connsiteX22" fmla="*/ 816464 w 1453279"/>
              <a:gd name="connsiteY22" fmla="*/ 1600200 h 1714586"/>
              <a:gd name="connsiteX23" fmla="*/ 107804 w 1453279"/>
              <a:gd name="connsiteY23" fmla="*/ 891540 h 1714586"/>
              <a:gd name="connsiteX0" fmla="*/ 36 w 1453279"/>
              <a:gd name="connsiteY0" fmla="*/ 816429 h 1714586"/>
              <a:gd name="connsiteX1" fmla="*/ 620522 w 1453279"/>
              <a:gd name="connsiteY1" fmla="*/ 0 h 1714586"/>
              <a:gd name="connsiteX2" fmla="*/ 636850 w 1453279"/>
              <a:gd name="connsiteY2" fmla="*/ 0 h 1714586"/>
              <a:gd name="connsiteX3" fmla="*/ 1094050 w 1453279"/>
              <a:gd name="connsiteY3" fmla="*/ 800100 h 1714586"/>
              <a:gd name="connsiteX4" fmla="*/ 1159364 w 1453279"/>
              <a:gd name="connsiteY4" fmla="*/ 963386 h 1714586"/>
              <a:gd name="connsiteX5" fmla="*/ 1322650 w 1453279"/>
              <a:gd name="connsiteY5" fmla="*/ 1077686 h 1714586"/>
              <a:gd name="connsiteX6" fmla="*/ 1371636 w 1453279"/>
              <a:gd name="connsiteY6" fmla="*/ 1061357 h 1714586"/>
              <a:gd name="connsiteX7" fmla="*/ 1453279 w 1453279"/>
              <a:gd name="connsiteY7" fmla="*/ 1224643 h 1714586"/>
              <a:gd name="connsiteX8" fmla="*/ 1355307 w 1453279"/>
              <a:gd name="connsiteY8" fmla="*/ 1257300 h 1714586"/>
              <a:gd name="connsiteX9" fmla="*/ 1358334 w 1453279"/>
              <a:gd name="connsiteY9" fmla="*/ 1268452 h 1714586"/>
              <a:gd name="connsiteX10" fmla="*/ 1404293 w 1453279"/>
              <a:gd name="connsiteY10" fmla="*/ 1338943 h 1714586"/>
              <a:gd name="connsiteX11" fmla="*/ 1335952 w 1453279"/>
              <a:gd name="connsiteY11" fmla="*/ 1389442 h 1714586"/>
              <a:gd name="connsiteX12" fmla="*/ 1344952 w 1453279"/>
              <a:gd name="connsiteY12" fmla="*/ 1479927 h 1714586"/>
              <a:gd name="connsiteX13" fmla="*/ 1241007 w 1453279"/>
              <a:gd name="connsiteY13" fmla="*/ 1534886 h 1714586"/>
              <a:gd name="connsiteX14" fmla="*/ 1233600 w 1453279"/>
              <a:gd name="connsiteY14" fmla="*/ 1626883 h 1714586"/>
              <a:gd name="connsiteX15" fmla="*/ 1193295 w 1453279"/>
              <a:gd name="connsiteY15" fmla="*/ 1616370 h 1714586"/>
              <a:gd name="connsiteX16" fmla="*/ 1110379 w 1453279"/>
              <a:gd name="connsiteY16" fmla="*/ 1681843 h 1714586"/>
              <a:gd name="connsiteX17" fmla="*/ 1077721 w 1453279"/>
              <a:gd name="connsiteY17" fmla="*/ 1649186 h 1714586"/>
              <a:gd name="connsiteX18" fmla="*/ 1012407 w 1453279"/>
              <a:gd name="connsiteY18" fmla="*/ 1632857 h 1714586"/>
              <a:gd name="connsiteX19" fmla="*/ 1012407 w 1453279"/>
              <a:gd name="connsiteY19" fmla="*/ 1714500 h 1714586"/>
              <a:gd name="connsiteX20" fmla="*/ 914436 w 1453279"/>
              <a:gd name="connsiteY20" fmla="*/ 1649186 h 1714586"/>
              <a:gd name="connsiteX21" fmla="*/ 865450 w 1453279"/>
              <a:gd name="connsiteY21" fmla="*/ 1681843 h 1714586"/>
              <a:gd name="connsiteX22" fmla="*/ 816464 w 1453279"/>
              <a:gd name="connsiteY22" fmla="*/ 1600200 h 1714586"/>
              <a:gd name="connsiteX23" fmla="*/ 107804 w 1453279"/>
              <a:gd name="connsiteY23" fmla="*/ 891540 h 1714586"/>
              <a:gd name="connsiteX0" fmla="*/ 36 w 1453603"/>
              <a:gd name="connsiteY0" fmla="*/ 816429 h 1714586"/>
              <a:gd name="connsiteX1" fmla="*/ 620522 w 1453603"/>
              <a:gd name="connsiteY1" fmla="*/ 0 h 1714586"/>
              <a:gd name="connsiteX2" fmla="*/ 636850 w 1453603"/>
              <a:gd name="connsiteY2" fmla="*/ 0 h 1714586"/>
              <a:gd name="connsiteX3" fmla="*/ 1094050 w 1453603"/>
              <a:gd name="connsiteY3" fmla="*/ 800100 h 1714586"/>
              <a:gd name="connsiteX4" fmla="*/ 1159364 w 1453603"/>
              <a:gd name="connsiteY4" fmla="*/ 963386 h 1714586"/>
              <a:gd name="connsiteX5" fmla="*/ 1322650 w 1453603"/>
              <a:gd name="connsiteY5" fmla="*/ 1077686 h 1714586"/>
              <a:gd name="connsiteX6" fmla="*/ 1371636 w 1453603"/>
              <a:gd name="connsiteY6" fmla="*/ 1061357 h 1714586"/>
              <a:gd name="connsiteX7" fmla="*/ 1453279 w 1453603"/>
              <a:gd name="connsiteY7" fmla="*/ 1224643 h 1714586"/>
              <a:gd name="connsiteX8" fmla="*/ 1398478 w 1453603"/>
              <a:gd name="connsiteY8" fmla="*/ 1228307 h 1714586"/>
              <a:gd name="connsiteX9" fmla="*/ 1355307 w 1453603"/>
              <a:gd name="connsiteY9" fmla="*/ 1257300 h 1714586"/>
              <a:gd name="connsiteX10" fmla="*/ 1358334 w 1453603"/>
              <a:gd name="connsiteY10" fmla="*/ 1268452 h 1714586"/>
              <a:gd name="connsiteX11" fmla="*/ 1404293 w 1453603"/>
              <a:gd name="connsiteY11" fmla="*/ 1338943 h 1714586"/>
              <a:gd name="connsiteX12" fmla="*/ 1335952 w 1453603"/>
              <a:gd name="connsiteY12" fmla="*/ 1389442 h 1714586"/>
              <a:gd name="connsiteX13" fmla="*/ 1344952 w 1453603"/>
              <a:gd name="connsiteY13" fmla="*/ 1479927 h 1714586"/>
              <a:gd name="connsiteX14" fmla="*/ 1241007 w 1453603"/>
              <a:gd name="connsiteY14" fmla="*/ 1534886 h 1714586"/>
              <a:gd name="connsiteX15" fmla="*/ 1233600 w 1453603"/>
              <a:gd name="connsiteY15" fmla="*/ 1626883 h 1714586"/>
              <a:gd name="connsiteX16" fmla="*/ 1193295 w 1453603"/>
              <a:gd name="connsiteY16" fmla="*/ 1616370 h 1714586"/>
              <a:gd name="connsiteX17" fmla="*/ 1110379 w 1453603"/>
              <a:gd name="connsiteY17" fmla="*/ 1681843 h 1714586"/>
              <a:gd name="connsiteX18" fmla="*/ 1077721 w 1453603"/>
              <a:gd name="connsiteY18" fmla="*/ 1649186 h 1714586"/>
              <a:gd name="connsiteX19" fmla="*/ 1012407 w 1453603"/>
              <a:gd name="connsiteY19" fmla="*/ 1632857 h 1714586"/>
              <a:gd name="connsiteX20" fmla="*/ 1012407 w 1453603"/>
              <a:gd name="connsiteY20" fmla="*/ 1714500 h 1714586"/>
              <a:gd name="connsiteX21" fmla="*/ 914436 w 1453603"/>
              <a:gd name="connsiteY21" fmla="*/ 1649186 h 1714586"/>
              <a:gd name="connsiteX22" fmla="*/ 865450 w 1453603"/>
              <a:gd name="connsiteY22" fmla="*/ 1681843 h 1714586"/>
              <a:gd name="connsiteX23" fmla="*/ 816464 w 1453603"/>
              <a:gd name="connsiteY23" fmla="*/ 1600200 h 1714586"/>
              <a:gd name="connsiteX24" fmla="*/ 107804 w 1453603"/>
              <a:gd name="connsiteY24" fmla="*/ 891540 h 1714586"/>
              <a:gd name="connsiteX0" fmla="*/ 36 w 1453603"/>
              <a:gd name="connsiteY0" fmla="*/ 816429 h 1710131"/>
              <a:gd name="connsiteX1" fmla="*/ 620522 w 1453603"/>
              <a:gd name="connsiteY1" fmla="*/ 0 h 1710131"/>
              <a:gd name="connsiteX2" fmla="*/ 636850 w 1453603"/>
              <a:gd name="connsiteY2" fmla="*/ 0 h 1710131"/>
              <a:gd name="connsiteX3" fmla="*/ 1094050 w 1453603"/>
              <a:gd name="connsiteY3" fmla="*/ 800100 h 1710131"/>
              <a:gd name="connsiteX4" fmla="*/ 1159364 w 1453603"/>
              <a:gd name="connsiteY4" fmla="*/ 963386 h 1710131"/>
              <a:gd name="connsiteX5" fmla="*/ 1322650 w 1453603"/>
              <a:gd name="connsiteY5" fmla="*/ 1077686 h 1710131"/>
              <a:gd name="connsiteX6" fmla="*/ 1371636 w 1453603"/>
              <a:gd name="connsiteY6" fmla="*/ 1061357 h 1710131"/>
              <a:gd name="connsiteX7" fmla="*/ 1453279 w 1453603"/>
              <a:gd name="connsiteY7" fmla="*/ 1224643 h 1710131"/>
              <a:gd name="connsiteX8" fmla="*/ 1398478 w 1453603"/>
              <a:gd name="connsiteY8" fmla="*/ 1228307 h 1710131"/>
              <a:gd name="connsiteX9" fmla="*/ 1355307 w 1453603"/>
              <a:gd name="connsiteY9" fmla="*/ 1257300 h 1710131"/>
              <a:gd name="connsiteX10" fmla="*/ 1358334 w 1453603"/>
              <a:gd name="connsiteY10" fmla="*/ 1268452 h 1710131"/>
              <a:gd name="connsiteX11" fmla="*/ 1404293 w 1453603"/>
              <a:gd name="connsiteY11" fmla="*/ 1338943 h 1710131"/>
              <a:gd name="connsiteX12" fmla="*/ 1335952 w 1453603"/>
              <a:gd name="connsiteY12" fmla="*/ 1389442 h 1710131"/>
              <a:gd name="connsiteX13" fmla="*/ 1344952 w 1453603"/>
              <a:gd name="connsiteY13" fmla="*/ 1479927 h 1710131"/>
              <a:gd name="connsiteX14" fmla="*/ 1241007 w 1453603"/>
              <a:gd name="connsiteY14" fmla="*/ 1534886 h 1710131"/>
              <a:gd name="connsiteX15" fmla="*/ 1233600 w 1453603"/>
              <a:gd name="connsiteY15" fmla="*/ 1626883 h 1710131"/>
              <a:gd name="connsiteX16" fmla="*/ 1193295 w 1453603"/>
              <a:gd name="connsiteY16" fmla="*/ 1616370 h 1710131"/>
              <a:gd name="connsiteX17" fmla="*/ 1110379 w 1453603"/>
              <a:gd name="connsiteY17" fmla="*/ 1681843 h 1710131"/>
              <a:gd name="connsiteX18" fmla="*/ 1077721 w 1453603"/>
              <a:gd name="connsiteY18" fmla="*/ 1649186 h 1710131"/>
              <a:gd name="connsiteX19" fmla="*/ 1012407 w 1453603"/>
              <a:gd name="connsiteY19" fmla="*/ 1632857 h 1710131"/>
              <a:gd name="connsiteX20" fmla="*/ 1021328 w 1453603"/>
              <a:gd name="connsiteY20" fmla="*/ 1710040 h 1710131"/>
              <a:gd name="connsiteX21" fmla="*/ 914436 w 1453603"/>
              <a:gd name="connsiteY21" fmla="*/ 1649186 h 1710131"/>
              <a:gd name="connsiteX22" fmla="*/ 865450 w 1453603"/>
              <a:gd name="connsiteY22" fmla="*/ 1681843 h 1710131"/>
              <a:gd name="connsiteX23" fmla="*/ 816464 w 1453603"/>
              <a:gd name="connsiteY23" fmla="*/ 1600200 h 1710131"/>
              <a:gd name="connsiteX24" fmla="*/ 107804 w 1453603"/>
              <a:gd name="connsiteY24" fmla="*/ 891540 h 1710131"/>
              <a:gd name="connsiteX0" fmla="*/ 36 w 1453603"/>
              <a:gd name="connsiteY0" fmla="*/ 816429 h 1710131"/>
              <a:gd name="connsiteX1" fmla="*/ 620522 w 1453603"/>
              <a:gd name="connsiteY1" fmla="*/ 0 h 1710131"/>
              <a:gd name="connsiteX2" fmla="*/ 636850 w 1453603"/>
              <a:gd name="connsiteY2" fmla="*/ 0 h 1710131"/>
              <a:gd name="connsiteX3" fmla="*/ 1094050 w 1453603"/>
              <a:gd name="connsiteY3" fmla="*/ 800100 h 1710131"/>
              <a:gd name="connsiteX4" fmla="*/ 1148691 w 1453603"/>
              <a:gd name="connsiteY4" fmla="*/ 844706 h 1710131"/>
              <a:gd name="connsiteX5" fmla="*/ 1159364 w 1453603"/>
              <a:gd name="connsiteY5" fmla="*/ 963386 h 1710131"/>
              <a:gd name="connsiteX6" fmla="*/ 1322650 w 1453603"/>
              <a:gd name="connsiteY6" fmla="*/ 1077686 h 1710131"/>
              <a:gd name="connsiteX7" fmla="*/ 1371636 w 1453603"/>
              <a:gd name="connsiteY7" fmla="*/ 1061357 h 1710131"/>
              <a:gd name="connsiteX8" fmla="*/ 1453279 w 1453603"/>
              <a:gd name="connsiteY8" fmla="*/ 1224643 h 1710131"/>
              <a:gd name="connsiteX9" fmla="*/ 1398478 w 1453603"/>
              <a:gd name="connsiteY9" fmla="*/ 1228307 h 1710131"/>
              <a:gd name="connsiteX10" fmla="*/ 1355307 w 1453603"/>
              <a:gd name="connsiteY10" fmla="*/ 1257300 h 1710131"/>
              <a:gd name="connsiteX11" fmla="*/ 1358334 w 1453603"/>
              <a:gd name="connsiteY11" fmla="*/ 1268452 h 1710131"/>
              <a:gd name="connsiteX12" fmla="*/ 1404293 w 1453603"/>
              <a:gd name="connsiteY12" fmla="*/ 1338943 h 1710131"/>
              <a:gd name="connsiteX13" fmla="*/ 1335952 w 1453603"/>
              <a:gd name="connsiteY13" fmla="*/ 1389442 h 1710131"/>
              <a:gd name="connsiteX14" fmla="*/ 1344952 w 1453603"/>
              <a:gd name="connsiteY14" fmla="*/ 1479927 h 1710131"/>
              <a:gd name="connsiteX15" fmla="*/ 1241007 w 1453603"/>
              <a:gd name="connsiteY15" fmla="*/ 1534886 h 1710131"/>
              <a:gd name="connsiteX16" fmla="*/ 1233600 w 1453603"/>
              <a:gd name="connsiteY16" fmla="*/ 1626883 h 1710131"/>
              <a:gd name="connsiteX17" fmla="*/ 1193295 w 1453603"/>
              <a:gd name="connsiteY17" fmla="*/ 1616370 h 1710131"/>
              <a:gd name="connsiteX18" fmla="*/ 1110379 w 1453603"/>
              <a:gd name="connsiteY18" fmla="*/ 1681843 h 1710131"/>
              <a:gd name="connsiteX19" fmla="*/ 1077721 w 1453603"/>
              <a:gd name="connsiteY19" fmla="*/ 1649186 h 1710131"/>
              <a:gd name="connsiteX20" fmla="*/ 1012407 w 1453603"/>
              <a:gd name="connsiteY20" fmla="*/ 1632857 h 1710131"/>
              <a:gd name="connsiteX21" fmla="*/ 1021328 w 1453603"/>
              <a:gd name="connsiteY21" fmla="*/ 1710040 h 1710131"/>
              <a:gd name="connsiteX22" fmla="*/ 914436 w 1453603"/>
              <a:gd name="connsiteY22" fmla="*/ 1649186 h 1710131"/>
              <a:gd name="connsiteX23" fmla="*/ 865450 w 1453603"/>
              <a:gd name="connsiteY23" fmla="*/ 1681843 h 1710131"/>
              <a:gd name="connsiteX24" fmla="*/ 816464 w 1453603"/>
              <a:gd name="connsiteY24" fmla="*/ 1600200 h 1710131"/>
              <a:gd name="connsiteX25" fmla="*/ 107804 w 1453603"/>
              <a:gd name="connsiteY25" fmla="*/ 891540 h 1710131"/>
              <a:gd name="connsiteX0" fmla="*/ 36 w 1453603"/>
              <a:gd name="connsiteY0" fmla="*/ 816429 h 1710131"/>
              <a:gd name="connsiteX1" fmla="*/ 620522 w 1453603"/>
              <a:gd name="connsiteY1" fmla="*/ 0 h 1710131"/>
              <a:gd name="connsiteX2" fmla="*/ 636850 w 1453603"/>
              <a:gd name="connsiteY2" fmla="*/ 0 h 1710131"/>
              <a:gd name="connsiteX3" fmla="*/ 1094050 w 1453603"/>
              <a:gd name="connsiteY3" fmla="*/ 800100 h 1710131"/>
              <a:gd name="connsiteX4" fmla="*/ 1148691 w 1453603"/>
              <a:gd name="connsiteY4" fmla="*/ 844706 h 1710131"/>
              <a:gd name="connsiteX5" fmla="*/ 1159364 w 1453603"/>
              <a:gd name="connsiteY5" fmla="*/ 963386 h 1710131"/>
              <a:gd name="connsiteX6" fmla="*/ 1322650 w 1453603"/>
              <a:gd name="connsiteY6" fmla="*/ 1077686 h 1710131"/>
              <a:gd name="connsiteX7" fmla="*/ 1371636 w 1453603"/>
              <a:gd name="connsiteY7" fmla="*/ 1061357 h 1710131"/>
              <a:gd name="connsiteX8" fmla="*/ 1453279 w 1453603"/>
              <a:gd name="connsiteY8" fmla="*/ 1224643 h 1710131"/>
              <a:gd name="connsiteX9" fmla="*/ 1398478 w 1453603"/>
              <a:gd name="connsiteY9" fmla="*/ 1228307 h 1710131"/>
              <a:gd name="connsiteX10" fmla="*/ 1355307 w 1453603"/>
              <a:gd name="connsiteY10" fmla="*/ 1257300 h 1710131"/>
              <a:gd name="connsiteX11" fmla="*/ 1358334 w 1453603"/>
              <a:gd name="connsiteY11" fmla="*/ 1268452 h 1710131"/>
              <a:gd name="connsiteX12" fmla="*/ 1404293 w 1453603"/>
              <a:gd name="connsiteY12" fmla="*/ 1338943 h 1710131"/>
              <a:gd name="connsiteX13" fmla="*/ 1335952 w 1453603"/>
              <a:gd name="connsiteY13" fmla="*/ 1389442 h 1710131"/>
              <a:gd name="connsiteX14" fmla="*/ 1344952 w 1453603"/>
              <a:gd name="connsiteY14" fmla="*/ 1479927 h 1710131"/>
              <a:gd name="connsiteX15" fmla="*/ 1241007 w 1453603"/>
              <a:gd name="connsiteY15" fmla="*/ 1534886 h 1710131"/>
              <a:gd name="connsiteX16" fmla="*/ 1233600 w 1453603"/>
              <a:gd name="connsiteY16" fmla="*/ 1626883 h 1710131"/>
              <a:gd name="connsiteX17" fmla="*/ 1193295 w 1453603"/>
              <a:gd name="connsiteY17" fmla="*/ 1616370 h 1710131"/>
              <a:gd name="connsiteX18" fmla="*/ 1110379 w 1453603"/>
              <a:gd name="connsiteY18" fmla="*/ 1681843 h 1710131"/>
              <a:gd name="connsiteX19" fmla="*/ 1077721 w 1453603"/>
              <a:gd name="connsiteY19" fmla="*/ 1649186 h 1710131"/>
              <a:gd name="connsiteX20" fmla="*/ 1012407 w 1453603"/>
              <a:gd name="connsiteY20" fmla="*/ 1632857 h 1710131"/>
              <a:gd name="connsiteX21" fmla="*/ 1021328 w 1453603"/>
              <a:gd name="connsiteY21" fmla="*/ 1710040 h 1710131"/>
              <a:gd name="connsiteX22" fmla="*/ 914436 w 1453603"/>
              <a:gd name="connsiteY22" fmla="*/ 1649186 h 1710131"/>
              <a:gd name="connsiteX23" fmla="*/ 865450 w 1453603"/>
              <a:gd name="connsiteY23" fmla="*/ 1681843 h 1710131"/>
              <a:gd name="connsiteX24" fmla="*/ 816464 w 1453603"/>
              <a:gd name="connsiteY24" fmla="*/ 1600200 h 1710131"/>
              <a:gd name="connsiteX25" fmla="*/ 14134 w 1453603"/>
              <a:gd name="connsiteY25" fmla="*/ 824633 h 1710131"/>
              <a:gd name="connsiteX0" fmla="*/ 36 w 1453603"/>
              <a:gd name="connsiteY0" fmla="*/ 816429 h 1710131"/>
              <a:gd name="connsiteX1" fmla="*/ 620522 w 1453603"/>
              <a:gd name="connsiteY1" fmla="*/ 0 h 1710131"/>
              <a:gd name="connsiteX2" fmla="*/ 636850 w 1453603"/>
              <a:gd name="connsiteY2" fmla="*/ 0 h 1710131"/>
              <a:gd name="connsiteX3" fmla="*/ 1094050 w 1453603"/>
              <a:gd name="connsiteY3" fmla="*/ 800100 h 1710131"/>
              <a:gd name="connsiteX4" fmla="*/ 1148691 w 1453603"/>
              <a:gd name="connsiteY4" fmla="*/ 844706 h 1710131"/>
              <a:gd name="connsiteX5" fmla="*/ 1159364 w 1453603"/>
              <a:gd name="connsiteY5" fmla="*/ 963386 h 1710131"/>
              <a:gd name="connsiteX6" fmla="*/ 1322650 w 1453603"/>
              <a:gd name="connsiteY6" fmla="*/ 1077686 h 1710131"/>
              <a:gd name="connsiteX7" fmla="*/ 1371636 w 1453603"/>
              <a:gd name="connsiteY7" fmla="*/ 1061357 h 1710131"/>
              <a:gd name="connsiteX8" fmla="*/ 1453279 w 1453603"/>
              <a:gd name="connsiteY8" fmla="*/ 1224643 h 1710131"/>
              <a:gd name="connsiteX9" fmla="*/ 1398478 w 1453603"/>
              <a:gd name="connsiteY9" fmla="*/ 1228307 h 1710131"/>
              <a:gd name="connsiteX10" fmla="*/ 1355307 w 1453603"/>
              <a:gd name="connsiteY10" fmla="*/ 1257300 h 1710131"/>
              <a:gd name="connsiteX11" fmla="*/ 1358334 w 1453603"/>
              <a:gd name="connsiteY11" fmla="*/ 1268452 h 1710131"/>
              <a:gd name="connsiteX12" fmla="*/ 1404293 w 1453603"/>
              <a:gd name="connsiteY12" fmla="*/ 1338943 h 1710131"/>
              <a:gd name="connsiteX13" fmla="*/ 1335952 w 1453603"/>
              <a:gd name="connsiteY13" fmla="*/ 1389442 h 1710131"/>
              <a:gd name="connsiteX14" fmla="*/ 1344952 w 1453603"/>
              <a:gd name="connsiteY14" fmla="*/ 1479927 h 1710131"/>
              <a:gd name="connsiteX15" fmla="*/ 1241007 w 1453603"/>
              <a:gd name="connsiteY15" fmla="*/ 1534886 h 1710131"/>
              <a:gd name="connsiteX16" fmla="*/ 1233600 w 1453603"/>
              <a:gd name="connsiteY16" fmla="*/ 1626883 h 1710131"/>
              <a:gd name="connsiteX17" fmla="*/ 1193295 w 1453603"/>
              <a:gd name="connsiteY17" fmla="*/ 1616370 h 1710131"/>
              <a:gd name="connsiteX18" fmla="*/ 1110379 w 1453603"/>
              <a:gd name="connsiteY18" fmla="*/ 1681843 h 1710131"/>
              <a:gd name="connsiteX19" fmla="*/ 1077721 w 1453603"/>
              <a:gd name="connsiteY19" fmla="*/ 1649186 h 1710131"/>
              <a:gd name="connsiteX20" fmla="*/ 1012407 w 1453603"/>
              <a:gd name="connsiteY20" fmla="*/ 1632857 h 1710131"/>
              <a:gd name="connsiteX21" fmla="*/ 1021328 w 1453603"/>
              <a:gd name="connsiteY21" fmla="*/ 1710040 h 1710131"/>
              <a:gd name="connsiteX22" fmla="*/ 914436 w 1453603"/>
              <a:gd name="connsiteY22" fmla="*/ 1649186 h 1710131"/>
              <a:gd name="connsiteX23" fmla="*/ 865450 w 1453603"/>
              <a:gd name="connsiteY23" fmla="*/ 1681843 h 1710131"/>
              <a:gd name="connsiteX24" fmla="*/ 816464 w 1453603"/>
              <a:gd name="connsiteY24" fmla="*/ 1600200 h 1710131"/>
              <a:gd name="connsiteX25" fmla="*/ 14134 w 1453603"/>
              <a:gd name="connsiteY25" fmla="*/ 824633 h 1710131"/>
              <a:gd name="connsiteX26" fmla="*/ 36 w 1453603"/>
              <a:gd name="connsiteY26" fmla="*/ 816429 h 1710131"/>
              <a:gd name="connsiteX0" fmla="*/ 36 w 1453603"/>
              <a:gd name="connsiteY0" fmla="*/ 816429 h 1710131"/>
              <a:gd name="connsiteX1" fmla="*/ 620522 w 1453603"/>
              <a:gd name="connsiteY1" fmla="*/ 0 h 1710131"/>
              <a:gd name="connsiteX2" fmla="*/ 636850 w 1453603"/>
              <a:gd name="connsiteY2" fmla="*/ 0 h 1710131"/>
              <a:gd name="connsiteX3" fmla="*/ 1094050 w 1453603"/>
              <a:gd name="connsiteY3" fmla="*/ 800100 h 1710131"/>
              <a:gd name="connsiteX4" fmla="*/ 1148691 w 1453603"/>
              <a:gd name="connsiteY4" fmla="*/ 844706 h 1710131"/>
              <a:gd name="connsiteX5" fmla="*/ 1159364 w 1453603"/>
              <a:gd name="connsiteY5" fmla="*/ 963386 h 1710131"/>
              <a:gd name="connsiteX6" fmla="*/ 1322650 w 1453603"/>
              <a:gd name="connsiteY6" fmla="*/ 1077686 h 1710131"/>
              <a:gd name="connsiteX7" fmla="*/ 1371636 w 1453603"/>
              <a:gd name="connsiteY7" fmla="*/ 1061357 h 1710131"/>
              <a:gd name="connsiteX8" fmla="*/ 1453279 w 1453603"/>
              <a:gd name="connsiteY8" fmla="*/ 1224643 h 1710131"/>
              <a:gd name="connsiteX9" fmla="*/ 1398478 w 1453603"/>
              <a:gd name="connsiteY9" fmla="*/ 1228307 h 1710131"/>
              <a:gd name="connsiteX10" fmla="*/ 1355307 w 1453603"/>
              <a:gd name="connsiteY10" fmla="*/ 1257300 h 1710131"/>
              <a:gd name="connsiteX11" fmla="*/ 1358334 w 1453603"/>
              <a:gd name="connsiteY11" fmla="*/ 1268452 h 1710131"/>
              <a:gd name="connsiteX12" fmla="*/ 1404293 w 1453603"/>
              <a:gd name="connsiteY12" fmla="*/ 1338943 h 1710131"/>
              <a:gd name="connsiteX13" fmla="*/ 1335952 w 1453603"/>
              <a:gd name="connsiteY13" fmla="*/ 1389442 h 1710131"/>
              <a:gd name="connsiteX14" fmla="*/ 1344952 w 1453603"/>
              <a:gd name="connsiteY14" fmla="*/ 1479927 h 1710131"/>
              <a:gd name="connsiteX15" fmla="*/ 1241007 w 1453603"/>
              <a:gd name="connsiteY15" fmla="*/ 1534886 h 1710131"/>
              <a:gd name="connsiteX16" fmla="*/ 1233600 w 1453603"/>
              <a:gd name="connsiteY16" fmla="*/ 1626883 h 1710131"/>
              <a:gd name="connsiteX17" fmla="*/ 1193295 w 1453603"/>
              <a:gd name="connsiteY17" fmla="*/ 1616370 h 1710131"/>
              <a:gd name="connsiteX18" fmla="*/ 1110379 w 1453603"/>
              <a:gd name="connsiteY18" fmla="*/ 1681843 h 1710131"/>
              <a:gd name="connsiteX19" fmla="*/ 1077721 w 1453603"/>
              <a:gd name="connsiteY19" fmla="*/ 1649186 h 1710131"/>
              <a:gd name="connsiteX20" fmla="*/ 1012407 w 1453603"/>
              <a:gd name="connsiteY20" fmla="*/ 1632857 h 1710131"/>
              <a:gd name="connsiteX21" fmla="*/ 1021328 w 1453603"/>
              <a:gd name="connsiteY21" fmla="*/ 1710040 h 1710131"/>
              <a:gd name="connsiteX22" fmla="*/ 914436 w 1453603"/>
              <a:gd name="connsiteY22" fmla="*/ 1649186 h 1710131"/>
              <a:gd name="connsiteX23" fmla="*/ 865450 w 1453603"/>
              <a:gd name="connsiteY23" fmla="*/ 1681843 h 1710131"/>
              <a:gd name="connsiteX24" fmla="*/ 816464 w 1453603"/>
              <a:gd name="connsiteY24" fmla="*/ 1600200 h 1710131"/>
              <a:gd name="connsiteX25" fmla="*/ 495336 w 1453603"/>
              <a:gd name="connsiteY25" fmla="*/ 1293587 h 1710131"/>
              <a:gd name="connsiteX26" fmla="*/ 14134 w 1453603"/>
              <a:gd name="connsiteY26" fmla="*/ 824633 h 1710131"/>
              <a:gd name="connsiteX27" fmla="*/ 36 w 1453603"/>
              <a:gd name="connsiteY27" fmla="*/ 816429 h 1710131"/>
              <a:gd name="connsiteX0" fmla="*/ 36 w 1453603"/>
              <a:gd name="connsiteY0" fmla="*/ 816429 h 1710131"/>
              <a:gd name="connsiteX1" fmla="*/ 620522 w 1453603"/>
              <a:gd name="connsiteY1" fmla="*/ 0 h 1710131"/>
              <a:gd name="connsiteX2" fmla="*/ 636850 w 1453603"/>
              <a:gd name="connsiteY2" fmla="*/ 0 h 1710131"/>
              <a:gd name="connsiteX3" fmla="*/ 1094050 w 1453603"/>
              <a:gd name="connsiteY3" fmla="*/ 800100 h 1710131"/>
              <a:gd name="connsiteX4" fmla="*/ 1148691 w 1453603"/>
              <a:gd name="connsiteY4" fmla="*/ 844706 h 1710131"/>
              <a:gd name="connsiteX5" fmla="*/ 1159364 w 1453603"/>
              <a:gd name="connsiteY5" fmla="*/ 963386 h 1710131"/>
              <a:gd name="connsiteX6" fmla="*/ 1322650 w 1453603"/>
              <a:gd name="connsiteY6" fmla="*/ 1077686 h 1710131"/>
              <a:gd name="connsiteX7" fmla="*/ 1371636 w 1453603"/>
              <a:gd name="connsiteY7" fmla="*/ 1061357 h 1710131"/>
              <a:gd name="connsiteX8" fmla="*/ 1453279 w 1453603"/>
              <a:gd name="connsiteY8" fmla="*/ 1224643 h 1710131"/>
              <a:gd name="connsiteX9" fmla="*/ 1398478 w 1453603"/>
              <a:gd name="connsiteY9" fmla="*/ 1228307 h 1710131"/>
              <a:gd name="connsiteX10" fmla="*/ 1355307 w 1453603"/>
              <a:gd name="connsiteY10" fmla="*/ 1257300 h 1710131"/>
              <a:gd name="connsiteX11" fmla="*/ 1358334 w 1453603"/>
              <a:gd name="connsiteY11" fmla="*/ 1268452 h 1710131"/>
              <a:gd name="connsiteX12" fmla="*/ 1404293 w 1453603"/>
              <a:gd name="connsiteY12" fmla="*/ 1338943 h 1710131"/>
              <a:gd name="connsiteX13" fmla="*/ 1335952 w 1453603"/>
              <a:gd name="connsiteY13" fmla="*/ 1389442 h 1710131"/>
              <a:gd name="connsiteX14" fmla="*/ 1344952 w 1453603"/>
              <a:gd name="connsiteY14" fmla="*/ 1479927 h 1710131"/>
              <a:gd name="connsiteX15" fmla="*/ 1241007 w 1453603"/>
              <a:gd name="connsiteY15" fmla="*/ 1534886 h 1710131"/>
              <a:gd name="connsiteX16" fmla="*/ 1233600 w 1453603"/>
              <a:gd name="connsiteY16" fmla="*/ 1626883 h 1710131"/>
              <a:gd name="connsiteX17" fmla="*/ 1193295 w 1453603"/>
              <a:gd name="connsiteY17" fmla="*/ 1616370 h 1710131"/>
              <a:gd name="connsiteX18" fmla="*/ 1110379 w 1453603"/>
              <a:gd name="connsiteY18" fmla="*/ 1681843 h 1710131"/>
              <a:gd name="connsiteX19" fmla="*/ 1077721 w 1453603"/>
              <a:gd name="connsiteY19" fmla="*/ 1649186 h 1710131"/>
              <a:gd name="connsiteX20" fmla="*/ 1012407 w 1453603"/>
              <a:gd name="connsiteY20" fmla="*/ 1632857 h 1710131"/>
              <a:gd name="connsiteX21" fmla="*/ 1021328 w 1453603"/>
              <a:gd name="connsiteY21" fmla="*/ 1710040 h 1710131"/>
              <a:gd name="connsiteX22" fmla="*/ 914436 w 1453603"/>
              <a:gd name="connsiteY22" fmla="*/ 1649186 h 1710131"/>
              <a:gd name="connsiteX23" fmla="*/ 865450 w 1453603"/>
              <a:gd name="connsiteY23" fmla="*/ 1681843 h 1710131"/>
              <a:gd name="connsiteX24" fmla="*/ 816464 w 1453603"/>
              <a:gd name="connsiteY24" fmla="*/ 1600200 h 1710131"/>
              <a:gd name="connsiteX25" fmla="*/ 785621 w 1453603"/>
              <a:gd name="connsiteY25" fmla="*/ 1583872 h 1710131"/>
              <a:gd name="connsiteX26" fmla="*/ 495336 w 1453603"/>
              <a:gd name="connsiteY26" fmla="*/ 1293587 h 1710131"/>
              <a:gd name="connsiteX27" fmla="*/ 14134 w 1453603"/>
              <a:gd name="connsiteY27" fmla="*/ 824633 h 1710131"/>
              <a:gd name="connsiteX28" fmla="*/ 36 w 1453603"/>
              <a:gd name="connsiteY28" fmla="*/ 816429 h 1710131"/>
              <a:gd name="connsiteX0" fmla="*/ 36 w 1453603"/>
              <a:gd name="connsiteY0" fmla="*/ 816429 h 1710131"/>
              <a:gd name="connsiteX1" fmla="*/ 620522 w 1453603"/>
              <a:gd name="connsiteY1" fmla="*/ 0 h 1710131"/>
              <a:gd name="connsiteX2" fmla="*/ 636850 w 1453603"/>
              <a:gd name="connsiteY2" fmla="*/ 0 h 1710131"/>
              <a:gd name="connsiteX3" fmla="*/ 1094050 w 1453603"/>
              <a:gd name="connsiteY3" fmla="*/ 800100 h 1710131"/>
              <a:gd name="connsiteX4" fmla="*/ 1148691 w 1453603"/>
              <a:gd name="connsiteY4" fmla="*/ 844706 h 1710131"/>
              <a:gd name="connsiteX5" fmla="*/ 1159364 w 1453603"/>
              <a:gd name="connsiteY5" fmla="*/ 963386 h 1710131"/>
              <a:gd name="connsiteX6" fmla="*/ 1322650 w 1453603"/>
              <a:gd name="connsiteY6" fmla="*/ 1077686 h 1710131"/>
              <a:gd name="connsiteX7" fmla="*/ 1371636 w 1453603"/>
              <a:gd name="connsiteY7" fmla="*/ 1061357 h 1710131"/>
              <a:gd name="connsiteX8" fmla="*/ 1453279 w 1453603"/>
              <a:gd name="connsiteY8" fmla="*/ 1224643 h 1710131"/>
              <a:gd name="connsiteX9" fmla="*/ 1398478 w 1453603"/>
              <a:gd name="connsiteY9" fmla="*/ 1228307 h 1710131"/>
              <a:gd name="connsiteX10" fmla="*/ 1355307 w 1453603"/>
              <a:gd name="connsiteY10" fmla="*/ 1257300 h 1710131"/>
              <a:gd name="connsiteX11" fmla="*/ 1358334 w 1453603"/>
              <a:gd name="connsiteY11" fmla="*/ 1268452 h 1710131"/>
              <a:gd name="connsiteX12" fmla="*/ 1404293 w 1453603"/>
              <a:gd name="connsiteY12" fmla="*/ 1338943 h 1710131"/>
              <a:gd name="connsiteX13" fmla="*/ 1335952 w 1453603"/>
              <a:gd name="connsiteY13" fmla="*/ 1389442 h 1710131"/>
              <a:gd name="connsiteX14" fmla="*/ 1344952 w 1453603"/>
              <a:gd name="connsiteY14" fmla="*/ 1479927 h 1710131"/>
              <a:gd name="connsiteX15" fmla="*/ 1241007 w 1453603"/>
              <a:gd name="connsiteY15" fmla="*/ 1534886 h 1710131"/>
              <a:gd name="connsiteX16" fmla="*/ 1233600 w 1453603"/>
              <a:gd name="connsiteY16" fmla="*/ 1626883 h 1710131"/>
              <a:gd name="connsiteX17" fmla="*/ 1193295 w 1453603"/>
              <a:gd name="connsiteY17" fmla="*/ 1616370 h 1710131"/>
              <a:gd name="connsiteX18" fmla="*/ 1110379 w 1453603"/>
              <a:gd name="connsiteY18" fmla="*/ 1681843 h 1710131"/>
              <a:gd name="connsiteX19" fmla="*/ 1077721 w 1453603"/>
              <a:gd name="connsiteY19" fmla="*/ 1649186 h 1710131"/>
              <a:gd name="connsiteX20" fmla="*/ 1012407 w 1453603"/>
              <a:gd name="connsiteY20" fmla="*/ 1632857 h 1710131"/>
              <a:gd name="connsiteX21" fmla="*/ 1021328 w 1453603"/>
              <a:gd name="connsiteY21" fmla="*/ 1710040 h 1710131"/>
              <a:gd name="connsiteX22" fmla="*/ 914436 w 1453603"/>
              <a:gd name="connsiteY22" fmla="*/ 1649186 h 1710131"/>
              <a:gd name="connsiteX23" fmla="*/ 865450 w 1453603"/>
              <a:gd name="connsiteY23" fmla="*/ 1681843 h 1710131"/>
              <a:gd name="connsiteX24" fmla="*/ 816464 w 1453603"/>
              <a:gd name="connsiteY24" fmla="*/ 1600200 h 1710131"/>
              <a:gd name="connsiteX25" fmla="*/ 742079 w 1453603"/>
              <a:gd name="connsiteY25" fmla="*/ 1656444 h 1710131"/>
              <a:gd name="connsiteX26" fmla="*/ 495336 w 1453603"/>
              <a:gd name="connsiteY26" fmla="*/ 1293587 h 1710131"/>
              <a:gd name="connsiteX27" fmla="*/ 14134 w 1453603"/>
              <a:gd name="connsiteY27" fmla="*/ 824633 h 1710131"/>
              <a:gd name="connsiteX28" fmla="*/ 36 w 1453603"/>
              <a:gd name="connsiteY28" fmla="*/ 816429 h 1710131"/>
              <a:gd name="connsiteX0" fmla="*/ 36 w 1453603"/>
              <a:gd name="connsiteY0" fmla="*/ 816429 h 1710131"/>
              <a:gd name="connsiteX1" fmla="*/ 620522 w 1453603"/>
              <a:gd name="connsiteY1" fmla="*/ 0 h 1710131"/>
              <a:gd name="connsiteX2" fmla="*/ 636850 w 1453603"/>
              <a:gd name="connsiteY2" fmla="*/ 0 h 1710131"/>
              <a:gd name="connsiteX3" fmla="*/ 1094050 w 1453603"/>
              <a:gd name="connsiteY3" fmla="*/ 800100 h 1710131"/>
              <a:gd name="connsiteX4" fmla="*/ 1148691 w 1453603"/>
              <a:gd name="connsiteY4" fmla="*/ 844706 h 1710131"/>
              <a:gd name="connsiteX5" fmla="*/ 1159364 w 1453603"/>
              <a:gd name="connsiteY5" fmla="*/ 963386 h 1710131"/>
              <a:gd name="connsiteX6" fmla="*/ 1322650 w 1453603"/>
              <a:gd name="connsiteY6" fmla="*/ 1077686 h 1710131"/>
              <a:gd name="connsiteX7" fmla="*/ 1371636 w 1453603"/>
              <a:gd name="connsiteY7" fmla="*/ 1061357 h 1710131"/>
              <a:gd name="connsiteX8" fmla="*/ 1453279 w 1453603"/>
              <a:gd name="connsiteY8" fmla="*/ 1224643 h 1710131"/>
              <a:gd name="connsiteX9" fmla="*/ 1398478 w 1453603"/>
              <a:gd name="connsiteY9" fmla="*/ 1228307 h 1710131"/>
              <a:gd name="connsiteX10" fmla="*/ 1355307 w 1453603"/>
              <a:gd name="connsiteY10" fmla="*/ 1257300 h 1710131"/>
              <a:gd name="connsiteX11" fmla="*/ 1358334 w 1453603"/>
              <a:gd name="connsiteY11" fmla="*/ 1268452 h 1710131"/>
              <a:gd name="connsiteX12" fmla="*/ 1404293 w 1453603"/>
              <a:gd name="connsiteY12" fmla="*/ 1338943 h 1710131"/>
              <a:gd name="connsiteX13" fmla="*/ 1335952 w 1453603"/>
              <a:gd name="connsiteY13" fmla="*/ 1389442 h 1710131"/>
              <a:gd name="connsiteX14" fmla="*/ 1344952 w 1453603"/>
              <a:gd name="connsiteY14" fmla="*/ 1479927 h 1710131"/>
              <a:gd name="connsiteX15" fmla="*/ 1241007 w 1453603"/>
              <a:gd name="connsiteY15" fmla="*/ 1534886 h 1710131"/>
              <a:gd name="connsiteX16" fmla="*/ 1233600 w 1453603"/>
              <a:gd name="connsiteY16" fmla="*/ 1626883 h 1710131"/>
              <a:gd name="connsiteX17" fmla="*/ 1193295 w 1453603"/>
              <a:gd name="connsiteY17" fmla="*/ 1616370 h 1710131"/>
              <a:gd name="connsiteX18" fmla="*/ 1110379 w 1453603"/>
              <a:gd name="connsiteY18" fmla="*/ 1681843 h 1710131"/>
              <a:gd name="connsiteX19" fmla="*/ 1077721 w 1453603"/>
              <a:gd name="connsiteY19" fmla="*/ 1649186 h 1710131"/>
              <a:gd name="connsiteX20" fmla="*/ 1012407 w 1453603"/>
              <a:gd name="connsiteY20" fmla="*/ 1632857 h 1710131"/>
              <a:gd name="connsiteX21" fmla="*/ 1021328 w 1453603"/>
              <a:gd name="connsiteY21" fmla="*/ 1710040 h 1710131"/>
              <a:gd name="connsiteX22" fmla="*/ 914436 w 1453603"/>
              <a:gd name="connsiteY22" fmla="*/ 1649186 h 1710131"/>
              <a:gd name="connsiteX23" fmla="*/ 865450 w 1453603"/>
              <a:gd name="connsiteY23" fmla="*/ 1681843 h 1710131"/>
              <a:gd name="connsiteX24" fmla="*/ 816464 w 1453603"/>
              <a:gd name="connsiteY24" fmla="*/ 1600200 h 1710131"/>
              <a:gd name="connsiteX25" fmla="*/ 742079 w 1453603"/>
              <a:gd name="connsiteY25" fmla="*/ 1656444 h 1710131"/>
              <a:gd name="connsiteX26" fmla="*/ 408250 w 1453603"/>
              <a:gd name="connsiteY26" fmla="*/ 1351645 h 1710131"/>
              <a:gd name="connsiteX27" fmla="*/ 14134 w 1453603"/>
              <a:gd name="connsiteY27" fmla="*/ 824633 h 1710131"/>
              <a:gd name="connsiteX28" fmla="*/ 36 w 1453603"/>
              <a:gd name="connsiteY28" fmla="*/ 816429 h 1710131"/>
              <a:gd name="connsiteX0" fmla="*/ 36 w 1453603"/>
              <a:gd name="connsiteY0" fmla="*/ 816429 h 1710131"/>
              <a:gd name="connsiteX1" fmla="*/ 620522 w 1453603"/>
              <a:gd name="connsiteY1" fmla="*/ 0 h 1710131"/>
              <a:gd name="connsiteX2" fmla="*/ 636850 w 1453603"/>
              <a:gd name="connsiteY2" fmla="*/ 0 h 1710131"/>
              <a:gd name="connsiteX3" fmla="*/ 1094050 w 1453603"/>
              <a:gd name="connsiteY3" fmla="*/ 800100 h 1710131"/>
              <a:gd name="connsiteX4" fmla="*/ 1148691 w 1453603"/>
              <a:gd name="connsiteY4" fmla="*/ 844706 h 1710131"/>
              <a:gd name="connsiteX5" fmla="*/ 1159364 w 1453603"/>
              <a:gd name="connsiteY5" fmla="*/ 963386 h 1710131"/>
              <a:gd name="connsiteX6" fmla="*/ 1322650 w 1453603"/>
              <a:gd name="connsiteY6" fmla="*/ 1077686 h 1710131"/>
              <a:gd name="connsiteX7" fmla="*/ 1371636 w 1453603"/>
              <a:gd name="connsiteY7" fmla="*/ 1061357 h 1710131"/>
              <a:gd name="connsiteX8" fmla="*/ 1453279 w 1453603"/>
              <a:gd name="connsiteY8" fmla="*/ 1224643 h 1710131"/>
              <a:gd name="connsiteX9" fmla="*/ 1398478 w 1453603"/>
              <a:gd name="connsiteY9" fmla="*/ 1228307 h 1710131"/>
              <a:gd name="connsiteX10" fmla="*/ 1355307 w 1453603"/>
              <a:gd name="connsiteY10" fmla="*/ 1257300 h 1710131"/>
              <a:gd name="connsiteX11" fmla="*/ 1358334 w 1453603"/>
              <a:gd name="connsiteY11" fmla="*/ 1268452 h 1710131"/>
              <a:gd name="connsiteX12" fmla="*/ 1404293 w 1453603"/>
              <a:gd name="connsiteY12" fmla="*/ 1338943 h 1710131"/>
              <a:gd name="connsiteX13" fmla="*/ 1335952 w 1453603"/>
              <a:gd name="connsiteY13" fmla="*/ 1389442 h 1710131"/>
              <a:gd name="connsiteX14" fmla="*/ 1344952 w 1453603"/>
              <a:gd name="connsiteY14" fmla="*/ 1479927 h 1710131"/>
              <a:gd name="connsiteX15" fmla="*/ 1241007 w 1453603"/>
              <a:gd name="connsiteY15" fmla="*/ 1534886 h 1710131"/>
              <a:gd name="connsiteX16" fmla="*/ 1233600 w 1453603"/>
              <a:gd name="connsiteY16" fmla="*/ 1626883 h 1710131"/>
              <a:gd name="connsiteX17" fmla="*/ 1193295 w 1453603"/>
              <a:gd name="connsiteY17" fmla="*/ 1616370 h 1710131"/>
              <a:gd name="connsiteX18" fmla="*/ 1110379 w 1453603"/>
              <a:gd name="connsiteY18" fmla="*/ 1681843 h 1710131"/>
              <a:gd name="connsiteX19" fmla="*/ 1077721 w 1453603"/>
              <a:gd name="connsiteY19" fmla="*/ 1649186 h 1710131"/>
              <a:gd name="connsiteX20" fmla="*/ 1012407 w 1453603"/>
              <a:gd name="connsiteY20" fmla="*/ 1632857 h 1710131"/>
              <a:gd name="connsiteX21" fmla="*/ 1021328 w 1453603"/>
              <a:gd name="connsiteY21" fmla="*/ 1710040 h 1710131"/>
              <a:gd name="connsiteX22" fmla="*/ 914436 w 1453603"/>
              <a:gd name="connsiteY22" fmla="*/ 1649186 h 1710131"/>
              <a:gd name="connsiteX23" fmla="*/ 865450 w 1453603"/>
              <a:gd name="connsiteY23" fmla="*/ 1681843 h 1710131"/>
              <a:gd name="connsiteX24" fmla="*/ 816464 w 1453603"/>
              <a:gd name="connsiteY24" fmla="*/ 1600200 h 1710131"/>
              <a:gd name="connsiteX25" fmla="*/ 742079 w 1453603"/>
              <a:gd name="connsiteY25" fmla="*/ 1656444 h 1710131"/>
              <a:gd name="connsiteX26" fmla="*/ 408250 w 1453603"/>
              <a:gd name="connsiteY26" fmla="*/ 1351645 h 1710131"/>
              <a:gd name="connsiteX27" fmla="*/ 14134 w 1453603"/>
              <a:gd name="connsiteY27" fmla="*/ 824633 h 1710131"/>
              <a:gd name="connsiteX28" fmla="*/ 36 w 1453603"/>
              <a:gd name="connsiteY28" fmla="*/ 816429 h 171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53603" h="1710131">
                <a:moveTo>
                  <a:pt x="36" y="816429"/>
                </a:moveTo>
                <a:cubicBezTo>
                  <a:pt x="-5407" y="813708"/>
                  <a:pt x="623924" y="6804"/>
                  <a:pt x="620522" y="0"/>
                </a:cubicBezTo>
                <a:lnTo>
                  <a:pt x="636850" y="0"/>
                </a:lnTo>
                <a:cubicBezTo>
                  <a:pt x="821907" y="319768"/>
                  <a:pt x="1008743" y="659316"/>
                  <a:pt x="1094050" y="800100"/>
                </a:cubicBezTo>
                <a:cubicBezTo>
                  <a:pt x="1179357" y="940884"/>
                  <a:pt x="1137805" y="817492"/>
                  <a:pt x="1148691" y="844706"/>
                </a:cubicBezTo>
                <a:cubicBezTo>
                  <a:pt x="1159577" y="871920"/>
                  <a:pt x="1130371" y="924556"/>
                  <a:pt x="1159364" y="963386"/>
                </a:cubicBezTo>
                <a:cubicBezTo>
                  <a:pt x="1188357" y="1002216"/>
                  <a:pt x="1322650" y="1077686"/>
                  <a:pt x="1322650" y="1077686"/>
                </a:cubicBezTo>
                <a:cubicBezTo>
                  <a:pt x="1358029" y="1094015"/>
                  <a:pt x="1349865" y="1036864"/>
                  <a:pt x="1371636" y="1061357"/>
                </a:cubicBezTo>
                <a:cubicBezTo>
                  <a:pt x="1393407" y="1085850"/>
                  <a:pt x="1448805" y="1196818"/>
                  <a:pt x="1453279" y="1224643"/>
                </a:cubicBezTo>
                <a:cubicBezTo>
                  <a:pt x="1457753" y="1252468"/>
                  <a:pt x="1414807" y="1222864"/>
                  <a:pt x="1398478" y="1228307"/>
                </a:cubicBezTo>
                <a:cubicBezTo>
                  <a:pt x="1382149" y="1233750"/>
                  <a:pt x="1361998" y="1250609"/>
                  <a:pt x="1355307" y="1257300"/>
                </a:cubicBezTo>
                <a:cubicBezTo>
                  <a:pt x="1348616" y="1263991"/>
                  <a:pt x="1350170" y="1254845"/>
                  <a:pt x="1358334" y="1268452"/>
                </a:cubicBezTo>
                <a:cubicBezTo>
                  <a:pt x="1366498" y="1282059"/>
                  <a:pt x="1408023" y="1318778"/>
                  <a:pt x="1404293" y="1338943"/>
                </a:cubicBezTo>
                <a:cubicBezTo>
                  <a:pt x="1400563" y="1359108"/>
                  <a:pt x="1345842" y="1365945"/>
                  <a:pt x="1335952" y="1389442"/>
                </a:cubicBezTo>
                <a:cubicBezTo>
                  <a:pt x="1326062" y="1412939"/>
                  <a:pt x="1360776" y="1455686"/>
                  <a:pt x="1344952" y="1479927"/>
                </a:cubicBezTo>
                <a:cubicBezTo>
                  <a:pt x="1329128" y="1504168"/>
                  <a:pt x="1259566" y="1510393"/>
                  <a:pt x="1241007" y="1534886"/>
                </a:cubicBezTo>
                <a:cubicBezTo>
                  <a:pt x="1222448" y="1559379"/>
                  <a:pt x="1241552" y="1613302"/>
                  <a:pt x="1233600" y="1626883"/>
                </a:cubicBezTo>
                <a:cubicBezTo>
                  <a:pt x="1225648" y="1640464"/>
                  <a:pt x="1213832" y="1607210"/>
                  <a:pt x="1193295" y="1616370"/>
                </a:cubicBezTo>
                <a:cubicBezTo>
                  <a:pt x="1172758" y="1625530"/>
                  <a:pt x="1129641" y="1676374"/>
                  <a:pt x="1110379" y="1681843"/>
                </a:cubicBezTo>
                <a:cubicBezTo>
                  <a:pt x="1091117" y="1687312"/>
                  <a:pt x="1094050" y="1657350"/>
                  <a:pt x="1077721" y="1649186"/>
                </a:cubicBezTo>
                <a:cubicBezTo>
                  <a:pt x="1061392" y="1641022"/>
                  <a:pt x="1021806" y="1622715"/>
                  <a:pt x="1012407" y="1632857"/>
                </a:cubicBezTo>
                <a:cubicBezTo>
                  <a:pt x="1003008" y="1642999"/>
                  <a:pt x="1018354" y="1684312"/>
                  <a:pt x="1021328" y="1710040"/>
                </a:cubicBezTo>
                <a:cubicBezTo>
                  <a:pt x="1005000" y="1712762"/>
                  <a:pt x="940416" y="1653885"/>
                  <a:pt x="914436" y="1649186"/>
                </a:cubicBezTo>
                <a:cubicBezTo>
                  <a:pt x="888456" y="1644487"/>
                  <a:pt x="865450" y="1681843"/>
                  <a:pt x="865450" y="1681843"/>
                </a:cubicBezTo>
                <a:cubicBezTo>
                  <a:pt x="849121" y="1673679"/>
                  <a:pt x="837026" y="1604433"/>
                  <a:pt x="816464" y="1600200"/>
                </a:cubicBezTo>
                <a:cubicBezTo>
                  <a:pt x="795902" y="1595967"/>
                  <a:pt x="795600" y="1707546"/>
                  <a:pt x="742079" y="1656444"/>
                </a:cubicBezTo>
                <a:cubicBezTo>
                  <a:pt x="688558" y="1605342"/>
                  <a:pt x="539622" y="1527316"/>
                  <a:pt x="408250" y="1351645"/>
                </a:cubicBezTo>
                <a:lnTo>
                  <a:pt x="14134" y="824633"/>
                </a:lnTo>
                <a:lnTo>
                  <a:pt x="36" y="816429"/>
                </a:lnTo>
                <a:close/>
              </a:path>
            </a:pathLst>
          </a:custGeom>
          <a:solidFill>
            <a:srgbClr val="0070C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98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11756</TotalTime>
  <Words>875</Words>
  <Application>Microsoft Macintosh PowerPoint</Application>
  <PresentationFormat>Widescreen</PresentationFormat>
  <Paragraphs>53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KaiTi</vt:lpstr>
      <vt:lpstr>微软雅黑</vt:lpstr>
      <vt:lpstr>SimHei</vt:lpstr>
      <vt:lpstr>SimSun</vt:lpstr>
      <vt:lpstr>楷体</vt:lpstr>
      <vt:lpstr>汉仪旗黑-85S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行星地球 第一节 宇宙中的地球</dc:title>
  <dc:creator>Li Xin</dc:creator>
  <cp:lastModifiedBy>Li Xin</cp:lastModifiedBy>
  <cp:revision>513</cp:revision>
  <dcterms:created xsi:type="dcterms:W3CDTF">2019-05-21T03:01:45Z</dcterms:created>
  <dcterms:modified xsi:type="dcterms:W3CDTF">2020-04-25T15:21:24Z</dcterms:modified>
</cp:coreProperties>
</file>