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heme/theme2.xml" ContentType="application/vnd.openxmlformats-officedocument.theme+xml"/>
  <Override PartName="/ppt/tags/tag15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18.jpg" ContentType="image/jpeg"/>
  <Override PartName="/ppt/media/image21.jpg" ContentType="image/jpeg"/>
  <Override PartName="/ppt/media/image23.jpg" ContentType="image/jpeg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65" r:id="rId2"/>
    <p:sldId id="282" r:id="rId3"/>
    <p:sldId id="283" r:id="rId4"/>
    <p:sldId id="288" r:id="rId5"/>
    <p:sldId id="293" r:id="rId6"/>
    <p:sldId id="285" r:id="rId7"/>
    <p:sldId id="287" r:id="rId8"/>
    <p:sldId id="289" r:id="rId9"/>
    <p:sldId id="290" r:id="rId10"/>
    <p:sldId id="291" r:id="rId11"/>
    <p:sldId id="284" r:id="rId12"/>
    <p:sldId id="294" r:id="rId13"/>
    <p:sldId id="271" r:id="rId14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0" d="100"/>
          <a:sy n="110" d="100"/>
        </p:scale>
        <p:origin x="-1632" y="-6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1CDADC-B016-4612-AA4C-9A1DDDC91260}" type="doc">
      <dgm:prSet loTypeId="urn:microsoft.com/office/officeart/2005/8/layout/equation2" loCatId="relationship" qsTypeId="urn:microsoft.com/office/officeart/2005/8/quickstyle/simple5" qsCatId="simple" csTypeId="urn:microsoft.com/office/officeart/2005/8/colors/colorful1" csCatId="colorful" phldr="1"/>
      <dgm:spPr/>
    </dgm:pt>
    <dgm:pt modelId="{CF045ED4-A831-4788-9C25-95CF1E37CFCB}">
      <dgm:prSet phldrT="[文本]"/>
      <dgm:spPr/>
      <dgm:t>
        <a:bodyPr/>
        <a:lstStyle/>
        <a:p>
          <a:r>
            <a:rPr lang="zh-CN" altLang="en-US" dirty="0" smtClean="0"/>
            <a:t>环节</a:t>
          </a:r>
          <a:endParaRPr lang="zh-CN" altLang="en-US" dirty="0"/>
        </a:p>
      </dgm:t>
    </dgm:pt>
    <dgm:pt modelId="{88742B5E-55E1-4E6E-BAF0-E9C09AB3D704}" type="parTrans" cxnId="{7D25B431-E9BC-4602-BC1E-DAA820B348D5}">
      <dgm:prSet/>
      <dgm:spPr/>
      <dgm:t>
        <a:bodyPr/>
        <a:lstStyle/>
        <a:p>
          <a:endParaRPr lang="zh-CN" altLang="en-US"/>
        </a:p>
      </dgm:t>
    </dgm:pt>
    <dgm:pt modelId="{3901F220-AA4E-43F9-862B-DBD004B05188}" type="sibTrans" cxnId="{7D25B431-E9BC-4602-BC1E-DAA820B348D5}">
      <dgm:prSet/>
      <dgm:spPr/>
      <dgm:t>
        <a:bodyPr/>
        <a:lstStyle/>
        <a:p>
          <a:endParaRPr lang="zh-CN" altLang="en-US"/>
        </a:p>
      </dgm:t>
    </dgm:pt>
    <dgm:pt modelId="{1CB4B59D-4C75-4ED3-B30E-9147F8B554D8}">
      <dgm:prSet phldrT="[文本]"/>
      <dgm:spPr/>
      <dgm:t>
        <a:bodyPr/>
        <a:lstStyle/>
        <a:p>
          <a:r>
            <a:rPr lang="zh-CN" altLang="en-US" dirty="0" smtClean="0"/>
            <a:t>时序</a:t>
          </a:r>
          <a:endParaRPr lang="zh-CN" altLang="en-US" dirty="0"/>
        </a:p>
      </dgm:t>
    </dgm:pt>
    <dgm:pt modelId="{0B340AD4-B9CE-4301-BF57-28EF2EC2CD7B}" type="parTrans" cxnId="{1D796A6A-05EC-4EB4-84FB-EB919ECFA2CF}">
      <dgm:prSet/>
      <dgm:spPr/>
      <dgm:t>
        <a:bodyPr/>
        <a:lstStyle/>
        <a:p>
          <a:endParaRPr lang="zh-CN" altLang="en-US"/>
        </a:p>
      </dgm:t>
    </dgm:pt>
    <dgm:pt modelId="{9C992EA1-6748-4C57-9897-11124EA36424}" type="sibTrans" cxnId="{1D796A6A-05EC-4EB4-84FB-EB919ECFA2CF}">
      <dgm:prSet/>
      <dgm:spPr/>
      <dgm:t>
        <a:bodyPr/>
        <a:lstStyle/>
        <a:p>
          <a:endParaRPr lang="zh-CN" altLang="en-US"/>
        </a:p>
      </dgm:t>
    </dgm:pt>
    <dgm:pt modelId="{630A69F3-D342-4EDA-A6DC-595EE9168B6E}">
      <dgm:prSet phldrT="[文本]"/>
      <dgm:spPr/>
      <dgm:t>
        <a:bodyPr/>
        <a:lstStyle/>
        <a:p>
          <a:r>
            <a:rPr lang="zh-CN" altLang="en-US" dirty="0" smtClean="0"/>
            <a:t>流程</a:t>
          </a:r>
          <a:endParaRPr lang="zh-CN" altLang="en-US" dirty="0"/>
        </a:p>
      </dgm:t>
    </dgm:pt>
    <dgm:pt modelId="{8F47CC8E-14A2-4572-9D13-4DF0530FD55C}" type="parTrans" cxnId="{96CBE752-9431-424C-AC44-BC2584F6D86C}">
      <dgm:prSet/>
      <dgm:spPr/>
      <dgm:t>
        <a:bodyPr/>
        <a:lstStyle/>
        <a:p>
          <a:endParaRPr lang="zh-CN" altLang="en-US"/>
        </a:p>
      </dgm:t>
    </dgm:pt>
    <dgm:pt modelId="{967B96FD-2ECB-4E15-A6FB-9FCED7EF16E5}" type="sibTrans" cxnId="{96CBE752-9431-424C-AC44-BC2584F6D86C}">
      <dgm:prSet/>
      <dgm:spPr/>
      <dgm:t>
        <a:bodyPr/>
        <a:lstStyle/>
        <a:p>
          <a:endParaRPr lang="zh-CN" altLang="en-US"/>
        </a:p>
      </dgm:t>
    </dgm:pt>
    <dgm:pt modelId="{07571BE3-23C3-4967-925C-B468C3C0451B}" type="pres">
      <dgm:prSet presAssocID="{121CDADC-B016-4612-AA4C-9A1DDDC91260}" presName="Name0" presStyleCnt="0">
        <dgm:presLayoutVars>
          <dgm:dir/>
          <dgm:resizeHandles val="exact"/>
        </dgm:presLayoutVars>
      </dgm:prSet>
      <dgm:spPr/>
    </dgm:pt>
    <dgm:pt modelId="{481258E9-B387-4E0D-808C-12CB10659366}" type="pres">
      <dgm:prSet presAssocID="{121CDADC-B016-4612-AA4C-9A1DDDC91260}" presName="vNodes" presStyleCnt="0"/>
      <dgm:spPr/>
    </dgm:pt>
    <dgm:pt modelId="{9548116B-393F-48C5-9E24-4DB81CA53DA1}" type="pres">
      <dgm:prSet presAssocID="{CF045ED4-A831-4788-9C25-95CF1E37CFC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717E654-7D7E-420C-883D-3D7A480A4F69}" type="pres">
      <dgm:prSet presAssocID="{3901F220-AA4E-43F9-862B-DBD004B05188}" presName="spacerT" presStyleCnt="0"/>
      <dgm:spPr/>
    </dgm:pt>
    <dgm:pt modelId="{5D9C20F6-6037-4FC8-8FC0-921696FCF4A9}" type="pres">
      <dgm:prSet presAssocID="{3901F220-AA4E-43F9-862B-DBD004B05188}" presName="sibTrans" presStyleLbl="sibTrans2D1" presStyleIdx="0" presStyleCnt="2"/>
      <dgm:spPr/>
      <dgm:t>
        <a:bodyPr/>
        <a:lstStyle/>
        <a:p>
          <a:endParaRPr lang="zh-CN" altLang="en-US"/>
        </a:p>
      </dgm:t>
    </dgm:pt>
    <dgm:pt modelId="{B5AFCD1B-74DD-4A9E-9308-13AFA77F40B2}" type="pres">
      <dgm:prSet presAssocID="{3901F220-AA4E-43F9-862B-DBD004B05188}" presName="spacerB" presStyleCnt="0"/>
      <dgm:spPr/>
    </dgm:pt>
    <dgm:pt modelId="{10A1037A-A7A3-45C3-86FE-A163CB2DA9C2}" type="pres">
      <dgm:prSet presAssocID="{1CB4B59D-4C75-4ED3-B30E-9147F8B554D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A408336-B23B-48E6-BC82-0028385A7EF6}" type="pres">
      <dgm:prSet presAssocID="{121CDADC-B016-4612-AA4C-9A1DDDC91260}" presName="sibTransLast" presStyleLbl="sibTrans2D1" presStyleIdx="1" presStyleCnt="2"/>
      <dgm:spPr/>
      <dgm:t>
        <a:bodyPr/>
        <a:lstStyle/>
        <a:p>
          <a:endParaRPr lang="zh-CN" altLang="en-US"/>
        </a:p>
      </dgm:t>
    </dgm:pt>
    <dgm:pt modelId="{CD698CFD-9806-4831-801A-B8D430E813E5}" type="pres">
      <dgm:prSet presAssocID="{121CDADC-B016-4612-AA4C-9A1DDDC91260}" presName="connectorText" presStyleLbl="sibTrans2D1" presStyleIdx="1" presStyleCnt="2"/>
      <dgm:spPr/>
      <dgm:t>
        <a:bodyPr/>
        <a:lstStyle/>
        <a:p>
          <a:endParaRPr lang="zh-CN" altLang="en-US"/>
        </a:p>
      </dgm:t>
    </dgm:pt>
    <dgm:pt modelId="{DA0646C4-E1D1-49F2-AB2D-EBD408B58051}" type="pres">
      <dgm:prSet presAssocID="{121CDADC-B016-4612-AA4C-9A1DDDC91260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43A419BC-1769-4724-861A-1B6D337AC9FE}" type="presOf" srcId="{9C992EA1-6748-4C57-9897-11124EA36424}" destId="{CD698CFD-9806-4831-801A-B8D430E813E5}" srcOrd="1" destOrd="0" presId="urn:microsoft.com/office/officeart/2005/8/layout/equation2"/>
    <dgm:cxn modelId="{5D989259-770A-45B2-B913-67C46E3F7795}" type="presOf" srcId="{630A69F3-D342-4EDA-A6DC-595EE9168B6E}" destId="{DA0646C4-E1D1-49F2-AB2D-EBD408B58051}" srcOrd="0" destOrd="0" presId="urn:microsoft.com/office/officeart/2005/8/layout/equation2"/>
    <dgm:cxn modelId="{96CBE752-9431-424C-AC44-BC2584F6D86C}" srcId="{121CDADC-B016-4612-AA4C-9A1DDDC91260}" destId="{630A69F3-D342-4EDA-A6DC-595EE9168B6E}" srcOrd="2" destOrd="0" parTransId="{8F47CC8E-14A2-4572-9D13-4DF0530FD55C}" sibTransId="{967B96FD-2ECB-4E15-A6FB-9FCED7EF16E5}"/>
    <dgm:cxn modelId="{1D796A6A-05EC-4EB4-84FB-EB919ECFA2CF}" srcId="{121CDADC-B016-4612-AA4C-9A1DDDC91260}" destId="{1CB4B59D-4C75-4ED3-B30E-9147F8B554D8}" srcOrd="1" destOrd="0" parTransId="{0B340AD4-B9CE-4301-BF57-28EF2EC2CD7B}" sibTransId="{9C992EA1-6748-4C57-9897-11124EA36424}"/>
    <dgm:cxn modelId="{6D493ED9-C113-4EE9-B6F6-CEA8C77FBC19}" type="presOf" srcId="{1CB4B59D-4C75-4ED3-B30E-9147F8B554D8}" destId="{10A1037A-A7A3-45C3-86FE-A163CB2DA9C2}" srcOrd="0" destOrd="0" presId="urn:microsoft.com/office/officeart/2005/8/layout/equation2"/>
    <dgm:cxn modelId="{CE42B999-82A0-4A99-979C-7617DBF38525}" type="presOf" srcId="{9C992EA1-6748-4C57-9897-11124EA36424}" destId="{7A408336-B23B-48E6-BC82-0028385A7EF6}" srcOrd="0" destOrd="0" presId="urn:microsoft.com/office/officeart/2005/8/layout/equation2"/>
    <dgm:cxn modelId="{19B1353D-BC25-405B-9672-D51CC93F4661}" type="presOf" srcId="{121CDADC-B016-4612-AA4C-9A1DDDC91260}" destId="{07571BE3-23C3-4967-925C-B468C3C0451B}" srcOrd="0" destOrd="0" presId="urn:microsoft.com/office/officeart/2005/8/layout/equation2"/>
    <dgm:cxn modelId="{DEB60946-A9CE-4ECB-9FA1-0539C70530F3}" type="presOf" srcId="{CF045ED4-A831-4788-9C25-95CF1E37CFCB}" destId="{9548116B-393F-48C5-9E24-4DB81CA53DA1}" srcOrd="0" destOrd="0" presId="urn:microsoft.com/office/officeart/2005/8/layout/equation2"/>
    <dgm:cxn modelId="{93E18A76-791F-4DC9-9D6D-762F894658F3}" type="presOf" srcId="{3901F220-AA4E-43F9-862B-DBD004B05188}" destId="{5D9C20F6-6037-4FC8-8FC0-921696FCF4A9}" srcOrd="0" destOrd="0" presId="urn:microsoft.com/office/officeart/2005/8/layout/equation2"/>
    <dgm:cxn modelId="{7D25B431-E9BC-4602-BC1E-DAA820B348D5}" srcId="{121CDADC-B016-4612-AA4C-9A1DDDC91260}" destId="{CF045ED4-A831-4788-9C25-95CF1E37CFCB}" srcOrd="0" destOrd="0" parTransId="{88742B5E-55E1-4E6E-BAF0-E9C09AB3D704}" sibTransId="{3901F220-AA4E-43F9-862B-DBD004B05188}"/>
    <dgm:cxn modelId="{D58BBBC1-C657-402D-A2C2-6E440F5642C4}" type="presParOf" srcId="{07571BE3-23C3-4967-925C-B468C3C0451B}" destId="{481258E9-B387-4E0D-808C-12CB10659366}" srcOrd="0" destOrd="0" presId="urn:microsoft.com/office/officeart/2005/8/layout/equation2"/>
    <dgm:cxn modelId="{470CE907-FD51-4833-9643-47D8629ECE31}" type="presParOf" srcId="{481258E9-B387-4E0D-808C-12CB10659366}" destId="{9548116B-393F-48C5-9E24-4DB81CA53DA1}" srcOrd="0" destOrd="0" presId="urn:microsoft.com/office/officeart/2005/8/layout/equation2"/>
    <dgm:cxn modelId="{9D0B0607-BE77-4A7F-8DF1-7DA91BC14BE4}" type="presParOf" srcId="{481258E9-B387-4E0D-808C-12CB10659366}" destId="{E717E654-7D7E-420C-883D-3D7A480A4F69}" srcOrd="1" destOrd="0" presId="urn:microsoft.com/office/officeart/2005/8/layout/equation2"/>
    <dgm:cxn modelId="{408D4DE7-F35E-47D4-9FEE-5C332AEB4912}" type="presParOf" srcId="{481258E9-B387-4E0D-808C-12CB10659366}" destId="{5D9C20F6-6037-4FC8-8FC0-921696FCF4A9}" srcOrd="2" destOrd="0" presId="urn:microsoft.com/office/officeart/2005/8/layout/equation2"/>
    <dgm:cxn modelId="{BD61F061-F0B0-4F1E-8720-493473131123}" type="presParOf" srcId="{481258E9-B387-4E0D-808C-12CB10659366}" destId="{B5AFCD1B-74DD-4A9E-9308-13AFA77F40B2}" srcOrd="3" destOrd="0" presId="urn:microsoft.com/office/officeart/2005/8/layout/equation2"/>
    <dgm:cxn modelId="{39596739-DF69-40CF-8C1F-E193ED0E8E12}" type="presParOf" srcId="{481258E9-B387-4E0D-808C-12CB10659366}" destId="{10A1037A-A7A3-45C3-86FE-A163CB2DA9C2}" srcOrd="4" destOrd="0" presId="urn:microsoft.com/office/officeart/2005/8/layout/equation2"/>
    <dgm:cxn modelId="{27A73C46-94DE-487A-A479-194D4AC0CEB1}" type="presParOf" srcId="{07571BE3-23C3-4967-925C-B468C3C0451B}" destId="{7A408336-B23B-48E6-BC82-0028385A7EF6}" srcOrd="1" destOrd="0" presId="urn:microsoft.com/office/officeart/2005/8/layout/equation2"/>
    <dgm:cxn modelId="{AFB4C5B8-436E-4782-999A-CEFDB85FB61B}" type="presParOf" srcId="{7A408336-B23B-48E6-BC82-0028385A7EF6}" destId="{CD698CFD-9806-4831-801A-B8D430E813E5}" srcOrd="0" destOrd="0" presId="urn:microsoft.com/office/officeart/2005/8/layout/equation2"/>
    <dgm:cxn modelId="{CB73CC7C-1E6B-4008-9C86-BC3CB77F057E}" type="presParOf" srcId="{07571BE3-23C3-4967-925C-B468C3C0451B}" destId="{DA0646C4-E1D1-49F2-AB2D-EBD408B58051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A1B425-DEDE-489E-A8EB-164FBD12B260}" type="doc">
      <dgm:prSet loTypeId="urn:microsoft.com/office/officeart/2005/8/layout/hierarchy2" loCatId="hierarchy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zh-CN" altLang="en-US"/>
        </a:p>
      </dgm:t>
    </dgm:pt>
    <dgm:pt modelId="{76766F06-FA90-4EF6-B7D6-E37BC3A88135}">
      <dgm:prSet phldrT="[文本]"/>
      <dgm:spPr/>
      <dgm:t>
        <a:bodyPr/>
        <a:lstStyle/>
        <a:p>
          <a:r>
            <a:rPr lang="zh-CN" altLang="en-US" dirty="0" smtClean="0"/>
            <a:t>流程的探析</a:t>
          </a:r>
          <a:endParaRPr lang="zh-CN" altLang="en-US" dirty="0"/>
        </a:p>
      </dgm:t>
    </dgm:pt>
    <dgm:pt modelId="{9FA82710-4940-4C81-BA1B-CF2388F2C8A5}" type="parTrans" cxnId="{F6B87C1C-27DD-44FB-AB3D-C72C6C2479B3}">
      <dgm:prSet/>
      <dgm:spPr/>
      <dgm:t>
        <a:bodyPr/>
        <a:lstStyle/>
        <a:p>
          <a:endParaRPr lang="zh-CN" altLang="en-US"/>
        </a:p>
      </dgm:t>
    </dgm:pt>
    <dgm:pt modelId="{ED50A386-887F-4E74-8AF5-27AE95C2E42B}" type="sibTrans" cxnId="{F6B87C1C-27DD-44FB-AB3D-C72C6C2479B3}">
      <dgm:prSet/>
      <dgm:spPr/>
      <dgm:t>
        <a:bodyPr/>
        <a:lstStyle/>
        <a:p>
          <a:endParaRPr lang="zh-CN" altLang="en-US"/>
        </a:p>
      </dgm:t>
    </dgm:pt>
    <dgm:pt modelId="{C06AFC59-2092-4B25-818E-32FD1A77B933}">
      <dgm:prSet phldrT="[文本]" custT="1"/>
      <dgm:spPr/>
      <dgm:t>
        <a:bodyPr/>
        <a:lstStyle/>
        <a:p>
          <a:r>
            <a:rPr lang="zh-CN" altLang="en-US" sz="2000" dirty="0" smtClean="0"/>
            <a:t>流程的含义</a:t>
          </a:r>
          <a:endParaRPr lang="zh-CN" altLang="en-US" sz="2000" dirty="0"/>
        </a:p>
      </dgm:t>
    </dgm:pt>
    <dgm:pt modelId="{56BC4942-842E-4D54-86E4-0B67BB7A0C89}" type="parTrans" cxnId="{180A4B1C-AA2E-4989-A4B4-00556B4FAFE9}">
      <dgm:prSet/>
      <dgm:spPr/>
      <dgm:t>
        <a:bodyPr/>
        <a:lstStyle/>
        <a:p>
          <a:endParaRPr lang="zh-CN" altLang="en-US"/>
        </a:p>
      </dgm:t>
    </dgm:pt>
    <dgm:pt modelId="{AFBF6B06-2EBA-495D-ACA4-423CA3B564B1}" type="sibTrans" cxnId="{180A4B1C-AA2E-4989-A4B4-00556B4FAFE9}">
      <dgm:prSet/>
      <dgm:spPr/>
      <dgm:t>
        <a:bodyPr/>
        <a:lstStyle/>
        <a:p>
          <a:endParaRPr lang="zh-CN" altLang="en-US"/>
        </a:p>
      </dgm:t>
    </dgm:pt>
    <dgm:pt modelId="{9232E06D-EB5B-4673-9EE6-140493733001}">
      <dgm:prSet phldrT="[文本]" custT="1"/>
      <dgm:spPr/>
      <dgm:t>
        <a:bodyPr/>
        <a:lstStyle/>
        <a:p>
          <a:r>
            <a:rPr lang="zh-CN" altLang="en-US" sz="1600" dirty="0" smtClean="0"/>
            <a:t>环节</a:t>
          </a:r>
          <a:endParaRPr lang="zh-CN" altLang="en-US" sz="1600" dirty="0"/>
        </a:p>
      </dgm:t>
    </dgm:pt>
    <dgm:pt modelId="{FE472275-385C-4D4E-99E5-ABB3BDB60BE6}" type="parTrans" cxnId="{3D9E4942-D49F-4E1A-A2F3-9F4CBA11BBA5}">
      <dgm:prSet/>
      <dgm:spPr/>
      <dgm:t>
        <a:bodyPr/>
        <a:lstStyle/>
        <a:p>
          <a:endParaRPr lang="zh-CN" altLang="en-US"/>
        </a:p>
      </dgm:t>
    </dgm:pt>
    <dgm:pt modelId="{E5679AF0-5E69-4A4F-A94A-FDDA5CC084DC}" type="sibTrans" cxnId="{3D9E4942-D49F-4E1A-A2F3-9F4CBA11BBA5}">
      <dgm:prSet/>
      <dgm:spPr/>
      <dgm:t>
        <a:bodyPr/>
        <a:lstStyle/>
        <a:p>
          <a:endParaRPr lang="zh-CN" altLang="en-US"/>
        </a:p>
      </dgm:t>
    </dgm:pt>
    <dgm:pt modelId="{E2EE9CA0-96B5-444A-847E-408697E8A9C0}">
      <dgm:prSet phldrT="[文本]" custT="1"/>
      <dgm:spPr/>
      <dgm:t>
        <a:bodyPr/>
        <a:lstStyle/>
        <a:p>
          <a:r>
            <a:rPr lang="zh-CN" altLang="en-US" sz="1600" dirty="0" smtClean="0"/>
            <a:t>时序</a:t>
          </a:r>
          <a:endParaRPr lang="zh-CN" altLang="en-US" sz="1600" dirty="0"/>
        </a:p>
      </dgm:t>
    </dgm:pt>
    <dgm:pt modelId="{CDC59105-C5D6-4592-B756-51E010AAC4A5}" type="parTrans" cxnId="{CCFC69CF-5CC1-4945-A06B-A47F2A041D84}">
      <dgm:prSet/>
      <dgm:spPr/>
      <dgm:t>
        <a:bodyPr/>
        <a:lstStyle/>
        <a:p>
          <a:endParaRPr lang="zh-CN" altLang="en-US"/>
        </a:p>
      </dgm:t>
    </dgm:pt>
    <dgm:pt modelId="{1C5C8AB9-BDB4-4450-B9A4-17EB882D1296}" type="sibTrans" cxnId="{CCFC69CF-5CC1-4945-A06B-A47F2A041D84}">
      <dgm:prSet/>
      <dgm:spPr/>
      <dgm:t>
        <a:bodyPr/>
        <a:lstStyle/>
        <a:p>
          <a:endParaRPr lang="zh-CN" altLang="en-US"/>
        </a:p>
      </dgm:t>
    </dgm:pt>
    <dgm:pt modelId="{91959525-DF29-4947-A6DB-A9D7B52BD617}">
      <dgm:prSet phldrT="[文本]" custT="1"/>
      <dgm:spPr/>
      <dgm:t>
        <a:bodyPr/>
        <a:lstStyle/>
        <a:p>
          <a:r>
            <a:rPr lang="zh-CN" altLang="en-US" sz="2000" dirty="0" smtClean="0"/>
            <a:t>绘制流程图</a:t>
          </a:r>
          <a:endParaRPr lang="zh-CN" altLang="en-US" sz="2000" dirty="0"/>
        </a:p>
      </dgm:t>
    </dgm:pt>
    <dgm:pt modelId="{B361835A-966F-4748-B40B-0DF43C3F84C1}" type="parTrans" cxnId="{956C4A91-7C74-40E6-A707-1D63AC95E7C1}">
      <dgm:prSet/>
      <dgm:spPr/>
      <dgm:t>
        <a:bodyPr/>
        <a:lstStyle/>
        <a:p>
          <a:endParaRPr lang="zh-CN" altLang="en-US"/>
        </a:p>
      </dgm:t>
    </dgm:pt>
    <dgm:pt modelId="{04975FAA-8DB6-4080-AC06-98691CADBFA4}" type="sibTrans" cxnId="{956C4A91-7C74-40E6-A707-1D63AC95E7C1}">
      <dgm:prSet/>
      <dgm:spPr/>
      <dgm:t>
        <a:bodyPr/>
        <a:lstStyle/>
        <a:p>
          <a:endParaRPr lang="zh-CN" altLang="en-US"/>
        </a:p>
      </dgm:t>
    </dgm:pt>
    <dgm:pt modelId="{4FBD12FE-9897-485D-A1C5-D3673EEC08AD}">
      <dgm:prSet phldrT="[文本]" custT="1"/>
      <dgm:spPr/>
      <dgm:t>
        <a:bodyPr/>
        <a:lstStyle/>
        <a:p>
          <a:r>
            <a:rPr lang="zh-CN" altLang="en-US" sz="1600" dirty="0" smtClean="0"/>
            <a:t>提高效率</a:t>
          </a:r>
          <a:endParaRPr lang="zh-CN" altLang="en-US" sz="1600" dirty="0"/>
        </a:p>
      </dgm:t>
    </dgm:pt>
    <dgm:pt modelId="{972EA441-0334-4270-818F-2693A8A5D2FA}" type="parTrans" cxnId="{F8FBD350-97C3-4823-AD12-9FE512ED9396}">
      <dgm:prSet/>
      <dgm:spPr/>
      <dgm:t>
        <a:bodyPr/>
        <a:lstStyle/>
        <a:p>
          <a:endParaRPr lang="zh-CN" altLang="en-US"/>
        </a:p>
      </dgm:t>
    </dgm:pt>
    <dgm:pt modelId="{C1B49417-EB75-477A-9542-C78FB7A8EE8E}" type="sibTrans" cxnId="{F8FBD350-97C3-4823-AD12-9FE512ED9396}">
      <dgm:prSet/>
      <dgm:spPr/>
      <dgm:t>
        <a:bodyPr/>
        <a:lstStyle/>
        <a:p>
          <a:endParaRPr lang="zh-CN" altLang="en-US"/>
        </a:p>
      </dgm:t>
    </dgm:pt>
    <dgm:pt modelId="{C62FD1F5-A877-4470-AC7A-8E772AB70FC1}">
      <dgm:prSet phldrT="[文本]" custT="1"/>
      <dgm:spPr/>
      <dgm:t>
        <a:bodyPr/>
        <a:lstStyle/>
        <a:p>
          <a:r>
            <a:rPr lang="zh-CN" altLang="en-US" sz="2000" dirty="0" smtClean="0"/>
            <a:t>流程的意义</a:t>
          </a:r>
          <a:endParaRPr lang="zh-CN" altLang="en-US" sz="2000" dirty="0"/>
        </a:p>
      </dgm:t>
    </dgm:pt>
    <dgm:pt modelId="{9CF04568-4EA0-476C-8872-97932AE399D8}" type="parTrans" cxnId="{F3EA8702-8D5C-41BC-8A9E-AD7BC6B9B249}">
      <dgm:prSet/>
      <dgm:spPr/>
      <dgm:t>
        <a:bodyPr/>
        <a:lstStyle/>
        <a:p>
          <a:endParaRPr lang="zh-CN" altLang="en-US"/>
        </a:p>
      </dgm:t>
    </dgm:pt>
    <dgm:pt modelId="{2E3F886E-0029-4F1C-A72F-E79F4F701930}" type="sibTrans" cxnId="{F3EA8702-8D5C-41BC-8A9E-AD7BC6B9B249}">
      <dgm:prSet/>
      <dgm:spPr/>
      <dgm:t>
        <a:bodyPr/>
        <a:lstStyle/>
        <a:p>
          <a:endParaRPr lang="zh-CN" altLang="en-US"/>
        </a:p>
      </dgm:t>
    </dgm:pt>
    <dgm:pt modelId="{5CB2D434-E3CA-41A4-925C-8BDBF83F7770}">
      <dgm:prSet phldrT="[文本]" custT="1"/>
      <dgm:spPr/>
      <dgm:t>
        <a:bodyPr/>
        <a:lstStyle/>
        <a:p>
          <a:r>
            <a:rPr lang="zh-CN" altLang="en-US" sz="1600" dirty="0" smtClean="0"/>
            <a:t>做事有序、合理</a:t>
          </a:r>
          <a:endParaRPr lang="zh-CN" altLang="en-US" sz="1600" dirty="0"/>
        </a:p>
      </dgm:t>
    </dgm:pt>
    <dgm:pt modelId="{3770910F-EC6A-4AFD-A6CF-10D88C4BDB5B}" type="parTrans" cxnId="{D2D5D113-6D65-4F35-AD80-0EFB48405094}">
      <dgm:prSet/>
      <dgm:spPr/>
      <dgm:t>
        <a:bodyPr/>
        <a:lstStyle/>
        <a:p>
          <a:endParaRPr lang="zh-CN" altLang="en-US"/>
        </a:p>
      </dgm:t>
    </dgm:pt>
    <dgm:pt modelId="{76587F32-86D3-4317-8DF0-DD0BC68838D1}" type="sibTrans" cxnId="{D2D5D113-6D65-4F35-AD80-0EFB48405094}">
      <dgm:prSet/>
      <dgm:spPr/>
      <dgm:t>
        <a:bodyPr/>
        <a:lstStyle/>
        <a:p>
          <a:endParaRPr lang="zh-CN" altLang="en-US"/>
        </a:p>
      </dgm:t>
    </dgm:pt>
    <dgm:pt modelId="{7CD60E82-324F-4365-BDC4-064D6E8239B6}">
      <dgm:prSet phldrT="[文本]" custT="1"/>
      <dgm:spPr/>
      <dgm:t>
        <a:bodyPr/>
        <a:lstStyle/>
        <a:p>
          <a:r>
            <a:rPr lang="zh-CN" altLang="en-US" sz="1600" dirty="0" smtClean="0"/>
            <a:t>保障安全</a:t>
          </a:r>
          <a:endParaRPr lang="zh-CN" altLang="en-US" sz="1600" dirty="0"/>
        </a:p>
      </dgm:t>
    </dgm:pt>
    <dgm:pt modelId="{97682070-B107-4ABB-9BE4-23681C9772D9}" type="parTrans" cxnId="{A13705D3-765A-4B21-9892-FF2F0D0EE3D9}">
      <dgm:prSet/>
      <dgm:spPr/>
      <dgm:t>
        <a:bodyPr/>
        <a:lstStyle/>
        <a:p>
          <a:endParaRPr lang="zh-CN" altLang="en-US"/>
        </a:p>
      </dgm:t>
    </dgm:pt>
    <dgm:pt modelId="{E220C376-B9AA-4144-96DB-CC787A8328D9}" type="sibTrans" cxnId="{A13705D3-765A-4B21-9892-FF2F0D0EE3D9}">
      <dgm:prSet/>
      <dgm:spPr/>
      <dgm:t>
        <a:bodyPr/>
        <a:lstStyle/>
        <a:p>
          <a:endParaRPr lang="zh-CN" altLang="en-US"/>
        </a:p>
      </dgm:t>
    </dgm:pt>
    <dgm:pt modelId="{C3C0983A-E89B-4849-870A-87C704075304}" type="pres">
      <dgm:prSet presAssocID="{09A1B425-DEDE-489E-A8EB-164FBD12B26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FF1E593B-65D8-4614-B7CD-01D1F2411487}" type="pres">
      <dgm:prSet presAssocID="{76766F06-FA90-4EF6-B7D6-E37BC3A88135}" presName="root1" presStyleCnt="0"/>
      <dgm:spPr/>
    </dgm:pt>
    <dgm:pt modelId="{FDDB3E57-C4CF-4D21-A0F4-EE82F502A870}" type="pres">
      <dgm:prSet presAssocID="{76766F06-FA90-4EF6-B7D6-E37BC3A88135}" presName="LevelOneTextNode" presStyleLbl="node0" presStyleIdx="0" presStyleCnt="1" custScaleX="17653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7F2500A0-FC58-4592-B8E7-A143DF1F62BE}" type="pres">
      <dgm:prSet presAssocID="{76766F06-FA90-4EF6-B7D6-E37BC3A88135}" presName="level2hierChild" presStyleCnt="0"/>
      <dgm:spPr/>
    </dgm:pt>
    <dgm:pt modelId="{92D5D319-2CBC-43DD-86D8-C1A7B66A4CDC}" type="pres">
      <dgm:prSet presAssocID="{56BC4942-842E-4D54-86E4-0B67BB7A0C89}" presName="conn2-1" presStyleLbl="parChTrans1D2" presStyleIdx="0" presStyleCnt="3"/>
      <dgm:spPr/>
      <dgm:t>
        <a:bodyPr/>
        <a:lstStyle/>
        <a:p>
          <a:endParaRPr lang="zh-CN" altLang="en-US"/>
        </a:p>
      </dgm:t>
    </dgm:pt>
    <dgm:pt modelId="{F8FA1F53-A039-446F-AF91-ECD5B87732E8}" type="pres">
      <dgm:prSet presAssocID="{56BC4942-842E-4D54-86E4-0B67BB7A0C89}" presName="connTx" presStyleLbl="parChTrans1D2" presStyleIdx="0" presStyleCnt="3"/>
      <dgm:spPr/>
      <dgm:t>
        <a:bodyPr/>
        <a:lstStyle/>
        <a:p>
          <a:endParaRPr lang="zh-CN" altLang="en-US"/>
        </a:p>
      </dgm:t>
    </dgm:pt>
    <dgm:pt modelId="{737209F1-B903-4233-A0D3-50BFDABA154E}" type="pres">
      <dgm:prSet presAssocID="{C06AFC59-2092-4B25-818E-32FD1A77B933}" presName="root2" presStyleCnt="0"/>
      <dgm:spPr/>
    </dgm:pt>
    <dgm:pt modelId="{06354951-A56A-426D-A306-C87CF50D9410}" type="pres">
      <dgm:prSet presAssocID="{C06AFC59-2092-4B25-818E-32FD1A77B933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6CC5561C-D130-44E6-A0B2-68FC7DBEB811}" type="pres">
      <dgm:prSet presAssocID="{C06AFC59-2092-4B25-818E-32FD1A77B933}" presName="level3hierChild" presStyleCnt="0"/>
      <dgm:spPr/>
    </dgm:pt>
    <dgm:pt modelId="{A04EB40E-9F82-4623-964D-A1647C795DCE}" type="pres">
      <dgm:prSet presAssocID="{FE472275-385C-4D4E-99E5-ABB3BDB60BE6}" presName="conn2-1" presStyleLbl="parChTrans1D3" presStyleIdx="0" presStyleCnt="5"/>
      <dgm:spPr/>
      <dgm:t>
        <a:bodyPr/>
        <a:lstStyle/>
        <a:p>
          <a:endParaRPr lang="zh-CN" altLang="en-US"/>
        </a:p>
      </dgm:t>
    </dgm:pt>
    <dgm:pt modelId="{EA726688-29E8-440F-B1EF-26B102162B39}" type="pres">
      <dgm:prSet presAssocID="{FE472275-385C-4D4E-99E5-ABB3BDB60BE6}" presName="connTx" presStyleLbl="parChTrans1D3" presStyleIdx="0" presStyleCnt="5"/>
      <dgm:spPr/>
      <dgm:t>
        <a:bodyPr/>
        <a:lstStyle/>
        <a:p>
          <a:endParaRPr lang="zh-CN" altLang="en-US"/>
        </a:p>
      </dgm:t>
    </dgm:pt>
    <dgm:pt modelId="{B7E1FC23-84AE-4C92-A106-505850EF1D89}" type="pres">
      <dgm:prSet presAssocID="{9232E06D-EB5B-4673-9EE6-140493733001}" presName="root2" presStyleCnt="0"/>
      <dgm:spPr/>
    </dgm:pt>
    <dgm:pt modelId="{8F5717DA-94EC-4C29-AA1B-D106AC1D65FA}" type="pres">
      <dgm:prSet presAssocID="{9232E06D-EB5B-4673-9EE6-140493733001}" presName="LevelTwoTextNod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EAFDC0DB-58AF-45F4-8407-60FE3979B2B6}" type="pres">
      <dgm:prSet presAssocID="{9232E06D-EB5B-4673-9EE6-140493733001}" presName="level3hierChild" presStyleCnt="0"/>
      <dgm:spPr/>
    </dgm:pt>
    <dgm:pt modelId="{F6856ABB-B2D4-444E-9407-2B8DDC43066C}" type="pres">
      <dgm:prSet presAssocID="{CDC59105-C5D6-4592-B756-51E010AAC4A5}" presName="conn2-1" presStyleLbl="parChTrans1D3" presStyleIdx="1" presStyleCnt="5"/>
      <dgm:spPr/>
      <dgm:t>
        <a:bodyPr/>
        <a:lstStyle/>
        <a:p>
          <a:endParaRPr lang="zh-CN" altLang="en-US"/>
        </a:p>
      </dgm:t>
    </dgm:pt>
    <dgm:pt modelId="{D62A92F2-8562-4E07-A94C-FBA253BA4E4C}" type="pres">
      <dgm:prSet presAssocID="{CDC59105-C5D6-4592-B756-51E010AAC4A5}" presName="connTx" presStyleLbl="parChTrans1D3" presStyleIdx="1" presStyleCnt="5"/>
      <dgm:spPr/>
      <dgm:t>
        <a:bodyPr/>
        <a:lstStyle/>
        <a:p>
          <a:endParaRPr lang="zh-CN" altLang="en-US"/>
        </a:p>
      </dgm:t>
    </dgm:pt>
    <dgm:pt modelId="{CFA2ABFD-AEA5-4067-B760-0F1731E8A334}" type="pres">
      <dgm:prSet presAssocID="{E2EE9CA0-96B5-444A-847E-408697E8A9C0}" presName="root2" presStyleCnt="0"/>
      <dgm:spPr/>
    </dgm:pt>
    <dgm:pt modelId="{CAE4ACBA-B099-4D56-8CEA-5B5BCC69F13F}" type="pres">
      <dgm:prSet presAssocID="{E2EE9CA0-96B5-444A-847E-408697E8A9C0}" presName="LevelTwoTextNod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4C3AF277-65F4-4A81-ABB3-E37D1CD1E126}" type="pres">
      <dgm:prSet presAssocID="{E2EE9CA0-96B5-444A-847E-408697E8A9C0}" presName="level3hierChild" presStyleCnt="0"/>
      <dgm:spPr/>
    </dgm:pt>
    <dgm:pt modelId="{AD069353-0B45-4439-9373-4FB48223D309}" type="pres">
      <dgm:prSet presAssocID="{B361835A-966F-4748-B40B-0DF43C3F84C1}" presName="conn2-1" presStyleLbl="parChTrans1D2" presStyleIdx="1" presStyleCnt="3"/>
      <dgm:spPr/>
      <dgm:t>
        <a:bodyPr/>
        <a:lstStyle/>
        <a:p>
          <a:endParaRPr lang="zh-CN" altLang="en-US"/>
        </a:p>
      </dgm:t>
    </dgm:pt>
    <dgm:pt modelId="{6ACF6488-8FF6-4AB1-84C6-ECDF015BF805}" type="pres">
      <dgm:prSet presAssocID="{B361835A-966F-4748-B40B-0DF43C3F84C1}" presName="connTx" presStyleLbl="parChTrans1D2" presStyleIdx="1" presStyleCnt="3"/>
      <dgm:spPr/>
      <dgm:t>
        <a:bodyPr/>
        <a:lstStyle/>
        <a:p>
          <a:endParaRPr lang="zh-CN" altLang="en-US"/>
        </a:p>
      </dgm:t>
    </dgm:pt>
    <dgm:pt modelId="{40BCD70E-3598-4637-A266-1BC0642BEF6B}" type="pres">
      <dgm:prSet presAssocID="{91959525-DF29-4947-A6DB-A9D7B52BD617}" presName="root2" presStyleCnt="0"/>
      <dgm:spPr/>
    </dgm:pt>
    <dgm:pt modelId="{2652A763-BC93-4307-AE7B-336DAAB22978}" type="pres">
      <dgm:prSet presAssocID="{91959525-DF29-4947-A6DB-A9D7B52BD617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B49371A6-9092-47DE-847C-02ECC53BC30D}" type="pres">
      <dgm:prSet presAssocID="{91959525-DF29-4947-A6DB-A9D7B52BD617}" presName="level3hierChild" presStyleCnt="0"/>
      <dgm:spPr/>
    </dgm:pt>
    <dgm:pt modelId="{ED99D856-92D6-4545-8E7C-D755086B3CF5}" type="pres">
      <dgm:prSet presAssocID="{9CF04568-4EA0-476C-8872-97932AE399D8}" presName="conn2-1" presStyleLbl="parChTrans1D2" presStyleIdx="2" presStyleCnt="3"/>
      <dgm:spPr/>
      <dgm:t>
        <a:bodyPr/>
        <a:lstStyle/>
        <a:p>
          <a:endParaRPr lang="zh-CN" altLang="en-US"/>
        </a:p>
      </dgm:t>
    </dgm:pt>
    <dgm:pt modelId="{9F2CE1BF-E7E2-4254-968E-971024FE1597}" type="pres">
      <dgm:prSet presAssocID="{9CF04568-4EA0-476C-8872-97932AE399D8}" presName="connTx" presStyleLbl="parChTrans1D2" presStyleIdx="2" presStyleCnt="3"/>
      <dgm:spPr/>
      <dgm:t>
        <a:bodyPr/>
        <a:lstStyle/>
        <a:p>
          <a:endParaRPr lang="zh-CN" altLang="en-US"/>
        </a:p>
      </dgm:t>
    </dgm:pt>
    <dgm:pt modelId="{E1CAED80-CFA7-415E-BAD2-675474885A74}" type="pres">
      <dgm:prSet presAssocID="{C62FD1F5-A877-4470-AC7A-8E772AB70FC1}" presName="root2" presStyleCnt="0"/>
      <dgm:spPr/>
    </dgm:pt>
    <dgm:pt modelId="{D6EA2EA9-F63C-4FB6-9830-CA598CDC194B}" type="pres">
      <dgm:prSet presAssocID="{C62FD1F5-A877-4470-AC7A-8E772AB70FC1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C215AA41-C3B9-4BF0-96FA-54294EF6AE41}" type="pres">
      <dgm:prSet presAssocID="{C62FD1F5-A877-4470-AC7A-8E772AB70FC1}" presName="level3hierChild" presStyleCnt="0"/>
      <dgm:spPr/>
    </dgm:pt>
    <dgm:pt modelId="{71372072-75CA-40E5-A1A5-3988DEB5226A}" type="pres">
      <dgm:prSet presAssocID="{972EA441-0334-4270-818F-2693A8A5D2FA}" presName="conn2-1" presStyleLbl="parChTrans1D3" presStyleIdx="2" presStyleCnt="5"/>
      <dgm:spPr/>
      <dgm:t>
        <a:bodyPr/>
        <a:lstStyle/>
        <a:p>
          <a:endParaRPr lang="zh-CN" altLang="en-US"/>
        </a:p>
      </dgm:t>
    </dgm:pt>
    <dgm:pt modelId="{013B1EDF-5E3D-4753-864A-0D289B1017B3}" type="pres">
      <dgm:prSet presAssocID="{972EA441-0334-4270-818F-2693A8A5D2FA}" presName="connTx" presStyleLbl="parChTrans1D3" presStyleIdx="2" presStyleCnt="5"/>
      <dgm:spPr/>
      <dgm:t>
        <a:bodyPr/>
        <a:lstStyle/>
        <a:p>
          <a:endParaRPr lang="zh-CN" altLang="en-US"/>
        </a:p>
      </dgm:t>
    </dgm:pt>
    <dgm:pt modelId="{FFCB440A-D7EC-45EF-9924-47F3DF732186}" type="pres">
      <dgm:prSet presAssocID="{4FBD12FE-9897-485D-A1C5-D3673EEC08AD}" presName="root2" presStyleCnt="0"/>
      <dgm:spPr/>
    </dgm:pt>
    <dgm:pt modelId="{C1DBBBD4-5C62-468D-A775-A79739D048D5}" type="pres">
      <dgm:prSet presAssocID="{4FBD12FE-9897-485D-A1C5-D3673EEC08AD}" presName="LevelTwoTextNode" presStyleLbl="node3" presStyleIdx="2" presStyleCnt="5" custLinFactNeighborX="-179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50F09DA4-60B6-4305-8DD2-9DBB3D2A9ECB}" type="pres">
      <dgm:prSet presAssocID="{4FBD12FE-9897-485D-A1C5-D3673EEC08AD}" presName="level3hierChild" presStyleCnt="0"/>
      <dgm:spPr/>
    </dgm:pt>
    <dgm:pt modelId="{D6E46627-70F6-4213-B2A6-2DF71D4C224F}" type="pres">
      <dgm:prSet presAssocID="{3770910F-EC6A-4AFD-A6CF-10D88C4BDB5B}" presName="conn2-1" presStyleLbl="parChTrans1D3" presStyleIdx="3" presStyleCnt="5"/>
      <dgm:spPr/>
      <dgm:t>
        <a:bodyPr/>
        <a:lstStyle/>
        <a:p>
          <a:endParaRPr lang="zh-CN" altLang="en-US"/>
        </a:p>
      </dgm:t>
    </dgm:pt>
    <dgm:pt modelId="{E76870AD-62EF-4CC3-93B3-93064CA94D38}" type="pres">
      <dgm:prSet presAssocID="{3770910F-EC6A-4AFD-A6CF-10D88C4BDB5B}" presName="connTx" presStyleLbl="parChTrans1D3" presStyleIdx="3" presStyleCnt="5"/>
      <dgm:spPr/>
      <dgm:t>
        <a:bodyPr/>
        <a:lstStyle/>
        <a:p>
          <a:endParaRPr lang="zh-CN" altLang="en-US"/>
        </a:p>
      </dgm:t>
    </dgm:pt>
    <dgm:pt modelId="{681871E4-B6A0-4F67-86D8-B3BB1F849A80}" type="pres">
      <dgm:prSet presAssocID="{5CB2D434-E3CA-41A4-925C-8BDBF83F7770}" presName="root2" presStyleCnt="0"/>
      <dgm:spPr/>
    </dgm:pt>
    <dgm:pt modelId="{8A0DC0D1-1887-4317-B2ED-1990D997057D}" type="pres">
      <dgm:prSet presAssocID="{5CB2D434-E3CA-41A4-925C-8BDBF83F7770}" presName="LevelTwoTextNode" presStyleLbl="node3" presStyleIdx="3" presStyleCnt="5" custScaleX="13737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393D5F53-1A8A-40CC-8586-C1C00701BCDF}" type="pres">
      <dgm:prSet presAssocID="{5CB2D434-E3CA-41A4-925C-8BDBF83F7770}" presName="level3hierChild" presStyleCnt="0"/>
      <dgm:spPr/>
    </dgm:pt>
    <dgm:pt modelId="{28282D38-0248-4EE5-A1F7-7090712C5435}" type="pres">
      <dgm:prSet presAssocID="{97682070-B107-4ABB-9BE4-23681C9772D9}" presName="conn2-1" presStyleLbl="parChTrans1D3" presStyleIdx="4" presStyleCnt="5"/>
      <dgm:spPr/>
      <dgm:t>
        <a:bodyPr/>
        <a:lstStyle/>
        <a:p>
          <a:endParaRPr lang="zh-CN" altLang="en-US"/>
        </a:p>
      </dgm:t>
    </dgm:pt>
    <dgm:pt modelId="{6AAE83E1-8F71-4308-925D-0A8A29B1A950}" type="pres">
      <dgm:prSet presAssocID="{97682070-B107-4ABB-9BE4-23681C9772D9}" presName="connTx" presStyleLbl="parChTrans1D3" presStyleIdx="4" presStyleCnt="5"/>
      <dgm:spPr/>
      <dgm:t>
        <a:bodyPr/>
        <a:lstStyle/>
        <a:p>
          <a:endParaRPr lang="zh-CN" altLang="en-US"/>
        </a:p>
      </dgm:t>
    </dgm:pt>
    <dgm:pt modelId="{3B86E661-65D4-45EB-B639-78B3FEBF1F7C}" type="pres">
      <dgm:prSet presAssocID="{7CD60E82-324F-4365-BDC4-064D6E8239B6}" presName="root2" presStyleCnt="0"/>
      <dgm:spPr/>
    </dgm:pt>
    <dgm:pt modelId="{D33615CA-BFA7-4E2F-9F1D-CB9CDB7332D4}" type="pres">
      <dgm:prSet presAssocID="{7CD60E82-324F-4365-BDC4-064D6E8239B6}" presName="LevelTwoTextNod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8E103188-0B13-453D-8143-F3D95676AD5F}" type="pres">
      <dgm:prSet presAssocID="{7CD60E82-324F-4365-BDC4-064D6E8239B6}" presName="level3hierChild" presStyleCnt="0"/>
      <dgm:spPr/>
    </dgm:pt>
  </dgm:ptLst>
  <dgm:cxnLst>
    <dgm:cxn modelId="{DAD0C34F-D1D6-4BE8-9FEF-402CC1429FE1}" type="presOf" srcId="{E2EE9CA0-96B5-444A-847E-408697E8A9C0}" destId="{CAE4ACBA-B099-4D56-8CEA-5B5BCC69F13F}" srcOrd="0" destOrd="0" presId="urn:microsoft.com/office/officeart/2005/8/layout/hierarchy2"/>
    <dgm:cxn modelId="{35FC26C4-CEC4-438B-A038-CAF73CEE47AF}" type="presOf" srcId="{56BC4942-842E-4D54-86E4-0B67BB7A0C89}" destId="{F8FA1F53-A039-446F-AF91-ECD5B87732E8}" srcOrd="1" destOrd="0" presId="urn:microsoft.com/office/officeart/2005/8/layout/hierarchy2"/>
    <dgm:cxn modelId="{D9F1E62D-EF0F-4330-8EFA-FFDC16521A14}" type="presOf" srcId="{09A1B425-DEDE-489E-A8EB-164FBD12B260}" destId="{C3C0983A-E89B-4849-870A-87C704075304}" srcOrd="0" destOrd="0" presId="urn:microsoft.com/office/officeart/2005/8/layout/hierarchy2"/>
    <dgm:cxn modelId="{08C6101C-457B-41DD-980C-BBDEF7426099}" type="presOf" srcId="{972EA441-0334-4270-818F-2693A8A5D2FA}" destId="{013B1EDF-5E3D-4753-864A-0D289B1017B3}" srcOrd="1" destOrd="0" presId="urn:microsoft.com/office/officeart/2005/8/layout/hierarchy2"/>
    <dgm:cxn modelId="{A4F64500-80EC-405D-B101-C91C3AD8974D}" type="presOf" srcId="{9CF04568-4EA0-476C-8872-97932AE399D8}" destId="{ED99D856-92D6-4545-8E7C-D755086B3CF5}" srcOrd="0" destOrd="0" presId="urn:microsoft.com/office/officeart/2005/8/layout/hierarchy2"/>
    <dgm:cxn modelId="{C130C143-E7B3-443E-8FE6-3B799A30551E}" type="presOf" srcId="{FE472275-385C-4D4E-99E5-ABB3BDB60BE6}" destId="{A04EB40E-9F82-4623-964D-A1647C795DCE}" srcOrd="0" destOrd="0" presId="urn:microsoft.com/office/officeart/2005/8/layout/hierarchy2"/>
    <dgm:cxn modelId="{D2D5D113-6D65-4F35-AD80-0EFB48405094}" srcId="{C62FD1F5-A877-4470-AC7A-8E772AB70FC1}" destId="{5CB2D434-E3CA-41A4-925C-8BDBF83F7770}" srcOrd="1" destOrd="0" parTransId="{3770910F-EC6A-4AFD-A6CF-10D88C4BDB5B}" sibTransId="{76587F32-86D3-4317-8DF0-DD0BC68838D1}"/>
    <dgm:cxn modelId="{457ECC98-2388-420F-8055-9292AC2C8DD4}" type="presOf" srcId="{C06AFC59-2092-4B25-818E-32FD1A77B933}" destId="{06354951-A56A-426D-A306-C87CF50D9410}" srcOrd="0" destOrd="0" presId="urn:microsoft.com/office/officeart/2005/8/layout/hierarchy2"/>
    <dgm:cxn modelId="{607E8F89-FB59-4CB6-AE6D-0F6DED28F20D}" type="presOf" srcId="{3770910F-EC6A-4AFD-A6CF-10D88C4BDB5B}" destId="{D6E46627-70F6-4213-B2A6-2DF71D4C224F}" srcOrd="0" destOrd="0" presId="urn:microsoft.com/office/officeart/2005/8/layout/hierarchy2"/>
    <dgm:cxn modelId="{1C669B16-3A31-4035-9DF0-4D30D8BCBB13}" type="presOf" srcId="{97682070-B107-4ABB-9BE4-23681C9772D9}" destId="{6AAE83E1-8F71-4308-925D-0A8A29B1A950}" srcOrd="1" destOrd="0" presId="urn:microsoft.com/office/officeart/2005/8/layout/hierarchy2"/>
    <dgm:cxn modelId="{3D9E4942-D49F-4E1A-A2F3-9F4CBA11BBA5}" srcId="{C06AFC59-2092-4B25-818E-32FD1A77B933}" destId="{9232E06D-EB5B-4673-9EE6-140493733001}" srcOrd="0" destOrd="0" parTransId="{FE472275-385C-4D4E-99E5-ABB3BDB60BE6}" sibTransId="{E5679AF0-5E69-4A4F-A94A-FDDA5CC084DC}"/>
    <dgm:cxn modelId="{956C4A91-7C74-40E6-A707-1D63AC95E7C1}" srcId="{76766F06-FA90-4EF6-B7D6-E37BC3A88135}" destId="{91959525-DF29-4947-A6DB-A9D7B52BD617}" srcOrd="1" destOrd="0" parTransId="{B361835A-966F-4748-B40B-0DF43C3F84C1}" sibTransId="{04975FAA-8DB6-4080-AC06-98691CADBFA4}"/>
    <dgm:cxn modelId="{81CBC93C-99BA-4421-8128-0F6B7FA486BE}" type="presOf" srcId="{9232E06D-EB5B-4673-9EE6-140493733001}" destId="{8F5717DA-94EC-4C29-AA1B-D106AC1D65FA}" srcOrd="0" destOrd="0" presId="urn:microsoft.com/office/officeart/2005/8/layout/hierarchy2"/>
    <dgm:cxn modelId="{5D8E1CCF-5704-493D-AD5E-E9222D647396}" type="presOf" srcId="{97682070-B107-4ABB-9BE4-23681C9772D9}" destId="{28282D38-0248-4EE5-A1F7-7090712C5435}" srcOrd="0" destOrd="0" presId="urn:microsoft.com/office/officeart/2005/8/layout/hierarchy2"/>
    <dgm:cxn modelId="{CACC0A11-BA96-4EDB-BB8C-4EBA8DAB017D}" type="presOf" srcId="{7CD60E82-324F-4365-BDC4-064D6E8239B6}" destId="{D33615CA-BFA7-4E2F-9F1D-CB9CDB7332D4}" srcOrd="0" destOrd="0" presId="urn:microsoft.com/office/officeart/2005/8/layout/hierarchy2"/>
    <dgm:cxn modelId="{18BC97C1-6EB6-449F-AD13-FA3DBECBA47A}" type="presOf" srcId="{76766F06-FA90-4EF6-B7D6-E37BC3A88135}" destId="{FDDB3E57-C4CF-4D21-A0F4-EE82F502A870}" srcOrd="0" destOrd="0" presId="urn:microsoft.com/office/officeart/2005/8/layout/hierarchy2"/>
    <dgm:cxn modelId="{30DADF16-A791-417A-AC93-56053A7690FD}" type="presOf" srcId="{C62FD1F5-A877-4470-AC7A-8E772AB70FC1}" destId="{D6EA2EA9-F63C-4FB6-9830-CA598CDC194B}" srcOrd="0" destOrd="0" presId="urn:microsoft.com/office/officeart/2005/8/layout/hierarchy2"/>
    <dgm:cxn modelId="{180A4B1C-AA2E-4989-A4B4-00556B4FAFE9}" srcId="{76766F06-FA90-4EF6-B7D6-E37BC3A88135}" destId="{C06AFC59-2092-4B25-818E-32FD1A77B933}" srcOrd="0" destOrd="0" parTransId="{56BC4942-842E-4D54-86E4-0B67BB7A0C89}" sibTransId="{AFBF6B06-2EBA-495D-ACA4-423CA3B564B1}"/>
    <dgm:cxn modelId="{CCFC69CF-5CC1-4945-A06B-A47F2A041D84}" srcId="{C06AFC59-2092-4B25-818E-32FD1A77B933}" destId="{E2EE9CA0-96B5-444A-847E-408697E8A9C0}" srcOrd="1" destOrd="0" parTransId="{CDC59105-C5D6-4592-B756-51E010AAC4A5}" sibTransId="{1C5C8AB9-BDB4-4450-B9A4-17EB882D1296}"/>
    <dgm:cxn modelId="{F6B87C1C-27DD-44FB-AB3D-C72C6C2479B3}" srcId="{09A1B425-DEDE-489E-A8EB-164FBD12B260}" destId="{76766F06-FA90-4EF6-B7D6-E37BC3A88135}" srcOrd="0" destOrd="0" parTransId="{9FA82710-4940-4C81-BA1B-CF2388F2C8A5}" sibTransId="{ED50A386-887F-4E74-8AF5-27AE95C2E42B}"/>
    <dgm:cxn modelId="{30A3DD58-27DB-40D5-9913-2D6C0EAD435D}" type="presOf" srcId="{9CF04568-4EA0-476C-8872-97932AE399D8}" destId="{9F2CE1BF-E7E2-4254-968E-971024FE1597}" srcOrd="1" destOrd="0" presId="urn:microsoft.com/office/officeart/2005/8/layout/hierarchy2"/>
    <dgm:cxn modelId="{F8FBD350-97C3-4823-AD12-9FE512ED9396}" srcId="{C62FD1F5-A877-4470-AC7A-8E772AB70FC1}" destId="{4FBD12FE-9897-485D-A1C5-D3673EEC08AD}" srcOrd="0" destOrd="0" parTransId="{972EA441-0334-4270-818F-2693A8A5D2FA}" sibTransId="{C1B49417-EB75-477A-9542-C78FB7A8EE8E}"/>
    <dgm:cxn modelId="{2D9527F9-F89B-42E1-9D30-B34592E46690}" type="presOf" srcId="{3770910F-EC6A-4AFD-A6CF-10D88C4BDB5B}" destId="{E76870AD-62EF-4CC3-93B3-93064CA94D38}" srcOrd="1" destOrd="0" presId="urn:microsoft.com/office/officeart/2005/8/layout/hierarchy2"/>
    <dgm:cxn modelId="{C7F083B2-F1F0-4540-ACE8-BCF8B2D6FB41}" type="presOf" srcId="{91959525-DF29-4947-A6DB-A9D7B52BD617}" destId="{2652A763-BC93-4307-AE7B-336DAAB22978}" srcOrd="0" destOrd="0" presId="urn:microsoft.com/office/officeart/2005/8/layout/hierarchy2"/>
    <dgm:cxn modelId="{FD003AC2-4237-4E0F-B0CC-D7CD60CC1076}" type="presOf" srcId="{972EA441-0334-4270-818F-2693A8A5D2FA}" destId="{71372072-75CA-40E5-A1A5-3988DEB5226A}" srcOrd="0" destOrd="0" presId="urn:microsoft.com/office/officeart/2005/8/layout/hierarchy2"/>
    <dgm:cxn modelId="{1388D578-C04D-4CA7-8D9C-592153762374}" type="presOf" srcId="{B361835A-966F-4748-B40B-0DF43C3F84C1}" destId="{AD069353-0B45-4439-9373-4FB48223D309}" srcOrd="0" destOrd="0" presId="urn:microsoft.com/office/officeart/2005/8/layout/hierarchy2"/>
    <dgm:cxn modelId="{F3EA8702-8D5C-41BC-8A9E-AD7BC6B9B249}" srcId="{76766F06-FA90-4EF6-B7D6-E37BC3A88135}" destId="{C62FD1F5-A877-4470-AC7A-8E772AB70FC1}" srcOrd="2" destOrd="0" parTransId="{9CF04568-4EA0-476C-8872-97932AE399D8}" sibTransId="{2E3F886E-0029-4F1C-A72F-E79F4F701930}"/>
    <dgm:cxn modelId="{A1F1DDAF-9D4A-4F4E-AE0A-C80A73160E50}" type="presOf" srcId="{FE472275-385C-4D4E-99E5-ABB3BDB60BE6}" destId="{EA726688-29E8-440F-B1EF-26B102162B39}" srcOrd="1" destOrd="0" presId="urn:microsoft.com/office/officeart/2005/8/layout/hierarchy2"/>
    <dgm:cxn modelId="{213A931D-BE26-4BE3-80F8-CD56CBBAE8EF}" type="presOf" srcId="{5CB2D434-E3CA-41A4-925C-8BDBF83F7770}" destId="{8A0DC0D1-1887-4317-B2ED-1990D997057D}" srcOrd="0" destOrd="0" presId="urn:microsoft.com/office/officeart/2005/8/layout/hierarchy2"/>
    <dgm:cxn modelId="{921BFF39-B239-4754-8D90-DCC6012C5070}" type="presOf" srcId="{CDC59105-C5D6-4592-B756-51E010AAC4A5}" destId="{D62A92F2-8562-4E07-A94C-FBA253BA4E4C}" srcOrd="1" destOrd="0" presId="urn:microsoft.com/office/officeart/2005/8/layout/hierarchy2"/>
    <dgm:cxn modelId="{5E0F8259-7333-48D5-8387-BEC40E76FC63}" type="presOf" srcId="{4FBD12FE-9897-485D-A1C5-D3673EEC08AD}" destId="{C1DBBBD4-5C62-468D-A775-A79739D048D5}" srcOrd="0" destOrd="0" presId="urn:microsoft.com/office/officeart/2005/8/layout/hierarchy2"/>
    <dgm:cxn modelId="{7967EEA8-A5E0-47DA-BFCA-D89E23BB4D1B}" type="presOf" srcId="{B361835A-966F-4748-B40B-0DF43C3F84C1}" destId="{6ACF6488-8FF6-4AB1-84C6-ECDF015BF805}" srcOrd="1" destOrd="0" presId="urn:microsoft.com/office/officeart/2005/8/layout/hierarchy2"/>
    <dgm:cxn modelId="{A13705D3-765A-4B21-9892-FF2F0D0EE3D9}" srcId="{C62FD1F5-A877-4470-AC7A-8E772AB70FC1}" destId="{7CD60E82-324F-4365-BDC4-064D6E8239B6}" srcOrd="2" destOrd="0" parTransId="{97682070-B107-4ABB-9BE4-23681C9772D9}" sibTransId="{E220C376-B9AA-4144-96DB-CC787A8328D9}"/>
    <dgm:cxn modelId="{97BE5796-0E69-4F39-B0FC-D379FAA996D5}" type="presOf" srcId="{56BC4942-842E-4D54-86E4-0B67BB7A0C89}" destId="{92D5D319-2CBC-43DD-86D8-C1A7B66A4CDC}" srcOrd="0" destOrd="0" presId="urn:microsoft.com/office/officeart/2005/8/layout/hierarchy2"/>
    <dgm:cxn modelId="{C0B3E43B-519A-4A5F-BFCD-F26FDD2196C2}" type="presOf" srcId="{CDC59105-C5D6-4592-B756-51E010AAC4A5}" destId="{F6856ABB-B2D4-444E-9407-2B8DDC43066C}" srcOrd="0" destOrd="0" presId="urn:microsoft.com/office/officeart/2005/8/layout/hierarchy2"/>
    <dgm:cxn modelId="{37363D93-DE94-41E1-B42E-D0BDC480BAAF}" type="presParOf" srcId="{C3C0983A-E89B-4849-870A-87C704075304}" destId="{FF1E593B-65D8-4614-B7CD-01D1F2411487}" srcOrd="0" destOrd="0" presId="urn:microsoft.com/office/officeart/2005/8/layout/hierarchy2"/>
    <dgm:cxn modelId="{1CF972E5-2A43-448F-B588-2694643E2AF5}" type="presParOf" srcId="{FF1E593B-65D8-4614-B7CD-01D1F2411487}" destId="{FDDB3E57-C4CF-4D21-A0F4-EE82F502A870}" srcOrd="0" destOrd="0" presId="urn:microsoft.com/office/officeart/2005/8/layout/hierarchy2"/>
    <dgm:cxn modelId="{9769F493-F34B-4230-922A-DEFFE9D4E9DE}" type="presParOf" srcId="{FF1E593B-65D8-4614-B7CD-01D1F2411487}" destId="{7F2500A0-FC58-4592-B8E7-A143DF1F62BE}" srcOrd="1" destOrd="0" presId="urn:microsoft.com/office/officeart/2005/8/layout/hierarchy2"/>
    <dgm:cxn modelId="{30AEDC85-676A-4288-B706-84515F57A282}" type="presParOf" srcId="{7F2500A0-FC58-4592-B8E7-A143DF1F62BE}" destId="{92D5D319-2CBC-43DD-86D8-C1A7B66A4CDC}" srcOrd="0" destOrd="0" presId="urn:microsoft.com/office/officeart/2005/8/layout/hierarchy2"/>
    <dgm:cxn modelId="{CE7A21EC-CE5E-47CA-85E5-ED91CB46217C}" type="presParOf" srcId="{92D5D319-2CBC-43DD-86D8-C1A7B66A4CDC}" destId="{F8FA1F53-A039-446F-AF91-ECD5B87732E8}" srcOrd="0" destOrd="0" presId="urn:microsoft.com/office/officeart/2005/8/layout/hierarchy2"/>
    <dgm:cxn modelId="{2927BF1A-769F-414B-B798-4888793983EA}" type="presParOf" srcId="{7F2500A0-FC58-4592-B8E7-A143DF1F62BE}" destId="{737209F1-B903-4233-A0D3-50BFDABA154E}" srcOrd="1" destOrd="0" presId="urn:microsoft.com/office/officeart/2005/8/layout/hierarchy2"/>
    <dgm:cxn modelId="{F424A27F-E90D-4842-A6BA-4E9AD4E5779B}" type="presParOf" srcId="{737209F1-B903-4233-A0D3-50BFDABA154E}" destId="{06354951-A56A-426D-A306-C87CF50D9410}" srcOrd="0" destOrd="0" presId="urn:microsoft.com/office/officeart/2005/8/layout/hierarchy2"/>
    <dgm:cxn modelId="{D34F6B6D-F196-4CF0-8D8D-AF6D954804B9}" type="presParOf" srcId="{737209F1-B903-4233-A0D3-50BFDABA154E}" destId="{6CC5561C-D130-44E6-A0B2-68FC7DBEB811}" srcOrd="1" destOrd="0" presId="urn:microsoft.com/office/officeart/2005/8/layout/hierarchy2"/>
    <dgm:cxn modelId="{2EB9F32E-F7CC-4165-82BD-533965F1AED1}" type="presParOf" srcId="{6CC5561C-D130-44E6-A0B2-68FC7DBEB811}" destId="{A04EB40E-9F82-4623-964D-A1647C795DCE}" srcOrd="0" destOrd="0" presId="urn:microsoft.com/office/officeart/2005/8/layout/hierarchy2"/>
    <dgm:cxn modelId="{4BD977B6-ACC0-4F07-B036-D1DBB02DCCFE}" type="presParOf" srcId="{A04EB40E-9F82-4623-964D-A1647C795DCE}" destId="{EA726688-29E8-440F-B1EF-26B102162B39}" srcOrd="0" destOrd="0" presId="urn:microsoft.com/office/officeart/2005/8/layout/hierarchy2"/>
    <dgm:cxn modelId="{AF627831-D715-43CD-8526-61D6F482564D}" type="presParOf" srcId="{6CC5561C-D130-44E6-A0B2-68FC7DBEB811}" destId="{B7E1FC23-84AE-4C92-A106-505850EF1D89}" srcOrd="1" destOrd="0" presId="urn:microsoft.com/office/officeart/2005/8/layout/hierarchy2"/>
    <dgm:cxn modelId="{D13B510A-6A98-4C1F-A7B4-6CD6E9346344}" type="presParOf" srcId="{B7E1FC23-84AE-4C92-A106-505850EF1D89}" destId="{8F5717DA-94EC-4C29-AA1B-D106AC1D65FA}" srcOrd="0" destOrd="0" presId="urn:microsoft.com/office/officeart/2005/8/layout/hierarchy2"/>
    <dgm:cxn modelId="{5FC9141F-2B67-4527-9C38-2CE5C65A8E57}" type="presParOf" srcId="{B7E1FC23-84AE-4C92-A106-505850EF1D89}" destId="{EAFDC0DB-58AF-45F4-8407-60FE3979B2B6}" srcOrd="1" destOrd="0" presId="urn:microsoft.com/office/officeart/2005/8/layout/hierarchy2"/>
    <dgm:cxn modelId="{9E5CD9C3-F658-4489-8C44-0587DED48329}" type="presParOf" srcId="{6CC5561C-D130-44E6-A0B2-68FC7DBEB811}" destId="{F6856ABB-B2D4-444E-9407-2B8DDC43066C}" srcOrd="2" destOrd="0" presId="urn:microsoft.com/office/officeart/2005/8/layout/hierarchy2"/>
    <dgm:cxn modelId="{DAB3623A-B256-4B44-9071-EF4242659E55}" type="presParOf" srcId="{F6856ABB-B2D4-444E-9407-2B8DDC43066C}" destId="{D62A92F2-8562-4E07-A94C-FBA253BA4E4C}" srcOrd="0" destOrd="0" presId="urn:microsoft.com/office/officeart/2005/8/layout/hierarchy2"/>
    <dgm:cxn modelId="{C81D6725-5F29-4D57-8616-B484347E6C29}" type="presParOf" srcId="{6CC5561C-D130-44E6-A0B2-68FC7DBEB811}" destId="{CFA2ABFD-AEA5-4067-B760-0F1731E8A334}" srcOrd="3" destOrd="0" presId="urn:microsoft.com/office/officeart/2005/8/layout/hierarchy2"/>
    <dgm:cxn modelId="{D2373DAF-E2AC-440C-89BA-7446D8B416F5}" type="presParOf" srcId="{CFA2ABFD-AEA5-4067-B760-0F1731E8A334}" destId="{CAE4ACBA-B099-4D56-8CEA-5B5BCC69F13F}" srcOrd="0" destOrd="0" presId="urn:microsoft.com/office/officeart/2005/8/layout/hierarchy2"/>
    <dgm:cxn modelId="{0525E6E7-27CE-4CEE-9DFF-C6924C919A56}" type="presParOf" srcId="{CFA2ABFD-AEA5-4067-B760-0F1731E8A334}" destId="{4C3AF277-65F4-4A81-ABB3-E37D1CD1E126}" srcOrd="1" destOrd="0" presId="urn:microsoft.com/office/officeart/2005/8/layout/hierarchy2"/>
    <dgm:cxn modelId="{EF90363D-D379-4168-8610-F90E2D9C2C64}" type="presParOf" srcId="{7F2500A0-FC58-4592-B8E7-A143DF1F62BE}" destId="{AD069353-0B45-4439-9373-4FB48223D309}" srcOrd="2" destOrd="0" presId="urn:microsoft.com/office/officeart/2005/8/layout/hierarchy2"/>
    <dgm:cxn modelId="{424C2FA5-68D2-450D-8897-38B5E6F01A6A}" type="presParOf" srcId="{AD069353-0B45-4439-9373-4FB48223D309}" destId="{6ACF6488-8FF6-4AB1-84C6-ECDF015BF805}" srcOrd="0" destOrd="0" presId="urn:microsoft.com/office/officeart/2005/8/layout/hierarchy2"/>
    <dgm:cxn modelId="{C176C820-BB77-474B-96F2-B4618787D029}" type="presParOf" srcId="{7F2500A0-FC58-4592-B8E7-A143DF1F62BE}" destId="{40BCD70E-3598-4637-A266-1BC0642BEF6B}" srcOrd="3" destOrd="0" presId="urn:microsoft.com/office/officeart/2005/8/layout/hierarchy2"/>
    <dgm:cxn modelId="{D1C13A16-DECA-43C4-811D-E0B4797D7D2B}" type="presParOf" srcId="{40BCD70E-3598-4637-A266-1BC0642BEF6B}" destId="{2652A763-BC93-4307-AE7B-336DAAB22978}" srcOrd="0" destOrd="0" presId="urn:microsoft.com/office/officeart/2005/8/layout/hierarchy2"/>
    <dgm:cxn modelId="{B2FEFAD6-BCBC-4CD7-9FC1-AAF2D85B7AC8}" type="presParOf" srcId="{40BCD70E-3598-4637-A266-1BC0642BEF6B}" destId="{B49371A6-9092-47DE-847C-02ECC53BC30D}" srcOrd="1" destOrd="0" presId="urn:microsoft.com/office/officeart/2005/8/layout/hierarchy2"/>
    <dgm:cxn modelId="{3866425B-A7C5-4BD6-947F-EB139BCC185B}" type="presParOf" srcId="{7F2500A0-FC58-4592-B8E7-A143DF1F62BE}" destId="{ED99D856-92D6-4545-8E7C-D755086B3CF5}" srcOrd="4" destOrd="0" presId="urn:microsoft.com/office/officeart/2005/8/layout/hierarchy2"/>
    <dgm:cxn modelId="{24E4BB7F-3B58-4140-B035-0E8377784B56}" type="presParOf" srcId="{ED99D856-92D6-4545-8E7C-D755086B3CF5}" destId="{9F2CE1BF-E7E2-4254-968E-971024FE1597}" srcOrd="0" destOrd="0" presId="urn:microsoft.com/office/officeart/2005/8/layout/hierarchy2"/>
    <dgm:cxn modelId="{41D4BA48-D2EF-4135-9142-ABF71C5CD1CD}" type="presParOf" srcId="{7F2500A0-FC58-4592-B8E7-A143DF1F62BE}" destId="{E1CAED80-CFA7-415E-BAD2-675474885A74}" srcOrd="5" destOrd="0" presId="urn:microsoft.com/office/officeart/2005/8/layout/hierarchy2"/>
    <dgm:cxn modelId="{2FF09DDE-91CF-4F68-B5AB-2D7471043EB1}" type="presParOf" srcId="{E1CAED80-CFA7-415E-BAD2-675474885A74}" destId="{D6EA2EA9-F63C-4FB6-9830-CA598CDC194B}" srcOrd="0" destOrd="0" presId="urn:microsoft.com/office/officeart/2005/8/layout/hierarchy2"/>
    <dgm:cxn modelId="{A43C06AF-6B20-497B-B40F-A4E3CAF4C662}" type="presParOf" srcId="{E1CAED80-CFA7-415E-BAD2-675474885A74}" destId="{C215AA41-C3B9-4BF0-96FA-54294EF6AE41}" srcOrd="1" destOrd="0" presId="urn:microsoft.com/office/officeart/2005/8/layout/hierarchy2"/>
    <dgm:cxn modelId="{971CF61D-A771-414F-B428-E391951E873C}" type="presParOf" srcId="{C215AA41-C3B9-4BF0-96FA-54294EF6AE41}" destId="{71372072-75CA-40E5-A1A5-3988DEB5226A}" srcOrd="0" destOrd="0" presId="urn:microsoft.com/office/officeart/2005/8/layout/hierarchy2"/>
    <dgm:cxn modelId="{0EE31DB3-3553-4726-9F55-10CE72213CE3}" type="presParOf" srcId="{71372072-75CA-40E5-A1A5-3988DEB5226A}" destId="{013B1EDF-5E3D-4753-864A-0D289B1017B3}" srcOrd="0" destOrd="0" presId="urn:microsoft.com/office/officeart/2005/8/layout/hierarchy2"/>
    <dgm:cxn modelId="{0C7A882A-1726-487B-B1E8-51B4E2590B42}" type="presParOf" srcId="{C215AA41-C3B9-4BF0-96FA-54294EF6AE41}" destId="{FFCB440A-D7EC-45EF-9924-47F3DF732186}" srcOrd="1" destOrd="0" presId="urn:microsoft.com/office/officeart/2005/8/layout/hierarchy2"/>
    <dgm:cxn modelId="{9680C91B-7495-4F40-9E3C-258804E97B75}" type="presParOf" srcId="{FFCB440A-D7EC-45EF-9924-47F3DF732186}" destId="{C1DBBBD4-5C62-468D-A775-A79739D048D5}" srcOrd="0" destOrd="0" presId="urn:microsoft.com/office/officeart/2005/8/layout/hierarchy2"/>
    <dgm:cxn modelId="{CB9C7715-BF56-41DF-ACAE-A34C6E8D3789}" type="presParOf" srcId="{FFCB440A-D7EC-45EF-9924-47F3DF732186}" destId="{50F09DA4-60B6-4305-8DD2-9DBB3D2A9ECB}" srcOrd="1" destOrd="0" presId="urn:microsoft.com/office/officeart/2005/8/layout/hierarchy2"/>
    <dgm:cxn modelId="{C95D96DA-D6E6-47BB-805D-C9A1E74B5CD8}" type="presParOf" srcId="{C215AA41-C3B9-4BF0-96FA-54294EF6AE41}" destId="{D6E46627-70F6-4213-B2A6-2DF71D4C224F}" srcOrd="2" destOrd="0" presId="urn:microsoft.com/office/officeart/2005/8/layout/hierarchy2"/>
    <dgm:cxn modelId="{5FA85613-0DEF-447B-9284-F18930F0DD72}" type="presParOf" srcId="{D6E46627-70F6-4213-B2A6-2DF71D4C224F}" destId="{E76870AD-62EF-4CC3-93B3-93064CA94D38}" srcOrd="0" destOrd="0" presId="urn:microsoft.com/office/officeart/2005/8/layout/hierarchy2"/>
    <dgm:cxn modelId="{B40883AF-DFD1-4EC1-82CE-88FE98FD5687}" type="presParOf" srcId="{C215AA41-C3B9-4BF0-96FA-54294EF6AE41}" destId="{681871E4-B6A0-4F67-86D8-B3BB1F849A80}" srcOrd="3" destOrd="0" presId="urn:microsoft.com/office/officeart/2005/8/layout/hierarchy2"/>
    <dgm:cxn modelId="{EAC2BEEF-35D0-4C8A-B46E-B06063DF3E4D}" type="presParOf" srcId="{681871E4-B6A0-4F67-86D8-B3BB1F849A80}" destId="{8A0DC0D1-1887-4317-B2ED-1990D997057D}" srcOrd="0" destOrd="0" presId="urn:microsoft.com/office/officeart/2005/8/layout/hierarchy2"/>
    <dgm:cxn modelId="{67EB2DDA-A7E6-49AC-AD79-E61BD809BA83}" type="presParOf" srcId="{681871E4-B6A0-4F67-86D8-B3BB1F849A80}" destId="{393D5F53-1A8A-40CC-8586-C1C00701BCDF}" srcOrd="1" destOrd="0" presId="urn:microsoft.com/office/officeart/2005/8/layout/hierarchy2"/>
    <dgm:cxn modelId="{80EAE1D0-CC3C-4D22-B22F-8FB472A30485}" type="presParOf" srcId="{C215AA41-C3B9-4BF0-96FA-54294EF6AE41}" destId="{28282D38-0248-4EE5-A1F7-7090712C5435}" srcOrd="4" destOrd="0" presId="urn:microsoft.com/office/officeart/2005/8/layout/hierarchy2"/>
    <dgm:cxn modelId="{1FD759B7-5A34-4706-AE78-B67A236AC549}" type="presParOf" srcId="{28282D38-0248-4EE5-A1F7-7090712C5435}" destId="{6AAE83E1-8F71-4308-925D-0A8A29B1A950}" srcOrd="0" destOrd="0" presId="urn:microsoft.com/office/officeart/2005/8/layout/hierarchy2"/>
    <dgm:cxn modelId="{7E0E931B-0880-4D36-A4BE-14070194869A}" type="presParOf" srcId="{C215AA41-C3B9-4BF0-96FA-54294EF6AE41}" destId="{3B86E661-65D4-45EB-B639-78B3FEBF1F7C}" srcOrd="5" destOrd="0" presId="urn:microsoft.com/office/officeart/2005/8/layout/hierarchy2"/>
    <dgm:cxn modelId="{540B14D3-50A1-4253-804F-670783471EBF}" type="presParOf" srcId="{3B86E661-65D4-45EB-B639-78B3FEBF1F7C}" destId="{D33615CA-BFA7-4E2F-9F1D-CB9CDB7332D4}" srcOrd="0" destOrd="0" presId="urn:microsoft.com/office/officeart/2005/8/layout/hierarchy2"/>
    <dgm:cxn modelId="{4B335F92-A53F-4350-BE8C-FB035283FCA0}" type="presParOf" srcId="{3B86E661-65D4-45EB-B639-78B3FEBF1F7C}" destId="{8E103188-0B13-453D-8143-F3D95676AD5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48116B-393F-48C5-9E24-4DB81CA53DA1}">
      <dsp:nvSpPr>
        <dsp:cNvPr id="0" name=""/>
        <dsp:cNvSpPr/>
      </dsp:nvSpPr>
      <dsp:spPr>
        <a:xfrm>
          <a:off x="249241" y="50"/>
          <a:ext cx="562425" cy="56242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kern="1200" dirty="0" smtClean="0"/>
            <a:t>环节</a:t>
          </a:r>
          <a:endParaRPr lang="zh-CN" altLang="en-US" sz="1400" kern="1200" dirty="0"/>
        </a:p>
      </dsp:txBody>
      <dsp:txXfrm>
        <a:off x="331606" y="82415"/>
        <a:ext cx="397695" cy="397695"/>
      </dsp:txXfrm>
    </dsp:sp>
    <dsp:sp modelId="{5D9C20F6-6037-4FC8-8FC0-921696FCF4A9}">
      <dsp:nvSpPr>
        <dsp:cNvPr id="0" name=""/>
        <dsp:cNvSpPr/>
      </dsp:nvSpPr>
      <dsp:spPr>
        <a:xfrm>
          <a:off x="367350" y="608145"/>
          <a:ext cx="326206" cy="326206"/>
        </a:xfrm>
        <a:prstGeom prst="mathPlus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410589" y="732886"/>
        <a:ext cx="239728" cy="76724"/>
      </dsp:txXfrm>
    </dsp:sp>
    <dsp:sp modelId="{10A1037A-A7A3-45C3-86FE-A163CB2DA9C2}">
      <dsp:nvSpPr>
        <dsp:cNvPr id="0" name=""/>
        <dsp:cNvSpPr/>
      </dsp:nvSpPr>
      <dsp:spPr>
        <a:xfrm>
          <a:off x="249241" y="980020"/>
          <a:ext cx="562425" cy="562425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400" kern="1200" dirty="0" smtClean="0"/>
            <a:t>时序</a:t>
          </a:r>
          <a:endParaRPr lang="zh-CN" altLang="en-US" sz="1400" kern="1200" dirty="0"/>
        </a:p>
      </dsp:txBody>
      <dsp:txXfrm>
        <a:off x="331606" y="1062385"/>
        <a:ext cx="397695" cy="397695"/>
      </dsp:txXfrm>
    </dsp:sp>
    <dsp:sp modelId="{7A408336-B23B-48E6-BC82-0028385A7EF6}">
      <dsp:nvSpPr>
        <dsp:cNvPr id="0" name=""/>
        <dsp:cNvSpPr/>
      </dsp:nvSpPr>
      <dsp:spPr>
        <a:xfrm>
          <a:off x="896030" y="666637"/>
          <a:ext cx="178851" cy="20922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900" kern="1200"/>
        </a:p>
      </dsp:txBody>
      <dsp:txXfrm>
        <a:off x="896030" y="708481"/>
        <a:ext cx="125196" cy="125534"/>
      </dsp:txXfrm>
    </dsp:sp>
    <dsp:sp modelId="{DA0646C4-E1D1-49F2-AB2D-EBD408B58051}">
      <dsp:nvSpPr>
        <dsp:cNvPr id="0" name=""/>
        <dsp:cNvSpPr/>
      </dsp:nvSpPr>
      <dsp:spPr>
        <a:xfrm>
          <a:off x="1149121" y="208823"/>
          <a:ext cx="1124850" cy="1124850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kern="1200" dirty="0" smtClean="0"/>
            <a:t>流程</a:t>
          </a:r>
          <a:endParaRPr lang="zh-CN" altLang="en-US" sz="2800" kern="1200" dirty="0"/>
        </a:p>
      </dsp:txBody>
      <dsp:txXfrm>
        <a:off x="1313851" y="373553"/>
        <a:ext cx="795390" cy="7953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DB3E57-C4CF-4D21-A0F4-EE82F502A870}">
      <dsp:nvSpPr>
        <dsp:cNvPr id="0" name=""/>
        <dsp:cNvSpPr/>
      </dsp:nvSpPr>
      <dsp:spPr>
        <a:xfrm>
          <a:off x="507636" y="1452845"/>
          <a:ext cx="2546817" cy="7213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000" kern="1200" dirty="0" smtClean="0"/>
            <a:t>流程的探析</a:t>
          </a:r>
          <a:endParaRPr lang="zh-CN" altLang="en-US" sz="3000" kern="1200" dirty="0"/>
        </a:p>
      </dsp:txBody>
      <dsp:txXfrm>
        <a:off x="528763" y="1473972"/>
        <a:ext cx="2504563" cy="679068"/>
      </dsp:txXfrm>
    </dsp:sp>
    <dsp:sp modelId="{92D5D319-2CBC-43DD-86D8-C1A7B66A4CDC}">
      <dsp:nvSpPr>
        <dsp:cNvPr id="0" name=""/>
        <dsp:cNvSpPr/>
      </dsp:nvSpPr>
      <dsp:spPr>
        <a:xfrm rot="17945813">
          <a:off x="2749653" y="1278994"/>
          <a:ext cx="1186659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186659" y="1606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3313316" y="1265390"/>
        <a:ext cx="59332" cy="59332"/>
      </dsp:txXfrm>
    </dsp:sp>
    <dsp:sp modelId="{06354951-A56A-426D-A306-C87CF50D9410}">
      <dsp:nvSpPr>
        <dsp:cNvPr id="0" name=""/>
        <dsp:cNvSpPr/>
      </dsp:nvSpPr>
      <dsp:spPr>
        <a:xfrm>
          <a:off x="3631511" y="415944"/>
          <a:ext cx="1442645" cy="7213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 smtClean="0"/>
            <a:t>流程的含义</a:t>
          </a:r>
          <a:endParaRPr lang="zh-CN" altLang="en-US" sz="2000" kern="1200" dirty="0"/>
        </a:p>
      </dsp:txBody>
      <dsp:txXfrm>
        <a:off x="3652638" y="437071"/>
        <a:ext cx="1400391" cy="679068"/>
      </dsp:txXfrm>
    </dsp:sp>
    <dsp:sp modelId="{A04EB40E-9F82-4623-964D-A1647C795DCE}">
      <dsp:nvSpPr>
        <dsp:cNvPr id="0" name=""/>
        <dsp:cNvSpPr/>
      </dsp:nvSpPr>
      <dsp:spPr>
        <a:xfrm rot="19457599">
          <a:off x="5007361" y="553163"/>
          <a:ext cx="710649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710649" y="1606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5344919" y="551459"/>
        <a:ext cx="35532" cy="35532"/>
      </dsp:txXfrm>
    </dsp:sp>
    <dsp:sp modelId="{8F5717DA-94EC-4C29-AA1B-D106AC1D65FA}">
      <dsp:nvSpPr>
        <dsp:cNvPr id="0" name=""/>
        <dsp:cNvSpPr/>
      </dsp:nvSpPr>
      <dsp:spPr>
        <a:xfrm>
          <a:off x="5651215" y="1184"/>
          <a:ext cx="1442645" cy="7213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dirty="0" smtClean="0"/>
            <a:t>环节</a:t>
          </a:r>
          <a:endParaRPr lang="zh-CN" altLang="en-US" sz="1600" kern="1200" dirty="0"/>
        </a:p>
      </dsp:txBody>
      <dsp:txXfrm>
        <a:off x="5672342" y="22311"/>
        <a:ext cx="1400391" cy="679068"/>
      </dsp:txXfrm>
    </dsp:sp>
    <dsp:sp modelId="{F6856ABB-B2D4-444E-9407-2B8DDC43066C}">
      <dsp:nvSpPr>
        <dsp:cNvPr id="0" name=""/>
        <dsp:cNvSpPr/>
      </dsp:nvSpPr>
      <dsp:spPr>
        <a:xfrm rot="2142401">
          <a:off x="5007361" y="967924"/>
          <a:ext cx="710649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710649" y="1606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5344919" y="966219"/>
        <a:ext cx="35532" cy="35532"/>
      </dsp:txXfrm>
    </dsp:sp>
    <dsp:sp modelId="{CAE4ACBA-B099-4D56-8CEA-5B5BCC69F13F}">
      <dsp:nvSpPr>
        <dsp:cNvPr id="0" name=""/>
        <dsp:cNvSpPr/>
      </dsp:nvSpPr>
      <dsp:spPr>
        <a:xfrm>
          <a:off x="5651215" y="830705"/>
          <a:ext cx="1442645" cy="7213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dirty="0" smtClean="0"/>
            <a:t>时序</a:t>
          </a:r>
          <a:endParaRPr lang="zh-CN" altLang="en-US" sz="1600" kern="1200" dirty="0"/>
        </a:p>
      </dsp:txBody>
      <dsp:txXfrm>
        <a:off x="5672342" y="851832"/>
        <a:ext cx="1400391" cy="679068"/>
      </dsp:txXfrm>
    </dsp:sp>
    <dsp:sp modelId="{AD069353-0B45-4439-9373-4FB48223D309}">
      <dsp:nvSpPr>
        <dsp:cNvPr id="0" name=""/>
        <dsp:cNvSpPr/>
      </dsp:nvSpPr>
      <dsp:spPr>
        <a:xfrm rot="20413970">
          <a:off x="3036387" y="1693755"/>
          <a:ext cx="613190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613190" y="1606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3327652" y="1694487"/>
        <a:ext cx="30659" cy="30659"/>
      </dsp:txXfrm>
    </dsp:sp>
    <dsp:sp modelId="{2652A763-BC93-4307-AE7B-336DAAB22978}">
      <dsp:nvSpPr>
        <dsp:cNvPr id="0" name=""/>
        <dsp:cNvSpPr/>
      </dsp:nvSpPr>
      <dsp:spPr>
        <a:xfrm>
          <a:off x="3631511" y="1245465"/>
          <a:ext cx="1442645" cy="7213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 smtClean="0"/>
            <a:t>绘制流程图</a:t>
          </a:r>
          <a:endParaRPr lang="zh-CN" altLang="en-US" sz="2000" kern="1200" dirty="0"/>
        </a:p>
      </dsp:txBody>
      <dsp:txXfrm>
        <a:off x="3652638" y="1266592"/>
        <a:ext cx="1400391" cy="679068"/>
      </dsp:txXfrm>
    </dsp:sp>
    <dsp:sp modelId="{ED99D856-92D6-4545-8E7C-D755086B3CF5}">
      <dsp:nvSpPr>
        <dsp:cNvPr id="0" name=""/>
        <dsp:cNvSpPr/>
      </dsp:nvSpPr>
      <dsp:spPr>
        <a:xfrm rot="3654187">
          <a:off x="2749653" y="2315895"/>
          <a:ext cx="1186659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186659" y="1606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3313316" y="2302291"/>
        <a:ext cx="59332" cy="59332"/>
      </dsp:txXfrm>
    </dsp:sp>
    <dsp:sp modelId="{D6EA2EA9-F63C-4FB6-9830-CA598CDC194B}">
      <dsp:nvSpPr>
        <dsp:cNvPr id="0" name=""/>
        <dsp:cNvSpPr/>
      </dsp:nvSpPr>
      <dsp:spPr>
        <a:xfrm>
          <a:off x="3631511" y="2489747"/>
          <a:ext cx="1442645" cy="7213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 smtClean="0"/>
            <a:t>流程的意义</a:t>
          </a:r>
          <a:endParaRPr lang="zh-CN" altLang="en-US" sz="2000" kern="1200" dirty="0"/>
        </a:p>
      </dsp:txBody>
      <dsp:txXfrm>
        <a:off x="3652638" y="2510874"/>
        <a:ext cx="1400391" cy="679068"/>
      </dsp:txXfrm>
    </dsp:sp>
    <dsp:sp modelId="{71372072-75CA-40E5-A1A5-3988DEB5226A}">
      <dsp:nvSpPr>
        <dsp:cNvPr id="0" name=""/>
        <dsp:cNvSpPr/>
      </dsp:nvSpPr>
      <dsp:spPr>
        <a:xfrm rot="18216128">
          <a:off x="4851774" y="2419586"/>
          <a:ext cx="995942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995942" y="1606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5324846" y="2410749"/>
        <a:ext cx="49797" cy="49797"/>
      </dsp:txXfrm>
    </dsp:sp>
    <dsp:sp modelId="{C1DBBBD4-5C62-468D-A775-A79739D048D5}">
      <dsp:nvSpPr>
        <dsp:cNvPr id="0" name=""/>
        <dsp:cNvSpPr/>
      </dsp:nvSpPr>
      <dsp:spPr>
        <a:xfrm>
          <a:off x="5625334" y="1660226"/>
          <a:ext cx="1442645" cy="7213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dirty="0" smtClean="0"/>
            <a:t>提高效率</a:t>
          </a:r>
          <a:endParaRPr lang="zh-CN" altLang="en-US" sz="1600" kern="1200" dirty="0"/>
        </a:p>
      </dsp:txBody>
      <dsp:txXfrm>
        <a:off x="5646461" y="1681353"/>
        <a:ext cx="1400391" cy="679068"/>
      </dsp:txXfrm>
    </dsp:sp>
    <dsp:sp modelId="{D6E46627-70F6-4213-B2A6-2DF71D4C224F}">
      <dsp:nvSpPr>
        <dsp:cNvPr id="0" name=""/>
        <dsp:cNvSpPr/>
      </dsp:nvSpPr>
      <dsp:spPr>
        <a:xfrm>
          <a:off x="5074157" y="2834346"/>
          <a:ext cx="577058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577058" y="1606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5348259" y="2835982"/>
        <a:ext cx="28852" cy="28852"/>
      </dsp:txXfrm>
    </dsp:sp>
    <dsp:sp modelId="{8A0DC0D1-1887-4317-B2ED-1990D997057D}">
      <dsp:nvSpPr>
        <dsp:cNvPr id="0" name=""/>
        <dsp:cNvSpPr/>
      </dsp:nvSpPr>
      <dsp:spPr>
        <a:xfrm>
          <a:off x="5651215" y="2489747"/>
          <a:ext cx="1981848" cy="7213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dirty="0" smtClean="0"/>
            <a:t>做事有序、合理</a:t>
          </a:r>
          <a:endParaRPr lang="zh-CN" altLang="en-US" sz="1600" kern="1200" dirty="0"/>
        </a:p>
      </dsp:txBody>
      <dsp:txXfrm>
        <a:off x="5672342" y="2510874"/>
        <a:ext cx="1939594" cy="679068"/>
      </dsp:txXfrm>
    </dsp:sp>
    <dsp:sp modelId="{28282D38-0248-4EE5-A1F7-7090712C5435}">
      <dsp:nvSpPr>
        <dsp:cNvPr id="0" name=""/>
        <dsp:cNvSpPr/>
      </dsp:nvSpPr>
      <dsp:spPr>
        <a:xfrm rot="3310531">
          <a:off x="4857438" y="3249107"/>
          <a:ext cx="1010495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010495" y="1606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500" kern="1200"/>
        </a:p>
      </dsp:txBody>
      <dsp:txXfrm>
        <a:off x="5337423" y="3239906"/>
        <a:ext cx="50524" cy="50524"/>
      </dsp:txXfrm>
    </dsp:sp>
    <dsp:sp modelId="{D33615CA-BFA7-4E2F-9F1D-CB9CDB7332D4}">
      <dsp:nvSpPr>
        <dsp:cNvPr id="0" name=""/>
        <dsp:cNvSpPr/>
      </dsp:nvSpPr>
      <dsp:spPr>
        <a:xfrm>
          <a:off x="5651215" y="3319268"/>
          <a:ext cx="1442645" cy="7213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dirty="0" smtClean="0"/>
            <a:t>保障安全</a:t>
          </a:r>
          <a:endParaRPr lang="zh-CN" altLang="en-US" sz="1600" kern="1200" dirty="0"/>
        </a:p>
      </dsp:txBody>
      <dsp:txXfrm>
        <a:off x="5672342" y="3340395"/>
        <a:ext cx="1400391" cy="6790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381533" y="685800"/>
            <a:ext cx="6094934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3496545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 panose="020F0502020204030204"/>
      </a:defRPr>
    </a:lvl1pPr>
    <a:lvl2pPr indent="228600" latinLnBrk="0">
      <a:defRPr sz="1200">
        <a:latin typeface="+mj-lt"/>
        <a:ea typeface="+mj-ea"/>
        <a:cs typeface="+mj-cs"/>
        <a:sym typeface="Calibri" panose="020F0502020204030204"/>
      </a:defRPr>
    </a:lvl2pPr>
    <a:lvl3pPr indent="457200" latinLnBrk="0">
      <a:defRPr sz="1200">
        <a:latin typeface="+mj-lt"/>
        <a:ea typeface="+mj-ea"/>
        <a:cs typeface="+mj-cs"/>
        <a:sym typeface="Calibri" panose="020F0502020204030204"/>
      </a:defRPr>
    </a:lvl3pPr>
    <a:lvl4pPr indent="685800" latinLnBrk="0">
      <a:defRPr sz="1200">
        <a:latin typeface="+mj-lt"/>
        <a:ea typeface="+mj-ea"/>
        <a:cs typeface="+mj-cs"/>
        <a:sym typeface="Calibri" panose="020F0502020204030204"/>
      </a:defRPr>
    </a:lvl4pPr>
    <a:lvl5pPr indent="914400" latinLnBrk="0">
      <a:defRPr sz="1200">
        <a:latin typeface="+mj-lt"/>
        <a:ea typeface="+mj-ea"/>
        <a:cs typeface="+mj-cs"/>
        <a:sym typeface="Calibri" panose="020F0502020204030204"/>
      </a:defRPr>
    </a:lvl5pPr>
    <a:lvl6pPr indent="1143000" latinLnBrk="0">
      <a:defRPr sz="1200">
        <a:latin typeface="+mj-lt"/>
        <a:ea typeface="+mj-ea"/>
        <a:cs typeface="+mj-cs"/>
        <a:sym typeface="Calibri" panose="020F0502020204030204"/>
      </a:defRPr>
    </a:lvl6pPr>
    <a:lvl7pPr indent="1371600" latinLnBrk="0">
      <a:defRPr sz="1200">
        <a:latin typeface="+mj-lt"/>
        <a:ea typeface="+mj-ea"/>
        <a:cs typeface="+mj-cs"/>
        <a:sym typeface="Calibri" panose="020F0502020204030204"/>
      </a:defRPr>
    </a:lvl7pPr>
    <a:lvl8pPr indent="1600200" latinLnBrk="0">
      <a:defRPr sz="1200">
        <a:latin typeface="+mj-lt"/>
        <a:ea typeface="+mj-ea"/>
        <a:cs typeface="+mj-cs"/>
        <a:sym typeface="Calibri" panose="020F0502020204030204"/>
      </a:defRPr>
    </a:lvl8pPr>
    <a:lvl9pPr indent="1828800" latinLnBrk="0">
      <a:defRPr sz="1200">
        <a:latin typeface="+mj-lt"/>
        <a:ea typeface="+mj-ea"/>
        <a:cs typeface="+mj-cs"/>
        <a:sym typeface="Calibri" panose="020F050202020403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36303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75.xml"/><Relationship Id="rId7" Type="http://schemas.openxmlformats.org/officeDocument/2006/relationships/tags" Target="../tags/tag79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image" Target="../media/image3.png"/><Relationship Id="rId5" Type="http://schemas.openxmlformats.org/officeDocument/2006/relationships/tags" Target="../tags/tag77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76.xml"/><Relationship Id="rId9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8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9" Type="http://schemas.openxmlformats.org/officeDocument/2006/relationships/image" Target="file:///C:\Users\1V994W2\PycharmProjects\PPT_Background_Generation/pic_temp/pic_sup.png" TargetMode="Externa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88.xml"/><Relationship Id="rId7" Type="http://schemas.openxmlformats.org/officeDocument/2006/relationships/tags" Target="../tags/tag92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1" Type="http://schemas.openxmlformats.org/officeDocument/2006/relationships/image" Target="../media/image3.png"/><Relationship Id="rId5" Type="http://schemas.openxmlformats.org/officeDocument/2006/relationships/tags" Target="../tags/tag90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89.xml"/><Relationship Id="rId9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13" Type="http://schemas.openxmlformats.org/officeDocument/2006/relationships/image" Target="../media/image3.png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image" Target="../media/image2.png"/><Relationship Id="rId5" Type="http://schemas.openxmlformats.org/officeDocument/2006/relationships/tags" Target="../tags/tag97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96.xml"/><Relationship Id="rId9" Type="http://schemas.openxmlformats.org/officeDocument/2006/relationships/tags" Target="../tags/tag101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109.xml"/><Relationship Id="rId3" Type="http://schemas.openxmlformats.org/officeDocument/2006/relationships/tags" Target="../tags/tag104.xml"/><Relationship Id="rId7" Type="http://schemas.openxmlformats.org/officeDocument/2006/relationships/tags" Target="../tags/tag108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06.xml"/><Relationship Id="rId10" Type="http://schemas.openxmlformats.org/officeDocument/2006/relationships/image" Target="../media/image2.png"/><Relationship Id="rId4" Type="http://schemas.openxmlformats.org/officeDocument/2006/relationships/tags" Target="../tags/tag105.xml"/><Relationship Id="rId9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117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112.xml"/><Relationship Id="rId7" Type="http://schemas.openxmlformats.org/officeDocument/2006/relationships/tags" Target="../tags/tag116.xml"/><Relationship Id="rId12" Type="http://schemas.openxmlformats.org/officeDocument/2006/relationships/image" Target="../media/image2.png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114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119.xml"/><Relationship Id="rId4" Type="http://schemas.openxmlformats.org/officeDocument/2006/relationships/tags" Target="../tags/tag113.xml"/><Relationship Id="rId9" Type="http://schemas.openxmlformats.org/officeDocument/2006/relationships/tags" Target="../tags/tag118.xml"/><Relationship Id="rId1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127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122.xml"/><Relationship Id="rId7" Type="http://schemas.openxmlformats.org/officeDocument/2006/relationships/tags" Target="../tags/tag126.xml"/><Relationship Id="rId12" Type="http://schemas.openxmlformats.org/officeDocument/2006/relationships/image" Target="../media/image2.png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124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129.xml"/><Relationship Id="rId4" Type="http://schemas.openxmlformats.org/officeDocument/2006/relationships/tags" Target="../tags/tag123.xml"/><Relationship Id="rId9" Type="http://schemas.openxmlformats.org/officeDocument/2006/relationships/tags" Target="../tags/tag128.xml"/><Relationship Id="rId1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137.xml"/><Relationship Id="rId13" Type="http://schemas.openxmlformats.org/officeDocument/2006/relationships/slideMaster" Target="../slideMasters/slideMaster1.xml"/><Relationship Id="rId3" Type="http://schemas.openxmlformats.org/officeDocument/2006/relationships/tags" Target="../tags/tag132.xml"/><Relationship Id="rId7" Type="http://schemas.openxmlformats.org/officeDocument/2006/relationships/tags" Target="../tags/tag136.xml"/><Relationship Id="rId12" Type="http://schemas.openxmlformats.org/officeDocument/2006/relationships/tags" Target="../tags/tag141.xml"/><Relationship Id="rId17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131.xml"/><Relationship Id="rId16" Type="http://schemas.openxmlformats.org/officeDocument/2006/relationships/image" Target="../media/image3.png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11" Type="http://schemas.openxmlformats.org/officeDocument/2006/relationships/tags" Target="../tags/tag140.xml"/><Relationship Id="rId5" Type="http://schemas.openxmlformats.org/officeDocument/2006/relationships/tags" Target="../tags/tag134.xml"/><Relationship Id="rId15" Type="http://schemas.openxmlformats.org/officeDocument/2006/relationships/image" Target="file:///C:\Users\1V994W2\PycharmProjects\PPT_Background_Generation/pic_temp/0_pic_quater_left_up.png" TargetMode="External"/><Relationship Id="rId10" Type="http://schemas.openxmlformats.org/officeDocument/2006/relationships/tags" Target="../tags/tag139.xml"/><Relationship Id="rId4" Type="http://schemas.openxmlformats.org/officeDocument/2006/relationships/tags" Target="../tags/tag133.xml"/><Relationship Id="rId9" Type="http://schemas.openxmlformats.org/officeDocument/2006/relationships/tags" Target="../tags/tag138.xml"/><Relationship Id="rId1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149.xml"/><Relationship Id="rId13" Type="http://schemas.openxmlformats.org/officeDocument/2006/relationships/image" Target="../media/image7.png"/><Relationship Id="rId3" Type="http://schemas.openxmlformats.org/officeDocument/2006/relationships/tags" Target="../tags/tag144.xml"/><Relationship Id="rId7" Type="http://schemas.openxmlformats.org/officeDocument/2006/relationships/tags" Target="../tags/tag148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tags" Target="../tags/tag147.xml"/><Relationship Id="rId11" Type="http://schemas.openxmlformats.org/officeDocument/2006/relationships/image" Target="../media/image2.png"/><Relationship Id="rId5" Type="http://schemas.openxmlformats.org/officeDocument/2006/relationships/tags" Target="../tags/tag146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45.xml"/><Relationship Id="rId9" Type="http://schemas.openxmlformats.org/officeDocument/2006/relationships/tags" Target="../tags/tag150.xml"/><Relationship Id="rId14" Type="http://schemas.openxmlformats.org/officeDocument/2006/relationships/image" Target="file:///C:\Users\1V994W2\PycharmProjects\PPT_Background_Generation/pic_temp/1_pic_quater_left_down.png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3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8.xml"/><Relationship Id="rId10" Type="http://schemas.openxmlformats.org/officeDocument/2006/relationships/image" Target="../media/image2.png"/><Relationship Id="rId4" Type="http://schemas.openxmlformats.org/officeDocument/2006/relationships/tags" Target="../tags/tag17.xml"/><Relationship Id="rId9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1V994W2\PycharmProjects\PPT_Background_Generation/pic_temp/pic_half_top.png" TargetMode="External"/><Relationship Id="rId3" Type="http://schemas.openxmlformats.org/officeDocument/2006/relationships/tags" Target="../tags/tag24.xml"/><Relationship Id="rId7" Type="http://schemas.openxmlformats.org/officeDocument/2006/relationships/image" Target="../media/image4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image" Target="../media/image3.png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image" Target="../media/image2.png"/><Relationship Id="rId5" Type="http://schemas.openxmlformats.org/officeDocument/2006/relationships/tags" Target="../tags/tag31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image" Target="../media/image2.png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slideMaster" Target="../slideMasters/slideMaster1.xml"/><Relationship Id="rId2" Type="http://schemas.openxmlformats.org/officeDocument/2006/relationships/tags" Target="../tags/tag37.xml"/><Relationship Id="rId16" Type="http://schemas.openxmlformats.org/officeDocument/2006/relationships/image" Target="file:///C:\Users\1V994W2\PycharmProjects\PPT_Background_Generation/pic_temp/1_pic_quater_right_up.png" TargetMode="Externa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tags" Target="../tags/tag46.xml"/><Relationship Id="rId5" Type="http://schemas.openxmlformats.org/officeDocument/2006/relationships/tags" Target="../tags/tag40.xml"/><Relationship Id="rId15" Type="http://schemas.openxmlformats.org/officeDocument/2006/relationships/image" Target="../media/image3.png"/><Relationship Id="rId10" Type="http://schemas.openxmlformats.org/officeDocument/2006/relationships/tags" Target="../tags/tag45.xml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image" Target="file:///C:\Users\1V994W2\PycharmProjects\PPT_Background_Generation/pic_temp/0_pic_quater_left_up.png" TargetMode="Externa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51.xml"/><Relationship Id="rId10" Type="http://schemas.openxmlformats.org/officeDocument/2006/relationships/image" Target="../media/image3.png"/><Relationship Id="rId4" Type="http://schemas.openxmlformats.org/officeDocument/2006/relationships/tags" Target="../tags/tag50.xml"/><Relationship Id="rId9" Type="http://schemas.openxmlformats.org/officeDocument/2006/relationships/image" Target="file:///C:\Users\1V994W2\Documents\Tencent%20Files\574576071\FileRecv\&#25340;&#35013;&#32032;&#26448;\forright\\06\subject_holdleft_84,125,158_0_staid_full_0.png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13" Type="http://schemas.openxmlformats.org/officeDocument/2006/relationships/image" Target="../media/image3.png"/><Relationship Id="rId3" Type="http://schemas.openxmlformats.org/officeDocument/2006/relationships/tags" Target="../tags/tag58.xml"/><Relationship Id="rId7" Type="http://schemas.openxmlformats.org/officeDocument/2006/relationships/tags" Target="../tags/tag62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image" Target="../media/image2.png"/><Relationship Id="rId5" Type="http://schemas.openxmlformats.org/officeDocument/2006/relationships/tags" Target="../tags/tag60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59.xml"/><Relationship Id="rId9" Type="http://schemas.openxmlformats.org/officeDocument/2006/relationships/tags" Target="../tags/tag64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12" Type="http://schemas.openxmlformats.org/officeDocument/2006/relationships/image" Target="../media/image3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69.xml"/><Relationship Id="rId10" Type="http://schemas.openxmlformats.org/officeDocument/2006/relationships/image" Target="../media/image2.png"/><Relationship Id="rId4" Type="http://schemas.openxmlformats.org/officeDocument/2006/relationships/tags" Target="../tags/tag68.xml"/><Relationship Id="rId9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9"/>
          <a:stretch>
            <a:fillRect l="-11000" t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2020/4/16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4"/>
            </p:custDataLst>
          </p:nvPr>
        </p:nvSpPr>
        <p:spPr>
          <a:xfrm>
            <a:off x="4824418" y="3497935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4824418" y="3854214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4824417" y="2391469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7"/>
            </p:custDataLst>
          </p:nvPr>
        </p:nvSpPr>
        <p:spPr>
          <a:xfrm>
            <a:off x="4824418" y="1509822"/>
            <a:ext cx="3619024" cy="728276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502448" y="714469"/>
            <a:ext cx="8139178" cy="4042179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>
            <p:custDataLst>
              <p:tags r:id="rId1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0" y="0"/>
            <a:ext cx="9144000" cy="514413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5"/>
            </p:custDataLst>
          </p:nvPr>
        </p:nvSpPr>
        <p:spPr>
          <a:xfrm>
            <a:off x="4953000" y="2739014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None/>
            </a:pPr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6"/>
            </p:custDataLst>
          </p:nvPr>
        </p:nvSpPr>
        <p:spPr>
          <a:xfrm>
            <a:off x="4953000" y="1571581"/>
            <a:ext cx="3619024" cy="1014061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4950" b="0" spc="7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7" name="图片 6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4"/>
            <a:ext cx="8139178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219056" y="227885"/>
            <a:ext cx="8705888" cy="468836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961200" y="937016"/>
            <a:ext cx="7219800" cy="542767"/>
          </a:xfrm>
        </p:spPr>
        <p:txBody>
          <a:bodyPr wrap="square" anchor="ctr"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960835" y="1622900"/>
            <a:ext cx="7219950" cy="258421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0"/>
            <a:ext cx="3618452" cy="514413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8" name="图片 7"/>
          <p:cNvPicPr/>
          <p:nvPr>
            <p:custDataLst>
              <p:tags r:id="rId2"/>
            </p:custDataLst>
          </p:nvPr>
        </p:nvPicPr>
        <p:blipFill>
          <a:blip r:embed="rId10" r:link="rId11" cstate="screen"/>
          <a:stretch>
            <a:fillRect/>
          </a:stretch>
        </p:blipFill>
        <p:spPr>
          <a:xfrm>
            <a:off x="8603933" y="0"/>
            <a:ext cx="540068" cy="441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37400" y="577871"/>
            <a:ext cx="2970000" cy="661582"/>
          </a:xfrm>
        </p:spPr>
        <p:txBody>
          <a:bodyPr wrap="square" anchor="ctr" anchorCtr="0">
            <a:normAutofit/>
          </a:bodyPr>
          <a:lstStyle>
            <a:lvl1pPr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440100" y="1323163"/>
            <a:ext cx="2967300" cy="307027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3825900" y="577525"/>
            <a:ext cx="4860000" cy="381642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1998496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9000" y="585972"/>
            <a:ext cx="8232300" cy="469858"/>
          </a:xfrm>
        </p:spPr>
        <p:txBody>
          <a:bodyPr wrap="square" anchor="ctr">
            <a:normAutofit/>
          </a:bodyPr>
          <a:lstStyle>
            <a:lvl1pPr algn="ctr"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459000" y="1244854"/>
            <a:ext cx="8231981" cy="621077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459581" y="2106260"/>
            <a:ext cx="8224200" cy="257341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3772194"/>
            <a:ext cx="9144000" cy="1371941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3600" y="502262"/>
            <a:ext cx="8232300" cy="423952"/>
          </a:xfrm>
        </p:spPr>
        <p:txBody>
          <a:bodyPr wrap="square" anchor="ctr" anchorCtr="0">
            <a:normAutofit/>
          </a:bodyPr>
          <a:lstStyle>
            <a:lvl1pPr algn="ctr"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453628" y="1261056"/>
            <a:ext cx="8243100" cy="240869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445500" y="3885780"/>
            <a:ext cx="8251200" cy="75879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68588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4702505"/>
            <a:ext cx="9144000" cy="441630"/>
            <a:chOff x="0" y="6269233"/>
            <a:chExt cx="12192000" cy="588767"/>
          </a:xfrm>
        </p:grpSpPr>
        <p:pic>
          <p:nvPicPr>
            <p:cNvPr id="12" name="图片 11"/>
            <p:cNvPicPr/>
            <p:nvPr userDrawn="1">
              <p:custDataLst>
                <p:tags r:id="rId11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6269233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2"/>
              </p:custDataLst>
            </p:nvPr>
          </p:nvPicPr>
          <p:blipFill>
            <a:blip r:embed="rId16" r:link="rId17" cstate="screen"/>
            <a:stretch>
              <a:fillRect/>
            </a:stretch>
          </p:blipFill>
          <p:spPr>
            <a:xfrm>
              <a:off x="0" y="6269233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34700" y="178222"/>
            <a:ext cx="8278200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434700" y="1247554"/>
            <a:ext cx="40068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4681800" y="1247554"/>
            <a:ext cx="40257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429300" y="3613046"/>
            <a:ext cx="40068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4689900" y="3610346"/>
            <a:ext cx="40257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715357"/>
            <a:ext cx="9144000" cy="371342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4150469"/>
            <a:ext cx="9143999" cy="993666"/>
            <a:chOff x="0" y="5533275"/>
            <a:chExt cx="12191999" cy="1324725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0571797" y="5533275"/>
              <a:ext cx="1620202" cy="1324725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5533275"/>
              <a:ext cx="1620202" cy="132472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142100" y="1004524"/>
            <a:ext cx="6858000" cy="1790321"/>
          </a:xfrm>
        </p:spPr>
        <p:txBody>
          <a:bodyPr wrap="square" anchor="b">
            <a:normAutofit/>
          </a:bodyPr>
          <a:lstStyle>
            <a:lvl1pPr algn="ctr">
              <a:defRPr sz="45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141810" y="2897458"/>
            <a:ext cx="6858000" cy="1242153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10" r:link="rId11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8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02412" y="714469"/>
            <a:ext cx="8139178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7" r:link="rId8" cstate="screen"/>
          <a:stretch>
            <a:fillRect/>
          </a:stretch>
        </p:blipFill>
        <p:spPr>
          <a:xfrm>
            <a:off x="3048000" y="4287541"/>
            <a:ext cx="3048000" cy="856594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5"/>
            </p:custDataLst>
          </p:nvPr>
        </p:nvSpPr>
        <p:spPr>
          <a:xfrm>
            <a:off x="3569970" y="2185543"/>
            <a:ext cx="3660458" cy="811154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3600" b="0" spc="5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79158" y="714469"/>
            <a:ext cx="3962432" cy="4042179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1" name="图片 10"/>
            <p:cNvPicPr/>
            <p:nvPr userDrawn="1">
              <p:custDataLst>
                <p:tags r:id="rId10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1"/>
              </p:custDataLst>
            </p:nvPr>
          </p:nvPicPr>
          <p:blipFill>
            <a:blip r:embed="rId15" r:link="rId16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502448" y="714469"/>
            <a:ext cx="3962432" cy="285788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02444" y="1055024"/>
            <a:ext cx="3962400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714469"/>
            <a:ext cx="3962432" cy="285788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055024"/>
            <a:ext cx="3962432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8" r:link="rId9" cstate="screen"/>
          <a:stretch>
            <a:fillRect/>
          </a:stretch>
        </p:blipFill>
        <p:spPr>
          <a:xfrm>
            <a:off x="5623560" y="1646123"/>
            <a:ext cx="3291840" cy="1851889"/>
          </a:xfrm>
          <a:prstGeom prst="rect">
            <a:avLst/>
          </a:prstGeom>
        </p:spPr>
      </p:pic>
      <p:pic>
        <p:nvPicPr>
          <p:cNvPr id="6" name="图片 5"/>
          <p:cNvPicPr/>
          <p:nvPr>
            <p:custDataLst>
              <p:tags r:id="rId2"/>
            </p:custDataLst>
          </p:nvPr>
        </p:nvPicPr>
        <p:blipFill>
          <a:blip r:embed="rId10" r:link="rId11" cstate="screen"/>
          <a:stretch>
            <a:fillRect/>
          </a:stretch>
        </p:blipFill>
        <p:spPr>
          <a:xfrm>
            <a:off x="0" y="4702505"/>
            <a:ext cx="540068" cy="441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02412" y="332464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48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4679194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  <a:t>2020/4/16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10" r:link="rId11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8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7928351" y="714469"/>
            <a:ext cx="713238" cy="4042179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502444" y="714463"/>
            <a:ext cx="7371076" cy="4042179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502412" y="332464"/>
            <a:ext cx="8139178" cy="33151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2"/>
            </p:custDataLst>
          </p:nvPr>
        </p:nvSpPr>
        <p:spPr>
          <a:xfrm>
            <a:off x="502412" y="721138"/>
            <a:ext cx="8139178" cy="4042179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3"/>
            </p:custDataLst>
          </p:nvPr>
        </p:nvSpPr>
        <p:spPr>
          <a:xfrm>
            <a:off x="659807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4"/>
            </p:custDataLst>
          </p:nvPr>
        </p:nvSpPr>
        <p:spPr>
          <a:xfrm>
            <a:off x="3087000" y="4762963"/>
            <a:ext cx="2970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5"/>
            </p:custDataLst>
          </p:nvPr>
        </p:nvSpPr>
        <p:spPr>
          <a:xfrm>
            <a:off x="6457950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7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A2141037-D0A4-4E21-8F8B-B1408E3952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标题 14"/>
          <p:cNvSpPr>
            <a:spLocks noGrp="1"/>
          </p:cNvSpPr>
          <p:nvPr>
            <p:ph type="ctrTitle" idx="13"/>
          </p:nvPr>
        </p:nvSpPr>
        <p:spPr>
          <a:xfrm>
            <a:off x="3496941" y="1918980"/>
            <a:ext cx="5412105" cy="728345"/>
          </a:xfrm>
        </p:spPr>
        <p:txBody>
          <a:bodyPr>
            <a:normAutofit/>
          </a:bodyPr>
          <a:lstStyle/>
          <a:p>
            <a:pPr algn="ctr"/>
            <a:r>
              <a:rPr lang="zh-CN" altLang="en-US" dirty="0" smtClean="0">
                <a:solidFill>
                  <a:srgbClr val="FF0000"/>
                </a:solidFill>
              </a:rPr>
              <a:t>流程的探析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871085" y="3635375"/>
            <a:ext cx="360172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b="1" spc="226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000" spc="226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001166" y="1194122"/>
            <a:ext cx="4471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朝阳区线上课堂</a:t>
            </a:r>
            <a:r>
              <a:rPr lang="en-US" altLang="zh-CN" sz="2000" b="1" spc="226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000" b="1" spc="226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高中通用技术</a:t>
            </a:r>
            <a:r>
              <a:rPr lang="zh-CN" altLang="en-US" sz="2400" b="1" spc="226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 </a:t>
            </a:r>
            <a:endParaRPr lang="zh-CN" altLang="en-US" sz="2400" b="1" spc="226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406986" y="3699565"/>
            <a:ext cx="57370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spc="226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中国人民大学附属中学朝阳学校</a:t>
            </a:r>
            <a:endParaRPr lang="en-US" altLang="zh-CN" sz="2000" spc="226" dirty="0" smtClean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spc="226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李雯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zh-CN" dirty="0">
                <a:solidFill>
                  <a:srgbClr val="C00000"/>
                </a:solidFill>
              </a:rPr>
              <a:t>任务三</a:t>
            </a:r>
            <a:r>
              <a:rPr lang="zh-CN" altLang="zh-CN" dirty="0"/>
              <a:t> 探析生活与生产中的流程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2412" y="714469"/>
            <a:ext cx="8037739" cy="4042179"/>
          </a:xfrm>
        </p:spPr>
        <p:txBody>
          <a:bodyPr>
            <a:normAutofit/>
          </a:bodyPr>
          <a:lstStyle/>
          <a:p>
            <a:r>
              <a:rPr lang="zh-CN" altLang="en-US" b="1" dirty="0" smtClean="0"/>
              <a:t>案例</a:t>
            </a:r>
            <a:r>
              <a:rPr lang="en-US" altLang="zh-CN" b="1" dirty="0" smtClean="0"/>
              <a:t>2</a:t>
            </a:r>
            <a:r>
              <a:rPr lang="zh-CN" altLang="en-US" b="1" dirty="0"/>
              <a:t>：</a:t>
            </a:r>
            <a:r>
              <a:rPr lang="zh-CN" altLang="en-US" b="1" dirty="0" smtClean="0"/>
              <a:t>造纸的工艺流程</a:t>
            </a:r>
            <a:endParaRPr lang="en-US" altLang="zh-CN" b="1" dirty="0" smtClean="0"/>
          </a:p>
          <a:p>
            <a:endParaRPr lang="en-US" altLang="zh-CN" b="1" dirty="0"/>
          </a:p>
          <a:p>
            <a:endParaRPr lang="en-US" altLang="zh-CN" b="1" dirty="0" smtClean="0"/>
          </a:p>
          <a:p>
            <a:endParaRPr lang="en-US" altLang="zh-CN" b="1" dirty="0"/>
          </a:p>
          <a:p>
            <a:endParaRPr lang="en-US" altLang="zh-CN" dirty="0" smtClean="0"/>
          </a:p>
          <a:p>
            <a:pPr marL="0" indent="0">
              <a:buNone/>
            </a:pPr>
            <a:endParaRPr lang="en-US" altLang="zh-CN" dirty="0" smtClean="0"/>
          </a:p>
          <a:p>
            <a:pPr marL="0" indent="0">
              <a:buNone/>
            </a:pPr>
            <a:endParaRPr lang="en-US" altLang="zh-CN" dirty="0"/>
          </a:p>
          <a:p>
            <a:endParaRPr lang="en-US" altLang="zh-CN" dirty="0" smtClean="0"/>
          </a:p>
          <a:p>
            <a:pPr marL="0" indent="0">
              <a:buNone/>
            </a:pPr>
            <a:r>
              <a:rPr lang="zh-CN" altLang="en-US" dirty="0" smtClean="0"/>
              <a:t>现代造纸</a:t>
            </a:r>
            <a:r>
              <a:rPr lang="zh-CN" altLang="zh-CN" dirty="0" smtClean="0"/>
              <a:t>工艺流程：</a:t>
            </a:r>
            <a:endParaRPr lang="en-US" altLang="zh-CN" dirty="0" smtClean="0"/>
          </a:p>
          <a:p>
            <a:pPr marL="0" indent="0">
              <a:buNone/>
            </a:pPr>
            <a:r>
              <a:rPr lang="zh-CN" altLang="zh-CN" dirty="0" smtClean="0"/>
              <a:t>原木</a:t>
            </a:r>
            <a:r>
              <a:rPr lang="zh-CN" altLang="zh-CN" dirty="0"/>
              <a:t>→去掉树皮→切成木屑→蒸煮分离纤维→洗涤→漂白→打纸浆→在网带上晾干水分→压水滚筒压榨→热滚筒把纸烘干→卷取成纸</a:t>
            </a:r>
            <a:endParaRPr lang="en-US" altLang="zh-CN" dirty="0"/>
          </a:p>
          <a:p>
            <a:pPr marL="0" indent="0">
              <a:buNone/>
            </a:pPr>
            <a:endParaRPr lang="en-US" altLang="zh-CN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6" t="15785" r="22069" b="34253"/>
          <a:stretch/>
        </p:blipFill>
        <p:spPr bwMode="auto">
          <a:xfrm>
            <a:off x="2958861" y="1135116"/>
            <a:ext cx="4843786" cy="2522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456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zh-CN" dirty="0">
                <a:solidFill>
                  <a:srgbClr val="C00000"/>
                </a:solidFill>
              </a:rPr>
              <a:t>任务三</a:t>
            </a:r>
            <a:r>
              <a:rPr lang="zh-CN" altLang="zh-CN" dirty="0"/>
              <a:t> 探析生活与生产中的流程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zh-CN" sz="1600" dirty="0"/>
              <a:t>生活中的流程对生活</a:t>
            </a:r>
            <a:r>
              <a:rPr lang="zh-CN" altLang="zh-CN" sz="1600" dirty="0" smtClean="0"/>
              <a:t>质量有着</a:t>
            </a:r>
            <a:r>
              <a:rPr lang="zh-CN" altLang="zh-CN" sz="1600" dirty="0"/>
              <a:t>重要的</a:t>
            </a:r>
            <a:r>
              <a:rPr lang="zh-CN" altLang="zh-CN" sz="1600" dirty="0" smtClean="0"/>
              <a:t>影响</a:t>
            </a:r>
            <a:endParaRPr lang="zh-CN" altLang="zh-CN" sz="1600" dirty="0"/>
          </a:p>
          <a:p>
            <a:r>
              <a:rPr lang="zh-CN" altLang="zh-CN" sz="1600" dirty="0"/>
              <a:t>科学合理的流程可以指导我们正确的</a:t>
            </a:r>
            <a:r>
              <a:rPr lang="zh-CN" altLang="zh-CN" sz="1600" dirty="0" smtClean="0"/>
              <a:t>做事</a:t>
            </a:r>
            <a:endParaRPr lang="en-US" altLang="zh-CN" sz="1600" dirty="0" smtClean="0"/>
          </a:p>
          <a:p>
            <a:pPr lvl="1"/>
            <a:r>
              <a:rPr lang="zh-CN" altLang="zh-CN" dirty="0" smtClean="0"/>
              <a:t>提高效率</a:t>
            </a:r>
            <a:endParaRPr lang="en-US" altLang="zh-CN" dirty="0" smtClean="0"/>
          </a:p>
          <a:p>
            <a:pPr lvl="1"/>
            <a:endParaRPr lang="en-US" altLang="zh-CN" dirty="0" smtClean="0"/>
          </a:p>
          <a:p>
            <a:pPr lvl="1"/>
            <a:r>
              <a:rPr lang="zh-CN" altLang="zh-CN" dirty="0" smtClean="0"/>
              <a:t>使生活</a:t>
            </a:r>
            <a:r>
              <a:rPr lang="zh-CN" altLang="zh-CN" dirty="0"/>
              <a:t>变得有序、</a:t>
            </a:r>
            <a:r>
              <a:rPr lang="zh-CN" altLang="zh-CN" dirty="0" smtClean="0"/>
              <a:t>合理</a:t>
            </a:r>
            <a:endParaRPr lang="en-US" altLang="zh-CN" dirty="0" smtClean="0"/>
          </a:p>
          <a:p>
            <a:pPr lvl="1"/>
            <a:endParaRPr lang="en-US" altLang="zh-CN" dirty="0" smtClean="0"/>
          </a:p>
          <a:p>
            <a:pPr lvl="1"/>
            <a:r>
              <a:rPr lang="zh-CN" altLang="en-US" dirty="0" smtClean="0"/>
              <a:t>更加安全</a:t>
            </a:r>
            <a:endParaRPr lang="en-US" altLang="zh-CN" dirty="0" smtClean="0"/>
          </a:p>
        </p:txBody>
      </p:sp>
      <p:sp>
        <p:nvSpPr>
          <p:cNvPr id="4" name="TextBox 3"/>
          <p:cNvSpPr txBox="1"/>
          <p:nvPr/>
        </p:nvSpPr>
        <p:spPr>
          <a:xfrm rot="551844">
            <a:off x="5608489" y="2806350"/>
            <a:ext cx="3075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dirty="0">
                <a:solidFill>
                  <a:srgbClr val="C00000"/>
                </a:solidFill>
              </a:rPr>
              <a:t>你能列举出对应的事例吗</a:t>
            </a:r>
            <a:r>
              <a:rPr lang="zh-CN" altLang="zh-CN" dirty="0" smtClean="0">
                <a:solidFill>
                  <a:srgbClr val="C00000"/>
                </a:solidFill>
              </a:rPr>
              <a:t>？</a:t>
            </a:r>
            <a:endParaRPr lang="zh-CN" altLang="en-US" dirty="0">
              <a:solidFill>
                <a:srgbClr val="C00000"/>
              </a:solidFill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1065474" y="2258171"/>
            <a:ext cx="437321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1065474" y="2991017"/>
            <a:ext cx="437321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1065474" y="3723862"/>
            <a:ext cx="437321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31057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/>
              <a:t>本课小结</a:t>
            </a:r>
            <a:endParaRPr lang="zh-CN" altLang="en-US" dirty="0"/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8799516"/>
              </p:ext>
            </p:extLst>
          </p:nvPr>
        </p:nvGraphicFramePr>
        <p:xfrm>
          <a:off x="501650" y="714375"/>
          <a:ext cx="8140700" cy="4041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472933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117150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4780" y="793833"/>
            <a:ext cx="1234440" cy="122301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376805" y="2360295"/>
            <a:ext cx="465899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5400" b="1" spc="3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谢谢您的观看</a:t>
            </a:r>
          </a:p>
        </p:txBody>
      </p:sp>
      <p:sp>
        <p:nvSpPr>
          <p:cNvPr id="7" name="矩形 6"/>
          <p:cNvSpPr/>
          <p:nvPr/>
        </p:nvSpPr>
        <p:spPr>
          <a:xfrm>
            <a:off x="2632710" y="3507740"/>
            <a:ext cx="4205412" cy="442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pc="226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北京市朝阳区教育研究中心  制作</a:t>
            </a:r>
          </a:p>
        </p:txBody>
      </p:sp>
    </p:spTree>
    <p:custDataLst>
      <p:tags r:id="rId1"/>
    </p:custData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>
                <a:solidFill>
                  <a:srgbClr val="C00000"/>
                </a:solidFill>
              </a:rPr>
              <a:t>任务一</a:t>
            </a:r>
            <a:r>
              <a:rPr lang="zh-CN" altLang="en-US" dirty="0" smtClean="0"/>
              <a:t> 感知生活、生产中的流程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CN" altLang="en-US" dirty="0"/>
              <a:t>人们</a:t>
            </a:r>
            <a:r>
              <a:rPr lang="zh-CN" altLang="en-US" dirty="0" smtClean="0"/>
              <a:t>生活、生产活动都是在一定时间内，为了一定的目的，按照一定的顺序和规则进行的。</a:t>
            </a:r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r>
              <a:rPr lang="zh-CN" altLang="en-US" dirty="0" smtClean="0"/>
              <a:t>积木的组装经历了一系列具体的步骤</a:t>
            </a:r>
            <a:endParaRPr lang="en-US" altLang="zh-CN" dirty="0" smtClean="0"/>
          </a:p>
          <a:p>
            <a:r>
              <a:rPr lang="zh-CN" altLang="en-US" dirty="0" smtClean="0"/>
              <a:t>这些步骤都有开始的时间和持续的时间，是按一定的先后顺序进行的</a:t>
            </a:r>
            <a:endParaRPr lang="zh-CN" altLang="en-US" dirty="0"/>
          </a:p>
        </p:txBody>
      </p:sp>
      <p:grpSp>
        <p:nvGrpSpPr>
          <p:cNvPr id="12" name="组合 11"/>
          <p:cNvGrpSpPr/>
          <p:nvPr/>
        </p:nvGrpSpPr>
        <p:grpSpPr>
          <a:xfrm>
            <a:off x="967648" y="1345242"/>
            <a:ext cx="6403211" cy="2336171"/>
            <a:chOff x="967648" y="1862057"/>
            <a:chExt cx="6403211" cy="233617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67" t="26016" r="63080" b="16620"/>
            <a:stretch/>
          </p:blipFill>
          <p:spPr bwMode="auto">
            <a:xfrm>
              <a:off x="967648" y="1862057"/>
              <a:ext cx="1870968" cy="2336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80" b="24698"/>
            <a:stretch/>
          </p:blipFill>
          <p:spPr>
            <a:xfrm>
              <a:off x="3128085" y="1862057"/>
              <a:ext cx="4242774" cy="2334844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/>
        </p:nvGrpSpPr>
        <p:grpSpPr>
          <a:xfrm>
            <a:off x="967648" y="1345242"/>
            <a:ext cx="7041404" cy="2379269"/>
            <a:chOff x="190633" y="1269113"/>
            <a:chExt cx="8799293" cy="3610633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633" y="1269113"/>
              <a:ext cx="2918921" cy="1800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2084" y="1269113"/>
              <a:ext cx="2918921" cy="1800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634" y="3079746"/>
              <a:ext cx="2918921" cy="1800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1005" y="1269113"/>
              <a:ext cx="2918921" cy="1800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2084" y="3079746"/>
              <a:ext cx="2918921" cy="1800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1005" y="3079746"/>
              <a:ext cx="2918921" cy="1800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3" name="圆角矩形 12"/>
          <p:cNvSpPr/>
          <p:nvPr/>
        </p:nvSpPr>
        <p:spPr>
          <a:xfrm>
            <a:off x="7156175" y="596348"/>
            <a:ext cx="1025718" cy="461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流 程</a:t>
            </a:r>
            <a:endParaRPr lang="zh-CN" altLang="en-US" dirty="0"/>
          </a:p>
        </p:txBody>
      </p:sp>
      <p:sp>
        <p:nvSpPr>
          <p:cNvPr id="14" name="圆角矩形 13"/>
          <p:cNvSpPr/>
          <p:nvPr/>
        </p:nvSpPr>
        <p:spPr>
          <a:xfrm>
            <a:off x="3546282" y="3943849"/>
            <a:ext cx="943183" cy="3578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环 节</a:t>
            </a:r>
            <a:endParaRPr lang="zh-CN" altLang="en-US" dirty="0"/>
          </a:p>
        </p:txBody>
      </p:sp>
      <p:sp>
        <p:nvSpPr>
          <p:cNvPr id="16" name="圆角矩形 15"/>
          <p:cNvSpPr/>
          <p:nvPr/>
        </p:nvSpPr>
        <p:spPr>
          <a:xfrm>
            <a:off x="5673262" y="4275153"/>
            <a:ext cx="943183" cy="3578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时 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4731696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>
                <a:solidFill>
                  <a:srgbClr val="C00000"/>
                </a:solidFill>
              </a:rPr>
              <a:t>任务一</a:t>
            </a:r>
            <a:r>
              <a:rPr lang="zh-CN" altLang="en-US" dirty="0" smtClean="0"/>
              <a:t> 感知生活、生产中的流程</a:t>
            </a:r>
            <a:endParaRPr lang="zh-CN" altLang="en-US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94" y="1101750"/>
            <a:ext cx="3999505" cy="2813444"/>
          </a:xfrm>
          <a:prstGeom prst="rect">
            <a:avLst/>
          </a:prstGeom>
        </p:spPr>
      </p:pic>
      <p:graphicFrame>
        <p:nvGraphicFramePr>
          <p:cNvPr id="17" name="图示 16"/>
          <p:cNvGraphicFramePr/>
          <p:nvPr>
            <p:extLst>
              <p:ext uri="{D42A27DB-BD31-4B8C-83A1-F6EECF244321}">
                <p14:modId xmlns:p14="http://schemas.microsoft.com/office/powerpoint/2010/main" val="4190097413"/>
              </p:ext>
            </p:extLst>
          </p:nvPr>
        </p:nvGraphicFramePr>
        <p:xfrm>
          <a:off x="6048293" y="182880"/>
          <a:ext cx="2523214" cy="1542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2" t="25192" r="9739" b="3774"/>
          <a:stretch/>
        </p:blipFill>
        <p:spPr>
          <a:xfrm>
            <a:off x="5049076" y="2508472"/>
            <a:ext cx="3665551" cy="109145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07654" y="3939492"/>
            <a:ext cx="42778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思考：</a:t>
            </a:r>
            <a:endParaRPr lang="en-US" altLang="zh-CN" sz="1400" dirty="0" smtClean="0"/>
          </a:p>
          <a:p>
            <a:endParaRPr lang="en-US" altLang="zh-CN" sz="1400" dirty="0" smtClean="0"/>
          </a:p>
          <a:p>
            <a:r>
              <a:rPr lang="en-US" altLang="zh-CN" sz="1400" dirty="0" smtClean="0"/>
              <a:t>1</a:t>
            </a:r>
            <a:r>
              <a:rPr lang="zh-CN" altLang="en-US" sz="1400" dirty="0" smtClean="0"/>
              <a:t>、以上各项操作如何排序才能完成焊接任务？</a:t>
            </a:r>
            <a:endParaRPr lang="zh-CN" alt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5104673" y="3980010"/>
            <a:ext cx="36655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 smtClean="0"/>
              <a:t>2</a:t>
            </a:r>
            <a:r>
              <a:rPr lang="zh-CN" altLang="en-US" sz="1400" dirty="0" smtClean="0"/>
              <a:t>、为了更快更好地完成焊接工作，如何确定不同元器件焊接的时序？</a:t>
            </a:r>
            <a:endParaRPr lang="zh-CN" altLang="en-US" sz="1400" dirty="0"/>
          </a:p>
        </p:txBody>
      </p:sp>
      <p:sp>
        <p:nvSpPr>
          <p:cNvPr id="6" name="椭圆 5"/>
          <p:cNvSpPr/>
          <p:nvPr/>
        </p:nvSpPr>
        <p:spPr>
          <a:xfrm>
            <a:off x="428494" y="993886"/>
            <a:ext cx="288000" cy="288000"/>
          </a:xfrm>
          <a:prstGeom prst="ellipse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rgbClr val="0070C0"/>
                </a:solidFill>
              </a:rPr>
              <a:t>1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2336292" y="993886"/>
            <a:ext cx="288000" cy="288000"/>
          </a:xfrm>
          <a:prstGeom prst="ellipse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rgbClr val="0070C0"/>
                </a:solidFill>
              </a:rPr>
              <a:t>2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1326094" y="985058"/>
            <a:ext cx="288000" cy="288000"/>
          </a:xfrm>
          <a:prstGeom prst="ellipse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rgbClr val="0070C0"/>
                </a:solidFill>
              </a:rPr>
              <a:t>3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1326094" y="1855983"/>
            <a:ext cx="288000" cy="288000"/>
          </a:xfrm>
          <a:prstGeom prst="ellipse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rgbClr val="0070C0"/>
                </a:solidFill>
              </a:rPr>
              <a:t>4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3614516" y="1033192"/>
            <a:ext cx="288000" cy="288000"/>
          </a:xfrm>
          <a:prstGeom prst="ellipse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rgbClr val="0070C0"/>
                </a:solidFill>
              </a:rPr>
              <a:t>5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2336292" y="1899886"/>
            <a:ext cx="288000" cy="288000"/>
          </a:xfrm>
          <a:prstGeom prst="ellipse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rgbClr val="0070C0"/>
                </a:solidFill>
              </a:rPr>
              <a:t>6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3614516" y="1899886"/>
            <a:ext cx="288000" cy="288000"/>
          </a:xfrm>
          <a:prstGeom prst="ellipse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rgbClr val="0070C0"/>
                </a:solidFill>
              </a:rPr>
              <a:t>7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794407" y="2830085"/>
            <a:ext cx="288000" cy="288000"/>
          </a:xfrm>
          <a:prstGeom prst="ellipse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rgbClr val="0070C0"/>
                </a:solidFill>
              </a:rPr>
              <a:t>8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419654" y="1856557"/>
            <a:ext cx="288000" cy="288000"/>
          </a:xfrm>
          <a:prstGeom prst="ellipse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rgbClr val="0070C0"/>
                </a:solidFill>
              </a:rPr>
              <a:t>9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2272867" y="2806431"/>
            <a:ext cx="501109" cy="338554"/>
            <a:chOff x="2272867" y="2806431"/>
            <a:chExt cx="501109" cy="338554"/>
          </a:xfrm>
        </p:grpSpPr>
        <p:sp>
          <p:nvSpPr>
            <p:cNvPr id="34" name="椭圆 33"/>
            <p:cNvSpPr/>
            <p:nvPr/>
          </p:nvSpPr>
          <p:spPr>
            <a:xfrm>
              <a:off x="2336292" y="2830085"/>
              <a:ext cx="288000" cy="288000"/>
            </a:xfrm>
            <a:prstGeom prst="ellipse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272867" y="2806431"/>
              <a:ext cx="5011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0070C0"/>
                  </a:solidFill>
                </a:rPr>
                <a:t>10</a:t>
              </a:r>
              <a:endParaRPr lang="zh-CN" altLang="en-US" sz="1600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01812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6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>
                <a:solidFill>
                  <a:srgbClr val="C00000"/>
                </a:solidFill>
              </a:rPr>
              <a:t>任务二</a:t>
            </a:r>
            <a:r>
              <a:rPr lang="zh-CN" altLang="en-US" dirty="0" smtClean="0"/>
              <a:t> 绘制流程图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依据流程的性质以及人们的表达习惯，流程可以通过文字、表格、图示等方式表达，有些场合还可以利用模型、动画等方式表达。</a:t>
            </a:r>
            <a:endParaRPr lang="zh-CN" altLang="en-US" dirty="0"/>
          </a:p>
        </p:txBody>
      </p:sp>
      <p:grpSp>
        <p:nvGrpSpPr>
          <p:cNvPr id="4" name="组合 3"/>
          <p:cNvGrpSpPr/>
          <p:nvPr/>
        </p:nvGrpSpPr>
        <p:grpSpPr>
          <a:xfrm>
            <a:off x="954159" y="1747169"/>
            <a:ext cx="7285177" cy="1980000"/>
            <a:chOff x="1232453" y="2120880"/>
            <a:chExt cx="7285177" cy="1980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90" t="17318" r="31810" b="32260"/>
            <a:stretch/>
          </p:blipFill>
          <p:spPr bwMode="auto">
            <a:xfrm>
              <a:off x="1232453" y="2120880"/>
              <a:ext cx="2094346" cy="198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44" t="17950" r="29224" b="41025"/>
            <a:stretch/>
          </p:blipFill>
          <p:spPr bwMode="auto">
            <a:xfrm>
              <a:off x="3332552" y="2120880"/>
              <a:ext cx="5185078" cy="198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7578512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>
                <a:solidFill>
                  <a:srgbClr val="C00000"/>
                </a:solidFill>
              </a:rPr>
              <a:t>任务二</a:t>
            </a:r>
            <a:r>
              <a:rPr lang="zh-CN" altLang="en-US" dirty="0" smtClean="0"/>
              <a:t> 绘制流程图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zh-CN" dirty="0"/>
              <a:t>为了使流程的描述清晰可见，我们一般采用流程图来表达流程</a:t>
            </a:r>
            <a:r>
              <a:rPr lang="zh-CN" altLang="zh-CN" dirty="0" smtClean="0"/>
              <a:t>。</a:t>
            </a:r>
            <a:endParaRPr lang="en-US" altLang="zh-CN" dirty="0" smtClean="0"/>
          </a:p>
          <a:p>
            <a:r>
              <a:rPr lang="zh-CN" altLang="zh-CN" dirty="0" smtClean="0"/>
              <a:t>观察</a:t>
            </a:r>
            <a:r>
              <a:rPr lang="zh-CN" altLang="zh-CN" dirty="0"/>
              <a:t>各种表达方式的不同</a:t>
            </a:r>
            <a:r>
              <a:rPr lang="zh-CN" altLang="zh-CN" dirty="0" smtClean="0"/>
              <a:t>，每</a:t>
            </a:r>
            <a:r>
              <a:rPr lang="zh-CN" altLang="zh-CN" dirty="0"/>
              <a:t>种方式所</a:t>
            </a:r>
            <a:r>
              <a:rPr lang="zh-CN" altLang="zh-CN" dirty="0" smtClean="0"/>
              <a:t>适用</a:t>
            </a:r>
            <a:r>
              <a:rPr lang="zh-CN" altLang="en-US" dirty="0" smtClean="0"/>
              <a:t>于不同的对象和应用场景</a:t>
            </a:r>
            <a:endParaRPr lang="zh-CN" altLang="en-US" dirty="0"/>
          </a:p>
        </p:txBody>
      </p:sp>
      <p:grpSp>
        <p:nvGrpSpPr>
          <p:cNvPr id="8" name="组合 7"/>
          <p:cNvGrpSpPr/>
          <p:nvPr/>
        </p:nvGrpSpPr>
        <p:grpSpPr>
          <a:xfrm>
            <a:off x="487500" y="1703710"/>
            <a:ext cx="8140142" cy="3024447"/>
            <a:chOff x="487500" y="1703710"/>
            <a:chExt cx="8140142" cy="3024447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31" t="23480" r="8407" b="43816"/>
            <a:stretch/>
          </p:blipFill>
          <p:spPr>
            <a:xfrm>
              <a:off x="487500" y="2352157"/>
              <a:ext cx="4520489" cy="237600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24" b="81216"/>
            <a:stretch/>
          </p:blipFill>
          <p:spPr>
            <a:xfrm>
              <a:off x="2643187" y="1703710"/>
              <a:ext cx="3857625" cy="49170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74" t="57359" r="14444" b="5409"/>
            <a:stretch/>
          </p:blipFill>
          <p:spPr>
            <a:xfrm>
              <a:off x="5192075" y="2352157"/>
              <a:ext cx="3435567" cy="237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3123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>
                <a:solidFill>
                  <a:srgbClr val="C00000"/>
                </a:solidFill>
              </a:rPr>
              <a:t>任务二</a:t>
            </a:r>
            <a:r>
              <a:rPr lang="zh-CN" altLang="en-US" dirty="0" smtClean="0"/>
              <a:t> 绘制流程图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为了使流程的描述清晰可见，我们一般采用流程图来表达流程。</a:t>
            </a:r>
            <a:endParaRPr lang="en-US" altLang="zh-CN" dirty="0" smtClean="0"/>
          </a:p>
          <a:p>
            <a:r>
              <a:rPr lang="zh-CN" altLang="en-US" dirty="0" smtClean="0"/>
              <a:t>产品的设计过程就是一个流程</a:t>
            </a:r>
            <a:endParaRPr lang="zh-CN" altLang="en-US" dirty="0"/>
          </a:p>
        </p:txBody>
      </p:sp>
      <p:grpSp>
        <p:nvGrpSpPr>
          <p:cNvPr id="13" name="组合 12"/>
          <p:cNvGrpSpPr/>
          <p:nvPr/>
        </p:nvGrpSpPr>
        <p:grpSpPr>
          <a:xfrm>
            <a:off x="1272210" y="1558455"/>
            <a:ext cx="1080000" cy="3314348"/>
            <a:chOff x="604300" y="1693627"/>
            <a:chExt cx="1080000" cy="3314348"/>
          </a:xfrm>
        </p:grpSpPr>
        <p:sp>
          <p:nvSpPr>
            <p:cNvPr id="6" name="矩形 5"/>
            <p:cNvSpPr/>
            <p:nvPr/>
          </p:nvSpPr>
          <p:spPr>
            <a:xfrm>
              <a:off x="604300" y="1693627"/>
              <a:ext cx="1080000" cy="43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 smtClean="0"/>
                <a:t>发现与</a:t>
              </a:r>
              <a:endParaRPr lang="en-US" altLang="zh-CN" sz="1200" dirty="0" smtClean="0"/>
            </a:p>
            <a:p>
              <a:pPr algn="ctr"/>
              <a:r>
                <a:rPr lang="zh-CN" altLang="en-US" sz="1200" dirty="0" smtClean="0"/>
                <a:t>明确问题</a:t>
              </a:r>
              <a:endParaRPr lang="zh-CN" altLang="en-US" sz="1200" dirty="0"/>
            </a:p>
          </p:txBody>
        </p:sp>
        <p:sp>
          <p:nvSpPr>
            <p:cNvPr id="9" name="矩形 8"/>
            <p:cNvSpPr/>
            <p:nvPr/>
          </p:nvSpPr>
          <p:spPr>
            <a:xfrm>
              <a:off x="604300" y="2410570"/>
              <a:ext cx="1080000" cy="43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 smtClean="0"/>
                <a:t>制订</a:t>
              </a:r>
              <a:endParaRPr lang="en-US" altLang="zh-CN" sz="1200" dirty="0" smtClean="0"/>
            </a:p>
            <a:p>
              <a:pPr algn="ctr"/>
              <a:r>
                <a:rPr lang="zh-CN" altLang="en-US" sz="1200" dirty="0" smtClean="0"/>
                <a:t>设计方案</a:t>
              </a:r>
              <a:endParaRPr lang="zh-CN" altLang="en-US" sz="1200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604300" y="3134139"/>
              <a:ext cx="1080000" cy="43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 smtClean="0"/>
                <a:t>制作模型</a:t>
              </a:r>
              <a:endParaRPr lang="en-US" altLang="zh-CN" sz="1200" dirty="0" smtClean="0"/>
            </a:p>
            <a:p>
              <a:pPr algn="ctr"/>
              <a:r>
                <a:rPr lang="zh-CN" altLang="en-US" sz="1200" dirty="0" smtClean="0"/>
                <a:t>或原型</a:t>
              </a:r>
              <a:endParaRPr lang="en-US" altLang="zh-CN" sz="1200" dirty="0" smtClean="0"/>
            </a:p>
          </p:txBody>
        </p:sp>
        <p:sp>
          <p:nvSpPr>
            <p:cNvPr id="11" name="矩形 10"/>
            <p:cNvSpPr/>
            <p:nvPr/>
          </p:nvSpPr>
          <p:spPr>
            <a:xfrm>
              <a:off x="604300" y="3851081"/>
              <a:ext cx="1080000" cy="43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 smtClean="0"/>
                <a:t>测试评估</a:t>
              </a:r>
              <a:endParaRPr lang="en-US" altLang="zh-CN" sz="1200" dirty="0" smtClean="0"/>
            </a:p>
            <a:p>
              <a:pPr algn="ctr"/>
              <a:r>
                <a:rPr lang="zh-CN" altLang="en-US" sz="1200" dirty="0"/>
                <a:t>优化方案</a:t>
              </a:r>
              <a:endParaRPr lang="en-US" altLang="zh-CN" sz="1200" dirty="0" smtClean="0"/>
            </a:p>
          </p:txBody>
        </p:sp>
        <p:sp>
          <p:nvSpPr>
            <p:cNvPr id="12" name="矩形 11"/>
            <p:cNvSpPr/>
            <p:nvPr/>
          </p:nvSpPr>
          <p:spPr>
            <a:xfrm>
              <a:off x="604300" y="4575975"/>
              <a:ext cx="1080000" cy="43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 smtClean="0"/>
                <a:t>编制产品</a:t>
              </a:r>
              <a:endParaRPr lang="en-US" altLang="zh-CN" sz="1200" dirty="0" smtClean="0"/>
            </a:p>
            <a:p>
              <a:pPr algn="ctr"/>
              <a:r>
                <a:rPr lang="zh-CN" altLang="en-US" sz="1200" dirty="0" smtClean="0"/>
                <a:t>说明书</a:t>
              </a:r>
              <a:endParaRPr lang="en-US" altLang="zh-CN" sz="1200" dirty="0" smtClean="0"/>
            </a:p>
          </p:txBody>
        </p:sp>
        <p:cxnSp>
          <p:nvCxnSpPr>
            <p:cNvPr id="8" name="直接箭头连接符 7"/>
            <p:cNvCxnSpPr/>
            <p:nvPr/>
          </p:nvCxnSpPr>
          <p:spPr>
            <a:xfrm>
              <a:off x="1144300" y="2130949"/>
              <a:ext cx="0" cy="28800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箭头连接符 14"/>
            <p:cNvCxnSpPr/>
            <p:nvPr/>
          </p:nvCxnSpPr>
          <p:spPr>
            <a:xfrm>
              <a:off x="1145631" y="2847870"/>
              <a:ext cx="0" cy="28800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箭头连接符 15"/>
            <p:cNvCxnSpPr/>
            <p:nvPr/>
          </p:nvCxnSpPr>
          <p:spPr>
            <a:xfrm>
              <a:off x="1145631" y="3571411"/>
              <a:ext cx="0" cy="28800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16"/>
            <p:cNvCxnSpPr/>
            <p:nvPr/>
          </p:nvCxnSpPr>
          <p:spPr>
            <a:xfrm>
              <a:off x="1145628" y="4297155"/>
              <a:ext cx="0" cy="28800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67" t="10926" r="28229" b="7408"/>
          <a:stretch/>
        </p:blipFill>
        <p:spPr bwMode="auto">
          <a:xfrm>
            <a:off x="3886200" y="1172581"/>
            <a:ext cx="4584802" cy="3656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954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zh-CN" dirty="0">
                <a:solidFill>
                  <a:srgbClr val="C00000"/>
                </a:solidFill>
              </a:rPr>
              <a:t>任务三</a:t>
            </a:r>
            <a:r>
              <a:rPr lang="zh-CN" altLang="zh-CN" dirty="0"/>
              <a:t> 探析生活与生产中的流程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流程由一系列环节（工作、活动、工艺环节或加工环节）组成，这些</a:t>
            </a:r>
            <a:r>
              <a:rPr lang="zh-CN" altLang="en-US" dirty="0" smtClean="0"/>
              <a:t>环节之间</a:t>
            </a:r>
            <a:r>
              <a:rPr lang="zh-CN" altLang="en-US" dirty="0"/>
              <a:t>有时序（先后顺序）和一定的内在逻辑关系。事实上，也正是这种先后的逻辑</a:t>
            </a:r>
            <a:r>
              <a:rPr lang="zh-CN" altLang="en-US" dirty="0" smtClean="0"/>
              <a:t>关系构成</a:t>
            </a:r>
            <a:r>
              <a:rPr lang="zh-CN" altLang="en-US" dirty="0"/>
              <a:t>了流程的本身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r>
              <a:rPr lang="zh-CN" altLang="en-US" b="1" dirty="0" smtClean="0"/>
              <a:t>案例</a:t>
            </a:r>
            <a:r>
              <a:rPr lang="en-US" altLang="zh-CN" b="1" dirty="0" smtClean="0"/>
              <a:t>1</a:t>
            </a:r>
            <a:r>
              <a:rPr lang="zh-CN" altLang="en-US" b="1" dirty="0" smtClean="0"/>
              <a:t>：氢气</a:t>
            </a:r>
            <a:r>
              <a:rPr lang="zh-CN" altLang="en-US" b="1" dirty="0"/>
              <a:t>还原氧化铜</a:t>
            </a:r>
            <a:r>
              <a:rPr lang="zh-CN" altLang="en-US" b="1" dirty="0" smtClean="0"/>
              <a:t>实验</a:t>
            </a:r>
            <a:endParaRPr lang="en-US" altLang="zh-CN" b="1" dirty="0" smtClean="0"/>
          </a:p>
        </p:txBody>
      </p:sp>
      <p:grpSp>
        <p:nvGrpSpPr>
          <p:cNvPr id="13" name="组合 12"/>
          <p:cNvGrpSpPr/>
          <p:nvPr/>
        </p:nvGrpSpPr>
        <p:grpSpPr>
          <a:xfrm>
            <a:off x="5811020" y="1634501"/>
            <a:ext cx="2214438" cy="3046988"/>
            <a:chOff x="5811020" y="1634501"/>
            <a:chExt cx="2214438" cy="3046988"/>
          </a:xfrm>
        </p:grpSpPr>
        <p:sp>
          <p:nvSpPr>
            <p:cNvPr id="6" name="矩形 5"/>
            <p:cNvSpPr/>
            <p:nvPr/>
          </p:nvSpPr>
          <p:spPr>
            <a:xfrm>
              <a:off x="5838243" y="2124324"/>
              <a:ext cx="2160000" cy="27034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5838244" y="1749286"/>
              <a:ext cx="2160000" cy="27034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5838241" y="2860651"/>
              <a:ext cx="2160000" cy="27034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5838242" y="2493564"/>
              <a:ext cx="2160000" cy="27034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5838239" y="3604592"/>
              <a:ext cx="2160000" cy="27034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838240" y="3229554"/>
              <a:ext cx="2160000" cy="27034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5838244" y="4336438"/>
              <a:ext cx="2160000" cy="27034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5838245" y="3969351"/>
              <a:ext cx="2160000" cy="27034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5811020" y="1634501"/>
              <a:ext cx="2214438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zh-CN" altLang="en-US" sz="1200" b="1" dirty="0">
                  <a:solidFill>
                    <a:schemeClr val="bg1"/>
                  </a:solidFill>
                </a:rPr>
                <a:t>在试管底部装入</a:t>
              </a:r>
              <a:r>
                <a:rPr lang="zh-CN" altLang="en-US" sz="1200" b="1" dirty="0" smtClean="0">
                  <a:solidFill>
                    <a:schemeClr val="bg1"/>
                  </a:solidFill>
                </a:rPr>
                <a:t>氧化铜</a:t>
              </a:r>
              <a:endParaRPr lang="en-US" altLang="zh-CN" sz="1200" b="1" dirty="0">
                <a:solidFill>
                  <a:schemeClr val="bg1"/>
                </a:solidFill>
              </a:endParaRPr>
            </a:p>
            <a:p>
              <a:pPr algn="ctr">
                <a:lnSpc>
                  <a:spcPct val="200000"/>
                </a:lnSpc>
              </a:pPr>
              <a:r>
                <a:rPr lang="zh-CN" altLang="en-US" sz="1200" b="1" dirty="0">
                  <a:solidFill>
                    <a:schemeClr val="bg1"/>
                  </a:solidFill>
                </a:rPr>
                <a:t>将试管安放到铁架</a:t>
              </a:r>
              <a:r>
                <a:rPr lang="zh-CN" altLang="en-US" sz="1200" b="1" dirty="0" smtClean="0">
                  <a:solidFill>
                    <a:schemeClr val="bg1"/>
                  </a:solidFill>
                </a:rPr>
                <a:t>台上</a:t>
              </a:r>
              <a:endParaRPr lang="en-US" altLang="zh-CN" sz="1200" b="1" dirty="0">
                <a:solidFill>
                  <a:schemeClr val="bg1"/>
                </a:solidFill>
              </a:endParaRPr>
            </a:p>
            <a:p>
              <a:pPr algn="ctr">
                <a:lnSpc>
                  <a:spcPct val="200000"/>
                </a:lnSpc>
              </a:pPr>
              <a:r>
                <a:rPr lang="zh-CN" altLang="en-US" sz="1200" b="1" dirty="0">
                  <a:solidFill>
                    <a:schemeClr val="bg1"/>
                  </a:solidFill>
                </a:rPr>
                <a:t>放好酒精灯并调好试管的</a:t>
              </a:r>
              <a:r>
                <a:rPr lang="zh-CN" altLang="en-US" sz="1200" b="1" dirty="0" smtClean="0">
                  <a:solidFill>
                    <a:schemeClr val="bg1"/>
                  </a:solidFill>
                </a:rPr>
                <a:t>高度</a:t>
              </a:r>
              <a:endParaRPr lang="en-US" altLang="zh-CN" sz="1200" b="1" dirty="0">
                <a:solidFill>
                  <a:schemeClr val="bg1"/>
                </a:solidFill>
              </a:endParaRPr>
            </a:p>
            <a:p>
              <a:pPr algn="ctr">
                <a:lnSpc>
                  <a:spcPct val="200000"/>
                </a:lnSpc>
              </a:pPr>
              <a:r>
                <a:rPr lang="zh-CN" altLang="en-US" sz="1200" b="1" dirty="0">
                  <a:solidFill>
                    <a:schemeClr val="bg1"/>
                  </a:solidFill>
                </a:rPr>
                <a:t>通入</a:t>
              </a:r>
              <a:r>
                <a:rPr lang="zh-CN" altLang="en-US" sz="1200" b="1" dirty="0" smtClean="0">
                  <a:solidFill>
                    <a:schemeClr val="bg1"/>
                  </a:solidFill>
                </a:rPr>
                <a:t>氢气</a:t>
              </a:r>
              <a:endParaRPr lang="zh-CN" altLang="en-US" sz="1200" b="1" dirty="0">
                <a:solidFill>
                  <a:schemeClr val="bg1"/>
                </a:solidFill>
              </a:endParaRPr>
            </a:p>
            <a:p>
              <a:pPr algn="ctr">
                <a:lnSpc>
                  <a:spcPct val="200000"/>
                </a:lnSpc>
              </a:pPr>
              <a:r>
                <a:rPr lang="zh-CN" altLang="en-US" sz="1200" b="1" dirty="0">
                  <a:solidFill>
                    <a:schemeClr val="bg1"/>
                  </a:solidFill>
                </a:rPr>
                <a:t>点燃酒精灯</a:t>
              </a:r>
              <a:r>
                <a:rPr lang="zh-CN" altLang="en-US" sz="1200" b="1" dirty="0" smtClean="0">
                  <a:solidFill>
                    <a:schemeClr val="bg1"/>
                  </a:solidFill>
                </a:rPr>
                <a:t>加热</a:t>
              </a:r>
              <a:endParaRPr lang="en-US" altLang="zh-CN" sz="1200" b="1" dirty="0">
                <a:solidFill>
                  <a:schemeClr val="bg1"/>
                </a:solidFill>
              </a:endParaRPr>
            </a:p>
            <a:p>
              <a:pPr algn="ctr">
                <a:lnSpc>
                  <a:spcPct val="200000"/>
                </a:lnSpc>
              </a:pPr>
              <a:r>
                <a:rPr lang="zh-CN" altLang="en-US" sz="1200" b="1" dirty="0">
                  <a:solidFill>
                    <a:schemeClr val="bg1"/>
                  </a:solidFill>
                </a:rPr>
                <a:t>观察反应</a:t>
              </a:r>
              <a:r>
                <a:rPr lang="zh-CN" altLang="en-US" sz="1200" b="1" dirty="0" smtClean="0">
                  <a:solidFill>
                    <a:schemeClr val="bg1"/>
                  </a:solidFill>
                </a:rPr>
                <a:t>过程</a:t>
              </a:r>
              <a:endParaRPr lang="en-US" altLang="zh-CN" sz="1200" b="1" dirty="0">
                <a:solidFill>
                  <a:schemeClr val="bg1"/>
                </a:solidFill>
              </a:endParaRPr>
            </a:p>
            <a:p>
              <a:pPr algn="ctr">
                <a:lnSpc>
                  <a:spcPct val="200000"/>
                </a:lnSpc>
              </a:pPr>
              <a:r>
                <a:rPr lang="zh-CN" altLang="en-US" sz="1200" b="1" dirty="0">
                  <a:solidFill>
                    <a:schemeClr val="bg1"/>
                  </a:solidFill>
                </a:rPr>
                <a:t>停止</a:t>
              </a:r>
              <a:r>
                <a:rPr lang="zh-CN" altLang="en-US" sz="1200" b="1" dirty="0" smtClean="0">
                  <a:solidFill>
                    <a:schemeClr val="bg1"/>
                  </a:solidFill>
                </a:rPr>
                <a:t>加热</a:t>
              </a:r>
              <a:endParaRPr lang="en-US" altLang="zh-CN" sz="1200" b="1" dirty="0">
                <a:solidFill>
                  <a:schemeClr val="bg1"/>
                </a:solidFill>
              </a:endParaRPr>
            </a:p>
            <a:p>
              <a:pPr algn="ctr">
                <a:lnSpc>
                  <a:spcPct val="200000"/>
                </a:lnSpc>
              </a:pPr>
              <a:r>
                <a:rPr lang="zh-CN" altLang="en-US" sz="1200" b="1" dirty="0">
                  <a:solidFill>
                    <a:schemeClr val="bg1"/>
                  </a:solidFill>
                </a:rPr>
                <a:t>停止通入氢气</a:t>
              </a: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5"/>
          <a:stretch/>
        </p:blipFill>
        <p:spPr>
          <a:xfrm>
            <a:off x="1153893" y="1936330"/>
            <a:ext cx="3395207" cy="2044255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5766245" y="2040002"/>
            <a:ext cx="2304000" cy="432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8241527" y="1936330"/>
            <a:ext cx="389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C00000"/>
                </a:solidFill>
              </a:rPr>
              <a:t>环</a:t>
            </a:r>
            <a:endParaRPr lang="en-US" altLang="zh-CN" dirty="0" smtClean="0">
              <a:solidFill>
                <a:srgbClr val="C00000"/>
              </a:solidFill>
            </a:endParaRPr>
          </a:p>
          <a:p>
            <a:r>
              <a:rPr lang="zh-CN" altLang="en-US" dirty="0">
                <a:solidFill>
                  <a:srgbClr val="C00000"/>
                </a:solidFill>
              </a:rPr>
              <a:t>节</a:t>
            </a:r>
          </a:p>
        </p:txBody>
      </p:sp>
      <p:grpSp>
        <p:nvGrpSpPr>
          <p:cNvPr id="27" name="组合 26"/>
          <p:cNvGrpSpPr/>
          <p:nvPr/>
        </p:nvGrpSpPr>
        <p:grpSpPr>
          <a:xfrm>
            <a:off x="6918239" y="2006790"/>
            <a:ext cx="10613" cy="2356163"/>
            <a:chOff x="6918239" y="2006790"/>
            <a:chExt cx="10613" cy="2356163"/>
          </a:xfrm>
        </p:grpSpPr>
        <p:cxnSp>
          <p:nvCxnSpPr>
            <p:cNvPr id="19" name="直接箭头连接符 18"/>
            <p:cNvCxnSpPr/>
            <p:nvPr/>
          </p:nvCxnSpPr>
          <p:spPr>
            <a:xfrm>
              <a:off x="6918239" y="2006790"/>
              <a:ext cx="0" cy="135172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19"/>
            <p:cNvCxnSpPr/>
            <p:nvPr/>
          </p:nvCxnSpPr>
          <p:spPr>
            <a:xfrm>
              <a:off x="6927521" y="2373867"/>
              <a:ext cx="0" cy="135172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/>
          </p:nvCxnSpPr>
          <p:spPr>
            <a:xfrm>
              <a:off x="6919570" y="2747564"/>
              <a:ext cx="0" cy="135172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/>
            <p:nvPr/>
          </p:nvCxnSpPr>
          <p:spPr>
            <a:xfrm>
              <a:off x="6928852" y="3114641"/>
              <a:ext cx="0" cy="135172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箭头连接符 22"/>
            <p:cNvCxnSpPr/>
            <p:nvPr/>
          </p:nvCxnSpPr>
          <p:spPr>
            <a:xfrm>
              <a:off x="6919570" y="3487007"/>
              <a:ext cx="0" cy="135172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箭头连接符 23"/>
            <p:cNvCxnSpPr/>
            <p:nvPr/>
          </p:nvCxnSpPr>
          <p:spPr>
            <a:xfrm>
              <a:off x="6928852" y="3854084"/>
              <a:ext cx="0" cy="135172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箭头连接符 24"/>
            <p:cNvCxnSpPr/>
            <p:nvPr/>
          </p:nvCxnSpPr>
          <p:spPr>
            <a:xfrm>
              <a:off x="6920901" y="4227781"/>
              <a:ext cx="0" cy="135172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8241527" y="2834829"/>
            <a:ext cx="389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C00000"/>
                </a:solidFill>
              </a:rPr>
              <a:t>时序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867248" y="4096713"/>
            <a:ext cx="41294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zh-CN" sz="1600" dirty="0">
                <a:solidFill>
                  <a:srgbClr val="C00000"/>
                </a:solidFill>
              </a:rPr>
              <a:t>如果改变实验环节操作或实验环节的时序，是否会影响实验结果或造成安全</a:t>
            </a:r>
            <a:r>
              <a:rPr lang="zh-CN" altLang="zh-CN" sz="1600" dirty="0" smtClean="0">
                <a:solidFill>
                  <a:srgbClr val="C00000"/>
                </a:solidFill>
              </a:rPr>
              <a:t>问题</a:t>
            </a:r>
            <a:r>
              <a:rPr lang="zh-CN" altLang="en-US" sz="1600" dirty="0" smtClean="0">
                <a:solidFill>
                  <a:srgbClr val="C00000"/>
                </a:solidFill>
              </a:rPr>
              <a:t>？</a:t>
            </a:r>
            <a:endParaRPr lang="zh-CN" altLang="en-US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1974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zh-CN" dirty="0">
                <a:solidFill>
                  <a:srgbClr val="C00000"/>
                </a:solidFill>
              </a:rPr>
              <a:t>任务三</a:t>
            </a:r>
            <a:r>
              <a:rPr lang="zh-CN" altLang="zh-CN" dirty="0"/>
              <a:t> 探析生活与生产中的流程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2412" y="714469"/>
            <a:ext cx="3340123" cy="4042179"/>
          </a:xfrm>
        </p:spPr>
        <p:txBody>
          <a:bodyPr/>
          <a:lstStyle/>
          <a:p>
            <a:r>
              <a:rPr lang="zh-CN" altLang="en-US" b="1" dirty="0" smtClean="0"/>
              <a:t>案例</a:t>
            </a:r>
            <a:r>
              <a:rPr lang="en-US" altLang="zh-CN" b="1" dirty="0" smtClean="0"/>
              <a:t>2</a:t>
            </a:r>
            <a:r>
              <a:rPr lang="zh-CN" altLang="en-US" b="1" dirty="0"/>
              <a:t>：</a:t>
            </a:r>
            <a:r>
              <a:rPr lang="zh-CN" altLang="en-US" b="1" dirty="0" smtClean="0"/>
              <a:t>造纸的工艺流程</a:t>
            </a:r>
            <a:endParaRPr lang="en-US" altLang="zh-CN" b="1" dirty="0" smtClean="0"/>
          </a:p>
          <a:p>
            <a:endParaRPr lang="en-US" altLang="zh-CN" dirty="0"/>
          </a:p>
          <a:p>
            <a:pPr marL="0" indent="0">
              <a:buNone/>
            </a:pPr>
            <a:endParaRPr lang="en-US" altLang="zh-CN" dirty="0" smtClean="0"/>
          </a:p>
          <a:p>
            <a:pPr marL="0" indent="0">
              <a:buNone/>
            </a:pPr>
            <a:r>
              <a:rPr lang="zh-CN" altLang="en-US" dirty="0" smtClean="0"/>
              <a:t>汉代</a:t>
            </a:r>
            <a:r>
              <a:rPr lang="zh-CN" altLang="zh-CN" dirty="0" smtClean="0"/>
              <a:t>蔡伦</a:t>
            </a:r>
            <a:r>
              <a:rPr lang="zh-CN" altLang="zh-CN" dirty="0"/>
              <a:t>的造纸</a:t>
            </a:r>
            <a:r>
              <a:rPr lang="zh-CN" altLang="zh-CN" dirty="0" smtClean="0"/>
              <a:t>过程：</a:t>
            </a:r>
            <a:endParaRPr lang="en-US" altLang="zh-CN" dirty="0" smtClean="0"/>
          </a:p>
          <a:p>
            <a:pPr marL="0" indent="0">
              <a:buNone/>
            </a:pPr>
            <a:r>
              <a:rPr lang="zh-CN" altLang="zh-CN" dirty="0" smtClean="0"/>
              <a:t>收集</a:t>
            </a:r>
            <a:r>
              <a:rPr lang="zh-CN" altLang="zh-CN" dirty="0"/>
              <a:t>原料→水浸→剁碎→水洗→浸入草木灰水中→加热蒸煮→漂洗→捣碎形成纸浆→用纸模捞取纸浆→滤水晾干→成纸</a:t>
            </a:r>
            <a:endParaRPr lang="zh-CN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0" t="9468" r="27283" b="12850"/>
          <a:stretch/>
        </p:blipFill>
        <p:spPr bwMode="auto">
          <a:xfrm>
            <a:off x="4335694" y="412772"/>
            <a:ext cx="4356243" cy="4367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75438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zh-CN" dirty="0">
                <a:solidFill>
                  <a:srgbClr val="C00000"/>
                </a:solidFill>
              </a:rPr>
              <a:t>任务三</a:t>
            </a:r>
            <a:r>
              <a:rPr lang="zh-CN" altLang="zh-CN" dirty="0"/>
              <a:t> 探析生活与生产中的流程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2412" y="714469"/>
            <a:ext cx="3340123" cy="4042179"/>
          </a:xfrm>
        </p:spPr>
        <p:txBody>
          <a:bodyPr/>
          <a:lstStyle/>
          <a:p>
            <a:r>
              <a:rPr lang="zh-CN" altLang="en-US" b="1" dirty="0" smtClean="0"/>
              <a:t>案例</a:t>
            </a:r>
            <a:r>
              <a:rPr lang="en-US" altLang="zh-CN" b="1" dirty="0" smtClean="0"/>
              <a:t>2</a:t>
            </a:r>
            <a:r>
              <a:rPr lang="zh-CN" altLang="en-US" b="1" dirty="0"/>
              <a:t>：</a:t>
            </a:r>
            <a:r>
              <a:rPr lang="zh-CN" altLang="en-US" b="1" dirty="0" smtClean="0"/>
              <a:t>造纸的工艺流程</a:t>
            </a:r>
            <a:endParaRPr lang="en-US" altLang="zh-CN" b="1" dirty="0" smtClean="0"/>
          </a:p>
          <a:p>
            <a:endParaRPr lang="en-US" altLang="zh-CN" b="1" dirty="0"/>
          </a:p>
          <a:p>
            <a:endParaRPr lang="en-US" altLang="zh-CN" b="1" dirty="0" smtClean="0"/>
          </a:p>
          <a:p>
            <a:endParaRPr lang="en-US" altLang="zh-CN" b="1" dirty="0"/>
          </a:p>
          <a:p>
            <a:endParaRPr lang="en-US" altLang="zh-CN" dirty="0"/>
          </a:p>
          <a:p>
            <a:pPr marL="0" indent="0">
              <a:buNone/>
            </a:pPr>
            <a:endParaRPr lang="en-US" altLang="zh-CN" dirty="0" smtClean="0"/>
          </a:p>
        </p:txBody>
      </p:sp>
      <p:grpSp>
        <p:nvGrpSpPr>
          <p:cNvPr id="5" name="组合 4"/>
          <p:cNvGrpSpPr/>
          <p:nvPr/>
        </p:nvGrpSpPr>
        <p:grpSpPr>
          <a:xfrm>
            <a:off x="656664" y="819807"/>
            <a:ext cx="7737446" cy="3783723"/>
            <a:chOff x="656664" y="819807"/>
            <a:chExt cx="7737446" cy="3783723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49" t="20383" r="26552" b="23219"/>
            <a:stretch/>
          </p:blipFill>
          <p:spPr bwMode="auto">
            <a:xfrm>
              <a:off x="3026980" y="819807"/>
              <a:ext cx="5367130" cy="37837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矩形 3"/>
            <p:cNvSpPr/>
            <p:nvPr/>
          </p:nvSpPr>
          <p:spPr>
            <a:xfrm>
              <a:off x="656664" y="2346604"/>
              <a:ext cx="2430360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zh-CN" altLang="en-US" sz="2400" b="1" dirty="0" smtClean="0">
                  <a:ln w="17780" cmpd="sng">
                    <a:solidFill>
                      <a:schemeClr val="accent1">
                        <a:tint val="3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63000"/>
                          <a:sat val="105000"/>
                        </a:schemeClr>
                      </a:gs>
                      <a:gs pos="90000">
                        <a:schemeClr val="accent1">
                          <a:shade val="50000"/>
                          <a:satMod val="100000"/>
                        </a:schemeClr>
                      </a:gs>
                    </a:gsLst>
                    <a:lin ang="5400000"/>
                  </a:gradFill>
                  <a:effectLst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</a:rPr>
                <a:t>利用废纸</a:t>
              </a:r>
              <a:endParaRPr lang="en-US" altLang="zh-CN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endParaRPr>
            </a:p>
            <a:p>
              <a:pPr algn="ctr"/>
              <a:r>
                <a:rPr lang="zh-CN" altLang="en-US" sz="2400" b="1" dirty="0" smtClean="0">
                  <a:ln w="17780" cmpd="sng">
                    <a:solidFill>
                      <a:schemeClr val="accent1">
                        <a:tint val="3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63000"/>
                          <a:sat val="105000"/>
                        </a:schemeClr>
                      </a:gs>
                      <a:gs pos="90000">
                        <a:schemeClr val="accent1">
                          <a:shade val="50000"/>
                          <a:satMod val="100000"/>
                        </a:schemeClr>
                      </a:gs>
                    </a:gsLst>
                    <a:lin ang="5400000"/>
                  </a:gradFill>
                  <a:effectLst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</a:rPr>
                <a:t>制作</a:t>
              </a:r>
              <a:r>
                <a:rPr lang="zh-CN" altLang="en-US" sz="2400" b="1" dirty="0">
                  <a:ln w="17780" cmpd="sng">
                    <a:solidFill>
                      <a:schemeClr val="accent1">
                        <a:tint val="3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63000"/>
                          <a:sat val="105000"/>
                        </a:schemeClr>
                      </a:gs>
                      <a:gs pos="90000">
                        <a:schemeClr val="accent1">
                          <a:shade val="50000"/>
                          <a:satMod val="100000"/>
                        </a:schemeClr>
                      </a:gs>
                    </a:gsLst>
                    <a:lin ang="5400000"/>
                  </a:gradFill>
                  <a:effectLst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</a:rPr>
                <a:t>再生</a:t>
              </a:r>
              <a:r>
                <a:rPr lang="zh-CN" altLang="en-US" sz="2400" b="1" dirty="0" smtClean="0">
                  <a:ln w="17780" cmpd="sng">
                    <a:solidFill>
                      <a:schemeClr val="accent1">
                        <a:tint val="3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63000"/>
                          <a:sat val="105000"/>
                        </a:schemeClr>
                      </a:gs>
                      <a:gs pos="90000">
                        <a:schemeClr val="accent1">
                          <a:shade val="50000"/>
                          <a:satMod val="100000"/>
                        </a:schemeClr>
                      </a:gs>
                    </a:gsLst>
                    <a:lin ang="5400000"/>
                  </a:gradFill>
                  <a:effectLst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</a:rPr>
                <a:t>纸</a:t>
              </a:r>
              <a:endParaRPr lang="zh-CN" altLang="en-US" sz="2400" b="1" cap="none" spc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645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6,&quot;width&quot;:1944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9、11、16、19、20、21、22、23、26、29、34、38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453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WPS主题色">
      <a:dk1>
        <a:srgbClr val="000000"/>
      </a:dk1>
      <a:lt1>
        <a:srgbClr val="FFFFFF"/>
      </a:lt1>
      <a:dk2>
        <a:srgbClr val="ECEEEF"/>
      </a:dk2>
      <a:lt2>
        <a:srgbClr val="FCFDFD"/>
      </a:lt2>
      <a:accent1>
        <a:srgbClr val="547D9D"/>
      </a:accent1>
      <a:accent2>
        <a:srgbClr val="437F81"/>
      </a:accent2>
      <a:accent3>
        <a:srgbClr val="4F7A5C"/>
      </a:accent3>
      <a:accent4>
        <a:srgbClr val="6E6D45"/>
      </a:accent4>
      <a:accent5>
        <a:srgbClr val="905E43"/>
      </a:accent5>
      <a:accent6>
        <a:srgbClr val="9D5458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主题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6084</TotalTime>
  <Words>615</Words>
  <Application>Microsoft Office PowerPoint</Application>
  <PresentationFormat>全屏显示(16:9)</PresentationFormat>
  <Paragraphs>118</Paragraphs>
  <Slides>13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14" baseType="lpstr">
      <vt:lpstr>1_Office 主题​​</vt:lpstr>
      <vt:lpstr>流程的探析</vt:lpstr>
      <vt:lpstr>任务一 感知生活、生产中的流程</vt:lpstr>
      <vt:lpstr>任务一 感知生活、生产中的流程</vt:lpstr>
      <vt:lpstr>任务二 绘制流程图</vt:lpstr>
      <vt:lpstr>任务二 绘制流程图</vt:lpstr>
      <vt:lpstr>任务二 绘制流程图</vt:lpstr>
      <vt:lpstr>任务三 探析生活与生产中的流程</vt:lpstr>
      <vt:lpstr>任务三 探析生活与生产中的流程</vt:lpstr>
      <vt:lpstr>任务三 探析生活与生产中的流程</vt:lpstr>
      <vt:lpstr>任务三 探析生活与生产中的流程</vt:lpstr>
      <vt:lpstr>任务三 探析生活与生产中的流程</vt:lpstr>
      <vt:lpstr>本课小结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微课名称：XXX微课</dc:title>
  <dc:creator>User</dc:creator>
  <cp:lastModifiedBy>user</cp:lastModifiedBy>
  <cp:revision>71</cp:revision>
  <dcterms:created xsi:type="dcterms:W3CDTF">2020-02-01T11:21:51Z</dcterms:created>
  <dcterms:modified xsi:type="dcterms:W3CDTF">2020-04-16T10:58:48Z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2052-11.1.0.9339</vt:lpwstr>
  </property>
</Properties>
</file>