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2.xml" ContentType="application/vnd.openxmlformats-officedocument.theme+xml"/>
  <Override PartName="/ppt/tags/tag95.xml" ContentType="application/vnd.openxmlformats-officedocument.presentationml.tags+xml"/>
  <Override PartName="/ppt/notesSlides/notesSlide1.xml" ContentType="application/vnd.openxmlformats-officedocument.presentationml.notesSlide+xml"/>
  <Override PartName="/ppt/tags/tag96.xml" ContentType="application/vnd.openxmlformats-officedocument.presentationml.tags+xml"/>
  <Override PartName="/ppt/notesSlides/notesSlide2.xml" ContentType="application/vnd.openxmlformats-officedocument.presentationml.notesSlide+xml"/>
  <Override PartName="/ppt/tags/tag97.xml" ContentType="application/vnd.openxmlformats-officedocument.presentationml.tags+xml"/>
  <Override PartName="/ppt/notesSlides/notesSlide3.xml" ContentType="application/vnd.openxmlformats-officedocument.presentationml.notesSlide+xml"/>
  <Override PartName="/ppt/tags/tag98.xml" ContentType="application/vnd.openxmlformats-officedocument.presentationml.tags+xml"/>
  <Override PartName="/ppt/notesSlides/notesSlide4.xml" ContentType="application/vnd.openxmlformats-officedocument.presentationml.notesSlide+xml"/>
  <Override PartName="/ppt/tags/tag99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0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notesSlides/notesSlide9.xml" ContentType="application/vnd.openxmlformats-officedocument.presentationml.notesSlide+xml"/>
  <Override PartName="/ppt/tags/tag104.xml" ContentType="application/vnd.openxmlformats-officedocument.presentationml.tags+xml"/>
  <Override PartName="/ppt/notesSlides/notesSlide10.xml" ContentType="application/vnd.openxmlformats-officedocument.presentationml.notesSlide+xml"/>
  <Override PartName="/ppt/tags/tag105.xml" ContentType="application/vnd.openxmlformats-officedocument.presentationml.tags+xml"/>
  <Override PartName="/ppt/notesSlides/notesSlide11.xml" ContentType="application/vnd.openxmlformats-officedocument.presentationml.notesSlide+xml"/>
  <Override PartName="/ppt/tags/tag106.xml" ContentType="application/vnd.openxmlformats-officedocument.presentationml.tags+xml"/>
  <Override PartName="/ppt/notesSlides/notesSlide12.xml" ContentType="application/vnd.openxmlformats-officedocument.presentationml.notesSlide+xml"/>
  <Override PartName="/ppt/tags/tag107.xml" ContentType="application/vnd.openxmlformats-officedocument.presentationml.tags+xml"/>
  <Override PartName="/ppt/notesSlides/notesSlide13.xml" ContentType="application/vnd.openxmlformats-officedocument.presentationml.notesSlide+xml"/>
  <Override PartName="/ppt/tags/tag108.xml" ContentType="application/vnd.openxmlformats-officedocument.presentationml.tags+xml"/>
  <Override PartName="/ppt/notesSlides/notesSlide14.xml" ContentType="application/vnd.openxmlformats-officedocument.presentationml.notesSlide+xml"/>
  <Override PartName="/ppt/tags/tag109.xml" ContentType="application/vnd.openxmlformats-officedocument.presentationml.tags+xml"/>
  <Override PartName="/ppt/notesSlides/notesSlide15.xml" ContentType="application/vnd.openxmlformats-officedocument.presentationml.notesSlide+xml"/>
  <Override PartName="/ppt/tags/tag1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1.xml" ContentType="application/vnd.openxmlformats-officedocument.presentationml.tags+xml"/>
  <Override PartName="/ppt/notesSlides/notesSlide17.xml" ContentType="application/vnd.openxmlformats-officedocument.presentationml.notesSlide+xml"/>
  <Override PartName="/ppt/tags/tag112.xml" ContentType="application/vnd.openxmlformats-officedocument.presentationml.tags+xml"/>
  <Override PartName="/ppt/notesSlides/notesSlide18.xml" ContentType="application/vnd.openxmlformats-officedocument.presentationml.notesSlide+xml"/>
  <Override PartName="/ppt/tags/tag113.xml" ContentType="application/vnd.openxmlformats-officedocument.presentationml.tags+xml"/>
  <Override PartName="/ppt/notesSlides/notesSlide19.xml" ContentType="application/vnd.openxmlformats-officedocument.presentationml.notesSlide+xml"/>
  <Override PartName="/ppt/tags/tag114.xml" ContentType="application/vnd.openxmlformats-officedocument.presentationml.tags+xml"/>
  <Override PartName="/ppt/notesSlides/notesSlide20.xml" ContentType="application/vnd.openxmlformats-officedocument.presentationml.notesSlide+xml"/>
  <Override PartName="/ppt/tags/tag115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16.xml" ContentType="application/vnd.openxmlformats-officedocument.presentationml.tags+xml"/>
  <Override PartName="/ppt/notesSlides/notesSlide22.xml" ContentType="application/vnd.openxmlformats-officedocument.presentationml.notesSlide+xml"/>
  <Override PartName="/ppt/tags/tag117.xml" ContentType="application/vnd.openxmlformats-officedocument.presentationml.tags+xml"/>
  <Override PartName="/ppt/notesSlides/notesSlide23.xml" ContentType="application/vnd.openxmlformats-officedocument.presentationml.notesSlide+xml"/>
  <Override PartName="/ppt/tags/tag118.xml" ContentType="application/vnd.openxmlformats-officedocument.presentationml.tags+xml"/>
  <Override PartName="/ppt/notesSlides/notesSlide24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65" r:id="rId2"/>
    <p:sldId id="274" r:id="rId3"/>
    <p:sldId id="303" r:id="rId4"/>
    <p:sldId id="275" r:id="rId5"/>
    <p:sldId id="292" r:id="rId6"/>
    <p:sldId id="276" r:id="rId7"/>
    <p:sldId id="291" r:id="rId8"/>
    <p:sldId id="277" r:id="rId9"/>
    <p:sldId id="293" r:id="rId10"/>
    <p:sldId id="278" r:id="rId11"/>
    <p:sldId id="279" r:id="rId12"/>
    <p:sldId id="280" r:id="rId13"/>
    <p:sldId id="281" r:id="rId14"/>
    <p:sldId id="296" r:id="rId15"/>
    <p:sldId id="300" r:id="rId16"/>
    <p:sldId id="282" r:id="rId17"/>
    <p:sldId id="304" r:id="rId18"/>
    <p:sldId id="294" r:id="rId19"/>
    <p:sldId id="283" r:id="rId20"/>
    <p:sldId id="305" r:id="rId21"/>
    <p:sldId id="306" r:id="rId22"/>
    <p:sldId id="299" r:id="rId23"/>
    <p:sldId id="302" r:id="rId24"/>
    <p:sldId id="295" r:id="rId25"/>
    <p:sldId id="286" r:id="rId26"/>
    <p:sldId id="287" r:id="rId27"/>
    <p:sldId id="288" r:id="rId28"/>
    <p:sldId id="301" r:id="rId29"/>
    <p:sldId id="271" r:id="rId3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393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202" autoAdjust="0"/>
  </p:normalViewPr>
  <p:slideViewPr>
    <p:cSldViewPr snapToGrid="0">
      <p:cViewPr varScale="1">
        <p:scale>
          <a:sx n="71" d="100"/>
          <a:sy n="71" d="100"/>
        </p:scale>
        <p:origin x="-2184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E2E12-62FA-AA4F-80CE-91B48A4E0451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FE3CA9-7B06-B945-9A12-A24427FD0674}">
      <dgm:prSet phldrT="[文本]"/>
      <dgm:spPr/>
      <dgm:t>
        <a:bodyPr/>
        <a:lstStyle/>
        <a:p>
          <a:r>
            <a:rPr lang="zh-CN" altLang="en-US" dirty="0" smtClean="0"/>
            <a:t>输入</a:t>
          </a:r>
          <a:endParaRPr lang="zh-CN" altLang="en-US" dirty="0"/>
        </a:p>
      </dgm:t>
    </dgm:pt>
    <dgm:pt modelId="{07026239-3D35-844F-AECB-6F11F8A08676}" type="parTrans" cxnId="{5A5A4EE9-2B0D-AE44-A898-00682E699B8C}">
      <dgm:prSet/>
      <dgm:spPr/>
      <dgm:t>
        <a:bodyPr/>
        <a:lstStyle/>
        <a:p>
          <a:endParaRPr lang="zh-CN" altLang="en-US"/>
        </a:p>
      </dgm:t>
    </dgm:pt>
    <dgm:pt modelId="{B3B14F21-18D3-0844-A335-CB88E4A0B837}" type="sibTrans" cxnId="{5A5A4EE9-2B0D-AE44-A898-00682E699B8C}">
      <dgm:prSet/>
      <dgm:spPr/>
      <dgm:t>
        <a:bodyPr/>
        <a:lstStyle/>
        <a:p>
          <a:endParaRPr lang="zh-CN" altLang="en-US"/>
        </a:p>
      </dgm:t>
    </dgm:pt>
    <dgm:pt modelId="{3820A0FF-704B-FF47-886E-ED000391E5D7}">
      <dgm:prSet phldrT="[文本]"/>
      <dgm:spPr/>
      <dgm:t>
        <a:bodyPr/>
        <a:lstStyle/>
        <a:p>
          <a:r>
            <a:rPr lang="zh-CN" altLang="en-US" dirty="0" smtClean="0"/>
            <a:t>三国演义</a:t>
          </a:r>
          <a:r>
            <a:rPr lang="en-US" altLang="zh-CN" dirty="0" smtClean="0"/>
            <a:t>.txt</a:t>
          </a:r>
          <a:endParaRPr lang="zh-CN" altLang="en-US" dirty="0"/>
        </a:p>
      </dgm:t>
    </dgm:pt>
    <dgm:pt modelId="{8ADF74EA-E6CE-0945-A4F7-3A0C81441553}" type="parTrans" cxnId="{E361E813-C531-ED40-B784-80BE0B2E8741}">
      <dgm:prSet/>
      <dgm:spPr/>
      <dgm:t>
        <a:bodyPr/>
        <a:lstStyle/>
        <a:p>
          <a:endParaRPr lang="zh-CN" altLang="en-US"/>
        </a:p>
      </dgm:t>
    </dgm:pt>
    <dgm:pt modelId="{A2DCB1DA-EA08-014B-A603-B9DA0253FB41}" type="sibTrans" cxnId="{E361E813-C531-ED40-B784-80BE0B2E8741}">
      <dgm:prSet/>
      <dgm:spPr/>
      <dgm:t>
        <a:bodyPr/>
        <a:lstStyle/>
        <a:p>
          <a:endParaRPr lang="zh-CN" altLang="en-US"/>
        </a:p>
      </dgm:t>
    </dgm:pt>
    <dgm:pt modelId="{57633C78-C239-4546-84FB-D430E66D7B33}">
      <dgm:prSet phldrT="[文本]"/>
      <dgm:spPr/>
      <dgm:t>
        <a:bodyPr/>
        <a:lstStyle/>
        <a:p>
          <a:r>
            <a:rPr lang="zh-CN" altLang="en-US" dirty="0" smtClean="0"/>
            <a:t>处理</a:t>
          </a:r>
          <a:endParaRPr lang="zh-CN" altLang="en-US" dirty="0"/>
        </a:p>
      </dgm:t>
    </dgm:pt>
    <dgm:pt modelId="{243A731F-4F20-7742-976A-729B6298F7CB}" type="parTrans" cxnId="{ABACFF13-0B2D-4843-8074-BD9D54A7D73C}">
      <dgm:prSet/>
      <dgm:spPr/>
      <dgm:t>
        <a:bodyPr/>
        <a:lstStyle/>
        <a:p>
          <a:endParaRPr lang="zh-CN" altLang="en-US"/>
        </a:p>
      </dgm:t>
    </dgm:pt>
    <dgm:pt modelId="{2870FC9A-843C-4D44-BCD2-EA509F3B48B0}" type="sibTrans" cxnId="{ABACFF13-0B2D-4843-8074-BD9D54A7D73C}">
      <dgm:prSet/>
      <dgm:spPr/>
      <dgm:t>
        <a:bodyPr/>
        <a:lstStyle/>
        <a:p>
          <a:endParaRPr lang="zh-CN" altLang="en-US"/>
        </a:p>
      </dgm:t>
    </dgm:pt>
    <dgm:pt modelId="{7A32E8CB-E075-E340-AD85-1491F0F62788}">
      <dgm:prSet phldrT="[文本]"/>
      <dgm:spPr/>
      <dgm:t>
        <a:bodyPr/>
        <a:lstStyle/>
        <a:p>
          <a:r>
            <a:rPr lang="zh-CN" altLang="en-US" dirty="0" smtClean="0"/>
            <a:t>根据文本查找</a:t>
          </a:r>
          <a:r>
            <a:rPr lang="zh-CN" altLang="en-US" dirty="0" smtClean="0">
              <a:solidFill>
                <a:srgbClr val="FF0000"/>
              </a:solidFill>
            </a:rPr>
            <a:t>高频词</a:t>
          </a:r>
          <a:endParaRPr lang="zh-CN" altLang="en-US" dirty="0">
            <a:solidFill>
              <a:srgbClr val="FF0000"/>
            </a:solidFill>
          </a:endParaRPr>
        </a:p>
      </dgm:t>
    </dgm:pt>
    <dgm:pt modelId="{24E7E8F6-A1F3-9648-9163-F01CDFB5A3E2}" type="parTrans" cxnId="{7CDACA30-DD4E-C346-A3E3-B49F96DBB9A1}">
      <dgm:prSet/>
      <dgm:spPr/>
      <dgm:t>
        <a:bodyPr/>
        <a:lstStyle/>
        <a:p>
          <a:endParaRPr lang="zh-CN" altLang="en-US"/>
        </a:p>
      </dgm:t>
    </dgm:pt>
    <dgm:pt modelId="{F7DFF121-1EC7-7540-948F-351D163B427E}" type="sibTrans" cxnId="{7CDACA30-DD4E-C346-A3E3-B49F96DBB9A1}">
      <dgm:prSet/>
      <dgm:spPr/>
      <dgm:t>
        <a:bodyPr/>
        <a:lstStyle/>
        <a:p>
          <a:endParaRPr lang="zh-CN" altLang="en-US"/>
        </a:p>
      </dgm:t>
    </dgm:pt>
    <dgm:pt modelId="{02DB0DCE-F33E-8B4A-AA25-DE8FD12A518F}">
      <dgm:prSet phldrT="[文本]"/>
      <dgm:spPr/>
      <dgm:t>
        <a:bodyPr/>
        <a:lstStyle/>
        <a:p>
          <a:r>
            <a:rPr lang="zh-CN" altLang="en-US" dirty="0" smtClean="0"/>
            <a:t>输出</a:t>
          </a:r>
          <a:endParaRPr lang="zh-CN" altLang="en-US" dirty="0"/>
        </a:p>
      </dgm:t>
    </dgm:pt>
    <dgm:pt modelId="{123CA6F3-1D68-054B-8CE8-F72BB53D125B}" type="parTrans" cxnId="{698B13A7-72DD-1A47-A0A4-D897547F62DB}">
      <dgm:prSet/>
      <dgm:spPr/>
      <dgm:t>
        <a:bodyPr/>
        <a:lstStyle/>
        <a:p>
          <a:endParaRPr lang="zh-CN" altLang="en-US"/>
        </a:p>
      </dgm:t>
    </dgm:pt>
    <dgm:pt modelId="{C59EE586-660B-214E-A630-5187E310257D}" type="sibTrans" cxnId="{698B13A7-72DD-1A47-A0A4-D897547F62DB}">
      <dgm:prSet/>
      <dgm:spPr/>
      <dgm:t>
        <a:bodyPr/>
        <a:lstStyle/>
        <a:p>
          <a:endParaRPr lang="zh-CN" altLang="en-US"/>
        </a:p>
      </dgm:t>
    </dgm:pt>
    <dgm:pt modelId="{132B7580-2A36-7D46-ACA5-BA8C7597891D}">
      <dgm:prSet phldrT="[文本]"/>
      <dgm:spPr/>
      <dgm:t>
        <a:bodyPr/>
        <a:lstStyle/>
        <a:p>
          <a:r>
            <a:rPr lang="zh-CN" altLang="en-US" dirty="0" smtClean="0"/>
            <a:t>出现次数最多的</a:t>
          </a:r>
          <a:r>
            <a:rPr lang="en-US" altLang="zh-CN" dirty="0" smtClean="0"/>
            <a:t>20</a:t>
          </a:r>
          <a:r>
            <a:rPr lang="zh-CN" altLang="en-US" dirty="0" smtClean="0"/>
            <a:t>个词</a:t>
          </a:r>
          <a:endParaRPr lang="zh-CN" altLang="en-US" dirty="0"/>
        </a:p>
      </dgm:t>
    </dgm:pt>
    <dgm:pt modelId="{D6697BC5-8E56-E245-90AB-71499D9007E6}" type="parTrans" cxnId="{676598DC-9F1D-A948-B982-A53CC41C8C59}">
      <dgm:prSet/>
      <dgm:spPr/>
      <dgm:t>
        <a:bodyPr/>
        <a:lstStyle/>
        <a:p>
          <a:endParaRPr lang="zh-CN" altLang="en-US"/>
        </a:p>
      </dgm:t>
    </dgm:pt>
    <dgm:pt modelId="{80C583B8-4970-404C-91BE-8AB0F0395095}" type="sibTrans" cxnId="{676598DC-9F1D-A948-B982-A53CC41C8C59}">
      <dgm:prSet/>
      <dgm:spPr/>
      <dgm:t>
        <a:bodyPr/>
        <a:lstStyle/>
        <a:p>
          <a:endParaRPr lang="zh-CN" altLang="en-US"/>
        </a:p>
      </dgm:t>
    </dgm:pt>
    <dgm:pt modelId="{AAAD41A4-05B4-7642-94C5-D4EE084E2B9D}" type="pres">
      <dgm:prSet presAssocID="{761E2E12-62FA-AA4F-80CE-91B48A4E04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252C660-1C34-ED4B-88F1-AB24AE3A131C}" type="pres">
      <dgm:prSet presAssocID="{07FE3CA9-7B06-B945-9A12-A24427FD0674}" presName="composite" presStyleCnt="0"/>
      <dgm:spPr/>
    </dgm:pt>
    <dgm:pt modelId="{FC1E42D9-12FF-D545-8862-14074DD5F134}" type="pres">
      <dgm:prSet presAssocID="{07FE3CA9-7B06-B945-9A12-A24427FD067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E3D128-E0F7-5747-8888-28DA3AC57B9B}" type="pres">
      <dgm:prSet presAssocID="{07FE3CA9-7B06-B945-9A12-A24427FD067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4842F9-9EB4-FD49-87F1-21EEDFA4DD6E}" type="pres">
      <dgm:prSet presAssocID="{B3B14F21-18D3-0844-A335-CB88E4A0B837}" presName="space" presStyleCnt="0"/>
      <dgm:spPr/>
    </dgm:pt>
    <dgm:pt modelId="{217FEF1B-DF7E-BA4F-B3A7-A189B6CF19A5}" type="pres">
      <dgm:prSet presAssocID="{57633C78-C239-4546-84FB-D430E66D7B33}" presName="composite" presStyleCnt="0"/>
      <dgm:spPr/>
    </dgm:pt>
    <dgm:pt modelId="{1E9D828B-7FC5-7740-BD3A-05218EDA061E}" type="pres">
      <dgm:prSet presAssocID="{57633C78-C239-4546-84FB-D430E66D7B3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9DFEBB-3947-A14B-851D-119E8E12B47D}" type="pres">
      <dgm:prSet presAssocID="{57633C78-C239-4546-84FB-D430E66D7B3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28914-E16F-9645-8223-DA62FDFD6BF7}" type="pres">
      <dgm:prSet presAssocID="{2870FC9A-843C-4D44-BCD2-EA509F3B48B0}" presName="space" presStyleCnt="0"/>
      <dgm:spPr/>
    </dgm:pt>
    <dgm:pt modelId="{00F25F3E-CCEB-EB4A-BAD8-9722A31E6F3C}" type="pres">
      <dgm:prSet presAssocID="{02DB0DCE-F33E-8B4A-AA25-DE8FD12A518F}" presName="composite" presStyleCnt="0"/>
      <dgm:spPr/>
    </dgm:pt>
    <dgm:pt modelId="{6F05BE38-2931-CB47-B0D6-7564DED31D86}" type="pres">
      <dgm:prSet presAssocID="{02DB0DCE-F33E-8B4A-AA25-DE8FD12A518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01AB1D-4F6C-5549-8C44-8137AC352089}" type="pres">
      <dgm:prSet presAssocID="{02DB0DCE-F33E-8B4A-AA25-DE8FD12A518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71263DA-A413-B349-9068-72647B4636A2}" type="presOf" srcId="{132B7580-2A36-7D46-ACA5-BA8C7597891D}" destId="{DD01AB1D-4F6C-5549-8C44-8137AC352089}" srcOrd="0" destOrd="0" presId="urn:microsoft.com/office/officeart/2005/8/layout/hList1"/>
    <dgm:cxn modelId="{89FEEA7F-7C75-E34F-8E5C-A90D9877CB64}" type="presOf" srcId="{57633C78-C239-4546-84FB-D430E66D7B33}" destId="{1E9D828B-7FC5-7740-BD3A-05218EDA061E}" srcOrd="0" destOrd="0" presId="urn:microsoft.com/office/officeart/2005/8/layout/hList1"/>
    <dgm:cxn modelId="{5B123A07-D625-974C-91D6-F581D0868F43}" type="presOf" srcId="{7A32E8CB-E075-E340-AD85-1491F0F62788}" destId="{779DFEBB-3947-A14B-851D-119E8E12B47D}" srcOrd="0" destOrd="0" presId="urn:microsoft.com/office/officeart/2005/8/layout/hList1"/>
    <dgm:cxn modelId="{676598DC-9F1D-A948-B982-A53CC41C8C59}" srcId="{02DB0DCE-F33E-8B4A-AA25-DE8FD12A518F}" destId="{132B7580-2A36-7D46-ACA5-BA8C7597891D}" srcOrd="0" destOrd="0" parTransId="{D6697BC5-8E56-E245-90AB-71499D9007E6}" sibTransId="{80C583B8-4970-404C-91BE-8AB0F0395095}"/>
    <dgm:cxn modelId="{42DD185D-20E7-B849-B0B1-7587E4E82F46}" type="presOf" srcId="{3820A0FF-704B-FF47-886E-ED000391E5D7}" destId="{EBE3D128-E0F7-5747-8888-28DA3AC57B9B}" srcOrd="0" destOrd="0" presId="urn:microsoft.com/office/officeart/2005/8/layout/hList1"/>
    <dgm:cxn modelId="{698B13A7-72DD-1A47-A0A4-D897547F62DB}" srcId="{761E2E12-62FA-AA4F-80CE-91B48A4E0451}" destId="{02DB0DCE-F33E-8B4A-AA25-DE8FD12A518F}" srcOrd="2" destOrd="0" parTransId="{123CA6F3-1D68-054B-8CE8-F72BB53D125B}" sibTransId="{C59EE586-660B-214E-A630-5187E310257D}"/>
    <dgm:cxn modelId="{5A5A4EE9-2B0D-AE44-A898-00682E699B8C}" srcId="{761E2E12-62FA-AA4F-80CE-91B48A4E0451}" destId="{07FE3CA9-7B06-B945-9A12-A24427FD0674}" srcOrd="0" destOrd="0" parTransId="{07026239-3D35-844F-AECB-6F11F8A08676}" sibTransId="{B3B14F21-18D3-0844-A335-CB88E4A0B837}"/>
    <dgm:cxn modelId="{E361E813-C531-ED40-B784-80BE0B2E8741}" srcId="{07FE3CA9-7B06-B945-9A12-A24427FD0674}" destId="{3820A0FF-704B-FF47-886E-ED000391E5D7}" srcOrd="0" destOrd="0" parTransId="{8ADF74EA-E6CE-0945-A4F7-3A0C81441553}" sibTransId="{A2DCB1DA-EA08-014B-A603-B9DA0253FB41}"/>
    <dgm:cxn modelId="{102749BB-4379-F94C-9751-5311B2DEAB65}" type="presOf" srcId="{02DB0DCE-F33E-8B4A-AA25-DE8FD12A518F}" destId="{6F05BE38-2931-CB47-B0D6-7564DED31D86}" srcOrd="0" destOrd="0" presId="urn:microsoft.com/office/officeart/2005/8/layout/hList1"/>
    <dgm:cxn modelId="{31481401-8926-CC40-8987-07AAB10343C4}" type="presOf" srcId="{761E2E12-62FA-AA4F-80CE-91B48A4E0451}" destId="{AAAD41A4-05B4-7642-94C5-D4EE084E2B9D}" srcOrd="0" destOrd="0" presId="urn:microsoft.com/office/officeart/2005/8/layout/hList1"/>
    <dgm:cxn modelId="{538CB544-4E52-2745-A8E4-7340A43C1B93}" type="presOf" srcId="{07FE3CA9-7B06-B945-9A12-A24427FD0674}" destId="{FC1E42D9-12FF-D545-8862-14074DD5F134}" srcOrd="0" destOrd="0" presId="urn:microsoft.com/office/officeart/2005/8/layout/hList1"/>
    <dgm:cxn modelId="{ABACFF13-0B2D-4843-8074-BD9D54A7D73C}" srcId="{761E2E12-62FA-AA4F-80CE-91B48A4E0451}" destId="{57633C78-C239-4546-84FB-D430E66D7B33}" srcOrd="1" destOrd="0" parTransId="{243A731F-4F20-7742-976A-729B6298F7CB}" sibTransId="{2870FC9A-843C-4D44-BCD2-EA509F3B48B0}"/>
    <dgm:cxn modelId="{7CDACA30-DD4E-C346-A3E3-B49F96DBB9A1}" srcId="{57633C78-C239-4546-84FB-D430E66D7B33}" destId="{7A32E8CB-E075-E340-AD85-1491F0F62788}" srcOrd="0" destOrd="0" parTransId="{24E7E8F6-A1F3-9648-9163-F01CDFB5A3E2}" sibTransId="{F7DFF121-1EC7-7540-948F-351D163B427E}"/>
    <dgm:cxn modelId="{24BED131-0CAF-BA4F-BE3E-86C895F178DC}" type="presParOf" srcId="{AAAD41A4-05B4-7642-94C5-D4EE084E2B9D}" destId="{E252C660-1C34-ED4B-88F1-AB24AE3A131C}" srcOrd="0" destOrd="0" presId="urn:microsoft.com/office/officeart/2005/8/layout/hList1"/>
    <dgm:cxn modelId="{A52488F0-9EE8-4B4D-9A1A-F08059F9F964}" type="presParOf" srcId="{E252C660-1C34-ED4B-88F1-AB24AE3A131C}" destId="{FC1E42D9-12FF-D545-8862-14074DD5F134}" srcOrd="0" destOrd="0" presId="urn:microsoft.com/office/officeart/2005/8/layout/hList1"/>
    <dgm:cxn modelId="{83363CC1-9EE2-1A4B-973C-F1AD2DDF0E9E}" type="presParOf" srcId="{E252C660-1C34-ED4B-88F1-AB24AE3A131C}" destId="{EBE3D128-E0F7-5747-8888-28DA3AC57B9B}" srcOrd="1" destOrd="0" presId="urn:microsoft.com/office/officeart/2005/8/layout/hList1"/>
    <dgm:cxn modelId="{058928B4-07A8-9846-BE5F-B53B5593F346}" type="presParOf" srcId="{AAAD41A4-05B4-7642-94C5-D4EE084E2B9D}" destId="{234842F9-9EB4-FD49-87F1-21EEDFA4DD6E}" srcOrd="1" destOrd="0" presId="urn:microsoft.com/office/officeart/2005/8/layout/hList1"/>
    <dgm:cxn modelId="{08E3C7A4-C11C-FE4C-8153-D9092B4B4804}" type="presParOf" srcId="{AAAD41A4-05B4-7642-94C5-D4EE084E2B9D}" destId="{217FEF1B-DF7E-BA4F-B3A7-A189B6CF19A5}" srcOrd="2" destOrd="0" presId="urn:microsoft.com/office/officeart/2005/8/layout/hList1"/>
    <dgm:cxn modelId="{2603CECE-A719-1449-8213-DF7DB54FFD02}" type="presParOf" srcId="{217FEF1B-DF7E-BA4F-B3A7-A189B6CF19A5}" destId="{1E9D828B-7FC5-7740-BD3A-05218EDA061E}" srcOrd="0" destOrd="0" presId="urn:microsoft.com/office/officeart/2005/8/layout/hList1"/>
    <dgm:cxn modelId="{9308FEE5-E758-7F43-9777-B7728B3AC9E3}" type="presParOf" srcId="{217FEF1B-DF7E-BA4F-B3A7-A189B6CF19A5}" destId="{779DFEBB-3947-A14B-851D-119E8E12B47D}" srcOrd="1" destOrd="0" presId="urn:microsoft.com/office/officeart/2005/8/layout/hList1"/>
    <dgm:cxn modelId="{6EE120C2-B46F-F748-8C76-0FFED9F74F6E}" type="presParOf" srcId="{AAAD41A4-05B4-7642-94C5-D4EE084E2B9D}" destId="{0E828914-E16F-9645-8223-DA62FDFD6BF7}" srcOrd="3" destOrd="0" presId="urn:microsoft.com/office/officeart/2005/8/layout/hList1"/>
    <dgm:cxn modelId="{292AB807-6704-9048-8771-5421C7785CC9}" type="presParOf" srcId="{AAAD41A4-05B4-7642-94C5-D4EE084E2B9D}" destId="{00F25F3E-CCEB-EB4A-BAD8-9722A31E6F3C}" srcOrd="4" destOrd="0" presId="urn:microsoft.com/office/officeart/2005/8/layout/hList1"/>
    <dgm:cxn modelId="{5F372F54-9195-F648-B5B3-8F9471BA6F1A}" type="presParOf" srcId="{00F25F3E-CCEB-EB4A-BAD8-9722A31E6F3C}" destId="{6F05BE38-2931-CB47-B0D6-7564DED31D86}" srcOrd="0" destOrd="0" presId="urn:microsoft.com/office/officeart/2005/8/layout/hList1"/>
    <dgm:cxn modelId="{EA9B97FF-C2D8-7043-BC9D-69E719F1DC0C}" type="presParOf" srcId="{00F25F3E-CCEB-EB4A-BAD8-9722A31E6F3C}" destId="{DD01AB1D-4F6C-5549-8C44-8137AC3520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1E2E12-62FA-AA4F-80CE-91B48A4E0451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FE3CA9-7B06-B945-9A12-A24427FD0674}">
      <dgm:prSet phldrT="[文本]"/>
      <dgm:spPr/>
      <dgm:t>
        <a:bodyPr/>
        <a:lstStyle/>
        <a:p>
          <a:r>
            <a:rPr lang="zh-CN" altLang="en-US" dirty="0" smtClean="0"/>
            <a:t>输入</a:t>
          </a:r>
          <a:endParaRPr lang="zh-CN" altLang="en-US" dirty="0"/>
        </a:p>
      </dgm:t>
    </dgm:pt>
    <dgm:pt modelId="{07026239-3D35-844F-AECB-6F11F8A08676}" type="parTrans" cxnId="{5A5A4EE9-2B0D-AE44-A898-00682E699B8C}">
      <dgm:prSet/>
      <dgm:spPr/>
      <dgm:t>
        <a:bodyPr/>
        <a:lstStyle/>
        <a:p>
          <a:endParaRPr lang="zh-CN" altLang="en-US"/>
        </a:p>
      </dgm:t>
    </dgm:pt>
    <dgm:pt modelId="{B3B14F21-18D3-0844-A335-CB88E4A0B837}" type="sibTrans" cxnId="{5A5A4EE9-2B0D-AE44-A898-00682E699B8C}">
      <dgm:prSet/>
      <dgm:spPr/>
      <dgm:t>
        <a:bodyPr/>
        <a:lstStyle/>
        <a:p>
          <a:endParaRPr lang="zh-CN" altLang="en-US"/>
        </a:p>
      </dgm:t>
    </dgm:pt>
    <dgm:pt modelId="{3820A0FF-704B-FF47-886E-ED000391E5D7}">
      <dgm:prSet phldrT="[文本]"/>
      <dgm:spPr/>
      <dgm:t>
        <a:bodyPr/>
        <a:lstStyle/>
        <a:p>
          <a:r>
            <a:rPr lang="zh-CN" altLang="en-US" dirty="0" smtClean="0"/>
            <a:t>三国演义</a:t>
          </a:r>
          <a:r>
            <a:rPr lang="en-US" altLang="zh-CN" dirty="0" smtClean="0"/>
            <a:t>.txt</a:t>
          </a:r>
          <a:endParaRPr lang="zh-CN" altLang="en-US" dirty="0"/>
        </a:p>
      </dgm:t>
    </dgm:pt>
    <dgm:pt modelId="{8ADF74EA-E6CE-0945-A4F7-3A0C81441553}" type="parTrans" cxnId="{E361E813-C531-ED40-B784-80BE0B2E8741}">
      <dgm:prSet/>
      <dgm:spPr/>
      <dgm:t>
        <a:bodyPr/>
        <a:lstStyle/>
        <a:p>
          <a:endParaRPr lang="zh-CN" altLang="en-US"/>
        </a:p>
      </dgm:t>
    </dgm:pt>
    <dgm:pt modelId="{A2DCB1DA-EA08-014B-A603-B9DA0253FB41}" type="sibTrans" cxnId="{E361E813-C531-ED40-B784-80BE0B2E8741}">
      <dgm:prSet/>
      <dgm:spPr/>
      <dgm:t>
        <a:bodyPr/>
        <a:lstStyle/>
        <a:p>
          <a:endParaRPr lang="zh-CN" altLang="en-US"/>
        </a:p>
      </dgm:t>
    </dgm:pt>
    <dgm:pt modelId="{57633C78-C239-4546-84FB-D430E66D7B33}">
      <dgm:prSet phldrT="[文本]"/>
      <dgm:spPr/>
      <dgm:t>
        <a:bodyPr/>
        <a:lstStyle/>
        <a:p>
          <a:r>
            <a:rPr lang="zh-CN" altLang="en-US" dirty="0" smtClean="0"/>
            <a:t>分词	</a:t>
          </a:r>
          <a:endParaRPr lang="zh-CN" altLang="en-US" dirty="0"/>
        </a:p>
      </dgm:t>
    </dgm:pt>
    <dgm:pt modelId="{243A731F-4F20-7742-976A-729B6298F7CB}" type="parTrans" cxnId="{ABACFF13-0B2D-4843-8074-BD9D54A7D73C}">
      <dgm:prSet/>
      <dgm:spPr/>
      <dgm:t>
        <a:bodyPr/>
        <a:lstStyle/>
        <a:p>
          <a:endParaRPr lang="zh-CN" altLang="en-US"/>
        </a:p>
      </dgm:t>
    </dgm:pt>
    <dgm:pt modelId="{2870FC9A-843C-4D44-BCD2-EA509F3B48B0}" type="sibTrans" cxnId="{ABACFF13-0B2D-4843-8074-BD9D54A7D73C}">
      <dgm:prSet/>
      <dgm:spPr/>
      <dgm:t>
        <a:bodyPr/>
        <a:lstStyle/>
        <a:p>
          <a:endParaRPr lang="zh-CN" altLang="en-US"/>
        </a:p>
      </dgm:t>
    </dgm:pt>
    <dgm:pt modelId="{7A32E8CB-E075-E340-AD85-1491F0F62788}">
      <dgm:prSet phldrT="[文本]"/>
      <dgm:spPr/>
      <dgm:t>
        <a:bodyPr/>
        <a:lstStyle/>
        <a:p>
          <a:r>
            <a:rPr lang="zh-CN" altLang="en-US" dirty="0" smtClean="0"/>
            <a:t>长文本分成词语</a:t>
          </a:r>
          <a:endParaRPr lang="zh-CN" altLang="en-US" dirty="0"/>
        </a:p>
      </dgm:t>
    </dgm:pt>
    <dgm:pt modelId="{24E7E8F6-A1F3-9648-9163-F01CDFB5A3E2}" type="parTrans" cxnId="{7CDACA30-DD4E-C346-A3E3-B49F96DBB9A1}">
      <dgm:prSet/>
      <dgm:spPr/>
      <dgm:t>
        <a:bodyPr/>
        <a:lstStyle/>
        <a:p>
          <a:endParaRPr lang="zh-CN" altLang="en-US"/>
        </a:p>
      </dgm:t>
    </dgm:pt>
    <dgm:pt modelId="{F7DFF121-1EC7-7540-948F-351D163B427E}" type="sibTrans" cxnId="{7CDACA30-DD4E-C346-A3E3-B49F96DBB9A1}">
      <dgm:prSet/>
      <dgm:spPr/>
      <dgm:t>
        <a:bodyPr/>
        <a:lstStyle/>
        <a:p>
          <a:endParaRPr lang="zh-CN" altLang="en-US"/>
        </a:p>
      </dgm:t>
    </dgm:pt>
    <dgm:pt modelId="{02DB0DCE-F33E-8B4A-AA25-DE8FD12A518F}">
      <dgm:prSet phldrT="[文本]"/>
      <dgm:spPr/>
      <dgm:t>
        <a:bodyPr/>
        <a:lstStyle/>
        <a:p>
          <a:r>
            <a:rPr lang="zh-CN" altLang="en-US" dirty="0" smtClean="0"/>
            <a:t>输出</a:t>
          </a:r>
          <a:endParaRPr lang="zh-CN" altLang="en-US" dirty="0"/>
        </a:p>
      </dgm:t>
    </dgm:pt>
    <dgm:pt modelId="{123CA6F3-1D68-054B-8CE8-F72BB53D125B}" type="parTrans" cxnId="{698B13A7-72DD-1A47-A0A4-D897547F62DB}">
      <dgm:prSet/>
      <dgm:spPr/>
      <dgm:t>
        <a:bodyPr/>
        <a:lstStyle/>
        <a:p>
          <a:endParaRPr lang="zh-CN" altLang="en-US"/>
        </a:p>
      </dgm:t>
    </dgm:pt>
    <dgm:pt modelId="{C59EE586-660B-214E-A630-5187E310257D}" type="sibTrans" cxnId="{698B13A7-72DD-1A47-A0A4-D897547F62DB}">
      <dgm:prSet/>
      <dgm:spPr/>
      <dgm:t>
        <a:bodyPr/>
        <a:lstStyle/>
        <a:p>
          <a:endParaRPr lang="zh-CN" altLang="en-US"/>
        </a:p>
      </dgm:t>
    </dgm:pt>
    <dgm:pt modelId="{132B7580-2A36-7D46-ACA5-BA8C7597891D}">
      <dgm:prSet phldrT="[文本]"/>
      <dgm:spPr/>
      <dgm:t>
        <a:bodyPr/>
        <a:lstStyle/>
        <a:p>
          <a:r>
            <a:rPr lang="zh-CN" altLang="en-US" dirty="0" smtClean="0"/>
            <a:t>出现次数最高的</a:t>
          </a:r>
          <a:r>
            <a:rPr lang="en-US" altLang="zh-CN" dirty="0" smtClean="0"/>
            <a:t>20</a:t>
          </a:r>
          <a:r>
            <a:rPr lang="zh-CN" altLang="en-US" dirty="0" smtClean="0"/>
            <a:t>个词</a:t>
          </a:r>
          <a:endParaRPr lang="zh-CN" altLang="en-US" dirty="0"/>
        </a:p>
      </dgm:t>
    </dgm:pt>
    <dgm:pt modelId="{D6697BC5-8E56-E245-90AB-71499D9007E6}" type="parTrans" cxnId="{676598DC-9F1D-A948-B982-A53CC41C8C59}">
      <dgm:prSet/>
      <dgm:spPr/>
      <dgm:t>
        <a:bodyPr/>
        <a:lstStyle/>
        <a:p>
          <a:endParaRPr lang="zh-CN" altLang="en-US"/>
        </a:p>
      </dgm:t>
    </dgm:pt>
    <dgm:pt modelId="{80C583B8-4970-404C-91BE-8AB0F0395095}" type="sibTrans" cxnId="{676598DC-9F1D-A948-B982-A53CC41C8C59}">
      <dgm:prSet/>
      <dgm:spPr/>
      <dgm:t>
        <a:bodyPr/>
        <a:lstStyle/>
        <a:p>
          <a:endParaRPr lang="zh-CN" altLang="en-US"/>
        </a:p>
      </dgm:t>
    </dgm:pt>
    <dgm:pt modelId="{2B88D915-B61D-B546-894E-0C55632F8D68}">
      <dgm:prSet/>
      <dgm:spPr/>
      <dgm:t>
        <a:bodyPr/>
        <a:lstStyle/>
        <a:p>
          <a:r>
            <a:rPr lang="zh-CN" altLang="en-US" dirty="0" smtClean="0"/>
            <a:t>统计</a:t>
          </a:r>
          <a:endParaRPr lang="zh-CN" altLang="en-US" dirty="0"/>
        </a:p>
      </dgm:t>
    </dgm:pt>
    <dgm:pt modelId="{E734556C-CCBE-CF4C-B145-F331E98D1CF5}" type="parTrans" cxnId="{2090470B-F7A0-C643-BFCB-F23781466CD7}">
      <dgm:prSet/>
      <dgm:spPr/>
      <dgm:t>
        <a:bodyPr/>
        <a:lstStyle/>
        <a:p>
          <a:endParaRPr lang="zh-CN" altLang="en-US"/>
        </a:p>
      </dgm:t>
    </dgm:pt>
    <dgm:pt modelId="{07D2BBB4-6211-4647-99AE-112026A61317}" type="sibTrans" cxnId="{2090470B-F7A0-C643-BFCB-F23781466CD7}">
      <dgm:prSet/>
      <dgm:spPr/>
      <dgm:t>
        <a:bodyPr/>
        <a:lstStyle/>
        <a:p>
          <a:endParaRPr lang="zh-CN" altLang="en-US"/>
        </a:p>
      </dgm:t>
    </dgm:pt>
    <dgm:pt modelId="{8E5BB1E2-CE63-9A41-9CF6-681479224F94}">
      <dgm:prSet/>
      <dgm:spPr/>
      <dgm:t>
        <a:bodyPr/>
        <a:lstStyle/>
        <a:p>
          <a:r>
            <a:rPr lang="zh-CN" altLang="en-US" dirty="0" smtClean="0"/>
            <a:t>排序</a:t>
          </a:r>
          <a:endParaRPr lang="zh-CN" altLang="en-US" dirty="0"/>
        </a:p>
      </dgm:t>
    </dgm:pt>
    <dgm:pt modelId="{140AEFB9-083D-E941-BE8B-3CA0E67A775E}" type="parTrans" cxnId="{0F6531BB-86E5-8B40-BA53-00FE48300F74}">
      <dgm:prSet/>
      <dgm:spPr/>
      <dgm:t>
        <a:bodyPr/>
        <a:lstStyle/>
        <a:p>
          <a:endParaRPr lang="zh-CN" altLang="en-US"/>
        </a:p>
      </dgm:t>
    </dgm:pt>
    <dgm:pt modelId="{49561388-05ED-574C-8D67-9657DF8C53D6}" type="sibTrans" cxnId="{0F6531BB-86E5-8B40-BA53-00FE48300F74}">
      <dgm:prSet/>
      <dgm:spPr/>
      <dgm:t>
        <a:bodyPr/>
        <a:lstStyle/>
        <a:p>
          <a:endParaRPr lang="zh-CN" altLang="en-US"/>
        </a:p>
      </dgm:t>
    </dgm:pt>
    <dgm:pt modelId="{92599D04-41C0-A143-9890-2EE763DF47FF}">
      <dgm:prSet/>
      <dgm:spPr/>
      <dgm:t>
        <a:bodyPr/>
        <a:lstStyle/>
        <a:p>
          <a:r>
            <a:rPr lang="zh-CN" altLang="en-US" dirty="0" smtClean="0"/>
            <a:t>统计词频</a:t>
          </a:r>
          <a:endParaRPr lang="zh-CN" altLang="en-US" dirty="0"/>
        </a:p>
      </dgm:t>
    </dgm:pt>
    <dgm:pt modelId="{C31DDDDC-D456-934B-A2E6-517BC56AC1BE}" type="parTrans" cxnId="{38F097CB-FD3F-BC48-8E98-CBA46EEAF4F6}">
      <dgm:prSet/>
      <dgm:spPr/>
      <dgm:t>
        <a:bodyPr/>
        <a:lstStyle/>
        <a:p>
          <a:endParaRPr lang="zh-CN" altLang="en-US"/>
        </a:p>
      </dgm:t>
    </dgm:pt>
    <dgm:pt modelId="{74D0AB7D-14FD-D445-B713-041B1B8D74A4}" type="sibTrans" cxnId="{38F097CB-FD3F-BC48-8E98-CBA46EEAF4F6}">
      <dgm:prSet/>
      <dgm:spPr/>
      <dgm:t>
        <a:bodyPr/>
        <a:lstStyle/>
        <a:p>
          <a:endParaRPr lang="zh-CN" altLang="en-US"/>
        </a:p>
      </dgm:t>
    </dgm:pt>
    <dgm:pt modelId="{E4B5750F-8EAE-EC48-964B-602D77F929EA}">
      <dgm:prSet/>
      <dgm:spPr/>
      <dgm:t>
        <a:bodyPr/>
        <a:lstStyle/>
        <a:p>
          <a:r>
            <a:rPr lang="zh-CN" altLang="en-US" dirty="0" smtClean="0"/>
            <a:t>词频排序</a:t>
          </a:r>
          <a:endParaRPr lang="zh-CN" altLang="en-US" dirty="0"/>
        </a:p>
      </dgm:t>
    </dgm:pt>
    <dgm:pt modelId="{62772FBB-8BAE-7A4B-9609-EC289C6A7757}" type="parTrans" cxnId="{C772001E-7AF2-B94C-AB7A-097C60367B0F}">
      <dgm:prSet/>
      <dgm:spPr/>
      <dgm:t>
        <a:bodyPr/>
        <a:lstStyle/>
        <a:p>
          <a:endParaRPr lang="zh-CN" altLang="en-US"/>
        </a:p>
      </dgm:t>
    </dgm:pt>
    <dgm:pt modelId="{E71B2FB2-A0F4-784F-B223-9C4DE93C8AB5}" type="sibTrans" cxnId="{C772001E-7AF2-B94C-AB7A-097C60367B0F}">
      <dgm:prSet/>
      <dgm:spPr/>
      <dgm:t>
        <a:bodyPr/>
        <a:lstStyle/>
        <a:p>
          <a:endParaRPr lang="zh-CN" altLang="en-US"/>
        </a:p>
      </dgm:t>
    </dgm:pt>
    <dgm:pt modelId="{AAAD41A4-05B4-7642-94C5-D4EE084E2B9D}" type="pres">
      <dgm:prSet presAssocID="{761E2E12-62FA-AA4F-80CE-91B48A4E04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252C660-1C34-ED4B-88F1-AB24AE3A131C}" type="pres">
      <dgm:prSet presAssocID="{07FE3CA9-7B06-B945-9A12-A24427FD0674}" presName="composite" presStyleCnt="0"/>
      <dgm:spPr/>
    </dgm:pt>
    <dgm:pt modelId="{FC1E42D9-12FF-D545-8862-14074DD5F134}" type="pres">
      <dgm:prSet presAssocID="{07FE3CA9-7B06-B945-9A12-A24427FD067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E3D128-E0F7-5747-8888-28DA3AC57B9B}" type="pres">
      <dgm:prSet presAssocID="{07FE3CA9-7B06-B945-9A12-A24427FD0674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4842F9-9EB4-FD49-87F1-21EEDFA4DD6E}" type="pres">
      <dgm:prSet presAssocID="{B3B14F21-18D3-0844-A335-CB88E4A0B837}" presName="space" presStyleCnt="0"/>
      <dgm:spPr/>
    </dgm:pt>
    <dgm:pt modelId="{217FEF1B-DF7E-BA4F-B3A7-A189B6CF19A5}" type="pres">
      <dgm:prSet presAssocID="{57633C78-C239-4546-84FB-D430E66D7B33}" presName="composite" presStyleCnt="0"/>
      <dgm:spPr/>
    </dgm:pt>
    <dgm:pt modelId="{1E9D828B-7FC5-7740-BD3A-05218EDA061E}" type="pres">
      <dgm:prSet presAssocID="{57633C78-C239-4546-84FB-D430E66D7B3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9DFEBB-3947-A14B-851D-119E8E12B47D}" type="pres">
      <dgm:prSet presAssocID="{57633C78-C239-4546-84FB-D430E66D7B3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28914-E16F-9645-8223-DA62FDFD6BF7}" type="pres">
      <dgm:prSet presAssocID="{2870FC9A-843C-4D44-BCD2-EA509F3B48B0}" presName="space" presStyleCnt="0"/>
      <dgm:spPr/>
    </dgm:pt>
    <dgm:pt modelId="{11D438BC-095C-AF40-9F0B-FD314F2C3E1E}" type="pres">
      <dgm:prSet presAssocID="{2B88D915-B61D-B546-894E-0C55632F8D68}" presName="composite" presStyleCnt="0"/>
      <dgm:spPr/>
    </dgm:pt>
    <dgm:pt modelId="{2981C52F-21A1-6C49-B7FA-DF019DAC9340}" type="pres">
      <dgm:prSet presAssocID="{2B88D915-B61D-B546-894E-0C55632F8D6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FF23DE-21AD-C840-A00E-48CDE990326C}" type="pres">
      <dgm:prSet presAssocID="{2B88D915-B61D-B546-894E-0C55632F8D68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895EEF-AED7-634B-9909-49068C04F8DD}" type="pres">
      <dgm:prSet presAssocID="{07D2BBB4-6211-4647-99AE-112026A61317}" presName="space" presStyleCnt="0"/>
      <dgm:spPr/>
    </dgm:pt>
    <dgm:pt modelId="{51C57347-F3FD-384D-AFEC-DD706535B438}" type="pres">
      <dgm:prSet presAssocID="{8E5BB1E2-CE63-9A41-9CF6-681479224F94}" presName="composite" presStyleCnt="0"/>
      <dgm:spPr/>
    </dgm:pt>
    <dgm:pt modelId="{45B33092-25F3-1842-9835-9EEDA7189FEB}" type="pres">
      <dgm:prSet presAssocID="{8E5BB1E2-CE63-9A41-9CF6-681479224F9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BED639-E228-9F4C-B816-48EF013D18F7}" type="pres">
      <dgm:prSet presAssocID="{8E5BB1E2-CE63-9A41-9CF6-681479224F94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F77098-92BF-2848-8A47-13D3854477DB}" type="pres">
      <dgm:prSet presAssocID="{49561388-05ED-574C-8D67-9657DF8C53D6}" presName="space" presStyleCnt="0"/>
      <dgm:spPr/>
    </dgm:pt>
    <dgm:pt modelId="{00F25F3E-CCEB-EB4A-BAD8-9722A31E6F3C}" type="pres">
      <dgm:prSet presAssocID="{02DB0DCE-F33E-8B4A-AA25-DE8FD12A518F}" presName="composite" presStyleCnt="0"/>
      <dgm:spPr/>
    </dgm:pt>
    <dgm:pt modelId="{6F05BE38-2931-CB47-B0D6-7564DED31D86}" type="pres">
      <dgm:prSet presAssocID="{02DB0DCE-F33E-8B4A-AA25-DE8FD12A518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01AB1D-4F6C-5549-8C44-8137AC352089}" type="pres">
      <dgm:prSet presAssocID="{02DB0DCE-F33E-8B4A-AA25-DE8FD12A518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2740B5E-350F-F24D-AF07-628AE5AD3E71}" type="presOf" srcId="{E4B5750F-8EAE-EC48-964B-602D77F929EA}" destId="{B8BED639-E228-9F4C-B816-48EF013D18F7}" srcOrd="0" destOrd="0" presId="urn:microsoft.com/office/officeart/2005/8/layout/hList1"/>
    <dgm:cxn modelId="{C7A05D9C-34F6-6C4C-8F10-A46D5C279CDE}" type="presOf" srcId="{132B7580-2A36-7D46-ACA5-BA8C7597891D}" destId="{DD01AB1D-4F6C-5549-8C44-8137AC352089}" srcOrd="0" destOrd="0" presId="urn:microsoft.com/office/officeart/2005/8/layout/hList1"/>
    <dgm:cxn modelId="{F0EB557E-891E-EB46-8FD7-C631DA5527C2}" type="presOf" srcId="{92599D04-41C0-A143-9890-2EE763DF47FF}" destId="{BBFF23DE-21AD-C840-A00E-48CDE990326C}" srcOrd="0" destOrd="0" presId="urn:microsoft.com/office/officeart/2005/8/layout/hList1"/>
    <dgm:cxn modelId="{787B0E4A-13A6-4A46-BB1C-2E5E7C0EEE8A}" type="presOf" srcId="{02DB0DCE-F33E-8B4A-AA25-DE8FD12A518F}" destId="{6F05BE38-2931-CB47-B0D6-7564DED31D86}" srcOrd="0" destOrd="0" presId="urn:microsoft.com/office/officeart/2005/8/layout/hList1"/>
    <dgm:cxn modelId="{30BE250A-2D6B-054C-A385-0AC02DAA41F2}" type="presOf" srcId="{8E5BB1E2-CE63-9A41-9CF6-681479224F94}" destId="{45B33092-25F3-1842-9835-9EEDA7189FEB}" srcOrd="0" destOrd="0" presId="urn:microsoft.com/office/officeart/2005/8/layout/hList1"/>
    <dgm:cxn modelId="{676598DC-9F1D-A948-B982-A53CC41C8C59}" srcId="{02DB0DCE-F33E-8B4A-AA25-DE8FD12A518F}" destId="{132B7580-2A36-7D46-ACA5-BA8C7597891D}" srcOrd="0" destOrd="0" parTransId="{D6697BC5-8E56-E245-90AB-71499D9007E6}" sibTransId="{80C583B8-4970-404C-91BE-8AB0F0395095}"/>
    <dgm:cxn modelId="{C772001E-7AF2-B94C-AB7A-097C60367B0F}" srcId="{8E5BB1E2-CE63-9A41-9CF6-681479224F94}" destId="{E4B5750F-8EAE-EC48-964B-602D77F929EA}" srcOrd="0" destOrd="0" parTransId="{62772FBB-8BAE-7A4B-9609-EC289C6A7757}" sibTransId="{E71B2FB2-A0F4-784F-B223-9C4DE93C8AB5}"/>
    <dgm:cxn modelId="{11802A6D-E564-944D-A231-E8063DABB12A}" type="presOf" srcId="{7A32E8CB-E075-E340-AD85-1491F0F62788}" destId="{779DFEBB-3947-A14B-851D-119E8E12B47D}" srcOrd="0" destOrd="0" presId="urn:microsoft.com/office/officeart/2005/8/layout/hList1"/>
    <dgm:cxn modelId="{2090470B-F7A0-C643-BFCB-F23781466CD7}" srcId="{761E2E12-62FA-AA4F-80CE-91B48A4E0451}" destId="{2B88D915-B61D-B546-894E-0C55632F8D68}" srcOrd="2" destOrd="0" parTransId="{E734556C-CCBE-CF4C-B145-F331E98D1CF5}" sibTransId="{07D2BBB4-6211-4647-99AE-112026A61317}"/>
    <dgm:cxn modelId="{698B13A7-72DD-1A47-A0A4-D897547F62DB}" srcId="{761E2E12-62FA-AA4F-80CE-91B48A4E0451}" destId="{02DB0DCE-F33E-8B4A-AA25-DE8FD12A518F}" srcOrd="4" destOrd="0" parTransId="{123CA6F3-1D68-054B-8CE8-F72BB53D125B}" sibTransId="{C59EE586-660B-214E-A630-5187E310257D}"/>
    <dgm:cxn modelId="{5A5A4EE9-2B0D-AE44-A898-00682E699B8C}" srcId="{761E2E12-62FA-AA4F-80CE-91B48A4E0451}" destId="{07FE3CA9-7B06-B945-9A12-A24427FD0674}" srcOrd="0" destOrd="0" parTransId="{07026239-3D35-844F-AECB-6F11F8A08676}" sibTransId="{B3B14F21-18D3-0844-A335-CB88E4A0B837}"/>
    <dgm:cxn modelId="{E361E813-C531-ED40-B784-80BE0B2E8741}" srcId="{07FE3CA9-7B06-B945-9A12-A24427FD0674}" destId="{3820A0FF-704B-FF47-886E-ED000391E5D7}" srcOrd="0" destOrd="0" parTransId="{8ADF74EA-E6CE-0945-A4F7-3A0C81441553}" sibTransId="{A2DCB1DA-EA08-014B-A603-B9DA0253FB41}"/>
    <dgm:cxn modelId="{D77095AF-9963-E04B-AAE6-23D352A69FC8}" type="presOf" srcId="{3820A0FF-704B-FF47-886E-ED000391E5D7}" destId="{EBE3D128-E0F7-5747-8888-28DA3AC57B9B}" srcOrd="0" destOrd="0" presId="urn:microsoft.com/office/officeart/2005/8/layout/hList1"/>
    <dgm:cxn modelId="{38F097CB-FD3F-BC48-8E98-CBA46EEAF4F6}" srcId="{2B88D915-B61D-B546-894E-0C55632F8D68}" destId="{92599D04-41C0-A143-9890-2EE763DF47FF}" srcOrd="0" destOrd="0" parTransId="{C31DDDDC-D456-934B-A2E6-517BC56AC1BE}" sibTransId="{74D0AB7D-14FD-D445-B713-041B1B8D74A4}"/>
    <dgm:cxn modelId="{E221EF4A-FE8F-704F-A0D7-313A423EA2E6}" type="presOf" srcId="{07FE3CA9-7B06-B945-9A12-A24427FD0674}" destId="{FC1E42D9-12FF-D545-8862-14074DD5F134}" srcOrd="0" destOrd="0" presId="urn:microsoft.com/office/officeart/2005/8/layout/hList1"/>
    <dgm:cxn modelId="{0F6531BB-86E5-8B40-BA53-00FE48300F74}" srcId="{761E2E12-62FA-AA4F-80CE-91B48A4E0451}" destId="{8E5BB1E2-CE63-9A41-9CF6-681479224F94}" srcOrd="3" destOrd="0" parTransId="{140AEFB9-083D-E941-BE8B-3CA0E67A775E}" sibTransId="{49561388-05ED-574C-8D67-9657DF8C53D6}"/>
    <dgm:cxn modelId="{F6F5EB45-B956-EC46-8236-8FA17BED18E0}" type="presOf" srcId="{761E2E12-62FA-AA4F-80CE-91B48A4E0451}" destId="{AAAD41A4-05B4-7642-94C5-D4EE084E2B9D}" srcOrd="0" destOrd="0" presId="urn:microsoft.com/office/officeart/2005/8/layout/hList1"/>
    <dgm:cxn modelId="{5D87AD97-C302-7B4F-9B5E-E3E0CB951A95}" type="presOf" srcId="{2B88D915-B61D-B546-894E-0C55632F8D68}" destId="{2981C52F-21A1-6C49-B7FA-DF019DAC9340}" srcOrd="0" destOrd="0" presId="urn:microsoft.com/office/officeart/2005/8/layout/hList1"/>
    <dgm:cxn modelId="{ABACFF13-0B2D-4843-8074-BD9D54A7D73C}" srcId="{761E2E12-62FA-AA4F-80CE-91B48A4E0451}" destId="{57633C78-C239-4546-84FB-D430E66D7B33}" srcOrd="1" destOrd="0" parTransId="{243A731F-4F20-7742-976A-729B6298F7CB}" sibTransId="{2870FC9A-843C-4D44-BCD2-EA509F3B48B0}"/>
    <dgm:cxn modelId="{058E2AC4-EE17-DD41-B926-C1138E36F764}" type="presOf" srcId="{57633C78-C239-4546-84FB-D430E66D7B33}" destId="{1E9D828B-7FC5-7740-BD3A-05218EDA061E}" srcOrd="0" destOrd="0" presId="urn:microsoft.com/office/officeart/2005/8/layout/hList1"/>
    <dgm:cxn modelId="{7CDACA30-DD4E-C346-A3E3-B49F96DBB9A1}" srcId="{57633C78-C239-4546-84FB-D430E66D7B33}" destId="{7A32E8CB-E075-E340-AD85-1491F0F62788}" srcOrd="0" destOrd="0" parTransId="{24E7E8F6-A1F3-9648-9163-F01CDFB5A3E2}" sibTransId="{F7DFF121-1EC7-7540-948F-351D163B427E}"/>
    <dgm:cxn modelId="{E66F2089-AB89-6F42-9686-B592E0121DCB}" type="presParOf" srcId="{AAAD41A4-05B4-7642-94C5-D4EE084E2B9D}" destId="{E252C660-1C34-ED4B-88F1-AB24AE3A131C}" srcOrd="0" destOrd="0" presId="urn:microsoft.com/office/officeart/2005/8/layout/hList1"/>
    <dgm:cxn modelId="{BD65EF56-E06E-694E-9616-6D2866E0A66D}" type="presParOf" srcId="{E252C660-1C34-ED4B-88F1-AB24AE3A131C}" destId="{FC1E42D9-12FF-D545-8862-14074DD5F134}" srcOrd="0" destOrd="0" presId="urn:microsoft.com/office/officeart/2005/8/layout/hList1"/>
    <dgm:cxn modelId="{431780F3-FB2A-1A4D-B186-20CD9C8C72AB}" type="presParOf" srcId="{E252C660-1C34-ED4B-88F1-AB24AE3A131C}" destId="{EBE3D128-E0F7-5747-8888-28DA3AC57B9B}" srcOrd="1" destOrd="0" presId="urn:microsoft.com/office/officeart/2005/8/layout/hList1"/>
    <dgm:cxn modelId="{4D618500-6A0B-8840-AC9E-6BB2AE1C3324}" type="presParOf" srcId="{AAAD41A4-05B4-7642-94C5-D4EE084E2B9D}" destId="{234842F9-9EB4-FD49-87F1-21EEDFA4DD6E}" srcOrd="1" destOrd="0" presId="urn:microsoft.com/office/officeart/2005/8/layout/hList1"/>
    <dgm:cxn modelId="{6EE607CA-DD93-CC4C-95CE-B74A2C38B9FA}" type="presParOf" srcId="{AAAD41A4-05B4-7642-94C5-D4EE084E2B9D}" destId="{217FEF1B-DF7E-BA4F-B3A7-A189B6CF19A5}" srcOrd="2" destOrd="0" presId="urn:microsoft.com/office/officeart/2005/8/layout/hList1"/>
    <dgm:cxn modelId="{DC903ECA-F47D-0944-A2B6-8963C8D000F0}" type="presParOf" srcId="{217FEF1B-DF7E-BA4F-B3A7-A189B6CF19A5}" destId="{1E9D828B-7FC5-7740-BD3A-05218EDA061E}" srcOrd="0" destOrd="0" presId="urn:microsoft.com/office/officeart/2005/8/layout/hList1"/>
    <dgm:cxn modelId="{7BD94EE2-49CC-BC44-8CD4-2A870BC86EB3}" type="presParOf" srcId="{217FEF1B-DF7E-BA4F-B3A7-A189B6CF19A5}" destId="{779DFEBB-3947-A14B-851D-119E8E12B47D}" srcOrd="1" destOrd="0" presId="urn:microsoft.com/office/officeart/2005/8/layout/hList1"/>
    <dgm:cxn modelId="{02660709-54D9-0E4B-83AC-B9CA9FF9EF7B}" type="presParOf" srcId="{AAAD41A4-05B4-7642-94C5-D4EE084E2B9D}" destId="{0E828914-E16F-9645-8223-DA62FDFD6BF7}" srcOrd="3" destOrd="0" presId="urn:microsoft.com/office/officeart/2005/8/layout/hList1"/>
    <dgm:cxn modelId="{0223356B-53EA-914E-8442-B418BF88B601}" type="presParOf" srcId="{AAAD41A4-05B4-7642-94C5-D4EE084E2B9D}" destId="{11D438BC-095C-AF40-9F0B-FD314F2C3E1E}" srcOrd="4" destOrd="0" presId="urn:microsoft.com/office/officeart/2005/8/layout/hList1"/>
    <dgm:cxn modelId="{B2738C1D-0AF0-5444-A4B8-C2620FD0E8ED}" type="presParOf" srcId="{11D438BC-095C-AF40-9F0B-FD314F2C3E1E}" destId="{2981C52F-21A1-6C49-B7FA-DF019DAC9340}" srcOrd="0" destOrd="0" presId="urn:microsoft.com/office/officeart/2005/8/layout/hList1"/>
    <dgm:cxn modelId="{0EAAD34F-17C2-7A42-B9B3-BB584F7A1BD8}" type="presParOf" srcId="{11D438BC-095C-AF40-9F0B-FD314F2C3E1E}" destId="{BBFF23DE-21AD-C840-A00E-48CDE990326C}" srcOrd="1" destOrd="0" presId="urn:microsoft.com/office/officeart/2005/8/layout/hList1"/>
    <dgm:cxn modelId="{CC634BFE-E8F2-3247-B426-1D0052F139B2}" type="presParOf" srcId="{AAAD41A4-05B4-7642-94C5-D4EE084E2B9D}" destId="{58895EEF-AED7-634B-9909-49068C04F8DD}" srcOrd="5" destOrd="0" presId="urn:microsoft.com/office/officeart/2005/8/layout/hList1"/>
    <dgm:cxn modelId="{5CE808E3-7C26-6840-879D-1D52FB89830F}" type="presParOf" srcId="{AAAD41A4-05B4-7642-94C5-D4EE084E2B9D}" destId="{51C57347-F3FD-384D-AFEC-DD706535B438}" srcOrd="6" destOrd="0" presId="urn:microsoft.com/office/officeart/2005/8/layout/hList1"/>
    <dgm:cxn modelId="{05CD1EB7-6932-5448-A0B6-EF8BD26F1BEE}" type="presParOf" srcId="{51C57347-F3FD-384D-AFEC-DD706535B438}" destId="{45B33092-25F3-1842-9835-9EEDA7189FEB}" srcOrd="0" destOrd="0" presId="urn:microsoft.com/office/officeart/2005/8/layout/hList1"/>
    <dgm:cxn modelId="{54CC7EEA-8808-9F42-A83D-5234B444EF4C}" type="presParOf" srcId="{51C57347-F3FD-384D-AFEC-DD706535B438}" destId="{B8BED639-E228-9F4C-B816-48EF013D18F7}" srcOrd="1" destOrd="0" presId="urn:microsoft.com/office/officeart/2005/8/layout/hList1"/>
    <dgm:cxn modelId="{FBC71488-9CCE-DC42-B968-7F267AD0AA19}" type="presParOf" srcId="{AAAD41A4-05B4-7642-94C5-D4EE084E2B9D}" destId="{53F77098-92BF-2848-8A47-13D3854477DB}" srcOrd="7" destOrd="0" presId="urn:microsoft.com/office/officeart/2005/8/layout/hList1"/>
    <dgm:cxn modelId="{7F0B8D06-DC78-A341-9EA7-80485C757F1C}" type="presParOf" srcId="{AAAD41A4-05B4-7642-94C5-D4EE084E2B9D}" destId="{00F25F3E-CCEB-EB4A-BAD8-9722A31E6F3C}" srcOrd="8" destOrd="0" presId="urn:microsoft.com/office/officeart/2005/8/layout/hList1"/>
    <dgm:cxn modelId="{EEBA7DA1-FE0C-AE4B-9264-52F52B725F67}" type="presParOf" srcId="{00F25F3E-CCEB-EB4A-BAD8-9722A31E6F3C}" destId="{6F05BE38-2931-CB47-B0D6-7564DED31D86}" srcOrd="0" destOrd="0" presId="urn:microsoft.com/office/officeart/2005/8/layout/hList1"/>
    <dgm:cxn modelId="{330CB234-9597-CE44-8BEB-4312A24B7A79}" type="presParOf" srcId="{00F25F3E-CCEB-EB4A-BAD8-9722A31E6F3C}" destId="{DD01AB1D-4F6C-5549-8C44-8137AC3520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1E2E12-62FA-AA4F-80CE-91B48A4E0451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FE3CA9-7B06-B945-9A12-A24427FD0674}">
      <dgm:prSet phldrT="[文本]"/>
      <dgm:spPr/>
      <dgm:t>
        <a:bodyPr/>
        <a:lstStyle/>
        <a:p>
          <a:r>
            <a:rPr lang="zh-CN" altLang="en-US" dirty="0" smtClean="0"/>
            <a:t>输入</a:t>
          </a:r>
          <a:endParaRPr lang="zh-CN" altLang="en-US" dirty="0"/>
        </a:p>
      </dgm:t>
    </dgm:pt>
    <dgm:pt modelId="{07026239-3D35-844F-AECB-6F11F8A08676}" type="parTrans" cxnId="{5A5A4EE9-2B0D-AE44-A898-00682E699B8C}">
      <dgm:prSet/>
      <dgm:spPr/>
      <dgm:t>
        <a:bodyPr/>
        <a:lstStyle/>
        <a:p>
          <a:endParaRPr lang="zh-CN" altLang="en-US"/>
        </a:p>
      </dgm:t>
    </dgm:pt>
    <dgm:pt modelId="{B3B14F21-18D3-0844-A335-CB88E4A0B837}" type="sibTrans" cxnId="{5A5A4EE9-2B0D-AE44-A898-00682E699B8C}">
      <dgm:prSet/>
      <dgm:spPr/>
      <dgm:t>
        <a:bodyPr/>
        <a:lstStyle/>
        <a:p>
          <a:endParaRPr lang="zh-CN" altLang="en-US"/>
        </a:p>
      </dgm:t>
    </dgm:pt>
    <dgm:pt modelId="{3820A0FF-704B-FF47-886E-ED000391E5D7}">
      <dgm:prSet phldrT="[文本]"/>
      <dgm:spPr/>
      <dgm:t>
        <a:bodyPr/>
        <a:lstStyle/>
        <a:p>
          <a:r>
            <a:rPr lang="zh-CN" altLang="en-US" dirty="0" smtClean="0"/>
            <a:t>三国演义</a:t>
          </a:r>
          <a:r>
            <a:rPr lang="en-US" altLang="zh-CN" dirty="0" smtClean="0"/>
            <a:t>.txt</a:t>
          </a:r>
          <a:endParaRPr lang="zh-CN" altLang="en-US" dirty="0"/>
        </a:p>
      </dgm:t>
    </dgm:pt>
    <dgm:pt modelId="{8ADF74EA-E6CE-0945-A4F7-3A0C81441553}" type="parTrans" cxnId="{E361E813-C531-ED40-B784-80BE0B2E8741}">
      <dgm:prSet/>
      <dgm:spPr/>
      <dgm:t>
        <a:bodyPr/>
        <a:lstStyle/>
        <a:p>
          <a:endParaRPr lang="zh-CN" altLang="en-US"/>
        </a:p>
      </dgm:t>
    </dgm:pt>
    <dgm:pt modelId="{A2DCB1DA-EA08-014B-A603-B9DA0253FB41}" type="sibTrans" cxnId="{E361E813-C531-ED40-B784-80BE0B2E8741}">
      <dgm:prSet/>
      <dgm:spPr/>
      <dgm:t>
        <a:bodyPr/>
        <a:lstStyle/>
        <a:p>
          <a:endParaRPr lang="zh-CN" altLang="en-US"/>
        </a:p>
      </dgm:t>
    </dgm:pt>
    <dgm:pt modelId="{40DA26EC-52B0-6049-824E-3B53D76AFB8E}">
      <dgm:prSet phldrT="[文本]"/>
      <dgm:spPr/>
      <dgm:t>
        <a:bodyPr/>
        <a:lstStyle/>
        <a:p>
          <a:r>
            <a:rPr lang="en-US" altLang="zh-CN" dirty="0" smtClean="0"/>
            <a:t>open()</a:t>
          </a:r>
          <a:endParaRPr lang="zh-CN" altLang="en-US" dirty="0"/>
        </a:p>
      </dgm:t>
    </dgm:pt>
    <dgm:pt modelId="{3069A5DF-FC21-5849-9802-C48DE627B76C}" type="parTrans" cxnId="{39477A85-782D-E347-A9D5-0893FA3071B3}">
      <dgm:prSet/>
      <dgm:spPr/>
      <dgm:t>
        <a:bodyPr/>
        <a:lstStyle/>
        <a:p>
          <a:endParaRPr lang="zh-CN" altLang="en-US"/>
        </a:p>
      </dgm:t>
    </dgm:pt>
    <dgm:pt modelId="{912E522E-971E-F849-AFB0-9ACF0336F100}" type="sibTrans" cxnId="{39477A85-782D-E347-A9D5-0893FA3071B3}">
      <dgm:prSet/>
      <dgm:spPr/>
      <dgm:t>
        <a:bodyPr/>
        <a:lstStyle/>
        <a:p>
          <a:endParaRPr lang="zh-CN" altLang="en-US"/>
        </a:p>
      </dgm:t>
    </dgm:pt>
    <dgm:pt modelId="{57633C78-C239-4546-84FB-D430E66D7B33}">
      <dgm:prSet phldrT="[文本]"/>
      <dgm:spPr/>
      <dgm:t>
        <a:bodyPr/>
        <a:lstStyle/>
        <a:p>
          <a:r>
            <a:rPr lang="zh-CN" altLang="en-US" dirty="0" smtClean="0"/>
            <a:t>分词	</a:t>
          </a:r>
          <a:endParaRPr lang="zh-CN" altLang="en-US" dirty="0"/>
        </a:p>
      </dgm:t>
    </dgm:pt>
    <dgm:pt modelId="{243A731F-4F20-7742-976A-729B6298F7CB}" type="parTrans" cxnId="{ABACFF13-0B2D-4843-8074-BD9D54A7D73C}">
      <dgm:prSet/>
      <dgm:spPr/>
      <dgm:t>
        <a:bodyPr/>
        <a:lstStyle/>
        <a:p>
          <a:endParaRPr lang="zh-CN" altLang="en-US"/>
        </a:p>
      </dgm:t>
    </dgm:pt>
    <dgm:pt modelId="{2870FC9A-843C-4D44-BCD2-EA509F3B48B0}" type="sibTrans" cxnId="{ABACFF13-0B2D-4843-8074-BD9D54A7D73C}">
      <dgm:prSet/>
      <dgm:spPr/>
      <dgm:t>
        <a:bodyPr/>
        <a:lstStyle/>
        <a:p>
          <a:endParaRPr lang="zh-CN" altLang="en-US"/>
        </a:p>
      </dgm:t>
    </dgm:pt>
    <dgm:pt modelId="{7A32E8CB-E075-E340-AD85-1491F0F62788}">
      <dgm:prSet phldrT="[文本]"/>
      <dgm:spPr/>
      <dgm:t>
        <a:bodyPr/>
        <a:lstStyle/>
        <a:p>
          <a:r>
            <a:rPr lang="zh-CN" altLang="en-US" dirty="0" smtClean="0"/>
            <a:t>长文本分成词语</a:t>
          </a:r>
          <a:endParaRPr lang="zh-CN" altLang="en-US" dirty="0"/>
        </a:p>
      </dgm:t>
    </dgm:pt>
    <dgm:pt modelId="{24E7E8F6-A1F3-9648-9163-F01CDFB5A3E2}" type="parTrans" cxnId="{7CDACA30-DD4E-C346-A3E3-B49F96DBB9A1}">
      <dgm:prSet/>
      <dgm:spPr/>
      <dgm:t>
        <a:bodyPr/>
        <a:lstStyle/>
        <a:p>
          <a:endParaRPr lang="zh-CN" altLang="en-US"/>
        </a:p>
      </dgm:t>
    </dgm:pt>
    <dgm:pt modelId="{F7DFF121-1EC7-7540-948F-351D163B427E}" type="sibTrans" cxnId="{7CDACA30-DD4E-C346-A3E3-B49F96DBB9A1}">
      <dgm:prSet/>
      <dgm:spPr/>
      <dgm:t>
        <a:bodyPr/>
        <a:lstStyle/>
        <a:p>
          <a:endParaRPr lang="zh-CN" altLang="en-US"/>
        </a:p>
      </dgm:t>
    </dgm:pt>
    <dgm:pt modelId="{02DB0DCE-F33E-8B4A-AA25-DE8FD12A518F}">
      <dgm:prSet phldrT="[文本]"/>
      <dgm:spPr/>
      <dgm:t>
        <a:bodyPr/>
        <a:lstStyle/>
        <a:p>
          <a:r>
            <a:rPr lang="zh-CN" altLang="en-US" dirty="0" smtClean="0"/>
            <a:t>输出</a:t>
          </a:r>
          <a:endParaRPr lang="zh-CN" altLang="en-US" dirty="0"/>
        </a:p>
      </dgm:t>
    </dgm:pt>
    <dgm:pt modelId="{123CA6F3-1D68-054B-8CE8-F72BB53D125B}" type="parTrans" cxnId="{698B13A7-72DD-1A47-A0A4-D897547F62DB}">
      <dgm:prSet/>
      <dgm:spPr/>
      <dgm:t>
        <a:bodyPr/>
        <a:lstStyle/>
        <a:p>
          <a:endParaRPr lang="zh-CN" altLang="en-US"/>
        </a:p>
      </dgm:t>
    </dgm:pt>
    <dgm:pt modelId="{C59EE586-660B-214E-A630-5187E310257D}" type="sibTrans" cxnId="{698B13A7-72DD-1A47-A0A4-D897547F62DB}">
      <dgm:prSet/>
      <dgm:spPr/>
      <dgm:t>
        <a:bodyPr/>
        <a:lstStyle/>
        <a:p>
          <a:endParaRPr lang="zh-CN" altLang="en-US"/>
        </a:p>
      </dgm:t>
    </dgm:pt>
    <dgm:pt modelId="{132B7580-2A36-7D46-ACA5-BA8C7597891D}">
      <dgm:prSet phldrT="[文本]"/>
      <dgm:spPr/>
      <dgm:t>
        <a:bodyPr/>
        <a:lstStyle/>
        <a:p>
          <a:r>
            <a:rPr lang="zh-CN" altLang="en-US" dirty="0" smtClean="0"/>
            <a:t>出现次数最多的</a:t>
          </a:r>
          <a:r>
            <a:rPr lang="en-US" altLang="zh-CN" dirty="0" smtClean="0"/>
            <a:t>20</a:t>
          </a:r>
          <a:r>
            <a:rPr lang="zh-CN" altLang="en-US" dirty="0" smtClean="0"/>
            <a:t>个词</a:t>
          </a:r>
          <a:endParaRPr lang="zh-CN" altLang="en-US" dirty="0"/>
        </a:p>
      </dgm:t>
    </dgm:pt>
    <dgm:pt modelId="{D6697BC5-8E56-E245-90AB-71499D9007E6}" type="parTrans" cxnId="{676598DC-9F1D-A948-B982-A53CC41C8C59}">
      <dgm:prSet/>
      <dgm:spPr/>
      <dgm:t>
        <a:bodyPr/>
        <a:lstStyle/>
        <a:p>
          <a:endParaRPr lang="zh-CN" altLang="en-US"/>
        </a:p>
      </dgm:t>
    </dgm:pt>
    <dgm:pt modelId="{80C583B8-4970-404C-91BE-8AB0F0395095}" type="sibTrans" cxnId="{676598DC-9F1D-A948-B982-A53CC41C8C59}">
      <dgm:prSet/>
      <dgm:spPr/>
      <dgm:t>
        <a:bodyPr/>
        <a:lstStyle/>
        <a:p>
          <a:endParaRPr lang="zh-CN" altLang="en-US"/>
        </a:p>
      </dgm:t>
    </dgm:pt>
    <dgm:pt modelId="{7A3C4544-36E5-0642-A179-7442F3F0E275}">
      <dgm:prSet phldrT="[文本]"/>
      <dgm:spPr/>
      <dgm:t>
        <a:bodyPr/>
        <a:lstStyle/>
        <a:p>
          <a:r>
            <a:rPr lang="zh-CN" altLang="en-US" dirty="0" smtClean="0"/>
            <a:t>循环打印</a:t>
          </a:r>
          <a:endParaRPr lang="zh-CN" altLang="en-US" dirty="0"/>
        </a:p>
      </dgm:t>
    </dgm:pt>
    <dgm:pt modelId="{E9F750F9-FF39-A042-B6E7-A19F8F8D956D}" type="parTrans" cxnId="{B876F071-AEF1-5B49-8EF6-256DA919FCA3}">
      <dgm:prSet/>
      <dgm:spPr/>
      <dgm:t>
        <a:bodyPr/>
        <a:lstStyle/>
        <a:p>
          <a:endParaRPr lang="zh-CN" altLang="en-US"/>
        </a:p>
      </dgm:t>
    </dgm:pt>
    <dgm:pt modelId="{F3EE83A2-E4D2-7B49-8094-F8E372B66FCC}" type="sibTrans" cxnId="{B876F071-AEF1-5B49-8EF6-256DA919FCA3}">
      <dgm:prSet/>
      <dgm:spPr/>
      <dgm:t>
        <a:bodyPr/>
        <a:lstStyle/>
        <a:p>
          <a:endParaRPr lang="zh-CN" altLang="en-US"/>
        </a:p>
      </dgm:t>
    </dgm:pt>
    <dgm:pt modelId="{2B88D915-B61D-B546-894E-0C55632F8D68}">
      <dgm:prSet/>
      <dgm:spPr/>
      <dgm:t>
        <a:bodyPr/>
        <a:lstStyle/>
        <a:p>
          <a:r>
            <a:rPr lang="zh-CN" altLang="en-US" dirty="0" smtClean="0"/>
            <a:t>统计</a:t>
          </a:r>
          <a:endParaRPr lang="zh-CN" altLang="en-US" dirty="0"/>
        </a:p>
      </dgm:t>
    </dgm:pt>
    <dgm:pt modelId="{E734556C-CCBE-CF4C-B145-F331E98D1CF5}" type="parTrans" cxnId="{2090470B-F7A0-C643-BFCB-F23781466CD7}">
      <dgm:prSet/>
      <dgm:spPr/>
      <dgm:t>
        <a:bodyPr/>
        <a:lstStyle/>
        <a:p>
          <a:endParaRPr lang="zh-CN" altLang="en-US"/>
        </a:p>
      </dgm:t>
    </dgm:pt>
    <dgm:pt modelId="{07D2BBB4-6211-4647-99AE-112026A61317}" type="sibTrans" cxnId="{2090470B-F7A0-C643-BFCB-F23781466CD7}">
      <dgm:prSet/>
      <dgm:spPr/>
      <dgm:t>
        <a:bodyPr/>
        <a:lstStyle/>
        <a:p>
          <a:endParaRPr lang="zh-CN" altLang="en-US"/>
        </a:p>
      </dgm:t>
    </dgm:pt>
    <dgm:pt modelId="{8E5BB1E2-CE63-9A41-9CF6-681479224F94}">
      <dgm:prSet/>
      <dgm:spPr/>
      <dgm:t>
        <a:bodyPr/>
        <a:lstStyle/>
        <a:p>
          <a:r>
            <a:rPr lang="zh-CN" altLang="en-US" dirty="0" smtClean="0"/>
            <a:t>排序</a:t>
          </a:r>
          <a:endParaRPr lang="zh-CN" altLang="en-US" dirty="0"/>
        </a:p>
      </dgm:t>
    </dgm:pt>
    <dgm:pt modelId="{140AEFB9-083D-E941-BE8B-3CA0E67A775E}" type="parTrans" cxnId="{0F6531BB-86E5-8B40-BA53-00FE48300F74}">
      <dgm:prSet/>
      <dgm:spPr/>
      <dgm:t>
        <a:bodyPr/>
        <a:lstStyle/>
        <a:p>
          <a:endParaRPr lang="zh-CN" altLang="en-US"/>
        </a:p>
      </dgm:t>
    </dgm:pt>
    <dgm:pt modelId="{49561388-05ED-574C-8D67-9657DF8C53D6}" type="sibTrans" cxnId="{0F6531BB-86E5-8B40-BA53-00FE48300F74}">
      <dgm:prSet/>
      <dgm:spPr/>
      <dgm:t>
        <a:bodyPr/>
        <a:lstStyle/>
        <a:p>
          <a:endParaRPr lang="zh-CN" altLang="en-US"/>
        </a:p>
      </dgm:t>
    </dgm:pt>
    <dgm:pt modelId="{92599D04-41C0-A143-9890-2EE763DF47FF}">
      <dgm:prSet/>
      <dgm:spPr/>
      <dgm:t>
        <a:bodyPr/>
        <a:lstStyle/>
        <a:p>
          <a:r>
            <a:rPr lang="zh-CN" altLang="en-US" dirty="0" smtClean="0"/>
            <a:t>统计词频</a:t>
          </a:r>
          <a:endParaRPr lang="zh-CN" altLang="en-US" dirty="0"/>
        </a:p>
      </dgm:t>
    </dgm:pt>
    <dgm:pt modelId="{C31DDDDC-D456-934B-A2E6-517BC56AC1BE}" type="parTrans" cxnId="{38F097CB-FD3F-BC48-8E98-CBA46EEAF4F6}">
      <dgm:prSet/>
      <dgm:spPr/>
      <dgm:t>
        <a:bodyPr/>
        <a:lstStyle/>
        <a:p>
          <a:endParaRPr lang="zh-CN" altLang="en-US"/>
        </a:p>
      </dgm:t>
    </dgm:pt>
    <dgm:pt modelId="{74D0AB7D-14FD-D445-B713-041B1B8D74A4}" type="sibTrans" cxnId="{38F097CB-FD3F-BC48-8E98-CBA46EEAF4F6}">
      <dgm:prSet/>
      <dgm:spPr/>
      <dgm:t>
        <a:bodyPr/>
        <a:lstStyle/>
        <a:p>
          <a:endParaRPr lang="zh-CN" altLang="en-US"/>
        </a:p>
      </dgm:t>
    </dgm:pt>
    <dgm:pt modelId="{E4B5750F-8EAE-EC48-964B-602D77F929EA}">
      <dgm:prSet/>
      <dgm:spPr/>
      <dgm:t>
        <a:bodyPr/>
        <a:lstStyle/>
        <a:p>
          <a:r>
            <a:rPr lang="zh-CN" altLang="en-US" dirty="0" smtClean="0"/>
            <a:t>词频排序</a:t>
          </a:r>
          <a:endParaRPr lang="zh-CN" altLang="en-US" dirty="0"/>
        </a:p>
      </dgm:t>
    </dgm:pt>
    <dgm:pt modelId="{62772FBB-8BAE-7A4B-9609-EC289C6A7757}" type="parTrans" cxnId="{C772001E-7AF2-B94C-AB7A-097C60367B0F}">
      <dgm:prSet/>
      <dgm:spPr/>
      <dgm:t>
        <a:bodyPr/>
        <a:lstStyle/>
        <a:p>
          <a:endParaRPr lang="zh-CN" altLang="en-US"/>
        </a:p>
      </dgm:t>
    </dgm:pt>
    <dgm:pt modelId="{E71B2FB2-A0F4-784F-B223-9C4DE93C8AB5}" type="sibTrans" cxnId="{C772001E-7AF2-B94C-AB7A-097C60367B0F}">
      <dgm:prSet/>
      <dgm:spPr/>
      <dgm:t>
        <a:bodyPr/>
        <a:lstStyle/>
        <a:p>
          <a:endParaRPr lang="zh-CN" altLang="en-US"/>
        </a:p>
      </dgm:t>
    </dgm:pt>
    <dgm:pt modelId="{58F909F3-ACB7-5544-A4C6-2A7A1D6B65B8}">
      <dgm:prSet/>
      <dgm:spPr/>
      <dgm:t>
        <a:bodyPr/>
        <a:lstStyle/>
        <a:p>
          <a:r>
            <a:rPr lang="zh-CN" altLang="en-US" dirty="0" smtClean="0"/>
            <a:t>排序算法或函数</a:t>
          </a:r>
          <a:endParaRPr lang="zh-CN" altLang="en-US" dirty="0"/>
        </a:p>
      </dgm:t>
    </dgm:pt>
    <dgm:pt modelId="{A21342D5-9943-5840-8465-AF39CA6A90E2}" type="parTrans" cxnId="{C4B40F62-348C-364F-8522-DE23505C477E}">
      <dgm:prSet/>
      <dgm:spPr/>
      <dgm:t>
        <a:bodyPr/>
        <a:lstStyle/>
        <a:p>
          <a:endParaRPr lang="zh-CN" altLang="en-US"/>
        </a:p>
      </dgm:t>
    </dgm:pt>
    <dgm:pt modelId="{BA85D550-C107-974F-B52A-67163BFD1374}" type="sibTrans" cxnId="{C4B40F62-348C-364F-8522-DE23505C477E}">
      <dgm:prSet/>
      <dgm:spPr/>
      <dgm:t>
        <a:bodyPr/>
        <a:lstStyle/>
        <a:p>
          <a:endParaRPr lang="zh-CN" altLang="en-US"/>
        </a:p>
      </dgm:t>
    </dgm:pt>
    <dgm:pt modelId="{BB0E0C35-C55A-2D4F-8E57-4116CD5A21EB}">
      <dgm:prSet/>
      <dgm:spPr/>
      <dgm:t>
        <a:bodyPr/>
        <a:lstStyle/>
        <a:p>
          <a:endParaRPr lang="zh-CN" altLang="en-US" dirty="0"/>
        </a:p>
      </dgm:t>
    </dgm:pt>
    <dgm:pt modelId="{7C3E7345-C2D3-134B-8C11-0C2522B17CDD}" type="parTrans" cxnId="{C1374ACC-606C-8247-966E-369DF09F6222}">
      <dgm:prSet/>
      <dgm:spPr/>
      <dgm:t>
        <a:bodyPr/>
        <a:lstStyle/>
        <a:p>
          <a:endParaRPr lang="zh-CN" altLang="en-US"/>
        </a:p>
      </dgm:t>
    </dgm:pt>
    <dgm:pt modelId="{B3326549-A7AE-A440-91A7-91E294D725E5}" type="sibTrans" cxnId="{C1374ACC-606C-8247-966E-369DF09F6222}">
      <dgm:prSet/>
      <dgm:spPr/>
      <dgm:t>
        <a:bodyPr/>
        <a:lstStyle/>
        <a:p>
          <a:endParaRPr lang="zh-CN" altLang="en-US"/>
        </a:p>
      </dgm:t>
    </dgm:pt>
    <dgm:pt modelId="{289DB71E-577F-9248-8C60-20CE1E33CAFD}">
      <dgm:prSet/>
      <dgm:spPr/>
      <dgm:t>
        <a:bodyPr/>
        <a:lstStyle/>
        <a:p>
          <a:endParaRPr lang="zh-CN" altLang="en-US" dirty="0"/>
        </a:p>
      </dgm:t>
    </dgm:pt>
    <dgm:pt modelId="{B2512BF3-A058-9E43-B85F-AF6C4D34F452}" type="parTrans" cxnId="{50FFD724-0DD2-3C4B-BE7E-30A9EC07EED3}">
      <dgm:prSet/>
      <dgm:spPr/>
      <dgm:t>
        <a:bodyPr/>
        <a:lstStyle/>
        <a:p>
          <a:endParaRPr lang="zh-CN" altLang="en-US"/>
        </a:p>
      </dgm:t>
    </dgm:pt>
    <dgm:pt modelId="{1417651E-5FBA-5345-AC4B-B9093C3325D6}" type="sibTrans" cxnId="{50FFD724-0DD2-3C4B-BE7E-30A9EC07EED3}">
      <dgm:prSet/>
      <dgm:spPr/>
      <dgm:t>
        <a:bodyPr/>
        <a:lstStyle/>
        <a:p>
          <a:endParaRPr lang="zh-CN" altLang="en-US"/>
        </a:p>
      </dgm:t>
    </dgm:pt>
    <dgm:pt modelId="{A6445943-1101-694C-B05C-48E56A921F28}">
      <dgm:prSet/>
      <dgm:spPr/>
      <dgm:t>
        <a:bodyPr/>
        <a:lstStyle/>
        <a:p>
          <a:r>
            <a:rPr lang="zh-CN" altLang="en-US" dirty="0" smtClean="0"/>
            <a:t>循环查找</a:t>
          </a:r>
          <a:endParaRPr lang="zh-CN" altLang="en-US" dirty="0"/>
        </a:p>
      </dgm:t>
    </dgm:pt>
    <dgm:pt modelId="{6CB4EAAB-CE2D-E94F-9A3A-275E9883D510}" type="parTrans" cxnId="{3980DA3D-7D54-2F42-8D6E-E75DFC9F0CE5}">
      <dgm:prSet/>
      <dgm:spPr/>
      <dgm:t>
        <a:bodyPr/>
        <a:lstStyle/>
        <a:p>
          <a:endParaRPr lang="zh-CN" altLang="en-US"/>
        </a:p>
      </dgm:t>
    </dgm:pt>
    <dgm:pt modelId="{F65F5233-BFC4-2849-8F14-56EFC5961BE0}" type="sibTrans" cxnId="{3980DA3D-7D54-2F42-8D6E-E75DFC9F0CE5}">
      <dgm:prSet/>
      <dgm:spPr/>
      <dgm:t>
        <a:bodyPr/>
        <a:lstStyle/>
        <a:p>
          <a:endParaRPr lang="zh-CN" altLang="en-US"/>
        </a:p>
      </dgm:t>
    </dgm:pt>
    <dgm:pt modelId="{BEA6571C-2468-7741-9D83-18216A310EE9}">
      <dgm:prSet/>
      <dgm:spPr/>
      <dgm:t>
        <a:bodyPr/>
        <a:lstStyle/>
        <a:p>
          <a:r>
            <a:rPr lang="zh-CN" altLang="en-US" dirty="0" smtClean="0"/>
            <a:t>次数累加</a:t>
          </a:r>
          <a:endParaRPr lang="zh-CN" altLang="en-US" dirty="0"/>
        </a:p>
      </dgm:t>
    </dgm:pt>
    <dgm:pt modelId="{DC01981A-52F5-D24B-97B1-B6883B28A68C}" type="parTrans" cxnId="{04AF0214-C68A-364A-A462-CC9501765630}">
      <dgm:prSet/>
      <dgm:spPr/>
      <dgm:t>
        <a:bodyPr/>
        <a:lstStyle/>
        <a:p>
          <a:endParaRPr lang="zh-CN" altLang="en-US"/>
        </a:p>
      </dgm:t>
    </dgm:pt>
    <dgm:pt modelId="{DCBE6657-12F9-9B4E-A507-EF80783ECB63}" type="sibTrans" cxnId="{04AF0214-C68A-364A-A462-CC9501765630}">
      <dgm:prSet/>
      <dgm:spPr/>
      <dgm:t>
        <a:bodyPr/>
        <a:lstStyle/>
        <a:p>
          <a:endParaRPr lang="zh-CN" altLang="en-US"/>
        </a:p>
      </dgm:t>
    </dgm:pt>
    <dgm:pt modelId="{D1F372D1-9255-0E4B-8C60-23DB9D1723AA}">
      <dgm:prSet phldrT="[文本]"/>
      <dgm:spPr/>
      <dgm:t>
        <a:bodyPr/>
        <a:lstStyle/>
        <a:p>
          <a:endParaRPr lang="zh-CN" altLang="en-US" dirty="0"/>
        </a:p>
      </dgm:t>
    </dgm:pt>
    <dgm:pt modelId="{9972793F-CB6A-CB4C-8961-B96F784935C4}" type="parTrans" cxnId="{43BE0C91-BAA1-0745-B47F-470B7FFD89FD}">
      <dgm:prSet/>
      <dgm:spPr/>
      <dgm:t>
        <a:bodyPr/>
        <a:lstStyle/>
        <a:p>
          <a:endParaRPr lang="zh-CN" altLang="en-US"/>
        </a:p>
      </dgm:t>
    </dgm:pt>
    <dgm:pt modelId="{94774669-2451-D541-AB4B-50DEAF3BAF2B}" type="sibTrans" cxnId="{43BE0C91-BAA1-0745-B47F-470B7FFD89FD}">
      <dgm:prSet/>
      <dgm:spPr/>
      <dgm:t>
        <a:bodyPr/>
        <a:lstStyle/>
        <a:p>
          <a:endParaRPr lang="zh-CN" altLang="en-US"/>
        </a:p>
      </dgm:t>
    </dgm:pt>
    <dgm:pt modelId="{A5E415EF-2FE6-544E-A2BD-B40DDDE93BC8}">
      <dgm:prSet phldrT="[文本]"/>
      <dgm:spPr/>
      <dgm:t>
        <a:bodyPr/>
        <a:lstStyle/>
        <a:p>
          <a:endParaRPr lang="zh-CN" altLang="en-US" dirty="0"/>
        </a:p>
      </dgm:t>
    </dgm:pt>
    <dgm:pt modelId="{3EBCC48F-34B8-8C42-8BBF-30C14241D77C}" type="parTrans" cxnId="{6356B6BE-F54A-9549-8F92-6412AC5AD8A8}">
      <dgm:prSet/>
      <dgm:spPr/>
      <dgm:t>
        <a:bodyPr/>
        <a:lstStyle/>
        <a:p>
          <a:endParaRPr lang="zh-CN" altLang="en-US"/>
        </a:p>
      </dgm:t>
    </dgm:pt>
    <dgm:pt modelId="{2E44D3BC-0374-1948-9A23-8A27D148EC5C}" type="sibTrans" cxnId="{6356B6BE-F54A-9549-8F92-6412AC5AD8A8}">
      <dgm:prSet/>
      <dgm:spPr/>
      <dgm:t>
        <a:bodyPr/>
        <a:lstStyle/>
        <a:p>
          <a:endParaRPr lang="zh-CN" altLang="en-US"/>
        </a:p>
      </dgm:t>
    </dgm:pt>
    <dgm:pt modelId="{842F6978-7D3E-D346-AEC4-872A8F1763B6}">
      <dgm:prSet phldrT="[文本]"/>
      <dgm:spPr/>
      <dgm:t>
        <a:bodyPr/>
        <a:lstStyle/>
        <a:p>
          <a:endParaRPr lang="zh-CN" altLang="en-US" dirty="0"/>
        </a:p>
      </dgm:t>
    </dgm:pt>
    <dgm:pt modelId="{9322C0BA-0197-7A49-96F9-88A69D8BFFC2}" type="parTrans" cxnId="{E64913FB-86BA-7743-9529-6074B541E5B9}">
      <dgm:prSet/>
      <dgm:spPr/>
      <dgm:t>
        <a:bodyPr/>
        <a:lstStyle/>
        <a:p>
          <a:endParaRPr lang="zh-CN" altLang="en-US"/>
        </a:p>
      </dgm:t>
    </dgm:pt>
    <dgm:pt modelId="{5E00F111-F972-B742-A4C9-66B7DACCC763}" type="sibTrans" cxnId="{E64913FB-86BA-7743-9529-6074B541E5B9}">
      <dgm:prSet/>
      <dgm:spPr/>
      <dgm:t>
        <a:bodyPr/>
        <a:lstStyle/>
        <a:p>
          <a:endParaRPr lang="zh-CN" altLang="en-US"/>
        </a:p>
      </dgm:t>
    </dgm:pt>
    <dgm:pt modelId="{B307B413-ABD3-0845-A604-D400D46FC15A}">
      <dgm:prSet phldrT="[文本]"/>
      <dgm:spPr/>
      <dgm:t>
        <a:bodyPr/>
        <a:lstStyle/>
        <a:p>
          <a:r>
            <a:rPr lang="zh-CN" altLang="en-US" dirty="0" smtClean="0"/>
            <a:t>？</a:t>
          </a:r>
          <a:endParaRPr lang="zh-CN" altLang="en-US" dirty="0"/>
        </a:p>
      </dgm:t>
    </dgm:pt>
    <dgm:pt modelId="{EE312485-8C23-2842-9E30-DB0A16C9AECC}" type="parTrans" cxnId="{E5622A0D-1E6D-1D46-B33A-57373CC7C095}">
      <dgm:prSet/>
      <dgm:spPr/>
      <dgm:t>
        <a:bodyPr/>
        <a:lstStyle/>
        <a:p>
          <a:endParaRPr lang="zh-CN" altLang="en-US"/>
        </a:p>
      </dgm:t>
    </dgm:pt>
    <dgm:pt modelId="{665DCE8F-902C-0F40-8A55-E75D75C60E34}" type="sibTrans" cxnId="{E5622A0D-1E6D-1D46-B33A-57373CC7C095}">
      <dgm:prSet/>
      <dgm:spPr/>
      <dgm:t>
        <a:bodyPr/>
        <a:lstStyle/>
        <a:p>
          <a:endParaRPr lang="zh-CN" altLang="en-US"/>
        </a:p>
      </dgm:t>
    </dgm:pt>
    <dgm:pt modelId="{54382512-E0F0-904F-BA58-8998FF2FD691}">
      <dgm:prSet phldrT="[文本]"/>
      <dgm:spPr/>
      <dgm:t>
        <a:bodyPr/>
        <a:lstStyle/>
        <a:p>
          <a:endParaRPr lang="zh-CN" altLang="en-US" dirty="0"/>
        </a:p>
      </dgm:t>
    </dgm:pt>
    <dgm:pt modelId="{9D30FF49-5CC5-CC4A-8DD7-D5B0C9FCC69C}" type="parTrans" cxnId="{52711F47-D0BB-2446-AC7A-E545B571FC87}">
      <dgm:prSet/>
      <dgm:spPr/>
      <dgm:t>
        <a:bodyPr/>
        <a:lstStyle/>
        <a:p>
          <a:endParaRPr lang="zh-CN" altLang="en-US"/>
        </a:p>
      </dgm:t>
    </dgm:pt>
    <dgm:pt modelId="{F0C08468-C817-DD43-A837-616536E7DAF0}" type="sibTrans" cxnId="{52711F47-D0BB-2446-AC7A-E545B571FC87}">
      <dgm:prSet/>
      <dgm:spPr/>
      <dgm:t>
        <a:bodyPr/>
        <a:lstStyle/>
        <a:p>
          <a:endParaRPr lang="zh-CN" altLang="en-US"/>
        </a:p>
      </dgm:t>
    </dgm:pt>
    <dgm:pt modelId="{8BDAB67B-A257-9D40-9634-A6B45429101B}">
      <dgm:prSet/>
      <dgm:spPr/>
      <dgm:t>
        <a:bodyPr/>
        <a:lstStyle/>
        <a:p>
          <a:endParaRPr lang="zh-CN" altLang="en-US" dirty="0"/>
        </a:p>
      </dgm:t>
    </dgm:pt>
    <dgm:pt modelId="{93A968FF-7D11-9A4C-9560-C7908D99E85A}" type="parTrans" cxnId="{E9D71F50-F62F-2042-85E0-9B669FAF765C}">
      <dgm:prSet/>
      <dgm:spPr/>
      <dgm:t>
        <a:bodyPr/>
        <a:lstStyle/>
        <a:p>
          <a:endParaRPr lang="zh-CN" altLang="en-US"/>
        </a:p>
      </dgm:t>
    </dgm:pt>
    <dgm:pt modelId="{EB65B3FD-F2C2-0043-8AEE-25CCD23C61AE}" type="sibTrans" cxnId="{E9D71F50-F62F-2042-85E0-9B669FAF765C}">
      <dgm:prSet/>
      <dgm:spPr/>
      <dgm:t>
        <a:bodyPr/>
        <a:lstStyle/>
        <a:p>
          <a:endParaRPr lang="zh-CN" altLang="en-US"/>
        </a:p>
      </dgm:t>
    </dgm:pt>
    <dgm:pt modelId="{7508F6AD-C94C-914D-BE6D-FBF0ABCE4529}">
      <dgm:prSet/>
      <dgm:spPr/>
      <dgm:t>
        <a:bodyPr/>
        <a:lstStyle/>
        <a:p>
          <a:endParaRPr lang="zh-CN" altLang="en-US" dirty="0"/>
        </a:p>
      </dgm:t>
    </dgm:pt>
    <dgm:pt modelId="{0CFC2335-FDB4-8549-8881-C3C0D8F15BFA}" type="parTrans" cxnId="{FFCE7726-678E-8940-9B6E-B7DD1DCDF467}">
      <dgm:prSet/>
      <dgm:spPr/>
      <dgm:t>
        <a:bodyPr/>
        <a:lstStyle/>
        <a:p>
          <a:endParaRPr lang="zh-CN" altLang="en-US"/>
        </a:p>
      </dgm:t>
    </dgm:pt>
    <dgm:pt modelId="{7C2B05F2-E9D6-CE45-9F6B-907BE8188E01}" type="sibTrans" cxnId="{FFCE7726-678E-8940-9B6E-B7DD1DCDF467}">
      <dgm:prSet/>
      <dgm:spPr/>
      <dgm:t>
        <a:bodyPr/>
        <a:lstStyle/>
        <a:p>
          <a:endParaRPr lang="zh-CN" altLang="en-US"/>
        </a:p>
      </dgm:t>
    </dgm:pt>
    <dgm:pt modelId="{AAAD41A4-05B4-7642-94C5-D4EE084E2B9D}" type="pres">
      <dgm:prSet presAssocID="{761E2E12-62FA-AA4F-80CE-91B48A4E04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252C660-1C34-ED4B-88F1-AB24AE3A131C}" type="pres">
      <dgm:prSet presAssocID="{07FE3CA9-7B06-B945-9A12-A24427FD0674}" presName="composite" presStyleCnt="0"/>
      <dgm:spPr/>
    </dgm:pt>
    <dgm:pt modelId="{FC1E42D9-12FF-D545-8862-14074DD5F134}" type="pres">
      <dgm:prSet presAssocID="{07FE3CA9-7B06-B945-9A12-A24427FD067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E3D128-E0F7-5747-8888-28DA3AC57B9B}" type="pres">
      <dgm:prSet presAssocID="{07FE3CA9-7B06-B945-9A12-A24427FD0674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4842F9-9EB4-FD49-87F1-21EEDFA4DD6E}" type="pres">
      <dgm:prSet presAssocID="{B3B14F21-18D3-0844-A335-CB88E4A0B837}" presName="space" presStyleCnt="0"/>
      <dgm:spPr/>
    </dgm:pt>
    <dgm:pt modelId="{217FEF1B-DF7E-BA4F-B3A7-A189B6CF19A5}" type="pres">
      <dgm:prSet presAssocID="{57633C78-C239-4546-84FB-D430E66D7B33}" presName="composite" presStyleCnt="0"/>
      <dgm:spPr/>
    </dgm:pt>
    <dgm:pt modelId="{1E9D828B-7FC5-7740-BD3A-05218EDA061E}" type="pres">
      <dgm:prSet presAssocID="{57633C78-C239-4546-84FB-D430E66D7B3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9DFEBB-3947-A14B-851D-119E8E12B47D}" type="pres">
      <dgm:prSet presAssocID="{57633C78-C239-4546-84FB-D430E66D7B3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28914-E16F-9645-8223-DA62FDFD6BF7}" type="pres">
      <dgm:prSet presAssocID="{2870FC9A-843C-4D44-BCD2-EA509F3B48B0}" presName="space" presStyleCnt="0"/>
      <dgm:spPr/>
    </dgm:pt>
    <dgm:pt modelId="{11D438BC-095C-AF40-9F0B-FD314F2C3E1E}" type="pres">
      <dgm:prSet presAssocID="{2B88D915-B61D-B546-894E-0C55632F8D68}" presName="composite" presStyleCnt="0"/>
      <dgm:spPr/>
    </dgm:pt>
    <dgm:pt modelId="{2981C52F-21A1-6C49-B7FA-DF019DAC9340}" type="pres">
      <dgm:prSet presAssocID="{2B88D915-B61D-B546-894E-0C55632F8D6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FF23DE-21AD-C840-A00E-48CDE990326C}" type="pres">
      <dgm:prSet presAssocID="{2B88D915-B61D-B546-894E-0C55632F8D68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895EEF-AED7-634B-9909-49068C04F8DD}" type="pres">
      <dgm:prSet presAssocID="{07D2BBB4-6211-4647-99AE-112026A61317}" presName="space" presStyleCnt="0"/>
      <dgm:spPr/>
    </dgm:pt>
    <dgm:pt modelId="{51C57347-F3FD-384D-AFEC-DD706535B438}" type="pres">
      <dgm:prSet presAssocID="{8E5BB1E2-CE63-9A41-9CF6-681479224F94}" presName="composite" presStyleCnt="0"/>
      <dgm:spPr/>
    </dgm:pt>
    <dgm:pt modelId="{45B33092-25F3-1842-9835-9EEDA7189FEB}" type="pres">
      <dgm:prSet presAssocID="{8E5BB1E2-CE63-9A41-9CF6-681479224F9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BED639-E228-9F4C-B816-48EF013D18F7}" type="pres">
      <dgm:prSet presAssocID="{8E5BB1E2-CE63-9A41-9CF6-681479224F94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F77098-92BF-2848-8A47-13D3854477DB}" type="pres">
      <dgm:prSet presAssocID="{49561388-05ED-574C-8D67-9657DF8C53D6}" presName="space" presStyleCnt="0"/>
      <dgm:spPr/>
    </dgm:pt>
    <dgm:pt modelId="{00F25F3E-CCEB-EB4A-BAD8-9722A31E6F3C}" type="pres">
      <dgm:prSet presAssocID="{02DB0DCE-F33E-8B4A-AA25-DE8FD12A518F}" presName="composite" presStyleCnt="0"/>
      <dgm:spPr/>
    </dgm:pt>
    <dgm:pt modelId="{6F05BE38-2931-CB47-B0D6-7564DED31D86}" type="pres">
      <dgm:prSet presAssocID="{02DB0DCE-F33E-8B4A-AA25-DE8FD12A518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01AB1D-4F6C-5549-8C44-8137AC352089}" type="pres">
      <dgm:prSet presAssocID="{02DB0DCE-F33E-8B4A-AA25-DE8FD12A518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378D5DE-376C-C04B-8E06-1764BF1A6EC9}" type="presOf" srcId="{8E5BB1E2-CE63-9A41-9CF6-681479224F94}" destId="{45B33092-25F3-1842-9835-9EEDA7189FEB}" srcOrd="0" destOrd="0" presId="urn:microsoft.com/office/officeart/2005/8/layout/hList1"/>
    <dgm:cxn modelId="{FFCE7726-678E-8940-9B6E-B7DD1DCDF467}" srcId="{8E5BB1E2-CE63-9A41-9CF6-681479224F94}" destId="{7508F6AD-C94C-914D-BE6D-FBF0ABCE4529}" srcOrd="1" destOrd="0" parTransId="{0CFC2335-FDB4-8549-8881-C3C0D8F15BFA}" sibTransId="{7C2B05F2-E9D6-CE45-9F6B-907BE8188E01}"/>
    <dgm:cxn modelId="{07452F14-42D3-494C-910A-44B5C2B9987A}" type="presOf" srcId="{58F909F3-ACB7-5544-A4C6-2A7A1D6B65B8}" destId="{B8BED639-E228-9F4C-B816-48EF013D18F7}" srcOrd="0" destOrd="3" presId="urn:microsoft.com/office/officeart/2005/8/layout/hList1"/>
    <dgm:cxn modelId="{C1374ACC-606C-8247-966E-369DF09F6222}" srcId="{8E5BB1E2-CE63-9A41-9CF6-681479224F94}" destId="{BB0E0C35-C55A-2D4F-8E57-4116CD5A21EB}" srcOrd="2" destOrd="0" parTransId="{7C3E7345-C2D3-134B-8C11-0C2522B17CDD}" sibTransId="{B3326549-A7AE-A440-91A7-91E294D725E5}"/>
    <dgm:cxn modelId="{F04C4022-195B-BD4B-8DB2-97743EE2FBC1}" type="presOf" srcId="{D1F372D1-9255-0E4B-8C60-23DB9D1723AA}" destId="{EBE3D128-E0F7-5747-8888-28DA3AC57B9B}" srcOrd="0" destOrd="2" presId="urn:microsoft.com/office/officeart/2005/8/layout/hList1"/>
    <dgm:cxn modelId="{39477A85-782D-E347-A9D5-0893FA3071B3}" srcId="{07FE3CA9-7B06-B945-9A12-A24427FD0674}" destId="{40DA26EC-52B0-6049-824E-3B53D76AFB8E}" srcOrd="3" destOrd="0" parTransId="{3069A5DF-FC21-5849-9802-C48DE627B76C}" sibTransId="{912E522E-971E-F849-AFB0-9ACF0336F100}"/>
    <dgm:cxn modelId="{04F278B8-D8F9-DF41-915F-4725FF513AD8}" type="presOf" srcId="{BEA6571C-2468-7741-9D83-18216A310EE9}" destId="{BBFF23DE-21AD-C840-A00E-48CDE990326C}" srcOrd="0" destOrd="4" presId="urn:microsoft.com/office/officeart/2005/8/layout/hList1"/>
    <dgm:cxn modelId="{FAB7B7A2-EEE6-D741-AB5C-EC73DDE3C93D}" type="presOf" srcId="{7508F6AD-C94C-914D-BE6D-FBF0ABCE4529}" destId="{B8BED639-E228-9F4C-B816-48EF013D18F7}" srcOrd="0" destOrd="1" presId="urn:microsoft.com/office/officeart/2005/8/layout/hList1"/>
    <dgm:cxn modelId="{2090470B-F7A0-C643-BFCB-F23781466CD7}" srcId="{761E2E12-62FA-AA4F-80CE-91B48A4E0451}" destId="{2B88D915-B61D-B546-894E-0C55632F8D68}" srcOrd="2" destOrd="0" parTransId="{E734556C-CCBE-CF4C-B145-F331E98D1CF5}" sibTransId="{07D2BBB4-6211-4647-99AE-112026A61317}"/>
    <dgm:cxn modelId="{27529AC0-595D-CB4C-8CD4-79BBE2A9D12F}" type="presOf" srcId="{A5E415EF-2FE6-544E-A2BD-B40DDDE93BC8}" destId="{EBE3D128-E0F7-5747-8888-28DA3AC57B9B}" srcOrd="0" destOrd="1" presId="urn:microsoft.com/office/officeart/2005/8/layout/hList1"/>
    <dgm:cxn modelId="{676598DC-9F1D-A948-B982-A53CC41C8C59}" srcId="{02DB0DCE-F33E-8B4A-AA25-DE8FD12A518F}" destId="{132B7580-2A36-7D46-ACA5-BA8C7597891D}" srcOrd="0" destOrd="0" parTransId="{D6697BC5-8E56-E245-90AB-71499D9007E6}" sibTransId="{80C583B8-4970-404C-91BE-8AB0F0395095}"/>
    <dgm:cxn modelId="{D2613204-E4D2-2349-B35C-835771AFA1AC}" type="presOf" srcId="{761E2E12-62FA-AA4F-80CE-91B48A4E0451}" destId="{AAAD41A4-05B4-7642-94C5-D4EE084E2B9D}" srcOrd="0" destOrd="0" presId="urn:microsoft.com/office/officeart/2005/8/layout/hList1"/>
    <dgm:cxn modelId="{3ED12327-727B-9B48-A0DE-D9D05501700E}" type="presOf" srcId="{40DA26EC-52B0-6049-824E-3B53D76AFB8E}" destId="{EBE3D128-E0F7-5747-8888-28DA3AC57B9B}" srcOrd="0" destOrd="3" presId="urn:microsoft.com/office/officeart/2005/8/layout/hList1"/>
    <dgm:cxn modelId="{ABACFF13-0B2D-4843-8074-BD9D54A7D73C}" srcId="{761E2E12-62FA-AA4F-80CE-91B48A4E0451}" destId="{57633C78-C239-4546-84FB-D430E66D7B33}" srcOrd="1" destOrd="0" parTransId="{243A731F-4F20-7742-976A-729B6298F7CB}" sibTransId="{2870FC9A-843C-4D44-BCD2-EA509F3B48B0}"/>
    <dgm:cxn modelId="{E9D71F50-F62F-2042-85E0-9B669FAF765C}" srcId="{2B88D915-B61D-B546-894E-0C55632F8D68}" destId="{8BDAB67B-A257-9D40-9634-A6B45429101B}" srcOrd="1" destOrd="0" parTransId="{93A968FF-7D11-9A4C-9560-C7908D99E85A}" sibTransId="{EB65B3FD-F2C2-0043-8AEE-25CCD23C61AE}"/>
    <dgm:cxn modelId="{0F6531BB-86E5-8B40-BA53-00FE48300F74}" srcId="{761E2E12-62FA-AA4F-80CE-91B48A4E0451}" destId="{8E5BB1E2-CE63-9A41-9CF6-681479224F94}" srcOrd="3" destOrd="0" parTransId="{140AEFB9-083D-E941-BE8B-3CA0E67A775E}" sibTransId="{49561388-05ED-574C-8D67-9657DF8C53D6}"/>
    <dgm:cxn modelId="{B876F071-AEF1-5B49-8EF6-256DA919FCA3}" srcId="{02DB0DCE-F33E-8B4A-AA25-DE8FD12A518F}" destId="{7A3C4544-36E5-0642-A179-7442F3F0E275}" srcOrd="2" destOrd="0" parTransId="{E9F750F9-FF39-A042-B6E7-A19F8F8D956D}" sibTransId="{F3EE83A2-E4D2-7B49-8094-F8E372B66FCC}"/>
    <dgm:cxn modelId="{9C5CB6D3-A14A-FA46-BEE4-29CBC3AF2436}" type="presOf" srcId="{289DB71E-577F-9248-8C60-20CE1E33CAFD}" destId="{BBFF23DE-21AD-C840-A00E-48CDE990326C}" srcOrd="0" destOrd="2" presId="urn:microsoft.com/office/officeart/2005/8/layout/hList1"/>
    <dgm:cxn modelId="{AB3D13D4-C60E-CA4F-AAF2-0F20EA60B42F}" type="presOf" srcId="{7A32E8CB-E075-E340-AD85-1491F0F62788}" destId="{779DFEBB-3947-A14B-851D-119E8E12B47D}" srcOrd="0" destOrd="0" presId="urn:microsoft.com/office/officeart/2005/8/layout/hList1"/>
    <dgm:cxn modelId="{E5622A0D-1E6D-1D46-B33A-57373CC7C095}" srcId="{57633C78-C239-4546-84FB-D430E66D7B33}" destId="{B307B413-ABD3-0845-A604-D400D46FC15A}" srcOrd="2" destOrd="0" parTransId="{EE312485-8C23-2842-9E30-DB0A16C9AECC}" sibTransId="{665DCE8F-902C-0F40-8A55-E75D75C60E34}"/>
    <dgm:cxn modelId="{3367E3F6-5C59-FD47-8321-49135CB1B938}" type="presOf" srcId="{8BDAB67B-A257-9D40-9634-A6B45429101B}" destId="{BBFF23DE-21AD-C840-A00E-48CDE990326C}" srcOrd="0" destOrd="1" presId="urn:microsoft.com/office/officeart/2005/8/layout/hList1"/>
    <dgm:cxn modelId="{52711F47-D0BB-2446-AC7A-E545B571FC87}" srcId="{02DB0DCE-F33E-8B4A-AA25-DE8FD12A518F}" destId="{54382512-E0F0-904F-BA58-8998FF2FD691}" srcOrd="1" destOrd="0" parTransId="{9D30FF49-5CC5-CC4A-8DD7-D5B0C9FCC69C}" sibTransId="{F0C08468-C817-DD43-A837-616536E7DAF0}"/>
    <dgm:cxn modelId="{80DF3547-52A9-1045-A576-AD1193E0AC76}" type="presOf" srcId="{BB0E0C35-C55A-2D4F-8E57-4116CD5A21EB}" destId="{B8BED639-E228-9F4C-B816-48EF013D18F7}" srcOrd="0" destOrd="2" presId="urn:microsoft.com/office/officeart/2005/8/layout/hList1"/>
    <dgm:cxn modelId="{1B3F18FA-AA65-114D-8C05-202641BDAFCB}" type="presOf" srcId="{57633C78-C239-4546-84FB-D430E66D7B33}" destId="{1E9D828B-7FC5-7740-BD3A-05218EDA061E}" srcOrd="0" destOrd="0" presId="urn:microsoft.com/office/officeart/2005/8/layout/hList1"/>
    <dgm:cxn modelId="{C772001E-7AF2-B94C-AB7A-097C60367B0F}" srcId="{8E5BB1E2-CE63-9A41-9CF6-681479224F94}" destId="{E4B5750F-8EAE-EC48-964B-602D77F929EA}" srcOrd="0" destOrd="0" parTransId="{62772FBB-8BAE-7A4B-9609-EC289C6A7757}" sibTransId="{E71B2FB2-A0F4-784F-B223-9C4DE93C8AB5}"/>
    <dgm:cxn modelId="{907C7DD5-98E0-C845-9A80-4481B3786E8D}" type="presOf" srcId="{02DB0DCE-F33E-8B4A-AA25-DE8FD12A518F}" destId="{6F05BE38-2931-CB47-B0D6-7564DED31D86}" srcOrd="0" destOrd="0" presId="urn:microsoft.com/office/officeart/2005/8/layout/hList1"/>
    <dgm:cxn modelId="{5A5A4EE9-2B0D-AE44-A898-00682E699B8C}" srcId="{761E2E12-62FA-AA4F-80CE-91B48A4E0451}" destId="{07FE3CA9-7B06-B945-9A12-A24427FD0674}" srcOrd="0" destOrd="0" parTransId="{07026239-3D35-844F-AECB-6F11F8A08676}" sibTransId="{B3B14F21-18D3-0844-A335-CB88E4A0B837}"/>
    <dgm:cxn modelId="{50FFD724-0DD2-3C4B-BE7E-30A9EC07EED3}" srcId="{2B88D915-B61D-B546-894E-0C55632F8D68}" destId="{289DB71E-577F-9248-8C60-20CE1E33CAFD}" srcOrd="2" destOrd="0" parTransId="{B2512BF3-A058-9E43-B85F-AF6C4D34F452}" sibTransId="{1417651E-5FBA-5345-AC4B-B9093C3325D6}"/>
    <dgm:cxn modelId="{B87CB619-8156-BE4D-A659-051E6928E853}" type="presOf" srcId="{3820A0FF-704B-FF47-886E-ED000391E5D7}" destId="{EBE3D128-E0F7-5747-8888-28DA3AC57B9B}" srcOrd="0" destOrd="0" presId="urn:microsoft.com/office/officeart/2005/8/layout/hList1"/>
    <dgm:cxn modelId="{3AFF3069-AEB1-0D46-8915-1C0F33C65A71}" type="presOf" srcId="{7A3C4544-36E5-0642-A179-7442F3F0E275}" destId="{DD01AB1D-4F6C-5549-8C44-8137AC352089}" srcOrd="0" destOrd="2" presId="urn:microsoft.com/office/officeart/2005/8/layout/hList1"/>
    <dgm:cxn modelId="{443FAFFA-0E55-8C4A-976B-5B8E940C157B}" type="presOf" srcId="{842F6978-7D3E-D346-AEC4-872A8F1763B6}" destId="{779DFEBB-3947-A14B-851D-119E8E12B47D}" srcOrd="0" destOrd="1" presId="urn:microsoft.com/office/officeart/2005/8/layout/hList1"/>
    <dgm:cxn modelId="{04AF0214-C68A-364A-A462-CC9501765630}" srcId="{2B88D915-B61D-B546-894E-0C55632F8D68}" destId="{BEA6571C-2468-7741-9D83-18216A310EE9}" srcOrd="4" destOrd="0" parTransId="{DC01981A-52F5-D24B-97B1-B6883B28A68C}" sibTransId="{DCBE6657-12F9-9B4E-A507-EF80783ECB63}"/>
    <dgm:cxn modelId="{CB0D24BA-8C0A-D648-AC2F-3C2CE5346F90}" type="presOf" srcId="{92599D04-41C0-A143-9890-2EE763DF47FF}" destId="{BBFF23DE-21AD-C840-A00E-48CDE990326C}" srcOrd="0" destOrd="0" presId="urn:microsoft.com/office/officeart/2005/8/layout/hList1"/>
    <dgm:cxn modelId="{7CDACA30-DD4E-C346-A3E3-B49F96DBB9A1}" srcId="{57633C78-C239-4546-84FB-D430E66D7B33}" destId="{7A32E8CB-E075-E340-AD85-1491F0F62788}" srcOrd="0" destOrd="0" parTransId="{24E7E8F6-A1F3-9648-9163-F01CDFB5A3E2}" sibTransId="{F7DFF121-1EC7-7540-948F-351D163B427E}"/>
    <dgm:cxn modelId="{6356B6BE-F54A-9549-8F92-6412AC5AD8A8}" srcId="{07FE3CA9-7B06-B945-9A12-A24427FD0674}" destId="{A5E415EF-2FE6-544E-A2BD-B40DDDE93BC8}" srcOrd="1" destOrd="0" parTransId="{3EBCC48F-34B8-8C42-8BBF-30C14241D77C}" sibTransId="{2E44D3BC-0374-1948-9A23-8A27D148EC5C}"/>
    <dgm:cxn modelId="{E361E813-C531-ED40-B784-80BE0B2E8741}" srcId="{07FE3CA9-7B06-B945-9A12-A24427FD0674}" destId="{3820A0FF-704B-FF47-886E-ED000391E5D7}" srcOrd="0" destOrd="0" parTransId="{8ADF74EA-E6CE-0945-A4F7-3A0C81441553}" sibTransId="{A2DCB1DA-EA08-014B-A603-B9DA0253FB41}"/>
    <dgm:cxn modelId="{D7E9CF5A-71A2-D74B-ADB5-E2A71678D939}" type="presOf" srcId="{E4B5750F-8EAE-EC48-964B-602D77F929EA}" destId="{B8BED639-E228-9F4C-B816-48EF013D18F7}" srcOrd="0" destOrd="0" presId="urn:microsoft.com/office/officeart/2005/8/layout/hList1"/>
    <dgm:cxn modelId="{698B13A7-72DD-1A47-A0A4-D897547F62DB}" srcId="{761E2E12-62FA-AA4F-80CE-91B48A4E0451}" destId="{02DB0DCE-F33E-8B4A-AA25-DE8FD12A518F}" srcOrd="4" destOrd="0" parTransId="{123CA6F3-1D68-054B-8CE8-F72BB53D125B}" sibTransId="{C59EE586-660B-214E-A630-5187E310257D}"/>
    <dgm:cxn modelId="{3980DA3D-7D54-2F42-8D6E-E75DFC9F0CE5}" srcId="{2B88D915-B61D-B546-894E-0C55632F8D68}" destId="{A6445943-1101-694C-B05C-48E56A921F28}" srcOrd="3" destOrd="0" parTransId="{6CB4EAAB-CE2D-E94F-9A3A-275E9883D510}" sibTransId="{F65F5233-BFC4-2849-8F14-56EFC5961BE0}"/>
    <dgm:cxn modelId="{0528F075-D791-A649-A86B-1B355A6CFD07}" type="presOf" srcId="{07FE3CA9-7B06-B945-9A12-A24427FD0674}" destId="{FC1E42D9-12FF-D545-8862-14074DD5F134}" srcOrd="0" destOrd="0" presId="urn:microsoft.com/office/officeart/2005/8/layout/hList1"/>
    <dgm:cxn modelId="{2FDCAD46-E479-AA49-A2A1-9098E7A8AA76}" type="presOf" srcId="{2B88D915-B61D-B546-894E-0C55632F8D68}" destId="{2981C52F-21A1-6C49-B7FA-DF019DAC9340}" srcOrd="0" destOrd="0" presId="urn:microsoft.com/office/officeart/2005/8/layout/hList1"/>
    <dgm:cxn modelId="{F83F4E41-EA78-9942-A8BF-12A865373D86}" type="presOf" srcId="{132B7580-2A36-7D46-ACA5-BA8C7597891D}" destId="{DD01AB1D-4F6C-5549-8C44-8137AC352089}" srcOrd="0" destOrd="0" presId="urn:microsoft.com/office/officeart/2005/8/layout/hList1"/>
    <dgm:cxn modelId="{38F097CB-FD3F-BC48-8E98-CBA46EEAF4F6}" srcId="{2B88D915-B61D-B546-894E-0C55632F8D68}" destId="{92599D04-41C0-A143-9890-2EE763DF47FF}" srcOrd="0" destOrd="0" parTransId="{C31DDDDC-D456-934B-A2E6-517BC56AC1BE}" sibTransId="{74D0AB7D-14FD-D445-B713-041B1B8D74A4}"/>
    <dgm:cxn modelId="{E64913FB-86BA-7743-9529-6074B541E5B9}" srcId="{57633C78-C239-4546-84FB-D430E66D7B33}" destId="{842F6978-7D3E-D346-AEC4-872A8F1763B6}" srcOrd="1" destOrd="0" parTransId="{9322C0BA-0197-7A49-96F9-88A69D8BFFC2}" sibTransId="{5E00F111-F972-B742-A4C9-66B7DACCC763}"/>
    <dgm:cxn modelId="{8B48C4C0-2C81-1248-B97F-E3DAD9AA2343}" type="presOf" srcId="{A6445943-1101-694C-B05C-48E56A921F28}" destId="{BBFF23DE-21AD-C840-A00E-48CDE990326C}" srcOrd="0" destOrd="3" presId="urn:microsoft.com/office/officeart/2005/8/layout/hList1"/>
    <dgm:cxn modelId="{8510E6E4-E62B-A743-BBFD-83D78294788F}" type="presOf" srcId="{54382512-E0F0-904F-BA58-8998FF2FD691}" destId="{DD01AB1D-4F6C-5549-8C44-8137AC352089}" srcOrd="0" destOrd="1" presId="urn:microsoft.com/office/officeart/2005/8/layout/hList1"/>
    <dgm:cxn modelId="{C4B40F62-348C-364F-8522-DE23505C477E}" srcId="{8E5BB1E2-CE63-9A41-9CF6-681479224F94}" destId="{58F909F3-ACB7-5544-A4C6-2A7A1D6B65B8}" srcOrd="3" destOrd="0" parTransId="{A21342D5-9943-5840-8465-AF39CA6A90E2}" sibTransId="{BA85D550-C107-974F-B52A-67163BFD1374}"/>
    <dgm:cxn modelId="{B50BDD92-28AB-A14E-811C-0717EEC392A2}" type="presOf" srcId="{B307B413-ABD3-0845-A604-D400D46FC15A}" destId="{779DFEBB-3947-A14B-851D-119E8E12B47D}" srcOrd="0" destOrd="2" presId="urn:microsoft.com/office/officeart/2005/8/layout/hList1"/>
    <dgm:cxn modelId="{43BE0C91-BAA1-0745-B47F-470B7FFD89FD}" srcId="{07FE3CA9-7B06-B945-9A12-A24427FD0674}" destId="{D1F372D1-9255-0E4B-8C60-23DB9D1723AA}" srcOrd="2" destOrd="0" parTransId="{9972793F-CB6A-CB4C-8961-B96F784935C4}" sibTransId="{94774669-2451-D541-AB4B-50DEAF3BAF2B}"/>
    <dgm:cxn modelId="{0B2C3FE7-0804-D944-8912-7F8C43173179}" type="presParOf" srcId="{AAAD41A4-05B4-7642-94C5-D4EE084E2B9D}" destId="{E252C660-1C34-ED4B-88F1-AB24AE3A131C}" srcOrd="0" destOrd="0" presId="urn:microsoft.com/office/officeart/2005/8/layout/hList1"/>
    <dgm:cxn modelId="{24FC758F-2DC7-8B4A-A0C7-E98572D75DEF}" type="presParOf" srcId="{E252C660-1C34-ED4B-88F1-AB24AE3A131C}" destId="{FC1E42D9-12FF-D545-8862-14074DD5F134}" srcOrd="0" destOrd="0" presId="urn:microsoft.com/office/officeart/2005/8/layout/hList1"/>
    <dgm:cxn modelId="{DFC9D914-EBF5-6D49-88CC-A8BBA844B3A4}" type="presParOf" srcId="{E252C660-1C34-ED4B-88F1-AB24AE3A131C}" destId="{EBE3D128-E0F7-5747-8888-28DA3AC57B9B}" srcOrd="1" destOrd="0" presId="urn:microsoft.com/office/officeart/2005/8/layout/hList1"/>
    <dgm:cxn modelId="{3FAEFD86-1AE6-F945-8B7A-B32833B2693F}" type="presParOf" srcId="{AAAD41A4-05B4-7642-94C5-D4EE084E2B9D}" destId="{234842F9-9EB4-FD49-87F1-21EEDFA4DD6E}" srcOrd="1" destOrd="0" presId="urn:microsoft.com/office/officeart/2005/8/layout/hList1"/>
    <dgm:cxn modelId="{A52141AC-4FFA-7341-9493-3EF35AC1452A}" type="presParOf" srcId="{AAAD41A4-05B4-7642-94C5-D4EE084E2B9D}" destId="{217FEF1B-DF7E-BA4F-B3A7-A189B6CF19A5}" srcOrd="2" destOrd="0" presId="urn:microsoft.com/office/officeart/2005/8/layout/hList1"/>
    <dgm:cxn modelId="{FBEFA9F6-97E9-8A47-AE95-6F145305C877}" type="presParOf" srcId="{217FEF1B-DF7E-BA4F-B3A7-A189B6CF19A5}" destId="{1E9D828B-7FC5-7740-BD3A-05218EDA061E}" srcOrd="0" destOrd="0" presId="urn:microsoft.com/office/officeart/2005/8/layout/hList1"/>
    <dgm:cxn modelId="{C28593EA-065F-DF48-8C69-FE9D645F5C3F}" type="presParOf" srcId="{217FEF1B-DF7E-BA4F-B3A7-A189B6CF19A5}" destId="{779DFEBB-3947-A14B-851D-119E8E12B47D}" srcOrd="1" destOrd="0" presId="urn:microsoft.com/office/officeart/2005/8/layout/hList1"/>
    <dgm:cxn modelId="{0689E7A8-EAC9-2541-B8B9-F543DC9C3D08}" type="presParOf" srcId="{AAAD41A4-05B4-7642-94C5-D4EE084E2B9D}" destId="{0E828914-E16F-9645-8223-DA62FDFD6BF7}" srcOrd="3" destOrd="0" presId="urn:microsoft.com/office/officeart/2005/8/layout/hList1"/>
    <dgm:cxn modelId="{B15DA7C1-C547-D041-9057-10D37C59B6DC}" type="presParOf" srcId="{AAAD41A4-05B4-7642-94C5-D4EE084E2B9D}" destId="{11D438BC-095C-AF40-9F0B-FD314F2C3E1E}" srcOrd="4" destOrd="0" presId="urn:microsoft.com/office/officeart/2005/8/layout/hList1"/>
    <dgm:cxn modelId="{9251CE41-59E4-D748-A2CB-403260469485}" type="presParOf" srcId="{11D438BC-095C-AF40-9F0B-FD314F2C3E1E}" destId="{2981C52F-21A1-6C49-B7FA-DF019DAC9340}" srcOrd="0" destOrd="0" presId="urn:microsoft.com/office/officeart/2005/8/layout/hList1"/>
    <dgm:cxn modelId="{40366DC6-1EC5-C444-9F8F-AAD657502288}" type="presParOf" srcId="{11D438BC-095C-AF40-9F0B-FD314F2C3E1E}" destId="{BBFF23DE-21AD-C840-A00E-48CDE990326C}" srcOrd="1" destOrd="0" presId="urn:microsoft.com/office/officeart/2005/8/layout/hList1"/>
    <dgm:cxn modelId="{26AC5B36-2516-EE4A-A792-4FB51C44C63B}" type="presParOf" srcId="{AAAD41A4-05B4-7642-94C5-D4EE084E2B9D}" destId="{58895EEF-AED7-634B-9909-49068C04F8DD}" srcOrd="5" destOrd="0" presId="urn:microsoft.com/office/officeart/2005/8/layout/hList1"/>
    <dgm:cxn modelId="{63484DE6-1F38-2C4B-AE25-2BD314143A84}" type="presParOf" srcId="{AAAD41A4-05B4-7642-94C5-D4EE084E2B9D}" destId="{51C57347-F3FD-384D-AFEC-DD706535B438}" srcOrd="6" destOrd="0" presId="urn:microsoft.com/office/officeart/2005/8/layout/hList1"/>
    <dgm:cxn modelId="{1297274C-DFC0-1B4E-A4F5-11A59E813DE5}" type="presParOf" srcId="{51C57347-F3FD-384D-AFEC-DD706535B438}" destId="{45B33092-25F3-1842-9835-9EEDA7189FEB}" srcOrd="0" destOrd="0" presId="urn:microsoft.com/office/officeart/2005/8/layout/hList1"/>
    <dgm:cxn modelId="{0AD31D9B-97D8-3143-A84D-9BFCAB1B6EA5}" type="presParOf" srcId="{51C57347-F3FD-384D-AFEC-DD706535B438}" destId="{B8BED639-E228-9F4C-B816-48EF013D18F7}" srcOrd="1" destOrd="0" presId="urn:microsoft.com/office/officeart/2005/8/layout/hList1"/>
    <dgm:cxn modelId="{4AD21941-1F66-754B-91AC-CC0EFF2391C1}" type="presParOf" srcId="{AAAD41A4-05B4-7642-94C5-D4EE084E2B9D}" destId="{53F77098-92BF-2848-8A47-13D3854477DB}" srcOrd="7" destOrd="0" presId="urn:microsoft.com/office/officeart/2005/8/layout/hList1"/>
    <dgm:cxn modelId="{A3122DC8-5845-8642-B44D-A41CB96030DC}" type="presParOf" srcId="{AAAD41A4-05B4-7642-94C5-D4EE084E2B9D}" destId="{00F25F3E-CCEB-EB4A-BAD8-9722A31E6F3C}" srcOrd="8" destOrd="0" presId="urn:microsoft.com/office/officeart/2005/8/layout/hList1"/>
    <dgm:cxn modelId="{EF386DC4-3687-1F46-A28F-7491AD4EAA6A}" type="presParOf" srcId="{00F25F3E-CCEB-EB4A-BAD8-9722A31E6F3C}" destId="{6F05BE38-2931-CB47-B0D6-7564DED31D86}" srcOrd="0" destOrd="0" presId="urn:microsoft.com/office/officeart/2005/8/layout/hList1"/>
    <dgm:cxn modelId="{6FAD78A6-363B-4D4F-8C59-26FF401EA06C}" type="presParOf" srcId="{00F25F3E-CCEB-EB4A-BAD8-9722A31E6F3C}" destId="{DD01AB1D-4F6C-5549-8C44-8137AC3520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534725-68A2-904C-ACED-5CBB35353E9E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480EB27F-5D0D-3548-8746-9072186C5935}">
      <dgm:prSet phldrT="[文本]" custT="1"/>
      <dgm:spPr/>
      <dgm:t>
        <a:bodyPr/>
        <a:lstStyle/>
        <a:p>
          <a:r>
            <a:rPr lang="zh-CN" altLang="en-US" sz="2400" smtClean="0"/>
            <a:t>多种算法工具</a:t>
          </a:r>
          <a:endParaRPr lang="zh-CN" altLang="en-US" sz="2400" dirty="0"/>
        </a:p>
      </dgm:t>
    </dgm:pt>
    <dgm:pt modelId="{CA8A206E-E0A5-B741-B82D-D69ECDE818FE}" type="parTrans" cxnId="{0311578E-CD9B-824B-88D8-8CED606B187F}">
      <dgm:prSet/>
      <dgm:spPr/>
      <dgm:t>
        <a:bodyPr/>
        <a:lstStyle/>
        <a:p>
          <a:endParaRPr lang="zh-CN" altLang="en-US"/>
        </a:p>
      </dgm:t>
    </dgm:pt>
    <dgm:pt modelId="{826EF8CA-CB12-1C4F-B59B-9119376AF326}" type="sibTrans" cxnId="{0311578E-CD9B-824B-88D8-8CED606B187F}">
      <dgm:prSet/>
      <dgm:spPr/>
      <dgm:t>
        <a:bodyPr/>
        <a:lstStyle/>
        <a:p>
          <a:endParaRPr lang="zh-CN" altLang="en-US"/>
        </a:p>
      </dgm:t>
    </dgm:pt>
    <dgm:pt modelId="{4DDBD22C-4AF9-E34E-A7FE-DCF8CC74A282}">
      <dgm:prSet phldrT="[文本]"/>
      <dgm:spPr/>
      <dgm:t>
        <a:bodyPr/>
        <a:lstStyle/>
        <a:p>
          <a:r>
            <a:rPr lang="zh-CN" altLang="en-US" dirty="0" smtClean="0"/>
            <a:t>分而治之</a:t>
          </a:r>
          <a:endParaRPr lang="zh-CN" altLang="en-US" dirty="0"/>
        </a:p>
      </dgm:t>
    </dgm:pt>
    <dgm:pt modelId="{C0B7E975-7480-3041-AC22-AC1D1E3CBB65}" type="parTrans" cxnId="{955B5377-D479-1941-AAC5-195D63449510}">
      <dgm:prSet/>
      <dgm:spPr/>
      <dgm:t>
        <a:bodyPr/>
        <a:lstStyle/>
        <a:p>
          <a:endParaRPr lang="zh-CN" altLang="en-US"/>
        </a:p>
      </dgm:t>
    </dgm:pt>
    <dgm:pt modelId="{914E3AB4-3C19-1F4D-AC15-C7573CFA864E}" type="sibTrans" cxnId="{955B5377-D479-1941-AAC5-195D63449510}">
      <dgm:prSet/>
      <dgm:spPr/>
      <dgm:t>
        <a:bodyPr/>
        <a:lstStyle/>
        <a:p>
          <a:endParaRPr lang="zh-CN" altLang="en-US"/>
        </a:p>
      </dgm:t>
    </dgm:pt>
    <dgm:pt modelId="{C3B3003D-04CB-0D45-9704-3D4A8F307C98}">
      <dgm:prSet phldrT="[文本]"/>
      <dgm:spPr/>
      <dgm:t>
        <a:bodyPr/>
        <a:lstStyle/>
        <a:p>
          <a:r>
            <a:rPr lang="zh-CN" altLang="en-US" dirty="0" smtClean="0"/>
            <a:t>综合问题</a:t>
          </a:r>
          <a:endParaRPr lang="zh-CN" altLang="en-US" dirty="0"/>
        </a:p>
      </dgm:t>
    </dgm:pt>
    <dgm:pt modelId="{C7558633-5D89-A045-A592-EAED159ED309}" type="parTrans" cxnId="{959124E1-9BC7-5747-AACC-97C16BE87181}">
      <dgm:prSet/>
      <dgm:spPr/>
      <dgm:t>
        <a:bodyPr/>
        <a:lstStyle/>
        <a:p>
          <a:endParaRPr lang="zh-CN" altLang="en-US"/>
        </a:p>
      </dgm:t>
    </dgm:pt>
    <dgm:pt modelId="{2EEECFEF-47E5-AD45-9E46-58133FFA44E7}" type="sibTrans" cxnId="{959124E1-9BC7-5747-AACC-97C16BE87181}">
      <dgm:prSet/>
      <dgm:spPr/>
      <dgm:t>
        <a:bodyPr/>
        <a:lstStyle/>
        <a:p>
          <a:endParaRPr lang="zh-CN" altLang="en-US"/>
        </a:p>
      </dgm:t>
    </dgm:pt>
    <dgm:pt modelId="{35E9F114-44C8-0D46-B008-2A4567D6BD9E}" type="pres">
      <dgm:prSet presAssocID="{88534725-68A2-904C-ACED-5CBB35353E9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07DF05-FA35-A747-9122-3500144B89D2}" type="pres">
      <dgm:prSet presAssocID="{480EB27F-5D0D-3548-8746-9072186C593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EFBFC9-4AF1-2848-8A2A-B0BC3A2C0297}" type="pres">
      <dgm:prSet presAssocID="{480EB27F-5D0D-3548-8746-9072186C5935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01A87CD4-F367-384B-AB52-9E6303DF160C}" type="pres">
      <dgm:prSet presAssocID="{480EB27F-5D0D-3548-8746-9072186C5935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B0DF444D-0E76-204C-988D-6C14A0A19F48}" type="pres">
      <dgm:prSet presAssocID="{4DDBD22C-4AF9-E34E-A7FE-DCF8CC74A28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384354-17BC-A44E-9F78-BC7B97A4AAE3}" type="pres">
      <dgm:prSet presAssocID="{4DDBD22C-4AF9-E34E-A7FE-DCF8CC74A282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9DA4BE42-920E-E342-AA74-ED12873E35C1}" type="pres">
      <dgm:prSet presAssocID="{4DDBD22C-4AF9-E34E-A7FE-DCF8CC74A282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F51339EF-2D3D-6A46-9BAD-4662848C9CE2}" type="pres">
      <dgm:prSet presAssocID="{C3B3003D-04CB-0D45-9704-3D4A8F307C98}" presName="gear3" presStyleLbl="node1" presStyleIdx="2" presStyleCnt="3"/>
      <dgm:spPr/>
      <dgm:t>
        <a:bodyPr/>
        <a:lstStyle/>
        <a:p>
          <a:endParaRPr lang="zh-CN" altLang="en-US"/>
        </a:p>
      </dgm:t>
    </dgm:pt>
    <dgm:pt modelId="{7F7FD66D-4B87-004A-B5D1-732349DEA173}" type="pres">
      <dgm:prSet presAssocID="{C3B3003D-04CB-0D45-9704-3D4A8F307C9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F3053E-E8B6-9B4C-B06A-F3993A23986B}" type="pres">
      <dgm:prSet presAssocID="{C3B3003D-04CB-0D45-9704-3D4A8F307C98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3F7EF1D5-A0BC-3540-8B68-F0D56328E342}" type="pres">
      <dgm:prSet presAssocID="{C3B3003D-04CB-0D45-9704-3D4A8F307C98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300B500E-E6CB-9648-BE2C-A53D273ADAA5}" type="pres">
      <dgm:prSet presAssocID="{826EF8CA-CB12-1C4F-B59B-9119376AF326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6620053C-5BEE-FC49-96CF-ED8ABD4C614C}" type="pres">
      <dgm:prSet presAssocID="{914E3AB4-3C19-1F4D-AC15-C7573CFA864E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C36E9A00-5A80-A84D-B421-258239E562BA}" type="pres">
      <dgm:prSet presAssocID="{2EEECFEF-47E5-AD45-9E46-58133FFA44E7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FEDDDEB1-B9E2-5147-A974-1AD16AE74EDF}" type="presOf" srcId="{88534725-68A2-904C-ACED-5CBB35353E9E}" destId="{35E9F114-44C8-0D46-B008-2A4567D6BD9E}" srcOrd="0" destOrd="0" presId="urn:microsoft.com/office/officeart/2005/8/layout/gear1"/>
    <dgm:cxn modelId="{2A7FB190-CD03-7344-9D39-777A657B19E2}" type="presOf" srcId="{C3B3003D-04CB-0D45-9704-3D4A8F307C98}" destId="{8AF3053E-E8B6-9B4C-B06A-F3993A23986B}" srcOrd="2" destOrd="0" presId="urn:microsoft.com/office/officeart/2005/8/layout/gear1"/>
    <dgm:cxn modelId="{9C0DF99B-92B7-8143-A0F3-FFEE3156130D}" type="presOf" srcId="{480EB27F-5D0D-3548-8746-9072186C5935}" destId="{FAEFBFC9-4AF1-2848-8A2A-B0BC3A2C0297}" srcOrd="1" destOrd="0" presId="urn:microsoft.com/office/officeart/2005/8/layout/gear1"/>
    <dgm:cxn modelId="{772AA9BB-713E-3842-B627-BF7127E4C8F2}" type="presOf" srcId="{C3B3003D-04CB-0D45-9704-3D4A8F307C98}" destId="{F51339EF-2D3D-6A46-9BAD-4662848C9CE2}" srcOrd="0" destOrd="0" presId="urn:microsoft.com/office/officeart/2005/8/layout/gear1"/>
    <dgm:cxn modelId="{0311578E-CD9B-824B-88D8-8CED606B187F}" srcId="{88534725-68A2-904C-ACED-5CBB35353E9E}" destId="{480EB27F-5D0D-3548-8746-9072186C5935}" srcOrd="0" destOrd="0" parTransId="{CA8A206E-E0A5-B741-B82D-D69ECDE818FE}" sibTransId="{826EF8CA-CB12-1C4F-B59B-9119376AF326}"/>
    <dgm:cxn modelId="{F30A034A-4127-224B-8C39-38D5772B63F9}" type="presOf" srcId="{C3B3003D-04CB-0D45-9704-3D4A8F307C98}" destId="{3F7EF1D5-A0BC-3540-8B68-F0D56328E342}" srcOrd="3" destOrd="0" presId="urn:microsoft.com/office/officeart/2005/8/layout/gear1"/>
    <dgm:cxn modelId="{969DF04D-95F5-C048-BF00-172CD419A51C}" type="presOf" srcId="{480EB27F-5D0D-3548-8746-9072186C5935}" destId="{7607DF05-FA35-A747-9122-3500144B89D2}" srcOrd="0" destOrd="0" presId="urn:microsoft.com/office/officeart/2005/8/layout/gear1"/>
    <dgm:cxn modelId="{959124E1-9BC7-5747-AACC-97C16BE87181}" srcId="{88534725-68A2-904C-ACED-5CBB35353E9E}" destId="{C3B3003D-04CB-0D45-9704-3D4A8F307C98}" srcOrd="2" destOrd="0" parTransId="{C7558633-5D89-A045-A592-EAED159ED309}" sibTransId="{2EEECFEF-47E5-AD45-9E46-58133FFA44E7}"/>
    <dgm:cxn modelId="{A64D1FC2-BF77-E746-8B6F-50595F1983A4}" type="presOf" srcId="{4DDBD22C-4AF9-E34E-A7FE-DCF8CC74A282}" destId="{B0DF444D-0E76-204C-988D-6C14A0A19F48}" srcOrd="0" destOrd="0" presId="urn:microsoft.com/office/officeart/2005/8/layout/gear1"/>
    <dgm:cxn modelId="{70AF9554-3285-C244-8E8D-47A7C439284F}" type="presOf" srcId="{2EEECFEF-47E5-AD45-9E46-58133FFA44E7}" destId="{C36E9A00-5A80-A84D-B421-258239E562BA}" srcOrd="0" destOrd="0" presId="urn:microsoft.com/office/officeart/2005/8/layout/gear1"/>
    <dgm:cxn modelId="{A976F668-48EF-704D-AE04-FD138D4E3A60}" type="presOf" srcId="{480EB27F-5D0D-3548-8746-9072186C5935}" destId="{01A87CD4-F367-384B-AB52-9E6303DF160C}" srcOrd="2" destOrd="0" presId="urn:microsoft.com/office/officeart/2005/8/layout/gear1"/>
    <dgm:cxn modelId="{4C130404-DC39-3546-8D35-8487A7DD1A0D}" type="presOf" srcId="{4DDBD22C-4AF9-E34E-A7FE-DCF8CC74A282}" destId="{53384354-17BC-A44E-9F78-BC7B97A4AAE3}" srcOrd="1" destOrd="0" presId="urn:microsoft.com/office/officeart/2005/8/layout/gear1"/>
    <dgm:cxn modelId="{02C45F05-2667-9D47-A0EA-09CD58EC5723}" type="presOf" srcId="{4DDBD22C-4AF9-E34E-A7FE-DCF8CC74A282}" destId="{9DA4BE42-920E-E342-AA74-ED12873E35C1}" srcOrd="2" destOrd="0" presId="urn:microsoft.com/office/officeart/2005/8/layout/gear1"/>
    <dgm:cxn modelId="{FB81262F-67FD-3C4E-BF06-2DBF17D84EB9}" type="presOf" srcId="{C3B3003D-04CB-0D45-9704-3D4A8F307C98}" destId="{7F7FD66D-4B87-004A-B5D1-732349DEA173}" srcOrd="1" destOrd="0" presId="urn:microsoft.com/office/officeart/2005/8/layout/gear1"/>
    <dgm:cxn modelId="{955B5377-D479-1941-AAC5-195D63449510}" srcId="{88534725-68A2-904C-ACED-5CBB35353E9E}" destId="{4DDBD22C-4AF9-E34E-A7FE-DCF8CC74A282}" srcOrd="1" destOrd="0" parTransId="{C0B7E975-7480-3041-AC22-AC1D1E3CBB65}" sibTransId="{914E3AB4-3C19-1F4D-AC15-C7573CFA864E}"/>
    <dgm:cxn modelId="{3A8970DC-5C24-2244-8883-F34F360415B2}" type="presOf" srcId="{826EF8CA-CB12-1C4F-B59B-9119376AF326}" destId="{300B500E-E6CB-9648-BE2C-A53D273ADAA5}" srcOrd="0" destOrd="0" presId="urn:microsoft.com/office/officeart/2005/8/layout/gear1"/>
    <dgm:cxn modelId="{84A78405-061D-9C4E-AB46-45672690AD6F}" type="presOf" srcId="{914E3AB4-3C19-1F4D-AC15-C7573CFA864E}" destId="{6620053C-5BEE-FC49-96CF-ED8ABD4C614C}" srcOrd="0" destOrd="0" presId="urn:microsoft.com/office/officeart/2005/8/layout/gear1"/>
    <dgm:cxn modelId="{A2F809A2-CE98-C140-80A0-20BDBB6AE4FD}" type="presParOf" srcId="{35E9F114-44C8-0D46-B008-2A4567D6BD9E}" destId="{7607DF05-FA35-A747-9122-3500144B89D2}" srcOrd="0" destOrd="0" presId="urn:microsoft.com/office/officeart/2005/8/layout/gear1"/>
    <dgm:cxn modelId="{F8DE4B27-690A-734D-BF1F-F9D9A860E4D5}" type="presParOf" srcId="{35E9F114-44C8-0D46-B008-2A4567D6BD9E}" destId="{FAEFBFC9-4AF1-2848-8A2A-B0BC3A2C0297}" srcOrd="1" destOrd="0" presId="urn:microsoft.com/office/officeart/2005/8/layout/gear1"/>
    <dgm:cxn modelId="{0964D254-8D5D-2241-9923-83A9D711BB58}" type="presParOf" srcId="{35E9F114-44C8-0D46-B008-2A4567D6BD9E}" destId="{01A87CD4-F367-384B-AB52-9E6303DF160C}" srcOrd="2" destOrd="0" presId="urn:microsoft.com/office/officeart/2005/8/layout/gear1"/>
    <dgm:cxn modelId="{A6E29F24-B0E8-B940-9558-A19E04BBD84F}" type="presParOf" srcId="{35E9F114-44C8-0D46-B008-2A4567D6BD9E}" destId="{B0DF444D-0E76-204C-988D-6C14A0A19F48}" srcOrd="3" destOrd="0" presId="urn:microsoft.com/office/officeart/2005/8/layout/gear1"/>
    <dgm:cxn modelId="{26E113B2-94D4-E24A-B083-D9499773EE7A}" type="presParOf" srcId="{35E9F114-44C8-0D46-B008-2A4567D6BD9E}" destId="{53384354-17BC-A44E-9F78-BC7B97A4AAE3}" srcOrd="4" destOrd="0" presId="urn:microsoft.com/office/officeart/2005/8/layout/gear1"/>
    <dgm:cxn modelId="{FB86A756-D207-904A-909B-39C7C8675F3D}" type="presParOf" srcId="{35E9F114-44C8-0D46-B008-2A4567D6BD9E}" destId="{9DA4BE42-920E-E342-AA74-ED12873E35C1}" srcOrd="5" destOrd="0" presId="urn:microsoft.com/office/officeart/2005/8/layout/gear1"/>
    <dgm:cxn modelId="{25170F92-9798-8F4A-8C9C-4CA397865EAC}" type="presParOf" srcId="{35E9F114-44C8-0D46-B008-2A4567D6BD9E}" destId="{F51339EF-2D3D-6A46-9BAD-4662848C9CE2}" srcOrd="6" destOrd="0" presId="urn:microsoft.com/office/officeart/2005/8/layout/gear1"/>
    <dgm:cxn modelId="{47013413-3C5E-BB41-AF24-C1594909158D}" type="presParOf" srcId="{35E9F114-44C8-0D46-B008-2A4567D6BD9E}" destId="{7F7FD66D-4B87-004A-B5D1-732349DEA173}" srcOrd="7" destOrd="0" presId="urn:microsoft.com/office/officeart/2005/8/layout/gear1"/>
    <dgm:cxn modelId="{EEC7BF49-1924-3344-A427-11AC9E827F7A}" type="presParOf" srcId="{35E9F114-44C8-0D46-B008-2A4567D6BD9E}" destId="{8AF3053E-E8B6-9B4C-B06A-F3993A23986B}" srcOrd="8" destOrd="0" presId="urn:microsoft.com/office/officeart/2005/8/layout/gear1"/>
    <dgm:cxn modelId="{B39E5A34-8430-994D-A8A3-9A27EA66EFF6}" type="presParOf" srcId="{35E9F114-44C8-0D46-B008-2A4567D6BD9E}" destId="{3F7EF1D5-A0BC-3540-8B68-F0D56328E342}" srcOrd="9" destOrd="0" presId="urn:microsoft.com/office/officeart/2005/8/layout/gear1"/>
    <dgm:cxn modelId="{150C8430-BA3A-E74D-A30C-DE808B912A9E}" type="presParOf" srcId="{35E9F114-44C8-0D46-B008-2A4567D6BD9E}" destId="{300B500E-E6CB-9648-BE2C-A53D273ADAA5}" srcOrd="10" destOrd="0" presId="urn:microsoft.com/office/officeart/2005/8/layout/gear1"/>
    <dgm:cxn modelId="{67ED0599-AF97-9346-9721-45C0244C9F88}" type="presParOf" srcId="{35E9F114-44C8-0D46-B008-2A4567D6BD9E}" destId="{6620053C-5BEE-FC49-96CF-ED8ABD4C614C}" srcOrd="11" destOrd="0" presId="urn:microsoft.com/office/officeart/2005/8/layout/gear1"/>
    <dgm:cxn modelId="{0504CC0D-882D-7447-91E6-6DD65C92251D}" type="presParOf" srcId="{35E9F114-44C8-0D46-B008-2A4567D6BD9E}" destId="{C36E9A00-5A80-A84D-B421-258239E562B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E42D9-12FF-D545-8862-14074DD5F134}">
      <dsp:nvSpPr>
        <dsp:cNvPr id="0" name=""/>
        <dsp:cNvSpPr/>
      </dsp:nvSpPr>
      <dsp:spPr>
        <a:xfrm>
          <a:off x="2256" y="36724"/>
          <a:ext cx="2199828" cy="86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输入</a:t>
          </a:r>
          <a:endParaRPr lang="zh-CN" altLang="en-US" sz="3000" kern="1200" dirty="0"/>
        </a:p>
      </dsp:txBody>
      <dsp:txXfrm>
        <a:off x="2256" y="36724"/>
        <a:ext cx="2199828" cy="864000"/>
      </dsp:txXfrm>
    </dsp:sp>
    <dsp:sp modelId="{EBE3D128-E0F7-5747-8888-28DA3AC57B9B}">
      <dsp:nvSpPr>
        <dsp:cNvPr id="0" name=""/>
        <dsp:cNvSpPr/>
      </dsp:nvSpPr>
      <dsp:spPr>
        <a:xfrm>
          <a:off x="2256" y="900725"/>
          <a:ext cx="2199828" cy="1647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000" kern="1200" dirty="0" smtClean="0"/>
            <a:t>三国演义</a:t>
          </a:r>
          <a:r>
            <a:rPr lang="en-US" altLang="zh-CN" sz="3000" kern="1200" dirty="0" smtClean="0"/>
            <a:t>.txt</a:t>
          </a:r>
          <a:endParaRPr lang="zh-CN" altLang="en-US" sz="3000" kern="1200" dirty="0"/>
        </a:p>
      </dsp:txBody>
      <dsp:txXfrm>
        <a:off x="2256" y="900725"/>
        <a:ext cx="2199828" cy="1647000"/>
      </dsp:txXfrm>
    </dsp:sp>
    <dsp:sp modelId="{1E9D828B-7FC5-7740-BD3A-05218EDA061E}">
      <dsp:nvSpPr>
        <dsp:cNvPr id="0" name=""/>
        <dsp:cNvSpPr/>
      </dsp:nvSpPr>
      <dsp:spPr>
        <a:xfrm>
          <a:off x="2510060" y="36724"/>
          <a:ext cx="2199828" cy="86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处理</a:t>
          </a:r>
          <a:endParaRPr lang="zh-CN" altLang="en-US" sz="3000" kern="1200" dirty="0"/>
        </a:p>
      </dsp:txBody>
      <dsp:txXfrm>
        <a:off x="2510060" y="36724"/>
        <a:ext cx="2199828" cy="864000"/>
      </dsp:txXfrm>
    </dsp:sp>
    <dsp:sp modelId="{779DFEBB-3947-A14B-851D-119E8E12B47D}">
      <dsp:nvSpPr>
        <dsp:cNvPr id="0" name=""/>
        <dsp:cNvSpPr/>
      </dsp:nvSpPr>
      <dsp:spPr>
        <a:xfrm>
          <a:off x="2510060" y="900725"/>
          <a:ext cx="2199828" cy="1647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000" kern="1200" dirty="0" smtClean="0"/>
            <a:t>根据文本查找</a:t>
          </a:r>
          <a:r>
            <a:rPr lang="zh-CN" altLang="en-US" sz="3000" kern="1200" dirty="0" smtClean="0">
              <a:solidFill>
                <a:srgbClr val="FF0000"/>
              </a:solidFill>
            </a:rPr>
            <a:t>高频词</a:t>
          </a:r>
          <a:endParaRPr lang="zh-CN" altLang="en-US" sz="3000" kern="1200" dirty="0">
            <a:solidFill>
              <a:srgbClr val="FF0000"/>
            </a:solidFill>
          </a:endParaRPr>
        </a:p>
      </dsp:txBody>
      <dsp:txXfrm>
        <a:off x="2510060" y="900725"/>
        <a:ext cx="2199828" cy="1647000"/>
      </dsp:txXfrm>
    </dsp:sp>
    <dsp:sp modelId="{6F05BE38-2931-CB47-B0D6-7564DED31D86}">
      <dsp:nvSpPr>
        <dsp:cNvPr id="0" name=""/>
        <dsp:cNvSpPr/>
      </dsp:nvSpPr>
      <dsp:spPr>
        <a:xfrm>
          <a:off x="5017865" y="36724"/>
          <a:ext cx="2199828" cy="86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输出</a:t>
          </a:r>
          <a:endParaRPr lang="zh-CN" altLang="en-US" sz="3000" kern="1200" dirty="0"/>
        </a:p>
      </dsp:txBody>
      <dsp:txXfrm>
        <a:off x="5017865" y="36724"/>
        <a:ext cx="2199828" cy="864000"/>
      </dsp:txXfrm>
    </dsp:sp>
    <dsp:sp modelId="{DD01AB1D-4F6C-5549-8C44-8137AC352089}">
      <dsp:nvSpPr>
        <dsp:cNvPr id="0" name=""/>
        <dsp:cNvSpPr/>
      </dsp:nvSpPr>
      <dsp:spPr>
        <a:xfrm>
          <a:off x="5017865" y="900725"/>
          <a:ext cx="2199828" cy="1647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000" kern="1200" dirty="0" smtClean="0"/>
            <a:t>出现次数最多的</a:t>
          </a:r>
          <a:r>
            <a:rPr lang="en-US" altLang="zh-CN" sz="3000" kern="1200" dirty="0" smtClean="0"/>
            <a:t>20</a:t>
          </a:r>
          <a:r>
            <a:rPr lang="zh-CN" altLang="en-US" sz="3000" kern="1200" dirty="0" smtClean="0"/>
            <a:t>个词</a:t>
          </a:r>
          <a:endParaRPr lang="zh-CN" altLang="en-US" sz="3000" kern="1200" dirty="0"/>
        </a:p>
      </dsp:txBody>
      <dsp:txXfrm>
        <a:off x="5017865" y="900725"/>
        <a:ext cx="2199828" cy="164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E42D9-12FF-D545-8862-14074DD5F134}">
      <dsp:nvSpPr>
        <dsp:cNvPr id="0" name=""/>
        <dsp:cNvSpPr/>
      </dsp:nvSpPr>
      <dsp:spPr>
        <a:xfrm>
          <a:off x="3857" y="355827"/>
          <a:ext cx="1478756" cy="5915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输入</a:t>
          </a:r>
          <a:endParaRPr lang="zh-CN" altLang="en-US" sz="2500" kern="1200" dirty="0"/>
        </a:p>
      </dsp:txBody>
      <dsp:txXfrm>
        <a:off x="3857" y="355827"/>
        <a:ext cx="1478756" cy="591502"/>
      </dsp:txXfrm>
    </dsp:sp>
    <dsp:sp modelId="{EBE3D128-E0F7-5747-8888-28DA3AC57B9B}">
      <dsp:nvSpPr>
        <dsp:cNvPr id="0" name=""/>
        <dsp:cNvSpPr/>
      </dsp:nvSpPr>
      <dsp:spPr>
        <a:xfrm>
          <a:off x="3857" y="947329"/>
          <a:ext cx="1478756" cy="2090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三国演义</a:t>
          </a:r>
          <a:r>
            <a:rPr lang="en-US" altLang="zh-CN" sz="2500" kern="1200" dirty="0" smtClean="0"/>
            <a:t>.txt</a:t>
          </a:r>
          <a:endParaRPr lang="zh-CN" altLang="en-US" sz="2500" kern="1200" dirty="0"/>
        </a:p>
      </dsp:txBody>
      <dsp:txXfrm>
        <a:off x="3857" y="947329"/>
        <a:ext cx="1478756" cy="2090917"/>
      </dsp:txXfrm>
    </dsp:sp>
    <dsp:sp modelId="{1E9D828B-7FC5-7740-BD3A-05218EDA061E}">
      <dsp:nvSpPr>
        <dsp:cNvPr id="0" name=""/>
        <dsp:cNvSpPr/>
      </dsp:nvSpPr>
      <dsp:spPr>
        <a:xfrm>
          <a:off x="1689639" y="355827"/>
          <a:ext cx="1478756" cy="5915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分词	</a:t>
          </a:r>
          <a:endParaRPr lang="zh-CN" altLang="en-US" sz="2500" kern="1200" dirty="0"/>
        </a:p>
      </dsp:txBody>
      <dsp:txXfrm>
        <a:off x="1689639" y="355827"/>
        <a:ext cx="1478756" cy="591502"/>
      </dsp:txXfrm>
    </dsp:sp>
    <dsp:sp modelId="{779DFEBB-3947-A14B-851D-119E8E12B47D}">
      <dsp:nvSpPr>
        <dsp:cNvPr id="0" name=""/>
        <dsp:cNvSpPr/>
      </dsp:nvSpPr>
      <dsp:spPr>
        <a:xfrm>
          <a:off x="1689639" y="947329"/>
          <a:ext cx="1478756" cy="2090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长文本分成词语</a:t>
          </a:r>
          <a:endParaRPr lang="zh-CN" altLang="en-US" sz="2500" kern="1200" dirty="0"/>
        </a:p>
      </dsp:txBody>
      <dsp:txXfrm>
        <a:off x="1689639" y="947329"/>
        <a:ext cx="1478756" cy="2090917"/>
      </dsp:txXfrm>
    </dsp:sp>
    <dsp:sp modelId="{2981C52F-21A1-6C49-B7FA-DF019DAC9340}">
      <dsp:nvSpPr>
        <dsp:cNvPr id="0" name=""/>
        <dsp:cNvSpPr/>
      </dsp:nvSpPr>
      <dsp:spPr>
        <a:xfrm>
          <a:off x="3375421" y="355827"/>
          <a:ext cx="1478756" cy="5915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统计</a:t>
          </a:r>
          <a:endParaRPr lang="zh-CN" altLang="en-US" sz="2500" kern="1200" dirty="0"/>
        </a:p>
      </dsp:txBody>
      <dsp:txXfrm>
        <a:off x="3375421" y="355827"/>
        <a:ext cx="1478756" cy="591502"/>
      </dsp:txXfrm>
    </dsp:sp>
    <dsp:sp modelId="{BBFF23DE-21AD-C840-A00E-48CDE990326C}">
      <dsp:nvSpPr>
        <dsp:cNvPr id="0" name=""/>
        <dsp:cNvSpPr/>
      </dsp:nvSpPr>
      <dsp:spPr>
        <a:xfrm>
          <a:off x="3375421" y="947329"/>
          <a:ext cx="1478756" cy="2090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统计词频</a:t>
          </a:r>
          <a:endParaRPr lang="zh-CN" altLang="en-US" sz="2500" kern="1200" dirty="0"/>
        </a:p>
      </dsp:txBody>
      <dsp:txXfrm>
        <a:off x="3375421" y="947329"/>
        <a:ext cx="1478756" cy="2090917"/>
      </dsp:txXfrm>
    </dsp:sp>
    <dsp:sp modelId="{45B33092-25F3-1842-9835-9EEDA7189FEB}">
      <dsp:nvSpPr>
        <dsp:cNvPr id="0" name=""/>
        <dsp:cNvSpPr/>
      </dsp:nvSpPr>
      <dsp:spPr>
        <a:xfrm>
          <a:off x="5061204" y="355827"/>
          <a:ext cx="1478756" cy="5915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排序</a:t>
          </a:r>
          <a:endParaRPr lang="zh-CN" altLang="en-US" sz="2500" kern="1200" dirty="0"/>
        </a:p>
      </dsp:txBody>
      <dsp:txXfrm>
        <a:off x="5061204" y="355827"/>
        <a:ext cx="1478756" cy="591502"/>
      </dsp:txXfrm>
    </dsp:sp>
    <dsp:sp modelId="{B8BED639-E228-9F4C-B816-48EF013D18F7}">
      <dsp:nvSpPr>
        <dsp:cNvPr id="0" name=""/>
        <dsp:cNvSpPr/>
      </dsp:nvSpPr>
      <dsp:spPr>
        <a:xfrm>
          <a:off x="5061204" y="947329"/>
          <a:ext cx="1478756" cy="2090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词频排序</a:t>
          </a:r>
          <a:endParaRPr lang="zh-CN" altLang="en-US" sz="2500" kern="1200" dirty="0"/>
        </a:p>
      </dsp:txBody>
      <dsp:txXfrm>
        <a:off x="5061204" y="947329"/>
        <a:ext cx="1478756" cy="2090917"/>
      </dsp:txXfrm>
    </dsp:sp>
    <dsp:sp modelId="{6F05BE38-2931-CB47-B0D6-7564DED31D86}">
      <dsp:nvSpPr>
        <dsp:cNvPr id="0" name=""/>
        <dsp:cNvSpPr/>
      </dsp:nvSpPr>
      <dsp:spPr>
        <a:xfrm>
          <a:off x="6746986" y="355827"/>
          <a:ext cx="1478756" cy="5915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输出</a:t>
          </a:r>
          <a:endParaRPr lang="zh-CN" altLang="en-US" sz="2500" kern="1200" dirty="0"/>
        </a:p>
      </dsp:txBody>
      <dsp:txXfrm>
        <a:off x="6746986" y="355827"/>
        <a:ext cx="1478756" cy="591502"/>
      </dsp:txXfrm>
    </dsp:sp>
    <dsp:sp modelId="{DD01AB1D-4F6C-5549-8C44-8137AC352089}">
      <dsp:nvSpPr>
        <dsp:cNvPr id="0" name=""/>
        <dsp:cNvSpPr/>
      </dsp:nvSpPr>
      <dsp:spPr>
        <a:xfrm>
          <a:off x="6746986" y="947329"/>
          <a:ext cx="1478756" cy="2090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出现次数最高的</a:t>
          </a:r>
          <a:r>
            <a:rPr lang="en-US" altLang="zh-CN" sz="2500" kern="1200" dirty="0" smtClean="0"/>
            <a:t>20</a:t>
          </a:r>
          <a:r>
            <a:rPr lang="zh-CN" altLang="en-US" sz="2500" kern="1200" dirty="0" smtClean="0"/>
            <a:t>个词</a:t>
          </a:r>
          <a:endParaRPr lang="zh-CN" altLang="en-US" sz="2500" kern="1200" dirty="0"/>
        </a:p>
      </dsp:txBody>
      <dsp:txXfrm>
        <a:off x="6746986" y="947329"/>
        <a:ext cx="1478756" cy="2090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E42D9-12FF-D545-8862-14074DD5F134}">
      <dsp:nvSpPr>
        <dsp:cNvPr id="0" name=""/>
        <dsp:cNvSpPr/>
      </dsp:nvSpPr>
      <dsp:spPr>
        <a:xfrm>
          <a:off x="3857" y="4295"/>
          <a:ext cx="1478756" cy="5915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输入</a:t>
          </a:r>
          <a:endParaRPr lang="zh-CN" altLang="en-US" sz="2100" kern="1200" dirty="0"/>
        </a:p>
      </dsp:txBody>
      <dsp:txXfrm>
        <a:off x="3857" y="4295"/>
        <a:ext cx="1478756" cy="591502"/>
      </dsp:txXfrm>
    </dsp:sp>
    <dsp:sp modelId="{EBE3D128-E0F7-5747-8888-28DA3AC57B9B}">
      <dsp:nvSpPr>
        <dsp:cNvPr id="0" name=""/>
        <dsp:cNvSpPr/>
      </dsp:nvSpPr>
      <dsp:spPr>
        <a:xfrm>
          <a:off x="3857" y="595798"/>
          <a:ext cx="1478756" cy="2793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三国演义</a:t>
          </a:r>
          <a:r>
            <a:rPr lang="en-US" altLang="zh-CN" sz="2100" kern="1200" dirty="0" smtClean="0"/>
            <a:t>.txt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100" kern="1200" dirty="0" smtClean="0"/>
            <a:t>open()</a:t>
          </a:r>
          <a:endParaRPr lang="zh-CN" altLang="en-US" sz="2100" kern="1200" dirty="0"/>
        </a:p>
      </dsp:txBody>
      <dsp:txXfrm>
        <a:off x="3857" y="595798"/>
        <a:ext cx="1478756" cy="2793981"/>
      </dsp:txXfrm>
    </dsp:sp>
    <dsp:sp modelId="{1E9D828B-7FC5-7740-BD3A-05218EDA061E}">
      <dsp:nvSpPr>
        <dsp:cNvPr id="0" name=""/>
        <dsp:cNvSpPr/>
      </dsp:nvSpPr>
      <dsp:spPr>
        <a:xfrm>
          <a:off x="1689639" y="4295"/>
          <a:ext cx="1478756" cy="5915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分词	</a:t>
          </a:r>
          <a:endParaRPr lang="zh-CN" altLang="en-US" sz="2100" kern="1200" dirty="0"/>
        </a:p>
      </dsp:txBody>
      <dsp:txXfrm>
        <a:off x="1689639" y="4295"/>
        <a:ext cx="1478756" cy="591502"/>
      </dsp:txXfrm>
    </dsp:sp>
    <dsp:sp modelId="{779DFEBB-3947-A14B-851D-119E8E12B47D}">
      <dsp:nvSpPr>
        <dsp:cNvPr id="0" name=""/>
        <dsp:cNvSpPr/>
      </dsp:nvSpPr>
      <dsp:spPr>
        <a:xfrm>
          <a:off x="1689639" y="595798"/>
          <a:ext cx="1478756" cy="2793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长文本分成词语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？</a:t>
          </a:r>
          <a:endParaRPr lang="zh-CN" altLang="en-US" sz="2100" kern="1200" dirty="0"/>
        </a:p>
      </dsp:txBody>
      <dsp:txXfrm>
        <a:off x="1689639" y="595798"/>
        <a:ext cx="1478756" cy="2793981"/>
      </dsp:txXfrm>
    </dsp:sp>
    <dsp:sp modelId="{2981C52F-21A1-6C49-B7FA-DF019DAC9340}">
      <dsp:nvSpPr>
        <dsp:cNvPr id="0" name=""/>
        <dsp:cNvSpPr/>
      </dsp:nvSpPr>
      <dsp:spPr>
        <a:xfrm>
          <a:off x="3375421" y="4295"/>
          <a:ext cx="1478756" cy="5915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统计</a:t>
          </a:r>
          <a:endParaRPr lang="zh-CN" altLang="en-US" sz="2100" kern="1200" dirty="0"/>
        </a:p>
      </dsp:txBody>
      <dsp:txXfrm>
        <a:off x="3375421" y="4295"/>
        <a:ext cx="1478756" cy="591502"/>
      </dsp:txXfrm>
    </dsp:sp>
    <dsp:sp modelId="{BBFF23DE-21AD-C840-A00E-48CDE990326C}">
      <dsp:nvSpPr>
        <dsp:cNvPr id="0" name=""/>
        <dsp:cNvSpPr/>
      </dsp:nvSpPr>
      <dsp:spPr>
        <a:xfrm>
          <a:off x="3375421" y="595798"/>
          <a:ext cx="1478756" cy="2793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统计词频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循环查找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次数累加</a:t>
          </a:r>
          <a:endParaRPr lang="zh-CN" altLang="en-US" sz="2100" kern="1200" dirty="0"/>
        </a:p>
      </dsp:txBody>
      <dsp:txXfrm>
        <a:off x="3375421" y="595798"/>
        <a:ext cx="1478756" cy="2793981"/>
      </dsp:txXfrm>
    </dsp:sp>
    <dsp:sp modelId="{45B33092-25F3-1842-9835-9EEDA7189FEB}">
      <dsp:nvSpPr>
        <dsp:cNvPr id="0" name=""/>
        <dsp:cNvSpPr/>
      </dsp:nvSpPr>
      <dsp:spPr>
        <a:xfrm>
          <a:off x="5061204" y="4295"/>
          <a:ext cx="1478756" cy="5915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排序</a:t>
          </a:r>
          <a:endParaRPr lang="zh-CN" altLang="en-US" sz="2100" kern="1200" dirty="0"/>
        </a:p>
      </dsp:txBody>
      <dsp:txXfrm>
        <a:off x="5061204" y="4295"/>
        <a:ext cx="1478756" cy="591502"/>
      </dsp:txXfrm>
    </dsp:sp>
    <dsp:sp modelId="{B8BED639-E228-9F4C-B816-48EF013D18F7}">
      <dsp:nvSpPr>
        <dsp:cNvPr id="0" name=""/>
        <dsp:cNvSpPr/>
      </dsp:nvSpPr>
      <dsp:spPr>
        <a:xfrm>
          <a:off x="5061204" y="595798"/>
          <a:ext cx="1478756" cy="2793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词频排序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排序算法或函数</a:t>
          </a:r>
          <a:endParaRPr lang="zh-CN" altLang="en-US" sz="2100" kern="1200" dirty="0"/>
        </a:p>
      </dsp:txBody>
      <dsp:txXfrm>
        <a:off x="5061204" y="595798"/>
        <a:ext cx="1478756" cy="2793981"/>
      </dsp:txXfrm>
    </dsp:sp>
    <dsp:sp modelId="{6F05BE38-2931-CB47-B0D6-7564DED31D86}">
      <dsp:nvSpPr>
        <dsp:cNvPr id="0" name=""/>
        <dsp:cNvSpPr/>
      </dsp:nvSpPr>
      <dsp:spPr>
        <a:xfrm>
          <a:off x="6746986" y="4295"/>
          <a:ext cx="1478756" cy="5915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输出</a:t>
          </a:r>
          <a:endParaRPr lang="zh-CN" altLang="en-US" sz="2100" kern="1200" dirty="0"/>
        </a:p>
      </dsp:txBody>
      <dsp:txXfrm>
        <a:off x="6746986" y="4295"/>
        <a:ext cx="1478756" cy="591502"/>
      </dsp:txXfrm>
    </dsp:sp>
    <dsp:sp modelId="{DD01AB1D-4F6C-5549-8C44-8137AC352089}">
      <dsp:nvSpPr>
        <dsp:cNvPr id="0" name=""/>
        <dsp:cNvSpPr/>
      </dsp:nvSpPr>
      <dsp:spPr>
        <a:xfrm>
          <a:off x="6746986" y="595798"/>
          <a:ext cx="1478756" cy="2793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出现次数最多的</a:t>
          </a:r>
          <a:r>
            <a:rPr lang="en-US" altLang="zh-CN" sz="2100" kern="1200" dirty="0" smtClean="0"/>
            <a:t>20</a:t>
          </a:r>
          <a:r>
            <a:rPr lang="zh-CN" altLang="en-US" sz="2100" kern="1200" dirty="0" smtClean="0"/>
            <a:t>个词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循环打印</a:t>
          </a:r>
          <a:endParaRPr lang="zh-CN" altLang="en-US" sz="2100" kern="1200" dirty="0"/>
        </a:p>
      </dsp:txBody>
      <dsp:txXfrm>
        <a:off x="6746986" y="595798"/>
        <a:ext cx="1478756" cy="2793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7DF05-FA35-A747-9122-3500144B89D2}">
      <dsp:nvSpPr>
        <dsp:cNvPr id="0" name=""/>
        <dsp:cNvSpPr/>
      </dsp:nvSpPr>
      <dsp:spPr>
        <a:xfrm>
          <a:off x="3945096" y="1527333"/>
          <a:ext cx="1866741" cy="1866741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/>
            <a:t>多种算法工具</a:t>
          </a:r>
          <a:endParaRPr lang="zh-CN" altLang="en-US" sz="2400" kern="1200" dirty="0"/>
        </a:p>
      </dsp:txBody>
      <dsp:txXfrm>
        <a:off x="4320394" y="1964608"/>
        <a:ext cx="1116145" cy="959544"/>
      </dsp:txXfrm>
    </dsp:sp>
    <dsp:sp modelId="{B0DF444D-0E76-204C-988D-6C14A0A19F48}">
      <dsp:nvSpPr>
        <dsp:cNvPr id="0" name=""/>
        <dsp:cNvSpPr/>
      </dsp:nvSpPr>
      <dsp:spPr>
        <a:xfrm>
          <a:off x="2858992" y="1086104"/>
          <a:ext cx="1357630" cy="135763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分而治之</a:t>
          </a:r>
          <a:endParaRPr lang="zh-CN" altLang="en-US" sz="2200" kern="1200" dirty="0"/>
        </a:p>
      </dsp:txBody>
      <dsp:txXfrm>
        <a:off x="3200779" y="1429957"/>
        <a:ext cx="674056" cy="669924"/>
      </dsp:txXfrm>
    </dsp:sp>
    <dsp:sp modelId="{F51339EF-2D3D-6A46-9BAD-4662848C9CE2}">
      <dsp:nvSpPr>
        <dsp:cNvPr id="0" name=""/>
        <dsp:cNvSpPr/>
      </dsp:nvSpPr>
      <dsp:spPr>
        <a:xfrm rot="20700000">
          <a:off x="3619403" y="149477"/>
          <a:ext cx="1330200" cy="133020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综合问题</a:t>
          </a:r>
          <a:endParaRPr lang="zh-CN" altLang="en-US" sz="2200" kern="1200" dirty="0"/>
        </a:p>
      </dsp:txBody>
      <dsp:txXfrm rot="-20700000">
        <a:off x="3911155" y="441229"/>
        <a:ext cx="746696" cy="746696"/>
      </dsp:txXfrm>
    </dsp:sp>
    <dsp:sp modelId="{300B500E-E6CB-9648-BE2C-A53D273ADAA5}">
      <dsp:nvSpPr>
        <dsp:cNvPr id="0" name=""/>
        <dsp:cNvSpPr/>
      </dsp:nvSpPr>
      <dsp:spPr>
        <a:xfrm>
          <a:off x="3792969" y="1250496"/>
          <a:ext cx="2389428" cy="2389428"/>
        </a:xfrm>
        <a:prstGeom prst="circularArrow">
          <a:avLst>
            <a:gd name="adj1" fmla="val 4688"/>
            <a:gd name="adj2" fmla="val 299029"/>
            <a:gd name="adj3" fmla="val 2493583"/>
            <a:gd name="adj4" fmla="val 1591081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20053C-5BEE-FC49-96CF-ED8ABD4C614C}">
      <dsp:nvSpPr>
        <dsp:cNvPr id="0" name=""/>
        <dsp:cNvSpPr/>
      </dsp:nvSpPr>
      <dsp:spPr>
        <a:xfrm>
          <a:off x="2618558" y="789146"/>
          <a:ext cx="1736069" cy="17360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6E9A00-5A80-A84D-B421-258239E562BA}">
      <dsp:nvSpPr>
        <dsp:cNvPr id="0" name=""/>
        <dsp:cNvSpPr/>
      </dsp:nvSpPr>
      <dsp:spPr>
        <a:xfrm>
          <a:off x="3311714" y="-138451"/>
          <a:ext cx="1871832" cy="18718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47421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安装</a:t>
            </a:r>
            <a:r>
              <a:rPr lang="en-US" altLang="zh-CN" dirty="0" err="1" smtClean="0"/>
              <a:t>jieba</a:t>
            </a:r>
            <a:r>
              <a:rPr lang="zh-CN" altLang="en-US" dirty="0" smtClean="0"/>
              <a:t>库需要先在电脑上安装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，同学们看一下老师的演示，等开学后到机房练习。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逐一处理词汇表中的词语：单字去掉，新词语次数为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，老词语次数加</a:t>
            </a:r>
            <a:r>
              <a:rPr lang="en-US" altLang="zh-CN" dirty="0" smtClean="0"/>
              <a:t>1</a:t>
            </a:r>
            <a:r>
              <a:rPr lang="zh-CN" altLang="en-US" dirty="0" smtClean="0"/>
              <a:t>。使用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中的字典作为统计表。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1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5.png"/><Relationship Id="rId14" Type="http://schemas.openxmlformats.org/officeDocument/2006/relationships/image" Target="file:///C:\Users\1V994W2\PycharmProjects\PPT_Background_Generation/pic_temp/1_pic_quater_left_down.png" TargetMode="External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tags" Target="../tags/tag92.xml"/><Relationship Id="rId8" Type="http://schemas.openxmlformats.org/officeDocument/2006/relationships/tags" Target="../tags/tag93.xml"/><Relationship Id="rId9" Type="http://schemas.openxmlformats.org/officeDocument/2006/relationships/tags" Target="../tags/tag94.xml"/><Relationship Id="rId10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tags" Target="../tags/tag29.xml"/><Relationship Id="rId9" Type="http://schemas.openxmlformats.org/officeDocument/2006/relationships/tags" Target="../tags/tag30.xml"/><Relationship Id="rId10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tags" Target="../tags/tag34.xml"/><Relationship Id="rId5" Type="http://schemas.openxmlformats.org/officeDocument/2006/relationships/tags" Target="../tags/tag35.xml"/><Relationship Id="rId6" Type="http://schemas.openxmlformats.org/officeDocument/2006/relationships/tags" Target="../tags/tag36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4.png"/><Relationship Id="rId9" Type="http://schemas.openxmlformats.org/officeDocument/2006/relationships/image" Target="file:///C:\Users\1V994W2\PycharmProjects\PPT_Background_Generation/pic_temp/pic_sup.png" TargetMode="External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7.xml"/><Relationship Id="rId2" Type="http://schemas.openxmlformats.org/officeDocument/2006/relationships/tags" Target="../tags/tag38.xml"/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tags" Target="../tags/tag41.xml"/><Relationship Id="rId6" Type="http://schemas.openxmlformats.org/officeDocument/2006/relationships/tags" Target="../tags/tag42.xml"/><Relationship Id="rId7" Type="http://schemas.openxmlformats.org/officeDocument/2006/relationships/tags" Target="../tags/tag43.xml"/><Relationship Id="rId8" Type="http://schemas.openxmlformats.org/officeDocument/2006/relationships/tags" Target="../tags/tag44.xml"/><Relationship Id="rId9" Type="http://schemas.openxmlformats.org/officeDocument/2006/relationships/tags" Target="../tags/tag45.xml"/><Relationship Id="rId10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tags" Target="../tags/tag51.xml"/><Relationship Id="rId7" Type="http://schemas.openxmlformats.org/officeDocument/2006/relationships/tags" Target="../tags/tag52.xml"/><Relationship Id="rId8" Type="http://schemas.openxmlformats.org/officeDocument/2006/relationships/tags" Target="../tags/tag53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11" Type="http://schemas.openxmlformats.org/officeDocument/2006/relationships/image" Target="file:///C:\Users\1V994W2\PycharmProjects\PPT_Background_Generation/pic_temp/0_pic_quater_left_up.png" TargetMode="External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54.xml"/><Relationship Id="rId2" Type="http://schemas.openxmlformats.org/officeDocument/2006/relationships/tags" Target="../tags/tag55.xml"/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tags" Target="../tags/tag59.xml"/><Relationship Id="rId7" Type="http://schemas.openxmlformats.org/officeDocument/2006/relationships/tags" Target="../tags/tag60.xml"/><Relationship Id="rId8" Type="http://schemas.openxmlformats.org/officeDocument/2006/relationships/tags" Target="../tags/tag61.xml"/><Relationship Id="rId9" Type="http://schemas.openxmlformats.org/officeDocument/2006/relationships/tags" Target="../tags/tag62.xml"/><Relationship Id="rId10" Type="http://schemas.openxmlformats.org/officeDocument/2006/relationships/tags" Target="../tags/tag63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64.xml"/><Relationship Id="rId2" Type="http://schemas.openxmlformats.org/officeDocument/2006/relationships/tags" Target="../tags/tag65.xml"/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tags" Target="../tags/tag68.xml"/><Relationship Id="rId6" Type="http://schemas.openxmlformats.org/officeDocument/2006/relationships/tags" Target="../tags/tag69.xml"/><Relationship Id="rId7" Type="http://schemas.openxmlformats.org/officeDocument/2006/relationships/tags" Target="../tags/tag70.xml"/><Relationship Id="rId8" Type="http://schemas.openxmlformats.org/officeDocument/2006/relationships/tags" Target="../tags/tag71.xml"/><Relationship Id="rId9" Type="http://schemas.openxmlformats.org/officeDocument/2006/relationships/tags" Target="../tags/tag72.xml"/><Relationship Id="rId10" Type="http://schemas.openxmlformats.org/officeDocument/2006/relationships/tags" Target="../tags/tag73.xml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tags" Target="../tags/tag84.xml"/><Relationship Id="rId12" Type="http://schemas.openxmlformats.org/officeDocument/2006/relationships/tags" Target="../tags/tag85.xml"/><Relationship Id="rId13" Type="http://schemas.openxmlformats.org/officeDocument/2006/relationships/slideMaster" Target="../slideMasters/slideMaster1.xml"/><Relationship Id="rId14" Type="http://schemas.openxmlformats.org/officeDocument/2006/relationships/image" Target="../media/image2.png"/><Relationship Id="rId15" Type="http://schemas.openxmlformats.org/officeDocument/2006/relationships/image" Target="file:///C:\Users\1V994W2\PycharmProjects\PPT_Background_Generation/pic_temp/0_pic_quater_left_up.png" TargetMode="External"/><Relationship Id="rId16" Type="http://schemas.openxmlformats.org/officeDocument/2006/relationships/image" Target="../media/image3.png"/><Relationship Id="rId17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74.xml"/><Relationship Id="rId2" Type="http://schemas.openxmlformats.org/officeDocument/2006/relationships/tags" Target="../tags/tag75.xml"/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tags" Target="../tags/tag78.xml"/><Relationship Id="rId6" Type="http://schemas.openxmlformats.org/officeDocument/2006/relationships/tags" Target="../tags/tag79.xml"/><Relationship Id="rId7" Type="http://schemas.openxmlformats.org/officeDocument/2006/relationships/tags" Target="../tags/tag80.xml"/><Relationship Id="rId8" Type="http://schemas.openxmlformats.org/officeDocument/2006/relationships/tags" Target="../tags/tag81.xml"/><Relationship Id="rId9" Type="http://schemas.openxmlformats.org/officeDocument/2006/relationships/tags" Target="../tags/tag82.xml"/><Relationship Id="rId10" Type="http://schemas.openxmlformats.org/officeDocument/2006/relationships/tags" Target="../tags/tag8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20-4-27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20-4-27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20-4-27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20-4-27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20-4-27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20-4-27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20-4-27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20-4-27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20-4-27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20-4-27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tags" Target="../tags/tag1.xml"/><Relationship Id="rId13" Type="http://schemas.openxmlformats.org/officeDocument/2006/relationships/tags" Target="../tags/tag2.xml"/><Relationship Id="rId14" Type="http://schemas.openxmlformats.org/officeDocument/2006/relationships/tags" Target="../tags/tag3.xml"/><Relationship Id="rId15" Type="http://schemas.openxmlformats.org/officeDocument/2006/relationships/tags" Target="../tags/tag4.xml"/><Relationship Id="rId16" Type="http://schemas.openxmlformats.org/officeDocument/2006/relationships/tags" Target="../tags/tag5.xml"/><Relationship Id="rId17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20-4-27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png"/><Relationship Id="rId1" Type="http://schemas.openxmlformats.org/officeDocument/2006/relationships/tags" Target="../tags/tag95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png"/><Relationship Id="rId1" Type="http://schemas.openxmlformats.org/officeDocument/2006/relationships/tags" Target="../tags/tag102.x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8.PNG"/><Relationship Id="rId1" Type="http://schemas.openxmlformats.org/officeDocument/2006/relationships/tags" Target="../tags/tag103.x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04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05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06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07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9.jpg"/><Relationship Id="rId1" Type="http://schemas.openxmlformats.org/officeDocument/2006/relationships/tags" Target="../tags/tag108.x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09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10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96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0.png"/><Relationship Id="rId1" Type="http://schemas.openxmlformats.org/officeDocument/2006/relationships/tags" Target="../tags/tag111.x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1.png"/><Relationship Id="rId1" Type="http://schemas.openxmlformats.org/officeDocument/2006/relationships/tags" Target="../tags/tag112.x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13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14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tags" Target="../tags/tag115.xml"/><Relationship Id="rId2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16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17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118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2.jpeg"/><Relationship Id="rId1" Type="http://schemas.openxmlformats.org/officeDocument/2006/relationships/tags" Target="../tags/tag119.xml"/><Relationship Id="rId2" Type="http://schemas.openxmlformats.org/officeDocument/2006/relationships/tags" Target="../tags/tag1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97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98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tags" Target="../tags/tag99.xml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tags" Target="../tags/tag100.xml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tags" Target="../tags/tag101.x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1789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34311" y="2129094"/>
            <a:ext cx="5412105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算法与程序实现</a:t>
            </a:r>
            <a:r>
              <a:rPr lang="zh-CN" altLang="en-US" sz="2400" b="1" dirty="0">
                <a:solidFill>
                  <a:srgbClr val="FF0000"/>
                </a:solidFill>
              </a:rPr>
              <a:t>的综合应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用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一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高中信息技术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2635" y="3511284"/>
            <a:ext cx="483624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北京中学  任志强</a:t>
            </a:r>
            <a:endParaRPr lang="zh-CN" altLang="en-US" sz="2000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中文分词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分字很容易，因为文本是以字符为单位存储的。</a:t>
            </a:r>
          </a:p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英文分词也很容易，每个单词由空格或标点分开。</a:t>
            </a:r>
          </a:p>
        </p:txBody>
      </p:sp>
      <p:pic>
        <p:nvPicPr>
          <p:cNvPr id="7" name="图片 6" descr="屏幕快照 2020-04-13 上午10.43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75"/>
            <a:ext cx="9144000" cy="1809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</a:rPr>
              <a:t>中文分词</a:t>
            </a:r>
            <a:r>
              <a:rPr lang="en-US" altLang="zh-TW" sz="3200" dirty="0" err="1">
                <a:solidFill>
                  <a:srgbClr val="0070C0"/>
                </a:solidFill>
              </a:rPr>
              <a:t>jieba</a:t>
            </a:r>
            <a:r>
              <a:rPr lang="zh-TW" altLang="en-US" sz="3200" dirty="0">
                <a:solidFill>
                  <a:srgbClr val="0070C0"/>
                </a:solidFill>
              </a:rPr>
              <a:t>库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546833" y="1263662"/>
            <a:ext cx="7722152" cy="2584219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输入：文本    处理：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jieba.lcut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()  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输出：词语列表</a:t>
            </a:r>
          </a:p>
        </p:txBody>
      </p:sp>
      <p:pic>
        <p:nvPicPr>
          <p:cNvPr id="6" name="图片 5" descr="jieb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325"/>
            <a:ext cx="9144000" cy="2958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自然语言处</a:t>
            </a:r>
            <a:r>
              <a:rPr lang="zh-CN" altLang="en-US" sz="3200" dirty="0">
                <a:solidFill>
                  <a:srgbClr val="0070C0"/>
                </a:solidFill>
              </a:rPr>
              <a:t>理</a:t>
            </a:r>
            <a:r>
              <a:rPr lang="en-US" altLang="zh-CN" sz="2000" dirty="0">
                <a:solidFill>
                  <a:srgbClr val="0070C0"/>
                </a:solidFill>
              </a:rPr>
              <a:t>Natural Language Processing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计算机语言相对简单，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python3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关键字有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个。</a:t>
            </a:r>
          </a:p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人类语言极其灵活，其含义依赖于上下文和环境。自然语言处理是人工智能的最大难点之一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第三方库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自带标准库：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random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math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turtle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等。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构建了开源计算生态，各领域专家免费为用户提供了海量工具包，称为第三方库。</a:t>
            </a:r>
          </a:p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用户搜索、安装合适的第三方库，可以解决复杂问题，避免从头造轮子，做无用功。</a:t>
            </a:r>
          </a:p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操作系统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命令行安装：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pip3 install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jieba</a:t>
            </a: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练习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下列语句成功执行后的输出是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&gt;&gt;&gt;import </a:t>
            </a:r>
            <a:r>
              <a:rPr lang="en-US" altLang="zh-TW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jieba</a:t>
            </a: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&gt;&gt;&gt;</a:t>
            </a:r>
            <a:r>
              <a:rPr lang="en-US" altLang="zh-TW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jieba.lcut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美髯公千里走单骑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’)</a:t>
            </a:r>
            <a:endParaRPr lang="zh-CN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2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练习和答案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下列语句成功执行后的输出是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&gt;&gt;&gt;import </a:t>
            </a:r>
            <a:r>
              <a:rPr lang="en-US" altLang="zh-TW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jieba</a:t>
            </a: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&gt;&gt;&gt;</a:t>
            </a:r>
            <a:r>
              <a:rPr lang="en-US" altLang="zh-TW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jieba.lcut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(‘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美髯公千里走单骑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’)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[‘</a:t>
            </a:r>
            <a:r>
              <a:rPr lang="zh-CN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美髯公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’,’</a:t>
            </a:r>
            <a:r>
              <a:rPr lang="zh-CN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千里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’,’</a:t>
            </a:r>
            <a:r>
              <a:rPr lang="zh-CN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走单骑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endParaRPr lang="zh-CN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4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image_1587287489.4461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7"/>
            <a:ext cx="9144000" cy="51435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07440" y="13394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词频统计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solidFill>
                  <a:srgbClr val="0070C0"/>
                </a:solidFill>
              </a:rPr>
              <a:t>词频统计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jieba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库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得到的词汇表是列表。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为了提高效率，词频统计需要用到新的数据类型：字典</a:t>
            </a: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2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4477147" y="1519745"/>
            <a:ext cx="3856987" cy="72827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2400" dirty="0">
                <a:solidFill>
                  <a:srgbClr val="FF0000"/>
                </a:solidFill>
              </a:rPr>
              <a:t>3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. </a:t>
            </a:r>
            <a:r>
              <a:rPr kumimoji="1" lang="en-US" altLang="zh-TW" sz="2400" dirty="0">
                <a:solidFill>
                  <a:srgbClr val="FF0000"/>
                </a:solidFill>
              </a:rPr>
              <a:t>python</a:t>
            </a:r>
            <a:r>
              <a:rPr kumimoji="1" lang="zh-TW" altLang="en-US" sz="2400" dirty="0">
                <a:solidFill>
                  <a:srgbClr val="FF0000"/>
                </a:solidFill>
              </a:rPr>
              <a:t>字典怎么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用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？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40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字典</a:t>
            </a:r>
            <a:r>
              <a:rPr lang="en-US" altLang="zh-CN" sz="3200" dirty="0" smtClean="0">
                <a:solidFill>
                  <a:srgbClr val="0070C0"/>
                </a:solidFill>
              </a:rPr>
              <a:t>:“</a:t>
            </a:r>
            <a:r>
              <a:rPr lang="zh-CN" altLang="en-US" sz="3200" dirty="0">
                <a:solidFill>
                  <a:srgbClr val="0070C0"/>
                </a:solidFill>
              </a:rPr>
              <a:t>键</a:t>
            </a:r>
            <a:r>
              <a:rPr lang="en-US" altLang="zh-CN" sz="3200" dirty="0">
                <a:solidFill>
                  <a:srgbClr val="0070C0"/>
                </a:solidFill>
              </a:rPr>
              <a:t>:</a:t>
            </a:r>
            <a:r>
              <a:rPr lang="zh-CN" altLang="en-US" sz="3200" dirty="0">
                <a:solidFill>
                  <a:srgbClr val="0070C0"/>
                </a:solidFill>
              </a:rPr>
              <a:t>值”对的集合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582116" y="1263662"/>
            <a:ext cx="7933829" cy="258421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{11:'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北京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',   12:'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天津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',   31:'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上海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',   50:'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重庆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'}</a:t>
            </a:r>
            <a:endParaRPr lang="tr-TR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{'</a:t>
            </a:r>
            <a:r>
              <a:rPr lang="zh-CN" altLang="tr-T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张三</a:t>
            </a:r>
            <a:r>
              <a:rPr lang="tr-TR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': '</a:t>
            </a:r>
            <a:r>
              <a:rPr lang="tr-TR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tr-TR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',   '</a:t>
            </a:r>
            <a:r>
              <a:rPr lang="zh-CN" altLang="tr-T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李四</a:t>
            </a:r>
            <a:r>
              <a:rPr lang="tr-TR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': '</a:t>
            </a:r>
            <a:r>
              <a:rPr lang="tr-TR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Jack</a:t>
            </a:r>
            <a:r>
              <a:rPr lang="tr-TR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',    '</a:t>
            </a:r>
            <a:r>
              <a:rPr lang="zh-CN" altLang="tr-T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小丽</a:t>
            </a:r>
            <a:r>
              <a:rPr lang="tr-TR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': '</a:t>
            </a:r>
            <a:r>
              <a:rPr lang="tr-TR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Annie</a:t>
            </a:r>
            <a:r>
              <a:rPr lang="tr-TR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tr-TR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tr-TR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字典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dict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可以高效处理大量键值对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key:value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键可以是数字、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字符串等，</a:t>
            </a:r>
            <a:r>
              <a:rPr lang="zh-CN" altLang="tr-T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键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不可重复。</a:t>
            </a: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键值对在字典中无序，字典名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[key]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学习目标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通过观看微课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，理解复杂问题的解决思路，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体验算法与程序实现的综合应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用。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通过完成视频中的练习，掌握字典操作，树立学好信息技术的信心，尝试学以致用。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3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字典的常用操作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582116" y="1263662"/>
            <a:ext cx="7933829" cy="2584219"/>
          </a:xfrm>
        </p:spPr>
        <p:txBody>
          <a:bodyPr>
            <a:noAutofit/>
          </a:bodyPr>
          <a:lstStyle/>
          <a:p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938"/>
            <a:ext cx="9144000" cy="3943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8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字典的</a:t>
            </a:r>
            <a:r>
              <a:rPr lang="en-US" altLang="en-US" sz="3200" dirty="0" err="1" smtClean="0">
                <a:solidFill>
                  <a:srgbClr val="0070C0"/>
                </a:solidFill>
              </a:rPr>
              <a:t>查询get</a:t>
            </a:r>
            <a:r>
              <a:rPr lang="en-US" altLang="en-US" sz="3200" dirty="0" smtClean="0">
                <a:solidFill>
                  <a:srgbClr val="0070C0"/>
                </a:solidFill>
              </a:rPr>
              <a:t>()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582116" y="1263662"/>
            <a:ext cx="7933829" cy="2584219"/>
          </a:xfrm>
        </p:spPr>
        <p:txBody>
          <a:bodyPr>
            <a:noAutofit/>
          </a:bodyPr>
          <a:lstStyle/>
          <a:p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366"/>
            <a:ext cx="9144000" cy="3952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824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练习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字典</a:t>
            </a:r>
            <a:r>
              <a:rPr lang="en-US" altLang="zh-TW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{“A”:65, “B”:66},</a:t>
            </a:r>
          </a:p>
          <a:p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添加键值对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“c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”:67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的代码是： </a:t>
            </a: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修改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对应的值为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的代码是</a:t>
            </a:r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删除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所在的键值对的代码</a:t>
            </a:r>
            <a:r>
              <a:rPr lang="zh-TW" alt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zh-TW" alt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zh-TW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1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练习和答案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字典</a:t>
            </a:r>
            <a:r>
              <a:rPr lang="en-US" altLang="zh-TW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{“A”:65, “B”:66},</a:t>
            </a:r>
          </a:p>
          <a:p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添加键值对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“c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”:67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的代码是： </a:t>
            </a:r>
            <a:r>
              <a:rPr lang="en-US" altLang="zh-TW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[“c”]=67</a:t>
            </a:r>
          </a:p>
          <a:p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修改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对应的值为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的代码是：</a:t>
            </a:r>
            <a:r>
              <a:rPr lang="en-US" altLang="zh-TW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[“c”]=99</a:t>
            </a:r>
          </a:p>
          <a:p>
            <a:r>
              <a:rPr lang="zh-TW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删除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所在的键值对的代码是：</a:t>
            </a:r>
          </a:p>
          <a:p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del(</a:t>
            </a:r>
            <a:r>
              <a:rPr lang="en-US" altLang="zh-TW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([“B”]) </a:t>
            </a:r>
            <a:r>
              <a:rPr lang="zh-TW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或 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n-US" altLang="zh-TW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altLang="zh-TW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[“B”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altLang="zh-TW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8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4477147" y="1519745"/>
            <a:ext cx="3856987" cy="728276"/>
          </a:xfrm>
        </p:spPr>
        <p:txBody>
          <a:bodyPr>
            <a:noAutofit/>
          </a:bodyPr>
          <a:lstStyle/>
          <a:p>
            <a:pPr algn="ctr"/>
            <a:r>
              <a:rPr kumimoji="1" lang="zh-CN" altLang="en-US" sz="2400" dirty="0" smtClean="0">
                <a:solidFill>
                  <a:srgbClr val="FF0000"/>
                </a:solidFill>
              </a:rPr>
              <a:t>总结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773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自顶</a:t>
            </a:r>
            <a:r>
              <a:rPr lang="zh-CN" altLang="en-US" sz="3200" dirty="0">
                <a:solidFill>
                  <a:srgbClr val="0070C0"/>
                </a:solidFill>
              </a:rPr>
              <a:t>向下，逐步求精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90601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solidFill>
                  <a:srgbClr val="0070C0"/>
                </a:solidFill>
              </a:rPr>
              <a:t>算法、工具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文件操作：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open()</a:t>
            </a: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第三方库：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jieba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字典使用：增、删、改、查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solidFill>
                  <a:srgbClr val="0070C0"/>
                </a:solidFill>
              </a:rPr>
              <a:t>作业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针对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日常生活中发现的编程问题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，请尝试综合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分析，划分模块，设计算法，直至调试运行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希望同学们描述有待发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明的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算法，解决有意义的问题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附录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三国演义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txt</a:t>
            </a: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拓展资源：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使用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requests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库和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bs4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库获取网络文本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2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spc="3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温故知新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解析算法：表达式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输入、计算、输出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枚举算法：明确对象，划定范围，逐一判断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2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solidFill>
                  <a:srgbClr val="0070C0"/>
                </a:solidFill>
              </a:rPr>
              <a:t>算法与程序实现的综合应用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例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：查找文稿中高频词的问题。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问题：学校开展经典诵读活动</a:t>
            </a:r>
            <a:r>
              <a:rPr lang="zh-CN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，小明在阅读《三国演义》时</a:t>
            </a:r>
            <a:r>
              <a:rPr lang="zh-CN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，为了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分析</a:t>
            </a:r>
            <a:r>
              <a:rPr lang="zh-CN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小说</a:t>
            </a:r>
            <a:r>
              <a:rPr lang="zh-CN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写作特色，想把小说中出现次数最多的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个词查找出来。想一想</a:t>
            </a:r>
            <a:r>
              <a:rPr lang="zh-CN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小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明如何通过编写程序来实现呢？</a:t>
            </a: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从哪里入手？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4477147" y="1519745"/>
            <a:ext cx="3856987" cy="72827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2400" dirty="0" smtClean="0">
                <a:solidFill>
                  <a:srgbClr val="FF0000"/>
                </a:solidFill>
              </a:rPr>
              <a:t>1.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如何解决综合问题？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983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项目分析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内容占位符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106797"/>
              </p:ext>
            </p:extLst>
          </p:nvPr>
        </p:nvGraphicFramePr>
        <p:xfrm>
          <a:off x="960438" y="1263650"/>
          <a:ext cx="7219950" cy="258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项目分析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7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07371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819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设计算法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40513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041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0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zh-CN" sz="2400" dirty="0">
                <a:solidFill>
                  <a:srgbClr val="FF0000"/>
                </a:solidFill>
              </a:rPr>
              <a:t>2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.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如何对</a:t>
            </a:r>
            <a:r>
              <a:rPr kumimoji="1" lang="en-US" altLang="en-US" sz="2400" dirty="0" smtClean="0">
                <a:solidFill>
                  <a:srgbClr val="FF0000"/>
                </a:solidFill>
              </a:rPr>
              <a:t>中文分词？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8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704</Words>
  <Application>Microsoft Macintosh PowerPoint</Application>
  <PresentationFormat>全屏显示(16:9)</PresentationFormat>
  <Paragraphs>120</Paragraphs>
  <Slides>29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1_Office 主题​​</vt:lpstr>
      <vt:lpstr>算法与程序实现的综合应用一</vt:lpstr>
      <vt:lpstr>学习目标</vt:lpstr>
      <vt:lpstr>温故知新</vt:lpstr>
      <vt:lpstr>算法与程序实现的综合应用</vt:lpstr>
      <vt:lpstr>1.如何解决综合问题？</vt:lpstr>
      <vt:lpstr>项目分析</vt:lpstr>
      <vt:lpstr>项目分析</vt:lpstr>
      <vt:lpstr>设计算法</vt:lpstr>
      <vt:lpstr>2.如何对中文分词？</vt:lpstr>
      <vt:lpstr>中文分词</vt:lpstr>
      <vt:lpstr>中文分词jieba库</vt:lpstr>
      <vt:lpstr>自然语言处理Natural Language Processing</vt:lpstr>
      <vt:lpstr>第三方库</vt:lpstr>
      <vt:lpstr>练习</vt:lpstr>
      <vt:lpstr>练习和答案</vt:lpstr>
      <vt:lpstr>词频统计</vt:lpstr>
      <vt:lpstr>词频统计</vt:lpstr>
      <vt:lpstr>3. python字典怎么用？</vt:lpstr>
      <vt:lpstr>字典:“键:值”对的集合</vt:lpstr>
      <vt:lpstr>字典的常用操作</vt:lpstr>
      <vt:lpstr>字典的查询get()</vt:lpstr>
      <vt:lpstr>练习</vt:lpstr>
      <vt:lpstr>练习和答案</vt:lpstr>
      <vt:lpstr>总结</vt:lpstr>
      <vt:lpstr>自顶向下，逐步求精</vt:lpstr>
      <vt:lpstr>算法、工具</vt:lpstr>
      <vt:lpstr>作业</vt:lpstr>
      <vt:lpstr>附录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apple</cp:lastModifiedBy>
  <cp:revision>129</cp:revision>
  <dcterms:created xsi:type="dcterms:W3CDTF">2020-02-01T11:21:51Z</dcterms:created>
  <dcterms:modified xsi:type="dcterms:W3CDTF">2020-04-27T16:12:52Z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