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65" r:id="rId2"/>
    <p:sldId id="324" r:id="rId3"/>
    <p:sldId id="297" r:id="rId4"/>
    <p:sldId id="298" r:id="rId5"/>
    <p:sldId id="299" r:id="rId6"/>
    <p:sldId id="325" r:id="rId7"/>
    <p:sldId id="326" r:id="rId8"/>
    <p:sldId id="327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28" r:id="rId19"/>
    <p:sldId id="330" r:id="rId20"/>
    <p:sldId id="331" r:id="rId21"/>
    <p:sldId id="329" r:id="rId22"/>
    <p:sldId id="332" r:id="rId23"/>
    <p:sldId id="314" r:id="rId24"/>
    <p:sldId id="271" r:id="rId2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5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4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4" Type="http://schemas.openxmlformats.org/officeDocument/2006/relationships/image" Target="../media/image52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0.emf"/><Relationship Id="rId1" Type="http://schemas.openxmlformats.org/officeDocument/2006/relationships/image" Target="../media/image53.emf"/><Relationship Id="rId4" Type="http://schemas.openxmlformats.org/officeDocument/2006/relationships/image" Target="../media/image55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7.emf"/><Relationship Id="rId1" Type="http://schemas.openxmlformats.org/officeDocument/2006/relationships/image" Target="../media/image59.emf"/><Relationship Id="rId4" Type="http://schemas.openxmlformats.org/officeDocument/2006/relationships/image" Target="../media/image61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57.emf"/><Relationship Id="rId1" Type="http://schemas.openxmlformats.org/officeDocument/2006/relationships/image" Target="../media/image5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emf"/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emf"/><Relationship Id="rId5" Type="http://schemas.openxmlformats.org/officeDocument/2006/relationships/image" Target="../media/image31.e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32.e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196835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73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85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785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bg>
      <p:bgPr>
        <a:gradFill flip="none" rotWithShape="1">
          <a:gsLst>
            <a:gs pos="32000">
              <a:schemeClr val="accent2"/>
            </a:gs>
            <a:gs pos="0">
              <a:schemeClr val="accent2">
                <a:lumMod val="75000"/>
              </a:schemeClr>
            </a:gs>
            <a:gs pos="69000">
              <a:schemeClr val="accent3"/>
            </a:gs>
            <a:gs pos="97000">
              <a:schemeClr val="accent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组 235"/>
          <p:cNvGrpSpPr/>
          <p:nvPr userDrawn="1"/>
        </p:nvGrpSpPr>
        <p:grpSpPr>
          <a:xfrm>
            <a:off x="-393035" y="-785783"/>
            <a:ext cx="10151430" cy="5605289"/>
            <a:chOff x="-1517189" y="-871840"/>
            <a:chExt cx="14366963" cy="9196672"/>
          </a:xfrm>
          <a:solidFill>
            <a:schemeClr val="bg1">
              <a:alpha val="10000"/>
            </a:schemeClr>
          </a:solidFill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 rot="20132266">
              <a:off x="3204672" y="5259246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3276077" y="3086935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grpSp>
          <p:nvGrpSpPr>
            <p:cNvPr id="19" name="组 18"/>
            <p:cNvGrpSpPr/>
            <p:nvPr userDrawn="1"/>
          </p:nvGrpSpPr>
          <p:grpSpPr>
            <a:xfrm rot="1396810">
              <a:off x="5439148" y="336445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1" name="Freeform 13"/>
              <p:cNvSpPr>
                <a:spLocks noEditPoints="1"/>
              </p:cNvSpPr>
              <p:nvPr/>
            </p:nvSpPr>
            <p:spPr bwMode="auto">
              <a:xfrm>
                <a:off x="6130130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17" name="Freeform 19"/>
            <p:cNvSpPr>
              <a:spLocks noEditPoints="1"/>
            </p:cNvSpPr>
            <p:nvPr/>
          </p:nvSpPr>
          <p:spPr bwMode="auto">
            <a:xfrm rot="1363540">
              <a:off x="8673100" y="7234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 rot="20253209">
              <a:off x="4644944" y="440960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grpSp>
          <p:nvGrpSpPr>
            <p:cNvPr id="20" name="组合 45"/>
            <p:cNvGrpSpPr/>
            <p:nvPr userDrawn="1"/>
          </p:nvGrpSpPr>
          <p:grpSpPr>
            <a:xfrm rot="2116298">
              <a:off x="5097308" y="532895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grpSp>
          <p:nvGrpSpPr>
            <p:cNvPr id="26" name="组合 46"/>
            <p:cNvGrpSpPr/>
            <p:nvPr userDrawn="1"/>
          </p:nvGrpSpPr>
          <p:grpSpPr>
            <a:xfrm rot="19680185">
              <a:off x="2669841" y="449950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29" name="Freeform 29"/>
            <p:cNvSpPr>
              <a:spLocks noEditPoints="1"/>
            </p:cNvSpPr>
            <p:nvPr userDrawn="1"/>
          </p:nvSpPr>
          <p:spPr bwMode="auto">
            <a:xfrm>
              <a:off x="4567724" y="3130391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Freeform 5"/>
            <p:cNvSpPr>
              <a:spLocks noEditPoints="1"/>
            </p:cNvSpPr>
            <p:nvPr userDrawn="1"/>
          </p:nvSpPr>
          <p:spPr bwMode="auto">
            <a:xfrm rot="1264384">
              <a:off x="3800465" y="638232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grpSp>
          <p:nvGrpSpPr>
            <p:cNvPr id="31" name="组合 22"/>
            <p:cNvGrpSpPr/>
            <p:nvPr userDrawn="1"/>
          </p:nvGrpSpPr>
          <p:grpSpPr>
            <a:xfrm rot="1013132">
              <a:off x="2506793" y="6413812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32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grpSp>
          <p:nvGrpSpPr>
            <p:cNvPr id="39" name="组合 23"/>
            <p:cNvGrpSpPr/>
            <p:nvPr userDrawn="1"/>
          </p:nvGrpSpPr>
          <p:grpSpPr>
            <a:xfrm>
              <a:off x="6063218" y="3624642"/>
              <a:ext cx="1301704" cy="1299270"/>
              <a:chOff x="6262690" y="5170488"/>
              <a:chExt cx="1697038" cy="1693863"/>
            </a:xfrm>
            <a:grpFill/>
          </p:grpSpPr>
          <p:sp>
            <p:nvSpPr>
              <p:cNvPr id="40" name="Freeform 19"/>
              <p:cNvSpPr>
                <a:spLocks noEditPoints="1"/>
              </p:cNvSpPr>
              <p:nvPr/>
            </p:nvSpPr>
            <p:spPr bwMode="auto">
              <a:xfrm>
                <a:off x="6262690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41" name="Freeform 20"/>
              <p:cNvSpPr>
                <a:spLocks/>
              </p:cNvSpPr>
              <p:nvPr userDrawn="1"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44" name="Freeform 7"/>
            <p:cNvSpPr>
              <a:spLocks noEditPoints="1"/>
            </p:cNvSpPr>
            <p:nvPr/>
          </p:nvSpPr>
          <p:spPr bwMode="auto">
            <a:xfrm rot="20132266">
              <a:off x="-1257123" y="479820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Freeform 9"/>
            <p:cNvSpPr>
              <a:spLocks noEditPoints="1"/>
            </p:cNvSpPr>
            <p:nvPr/>
          </p:nvSpPr>
          <p:spPr bwMode="auto">
            <a:xfrm>
              <a:off x="-491355" y="283166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grpSp>
          <p:nvGrpSpPr>
            <p:cNvPr id="46" name="组 45"/>
            <p:cNvGrpSpPr/>
            <p:nvPr userDrawn="1"/>
          </p:nvGrpSpPr>
          <p:grpSpPr>
            <a:xfrm rot="1396810">
              <a:off x="998952" y="372213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71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73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74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47" name="Freeform 19"/>
            <p:cNvSpPr>
              <a:spLocks noEditPoints="1"/>
            </p:cNvSpPr>
            <p:nvPr/>
          </p:nvSpPr>
          <p:spPr bwMode="auto">
            <a:xfrm rot="1363540">
              <a:off x="337564" y="579283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 rot="20253209">
              <a:off x="158920" y="448561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grpSp>
          <p:nvGrpSpPr>
            <p:cNvPr id="49" name="组合 45"/>
            <p:cNvGrpSpPr/>
            <p:nvPr userDrawn="1"/>
          </p:nvGrpSpPr>
          <p:grpSpPr>
            <a:xfrm rot="2116298">
              <a:off x="1231243" y="512861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66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67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68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69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70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grpSp>
          <p:nvGrpSpPr>
            <p:cNvPr id="50" name="组合 46"/>
            <p:cNvGrpSpPr/>
            <p:nvPr userDrawn="1"/>
          </p:nvGrpSpPr>
          <p:grpSpPr>
            <a:xfrm rot="19680185">
              <a:off x="-1517189" y="380303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6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65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51" name="Freeform 29"/>
            <p:cNvSpPr>
              <a:spLocks noEditPoints="1"/>
            </p:cNvSpPr>
            <p:nvPr userDrawn="1"/>
          </p:nvSpPr>
          <p:spPr bwMode="auto">
            <a:xfrm>
              <a:off x="760976" y="275152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Freeform 5"/>
            <p:cNvSpPr>
              <a:spLocks noEditPoints="1"/>
            </p:cNvSpPr>
            <p:nvPr userDrawn="1"/>
          </p:nvSpPr>
          <p:spPr bwMode="auto">
            <a:xfrm rot="1264384">
              <a:off x="1983280" y="5686214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grpSp>
          <p:nvGrpSpPr>
            <p:cNvPr id="53" name="组合 22"/>
            <p:cNvGrpSpPr/>
            <p:nvPr userDrawn="1"/>
          </p:nvGrpSpPr>
          <p:grpSpPr>
            <a:xfrm rot="1013132">
              <a:off x="1601368" y="443860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57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60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62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63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grpSp>
          <p:nvGrpSpPr>
            <p:cNvPr id="54" name="组合 23"/>
            <p:cNvGrpSpPr/>
            <p:nvPr userDrawn="1"/>
          </p:nvGrpSpPr>
          <p:grpSpPr>
            <a:xfrm>
              <a:off x="1798258" y="294782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55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76" name="Freeform 7"/>
            <p:cNvSpPr>
              <a:spLocks noEditPoints="1"/>
            </p:cNvSpPr>
            <p:nvPr/>
          </p:nvSpPr>
          <p:spPr bwMode="auto">
            <a:xfrm rot="21538996">
              <a:off x="7150383" y="576431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 rot="1406730">
              <a:off x="8537771" y="4215104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grpSp>
          <p:nvGrpSpPr>
            <p:cNvPr id="78" name="组 77"/>
            <p:cNvGrpSpPr/>
            <p:nvPr userDrawn="1"/>
          </p:nvGrpSpPr>
          <p:grpSpPr>
            <a:xfrm rot="2803540">
              <a:off x="9511163" y="5451184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03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04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05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06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79" name="Freeform 19"/>
            <p:cNvSpPr>
              <a:spLocks noEditPoints="1"/>
            </p:cNvSpPr>
            <p:nvPr/>
          </p:nvSpPr>
          <p:spPr bwMode="auto">
            <a:xfrm rot="2770270">
              <a:off x="8355392" y="7325895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 rot="59939">
              <a:off x="8625447" y="5843013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grpSp>
          <p:nvGrpSpPr>
            <p:cNvPr id="81" name="组合 45"/>
            <p:cNvGrpSpPr/>
            <p:nvPr userDrawn="1"/>
          </p:nvGrpSpPr>
          <p:grpSpPr>
            <a:xfrm rot="3523028">
              <a:off x="9384746" y="6959690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98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99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00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01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02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grpSp>
          <p:nvGrpSpPr>
            <p:cNvPr id="82" name="组合 46"/>
            <p:cNvGrpSpPr/>
            <p:nvPr userDrawn="1"/>
          </p:nvGrpSpPr>
          <p:grpSpPr>
            <a:xfrm rot="21086915">
              <a:off x="7366693" y="4686026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96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97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83" name="Freeform 29"/>
            <p:cNvSpPr>
              <a:spLocks noEditPoints="1"/>
            </p:cNvSpPr>
            <p:nvPr userDrawn="1"/>
          </p:nvSpPr>
          <p:spPr bwMode="auto">
            <a:xfrm rot="1406730">
              <a:off x="9836343" y="4616570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Freeform 5"/>
            <p:cNvSpPr>
              <a:spLocks noEditPoints="1"/>
            </p:cNvSpPr>
            <p:nvPr userDrawn="1"/>
          </p:nvSpPr>
          <p:spPr bwMode="auto">
            <a:xfrm rot="2671114">
              <a:off x="9574736" y="789551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grpSp>
          <p:nvGrpSpPr>
            <p:cNvPr id="85" name="组合 22"/>
            <p:cNvGrpSpPr/>
            <p:nvPr userDrawn="1"/>
          </p:nvGrpSpPr>
          <p:grpSpPr>
            <a:xfrm rot="2419862">
              <a:off x="9997017" y="6488458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89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90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91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92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93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94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95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grpSp>
          <p:nvGrpSpPr>
            <p:cNvPr id="86" name="组合 23"/>
            <p:cNvGrpSpPr/>
            <p:nvPr userDrawn="1"/>
          </p:nvGrpSpPr>
          <p:grpSpPr>
            <a:xfrm rot="1406730">
              <a:off x="11173870" y="-871840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87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88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108" name="Freeform 7"/>
            <p:cNvSpPr>
              <a:spLocks noEditPoints="1"/>
            </p:cNvSpPr>
            <p:nvPr/>
          </p:nvSpPr>
          <p:spPr bwMode="auto">
            <a:xfrm rot="20132266">
              <a:off x="-3210" y="1374612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Freeform 9"/>
            <p:cNvSpPr>
              <a:spLocks noEditPoints="1"/>
            </p:cNvSpPr>
            <p:nvPr/>
          </p:nvSpPr>
          <p:spPr bwMode="auto">
            <a:xfrm>
              <a:off x="762558" y="-591931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grpSp>
          <p:nvGrpSpPr>
            <p:cNvPr id="110" name="组 109"/>
            <p:cNvGrpSpPr/>
            <p:nvPr userDrawn="1"/>
          </p:nvGrpSpPr>
          <p:grpSpPr>
            <a:xfrm rot="1396810">
              <a:off x="2252865" y="298538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35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6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7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8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111" name="Freeform 19"/>
            <p:cNvSpPr>
              <a:spLocks noEditPoints="1"/>
            </p:cNvSpPr>
            <p:nvPr/>
          </p:nvSpPr>
          <p:spPr bwMode="auto">
            <a:xfrm rot="1363540">
              <a:off x="1591477" y="2369237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Freeform 20"/>
            <p:cNvSpPr>
              <a:spLocks/>
            </p:cNvSpPr>
            <p:nvPr/>
          </p:nvSpPr>
          <p:spPr bwMode="auto">
            <a:xfrm rot="20253209">
              <a:off x="1412833" y="1062017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grpSp>
          <p:nvGrpSpPr>
            <p:cNvPr id="113" name="组合 45"/>
            <p:cNvGrpSpPr/>
            <p:nvPr userDrawn="1"/>
          </p:nvGrpSpPr>
          <p:grpSpPr>
            <a:xfrm rot="2116298">
              <a:off x="2485156" y="1705025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30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1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2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3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4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grpSp>
          <p:nvGrpSpPr>
            <p:cNvPr id="114" name="组合 46"/>
            <p:cNvGrpSpPr/>
            <p:nvPr userDrawn="1"/>
          </p:nvGrpSpPr>
          <p:grpSpPr>
            <a:xfrm rot="19680185">
              <a:off x="-263276" y="379440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28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9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115" name="Freeform 29"/>
            <p:cNvSpPr>
              <a:spLocks noEditPoints="1"/>
            </p:cNvSpPr>
            <p:nvPr userDrawn="1"/>
          </p:nvSpPr>
          <p:spPr bwMode="auto">
            <a:xfrm>
              <a:off x="2014889" y="-672068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5"/>
            <p:cNvSpPr>
              <a:spLocks noEditPoints="1"/>
            </p:cNvSpPr>
            <p:nvPr userDrawn="1"/>
          </p:nvSpPr>
          <p:spPr bwMode="auto">
            <a:xfrm rot="1264384">
              <a:off x="2980490" y="2441065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grpSp>
          <p:nvGrpSpPr>
            <p:cNvPr id="117" name="组合 22"/>
            <p:cNvGrpSpPr/>
            <p:nvPr userDrawn="1"/>
          </p:nvGrpSpPr>
          <p:grpSpPr>
            <a:xfrm rot="1013132">
              <a:off x="2855281" y="1015011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21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2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3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4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5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6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7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grpSp>
          <p:nvGrpSpPr>
            <p:cNvPr id="118" name="组合 23"/>
            <p:cNvGrpSpPr/>
            <p:nvPr userDrawn="1"/>
          </p:nvGrpSpPr>
          <p:grpSpPr>
            <a:xfrm>
              <a:off x="3052171" y="-47576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19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0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140" name="Freeform 7"/>
            <p:cNvSpPr>
              <a:spLocks noEditPoints="1"/>
            </p:cNvSpPr>
            <p:nvPr/>
          </p:nvSpPr>
          <p:spPr bwMode="auto">
            <a:xfrm rot="20132266">
              <a:off x="4165316" y="196966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1" name="Freeform 9"/>
            <p:cNvSpPr>
              <a:spLocks noEditPoints="1"/>
            </p:cNvSpPr>
            <p:nvPr/>
          </p:nvSpPr>
          <p:spPr bwMode="auto">
            <a:xfrm>
              <a:off x="4931084" y="312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grpSp>
          <p:nvGrpSpPr>
            <p:cNvPr id="142" name="组 141"/>
            <p:cNvGrpSpPr/>
            <p:nvPr userDrawn="1"/>
          </p:nvGrpSpPr>
          <p:grpSpPr>
            <a:xfrm rot="1396810">
              <a:off x="6421391" y="89359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6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8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9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143" name="Freeform 19"/>
            <p:cNvSpPr>
              <a:spLocks noEditPoints="1"/>
            </p:cNvSpPr>
            <p:nvPr/>
          </p:nvSpPr>
          <p:spPr bwMode="auto">
            <a:xfrm rot="1363540">
              <a:off x="5760003" y="296429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4" name="Freeform 20"/>
            <p:cNvSpPr>
              <a:spLocks/>
            </p:cNvSpPr>
            <p:nvPr/>
          </p:nvSpPr>
          <p:spPr bwMode="auto">
            <a:xfrm rot="20253209">
              <a:off x="5581359" y="165707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grpSp>
          <p:nvGrpSpPr>
            <p:cNvPr id="145" name="组合 45"/>
            <p:cNvGrpSpPr/>
            <p:nvPr userDrawn="1"/>
          </p:nvGrpSpPr>
          <p:grpSpPr>
            <a:xfrm rot="2116298">
              <a:off x="6653682" y="230007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62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3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4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5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6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grpSp>
          <p:nvGrpSpPr>
            <p:cNvPr id="146" name="组合 46"/>
            <p:cNvGrpSpPr/>
            <p:nvPr userDrawn="1"/>
          </p:nvGrpSpPr>
          <p:grpSpPr>
            <a:xfrm rot="19680185">
              <a:off x="3905250" y="97449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60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1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147" name="Freeform 29"/>
            <p:cNvSpPr>
              <a:spLocks noEditPoints="1"/>
            </p:cNvSpPr>
            <p:nvPr userDrawn="1"/>
          </p:nvSpPr>
          <p:spPr bwMode="auto">
            <a:xfrm>
              <a:off x="6183415" y="-7701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8" name="Freeform 5"/>
            <p:cNvSpPr>
              <a:spLocks noEditPoints="1"/>
            </p:cNvSpPr>
            <p:nvPr userDrawn="1"/>
          </p:nvSpPr>
          <p:spPr bwMode="auto">
            <a:xfrm rot="1264384">
              <a:off x="7128415" y="315532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grpSp>
          <p:nvGrpSpPr>
            <p:cNvPr id="149" name="组合 22"/>
            <p:cNvGrpSpPr/>
            <p:nvPr userDrawn="1"/>
          </p:nvGrpSpPr>
          <p:grpSpPr>
            <a:xfrm rot="1013132">
              <a:off x="7023807" y="161006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53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4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5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6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7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8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9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grpSp>
          <p:nvGrpSpPr>
            <p:cNvPr id="150" name="组合 23"/>
            <p:cNvGrpSpPr/>
            <p:nvPr userDrawn="1"/>
          </p:nvGrpSpPr>
          <p:grpSpPr>
            <a:xfrm>
              <a:off x="7220697" y="11928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51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2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172" name="Freeform 7"/>
            <p:cNvSpPr>
              <a:spLocks noEditPoints="1"/>
            </p:cNvSpPr>
            <p:nvPr/>
          </p:nvSpPr>
          <p:spPr bwMode="auto">
            <a:xfrm rot="20132266">
              <a:off x="7996220" y="3333169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3" name="Freeform 9"/>
            <p:cNvSpPr>
              <a:spLocks noEditPoints="1"/>
            </p:cNvSpPr>
            <p:nvPr/>
          </p:nvSpPr>
          <p:spPr bwMode="auto">
            <a:xfrm>
              <a:off x="8803483" y="1209043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grpSp>
          <p:nvGrpSpPr>
            <p:cNvPr id="174" name="组 173"/>
            <p:cNvGrpSpPr/>
            <p:nvPr userDrawn="1"/>
          </p:nvGrpSpPr>
          <p:grpSpPr>
            <a:xfrm rot="1396810">
              <a:off x="10293790" y="209951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99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0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1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2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175" name="Freeform 19"/>
            <p:cNvSpPr>
              <a:spLocks noEditPoints="1"/>
            </p:cNvSpPr>
            <p:nvPr/>
          </p:nvSpPr>
          <p:spPr bwMode="auto">
            <a:xfrm rot="1363540">
              <a:off x="9632402" y="4170211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auto">
            <a:xfrm rot="20253209">
              <a:off x="9453758" y="2862991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grpSp>
          <p:nvGrpSpPr>
            <p:cNvPr id="177" name="组合 45"/>
            <p:cNvGrpSpPr/>
            <p:nvPr userDrawn="1"/>
          </p:nvGrpSpPr>
          <p:grpSpPr>
            <a:xfrm rot="2116298">
              <a:off x="10526081" y="3505999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94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5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6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7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8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grpSp>
          <p:nvGrpSpPr>
            <p:cNvPr id="178" name="组合 46"/>
            <p:cNvGrpSpPr/>
            <p:nvPr userDrawn="1"/>
          </p:nvGrpSpPr>
          <p:grpSpPr>
            <a:xfrm rot="19680185">
              <a:off x="7879804" y="2119955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92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3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179" name="Freeform 29"/>
            <p:cNvSpPr>
              <a:spLocks noEditPoints="1"/>
            </p:cNvSpPr>
            <p:nvPr userDrawn="1"/>
          </p:nvSpPr>
          <p:spPr bwMode="auto">
            <a:xfrm>
              <a:off x="10055814" y="1128906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0" name="Freeform 5"/>
            <p:cNvSpPr>
              <a:spLocks noEditPoints="1"/>
            </p:cNvSpPr>
            <p:nvPr userDrawn="1"/>
          </p:nvSpPr>
          <p:spPr bwMode="auto">
            <a:xfrm rot="1264384">
              <a:off x="11021415" y="424203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grpSp>
          <p:nvGrpSpPr>
            <p:cNvPr id="181" name="组合 22"/>
            <p:cNvGrpSpPr/>
            <p:nvPr userDrawn="1"/>
          </p:nvGrpSpPr>
          <p:grpSpPr>
            <a:xfrm rot="1013132">
              <a:off x="10896206" y="2815985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85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6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7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8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9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0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1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grpSp>
          <p:nvGrpSpPr>
            <p:cNvPr id="182" name="组合 23"/>
            <p:cNvGrpSpPr/>
            <p:nvPr userDrawn="1"/>
          </p:nvGrpSpPr>
          <p:grpSpPr>
            <a:xfrm>
              <a:off x="11093096" y="132520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8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4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grpSp>
          <p:nvGrpSpPr>
            <p:cNvPr id="203" name="组合 22"/>
            <p:cNvGrpSpPr/>
            <p:nvPr userDrawn="1"/>
          </p:nvGrpSpPr>
          <p:grpSpPr>
            <a:xfrm rot="1013132">
              <a:off x="6176564" y="5290989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204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5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6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7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8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9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0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211" name="Freeform 19"/>
            <p:cNvSpPr>
              <a:spLocks noEditPoints="1"/>
            </p:cNvSpPr>
            <p:nvPr userDrawn="1"/>
          </p:nvSpPr>
          <p:spPr bwMode="auto">
            <a:xfrm rot="3628785">
              <a:off x="4614671" y="65222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2" name="Freeform 7"/>
            <p:cNvSpPr>
              <a:spLocks noEditPoints="1"/>
            </p:cNvSpPr>
            <p:nvPr userDrawn="1"/>
          </p:nvSpPr>
          <p:spPr bwMode="auto">
            <a:xfrm rot="20132266">
              <a:off x="-807207" y="5977073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grpSp>
          <p:nvGrpSpPr>
            <p:cNvPr id="213" name="组合 46"/>
            <p:cNvGrpSpPr/>
            <p:nvPr userDrawn="1"/>
          </p:nvGrpSpPr>
          <p:grpSpPr>
            <a:xfrm rot="21086915">
              <a:off x="11056807" y="581802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1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5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grpSp>
          <p:nvGrpSpPr>
            <p:cNvPr id="216" name="组 215"/>
            <p:cNvGrpSpPr/>
            <p:nvPr userDrawn="1"/>
          </p:nvGrpSpPr>
          <p:grpSpPr>
            <a:xfrm rot="2803540">
              <a:off x="9225928" y="-1135169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21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8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9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grpSp>
          <p:nvGrpSpPr>
            <p:cNvPr id="221" name="组合 23"/>
            <p:cNvGrpSpPr/>
            <p:nvPr userDrawn="1"/>
          </p:nvGrpSpPr>
          <p:grpSpPr>
            <a:xfrm>
              <a:off x="5624277" y="6060101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22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3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224" name="Freeform 9"/>
            <p:cNvSpPr>
              <a:spLocks noEditPoints="1"/>
            </p:cNvSpPr>
            <p:nvPr userDrawn="1"/>
          </p:nvSpPr>
          <p:spPr bwMode="auto">
            <a:xfrm>
              <a:off x="11714474" y="3298829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grpSp>
          <p:nvGrpSpPr>
            <p:cNvPr id="225" name="组合 45"/>
            <p:cNvGrpSpPr/>
            <p:nvPr userDrawn="1"/>
          </p:nvGrpSpPr>
          <p:grpSpPr>
            <a:xfrm rot="2116298">
              <a:off x="718679" y="6474356"/>
              <a:ext cx="1228067" cy="1069642"/>
              <a:chOff x="501650" y="3292475"/>
              <a:chExt cx="1735138" cy="1511300"/>
            </a:xfrm>
            <a:grpFill/>
          </p:grpSpPr>
          <p:sp>
            <p:nvSpPr>
              <p:cNvPr id="226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7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8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9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0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231" name="Freeform 7"/>
            <p:cNvSpPr>
              <a:spLocks noEditPoints="1"/>
            </p:cNvSpPr>
            <p:nvPr userDrawn="1"/>
          </p:nvSpPr>
          <p:spPr bwMode="auto">
            <a:xfrm rot="20132266">
              <a:off x="9763146" y="-24895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grpSp>
          <p:nvGrpSpPr>
            <p:cNvPr id="232" name="组合 23"/>
            <p:cNvGrpSpPr/>
            <p:nvPr userDrawn="1"/>
          </p:nvGrpSpPr>
          <p:grpSpPr>
            <a:xfrm rot="1406730">
              <a:off x="10767933" y="542444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3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4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235" name="Freeform 19"/>
            <p:cNvSpPr>
              <a:spLocks noEditPoints="1"/>
            </p:cNvSpPr>
            <p:nvPr userDrawn="1"/>
          </p:nvSpPr>
          <p:spPr bwMode="auto">
            <a:xfrm rot="21418795">
              <a:off x="11264443" y="4898673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sp>
        <p:nvSpPr>
          <p:cNvPr id="2" name="矩形 1"/>
          <p:cNvSpPr/>
          <p:nvPr userDrawn="1"/>
        </p:nvSpPr>
        <p:spPr>
          <a:xfrm>
            <a:off x="-12728" y="607646"/>
            <a:ext cx="9156729" cy="4319095"/>
          </a:xfrm>
          <a:prstGeom prst="rect">
            <a:avLst/>
          </a:prstGeom>
          <a:solidFill>
            <a:srgbClr val="F0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237" name="矩形 236"/>
          <p:cNvSpPr/>
          <p:nvPr userDrawn="1"/>
        </p:nvSpPr>
        <p:spPr>
          <a:xfrm>
            <a:off x="-6364" y="5031531"/>
            <a:ext cx="9156729" cy="118313"/>
          </a:xfrm>
          <a:prstGeom prst="rect">
            <a:avLst/>
          </a:prstGeom>
          <a:solidFill>
            <a:srgbClr val="F0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23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757192" y="36519"/>
            <a:ext cx="5328770" cy="541046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r">
              <a:buNone/>
              <a:defRPr sz="18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pic>
        <p:nvPicPr>
          <p:cNvPr id="240" name="Picture 2" descr="G:\原来的移动硬盘\XBC\图片2.em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6414" y="76367"/>
            <a:ext cx="1801022" cy="450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556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2020/4/20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21.bin"/><Relationship Id="rId7" Type="http://schemas.openxmlformats.org/officeDocument/2006/relationships/image" Target="../media/image28.wmf"/><Relationship Id="rId12" Type="http://schemas.openxmlformats.org/officeDocument/2006/relationships/hyperlink" Target="file:///C:\Users\user\Desktop\&#24179;&#38754;&#21521;&#37327;&#22522;&#26412;&#23450;&#29702;%20-%20&#23450;&#31295;.gsp" TargetMode="Externa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3.wmf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24.bin"/><Relationship Id="rId4" Type="http://schemas.openxmlformats.org/officeDocument/2006/relationships/package" Target="../embeddings/Microsoft_Word___16.docx"/><Relationship Id="rId9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25.bin"/><Relationship Id="rId7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4.emf"/><Relationship Id="rId4" Type="http://schemas.openxmlformats.org/officeDocument/2006/relationships/package" Target="../embeddings/Microsoft_Word___17.docx"/><Relationship Id="rId9" Type="http://schemas.openxmlformats.org/officeDocument/2006/relationships/hyperlink" Target="file:///C:\Users\songqiyun\Desktop\&#24179;&#38754;&#21521;&#37327;&#22522;&#26412;&#23450;&#29702;%20-%20&#23450;&#31295;.gsp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package" Target="../embeddings/Microsoft_Word___22.docx"/><Relationship Id="rId3" Type="http://schemas.openxmlformats.org/officeDocument/2006/relationships/oleObject" Target="../embeddings/oleObject27.bin"/><Relationship Id="rId7" Type="http://schemas.openxmlformats.org/officeDocument/2006/relationships/package" Target="../embeddings/Microsoft_Word___20.docx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8.emf"/><Relationship Id="rId5" Type="http://schemas.openxmlformats.org/officeDocument/2006/relationships/image" Target="../media/image36.emf"/><Relationship Id="rId10" Type="http://schemas.openxmlformats.org/officeDocument/2006/relationships/package" Target="../embeddings/Microsoft_Word___21.docx"/><Relationship Id="rId4" Type="http://schemas.openxmlformats.org/officeDocument/2006/relationships/package" Target="../embeddings/Microsoft_Word___19.docx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0.emf"/><Relationship Id="rId4" Type="http://schemas.openxmlformats.org/officeDocument/2006/relationships/package" Target="../embeddings/Microsoft_Word___23.docx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32.bin"/><Relationship Id="rId7" Type="http://schemas.openxmlformats.org/officeDocument/2006/relationships/package" Target="../embeddings/Microsoft_Word___25.docx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1.emf"/><Relationship Id="rId4" Type="http://schemas.openxmlformats.org/officeDocument/2006/relationships/package" Target="../embeddings/Microsoft_Word___24.doc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oleObject" Target="../embeddings/oleObject34.bin"/><Relationship Id="rId7" Type="http://schemas.openxmlformats.org/officeDocument/2006/relationships/package" Target="../embeddings/Microsoft_Word___27.docx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3.emf"/><Relationship Id="rId4" Type="http://schemas.openxmlformats.org/officeDocument/2006/relationships/package" Target="../embeddings/Microsoft_Word___26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37.bin"/><Relationship Id="rId7" Type="http://schemas.openxmlformats.org/officeDocument/2006/relationships/package" Target="../embeddings/Microsoft_Word___29.docx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8.emf"/><Relationship Id="rId5" Type="http://schemas.openxmlformats.org/officeDocument/2006/relationships/image" Target="../media/image46.emf"/><Relationship Id="rId10" Type="http://schemas.openxmlformats.org/officeDocument/2006/relationships/package" Target="../embeddings/Microsoft_Word___30.docx"/><Relationship Id="rId4" Type="http://schemas.openxmlformats.org/officeDocument/2006/relationships/package" Target="../embeddings/Microsoft_Word___28.docx"/><Relationship Id="rId9" Type="http://schemas.openxmlformats.org/officeDocument/2006/relationships/oleObject" Target="../embeddings/oleObject3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package" Target="../embeddings/Microsoft_Word___34.docx"/><Relationship Id="rId3" Type="http://schemas.openxmlformats.org/officeDocument/2006/relationships/oleObject" Target="../embeddings/oleObject40.bin"/><Relationship Id="rId7" Type="http://schemas.openxmlformats.org/officeDocument/2006/relationships/package" Target="../embeddings/Microsoft_Word___32.docx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51.emf"/><Relationship Id="rId5" Type="http://schemas.openxmlformats.org/officeDocument/2006/relationships/image" Target="../media/image49.emf"/><Relationship Id="rId10" Type="http://schemas.openxmlformats.org/officeDocument/2006/relationships/package" Target="../embeddings/Microsoft_Word___33.docx"/><Relationship Id="rId4" Type="http://schemas.openxmlformats.org/officeDocument/2006/relationships/package" Target="../embeddings/Microsoft_Word___31.docx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5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36.docx"/><Relationship Id="rId13" Type="http://schemas.openxmlformats.org/officeDocument/2006/relationships/oleObject" Target="../embeddings/oleObject47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4.e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3.emf"/><Relationship Id="rId11" Type="http://schemas.openxmlformats.org/officeDocument/2006/relationships/package" Target="../embeddings/Microsoft_Word___37.docx"/><Relationship Id="rId5" Type="http://schemas.openxmlformats.org/officeDocument/2006/relationships/package" Target="../embeddings/Microsoft_Word___35.docx"/><Relationship Id="rId15" Type="http://schemas.openxmlformats.org/officeDocument/2006/relationships/image" Target="../media/image55.e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50.emf"/><Relationship Id="rId14" Type="http://schemas.openxmlformats.org/officeDocument/2006/relationships/package" Target="../embeddings/Microsoft_Word___38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__1.docx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oleObject" Target="../embeddings/oleObject48.bin"/><Relationship Id="rId7" Type="http://schemas.openxmlformats.org/officeDocument/2006/relationships/package" Target="../embeddings/Microsoft_Word___40.docx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8.emf"/><Relationship Id="rId5" Type="http://schemas.openxmlformats.org/officeDocument/2006/relationships/image" Target="../media/image56.emf"/><Relationship Id="rId10" Type="http://schemas.openxmlformats.org/officeDocument/2006/relationships/package" Target="../embeddings/Microsoft_Word___41.docx"/><Relationship Id="rId4" Type="http://schemas.openxmlformats.org/officeDocument/2006/relationships/package" Target="../embeddings/Microsoft_Word___39.docx"/><Relationship Id="rId9" Type="http://schemas.openxmlformats.org/officeDocument/2006/relationships/oleObject" Target="../embeddings/oleObject5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package" Target="../embeddings/Microsoft_Word___45.docx"/><Relationship Id="rId3" Type="http://schemas.openxmlformats.org/officeDocument/2006/relationships/oleObject" Target="../embeddings/oleObject51.bin"/><Relationship Id="rId7" Type="http://schemas.openxmlformats.org/officeDocument/2006/relationships/package" Target="../embeddings/Microsoft_Word___43.docx"/><Relationship Id="rId12" Type="http://schemas.openxmlformats.org/officeDocument/2006/relationships/oleObject" Target="../embeddings/oleObject54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60.emf"/><Relationship Id="rId5" Type="http://schemas.openxmlformats.org/officeDocument/2006/relationships/image" Target="../media/image59.emf"/><Relationship Id="rId10" Type="http://schemas.openxmlformats.org/officeDocument/2006/relationships/package" Target="../embeddings/Microsoft_Word___44.docx"/><Relationship Id="rId4" Type="http://schemas.openxmlformats.org/officeDocument/2006/relationships/package" Target="../embeddings/Microsoft_Word___42.docx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6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oleObject" Target="../embeddings/oleObject55.bin"/><Relationship Id="rId7" Type="http://schemas.openxmlformats.org/officeDocument/2006/relationships/package" Target="../embeddings/Microsoft_Word___47.docx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62.emf"/><Relationship Id="rId5" Type="http://schemas.openxmlformats.org/officeDocument/2006/relationships/image" Target="../media/image59.emf"/><Relationship Id="rId10" Type="http://schemas.openxmlformats.org/officeDocument/2006/relationships/package" Target="../embeddings/Microsoft_Word___48.docx"/><Relationship Id="rId4" Type="http://schemas.openxmlformats.org/officeDocument/2006/relationships/package" Target="../embeddings/Microsoft_Word___46.docx"/><Relationship Id="rId9" Type="http://schemas.openxmlformats.org/officeDocument/2006/relationships/oleObject" Target="../embeddings/oleObject5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package" Target="../embeddings/Microsoft_Word___5.docx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Word___3.docx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3.emf"/><Relationship Id="rId5" Type="http://schemas.openxmlformats.org/officeDocument/2006/relationships/image" Target="../media/image11.emf"/><Relationship Id="rId10" Type="http://schemas.openxmlformats.org/officeDocument/2006/relationships/package" Target="../embeddings/Microsoft_Word___4.docx"/><Relationship Id="rId4" Type="http://schemas.openxmlformats.org/officeDocument/2006/relationships/package" Target="../embeddings/Microsoft_Word___2.docx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6.bin"/><Relationship Id="rId7" Type="http://schemas.openxmlformats.org/officeDocument/2006/relationships/package" Target="../embeddings/Microsoft_Word___7.docx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__6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8.bin"/><Relationship Id="rId7" Type="http://schemas.openxmlformats.org/officeDocument/2006/relationships/package" Target="../embeddings/Microsoft_Word___9.docx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9.wmf"/><Relationship Id="rId5" Type="http://schemas.openxmlformats.org/officeDocument/2006/relationships/image" Target="../media/image17.emf"/><Relationship Id="rId10" Type="http://schemas.openxmlformats.org/officeDocument/2006/relationships/oleObject" Target="../embeddings/oleObject10.bin"/><Relationship Id="rId4" Type="http://schemas.openxmlformats.org/officeDocument/2006/relationships/package" Target="../embeddings/Microsoft_Word___8.docx"/><Relationship Id="rId9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1.bin"/><Relationship Id="rId7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9.wmf"/><Relationship Id="rId5" Type="http://schemas.openxmlformats.org/officeDocument/2006/relationships/image" Target="../media/image21.emf"/><Relationship Id="rId10" Type="http://schemas.openxmlformats.org/officeDocument/2006/relationships/oleObject" Target="../embeddings/oleObject13.bin"/><Relationship Id="rId4" Type="http://schemas.openxmlformats.org/officeDocument/2006/relationships/package" Target="../embeddings/Microsoft_Word___10.docx"/><Relationship Id="rId9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3.png"/><Relationship Id="rId7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3.png"/><Relationship Id="rId7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0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0.xml"/><Relationship Id="rId16" Type="http://schemas.openxmlformats.org/officeDocument/2006/relationships/slide" Target="slide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emf"/><Relationship Id="rId11" Type="http://schemas.openxmlformats.org/officeDocument/2006/relationships/oleObject" Target="../embeddings/oleObject19.bin"/><Relationship Id="rId5" Type="http://schemas.openxmlformats.org/officeDocument/2006/relationships/package" Target="../embeddings/Microsoft_Word___14.docx"/><Relationship Id="rId15" Type="http://schemas.openxmlformats.org/officeDocument/2006/relationships/image" Target="../media/image31.emf"/><Relationship Id="rId10" Type="http://schemas.openxmlformats.org/officeDocument/2006/relationships/image" Target="../media/image29.wmf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18.bin"/><Relationship Id="rId14" Type="http://schemas.openxmlformats.org/officeDocument/2006/relationships/package" Target="../embeddings/Microsoft_Word___15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6.3.1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平面向量基本定理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</a:t>
            </a: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陈经纶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中学  宋其云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定理探究</a:t>
            </a:r>
            <a:endParaRPr lang="zh-CN" altLang="en-US" dirty="0">
              <a:solidFill>
                <a:schemeClr val="tx2">
                  <a:lumMod val="40000"/>
                  <a:lumOff val="6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043328"/>
              </p:ext>
            </p:extLst>
          </p:nvPr>
        </p:nvGraphicFramePr>
        <p:xfrm>
          <a:off x="254000" y="863600"/>
          <a:ext cx="8267700" cy="1587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6" name="文档" r:id="rId4" imgW="3266906" imgH="623433" progId="Word.Document.12">
                  <p:embed/>
                </p:oleObj>
              </mc:Choice>
              <mc:Fallback>
                <p:oleObj name="文档" r:id="rId4" imgW="3266906" imgH="62343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863600"/>
                        <a:ext cx="8267700" cy="1587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4733425" y="3220419"/>
            <a:ext cx="3510352" cy="1340152"/>
            <a:chOff x="2782888" y="2277666"/>
            <a:chExt cx="4680470" cy="1786869"/>
          </a:xfrm>
        </p:grpSpPr>
        <p:graphicFrame>
          <p:nvGraphicFramePr>
            <p:cNvPr id="17" name="Object 7"/>
            <p:cNvGraphicFramePr>
              <a:graphicFrameLocks noChangeAspect="1"/>
            </p:cNvGraphicFramePr>
            <p:nvPr/>
          </p:nvGraphicFramePr>
          <p:xfrm>
            <a:off x="4943078" y="2565698"/>
            <a:ext cx="717457" cy="641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7" name="Equation" r:id="rId6" imgW="3657600" imgH="6096000" progId="Equation.DSMT4">
                    <p:embed/>
                  </p:oleObj>
                </mc:Choice>
                <mc:Fallback>
                  <p:oleObj name="Equation" r:id="rId6" imgW="3657600" imgH="6096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3078" y="2565698"/>
                          <a:ext cx="717457" cy="6414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8"/>
            <p:cNvGraphicFramePr>
              <a:graphicFrameLocks noChangeAspect="1"/>
            </p:cNvGraphicFramePr>
            <p:nvPr/>
          </p:nvGraphicFramePr>
          <p:xfrm>
            <a:off x="5713103" y="3365948"/>
            <a:ext cx="554494" cy="6399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8" name="Equation" r:id="rId8" imgW="3962400" imgH="6096000" progId="Equation.DSMT4">
                    <p:embed/>
                  </p:oleObj>
                </mc:Choice>
                <mc:Fallback>
                  <p:oleObj name="Equation" r:id="rId8" imgW="3962400" imgH="6096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3103" y="3365948"/>
                          <a:ext cx="554494" cy="6399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Line 10"/>
            <p:cNvSpPr>
              <a:spLocks noChangeShapeType="1"/>
            </p:cNvSpPr>
            <p:nvPr/>
          </p:nvSpPr>
          <p:spPr bwMode="auto">
            <a:xfrm flipH="1" flipV="1">
              <a:off x="2926854" y="2277666"/>
              <a:ext cx="1248698" cy="1786869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lIns="81638" tIns="40819" rIns="81638" bIns="40819"/>
            <a:lstStyle/>
            <a:p>
              <a:endParaRPr lang="zh-CN" altLang="en-US" sz="1350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>
              <a:off x="4775541" y="3959811"/>
              <a:ext cx="268781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81638" tIns="40819" rIns="81638" bIns="40819"/>
            <a:lstStyle/>
            <a:p>
              <a:endParaRPr lang="zh-CN" altLang="en-US" sz="1350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flipV="1">
              <a:off x="4799062" y="3141762"/>
              <a:ext cx="480420" cy="82092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81638" tIns="40819" rIns="81638" bIns="40819"/>
            <a:lstStyle/>
            <a:p>
              <a:endParaRPr lang="zh-CN" altLang="en-US" sz="1350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4775541" y="3959811"/>
              <a:ext cx="268781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81638" tIns="40819" rIns="81638" bIns="40819"/>
            <a:lstStyle/>
            <a:p>
              <a:endParaRPr lang="zh-CN" altLang="en-US" sz="1350"/>
            </a:p>
          </p:txBody>
        </p:sp>
        <p:graphicFrame>
          <p:nvGraphicFramePr>
            <p:cNvPr id="23" name="Object 29"/>
            <p:cNvGraphicFramePr>
              <a:graphicFrameLocks noChangeAspect="1"/>
            </p:cNvGraphicFramePr>
            <p:nvPr/>
          </p:nvGraphicFramePr>
          <p:xfrm>
            <a:off x="2782888" y="2666678"/>
            <a:ext cx="452437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9" name="Equation" r:id="rId10" imgW="3048000" imgH="3352800" progId="Equation.DSMT4">
                    <p:embed/>
                  </p:oleObj>
                </mc:Choice>
                <mc:Fallback>
                  <p:oleObj name="Equation" r:id="rId10" imgW="3048000" imgH="3352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2888" y="2666678"/>
                          <a:ext cx="452437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动作按钮: 文档 12">
            <a:hlinkClick r:id="rId12" action="ppaction://program" highlightClick="1"/>
          </p:cNvPr>
          <p:cNvSpPr/>
          <p:nvPr/>
        </p:nvSpPr>
        <p:spPr>
          <a:xfrm>
            <a:off x="61010" y="4560571"/>
            <a:ext cx="378042" cy="27003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9661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定理探究</a:t>
            </a:r>
            <a:endParaRPr lang="zh-CN" altLang="en-US" dirty="0">
              <a:solidFill>
                <a:schemeClr val="tx2">
                  <a:lumMod val="40000"/>
                  <a:lumOff val="6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81014"/>
              </p:ext>
            </p:extLst>
          </p:nvPr>
        </p:nvGraphicFramePr>
        <p:xfrm>
          <a:off x="254000" y="863600"/>
          <a:ext cx="87884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文档" r:id="rId4" imgW="3266906" imgH="415021" progId="Word.Document.12">
                  <p:embed/>
                </p:oleObj>
              </mc:Choice>
              <mc:Fallback>
                <p:oleObj name="文档" r:id="rId4" imgW="3266906" imgH="41502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863600"/>
                        <a:ext cx="87884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323024"/>
              </p:ext>
            </p:extLst>
          </p:nvPr>
        </p:nvGraphicFramePr>
        <p:xfrm>
          <a:off x="322580" y="2499360"/>
          <a:ext cx="85725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文档" r:id="rId7" imgW="3266906" imgH="1092179" progId="Word.Document.12">
                  <p:embed/>
                </p:oleObj>
              </mc:Choice>
              <mc:Fallback>
                <p:oleObj name="文档" r:id="rId7" imgW="3266906" imgH="109217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" y="2499360"/>
                        <a:ext cx="857250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动作按钮: 文档 4">
            <a:hlinkClick r:id="rId9" action="ppaction://program" highlightClick="1"/>
          </p:cNvPr>
          <p:cNvSpPr/>
          <p:nvPr/>
        </p:nvSpPr>
        <p:spPr>
          <a:xfrm>
            <a:off x="196919" y="4678580"/>
            <a:ext cx="378042" cy="27003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62699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定理探究</a:t>
            </a:r>
            <a:endParaRPr lang="zh-CN" altLang="en-US" dirty="0"/>
          </a:p>
        </p:txBody>
      </p:sp>
      <p:graphicFrame>
        <p:nvGraphicFramePr>
          <p:cNvPr id="217090" name="Object 2"/>
          <p:cNvGraphicFramePr>
            <a:graphicFrameLocks noChangeAspect="1"/>
          </p:cNvGraphicFramePr>
          <p:nvPr/>
        </p:nvGraphicFramePr>
        <p:xfrm>
          <a:off x="313134" y="850106"/>
          <a:ext cx="8445103" cy="711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name="文档" r:id="rId4" imgW="3526254" imgH="297006" progId="Word.Document.12">
                  <p:embed/>
                </p:oleObj>
              </mc:Choice>
              <mc:Fallback>
                <p:oleObj name="文档" r:id="rId4" imgW="3526254" imgH="29700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34" y="850106"/>
                        <a:ext cx="8445103" cy="711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627960"/>
              </p:ext>
            </p:extLst>
          </p:nvPr>
        </p:nvGraphicFramePr>
        <p:xfrm>
          <a:off x="313134" y="1532579"/>
          <a:ext cx="8693828" cy="731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5" name="文档" r:id="rId7" imgW="3515635" imgH="296744" progId="Word.Document.12">
                  <p:embed/>
                </p:oleObj>
              </mc:Choice>
              <mc:Fallback>
                <p:oleObj name="文档" r:id="rId7" imgW="3515635" imgH="29674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34" y="1532579"/>
                        <a:ext cx="8693828" cy="731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766317"/>
              </p:ext>
            </p:extLst>
          </p:nvPr>
        </p:nvGraphicFramePr>
        <p:xfrm>
          <a:off x="406400" y="2209800"/>
          <a:ext cx="82804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6" name="文档" r:id="rId10" imgW="3515635" imgH="396378" progId="Word.Document.12">
                  <p:embed/>
                </p:oleObj>
              </mc:Choice>
              <mc:Fallback>
                <p:oleObj name="文档" r:id="rId10" imgW="3515635" imgH="39637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209800"/>
                        <a:ext cx="82804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4" name="Object 6"/>
          <p:cNvGraphicFramePr>
            <a:graphicFrameLocks noChangeAspect="1"/>
          </p:cNvGraphicFramePr>
          <p:nvPr/>
        </p:nvGraphicFramePr>
        <p:xfrm>
          <a:off x="406003" y="3150394"/>
          <a:ext cx="8230082" cy="69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7" name="文档" r:id="rId13" imgW="3526254" imgH="297006" progId="Word.Document.12">
                  <p:embed/>
                </p:oleObj>
              </mc:Choice>
              <mc:Fallback>
                <p:oleObj name="文档" r:id="rId13" imgW="3526254" imgH="29700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03" y="3150394"/>
                        <a:ext cx="8230082" cy="69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21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定理探究</a:t>
            </a:r>
            <a:endParaRPr lang="zh-CN" altLang="en-US" dirty="0">
              <a:solidFill>
                <a:schemeClr val="tx2">
                  <a:lumMod val="40000"/>
                  <a:lumOff val="6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809486"/>
              </p:ext>
            </p:extLst>
          </p:nvPr>
        </p:nvGraphicFramePr>
        <p:xfrm>
          <a:off x="381000" y="1397000"/>
          <a:ext cx="8343900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文档" r:id="rId4" imgW="3132299" imgH="998430" progId="Word.Document.12">
                  <p:embed/>
                </p:oleObj>
              </mc:Choice>
              <mc:Fallback>
                <p:oleObj name="文档" r:id="rId4" imgW="3132299" imgH="99843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97000"/>
                        <a:ext cx="8343900" cy="265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15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定理生成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768215"/>
              </p:ext>
            </p:extLst>
          </p:nvPr>
        </p:nvGraphicFramePr>
        <p:xfrm>
          <a:off x="152400" y="889000"/>
          <a:ext cx="84582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文档" r:id="rId4" imgW="3447221" imgH="896748" progId="Word.Document.12">
                  <p:embed/>
                </p:oleObj>
              </mc:Choice>
              <mc:Fallback>
                <p:oleObj name="文档" r:id="rId4" imgW="3447221" imgH="89674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89000"/>
                        <a:ext cx="84582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530491"/>
              </p:ext>
            </p:extLst>
          </p:nvPr>
        </p:nvGraphicFramePr>
        <p:xfrm>
          <a:off x="152400" y="2997200"/>
          <a:ext cx="87757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文档" r:id="rId7" imgW="3447221" imgH="594587" progId="Word.Document.12">
                  <p:embed/>
                </p:oleObj>
              </mc:Choice>
              <mc:Fallback>
                <p:oleObj name="文档" r:id="rId7" imgW="3447221" imgH="59458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997200"/>
                        <a:ext cx="8775700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84274" y="4064794"/>
            <a:ext cx="6264697" cy="484722"/>
          </a:xfrm>
          <a:prstGeom prst="rect">
            <a:avLst/>
          </a:prstGeom>
        </p:spPr>
        <p:txBody>
          <a:bodyPr wrap="square" lIns="68555" tIns="34277" rIns="68555" bIns="34277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平面向量基本定理的功能：</a:t>
            </a:r>
            <a:r>
              <a:rPr lang="zh-CN" altLang="zh-CN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向量的分解</a:t>
            </a:r>
            <a:endParaRPr lang="zh-CN" altLang="en-US" sz="27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6" name="直接连接符 5"/>
          <p:cNvCxnSpPr>
            <a:cxnSpLocks/>
          </p:cNvCxnSpPr>
          <p:nvPr/>
        </p:nvCxnSpPr>
        <p:spPr>
          <a:xfrm>
            <a:off x="4533900" y="1407689"/>
            <a:ext cx="10239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</p:cNvCxnSpPr>
          <p:nvPr/>
        </p:nvCxnSpPr>
        <p:spPr>
          <a:xfrm>
            <a:off x="163116" y="2011757"/>
            <a:ext cx="681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530791" y="2011757"/>
            <a:ext cx="3240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464282" y="2011757"/>
            <a:ext cx="1350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39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概念辨析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606107"/>
              </p:ext>
            </p:extLst>
          </p:nvPr>
        </p:nvGraphicFramePr>
        <p:xfrm>
          <a:off x="292100" y="889000"/>
          <a:ext cx="883920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文档" r:id="rId4" imgW="3266906" imgH="796508" progId="Word.Document.12">
                  <p:embed/>
                </p:oleObj>
              </mc:Choice>
              <mc:Fallback>
                <p:oleObj name="文档" r:id="rId4" imgW="3266906" imgH="79650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889000"/>
                        <a:ext cx="8839200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687644"/>
              </p:ext>
            </p:extLst>
          </p:nvPr>
        </p:nvGraphicFramePr>
        <p:xfrm>
          <a:off x="292100" y="2425700"/>
          <a:ext cx="87884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文档" r:id="rId7" imgW="3266906" imgH="795066" progId="Word.Document.12">
                  <p:embed/>
                </p:oleObj>
              </mc:Choice>
              <mc:Fallback>
                <p:oleObj name="文档" r:id="rId7" imgW="3266906" imgH="79506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2425700"/>
                        <a:ext cx="87884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527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 flipV="1">
            <a:off x="2834994" y="1718428"/>
            <a:ext cx="3748087" cy="2060972"/>
          </a:xfrm>
          <a:prstGeom prst="line">
            <a:avLst/>
          </a:prstGeom>
          <a:noFill/>
          <a:ln w="82550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 wrap="none" lIns="68555" tIns="34277" rIns="68555" bIns="34277"/>
          <a:lstStyle/>
          <a:p>
            <a:endParaRPr lang="zh-CN" altLang="en-US" sz="135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14"/>
          <p:cNvGrpSpPr>
            <a:grpSpLocks/>
          </p:cNvGrpSpPr>
          <p:nvPr/>
        </p:nvGrpSpPr>
        <p:grpSpPr bwMode="auto">
          <a:xfrm rot="19879107">
            <a:off x="2564720" y="2338926"/>
            <a:ext cx="4267201" cy="800100"/>
            <a:chOff x="960" y="2160"/>
            <a:chExt cx="3216" cy="672"/>
          </a:xfrm>
        </p:grpSpPr>
        <p:sp>
          <p:nvSpPr>
            <p:cNvPr id="25" name="Line 15"/>
            <p:cNvSpPr>
              <a:spLocks noChangeShapeType="1"/>
            </p:cNvSpPr>
            <p:nvPr/>
          </p:nvSpPr>
          <p:spPr bwMode="auto">
            <a:xfrm flipV="1">
              <a:off x="960" y="2160"/>
              <a:ext cx="2112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 sz="135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>
              <a:off x="3072" y="2160"/>
              <a:ext cx="1056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35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>
              <a:off x="960" y="2496"/>
              <a:ext cx="1056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 sz="135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 flipV="1">
              <a:off x="2016" y="2496"/>
              <a:ext cx="216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35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24"/>
          <p:cNvGrpSpPr>
            <a:grpSpLocks/>
          </p:cNvGrpSpPr>
          <p:nvPr/>
        </p:nvGrpSpPr>
        <p:grpSpPr bwMode="auto">
          <a:xfrm rot="-1773101">
            <a:off x="2536147" y="1823204"/>
            <a:ext cx="4266010" cy="1837134"/>
            <a:chOff x="1149" y="3384"/>
            <a:chExt cx="3208" cy="1543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V="1">
              <a:off x="1164" y="3384"/>
              <a:ext cx="2253" cy="768"/>
            </a:xfrm>
            <a:prstGeom prst="line">
              <a:avLst/>
            </a:prstGeom>
            <a:noFill/>
            <a:ln w="50800">
              <a:solidFill>
                <a:srgbClr val="00B05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 sz="135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3417" y="3384"/>
              <a:ext cx="915" cy="772"/>
            </a:xfrm>
            <a:prstGeom prst="line">
              <a:avLst/>
            </a:prstGeom>
            <a:noFill/>
            <a:ln w="50800">
              <a:solidFill>
                <a:srgbClr val="00B05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35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 flipV="1">
              <a:off x="2101" y="4156"/>
              <a:ext cx="2256" cy="768"/>
            </a:xfrm>
            <a:prstGeom prst="line">
              <a:avLst/>
            </a:prstGeom>
            <a:noFill/>
            <a:ln w="50800">
              <a:solidFill>
                <a:srgbClr val="00B05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35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1149" y="4156"/>
              <a:ext cx="952" cy="771"/>
            </a:xfrm>
            <a:prstGeom prst="line">
              <a:avLst/>
            </a:prstGeom>
            <a:noFill/>
            <a:ln w="50800">
              <a:solidFill>
                <a:srgbClr val="00B05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 sz="135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813562" y="1718428"/>
            <a:ext cx="3748087" cy="2060972"/>
            <a:chOff x="0" y="0"/>
            <a:chExt cx="1440" cy="1104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V="1">
              <a:off x="0" y="240"/>
              <a:ext cx="336" cy="864"/>
            </a:xfrm>
            <a:prstGeom prst="line">
              <a:avLst/>
            </a:prstGeom>
            <a:noFill/>
            <a:ln w="50800">
              <a:solidFill>
                <a:srgbClr val="00B0F0"/>
              </a:solidFill>
              <a:round/>
              <a:headEnd/>
              <a:tailEnd type="stealth" w="lg" len="lg"/>
            </a:ln>
            <a:effectLst/>
          </p:spPr>
          <p:txBody>
            <a:bodyPr wrap="none"/>
            <a:lstStyle/>
            <a:p>
              <a:endParaRPr lang="zh-CN" altLang="en-US" sz="135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1104" y="0"/>
              <a:ext cx="336" cy="864"/>
            </a:xfrm>
            <a:prstGeom prst="line">
              <a:avLst/>
            </a:prstGeom>
            <a:noFill/>
            <a:ln w="50800">
              <a:solidFill>
                <a:srgbClr val="00B0F0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 sz="135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0" y="864"/>
              <a:ext cx="1104" cy="240"/>
            </a:xfrm>
            <a:prstGeom prst="line">
              <a:avLst/>
            </a:prstGeom>
            <a:noFill/>
            <a:ln w="50800">
              <a:solidFill>
                <a:srgbClr val="00B0F0"/>
              </a:solidFill>
              <a:round/>
              <a:headEnd/>
              <a:tailEnd type="stealth" w="lg" len="lg"/>
            </a:ln>
            <a:effectLst/>
          </p:spPr>
          <p:txBody>
            <a:bodyPr wrap="none"/>
            <a:lstStyle/>
            <a:p>
              <a:endParaRPr lang="zh-CN" altLang="en-US" sz="135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320" y="0"/>
              <a:ext cx="1104" cy="240"/>
            </a:xfrm>
            <a:prstGeom prst="line">
              <a:avLst/>
            </a:prstGeom>
            <a:noFill/>
            <a:ln w="50800">
              <a:solidFill>
                <a:srgbClr val="00B0F0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 sz="135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701517" y="1718428"/>
            <a:ext cx="5995988" cy="2060972"/>
            <a:chOff x="0" y="0"/>
            <a:chExt cx="2304" cy="1104"/>
          </a:xfrm>
        </p:grpSpPr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432" y="1104"/>
              <a:ext cx="1872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lg" len="lg"/>
            </a:ln>
            <a:effectLst/>
          </p:spPr>
          <p:txBody>
            <a:bodyPr wrap="none"/>
            <a:lstStyle/>
            <a:p>
              <a:endParaRPr lang="zh-CN" altLang="en-US" sz="135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0" y="8"/>
              <a:ext cx="1872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 sz="135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432" cy="1104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lg" len="lg"/>
            </a:ln>
            <a:effectLst/>
          </p:spPr>
          <p:txBody>
            <a:bodyPr wrap="none"/>
            <a:lstStyle/>
            <a:p>
              <a:endParaRPr lang="zh-CN" altLang="en-US" sz="135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 flipV="1">
              <a:off x="1856" y="0"/>
              <a:ext cx="432" cy="1104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 sz="135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2813562" y="908805"/>
            <a:ext cx="3748087" cy="3673078"/>
            <a:chOff x="0" y="0"/>
            <a:chExt cx="1440" cy="1968"/>
          </a:xfrm>
        </p:grpSpPr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0" y="0"/>
              <a:ext cx="0" cy="1536"/>
            </a:xfrm>
            <a:prstGeom prst="line">
              <a:avLst/>
            </a:prstGeom>
            <a:noFill/>
            <a:ln w="50800">
              <a:solidFill>
                <a:srgbClr val="FFC000"/>
              </a:solidFill>
              <a:round/>
              <a:headEnd/>
              <a:tailEnd type="stealth" w="lg" len="lg"/>
            </a:ln>
            <a:effectLst/>
          </p:spPr>
          <p:txBody>
            <a:bodyPr wrap="none"/>
            <a:lstStyle/>
            <a:p>
              <a:endParaRPr lang="zh-CN" altLang="en-US" sz="135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1432" y="432"/>
              <a:ext cx="0" cy="1536"/>
            </a:xfrm>
            <a:prstGeom prst="line">
              <a:avLst/>
            </a:prstGeom>
            <a:noFill/>
            <a:ln w="50800">
              <a:solidFill>
                <a:srgbClr val="FFC000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 sz="135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0" y="1536"/>
              <a:ext cx="1440" cy="432"/>
            </a:xfrm>
            <a:prstGeom prst="line">
              <a:avLst/>
            </a:prstGeom>
            <a:noFill/>
            <a:ln w="50800">
              <a:solidFill>
                <a:srgbClr val="FFC000"/>
              </a:solidFill>
              <a:round/>
              <a:headEnd/>
              <a:tailEnd type="stealth" w="lg" len="lg"/>
            </a:ln>
            <a:effectLst/>
          </p:spPr>
          <p:txBody>
            <a:bodyPr wrap="none"/>
            <a:lstStyle/>
            <a:p>
              <a:endParaRPr lang="zh-CN" altLang="en-US" sz="135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0" y="16"/>
              <a:ext cx="1440" cy="432"/>
            </a:xfrm>
            <a:prstGeom prst="line">
              <a:avLst/>
            </a:prstGeom>
            <a:noFill/>
            <a:ln w="50800">
              <a:solidFill>
                <a:srgbClr val="FFC000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 sz="135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定理探究</a:t>
            </a:r>
          </a:p>
        </p:txBody>
      </p:sp>
      <p:sp>
        <p:nvSpPr>
          <p:cNvPr id="29" name="Text Box 36"/>
          <p:cNvSpPr txBox="1">
            <a:spLocks noChangeArrowheads="1"/>
          </p:cNvSpPr>
          <p:nvPr/>
        </p:nvSpPr>
        <p:spPr bwMode="auto">
          <a:xfrm>
            <a:off x="2349218" y="3717488"/>
            <a:ext cx="415769" cy="5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55" tIns="34277" rIns="68555" bIns="34277">
            <a:spAutoFit/>
          </a:bodyPr>
          <a:lstStyle/>
          <a:p>
            <a:r>
              <a:rPr lang="en-US" altLang="zh-C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>
            <p:extLst/>
          </p:nvPr>
        </p:nvGraphicFramePr>
        <p:xfrm>
          <a:off x="6725396" y="1376737"/>
          <a:ext cx="432048" cy="534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Equation" r:id="rId3" imgW="2743200" imgH="3048000" progId="Equation.DSMT4">
                  <p:embed/>
                </p:oleObj>
              </mc:Choice>
              <mc:Fallback>
                <p:oleObj name="Equation" r:id="rId3" imgW="2743200" imgH="304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5396" y="1376737"/>
                        <a:ext cx="432048" cy="5340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3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概念辨析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5245"/>
              </p:ext>
            </p:extLst>
          </p:nvPr>
        </p:nvGraphicFramePr>
        <p:xfrm>
          <a:off x="292100" y="787400"/>
          <a:ext cx="883920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9" name="文档" r:id="rId4" imgW="3266906" imgH="798311" progId="Word.Document.12">
                  <p:embed/>
                </p:oleObj>
              </mc:Choice>
              <mc:Fallback>
                <p:oleObj name="文档" r:id="rId4" imgW="3266906" imgH="79831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787400"/>
                        <a:ext cx="8839200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985756"/>
              </p:ext>
            </p:extLst>
          </p:nvPr>
        </p:nvGraphicFramePr>
        <p:xfrm>
          <a:off x="292100" y="2755900"/>
          <a:ext cx="878840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0" name="文档" r:id="rId7" imgW="3266906" imgH="1291216" progId="Word.Document.12">
                  <p:embed/>
                </p:oleObj>
              </mc:Choice>
              <mc:Fallback>
                <p:oleObj name="文档" r:id="rId7" imgW="3266906" imgH="129121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2755900"/>
                        <a:ext cx="8788400" cy="346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685348"/>
              </p:ext>
            </p:extLst>
          </p:nvPr>
        </p:nvGraphicFramePr>
        <p:xfrm>
          <a:off x="292100" y="1790700"/>
          <a:ext cx="8788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1" name="文档" r:id="rId10" imgW="3266906" imgH="397353" progId="Word.Document.12">
                  <p:embed/>
                </p:oleObj>
              </mc:Choice>
              <mc:Fallback>
                <p:oleObj name="文档" r:id="rId10" imgW="3266906" imgH="39735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1790700"/>
                        <a:ext cx="87884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874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zh-CN" altLang="en-US" dirty="0" smtClean="0"/>
              <a:t>定理应用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513428"/>
              </p:ext>
            </p:extLst>
          </p:nvPr>
        </p:nvGraphicFramePr>
        <p:xfrm>
          <a:off x="327343" y="635953"/>
          <a:ext cx="8684412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8" name="文档" r:id="rId4" imgW="4167041" imgH="397353" progId="Word.Document.12">
                  <p:embed/>
                </p:oleObj>
              </mc:Choice>
              <mc:Fallback>
                <p:oleObj name="文档" r:id="rId4" imgW="4167041" imgH="3973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343" y="635953"/>
                        <a:ext cx="8684412" cy="827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458308"/>
              </p:ext>
            </p:extLst>
          </p:nvPr>
        </p:nvGraphicFramePr>
        <p:xfrm>
          <a:off x="5288915" y="1509998"/>
          <a:ext cx="3371984" cy="2432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9" name="文档" r:id="rId7" imgW="1947115" imgH="1404797" progId="Word.Document.12">
                  <p:embed/>
                </p:oleObj>
              </mc:Choice>
              <mc:Fallback>
                <p:oleObj name="文档" r:id="rId7" imgW="1947115" imgH="14047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88915" y="1509998"/>
                        <a:ext cx="3371984" cy="2432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993505"/>
              </p:ext>
            </p:extLst>
          </p:nvPr>
        </p:nvGraphicFramePr>
        <p:xfrm>
          <a:off x="660400" y="1193800"/>
          <a:ext cx="63119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0" name="文档" r:id="rId10" imgW="3198883" imgH="1591574" progId="Word.Document.12">
                  <p:embed/>
                </p:oleObj>
              </mc:Choice>
              <mc:Fallback>
                <p:oleObj name="文档" r:id="rId10" imgW="3198883" imgH="15915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0400" y="1193800"/>
                        <a:ext cx="6311900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529734"/>
              </p:ext>
            </p:extLst>
          </p:nvPr>
        </p:nvGraphicFramePr>
        <p:xfrm>
          <a:off x="977265" y="4356100"/>
          <a:ext cx="86233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1" name="文档" r:id="rId13" imgW="3717154" imgH="779201" progId="Word.Document.12">
                  <p:embed/>
                </p:oleObj>
              </mc:Choice>
              <mc:Fallback>
                <p:oleObj name="文档" r:id="rId13" imgW="3717154" imgH="77920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265" y="4356100"/>
                        <a:ext cx="86233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260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zh-CN" altLang="en-US" dirty="0" smtClean="0"/>
              <a:t>定理应用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242311"/>
              </p:ext>
            </p:extLst>
          </p:nvPr>
        </p:nvGraphicFramePr>
        <p:xfrm>
          <a:off x="327343" y="635953"/>
          <a:ext cx="8684412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2" name="文档" r:id="rId5" imgW="4167041" imgH="397353" progId="Word.Document.12">
                  <p:embed/>
                </p:oleObj>
              </mc:Choice>
              <mc:Fallback>
                <p:oleObj name="文档" r:id="rId5" imgW="4167041" imgH="3973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343" y="635953"/>
                        <a:ext cx="8684412" cy="827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996038"/>
              </p:ext>
            </p:extLst>
          </p:nvPr>
        </p:nvGraphicFramePr>
        <p:xfrm>
          <a:off x="5380355" y="1292828"/>
          <a:ext cx="3371984" cy="2432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3" name="文档" r:id="rId8" imgW="1947115" imgH="1404797" progId="Word.Document.12">
                  <p:embed/>
                </p:oleObj>
              </mc:Choice>
              <mc:Fallback>
                <p:oleObj name="文档" r:id="rId8" imgW="1947115" imgH="14047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80355" y="1292828"/>
                        <a:ext cx="3371984" cy="2432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981289"/>
              </p:ext>
            </p:extLst>
          </p:nvPr>
        </p:nvGraphicFramePr>
        <p:xfrm>
          <a:off x="643302" y="3373120"/>
          <a:ext cx="86233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4" name="文档" r:id="rId11" imgW="3717154" imgH="957324" progId="Word.Document.12">
                  <p:embed/>
                </p:oleObj>
              </mc:Choice>
              <mc:Fallback>
                <p:oleObj name="文档" r:id="rId11" imgW="3717154" imgH="95732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302" y="3373120"/>
                        <a:ext cx="86233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460412"/>
              </p:ext>
            </p:extLst>
          </p:nvPr>
        </p:nvGraphicFramePr>
        <p:xfrm>
          <a:off x="643302" y="1528763"/>
          <a:ext cx="8500698" cy="1490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5" name="文档" r:id="rId14" imgW="4167041" imgH="694466" progId="Word.Document.12">
                  <p:embed/>
                </p:oleObj>
              </mc:Choice>
              <mc:Fallback>
                <p:oleObj name="文档" r:id="rId14" imgW="4167041" imgH="6944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43302" y="1528763"/>
                        <a:ext cx="8500698" cy="1490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629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学习目标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438716"/>
              </p:ext>
            </p:extLst>
          </p:nvPr>
        </p:nvGraphicFramePr>
        <p:xfrm>
          <a:off x="499109" y="1130618"/>
          <a:ext cx="8261023" cy="2412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文档" r:id="rId4" imgW="4077064" imgH="1190616" progId="Word.Document.12">
                  <p:embed/>
                </p:oleObj>
              </mc:Choice>
              <mc:Fallback>
                <p:oleObj name="文档" r:id="rId4" imgW="4077064" imgH="11906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9109" y="1130618"/>
                        <a:ext cx="8261023" cy="2412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1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zh-CN" altLang="en-US" dirty="0" smtClean="0"/>
              <a:t>定理应用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367272"/>
              </p:ext>
            </p:extLst>
          </p:nvPr>
        </p:nvGraphicFramePr>
        <p:xfrm>
          <a:off x="361632" y="612457"/>
          <a:ext cx="8633777" cy="1437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5" name="文档" r:id="rId4" imgW="4167041" imgH="694826" progId="Word.Document.12">
                  <p:embed/>
                </p:oleObj>
              </mc:Choice>
              <mc:Fallback>
                <p:oleObj name="文档" r:id="rId4" imgW="4167041" imgH="6948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632" y="612457"/>
                        <a:ext cx="8633777" cy="1437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5394642" y="1583055"/>
          <a:ext cx="3600767" cy="2200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6" name="文档" r:id="rId7" imgW="2147585" imgH="1313211" progId="Word.Document.12">
                  <p:embed/>
                </p:oleObj>
              </mc:Choice>
              <mc:Fallback>
                <p:oleObj name="文档" r:id="rId7" imgW="2147585" imgH="13132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94642" y="1583055"/>
                        <a:ext cx="3600767" cy="2200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361632" y="1942148"/>
          <a:ext cx="8498604" cy="253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7" name="文档" r:id="rId10" imgW="3986726" imgH="1190616" progId="Word.Document.12">
                  <p:embed/>
                </p:oleObj>
              </mc:Choice>
              <mc:Fallback>
                <p:oleObj name="文档" r:id="rId10" imgW="3986726" imgH="11906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1632" y="1942148"/>
                        <a:ext cx="8498604" cy="2538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463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zh-CN" altLang="en-US" dirty="0" smtClean="0"/>
              <a:t>定理应用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353330"/>
              </p:ext>
            </p:extLst>
          </p:nvPr>
        </p:nvGraphicFramePr>
        <p:xfrm>
          <a:off x="361632" y="612457"/>
          <a:ext cx="8633777" cy="1437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5" name="文档" r:id="rId4" imgW="4167041" imgH="694466" progId="Word.Document.12">
                  <p:embed/>
                </p:oleObj>
              </mc:Choice>
              <mc:Fallback>
                <p:oleObj name="文档" r:id="rId4" imgW="4167041" imgH="6944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632" y="612457"/>
                        <a:ext cx="8633777" cy="1437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161745"/>
              </p:ext>
            </p:extLst>
          </p:nvPr>
        </p:nvGraphicFramePr>
        <p:xfrm>
          <a:off x="5394642" y="1583055"/>
          <a:ext cx="3600767" cy="2200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6" name="文档" r:id="rId7" imgW="2147585" imgH="1313211" progId="Word.Document.12">
                  <p:embed/>
                </p:oleObj>
              </mc:Choice>
              <mc:Fallback>
                <p:oleObj name="文档" r:id="rId7" imgW="2147585" imgH="13132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94642" y="1583055"/>
                        <a:ext cx="3600767" cy="2200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719623"/>
              </p:ext>
            </p:extLst>
          </p:nvPr>
        </p:nvGraphicFramePr>
        <p:xfrm>
          <a:off x="-1055688" y="1992624"/>
          <a:ext cx="8406009" cy="2303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7" name="文档" r:id="rId10" imgW="3986726" imgH="1091458" progId="Word.Document.12">
                  <p:embed/>
                </p:oleObj>
              </mc:Choice>
              <mc:Fallback>
                <p:oleObj name="文档" r:id="rId10" imgW="3986726" imgH="10914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-1055688" y="1992624"/>
                        <a:ext cx="8406009" cy="2303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190174"/>
              </p:ext>
            </p:extLst>
          </p:nvPr>
        </p:nvGraphicFramePr>
        <p:xfrm>
          <a:off x="520700" y="4378960"/>
          <a:ext cx="86233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8" name="文档" r:id="rId13" imgW="3717154" imgH="780643" progId="Word.Document.12">
                  <p:embed/>
                </p:oleObj>
              </mc:Choice>
              <mc:Fallback>
                <p:oleObj name="文档" r:id="rId13" imgW="3717154" imgH="78064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4378960"/>
                        <a:ext cx="86233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783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zh-CN" altLang="en-US" dirty="0" smtClean="0"/>
              <a:t>定理应用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570543"/>
              </p:ext>
            </p:extLst>
          </p:nvPr>
        </p:nvGraphicFramePr>
        <p:xfrm>
          <a:off x="368300" y="428359"/>
          <a:ext cx="8633777" cy="1437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6" name="文档" r:id="rId4" imgW="4167041" imgH="694466" progId="Word.Document.12">
                  <p:embed/>
                </p:oleObj>
              </mc:Choice>
              <mc:Fallback>
                <p:oleObj name="文档" r:id="rId4" imgW="4167041" imgH="6944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8300" y="428359"/>
                        <a:ext cx="8633777" cy="1437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5394642" y="1583055"/>
          <a:ext cx="3600767" cy="2200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7" name="文档" r:id="rId7" imgW="2147585" imgH="1313211" progId="Word.Document.12">
                  <p:embed/>
                </p:oleObj>
              </mc:Choice>
              <mc:Fallback>
                <p:oleObj name="文档" r:id="rId7" imgW="2147585" imgH="13132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94642" y="1583055"/>
                        <a:ext cx="3600767" cy="2200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393565"/>
              </p:ext>
            </p:extLst>
          </p:nvPr>
        </p:nvGraphicFramePr>
        <p:xfrm>
          <a:off x="215900" y="1744980"/>
          <a:ext cx="8547100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8" name="文档" r:id="rId10" imgW="5548597" imgH="2375531" progId="Word.Document.12">
                  <p:embed/>
                </p:oleObj>
              </mc:Choice>
              <mc:Fallback>
                <p:oleObj name="文档" r:id="rId10" imgW="5548597" imgH="23755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5900" y="1744980"/>
                        <a:ext cx="8547100" cy="367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564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课堂小结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02" y="307042"/>
            <a:ext cx="8574480" cy="396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复习引入</a:t>
            </a:r>
            <a:endParaRPr lang="zh-CN" altLang="en-US" dirty="0">
              <a:solidFill>
                <a:schemeClr val="tx2">
                  <a:lumMod val="40000"/>
                  <a:lumOff val="6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389094"/>
              </p:ext>
            </p:extLst>
          </p:nvPr>
        </p:nvGraphicFramePr>
        <p:xfrm>
          <a:off x="247650" y="900411"/>
          <a:ext cx="8719490" cy="524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" name="文档" r:id="rId4" imgW="3266906" imgH="198676" progId="Word.Document.12">
                  <p:embed/>
                </p:oleObj>
              </mc:Choice>
              <mc:Fallback>
                <p:oleObj name="文档" r:id="rId4" imgW="3266906" imgH="19867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900411"/>
                        <a:ext cx="8719490" cy="5246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739438"/>
              </p:ext>
            </p:extLst>
          </p:nvPr>
        </p:nvGraphicFramePr>
        <p:xfrm>
          <a:off x="574961" y="2410328"/>
          <a:ext cx="7775421" cy="1404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name="文档" r:id="rId7" imgW="3266906" imgH="595308" progId="Word.Document.12">
                  <p:embed/>
                </p:oleObj>
              </mc:Choice>
              <mc:Fallback>
                <p:oleObj name="文档" r:id="rId7" imgW="3266906" imgH="59530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61" y="2410328"/>
                        <a:ext cx="7775421" cy="14041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220292"/>
              </p:ext>
            </p:extLst>
          </p:nvPr>
        </p:nvGraphicFramePr>
        <p:xfrm>
          <a:off x="809625" y="1423989"/>
          <a:ext cx="8157515" cy="989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" name="文档" r:id="rId10" imgW="3266906" imgH="397353" progId="Word.Document.12">
                  <p:embed/>
                </p:oleObj>
              </mc:Choice>
              <mc:Fallback>
                <p:oleObj name="文档" r:id="rId10" imgW="3266906" imgH="39735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1423989"/>
                        <a:ext cx="8157515" cy="989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191689"/>
              </p:ext>
            </p:extLst>
          </p:nvPr>
        </p:nvGraphicFramePr>
        <p:xfrm>
          <a:off x="4600575" y="2614613"/>
          <a:ext cx="9572625" cy="5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7" name="文档" r:id="rId13" imgW="3176568" imgH="198676" progId="Word.Document.12">
                  <p:embed/>
                </p:oleObj>
              </mc:Choice>
              <mc:Fallback>
                <p:oleObj name="文档" r:id="rId13" imgW="3176568" imgH="19867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575" y="2614613"/>
                        <a:ext cx="9572625" cy="592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293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复习引入</a:t>
            </a:r>
            <a:endParaRPr lang="zh-CN" altLang="en-US" dirty="0">
              <a:solidFill>
                <a:schemeClr val="tx2">
                  <a:lumMod val="40000"/>
                  <a:lumOff val="6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308880"/>
              </p:ext>
            </p:extLst>
          </p:nvPr>
        </p:nvGraphicFramePr>
        <p:xfrm>
          <a:off x="254000" y="863600"/>
          <a:ext cx="8534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文档" r:id="rId4" imgW="3266906" imgH="198676" progId="Word.Document.12">
                  <p:embed/>
                </p:oleObj>
              </mc:Choice>
              <mc:Fallback>
                <p:oleObj name="文档" r:id="rId4" imgW="3266906" imgH="19867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863600"/>
                        <a:ext cx="85344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784536"/>
              </p:ext>
            </p:extLst>
          </p:nvPr>
        </p:nvGraphicFramePr>
        <p:xfrm>
          <a:off x="254000" y="1676400"/>
          <a:ext cx="84455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文档" r:id="rId7" imgW="3266906" imgH="595308" progId="Word.Document.12">
                  <p:embed/>
                </p:oleObj>
              </mc:Choice>
              <mc:Fallback>
                <p:oleObj name="文档" r:id="rId7" imgW="3266906" imgH="59530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1676400"/>
                        <a:ext cx="8445500" cy="153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904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复习引入</a:t>
            </a:r>
            <a:endParaRPr lang="zh-CN" altLang="en-US" dirty="0">
              <a:solidFill>
                <a:schemeClr val="tx2">
                  <a:lumMod val="40000"/>
                  <a:lumOff val="6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730422"/>
              </p:ext>
            </p:extLst>
          </p:nvPr>
        </p:nvGraphicFramePr>
        <p:xfrm>
          <a:off x="254000" y="863600"/>
          <a:ext cx="8788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文档" r:id="rId4" imgW="3266906" imgH="198676" progId="Word.Document.12">
                  <p:embed/>
                </p:oleObj>
              </mc:Choice>
              <mc:Fallback>
                <p:oleObj name="文档" r:id="rId4" imgW="3266906" imgH="19867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863600"/>
                        <a:ext cx="8788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466949" y="2248310"/>
          <a:ext cx="7765256" cy="1407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" name="文档" r:id="rId7" imgW="3287132" imgH="594380" progId="Word.Document.12">
                  <p:embed/>
                </p:oleObj>
              </mc:Choice>
              <mc:Fallback>
                <p:oleObj name="文档" r:id="rId7" imgW="3287132" imgH="5943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949" y="2248310"/>
                        <a:ext cx="7765256" cy="1407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3453" y="2086291"/>
            <a:ext cx="1277169" cy="1091960"/>
          </a:xfrm>
          <a:prstGeom prst="rect">
            <a:avLst/>
          </a:prstGeom>
          <a:noFill/>
        </p:spPr>
      </p:pic>
      <p:graphicFrame>
        <p:nvGraphicFramePr>
          <p:cNvPr id="8" name="Object 14"/>
          <p:cNvGraphicFramePr>
            <a:graphicFrameLocks noChangeAspect="1"/>
          </p:cNvGraphicFramePr>
          <p:nvPr/>
        </p:nvGraphicFramePr>
        <p:xfrm>
          <a:off x="5435501" y="2302316"/>
          <a:ext cx="248841" cy="360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Equation" r:id="rId10" imgW="2743200" imgH="3962400" progId="Equation.DSMT4">
                  <p:embed/>
                </p:oleObj>
              </mc:Choice>
              <mc:Fallback>
                <p:oleObj name="Equation" r:id="rId10" imgW="2743200" imgH="396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501" y="2302316"/>
                        <a:ext cx="248841" cy="360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28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复习引入</a:t>
            </a:r>
            <a:endParaRPr lang="zh-CN" altLang="en-US" dirty="0">
              <a:solidFill>
                <a:schemeClr val="tx2">
                  <a:lumMod val="40000"/>
                  <a:lumOff val="6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388113"/>
              </p:ext>
            </p:extLst>
          </p:nvPr>
        </p:nvGraphicFramePr>
        <p:xfrm>
          <a:off x="406400" y="774700"/>
          <a:ext cx="80137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4" name="文档" r:id="rId4" imgW="3266906" imgH="1095424" progId="Word.Document.12">
                  <p:embed/>
                </p:oleObj>
              </mc:Choice>
              <mc:Fallback>
                <p:oleObj name="文档" r:id="rId4" imgW="3266906" imgH="109542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774700"/>
                        <a:ext cx="8013700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160336"/>
              </p:ext>
            </p:extLst>
          </p:nvPr>
        </p:nvGraphicFramePr>
        <p:xfrm>
          <a:off x="531892" y="3149086"/>
          <a:ext cx="7765256" cy="1407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5" name="文档" r:id="rId7" imgW="3287132" imgH="594380" progId="Word.Document.12">
                  <p:embed/>
                </p:oleObj>
              </mc:Choice>
              <mc:Fallback>
                <p:oleObj name="文档" r:id="rId7" imgW="3287132" imgH="5943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92" y="3149086"/>
                        <a:ext cx="7765256" cy="1407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1336" y="2987319"/>
            <a:ext cx="1277169" cy="1091960"/>
          </a:xfrm>
          <a:prstGeom prst="rect">
            <a:avLst/>
          </a:prstGeom>
          <a:noFill/>
        </p:spPr>
      </p:pic>
      <p:graphicFrame>
        <p:nvGraphicFramePr>
          <p:cNvPr id="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089904"/>
              </p:ext>
            </p:extLst>
          </p:nvPr>
        </p:nvGraphicFramePr>
        <p:xfrm>
          <a:off x="5293159" y="3149086"/>
          <a:ext cx="248841" cy="360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6" name="Equation" r:id="rId10" imgW="2743200" imgH="3962400" progId="Equation.DSMT4">
                  <p:embed/>
                </p:oleObj>
              </mc:Choice>
              <mc:Fallback>
                <p:oleObj name="Equation" r:id="rId10" imgW="2743200" imgH="396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3159" y="3149086"/>
                        <a:ext cx="248841" cy="360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978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zh-CN" dirty="0"/>
              <a:t>平面向量基本定理的物理背景</a:t>
            </a:r>
            <a:r>
              <a:rPr lang="en-US" altLang="zh-CN" dirty="0"/>
              <a:t> </a:t>
            </a:r>
            <a:endParaRPr lang="zh-CN" altLang="en-US" dirty="0"/>
          </a:p>
        </p:txBody>
      </p:sp>
      <p:grpSp>
        <p:nvGrpSpPr>
          <p:cNvPr id="3" name="组 8"/>
          <p:cNvGrpSpPr/>
          <p:nvPr/>
        </p:nvGrpSpPr>
        <p:grpSpPr>
          <a:xfrm>
            <a:off x="711910" y="363573"/>
            <a:ext cx="4270654" cy="3628975"/>
            <a:chOff x="2698228" y="339231"/>
            <a:chExt cx="5816187" cy="582473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559" y="3777555"/>
              <a:ext cx="2698253" cy="238641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88" t="21333" r="49408" b="28000"/>
            <a:stretch/>
          </p:blipFill>
          <p:spPr>
            <a:xfrm>
              <a:off x="2698228" y="339231"/>
              <a:ext cx="2712552" cy="579808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30" t="28514" r="27482" b="25746"/>
            <a:stretch/>
          </p:blipFill>
          <p:spPr>
            <a:xfrm>
              <a:off x="5536789" y="1289154"/>
              <a:ext cx="2977626" cy="4713245"/>
            </a:xfrm>
            <a:prstGeom prst="rect">
              <a:avLst/>
            </a:prstGeom>
          </p:spPr>
        </p:pic>
      </p:grpSp>
      <p:cxnSp>
        <p:nvCxnSpPr>
          <p:cNvPr id="7" name="直线箭头连接符 10"/>
          <p:cNvCxnSpPr>
            <a:cxnSpLocks/>
          </p:cNvCxnSpPr>
          <p:nvPr/>
        </p:nvCxnSpPr>
        <p:spPr>
          <a:xfrm flipV="1">
            <a:off x="2803209" y="2580868"/>
            <a:ext cx="539334" cy="7284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箭头连接符 11"/>
          <p:cNvCxnSpPr>
            <a:cxnSpLocks/>
          </p:cNvCxnSpPr>
          <p:nvPr/>
        </p:nvCxnSpPr>
        <p:spPr>
          <a:xfrm flipH="1" flipV="1">
            <a:off x="2267903" y="2320051"/>
            <a:ext cx="558666" cy="99862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箭头连接符 20"/>
          <p:cNvCxnSpPr>
            <a:cxnSpLocks/>
          </p:cNvCxnSpPr>
          <p:nvPr/>
        </p:nvCxnSpPr>
        <p:spPr>
          <a:xfrm flipH="1" flipV="1">
            <a:off x="2803210" y="1626373"/>
            <a:ext cx="0" cy="1692299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32"/>
          <p:cNvCxnSpPr>
            <a:cxnSpLocks/>
          </p:cNvCxnSpPr>
          <p:nvPr/>
        </p:nvCxnSpPr>
        <p:spPr>
          <a:xfrm flipV="1">
            <a:off x="2293596" y="1673764"/>
            <a:ext cx="518962" cy="674357"/>
          </a:xfrm>
          <a:prstGeom prst="straightConnector1">
            <a:avLst/>
          </a:prstGeom>
          <a:ln w="28575">
            <a:solidFill>
              <a:srgbClr val="00B0F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33"/>
          <p:cNvCxnSpPr>
            <a:cxnSpLocks/>
          </p:cNvCxnSpPr>
          <p:nvPr/>
        </p:nvCxnSpPr>
        <p:spPr>
          <a:xfrm flipH="1" flipV="1">
            <a:off x="2796181" y="1673764"/>
            <a:ext cx="558474" cy="908525"/>
          </a:xfrm>
          <a:prstGeom prst="straightConnector1">
            <a:avLst/>
          </a:prstGeom>
          <a:ln w="28575">
            <a:solidFill>
              <a:srgbClr val="00B0F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36"/>
          <p:cNvCxnSpPr>
            <a:cxnSpLocks/>
          </p:cNvCxnSpPr>
          <p:nvPr/>
        </p:nvCxnSpPr>
        <p:spPr>
          <a:xfrm flipH="1">
            <a:off x="2803210" y="3276913"/>
            <a:ext cx="0" cy="169229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3201463" y="4187738"/>
          <a:ext cx="8672513" cy="1095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Document" r:id="rId7" imgW="3169600" imgH="397236" progId="Word.Document.12">
                  <p:embed/>
                </p:oleObj>
              </mc:Choice>
              <mc:Fallback>
                <p:oleObj name="Document" r:id="rId7" imgW="3169600" imgH="39723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1463" y="4187738"/>
                        <a:ext cx="8672513" cy="10956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898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zh-CN" dirty="0"/>
              <a:t>平面向量基本定理的物理背景</a:t>
            </a:r>
            <a:r>
              <a:rPr lang="en-US" altLang="zh-CN" dirty="0"/>
              <a:t> </a:t>
            </a:r>
            <a:endParaRPr lang="zh-CN" altLang="en-US" dirty="0"/>
          </a:p>
        </p:txBody>
      </p:sp>
      <p:grpSp>
        <p:nvGrpSpPr>
          <p:cNvPr id="3" name="组 8"/>
          <p:cNvGrpSpPr/>
          <p:nvPr/>
        </p:nvGrpSpPr>
        <p:grpSpPr>
          <a:xfrm>
            <a:off x="711910" y="363573"/>
            <a:ext cx="4270654" cy="3628975"/>
            <a:chOff x="2698228" y="339231"/>
            <a:chExt cx="5816187" cy="582473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559" y="3777555"/>
              <a:ext cx="2698253" cy="238641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88" t="21333" r="49408" b="28000"/>
            <a:stretch/>
          </p:blipFill>
          <p:spPr>
            <a:xfrm>
              <a:off x="2698228" y="339231"/>
              <a:ext cx="2712552" cy="579808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30" t="28514" r="27482" b="25746"/>
            <a:stretch/>
          </p:blipFill>
          <p:spPr>
            <a:xfrm>
              <a:off x="5536789" y="1289154"/>
              <a:ext cx="2977626" cy="4713245"/>
            </a:xfrm>
            <a:prstGeom prst="rect">
              <a:avLst/>
            </a:prstGeom>
          </p:spPr>
        </p:pic>
      </p:grpSp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3200400" y="4186237"/>
          <a:ext cx="8672513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Document" r:id="rId7" imgW="3169600" imgH="397236" progId="Word.Document.12">
                  <p:embed/>
                </p:oleObj>
              </mc:Choice>
              <mc:Fallback>
                <p:oleObj name="Document" r:id="rId7" imgW="3169600" imgH="39723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186237"/>
                        <a:ext cx="8672513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线箭头连接符 10"/>
          <p:cNvCxnSpPr/>
          <p:nvPr/>
        </p:nvCxnSpPr>
        <p:spPr>
          <a:xfrm flipV="1">
            <a:off x="2786833" y="2579123"/>
            <a:ext cx="539334" cy="7284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1"/>
          <p:cNvCxnSpPr/>
          <p:nvPr/>
        </p:nvCxnSpPr>
        <p:spPr>
          <a:xfrm flipH="1" flipV="1">
            <a:off x="2251526" y="2318305"/>
            <a:ext cx="558666" cy="99862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32"/>
          <p:cNvCxnSpPr/>
          <p:nvPr/>
        </p:nvCxnSpPr>
        <p:spPr>
          <a:xfrm flipV="1">
            <a:off x="2810193" y="4249388"/>
            <a:ext cx="518962" cy="674357"/>
          </a:xfrm>
          <a:prstGeom prst="straightConnector1">
            <a:avLst/>
          </a:prstGeom>
          <a:ln w="28575">
            <a:solidFill>
              <a:srgbClr val="00B0F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33"/>
          <p:cNvCxnSpPr/>
          <p:nvPr/>
        </p:nvCxnSpPr>
        <p:spPr>
          <a:xfrm flipH="1" flipV="1">
            <a:off x="2234903" y="4015220"/>
            <a:ext cx="558474" cy="908525"/>
          </a:xfrm>
          <a:prstGeom prst="straightConnector1">
            <a:avLst/>
          </a:prstGeom>
          <a:ln w="28575">
            <a:solidFill>
              <a:srgbClr val="00B0F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36"/>
          <p:cNvCxnSpPr/>
          <p:nvPr/>
        </p:nvCxnSpPr>
        <p:spPr>
          <a:xfrm flipH="1">
            <a:off x="2791605" y="3275167"/>
            <a:ext cx="9347" cy="169229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箭头连接符 10"/>
          <p:cNvCxnSpPr/>
          <p:nvPr/>
        </p:nvCxnSpPr>
        <p:spPr>
          <a:xfrm flipH="1">
            <a:off x="2270933" y="3307586"/>
            <a:ext cx="515976" cy="7270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11"/>
          <p:cNvCxnSpPr/>
          <p:nvPr/>
        </p:nvCxnSpPr>
        <p:spPr>
          <a:xfrm>
            <a:off x="2796181" y="3275168"/>
            <a:ext cx="556391" cy="9945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动作按钮: 后退或前一项 20">
            <a:hlinkClick r:id="rId9" action="ppaction://hlinksldjump" highlightClick="1"/>
          </p:cNvPr>
          <p:cNvSpPr/>
          <p:nvPr/>
        </p:nvSpPr>
        <p:spPr>
          <a:xfrm>
            <a:off x="164306" y="4764881"/>
            <a:ext cx="214313" cy="1588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66759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1070949" y="2648164"/>
            <a:ext cx="1871420" cy="1053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81608" tIns="40805" rIns="81608" bIns="40805"/>
          <a:lstStyle/>
          <a:p>
            <a:endParaRPr lang="zh-CN" altLang="en-US" sz="135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定理探究</a:t>
            </a:r>
            <a:endParaRPr lang="zh-CN" altLang="en-US" dirty="0">
              <a:solidFill>
                <a:schemeClr val="tx2">
                  <a:lumMod val="40000"/>
                  <a:lumOff val="6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231494"/>
              </p:ext>
            </p:extLst>
          </p:nvPr>
        </p:nvGraphicFramePr>
        <p:xfrm>
          <a:off x="254000" y="863600"/>
          <a:ext cx="883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4" name="文档" r:id="rId5" imgW="3266906" imgH="417184" progId="Word.Document.12">
                  <p:embed/>
                </p:oleObj>
              </mc:Choice>
              <mc:Fallback>
                <p:oleObj name="文档" r:id="rId5" imgW="3266906" imgH="41718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863600"/>
                        <a:ext cx="883920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2"/>
          <p:cNvSpPr>
            <a:spLocks noChangeShapeType="1"/>
          </p:cNvSpPr>
          <p:nvPr/>
        </p:nvSpPr>
        <p:spPr bwMode="auto">
          <a:xfrm flipV="1">
            <a:off x="5383627" y="2193834"/>
            <a:ext cx="1201580" cy="20531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81608" tIns="40805" rIns="81608" bIns="40805"/>
          <a:lstStyle/>
          <a:p>
            <a:endParaRPr lang="zh-CN" altLang="en-US" sz="1350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V="1">
            <a:off x="1070949" y="2648164"/>
            <a:ext cx="1871420" cy="1053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81608" tIns="40805" rIns="81608" bIns="40805"/>
          <a:lstStyle/>
          <a:p>
            <a:endParaRPr lang="zh-CN" altLang="en-US" sz="135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6586792" y="2140244"/>
            <a:ext cx="1263485" cy="2160294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81608" tIns="40805" rIns="81608" bIns="40805"/>
          <a:lstStyle/>
          <a:p>
            <a:endParaRPr lang="zh-CN" altLang="en-US" sz="1350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5289972" y="2648758"/>
            <a:ext cx="302379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81608" tIns="40805" rIns="81608" bIns="40805"/>
          <a:lstStyle/>
          <a:p>
            <a:endParaRPr lang="zh-CN" altLang="en-US" sz="1350"/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401112" y="3089392"/>
          <a:ext cx="538093" cy="481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5" name="Equation" r:id="rId7" imgW="3657600" imgH="6096000" progId="Equation.DSMT4">
                  <p:embed/>
                </p:oleObj>
              </mc:Choice>
              <mc:Fallback>
                <p:oleObj name="Equation" r:id="rId7" imgW="3657600" imgH="609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12" y="3089392"/>
                        <a:ext cx="538093" cy="4811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2421736" y="3251353"/>
          <a:ext cx="415871" cy="479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6" name="Equation" r:id="rId9" imgW="3962400" imgH="6096000" progId="Equation.DSMT4">
                  <p:embed/>
                </p:oleObj>
              </mc:Choice>
              <mc:Fallback>
                <p:oleObj name="Equation" r:id="rId9" imgW="3962400" imgH="609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1736" y="3251353"/>
                        <a:ext cx="415871" cy="4799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9"/>
          <p:cNvSpPr>
            <a:spLocks noChangeShapeType="1"/>
          </p:cNvSpPr>
          <p:nvPr/>
        </p:nvSpPr>
        <p:spPr bwMode="auto">
          <a:xfrm flipV="1">
            <a:off x="710632" y="3058430"/>
            <a:ext cx="360315" cy="61569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1608" tIns="40805" rIns="81608" bIns="40805"/>
          <a:lstStyle/>
          <a:p>
            <a:endParaRPr lang="zh-CN" altLang="en-US" sz="1350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1718566" y="3696751"/>
            <a:ext cx="20158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1608" tIns="40805" rIns="81608" bIns="40805"/>
          <a:lstStyle/>
          <a:p>
            <a:endParaRPr lang="zh-CN" altLang="en-US" sz="1350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247119" y="3652688"/>
            <a:ext cx="503171" cy="5209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1608" tIns="40805" rIns="81608" bIns="40805">
            <a:spAutoFit/>
          </a:bodyPr>
          <a:lstStyle/>
          <a:p>
            <a:r>
              <a:rPr lang="en-US" altLang="zh-CN" sz="2850" b="1" i="1" dirty="0">
                <a:latin typeface="Times New Roman" pitchFamily="18" charset="0"/>
              </a:rPr>
              <a:t>O</a:t>
            </a: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710632" y="3058430"/>
            <a:ext cx="360315" cy="61569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1608" tIns="40805" rIns="81608" bIns="40805"/>
          <a:lstStyle/>
          <a:p>
            <a:endParaRPr lang="zh-CN" altLang="en-US" sz="1350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7296312" y="2337934"/>
            <a:ext cx="350758" cy="4171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1608" tIns="40805" rIns="81608" bIns="40805">
            <a:spAutoFit/>
          </a:bodyPr>
          <a:lstStyle/>
          <a:p>
            <a:r>
              <a:rPr lang="en-US" altLang="zh-CN" sz="2175" b="1" i="1" dirty="0">
                <a:latin typeface="Times New Roman" pitchFamily="18" charset="0"/>
              </a:rPr>
              <a:t>C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678860" y="2789285"/>
            <a:ext cx="350758" cy="4171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1608" tIns="40805" rIns="81608" bIns="40805">
            <a:spAutoFit/>
          </a:bodyPr>
          <a:lstStyle/>
          <a:p>
            <a:r>
              <a:rPr lang="en-US" altLang="zh-CN" sz="2175" b="1" i="1" dirty="0">
                <a:latin typeface="Times New Roman" pitchFamily="18" charset="0"/>
              </a:rPr>
              <a:t>A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7623297" y="3652688"/>
            <a:ext cx="360316" cy="4171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1608" tIns="40805" rIns="81608" bIns="40805">
            <a:spAutoFit/>
          </a:bodyPr>
          <a:lstStyle/>
          <a:p>
            <a:r>
              <a:rPr lang="en-US" altLang="zh-CN" sz="2175" b="1" i="1" dirty="0">
                <a:latin typeface="Times New Roman" pitchFamily="18" charset="0"/>
              </a:rPr>
              <a:t>B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894734" y="2302207"/>
            <a:ext cx="413276" cy="4171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1608" tIns="40805" rIns="81608" bIns="40805">
            <a:spAutoFit/>
          </a:bodyPr>
          <a:lstStyle/>
          <a:p>
            <a:r>
              <a:rPr lang="en-US" altLang="zh-CN" sz="2175" b="1" i="1" dirty="0">
                <a:latin typeface="Times New Roman" pitchFamily="18" charset="0"/>
              </a:rPr>
              <a:t>M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6902664" y="3652688"/>
            <a:ext cx="366788" cy="4171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1608" tIns="40805" rIns="81608" bIns="40805">
            <a:spAutoFit/>
          </a:bodyPr>
          <a:lstStyle/>
          <a:p>
            <a:r>
              <a:rPr lang="en-US" altLang="zh-CN" sz="2175" b="1" i="1" dirty="0">
                <a:latin typeface="Times New Roman" pitchFamily="18" charset="0"/>
              </a:rPr>
              <a:t>N</a:t>
            </a:r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>
            <a:off x="1718566" y="3696751"/>
            <a:ext cx="20158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1608" tIns="40805" rIns="81608" bIns="40805"/>
          <a:lstStyle/>
          <a:p>
            <a:endParaRPr lang="zh-CN" altLang="en-US" sz="1350" dirty="0"/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>
            <a:off x="5707432" y="3696751"/>
            <a:ext cx="122380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81608" tIns="40805" rIns="81608" bIns="40805"/>
          <a:lstStyle/>
          <a:p>
            <a:endParaRPr lang="zh-CN" altLang="en-US" sz="1350"/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6312190" y="2648758"/>
            <a:ext cx="1223804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lIns="81608" tIns="40805" rIns="81608" bIns="40805"/>
          <a:lstStyle/>
          <a:p>
            <a:endParaRPr lang="zh-CN" altLang="en-US" sz="1350"/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 flipV="1">
            <a:off x="6931236" y="2648760"/>
            <a:ext cx="625394" cy="1069429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lIns="81608" tIns="40805" rIns="81608" bIns="40805"/>
          <a:lstStyle/>
          <a:p>
            <a:endParaRPr lang="zh-CN" altLang="en-US" sz="135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1523511" y="2863862"/>
          <a:ext cx="339329" cy="279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7" name="Equation" r:id="rId11" imgW="3048000" imgH="3352800" progId="Equation.DSMT4">
                  <p:embed/>
                </p:oleObj>
              </mc:Choice>
              <mc:Fallback>
                <p:oleObj name="Equation" r:id="rId11" imgW="3048000" imgH="335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511" y="2863862"/>
                        <a:ext cx="339329" cy="2797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Line 30"/>
          <p:cNvSpPr>
            <a:spLocks noChangeShapeType="1"/>
          </p:cNvSpPr>
          <p:nvPr/>
        </p:nvSpPr>
        <p:spPr bwMode="auto">
          <a:xfrm flipV="1">
            <a:off x="7350280" y="2496323"/>
            <a:ext cx="1055551" cy="1804214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81608" tIns="40805" rIns="81608" bIns="40805"/>
          <a:lstStyle/>
          <a:p>
            <a:endParaRPr lang="zh-CN" altLang="en-US" sz="1350"/>
          </a:p>
        </p:txBody>
      </p:sp>
      <p:sp>
        <p:nvSpPr>
          <p:cNvPr id="32" name="Line 3"/>
          <p:cNvSpPr>
            <a:spLocks noChangeShapeType="1"/>
          </p:cNvSpPr>
          <p:nvPr/>
        </p:nvSpPr>
        <p:spPr bwMode="auto">
          <a:xfrm flipV="1">
            <a:off x="5721719" y="2627323"/>
            <a:ext cx="612695" cy="1046801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81608" tIns="40805" rIns="81608" bIns="40805"/>
          <a:lstStyle/>
          <a:p>
            <a:endParaRPr lang="zh-CN" altLang="en-US" sz="1350"/>
          </a:p>
        </p:txBody>
      </p:sp>
      <p:graphicFrame>
        <p:nvGraphicFramePr>
          <p:cNvPr id="3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170993"/>
              </p:ext>
            </p:extLst>
          </p:nvPr>
        </p:nvGraphicFramePr>
        <p:xfrm>
          <a:off x="533400" y="3924300"/>
          <a:ext cx="89535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文档" r:id="rId14" imgW="3447221" imgH="397353" progId="Word.Document.12">
                  <p:embed/>
                </p:oleObj>
              </mc:Choice>
              <mc:Fallback>
                <p:oleObj name="文档" r:id="rId14" imgW="3447221" imgH="39735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924300"/>
                        <a:ext cx="89535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5651423" y="3645543"/>
            <a:ext cx="108000" cy="107181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81608" tIns="40805" rIns="81608" bIns="40805" anchor="ctr"/>
          <a:lstStyle/>
          <a:p>
            <a:endParaRPr lang="zh-CN" altLang="en-US" sz="1350"/>
          </a:p>
        </p:txBody>
      </p:sp>
      <p:sp>
        <p:nvSpPr>
          <p:cNvPr id="35" name="动作按钮: 前进或下一项 34">
            <a:hlinkClick r:id="rId16" action="ppaction://hlinksldjump" highlightClick="1"/>
          </p:cNvPr>
          <p:cNvSpPr/>
          <p:nvPr/>
        </p:nvSpPr>
        <p:spPr>
          <a:xfrm>
            <a:off x="8405831" y="4679156"/>
            <a:ext cx="209532" cy="2143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4086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54739 0.00347 " pathEditMode="relative" rAng="0" ptsTypes="AA">
                                      <p:cBhvr>
                                        <p:cTn id="4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0.43316 3.7037E-6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00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0.50417 3.7037E-7 " pathEditMode="relative" rAng="0" ptsTypes="AA">
                                      <p:cBhvr>
                                        <p:cTn id="6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7" grpId="0" animBg="1"/>
      <p:bldP spid="18" grpId="0"/>
      <p:bldP spid="19" grpId="0" animBg="1"/>
      <p:bldP spid="19" grpId="1" animBg="1"/>
      <p:bldP spid="20" grpId="0"/>
      <p:bldP spid="21" grpId="0"/>
      <p:bldP spid="22" grpId="0"/>
      <p:bldP spid="23" grpId="0"/>
      <p:bldP spid="24" grpId="0"/>
      <p:bldP spid="25" grpId="0" animBg="1"/>
      <p:bldP spid="25" grpId="1" animBg="1"/>
      <p:bldP spid="26" grpId="0" animBg="1"/>
      <p:bldP spid="27" grpId="0" animBg="1"/>
      <p:bldP spid="28" grpId="0" animBg="1"/>
      <p:bldP spid="31" grpId="0" animBg="1"/>
      <p:bldP spid="31" grpId="1" animBg="1"/>
      <p:bldP spid="32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110</Words>
  <Application>Microsoft Office PowerPoint</Application>
  <PresentationFormat>全屏显示(16:9)</PresentationFormat>
  <Paragraphs>37</Paragraphs>
  <Slides>24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汉仪旗黑-85S</vt:lpstr>
      <vt:lpstr>黑体</vt:lpstr>
      <vt:lpstr>楷体</vt:lpstr>
      <vt:lpstr>Microsoft YaHei</vt:lpstr>
      <vt:lpstr>Microsoft YaHei</vt:lpstr>
      <vt:lpstr>Arial</vt:lpstr>
      <vt:lpstr>Calibri</vt:lpstr>
      <vt:lpstr>Times New Roman</vt:lpstr>
      <vt:lpstr>1_Office 主题​​</vt:lpstr>
      <vt:lpstr>文档</vt:lpstr>
      <vt:lpstr>Equation</vt:lpstr>
      <vt:lpstr>Document</vt:lpstr>
      <vt:lpstr>6.3.1平面向量基本定理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124</cp:revision>
  <dcterms:created xsi:type="dcterms:W3CDTF">2020-02-01T11:21:51Z</dcterms:created>
  <dcterms:modified xsi:type="dcterms:W3CDTF">2020-04-20T02:16:07Z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