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3" r:id="rId3"/>
  </p:sldMasterIdLst>
  <p:notesMasterIdLst>
    <p:notesMasterId r:id="rId5"/>
  </p:notesMasterIdLst>
  <p:sldIdLst>
    <p:sldId id="437" r:id="rId4"/>
    <p:sldId id="450" r:id="rId6"/>
    <p:sldId id="474" r:id="rId7"/>
    <p:sldId id="475" r:id="rId8"/>
    <p:sldId id="481" r:id="rId9"/>
    <p:sldId id="465" r:id="rId10"/>
    <p:sldId id="466" r:id="rId11"/>
    <p:sldId id="467" r:id="rId12"/>
    <p:sldId id="464" r:id="rId13"/>
    <p:sldId id="440" r:id="rId14"/>
    <p:sldId id="441" r:id="rId15"/>
    <p:sldId id="442" r:id="rId16"/>
    <p:sldId id="457" r:id="rId17"/>
    <p:sldId id="458" r:id="rId18"/>
    <p:sldId id="459" r:id="rId19"/>
    <p:sldId id="460" r:id="rId20"/>
    <p:sldId id="461" r:id="rId21"/>
    <p:sldId id="446" r:id="rId22"/>
    <p:sldId id="447" r:id="rId23"/>
    <p:sldId id="453" r:id="rId24"/>
    <p:sldId id="477" r:id="rId25"/>
    <p:sldId id="482" r:id="rId26"/>
    <p:sldId id="478" r:id="rId27"/>
    <p:sldId id="439" r:id="rId28"/>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微软雅黑" panose="020B0503020204020204" charset="-122"/>
      <p:regular r:id="rId36"/>
    </p:embeddedFont>
    <p:embeddedFont>
      <p:font typeface="Calibri" panose="020F0502020204030204"/>
      <p:regular r:id="rId37"/>
      <p:bold r:id="rId38"/>
      <p:italic r:id="rId39"/>
      <p:boldItalic r:id="rId40"/>
    </p:embeddedFont>
    <p:embeddedFont>
      <p:font typeface="楷体" panose="02010609060101010101" pitchFamily="49" charset="-122"/>
      <p:regular r:id="rId41"/>
    </p:embeddedFont>
    <p:embeddedFont>
      <p:font typeface="黑体" panose="02010609060101010101" charset="-122"/>
      <p:regular r:id="rId42"/>
    </p:embeddedFont>
    <p:embeddedFont>
      <p:font typeface="Tahoma" panose="020B0604030504040204" pitchFamily="34" charset="0"/>
      <p:regular r:id="rId43"/>
      <p:bold r:id="rId44"/>
    </p:embeddedFont>
    <p:embeddedFont>
      <p:font typeface="Comic Sans MS" panose="030F0702030302020204" pitchFamily="66" charset="0"/>
      <p:regular r:id="rId45"/>
      <p:bold r:id="rId46"/>
    </p:embeddedFont>
    <p:embeddedFont>
      <p:font typeface="华文中宋" panose="02010600040101010101" pitchFamily="2" charset="-122"/>
      <p:regular r:id="rId47"/>
    </p:embeddedFont>
  </p:embeddedFontLst>
  <p:custDataLst>
    <p:tags r:id="rId48"/>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802C"/>
    <a:srgbClr val="0033CC"/>
    <a:srgbClr val="1A3F6C"/>
    <a:srgbClr val="0E2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6" autoAdjust="0"/>
    <p:restoredTop sz="84040" autoAdjust="0"/>
  </p:normalViewPr>
  <p:slideViewPr>
    <p:cSldViewPr snapToGrid="0" showGuides="1">
      <p:cViewPr>
        <p:scale>
          <a:sx n="66" d="100"/>
          <a:sy n="66" d="100"/>
        </p:scale>
        <p:origin x="-636" y="-156"/>
      </p:cViewPr>
      <p:guideLst>
        <p:guide orient="horz" pos="1765"/>
        <p:guide pos="3065"/>
      </p:guideLst>
    </p:cSldViewPr>
  </p:slideViewPr>
  <p:outlineViewPr>
    <p:cViewPr>
      <p:scale>
        <a:sx n="33" d="100"/>
        <a:sy n="33" d="100"/>
      </p:scale>
      <p:origin x="0" y="0"/>
    </p:cViewPr>
  </p:outlineViewPr>
  <p:notesTextViewPr>
    <p:cViewPr>
      <p:scale>
        <a:sx n="1" d="1"/>
        <a:sy n="1" d="1"/>
      </p:scale>
      <p:origin x="0" y="0"/>
    </p:cViewPr>
  </p:notesTextViewPr>
  <p:sorterViewPr showFormatting="0">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8" Type="http://schemas.openxmlformats.org/officeDocument/2006/relationships/tags" Target="tags/tag154.xml"/><Relationship Id="rId47" Type="http://schemas.openxmlformats.org/officeDocument/2006/relationships/font" Target="fonts/font16.fntdata"/><Relationship Id="rId46" Type="http://schemas.openxmlformats.org/officeDocument/2006/relationships/font" Target="fonts/font15.fntdata"/><Relationship Id="rId45" Type="http://schemas.openxmlformats.org/officeDocument/2006/relationships/font" Target="fonts/font14.fntdata"/><Relationship Id="rId44" Type="http://schemas.openxmlformats.org/officeDocument/2006/relationships/font" Target="fonts/font13.fntdata"/><Relationship Id="rId43" Type="http://schemas.openxmlformats.org/officeDocument/2006/relationships/font" Target="fonts/font12.fntdata"/><Relationship Id="rId42" Type="http://schemas.openxmlformats.org/officeDocument/2006/relationships/font" Target="fonts/font11.fntdata"/><Relationship Id="rId41" Type="http://schemas.openxmlformats.org/officeDocument/2006/relationships/font" Target="fonts/font10.fntdata"/><Relationship Id="rId40" Type="http://schemas.openxmlformats.org/officeDocument/2006/relationships/font" Target="fonts/font9.fntdata"/><Relationship Id="rId4" Type="http://schemas.openxmlformats.org/officeDocument/2006/relationships/slide" Target="slides/slide1.xml"/><Relationship Id="rId39" Type="http://schemas.openxmlformats.org/officeDocument/2006/relationships/font" Target="fonts/font8.fntdata"/><Relationship Id="rId38" Type="http://schemas.openxmlformats.org/officeDocument/2006/relationships/font" Target="fonts/font7.fntdata"/><Relationship Id="rId37" Type="http://schemas.openxmlformats.org/officeDocument/2006/relationships/font" Target="fonts/font6.fntdata"/><Relationship Id="rId36" Type="http://schemas.openxmlformats.org/officeDocument/2006/relationships/font" Target="fonts/font5.fntdata"/><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ABF09FA-C98B-4348-8B7F-EA90CA43A36D}"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a:ln>
            <a:solidFill>
              <a:srgbClr val="000000"/>
            </a:solidFill>
            <a:miter/>
          </a:ln>
        </p:spPr>
      </p:sp>
      <p:sp>
        <p:nvSpPr>
          <p:cNvPr id="18434"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1843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dirty="0" smtClean="0"/>
              <a:t>减数分裂过程中非同源染色体的自由组合会产生多种多样的配子类型。</a:t>
            </a: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defRPr/>
            </a:pPr>
            <a:r>
              <a:rPr lang="zh-CN" altLang="en-US" dirty="0" smtClean="0"/>
              <a:t>还有其他情况吗？例如交叉互换，一种原始生殖细胞会产生几种配子？</a:t>
            </a:r>
            <a:endParaRPr lang="en-US" altLang="zh-CN"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p:sp>
      <p:sp>
        <p:nvSpPr>
          <p:cNvPr id="6963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配子多样性：</a:t>
            </a:r>
            <a:r>
              <a:rPr lang="en-US" altLang="zh-CN" smtClean="0"/>
              <a:t>2</a:t>
            </a:r>
            <a:r>
              <a:rPr lang="zh-CN" altLang="en-US" smtClean="0"/>
              <a:t>的</a:t>
            </a:r>
            <a:r>
              <a:rPr lang="en-US" altLang="zh-CN" smtClean="0"/>
              <a:t>46</a:t>
            </a:r>
            <a:r>
              <a:rPr lang="zh-CN" altLang="en-US" smtClean="0"/>
              <a:t>次方</a:t>
            </a:r>
            <a:endParaRPr lang="zh-CN" altLang="en-US" smtClean="0"/>
          </a:p>
        </p:txBody>
      </p:sp>
      <p:sp>
        <p:nvSpPr>
          <p:cNvPr id="6963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fld id="{EE05AD0A-77F6-427A-AA61-69673046319C}" type="slidenum">
              <a:rPr kumimoji="0" lang="en-US" altLang="zh-CN" sz="1200" b="0" smtClean="0">
                <a:latin typeface="Arial" panose="020B0604020202020204" pitchFamily="34" charset="0"/>
                <a:ea typeface="宋体" panose="02010600030101010101" pitchFamily="2" charset="-122"/>
              </a:rPr>
            </a:fld>
            <a:endParaRPr kumimoji="0" lang="en-US" altLang="zh-CN" sz="1200" b="0" smtClean="0">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幻灯片图像占位符 1"/>
          <p:cNvSpPr>
            <a:spLocks noGrp="1" noRot="1" noChangeAspect="1" noTextEdit="1"/>
          </p:cNvSpPr>
          <p:nvPr>
            <p:ph type="sldImg"/>
          </p:nvPr>
        </p:nvSpPr>
        <p:spPr/>
      </p:sp>
      <p:sp>
        <p:nvSpPr>
          <p:cNvPr id="3" name="备注占位符 2"/>
          <p:cNvSpPr>
            <a:spLocks noGrp="1"/>
          </p:cNvSpPr>
          <p:nvPr>
            <p:ph type="body" idx="1"/>
          </p:nvPr>
        </p:nvSpPr>
        <p:spPr/>
        <p:txBody>
          <a:bodyPr/>
          <a:lstStyle/>
          <a:p>
            <a:pPr>
              <a:defRPr/>
            </a:pPr>
            <a:r>
              <a:rPr lang="en-US" altLang="zh-CN" dirty="0" smtClean="0">
                <a:latin typeface="+mn-lt"/>
                <a:ea typeface="+mn-ea"/>
              </a:rPr>
              <a:t>(1)</a:t>
            </a:r>
            <a:r>
              <a:rPr lang="zh-CN" altLang="en-US" dirty="0" smtClean="0">
                <a:latin typeface="+mn-lt"/>
                <a:ea typeface="+mn-ea"/>
              </a:rPr>
              <a:t>同源染色体分开，非同源染色体自由组合 </a:t>
            </a:r>
            <a:r>
              <a:rPr lang="en-US" altLang="zh-CN" dirty="0" smtClean="0">
                <a:latin typeface="+mn-lt"/>
                <a:ea typeface="+mn-ea"/>
              </a:rPr>
              <a:t>(2)</a:t>
            </a:r>
            <a:r>
              <a:rPr lang="zh-CN" altLang="zh-CN" dirty="0" smtClean="0">
                <a:latin typeface="+mn-lt"/>
                <a:ea typeface="+mn-ea"/>
              </a:rPr>
              <a:t>亲代细胞染色体经复制后平均分配到两个子细胞中，分裂前后染色体数目保持不变　细胞分化、细胞衰老、细胞凋亡</a:t>
            </a:r>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幻灯片图像占位符 1"/>
          <p:cNvSpPr>
            <a:spLocks noGrp="1" noRot="1" noChangeAspect="1" noTextEdit="1"/>
          </p:cNvSpPr>
          <p:nvPr>
            <p:ph type="sldImg"/>
          </p:nvPr>
        </p:nvSpPr>
        <p:spPr/>
      </p:sp>
      <p:sp>
        <p:nvSpPr>
          <p:cNvPr id="3" name="备注占位符 2"/>
          <p:cNvSpPr>
            <a:spLocks noGrp="1"/>
          </p:cNvSpPr>
          <p:nvPr>
            <p:ph type="body" idx="1"/>
          </p:nvPr>
        </p:nvSpPr>
        <p:spPr/>
        <p:txBody>
          <a:bodyPr/>
          <a:lstStyle/>
          <a:p>
            <a:pPr>
              <a:defRPr/>
            </a:pPr>
            <a:r>
              <a:rPr lang="en-US" altLang="zh-CN" dirty="0" smtClean="0">
                <a:latin typeface="+mn-lt"/>
                <a:ea typeface="+mn-ea"/>
              </a:rPr>
              <a:t>(1)</a:t>
            </a:r>
            <a:r>
              <a:rPr lang="zh-CN" altLang="en-US" dirty="0" smtClean="0">
                <a:latin typeface="+mn-lt"/>
                <a:ea typeface="+mn-ea"/>
              </a:rPr>
              <a:t>同源染色体分开，非同源染色体自由组合 </a:t>
            </a:r>
            <a:r>
              <a:rPr lang="en-US" altLang="zh-CN" dirty="0" smtClean="0">
                <a:latin typeface="+mn-lt"/>
                <a:ea typeface="+mn-ea"/>
              </a:rPr>
              <a:t>(2)</a:t>
            </a:r>
            <a:r>
              <a:rPr lang="zh-CN" altLang="zh-CN" dirty="0" smtClean="0">
                <a:latin typeface="+mn-lt"/>
                <a:ea typeface="+mn-ea"/>
              </a:rPr>
              <a:t>亲代细胞染色体经复制后平均分配到两个子细胞中，分裂前后染色体数目保持不变　细胞分化、细胞衰老、细胞凋亡</a:t>
            </a:r>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1"/>
          <p:cNvSpPr>
            <a:spLocks noGrp="1" noRot="1" noChangeAspect="1" noTextEdit="1"/>
          </p:cNvSpPr>
          <p:nvPr>
            <p:ph type="sldImg"/>
          </p:nvPr>
        </p:nvSpPr>
        <p:spPr/>
      </p:sp>
      <p:sp>
        <p:nvSpPr>
          <p:cNvPr id="3" name="备注占位符 2"/>
          <p:cNvSpPr>
            <a:spLocks noGrp="1"/>
          </p:cNvSpPr>
          <p:nvPr>
            <p:ph type="body" idx="1"/>
          </p:nvPr>
        </p:nvSpPr>
        <p:spPr/>
        <p:txBody>
          <a:bodyPr/>
          <a:lstStyle/>
          <a:p>
            <a:pPr>
              <a:defRPr/>
            </a:pPr>
            <a:r>
              <a:rPr lang="en-US" altLang="zh-CN" dirty="0" smtClean="0">
                <a:latin typeface="+mn-lt"/>
                <a:ea typeface="+mn-ea"/>
              </a:rPr>
              <a:t>(3)</a:t>
            </a:r>
            <a:r>
              <a:rPr lang="zh-CN" altLang="zh-CN" dirty="0" smtClean="0">
                <a:latin typeface="+mn-lt"/>
                <a:ea typeface="+mn-ea"/>
              </a:rPr>
              <a:t> 精子的细胞核与卵细胞的细胞核融合。</a:t>
            </a:r>
            <a:endParaRPr lang="en-US" altLang="zh-CN" dirty="0" smtClean="0">
              <a:latin typeface="+mn-lt"/>
              <a:ea typeface="+mn-ea"/>
            </a:endParaRPr>
          </a:p>
          <a:p>
            <a:pPr>
              <a:defRPr/>
            </a:pPr>
            <a:r>
              <a:rPr lang="zh-CN" altLang="en-US" dirty="0" smtClean="0">
                <a:latin typeface="+mn-lt"/>
                <a:ea typeface="+mn-ea"/>
              </a:rPr>
              <a:t>（</a:t>
            </a:r>
            <a:r>
              <a:rPr lang="en-US" altLang="zh-CN" dirty="0" smtClean="0">
                <a:latin typeface="+mn-lt"/>
                <a:ea typeface="+mn-ea"/>
              </a:rPr>
              <a:t>4</a:t>
            </a:r>
            <a:r>
              <a:rPr lang="zh-CN" altLang="en-US" dirty="0" smtClean="0">
                <a:latin typeface="+mn-lt"/>
                <a:ea typeface="+mn-ea"/>
              </a:rPr>
              <a:t>）从配子染色体多样性角度分析，点明异卵双胞胎，形成两个受精卵的配子各不相同。</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fld id="{90D8DA10-45B1-4B01-95DC-A183194EC281}" type="slidenum">
              <a:rPr kumimoji="0" lang="en-US" altLang="zh-CN" sz="1200" b="0" smtClean="0">
                <a:latin typeface="Arial" panose="020B0604020202020204" pitchFamily="34" charset="0"/>
                <a:ea typeface="宋体" panose="02010600030101010101" pitchFamily="2" charset="-122"/>
              </a:rPr>
            </a:fld>
            <a:endParaRPr kumimoji="0" lang="en-US" altLang="zh-CN" sz="1200" b="0" smtClean="0">
              <a:latin typeface="Arial" panose="020B0604020202020204" pitchFamily="34" charset="0"/>
              <a:ea typeface="宋体" panose="02010600030101010101" pitchFamily="2" charset="-122"/>
            </a:endParaRPr>
          </a:p>
        </p:txBody>
      </p:sp>
      <p:sp>
        <p:nvSpPr>
          <p:cNvPr id="86019" name="Rectangle 2"/>
          <p:cNvSpPr>
            <a:spLocks noGrp="1" noRot="1" noChangeAspect="1" noChangeArrowheads="1" noTextEdit="1"/>
          </p:cNvSpPr>
          <p:nvPr>
            <p:ph type="sldImg"/>
          </p:nvPr>
        </p:nvSpPr>
        <p:spPr/>
      </p:sp>
      <p:sp>
        <p:nvSpPr>
          <p:cNvPr id="86020"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ea typeface="宋体" panose="02010600030101010101" pitchFamily="2" charset="-122"/>
              </a:rPr>
              <a:t>分别分析减一和减二分裂的过程中染色体和</a:t>
            </a:r>
            <a:r>
              <a:rPr lang="en-US" altLang="zh-CN" smtClean="0">
                <a:ea typeface="宋体" panose="02010600030101010101" pitchFamily="2" charset="-122"/>
              </a:rPr>
              <a:t>DNA</a:t>
            </a:r>
            <a:r>
              <a:rPr lang="zh-CN" altLang="en-US" smtClean="0">
                <a:ea typeface="宋体" panose="02010600030101010101" pitchFamily="2" charset="-122"/>
              </a:rPr>
              <a:t>数目的变化</a:t>
            </a:r>
            <a:endParaRPr lang="zh-CN" altLang="zh-CN" smtClean="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fld id="{E5AB1B6E-306E-48D9-9601-3F85D31DE29E}" type="slidenum">
              <a:rPr kumimoji="0" lang="en-US" altLang="zh-CN" sz="1200" b="0" smtClean="0">
                <a:latin typeface="Arial" panose="020B0604020202020204" pitchFamily="34" charset="0"/>
                <a:ea typeface="宋体" panose="02010600030101010101" pitchFamily="2" charset="-122"/>
              </a:rPr>
            </a:fld>
            <a:endParaRPr kumimoji="0" lang="en-US" altLang="zh-CN" sz="1200" b="0" smtClean="0">
              <a:latin typeface="Arial" panose="020B0604020202020204" pitchFamily="34" charset="0"/>
              <a:ea typeface="宋体" panose="02010600030101010101" pitchFamily="2" charset="-122"/>
            </a:endParaRPr>
          </a:p>
        </p:txBody>
      </p:sp>
      <p:sp>
        <p:nvSpPr>
          <p:cNvPr id="88067" name="Rectangle 2"/>
          <p:cNvSpPr>
            <a:spLocks noGrp="1" noRot="1" noChangeAspect="1" noChangeArrowheads="1" noTextEdit="1"/>
          </p:cNvSpPr>
          <p:nvPr>
            <p:ph type="sldImg"/>
          </p:nvPr>
        </p:nvSpPr>
        <p:spPr/>
      </p:sp>
      <p:sp>
        <p:nvSpPr>
          <p:cNvPr id="88068"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ea typeface="宋体" panose="02010600030101010101" pitchFamily="2" charset="-122"/>
              </a:rPr>
              <a:t>分别分析减一和减二分裂的过程中染色体和</a:t>
            </a:r>
            <a:r>
              <a:rPr lang="en-US" altLang="zh-CN" smtClean="0">
                <a:ea typeface="宋体" panose="02010600030101010101" pitchFamily="2" charset="-122"/>
              </a:rPr>
              <a:t>DNA</a:t>
            </a:r>
            <a:r>
              <a:rPr lang="zh-CN" altLang="en-US" smtClean="0">
                <a:ea typeface="宋体" panose="02010600030101010101" pitchFamily="2" charset="-122"/>
              </a:rPr>
              <a:t>数目的变化</a:t>
            </a:r>
            <a:endParaRPr lang="zh-CN" altLang="zh-CN" smtClean="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3" name="备注占位符 2"/>
          <p:cNvSpPr>
            <a:spLocks noGrp="1"/>
          </p:cNvSpPr>
          <p:nvPr>
            <p:ph type="body" idx="1"/>
          </p:nvPr>
        </p:nvSpPr>
        <p:spPr/>
        <p:txBody>
          <a:bodyPr/>
          <a:lstStyle/>
          <a:p>
            <a:pPr>
              <a:defRPr/>
            </a:pPr>
            <a:r>
              <a:rPr lang="en-US" altLang="zh-CN" dirty="0" smtClean="0"/>
              <a:t>1</a:t>
            </a:r>
            <a:r>
              <a:rPr lang="zh-CN" altLang="en-US" dirty="0" smtClean="0"/>
              <a:t>和</a:t>
            </a:r>
            <a:r>
              <a:rPr lang="en-US" altLang="zh-CN" dirty="0" smtClean="0"/>
              <a:t>2</a:t>
            </a:r>
            <a:r>
              <a:rPr lang="zh-CN" altLang="en-US" dirty="0" smtClean="0">
                <a:effectLst>
                  <a:outerShdw blurRad="38100" dist="38100" dir="2700000" algn="tl">
                    <a:srgbClr val="C0C0C0"/>
                  </a:outerShdw>
                </a:effectLst>
                <a:latin typeface="黑体" panose="02010609060101010101" charset="-122"/>
                <a:ea typeface="黑体" panose="02010609060101010101" charset="-122"/>
              </a:rPr>
              <a:t>形状和大小相同，什么关系呢？</a:t>
            </a:r>
            <a:endParaRPr lang="en-US" altLang="zh-CN" dirty="0" smtClean="0">
              <a:effectLst>
                <a:outerShdw blurRad="38100" dist="38100" dir="2700000" algn="tl">
                  <a:srgbClr val="C0C0C0"/>
                </a:outerShdw>
              </a:effectLst>
              <a:latin typeface="黑体" panose="02010609060101010101" charset="-122"/>
              <a:ea typeface="黑体" panose="02010609060101010101" charset="-122"/>
            </a:endParaRPr>
          </a:p>
          <a:p>
            <a:pPr>
              <a:defRPr/>
            </a:pPr>
            <a:r>
              <a:rPr lang="zh-CN" altLang="en-US" dirty="0" smtClean="0">
                <a:effectLst>
                  <a:outerShdw blurRad="38100" dist="38100" dir="2700000" algn="tl">
                    <a:srgbClr val="C0C0C0"/>
                  </a:outerShdw>
                </a:effectLst>
                <a:latin typeface="黑体" panose="02010609060101010101" charset="-122"/>
                <a:ea typeface="黑体" panose="02010609060101010101" charset="-122"/>
              </a:rPr>
              <a:t>同源染色体</a:t>
            </a:r>
            <a:endParaRPr lang="en-US" altLang="zh-CN" dirty="0" smtClean="0">
              <a:effectLst>
                <a:outerShdw blurRad="38100" dist="38100" dir="2700000" algn="tl">
                  <a:srgbClr val="C0C0C0"/>
                </a:outerShdw>
              </a:effectLst>
              <a:latin typeface="黑体" panose="02010609060101010101" charset="-122"/>
              <a:ea typeface="黑体" panose="02010609060101010101" charset="-122"/>
            </a:endParaRPr>
          </a:p>
          <a:p>
            <a:pPr>
              <a:defRPr/>
            </a:pPr>
            <a:r>
              <a:rPr lang="zh-CN" altLang="en-US" dirty="0" smtClean="0">
                <a:effectLst>
                  <a:outerShdw blurRad="38100" dist="38100" dir="2700000" algn="tl">
                    <a:srgbClr val="C0C0C0"/>
                  </a:outerShdw>
                </a:effectLst>
                <a:latin typeface="黑体" panose="02010609060101010101" charset="-122"/>
                <a:ea typeface="黑体" panose="02010609060101010101" charset="-122"/>
              </a:rPr>
              <a:t>图中还有吗？</a:t>
            </a:r>
            <a:endParaRPr lang="en-US" altLang="zh-CN" dirty="0" smtClean="0">
              <a:effectLst>
                <a:outerShdw blurRad="38100" dist="38100" dir="2700000" algn="tl">
                  <a:srgbClr val="C0C0C0"/>
                </a:outerShdw>
              </a:effectLst>
              <a:latin typeface="黑体" panose="02010609060101010101" charset="-122"/>
              <a:ea typeface="黑体" panose="02010609060101010101" charset="-122"/>
            </a:endParaRPr>
          </a:p>
          <a:p>
            <a:pPr>
              <a:defRPr/>
            </a:pPr>
            <a:r>
              <a:rPr lang="en-US" altLang="zh-CN" dirty="0" smtClean="0">
                <a:effectLst>
                  <a:outerShdw blurRad="38100" dist="38100" dir="2700000" algn="tl">
                    <a:srgbClr val="C0C0C0"/>
                  </a:outerShdw>
                </a:effectLst>
                <a:latin typeface="黑体" panose="02010609060101010101" charset="-122"/>
                <a:ea typeface="黑体" panose="02010609060101010101" charset="-122"/>
              </a:rPr>
              <a:t>3</a:t>
            </a:r>
            <a:r>
              <a:rPr lang="zh-CN" altLang="en-US" dirty="0" smtClean="0">
                <a:effectLst>
                  <a:outerShdw blurRad="38100" dist="38100" dir="2700000" algn="tl">
                    <a:srgbClr val="C0C0C0"/>
                  </a:outerShdw>
                </a:effectLst>
                <a:latin typeface="黑体" panose="02010609060101010101" charset="-122"/>
                <a:ea typeface="黑体" panose="02010609060101010101" charset="-122"/>
              </a:rPr>
              <a:t>和</a:t>
            </a:r>
            <a:r>
              <a:rPr lang="en-US" altLang="zh-CN" dirty="0" smtClean="0">
                <a:effectLst>
                  <a:outerShdw blurRad="38100" dist="38100" dir="2700000" algn="tl">
                    <a:srgbClr val="C0C0C0"/>
                  </a:outerShdw>
                </a:effectLst>
                <a:latin typeface="黑体" panose="02010609060101010101" charset="-122"/>
                <a:ea typeface="黑体" panose="02010609060101010101" charset="-122"/>
              </a:rPr>
              <a:t>4</a:t>
            </a:r>
            <a:endParaRPr lang="en-US" altLang="zh-CN" dirty="0" smtClean="0">
              <a:effectLst>
                <a:outerShdw blurRad="38100" dist="38100" dir="2700000" algn="tl">
                  <a:srgbClr val="C0C0C0"/>
                </a:outerShdw>
              </a:effectLst>
              <a:latin typeface="黑体" panose="02010609060101010101" charset="-122"/>
              <a:ea typeface="黑体" panose="02010609060101010101" charset="-122"/>
            </a:endParaRPr>
          </a:p>
          <a:p>
            <a:pPr>
              <a:defRPr/>
            </a:pPr>
            <a:r>
              <a:rPr lang="zh-CN" altLang="en-US" dirty="0" smtClean="0">
                <a:effectLst>
                  <a:outerShdw blurRad="38100" dist="38100" dir="2700000" algn="tl">
                    <a:srgbClr val="C0C0C0"/>
                  </a:outerShdw>
                </a:effectLst>
                <a:latin typeface="黑体" panose="02010609060101010101" charset="-122"/>
                <a:ea typeface="黑体" panose="02010609060101010101" charset="-122"/>
              </a:rPr>
              <a:t>那么</a:t>
            </a:r>
            <a:r>
              <a:rPr lang="en-US" altLang="zh-CN" dirty="0" smtClean="0">
                <a:effectLst>
                  <a:outerShdw blurRad="38100" dist="38100" dir="2700000" algn="tl">
                    <a:srgbClr val="C0C0C0"/>
                  </a:outerShdw>
                </a:effectLst>
                <a:latin typeface="黑体" panose="02010609060101010101" charset="-122"/>
                <a:ea typeface="黑体" panose="02010609060101010101" charset="-122"/>
              </a:rPr>
              <a:t>1</a:t>
            </a:r>
            <a:r>
              <a:rPr lang="zh-CN" altLang="en-US" dirty="0" smtClean="0">
                <a:effectLst>
                  <a:outerShdw blurRad="38100" dist="38100" dir="2700000" algn="tl">
                    <a:srgbClr val="C0C0C0"/>
                  </a:outerShdw>
                </a:effectLst>
                <a:latin typeface="黑体" panose="02010609060101010101" charset="-122"/>
                <a:ea typeface="黑体" panose="02010609060101010101" charset="-122"/>
              </a:rPr>
              <a:t>和</a:t>
            </a:r>
            <a:r>
              <a:rPr lang="en-US" altLang="zh-CN" dirty="0" smtClean="0">
                <a:effectLst>
                  <a:outerShdw blurRad="38100" dist="38100" dir="2700000" algn="tl">
                    <a:srgbClr val="C0C0C0"/>
                  </a:outerShdw>
                </a:effectLst>
                <a:latin typeface="黑体" panose="02010609060101010101" charset="-122"/>
                <a:ea typeface="黑体" panose="02010609060101010101" charset="-122"/>
              </a:rPr>
              <a:t>3</a:t>
            </a:r>
            <a:r>
              <a:rPr lang="zh-CN" altLang="en-US" dirty="0" smtClean="0">
                <a:effectLst>
                  <a:outerShdw blurRad="38100" dist="38100" dir="2700000" algn="tl">
                    <a:srgbClr val="C0C0C0"/>
                  </a:outerShdw>
                </a:effectLst>
                <a:latin typeface="黑体" panose="02010609060101010101" charset="-122"/>
                <a:ea typeface="黑体" panose="02010609060101010101" charset="-122"/>
              </a:rPr>
              <a:t>呢？</a:t>
            </a:r>
            <a:endParaRPr lang="en-US" altLang="zh-CN" dirty="0" smtClean="0">
              <a:effectLst>
                <a:outerShdw blurRad="38100" dist="38100" dir="2700000" algn="tl">
                  <a:srgbClr val="C0C0C0"/>
                </a:outerShdw>
              </a:effectLst>
              <a:latin typeface="黑体" panose="02010609060101010101" charset="-122"/>
              <a:ea typeface="黑体" panose="02010609060101010101" charset="-122"/>
            </a:endParaRPr>
          </a:p>
          <a:p>
            <a:pPr>
              <a:defRPr/>
            </a:pPr>
            <a:r>
              <a:rPr lang="zh-CN" altLang="en-US" dirty="0" smtClean="0">
                <a:effectLst>
                  <a:outerShdw blurRad="38100" dist="38100" dir="2700000" algn="tl">
                    <a:srgbClr val="C0C0C0"/>
                  </a:outerShdw>
                </a:effectLst>
                <a:latin typeface="黑体" panose="02010609060101010101" charset="-122"/>
                <a:ea typeface="黑体" panose="02010609060101010101" charset="-122"/>
              </a:rPr>
              <a:t>非同源染色体</a:t>
            </a:r>
            <a:endParaRPr lang="zh-CN" altLang="en-US" dirty="0"/>
          </a:p>
        </p:txBody>
      </p:sp>
      <p:sp>
        <p:nvSpPr>
          <p:cNvPr id="419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fld id="{F6F89487-B9C7-4003-94F6-45B697728D30}" type="slidenum">
              <a:rPr kumimoji="0" lang="en-US" altLang="zh-CN" sz="1200" b="0" smtClean="0">
                <a:latin typeface="Arial" panose="020B0604020202020204" pitchFamily="34" charset="0"/>
                <a:ea typeface="宋体" panose="02010600030101010101" pitchFamily="2" charset="-122"/>
              </a:rPr>
            </a:fld>
            <a:endParaRPr kumimoji="0" lang="en-US" altLang="zh-CN" sz="1200" b="0" smtClean="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ea typeface="宋体" panose="02010600030101010101" pitchFamily="2" charset="-122"/>
              </a:rPr>
              <a:t>回答图中染色体，</a:t>
            </a:r>
            <a:r>
              <a:rPr lang="en-US" altLang="zh-CN" smtClean="0">
                <a:ea typeface="宋体" panose="02010600030101010101" pitchFamily="2" charset="-122"/>
              </a:rPr>
              <a:t>DNA</a:t>
            </a:r>
            <a:r>
              <a:rPr lang="zh-CN" altLang="en-US" smtClean="0">
                <a:ea typeface="宋体" panose="02010600030101010101" pitchFamily="2" charset="-122"/>
              </a:rPr>
              <a:t>，单体，同源染色体数目。</a:t>
            </a:r>
            <a:endParaRPr lang="en-US" altLang="zh-CN" smtClean="0">
              <a:ea typeface="宋体" panose="02010600030101010101" pitchFamily="2" charset="-122"/>
            </a:endParaRPr>
          </a:p>
          <a:p>
            <a:r>
              <a:rPr lang="zh-CN" altLang="en-US" smtClean="0">
                <a:ea typeface="宋体" panose="02010600030101010101" pitchFamily="2" charset="-122"/>
              </a:rPr>
              <a:t>在观察减数分裂过程中发现，分裂的前期染色体数目“减半”了，为什么呢？实际上是同源染色体两两配对，我们无法分辨而已，我们将这种现象称之为联会。</a:t>
            </a:r>
            <a:endParaRPr lang="en-US" altLang="zh-CN" smtClean="0">
              <a:ea typeface="宋体" panose="02010600030101010101" pitchFamily="2" charset="-122"/>
            </a:endParaRPr>
          </a:p>
          <a:p>
            <a:r>
              <a:rPr lang="zh-CN" altLang="en-US" smtClean="0">
                <a:ea typeface="宋体" panose="02010600030101010101" pitchFamily="2" charset="-122"/>
              </a:rPr>
              <a:t>联会的同源染色体有几个单体呢？</a:t>
            </a:r>
            <a:endParaRPr lang="en-US" altLang="zh-CN" smtClean="0">
              <a:ea typeface="宋体" panose="02010600030101010101" pitchFamily="2" charset="-122"/>
            </a:endParaRPr>
          </a:p>
        </p:txBody>
      </p:sp>
      <p:sp>
        <p:nvSpPr>
          <p:cNvPr id="430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fld id="{9F64D9D3-D954-4575-99A5-0ADC01C49794}" type="slidenum">
              <a:rPr kumimoji="0" lang="en-US" altLang="zh-CN" sz="1200" b="0" smtClean="0">
                <a:latin typeface="Arial" panose="020B0604020202020204" pitchFamily="34" charset="0"/>
                <a:ea typeface="宋体" panose="02010600030101010101" pitchFamily="2" charset="-122"/>
              </a:rPr>
            </a:fld>
            <a:endParaRPr kumimoji="0" lang="en-US" altLang="zh-CN" sz="1200" b="0" smtClean="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p:sp>
      <p:sp>
        <p:nvSpPr>
          <p:cNvPr id="4403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ea typeface="宋体" panose="02010600030101010101" pitchFamily="2" charset="-122"/>
              </a:rPr>
              <a:t>同源染色体的非姐妹染色体单体之间交叉（图一），互换（图二）</a:t>
            </a:r>
            <a:endParaRPr lang="en-US" altLang="zh-CN" dirty="0" smtClean="0">
              <a:ea typeface="宋体" panose="02010600030101010101" pitchFamily="2" charset="-122"/>
            </a:endParaRPr>
          </a:p>
          <a:p>
            <a:r>
              <a:rPr lang="zh-CN" altLang="en-US" sz="1200" b="0" i="0" kern="1200" dirty="0" smtClean="0">
                <a:solidFill>
                  <a:schemeClr val="tx1"/>
                </a:solidFill>
                <a:effectLst/>
                <a:latin typeface="Arial" panose="020B0604020202020204" pitchFamily="34" charset="0"/>
                <a:ea typeface="宋体" panose="02010600030101010101" pitchFamily="2" charset="-122"/>
                <a:cs typeface="+mn-cs"/>
              </a:rPr>
              <a:t>交叉形成交联桥，在核酸内切酶作用下，交联桥断裂，再由</a:t>
            </a:r>
            <a:r>
              <a:rPr lang="en-US" altLang="zh-CN" sz="1200" b="0" i="0" kern="1200" dirty="0" smtClean="0">
                <a:solidFill>
                  <a:schemeClr val="tx1"/>
                </a:solidFill>
                <a:effectLst/>
                <a:latin typeface="Arial" panose="020B0604020202020204" pitchFamily="34" charset="0"/>
                <a:ea typeface="宋体" panose="02010600030101010101" pitchFamily="2" charset="-122"/>
                <a:cs typeface="+mn-cs"/>
              </a:rPr>
              <a:t>DNA</a:t>
            </a:r>
            <a:r>
              <a:rPr lang="zh-CN" altLang="en-US" sz="1200" b="0" i="0" kern="1200" dirty="0" smtClean="0">
                <a:solidFill>
                  <a:schemeClr val="tx1"/>
                </a:solidFill>
                <a:effectLst/>
                <a:latin typeface="Arial" panose="020B0604020202020204" pitchFamily="34" charset="0"/>
                <a:ea typeface="宋体" panose="02010600030101010101" pitchFamily="2" charset="-122"/>
                <a:cs typeface="+mn-cs"/>
              </a:rPr>
              <a:t>连接酶连接断裂单链形成不对称互换片段的</a:t>
            </a:r>
            <a:r>
              <a:rPr lang="en-US" altLang="zh-CN" sz="1200" b="0" i="0" kern="1200" dirty="0" smtClean="0">
                <a:solidFill>
                  <a:schemeClr val="tx1"/>
                </a:solidFill>
                <a:effectLst/>
                <a:latin typeface="Arial" panose="020B0604020202020204" pitchFamily="34" charset="0"/>
                <a:ea typeface="宋体" panose="02010600030101010101" pitchFamily="2" charset="-122"/>
                <a:cs typeface="+mn-cs"/>
              </a:rPr>
              <a:t>DNA</a:t>
            </a:r>
            <a:r>
              <a:rPr lang="zh-CN" altLang="en-US" sz="1200" b="0" i="0" kern="1200" dirty="0" smtClean="0">
                <a:solidFill>
                  <a:schemeClr val="tx1"/>
                </a:solidFill>
                <a:effectLst/>
                <a:latin typeface="Arial" panose="020B0604020202020204" pitchFamily="34" charset="0"/>
                <a:ea typeface="宋体" panose="02010600030101010101" pitchFamily="2" charset="-122"/>
                <a:cs typeface="+mn-cs"/>
              </a:rPr>
              <a:t>分子</a:t>
            </a:r>
            <a:endParaRPr lang="zh-CN" altLang="en-US" dirty="0" smtClean="0">
              <a:ea typeface="宋体" panose="02010600030101010101" pitchFamily="2" charset="-122"/>
            </a:endParaRPr>
          </a:p>
        </p:txBody>
      </p:sp>
      <p:sp>
        <p:nvSpPr>
          <p:cNvPr id="4403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fld id="{48166191-011B-40AF-8C7C-B685EFD3BC67}" type="slidenum">
              <a:rPr kumimoji="0" lang="en-US" altLang="zh-CN" sz="1200" b="0" smtClean="0">
                <a:latin typeface="Arial" panose="020B0604020202020204" pitchFamily="34" charset="0"/>
                <a:ea typeface="宋体" panose="02010600030101010101" pitchFamily="2" charset="-122"/>
              </a:rPr>
            </a:fld>
            <a:endParaRPr kumimoji="0" lang="en-US" altLang="zh-CN" sz="1200" b="0" smtClean="0">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dirty="0" smtClean="0"/>
              <a:t>通常是精子的头部进入卵细胞，尾部留在外面，与此同时卵细胞的细胞膜发生复杂的生理反应，以阻止其他精子再进入。精子头部进入卵细胞后不久，精子的细胞核就与卵细胞的细胞核相融合，彼此的染色体会合在一起。这样受精卵中的染色体数又恢复到体细胞中的数目。那是不是说</a:t>
            </a:r>
            <a:r>
              <a:rPr lang="zh-CN" altLang="zh-CN" sz="1200" kern="100" dirty="0" smtClean="0">
                <a:ea typeface="+mn-ea"/>
                <a:cs typeface="宋体" panose="02010600030101010101" pitchFamily="2" charset="-122"/>
              </a:rPr>
              <a:t>受精卵中的遗传物质一半来自卵细胞，一半来自精子</a:t>
            </a:r>
            <a:r>
              <a:rPr lang="zh-CN" altLang="en-US" sz="1200" kern="100" dirty="0" smtClean="0">
                <a:ea typeface="+mn-ea"/>
                <a:cs typeface="宋体" panose="02010600030101010101" pitchFamily="2" charset="-122"/>
              </a:rPr>
              <a:t>呢？</a:t>
            </a:r>
            <a:r>
              <a:rPr lang="zh-CN" altLang="zh-CN" sz="1200" dirty="0" smtClean="0">
                <a:solidFill>
                  <a:srgbClr val="FF0000"/>
                </a:solidFill>
                <a:latin typeface="Calibri" panose="020F0502020204030204" pitchFamily="34" charset="0"/>
                <a:ea typeface="宋体" panose="02010600030101010101" pitchFamily="2" charset="-122"/>
              </a:rPr>
              <a:t>细胞质中的遗传物质几乎都来自卵细胞</a:t>
            </a:r>
            <a:r>
              <a:rPr lang="zh-CN" altLang="en-US" sz="1200" dirty="0">
                <a:solidFill>
                  <a:schemeClr val="tx1"/>
                </a:solidFill>
                <a:latin typeface="+mn-lt"/>
                <a:ea typeface="+mn-ea"/>
              </a:rPr>
              <a:t>。</a:t>
            </a:r>
            <a:endParaRPr lang="zh-CN" altLang="en-US" dirty="0" smtClean="0">
              <a:solidFill>
                <a:srgbClr val="FF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p:sp>
      <p:sp>
        <p:nvSpPr>
          <p:cNvPr id="6758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t>有性生殖个体经过减数分裂产生雌雄性生殖细胞，精子和卵细胞各携带父母方一半的遗传物质，再经过受精之后染色体数目恢复到体细胞数目，保证了物种染色体数目的稳定。</a:t>
            </a:r>
            <a:endParaRPr lang="en-US" altLang="zh-CN" dirty="0" smtClean="0"/>
          </a:p>
          <a:p>
            <a:r>
              <a:rPr lang="zh-CN" altLang="en-US" dirty="0" smtClean="0"/>
              <a:t>在生物进化的漫漫长河中，减数分裂仅仅是这么简单的意义吗？</a:t>
            </a:r>
            <a:endParaRPr lang="zh-CN" altLang="en-US" dirty="0" smtClean="0"/>
          </a:p>
        </p:txBody>
      </p:sp>
      <p:sp>
        <p:nvSpPr>
          <p:cNvPr id="675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fld id="{39973756-ED47-4171-ACB4-E15E226B499E}" type="slidenum">
              <a:rPr kumimoji="0" lang="en-US" altLang="zh-CN" sz="1200" b="0" smtClean="0">
                <a:latin typeface="Arial" panose="020B0604020202020204" pitchFamily="34" charset="0"/>
                <a:ea typeface="宋体" panose="02010600030101010101" pitchFamily="2" charset="-122"/>
              </a:rPr>
            </a:fld>
            <a:endParaRPr kumimoji="0" lang="en-US" altLang="zh-CN" sz="1200" b="0" smtClean="0">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p:sp>
      <p:sp>
        <p:nvSpPr>
          <p:cNvPr id="686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配子多样性：</a:t>
            </a:r>
            <a:r>
              <a:rPr lang="en-US" altLang="zh-CN" smtClean="0"/>
              <a:t>2</a:t>
            </a:r>
            <a:r>
              <a:rPr lang="zh-CN" altLang="en-US" smtClean="0"/>
              <a:t>的</a:t>
            </a:r>
            <a:r>
              <a:rPr lang="en-US" altLang="zh-CN" smtClean="0"/>
              <a:t>23</a:t>
            </a:r>
            <a:r>
              <a:rPr lang="zh-CN" altLang="en-US" smtClean="0"/>
              <a:t>次方</a:t>
            </a:r>
            <a:endParaRPr lang="zh-CN" altLang="en-US" smtClean="0"/>
          </a:p>
          <a:p>
            <a:endParaRPr lang="zh-CN" altLang="en-US" smtClean="0"/>
          </a:p>
        </p:txBody>
      </p:sp>
      <p:sp>
        <p:nvSpPr>
          <p:cNvPr id="6861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fld id="{4FCDB42A-27C9-404A-BB62-84738B1FF255}" type="slidenum">
              <a:rPr kumimoji="0" lang="en-US" altLang="zh-CN" sz="1200" b="0" smtClean="0">
                <a:latin typeface="Arial" panose="020B0604020202020204" pitchFamily="34" charset="0"/>
                <a:ea typeface="宋体" panose="02010600030101010101" pitchFamily="2" charset="-122"/>
              </a:rPr>
            </a:fld>
            <a:endParaRPr kumimoji="0" lang="en-US" altLang="zh-CN" sz="1200" b="0" smtClean="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1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9.xml"/><Relationship Id="rId2" Type="http://schemas.openxmlformats.org/officeDocument/2006/relationships/tags" Target="../tags/tag8.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6.png"/><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2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3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31.xml"/><Relationship Id="rId2" Type="http://schemas.openxmlformats.org/officeDocument/2006/relationships/tags" Target="../tags/tag30.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5.png"/><Relationship Id="rId5" Type="http://schemas.openxmlformats.org/officeDocument/2006/relationships/tags" Target="../tags/tag42.xml"/><Relationship Id="rId4"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image" Target="../media/image7.png"/><Relationship Id="rId2" Type="http://schemas.openxmlformats.org/officeDocument/2006/relationships/tags" Target="../tags/tag41.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5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51.xml"/><Relationship Id="rId2" Type="http://schemas.openxmlformats.org/officeDocument/2006/relationships/tags" Target="../tags/tag50.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6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60.xml"/><Relationship Id="rId2" Type="http://schemas.openxmlformats.org/officeDocument/2006/relationships/tags" Target="../tags/tag59.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6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68.xml"/><Relationship Id="rId2" Type="http://schemas.openxmlformats.org/officeDocument/2006/relationships/tags" Target="../tags/tag67.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8.png"/><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5.png"/><Relationship Id="rId6" Type="http://schemas.openxmlformats.org/officeDocument/2006/relationships/tags" Target="../tags/tag8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81.xml"/><Relationship Id="rId2" Type="http://schemas.openxmlformats.org/officeDocument/2006/relationships/tags" Target="../tags/tag80.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5.png"/><Relationship Id="rId7" Type="http://schemas.openxmlformats.org/officeDocument/2006/relationships/tags" Target="../tags/tag90.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4.png"/><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4.png"/><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5.png"/><Relationship Id="rId7" Type="http://schemas.openxmlformats.org/officeDocument/2006/relationships/tags" Target="../tags/tag10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4.png"/><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5.png"/><Relationship Id="rId7" Type="http://schemas.openxmlformats.org/officeDocument/2006/relationships/tags" Target="../tags/tag11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4.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5.png"/><Relationship Id="rId7" Type="http://schemas.openxmlformats.org/officeDocument/2006/relationships/tags" Target="../tags/tag12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4.png"/><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9.png"/><Relationship Id="rId7" Type="http://schemas.openxmlformats.org/officeDocument/2006/relationships/tags" Target="../tags/tag139.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4.png"/><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endParaRPr lang="zh-CN" altLang="en-US" strike="noStrike" noProof="1"/>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8829920-989C-4E42-944A-9A0116A21BB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46D7905-3A5B-4CF5-9685-21FB5F4070F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154781"/>
            <a:ext cx="6019800" cy="3290888"/>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60205D2-2166-48CF-9233-B32932F7FEA3}"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0"/>
            <a:ext cx="9144000" cy="700088"/>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3315" name="图片 7"/>
          <p:cNvPicPr>
            <a:picLocks noChangeAspect="1"/>
          </p:cNvPicPr>
          <p:nvPr userDrawn="1"/>
        </p:nvPicPr>
        <p:blipFill>
          <a:blip r:embed="rId3"/>
          <a:stretch>
            <a:fillRect/>
          </a:stretch>
        </p:blipFill>
        <p:spPr>
          <a:xfrm>
            <a:off x="179388" y="-20637"/>
            <a:ext cx="1704975" cy="720725"/>
          </a:xfrm>
          <a:prstGeom prst="rect">
            <a:avLst/>
          </a:prstGeom>
          <a:noFill/>
          <a:ln w="9525">
            <a:noFill/>
          </a:ln>
        </p:spPr>
      </p:pic>
      <p:sp>
        <p:nvSpPr>
          <p:cNvPr id="9" name="日期占位符 1"/>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05C3739-027C-4564-A227-8E6DDD86999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页脚占位符 2"/>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灯片编号占位符 3"/>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857250"/>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7" name="日期占位符 2"/>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05C3739-027C-4564-A227-8E6DDD86999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3"/>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4"/>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457200" y="205979"/>
            <a:ext cx="8229600" cy="438864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2"/>
          <p:cNvSpPr>
            <a:spLocks noGrp="1"/>
          </p:cNvSpPr>
          <p:nvPr>
            <p:ph type="dt" sz="half" idx="2"/>
          </p:nvPr>
        </p:nvSpPr>
        <p:spPr>
          <a:xfrm>
            <a:off x="457200" y="4684713"/>
            <a:ext cx="2133600" cy="35718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3"/>
          <p:cNvSpPr>
            <a:spLocks noGrp="1"/>
          </p:cNvSpPr>
          <p:nvPr>
            <p:ph type="ftr" sz="quarter" idx="3"/>
          </p:nvPr>
        </p:nvSpPr>
        <p:spPr>
          <a:xfrm>
            <a:off x="3124200" y="4684713"/>
            <a:ext cx="2895600" cy="35718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4"/>
          <p:cNvSpPr>
            <a:spLocks noGrp="1"/>
          </p:cNvSpPr>
          <p:nvPr>
            <p:ph type="sldNum" sz="quarter" idx="4"/>
          </p:nvPr>
        </p:nvSpPr>
        <p:spPr>
          <a:xfrm>
            <a:off x="6553200" y="4684713"/>
            <a:ext cx="2133600" cy="357188"/>
          </a:xfrm>
          <a:prstGeom prst="rect">
            <a:avLst/>
          </a:prstGeom>
        </p:spPr>
        <p:txBody>
          <a:bodyPr vert="horz" wrap="square" lIns="91440" tIns="45720" rIns="91440" bIns="45720" numCol="1" anchor="ctr" anchorCtr="0" compatLnSpc="1"/>
          <a:lstStyle/>
          <a:p>
            <a:pPr algn="r" fontAlgn="base"/>
            <a:fld id="{9A0DB2DC-4C9A-4742-B13C-FB6460FD3503}" type="slidenum">
              <a:rPr lang="en-US" altLang="zh-CN" strike="noStrike" noProof="1" dirty="0">
                <a:latin typeface="Calibri" panose="020F0502020204030204" pitchFamily="34" charset="0"/>
                <a:ea typeface="宋体" panose="02010600030101010101" pitchFamily="2" charset="-122"/>
                <a:cs typeface="+mn-cs"/>
              </a:rPr>
            </a:fld>
            <a:endParaRPr lang="en-US" altLang="zh-CN" strike="noStrike" noProof="1"/>
          </a:p>
        </p:txBody>
      </p:sp>
    </p:spTree>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17" name="页脚占位符 16"/>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18" name="灯片编号占位符 17"/>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6" name="文本占位符 5"/>
          <p:cNvSpPr>
            <a:spLocks noGrp="1"/>
          </p:cNvSpPr>
          <p:nvPr>
            <p:ph type="body" sz="quarter" idx="16" hasCustomPrompt="1"/>
            <p:custDataLst>
              <p:tags r:id="rId6"/>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
        <p:nvSpPr>
          <p:cNvPr id="2" name="标题 1"/>
          <p:cNvSpPr>
            <a:spLocks noGrp="1"/>
          </p:cNvSpPr>
          <p:nvPr>
            <p:ph type="ctrTitle" idx="13" hasCustomPrompt="1"/>
            <p:custDataLst>
              <p:tags r:id="rId8"/>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630"/>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custDataLst>
              <p:tags r:id="rId1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1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0" y="0"/>
            <a:ext cx="9144000" cy="441630"/>
            <a:chOff x="0" y="0"/>
            <a:chExt cx="12192000" cy="588767"/>
          </a:xfrm>
        </p:grpSpPr>
        <p:pic>
          <p:nvPicPr>
            <p:cNvPr id="11" name="图片 10"/>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8" name="页脚占位符 7"/>
          <p:cNvSpPr>
            <a:spLocks noGrp="1"/>
          </p:cNvSpPr>
          <p:nvPr>
            <p:ph type="ftr" sz="quarter" idx="11"/>
            <p:custDataLst>
              <p:tags r:id="rId1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1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DDF1828-B596-4A80-84CF-2D2B880BA7C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5623560" y="1646123"/>
            <a:ext cx="3291840" cy="1851889"/>
          </a:xfrm>
          <a:prstGeom prst="rect">
            <a:avLst/>
          </a:prstGeom>
        </p:spPr>
      </p:pic>
      <p:pic>
        <p:nvPicPr>
          <p:cNvPr id="6" name="图片 5"/>
          <p:cNvPicPr/>
          <p:nvPr>
            <p:custDataLst>
              <p:tags r:id="rId5"/>
            </p:custDataLst>
          </p:nvPr>
        </p:nvPicPr>
        <p:blipFill>
          <a:blip r:embed="rId6" r:link="rId7" cstate="screen"/>
          <a:stretch>
            <a:fillRect/>
          </a:stretch>
        </p:blipFill>
        <p:spPr>
          <a:xfrm>
            <a:off x="0" y="4702505"/>
            <a:ext cx="540068" cy="441630"/>
          </a:xfrm>
          <a:prstGeom prst="rect">
            <a:avLst/>
          </a:prstGeom>
        </p:spPr>
      </p:pic>
      <p:sp>
        <p:nvSpPr>
          <p:cNvPr id="2" name="标题 1"/>
          <p:cNvSpPr>
            <a:spLocks noGrp="1"/>
          </p:cNvSpPr>
          <p:nvPr>
            <p:ph type="title"/>
            <p:custDataLst>
              <p:tags r:id="rId8"/>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10"/>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11"/>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3" name="页脚占位符 2"/>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630"/>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solidFill>
                  <a:srgbClr val="000000">
                    <a:tint val="75000"/>
                  </a:srgbClr>
                </a:solidFill>
              </a:rPr>
            </a:fld>
            <a:endParaRPr lang="zh-CN" altLang="en-US" dirty="0">
              <a:solidFill>
                <a:srgbClr val="000000">
                  <a:tint val="75000"/>
                </a:srgbClr>
              </a:solidFill>
            </a:endParaRPr>
          </a:p>
        </p:txBody>
      </p:sp>
      <p:sp>
        <p:nvSpPr>
          <p:cNvPr id="6" name="页脚占位符 5"/>
          <p:cNvSpPr>
            <a:spLocks noGrp="1"/>
          </p:cNvSpPr>
          <p:nvPr>
            <p:ph type="ftr" sz="quarter" idx="11"/>
            <p:custDataLst>
              <p:tags r:id="rId1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1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9"/>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9"/>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10"/>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11"/>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
        <p:nvSpPr>
          <p:cNvPr id="7" name="内容占位符 6"/>
          <p:cNvSpPr>
            <a:spLocks noGrp="1"/>
          </p:cNvSpPr>
          <p:nvPr>
            <p:ph sz="quarter" idx="13"/>
            <p:custDataLst>
              <p:tags r:id="rId12"/>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stretch>
            <a:fillRect/>
          </a:stretch>
        </p:blipFill>
        <p:spPr>
          <a:xfrm>
            <a:off x="0" y="0"/>
            <a:ext cx="9144000" cy="5144135"/>
          </a:xfrm>
          <a:prstGeom prst="rect">
            <a:avLst/>
          </a:prstGeom>
        </p:spPr>
      </p:pic>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
        <p:nvSpPr>
          <p:cNvPr id="7" name="文本占位符 6"/>
          <p:cNvSpPr>
            <a:spLocks noGrp="1"/>
          </p:cNvSpPr>
          <p:nvPr>
            <p:ph type="body" idx="14" hasCustomPrompt="1"/>
            <p:custDataLst>
              <p:tags r:id="rId8"/>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9"/>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0"/>
            <a:ext cx="9144000" cy="441630"/>
            <a:chOff x="0" y="0"/>
            <a:chExt cx="12192000" cy="588767"/>
          </a:xfrm>
        </p:grpSpPr>
        <p:pic>
          <p:nvPicPr>
            <p:cNvPr id="7" name="图片 6"/>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11"/>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12"/>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hangingPunct="0">
              <a:spcBef>
                <a:spcPts val="0"/>
              </a:spcBef>
              <a:spcAft>
                <a:spcPts val="0"/>
              </a:spcAft>
            </a:pPr>
            <a:endParaRPr lang="zh-CN" altLang="en-US" sz="1350" kern="0">
              <a:solidFill>
                <a:srgbClr val="FFFFFF"/>
              </a:solidFill>
              <a:sym typeface="Calibri" panose="020F0502020204030204"/>
            </a:endParaRPr>
          </a:p>
        </p:txBody>
      </p:sp>
      <p:grpSp>
        <p:nvGrpSpPr>
          <p:cNvPr id="6" name="组合 5"/>
          <p:cNvGrpSpPr/>
          <p:nvPr>
            <p:custDataLst>
              <p:tags r:id="rId3"/>
            </p:custDataLst>
          </p:nvPr>
        </p:nvGrpSpPr>
        <p:grpSpPr>
          <a:xfrm>
            <a:off x="0" y="0"/>
            <a:ext cx="9144000" cy="441630"/>
            <a:chOff x="0" y="0"/>
            <a:chExt cx="12192000" cy="588767"/>
          </a:xfrm>
        </p:grpSpPr>
        <p:pic>
          <p:nvPicPr>
            <p:cNvPr id="9" name="图片 8"/>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10"/>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1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1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hangingPunct="0">
              <a:spcBef>
                <a:spcPts val="0"/>
              </a:spcBef>
              <a:spcAft>
                <a:spcPts val="0"/>
              </a:spcAft>
            </a:pPr>
            <a:endParaRPr lang="zh-CN" altLang="en-US" sz="1350" kern="0">
              <a:solidFill>
                <a:srgbClr val="FFFFFF"/>
              </a:solidFill>
              <a:sym typeface="Calibri" panose="020F0502020204030204"/>
            </a:endParaRPr>
          </a:p>
        </p:txBody>
      </p:sp>
      <p:pic>
        <p:nvPicPr>
          <p:cNvPr id="8" name="图片 7"/>
          <p:cNvPicPr/>
          <p:nvPr>
            <p:custDataLst>
              <p:tags r:id="rId3"/>
            </p:custDataLst>
          </p:nvPr>
        </p:nvPicPr>
        <p:blipFill>
          <a:blip r:embed="rId4" r:link="rId5"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6"/>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7" name="文本占位符 6"/>
          <p:cNvSpPr>
            <a:spLocks noGrp="1"/>
          </p:cNvSpPr>
          <p:nvPr>
            <p:ph type="body" sz="quarter" idx="13"/>
            <p:custDataLst>
              <p:tags r:id="rId10"/>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hangingPunct="0">
              <a:spcBef>
                <a:spcPts val="0"/>
              </a:spcBef>
              <a:spcAft>
                <a:spcPts val="0"/>
              </a:spcAft>
            </a:pPr>
            <a:endParaRPr lang="zh-CN" altLang="en-US" sz="1350" kern="0">
              <a:solidFill>
                <a:srgbClr val="FFFFFF"/>
              </a:solidFill>
              <a:sym typeface="Calibri" panose="020F0502020204030204"/>
            </a:endParaRPr>
          </a:p>
        </p:txBody>
      </p:sp>
      <p:grpSp>
        <p:nvGrpSpPr>
          <p:cNvPr id="6" name="组合 5"/>
          <p:cNvGrpSpPr/>
          <p:nvPr>
            <p:custDataLst>
              <p:tags r:id="rId3"/>
            </p:custDataLst>
          </p:nvPr>
        </p:nvGrpSpPr>
        <p:grpSpPr>
          <a:xfrm>
            <a:off x="0" y="0"/>
            <a:ext cx="9144000" cy="441630"/>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7" name="文本占位符 6"/>
          <p:cNvSpPr>
            <a:spLocks noGrp="1"/>
          </p:cNvSpPr>
          <p:nvPr>
            <p:ph type="body" sz="quarter" idx="13"/>
            <p:custDataLst>
              <p:tags r:id="rId14"/>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8350619-5858-4FA7-AE10-CB37047D0422}"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hangingPunct="0">
              <a:spcBef>
                <a:spcPts val="0"/>
              </a:spcBef>
              <a:spcAft>
                <a:spcPts val="0"/>
              </a:spcAft>
            </a:pPr>
            <a:endParaRPr lang="zh-CN" altLang="en-US" sz="1350" kern="0">
              <a:solidFill>
                <a:srgbClr val="FFFFFF"/>
              </a:solidFill>
              <a:sym typeface="Calibri" panose="020F0502020204030204"/>
            </a:endParaRPr>
          </a:p>
        </p:txBody>
      </p:sp>
      <p:grpSp>
        <p:nvGrpSpPr>
          <p:cNvPr id="6" name="组合 5"/>
          <p:cNvGrpSpPr/>
          <p:nvPr>
            <p:custDataLst>
              <p:tags r:id="rId3"/>
            </p:custDataLst>
          </p:nvPr>
        </p:nvGrpSpPr>
        <p:grpSpPr>
          <a:xfrm>
            <a:off x="0" y="0"/>
            <a:ext cx="9144000" cy="441630"/>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7" name="内容占位符 6"/>
          <p:cNvSpPr>
            <a:spLocks noGrp="1"/>
          </p:cNvSpPr>
          <p:nvPr>
            <p:ph sz="quarter" idx="13"/>
            <p:custDataLst>
              <p:tags r:id="rId14"/>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2"/>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hangingPunct="0">
              <a:spcBef>
                <a:spcPts val="0"/>
              </a:spcBef>
              <a:spcAft>
                <a:spcPts val="0"/>
              </a:spcAft>
            </a:pPr>
            <a:endParaRPr lang="zh-CN" altLang="en-US" sz="1350" kern="0">
              <a:solidFill>
                <a:srgbClr val="FFFFFF"/>
              </a:solidFill>
              <a:sym typeface="Calibri" panose="020F0502020204030204"/>
            </a:endParaRPr>
          </a:p>
        </p:txBody>
      </p:sp>
      <p:grpSp>
        <p:nvGrpSpPr>
          <p:cNvPr id="6" name="组合 5"/>
          <p:cNvGrpSpPr/>
          <p:nvPr>
            <p:custDataLst>
              <p:tags r:id="rId3"/>
            </p:custDataLst>
          </p:nvPr>
        </p:nvGrpSpPr>
        <p:grpSpPr>
          <a:xfrm>
            <a:off x="0" y="4702505"/>
            <a:ext cx="9144000" cy="441630"/>
            <a:chOff x="0" y="6269233"/>
            <a:chExt cx="12192000" cy="588767"/>
          </a:xfrm>
        </p:grpSpPr>
        <p:pic>
          <p:nvPicPr>
            <p:cNvPr id="12" name="图片 11"/>
            <p:cNvPicPr/>
            <p:nvPr userDrawn="1">
              <p:custDataLst>
                <p:tags r:id="rId4"/>
              </p:custDataLst>
            </p:nvPr>
          </p:nvPicPr>
          <p:blipFill>
            <a:blip r:embed="rId5" r:link="rId6" cstate="screen"/>
            <a:stretch>
              <a:fillRect/>
            </a:stretch>
          </p:blipFill>
          <p:spPr>
            <a:xfrm>
              <a:off x="11471910" y="6269233"/>
              <a:ext cx="720090" cy="588767"/>
            </a:xfrm>
            <a:prstGeom prst="rect">
              <a:avLst/>
            </a:prstGeom>
          </p:spPr>
        </p:pic>
        <p:pic>
          <p:nvPicPr>
            <p:cNvPr id="10" name="图片 9"/>
            <p:cNvPicPr/>
            <p:nvPr userDrawn="1">
              <p:custDataLst>
                <p:tags r:id="rId7"/>
              </p:custDataLst>
            </p:nvPr>
          </p:nvPicPr>
          <p:blipFill>
            <a:blip r:embed="rId8" r:link="rId9" cstate="screen"/>
            <a:stretch>
              <a:fillRect/>
            </a:stretch>
          </p:blipFill>
          <p:spPr>
            <a:xfrm>
              <a:off x="0" y="6269233"/>
              <a:ext cx="720090" cy="588767"/>
            </a:xfrm>
            <a:prstGeom prst="rect">
              <a:avLst/>
            </a:prstGeom>
          </p:spPr>
        </p:pic>
      </p:grpSp>
      <p:sp>
        <p:nvSpPr>
          <p:cNvPr id="2" name="标题 1"/>
          <p:cNvSpPr>
            <a:spLocks noGrp="1"/>
          </p:cNvSpPr>
          <p:nvPr>
            <p:ph type="title"/>
            <p:custDataLst>
              <p:tags r:id="rId10"/>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7" name="内容占位符 6"/>
          <p:cNvSpPr>
            <a:spLocks noGrp="1"/>
          </p:cNvSpPr>
          <p:nvPr>
            <p:ph sz="quarter" idx="13"/>
            <p:custDataLst>
              <p:tags r:id="rId14"/>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hangingPunct="0">
              <a:spcBef>
                <a:spcPts val="0"/>
              </a:spcBef>
              <a:spcAft>
                <a:spcPts val="0"/>
              </a:spcAft>
            </a:pPr>
            <a:endParaRPr lang="zh-CN" altLang="en-US" sz="1350" kern="0">
              <a:solidFill>
                <a:srgbClr val="FFFFFF"/>
              </a:solidFill>
              <a:sym typeface="Calibri" panose="020F0502020204030204"/>
            </a:endParaRPr>
          </a:p>
        </p:txBody>
      </p:sp>
      <p:grpSp>
        <p:nvGrpSpPr>
          <p:cNvPr id="6" name="组合 5"/>
          <p:cNvGrpSpPr/>
          <p:nvPr>
            <p:custDataLst>
              <p:tags r:id="rId3"/>
            </p:custDataLst>
          </p:nvPr>
        </p:nvGrpSpPr>
        <p:grpSpPr>
          <a:xfrm>
            <a:off x="0" y="4150469"/>
            <a:ext cx="9143999" cy="993666"/>
            <a:chOff x="0" y="5533275"/>
            <a:chExt cx="12191999" cy="1324725"/>
          </a:xfrm>
        </p:grpSpPr>
        <p:pic>
          <p:nvPicPr>
            <p:cNvPr id="9" name="图片 8"/>
            <p:cNvPicPr/>
            <p:nvPr userDrawn="1">
              <p:custDataLst>
                <p:tags r:id="rId4"/>
              </p:custDataLst>
            </p:nvPr>
          </p:nvPicPr>
          <p:blipFill>
            <a:blip r:embed="rId5" r:link="rId6" cstate="screen"/>
            <a:stretch>
              <a:fillRect/>
            </a:stretch>
          </p:blipFill>
          <p:spPr>
            <a:xfrm>
              <a:off x="10571797" y="5533275"/>
              <a:ext cx="1620202" cy="1324725"/>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10"/>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7" name="文本占位符 6"/>
          <p:cNvSpPr>
            <a:spLocks noGrp="1"/>
          </p:cNvSpPr>
          <p:nvPr>
            <p:ph type="body" sz="quarter" idx="13"/>
            <p:custDataLst>
              <p:tags r:id="rId14"/>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3F5B291-FAE0-4F15-945F-F24D3F8C596D}"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8792A42-3F65-44FF-A12F-204BD627069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55D6A0C-9037-4B97-A585-AC8345BC9FDD}"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DADC2E9-E4C2-43CF-9D26-933B2F3977D0}"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506E7A2-0263-47E8-A1EF-CE6CFA3226A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ED9FD48-3302-44AE-A47B-32D968FDF26C}"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6" Type="http://schemas.openxmlformats.org/officeDocument/2006/relationships/theme" Target="../theme/theme2.xml"/><Relationship Id="rId25" Type="http://schemas.openxmlformats.org/officeDocument/2006/relationships/tags" Target="../tags/tag150.xml"/><Relationship Id="rId24" Type="http://schemas.openxmlformats.org/officeDocument/2006/relationships/tags" Target="../tags/tag149.xml"/><Relationship Id="rId23" Type="http://schemas.openxmlformats.org/officeDocument/2006/relationships/tags" Target="../tags/tag148.xml"/><Relationship Id="rId22" Type="http://schemas.openxmlformats.org/officeDocument/2006/relationships/tags" Target="../tags/tag147.xml"/><Relationship Id="rId21" Type="http://schemas.openxmlformats.org/officeDocument/2006/relationships/tags" Target="../tags/tag146.xml"/><Relationship Id="rId20" Type="http://schemas.openxmlformats.org/officeDocument/2006/relationships/tags" Target="../tags/tag145.xml"/><Relationship Id="rId2" Type="http://schemas.openxmlformats.org/officeDocument/2006/relationships/slideLayout" Target="../slideLayouts/slideLayout16.xml"/><Relationship Id="rId19" Type="http://schemas.openxmlformats.org/officeDocument/2006/relationships/slideLayout" Target="../slideLayouts/slideLayout33.xml"/><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457200" y="1200150"/>
            <a:ext cx="8229600" cy="3394075"/>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05C3739-027C-4564-A227-8E6DDD869997}"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pull/>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pPr fontAlgn="auto" hangingPunct="0">
              <a:spcBef>
                <a:spcPts val="0"/>
              </a:spcBef>
              <a:spcAft>
                <a:spcPts val="0"/>
              </a:spcAft>
            </a:pPr>
            <a:fld id="{760FBDFE-C587-4B4C-A407-44438C67B59E}" type="datetimeFigureOut">
              <a:rPr lang="zh-CN" altLang="en-US" kern="0" smtClean="0">
                <a:solidFill>
                  <a:srgbClr val="000000">
                    <a:tint val="75000"/>
                  </a:srgbClr>
                </a:solidFill>
                <a:cs typeface="+mj-cs"/>
                <a:sym typeface="Calibri" panose="020F0502020204030204"/>
              </a:rPr>
            </a:fld>
            <a:endParaRPr lang="zh-CN" altLang="en-US" kern="0">
              <a:solidFill>
                <a:srgbClr val="000000">
                  <a:tint val="75000"/>
                </a:srgbClr>
              </a:solidFill>
              <a:cs typeface="+mj-cs"/>
              <a:sym typeface="Calibri" panose="020F0502020204030204"/>
            </a:endParaRPr>
          </a:p>
        </p:txBody>
      </p:sp>
      <p:sp>
        <p:nvSpPr>
          <p:cNvPr id="5" name="页脚占位符 4"/>
          <p:cNvSpPr>
            <a:spLocks noGrp="1"/>
          </p:cNvSpPr>
          <p:nvPr>
            <p:ph type="ftr" sz="quarter" idx="3"/>
            <p:custDataLst>
              <p:tags r:id="rId23"/>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pPr fontAlgn="auto" hangingPunct="0">
              <a:spcBef>
                <a:spcPts val="0"/>
              </a:spcBef>
              <a:spcAft>
                <a:spcPts val="0"/>
              </a:spcAft>
            </a:pPr>
            <a:endParaRPr lang="zh-CN" altLang="en-US" kern="0" dirty="0">
              <a:solidFill>
                <a:srgbClr val="000000">
                  <a:tint val="75000"/>
                </a:srgbClr>
              </a:solidFill>
              <a:cs typeface="+mj-cs"/>
              <a:sym typeface="Calibri" panose="020F0502020204030204"/>
            </a:endParaRPr>
          </a:p>
        </p:txBody>
      </p:sp>
      <p:sp>
        <p:nvSpPr>
          <p:cNvPr id="6" name="灯片编号占位符 5"/>
          <p:cNvSpPr>
            <a:spLocks noGrp="1"/>
          </p:cNvSpPr>
          <p:nvPr>
            <p:ph type="sldNum" sz="quarter" idx="4"/>
            <p:custDataLst>
              <p:tags r:id="rId24"/>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pPr fontAlgn="auto" hangingPunct="0">
              <a:spcBef>
                <a:spcPts val="0"/>
              </a:spcBef>
              <a:spcAft>
                <a:spcPts val="0"/>
              </a:spcAft>
            </a:pPr>
            <a:fld id="{49AE70B2-8BF9-45C0-BB95-33D1B9D3A854}" type="slidenum">
              <a:rPr lang="zh-CN" altLang="en-US" kern="0" smtClean="0">
                <a:solidFill>
                  <a:srgbClr val="000000">
                    <a:tint val="75000"/>
                  </a:srgbClr>
                </a:solidFill>
                <a:cs typeface="+mj-cs"/>
                <a:sym typeface="Calibri" panose="020F0502020204030204"/>
              </a:rPr>
            </a:fld>
            <a:endParaRPr lang="zh-CN" altLang="en-US" kern="0" dirty="0">
              <a:solidFill>
                <a:srgbClr val="000000">
                  <a:tint val="75000"/>
                </a:srgbClr>
              </a:solidFill>
              <a:cs typeface="+mj-cs"/>
              <a:sym typeface="Calibri" panose="020F0502020204030204"/>
            </a:endParaRPr>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hangingPunct="0">
              <a:spcBef>
                <a:spcPts val="0"/>
              </a:spcBef>
              <a:spcAft>
                <a:spcPts val="0"/>
              </a:spcAft>
            </a:pPr>
            <a:endParaRPr lang="zh-CN" altLang="en-US" sz="1350" kern="0">
              <a:solidFill>
                <a:srgbClr val="FFFFFF"/>
              </a:solidFill>
              <a:sym typeface="Calibri" panose="020F0502020204030204"/>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51.xml"/><Relationship Id="rId1"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NULL" TargetMode="External"/><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30.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30.emf"/></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tags" Target="../tags/tag153.xml"/><Relationship Id="rId2" Type="http://schemas.openxmlformats.org/officeDocument/2006/relationships/image" Target="../media/image31.jpeg"/><Relationship Id="rId1" Type="http://schemas.openxmlformats.org/officeDocument/2006/relationships/tags" Target="../tags/tag152.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oleObject" Target="../embeddings/oleObject3.bin"/><Relationship Id="rId5" Type="http://schemas.openxmlformats.org/officeDocument/2006/relationships/image" Target="../media/image13.png"/><Relationship Id="rId4" Type="http://schemas.openxmlformats.org/officeDocument/2006/relationships/oleObject" Target="../embeddings/oleObject2.bin"/><Relationship Id="rId3" Type="http://schemas.openxmlformats.org/officeDocument/2006/relationships/image" Target="../media/image12.png"/><Relationship Id="rId2" Type="http://schemas.openxmlformats.org/officeDocument/2006/relationships/oleObject" Target="../embeddings/oleObject1.bin"/><Relationship Id="rId11" Type="http://schemas.openxmlformats.org/officeDocument/2006/relationships/notesSlide" Target="../notesSlides/notesSlide2.xml"/><Relationship Id="rId10" Type="http://schemas.openxmlformats.org/officeDocument/2006/relationships/vmlDrawing" Target="../drawings/vmlDrawing1.v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21.png"/><Relationship Id="rId7" Type="http://schemas.openxmlformats.org/officeDocument/2006/relationships/image" Target="../media/image20.png"/><Relationship Id="rId6" Type="http://schemas.openxmlformats.org/officeDocument/2006/relationships/oleObject" Target="../embeddings/oleObject5.bin"/><Relationship Id="rId5" Type="http://schemas.openxmlformats.org/officeDocument/2006/relationships/image" Target="../media/image19.png"/><Relationship Id="rId4" Type="http://schemas.openxmlformats.org/officeDocument/2006/relationships/oleObject" Target="../embeddings/oleObject4.bin"/><Relationship Id="rId3" Type="http://schemas.openxmlformats.org/officeDocument/2006/relationships/image" Target="../media/image18.png"/><Relationship Id="rId2" Type="http://schemas.openxmlformats.org/officeDocument/2006/relationships/image" Target="../media/image17.png"/><Relationship Id="rId12" Type="http://schemas.openxmlformats.org/officeDocument/2006/relationships/notesSlide" Target="../notesSlides/notesSlide3.xml"/><Relationship Id="rId11" Type="http://schemas.openxmlformats.org/officeDocument/2006/relationships/vmlDrawing" Target="../drawings/vmlDrawing2.vml"/><Relationship Id="rId10" Type="http://schemas.openxmlformats.org/officeDocument/2006/relationships/slideLayout" Target="../slideLayouts/slideLayout7.xml"/><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图片 3"/>
          <p:cNvPicPr>
            <a:picLocks noChangeAspect="1"/>
          </p:cNvPicPr>
          <p:nvPr/>
        </p:nvPicPr>
        <p:blipFill>
          <a:blip r:embed="rId1"/>
          <a:srcRect r="531"/>
          <a:stretch>
            <a:fillRect/>
          </a:stretch>
        </p:blipFill>
        <p:spPr>
          <a:xfrm>
            <a:off x="0" y="0"/>
            <a:ext cx="9144000" cy="5143500"/>
          </a:xfrm>
          <a:prstGeom prst="rect">
            <a:avLst/>
          </a:prstGeom>
          <a:noFill/>
          <a:ln w="9525">
            <a:noFill/>
          </a:ln>
        </p:spPr>
      </p:pic>
      <p:sp>
        <p:nvSpPr>
          <p:cNvPr id="15" name="标题 14"/>
          <p:cNvSpPr>
            <a:spLocks noGrp="1"/>
          </p:cNvSpPr>
          <p:nvPr>
            <p:ph type="ctrTitle"/>
          </p:nvPr>
        </p:nvSpPr>
        <p:spPr>
          <a:xfrm>
            <a:off x="3014980" y="1969128"/>
            <a:ext cx="6129655" cy="1533525"/>
          </a:xfrm>
        </p:spPr>
        <p:txBody>
          <a:bodyPr vert="horz" wrap="square" lIns="91440" tIns="45720" rIns="91440" bIns="45720" numCol="1" anchor="ctr" anchorCtr="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300" normalizeH="0" baseline="0" noProof="1" smtClean="0">
                <a:ln>
                  <a:noFill/>
                </a:ln>
                <a:solidFill>
                  <a:srgbClr val="FF0000"/>
                </a:solidFill>
                <a:effectLst/>
                <a:uLnTx/>
                <a:uFillTx/>
                <a:latin typeface="微软雅黑" panose="020B0503020204020204" charset="-122"/>
                <a:ea typeface="微软雅黑" panose="020B0503020204020204" charset="-122"/>
                <a:cs typeface="+mj-cs"/>
                <a:sym typeface="+mn-ea"/>
              </a:rPr>
              <a:t>减数分裂和受精作用</a:t>
            </a:r>
            <a:endParaRPr kumimoji="0" lang="zh-CN" altLang="en-US" sz="3200" b="1" i="0" u="none" strike="noStrike" kern="1200" cap="none" spc="300" normalizeH="0" baseline="0" noProof="1">
              <a:ln>
                <a:noFill/>
              </a:ln>
              <a:solidFill>
                <a:srgbClr val="FF0000"/>
              </a:solidFill>
              <a:effectLst/>
              <a:uLnTx/>
              <a:uFillTx/>
              <a:latin typeface="微软雅黑" panose="020B0503020204020204" charset="-122"/>
              <a:ea typeface="微软雅黑" panose="020B0503020204020204" charset="-122"/>
              <a:cs typeface="+mj-cs"/>
              <a:sym typeface="+mn-ea"/>
            </a:endParaRPr>
          </a:p>
        </p:txBody>
      </p:sp>
      <p:sp>
        <p:nvSpPr>
          <p:cNvPr id="10" name="矩形 9"/>
          <p:cNvSpPr/>
          <p:nvPr/>
        </p:nvSpPr>
        <p:spPr>
          <a:xfrm>
            <a:off x="4870450" y="3635375"/>
            <a:ext cx="3602038" cy="55245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800" b="1" i="0" u="none" strike="noStrike" kern="1200" cap="none" spc="226" normalizeH="0" baseline="0" noProof="1">
                <a:ln>
                  <a:noFill/>
                </a:ln>
                <a:solidFill>
                  <a:schemeClr val="tx1"/>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en-US" altLang="zh-CN" sz="2000" b="0" i="0" u="none" strike="noStrike" kern="1200" cap="none" spc="226" normalizeH="0" baseline="0" noProof="1">
                <a:ln>
                  <a:noFill/>
                </a:ln>
                <a:solidFill>
                  <a:schemeClr val="tx1"/>
                </a:solidFill>
                <a:effectLst/>
                <a:uLnTx/>
                <a:uFillTx/>
                <a:latin typeface="微软雅黑" panose="020B0503020204020204" charset="-122"/>
                <a:ea typeface="微软雅黑" panose="020B0503020204020204" charset="-122"/>
                <a:cs typeface="+mn-cs"/>
              </a:rPr>
              <a:t> </a:t>
            </a:r>
            <a:endParaRPr kumimoji="0" lang="en-US" altLang="zh-CN" sz="2000" b="0" i="0" u="none" strike="noStrike" kern="1200" cap="none" spc="226" normalizeH="0" baseline="0" noProof="1">
              <a:ln>
                <a:noFill/>
              </a:ln>
              <a:solidFill>
                <a:schemeClr val="tx1"/>
              </a:solidFill>
              <a:effectLst/>
              <a:uLnTx/>
              <a:uFillTx/>
              <a:latin typeface="微软雅黑" panose="020B0503020204020204" charset="-122"/>
              <a:ea typeface="微软雅黑" panose="020B0503020204020204" charset="-122"/>
              <a:cs typeface="+mn-cs"/>
            </a:endParaRPr>
          </a:p>
        </p:txBody>
      </p:sp>
      <p:sp>
        <p:nvSpPr>
          <p:cNvPr id="11" name="文本框 10"/>
          <p:cNvSpPr txBox="1"/>
          <p:nvPr/>
        </p:nvSpPr>
        <p:spPr>
          <a:xfrm>
            <a:off x="4067175" y="1193800"/>
            <a:ext cx="4766724" cy="461665"/>
          </a:xfrm>
          <a:prstGeom prst="rect">
            <a:avLst/>
          </a:prstGeom>
          <a:noFill/>
        </p:spPr>
        <p:txBody>
          <a:bodyPr wrap="square">
            <a:spAutoFit/>
          </a:bodyPr>
          <a:lstStyle/>
          <a:p>
            <a:pPr marR="0" algn="ctr" defTabSz="914400">
              <a:buClrTx/>
              <a:buSzTx/>
              <a:buFontTx/>
              <a:defRPr/>
            </a:pPr>
            <a:r>
              <a:rPr kumimoji="0" lang="zh-CN" altLang="en-US" sz="2000" b="1" kern="1200" cap="none" spc="226" normalizeH="0" baseline="0" noProof="1">
                <a:solidFill>
                  <a:srgbClr val="002060"/>
                </a:solidFill>
                <a:latin typeface="微软雅黑" panose="020B0503020204020204" charset="-122"/>
                <a:ea typeface="微软雅黑" panose="020B0503020204020204" charset="-122"/>
                <a:cs typeface="楷体" panose="02010609060101010101" pitchFamily="49" charset="-122"/>
                <a:sym typeface="+mn-ea"/>
              </a:rPr>
              <a:t>朝阳区线上课堂</a:t>
            </a:r>
            <a:r>
              <a:rPr kumimoji="0" lang="en-US" altLang="zh-CN" sz="2000" b="1" kern="1200" cap="none" spc="226" normalizeH="0" baseline="0" noProof="1">
                <a:solidFill>
                  <a:srgbClr val="002060"/>
                </a:solidFill>
                <a:latin typeface="微软雅黑" panose="020B0503020204020204" charset="-122"/>
                <a:ea typeface="微软雅黑" panose="020B0503020204020204" charset="-122"/>
                <a:cs typeface="楷体" panose="02010609060101010101" pitchFamily="49" charset="-122"/>
                <a:sym typeface="+mn-ea"/>
              </a:rPr>
              <a:t>·</a:t>
            </a:r>
            <a:r>
              <a:rPr kumimoji="0" lang="zh-CN" altLang="en-US" sz="2000" b="1" kern="1200" cap="none" spc="226" normalizeH="0" baseline="0" noProof="1">
                <a:solidFill>
                  <a:srgbClr val="002060"/>
                </a:solidFill>
                <a:latin typeface="微软雅黑" panose="020B0503020204020204" charset="-122"/>
                <a:ea typeface="微软雅黑" panose="020B0503020204020204" charset="-122"/>
                <a:cs typeface="楷体" panose="02010609060101010101" pitchFamily="49" charset="-122"/>
                <a:sym typeface="+mn-ea"/>
              </a:rPr>
              <a:t>高一年级</a:t>
            </a:r>
            <a:r>
              <a:rPr kumimoji="0" lang="zh-CN" altLang="en-US" sz="2000" b="1" kern="1200" cap="none" spc="226" normalizeH="0" baseline="0" noProof="1" smtClean="0">
                <a:solidFill>
                  <a:srgbClr val="002060"/>
                </a:solidFill>
                <a:latin typeface="微软雅黑" panose="020B0503020204020204" charset="-122"/>
                <a:ea typeface="微软雅黑" panose="020B0503020204020204" charset="-122"/>
                <a:cs typeface="楷体" panose="02010609060101010101" pitchFamily="49" charset="-122"/>
                <a:sym typeface="+mn-ea"/>
              </a:rPr>
              <a:t>生物学</a:t>
            </a:r>
            <a:r>
              <a:rPr kumimoji="0" lang="zh-CN" altLang="en-US" sz="2400" b="1" kern="1200" cap="none" spc="226" normalizeH="0" baseline="0" noProof="1" smtClean="0">
                <a:solidFill>
                  <a:srgbClr val="002060"/>
                </a:solidFill>
                <a:latin typeface="微软雅黑" panose="020B0503020204020204" charset="-122"/>
                <a:ea typeface="微软雅黑" panose="020B0503020204020204" charset="-122"/>
                <a:cs typeface="楷体" panose="02010609060101010101" pitchFamily="49" charset="-122"/>
                <a:sym typeface="+mn-ea"/>
              </a:rPr>
              <a:t> </a:t>
            </a:r>
            <a:endParaRPr kumimoji="0" lang="zh-CN" altLang="en-US" sz="2400" b="1" kern="1200" cap="none" spc="226" normalizeH="0" baseline="0" noProof="1">
              <a:solidFill>
                <a:srgbClr val="002060"/>
              </a:solidFill>
              <a:latin typeface="微软雅黑" panose="020B0503020204020204" charset="-122"/>
              <a:ea typeface="微软雅黑" panose="020B0503020204020204" charset="-122"/>
              <a:cs typeface="楷体" panose="02010609060101010101" pitchFamily="49" charset="-122"/>
              <a:sym typeface="+mn-ea"/>
            </a:endParaRPr>
          </a:p>
        </p:txBody>
      </p:sp>
      <p:sp>
        <p:nvSpPr>
          <p:cNvPr id="9" name="文本框 8"/>
          <p:cNvSpPr txBox="1"/>
          <p:nvPr/>
        </p:nvSpPr>
        <p:spPr>
          <a:xfrm>
            <a:off x="3324225" y="3736975"/>
            <a:ext cx="4835525" cy="553998"/>
          </a:xfrm>
          <a:prstGeom prst="rect">
            <a:avLst/>
          </a:prstGeom>
          <a:noFill/>
        </p:spPr>
        <p:txBody>
          <a:bodyPr>
            <a:spAutoFit/>
          </a:bodyPr>
          <a:lstStyle/>
          <a:p>
            <a:pPr marR="0" algn="ctr" defTabSz="914400">
              <a:lnSpc>
                <a:spcPct val="150000"/>
              </a:lnSpc>
              <a:buClrTx/>
              <a:buSzTx/>
              <a:buFontTx/>
              <a:defRPr/>
            </a:pPr>
            <a:r>
              <a:rPr kumimoji="0" lang="zh-CN" altLang="en-US" sz="2000" kern="1200" cap="none" spc="226" normalizeH="0" baseline="0" noProof="1" smtClean="0">
                <a:solidFill>
                  <a:schemeClr val="bg2">
                    <a:lumMod val="10000"/>
                  </a:schemeClr>
                </a:solidFill>
                <a:latin typeface="微软雅黑" panose="020B0503020204020204" charset="-122"/>
                <a:ea typeface="微软雅黑" panose="020B0503020204020204" charset="-122"/>
                <a:cs typeface="+mn-cs"/>
              </a:rPr>
              <a:t>人大附中朝阳学校    吕杰</a:t>
            </a:r>
            <a:endParaRPr kumimoji="0" lang="zh-CN" altLang="en-US" sz="2000" kern="1200" cap="none" spc="226" normalizeH="0" baseline="0" noProof="1">
              <a:solidFill>
                <a:schemeClr val="bg2">
                  <a:lumMod val="10000"/>
                </a:schemeClr>
              </a:solidFill>
              <a:latin typeface="微软雅黑" panose="020B0503020204020204" charset="-122"/>
              <a:ea typeface="微软雅黑" panose="020B0503020204020204" charset="-122"/>
              <a:cs typeface="+mn-cs"/>
            </a:endParaRPr>
          </a:p>
        </p:txBody>
      </p:sp>
    </p:spTree>
    <p:custDataLst>
      <p:tags r:id="rId2"/>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pic_27408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31913" y="1379029"/>
            <a:ext cx="611981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7"/>
          <p:cNvSpPr txBox="1">
            <a:spLocks noChangeArrowheads="1"/>
          </p:cNvSpPr>
          <p:nvPr/>
        </p:nvSpPr>
        <p:spPr bwMode="auto">
          <a:xfrm>
            <a:off x="179390" y="648269"/>
            <a:ext cx="8833982" cy="584775"/>
          </a:xfrm>
          <a:prstGeom prst="rect">
            <a:avLst/>
          </a:prstGeom>
          <a:solidFill>
            <a:srgbClr val="FFCCFF"/>
          </a:solidFill>
          <a:ln w="76200" cmpd="tri" algn="ctr">
            <a:solidFill>
              <a:srgbClr val="66CCFF"/>
            </a:solidFill>
            <a:miter lim="800000"/>
          </a:ln>
        </p:spPr>
        <p:txBody>
          <a:bodyPr wrap="square">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algn="l" eaLnBrk="1" hangingPunct="1"/>
            <a:r>
              <a:rPr lang="zh-CN" altLang="en-US" sz="3200" b="0" dirty="0">
                <a:latin typeface="+mn-ea"/>
                <a:ea typeface="+mn-ea"/>
              </a:rPr>
              <a:t>卵细胞和精子相互</a:t>
            </a:r>
            <a:r>
              <a:rPr lang="zh-CN" altLang="en-US" sz="3200" b="0" dirty="0" smtClean="0">
                <a:latin typeface="+mn-ea"/>
                <a:ea typeface="+mn-ea"/>
              </a:rPr>
              <a:t>识别</a:t>
            </a:r>
            <a:r>
              <a:rPr lang="zh-CN" altLang="en-US" sz="3200" b="0" dirty="0">
                <a:latin typeface="+mn-ea"/>
                <a:ea typeface="+mn-ea"/>
              </a:rPr>
              <a:t>、</a:t>
            </a:r>
            <a:r>
              <a:rPr lang="zh-CN" altLang="en-US" sz="3200" b="0" dirty="0" smtClean="0">
                <a:latin typeface="+mn-ea"/>
                <a:ea typeface="+mn-ea"/>
              </a:rPr>
              <a:t>融合</a:t>
            </a:r>
            <a:r>
              <a:rPr lang="zh-CN" altLang="en-US" sz="3200" b="0" dirty="0">
                <a:latin typeface="+mn-ea"/>
                <a:ea typeface="+mn-ea"/>
              </a:rPr>
              <a:t>成为受精卵的过程。</a:t>
            </a:r>
            <a:endParaRPr lang="zh-CN" altLang="en-US" sz="3200" b="0" dirty="0">
              <a:latin typeface="+mn-ea"/>
              <a:ea typeface="+mn-ea"/>
            </a:endParaRPr>
          </a:p>
        </p:txBody>
      </p:sp>
      <p:sp>
        <p:nvSpPr>
          <p:cNvPr id="36868" name="TextBox 1"/>
          <p:cNvSpPr txBox="1">
            <a:spLocks noChangeArrowheads="1"/>
          </p:cNvSpPr>
          <p:nvPr/>
        </p:nvSpPr>
        <p:spPr bwMode="auto">
          <a:xfrm>
            <a:off x="3132138" y="4705182"/>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zh-CN" altLang="en-US" sz="2400" b="0" dirty="0"/>
              <a:t>受精过程的开始</a:t>
            </a:r>
            <a:endParaRPr lang="zh-CN" altLang="en-US" sz="2400" b="0" dirty="0"/>
          </a:p>
        </p:txBody>
      </p:sp>
      <p:sp>
        <p:nvSpPr>
          <p:cNvPr id="36869" name="矩形 2"/>
          <p:cNvSpPr>
            <a:spLocks noChangeArrowheads="1"/>
          </p:cNvSpPr>
          <p:nvPr/>
        </p:nvSpPr>
        <p:spPr bwMode="auto">
          <a:xfrm>
            <a:off x="179389" y="11059"/>
            <a:ext cx="29642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600" b="1" dirty="0" smtClean="0">
                <a:effectLst>
                  <a:outerShdw blurRad="38100" dist="38100" dir="2700000" algn="tl">
                    <a:srgbClr val="000000">
                      <a:alpha val="43137"/>
                    </a:srgbClr>
                  </a:outerShdw>
                </a:effectLst>
                <a:latin typeface="黑体" panose="02010609060101010101" charset="-122"/>
                <a:ea typeface="黑体" panose="02010609060101010101" charset="-122"/>
              </a:rPr>
              <a:t>一</a:t>
            </a:r>
            <a:r>
              <a:rPr lang="zh-CN" altLang="en-US" sz="3600" b="1" dirty="0" smtClean="0">
                <a:effectLst>
                  <a:outerShdw blurRad="38100" dist="38100" dir="2700000" algn="tl">
                    <a:srgbClr val="000000">
                      <a:alpha val="43137"/>
                    </a:srgbClr>
                  </a:outerShdw>
                </a:effectLst>
                <a:latin typeface="黑体" panose="02010609060101010101" charset="-122"/>
                <a:ea typeface="黑体" panose="02010609060101010101" charset="-122"/>
              </a:rPr>
              <a:t>、</a:t>
            </a:r>
            <a:r>
              <a:rPr lang="zh-CN" altLang="en-US" sz="3600" b="1" dirty="0" smtClean="0">
                <a:effectLst>
                  <a:outerShdw blurRad="38100" dist="38100" dir="2700000" algn="tl">
                    <a:srgbClr val="000000">
                      <a:alpha val="43137"/>
                    </a:srgbClr>
                  </a:outerShdw>
                </a:effectLst>
                <a:latin typeface="黑体" panose="02010609060101010101" charset="-122"/>
                <a:ea typeface="黑体" panose="02010609060101010101" charset="-122"/>
              </a:rPr>
              <a:t>受精作用</a:t>
            </a:r>
            <a:endParaRPr lang="zh-CN" altLang="en-US" sz="3600" b="1" dirty="0">
              <a:effectLst>
                <a:outerShdw blurRad="38100" dist="38100" dir="2700000" algn="tl">
                  <a:srgbClr val="000000">
                    <a:alpha val="43137"/>
                  </a:srgbClr>
                </a:outerShdw>
              </a:effectLst>
              <a:latin typeface="黑体" panose="02010609060101010101" charset="-122"/>
              <a:ea typeface="黑体" panose="02010609060101010101"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389" y="61349"/>
            <a:ext cx="8424861" cy="646331"/>
          </a:xfrm>
          <a:prstGeom prst="rect">
            <a:avLst/>
          </a:prstGeom>
          <a:noFill/>
          <a:ln w="28575">
            <a:noFill/>
            <a:miter lim="800000"/>
          </a:ln>
          <a:effectLst/>
        </p:spPr>
        <p:txBody>
          <a:bodyPr wrap="square">
            <a:spAutoFit/>
          </a:bodyPr>
          <a:lstStyle/>
          <a:p>
            <a:pPr>
              <a:spcBef>
                <a:spcPct val="0"/>
              </a:spcBef>
              <a:defRPr/>
            </a:pPr>
            <a:r>
              <a:rPr kumimoji="0" lang="zh-CN" altLang="en-US" sz="3600" dirty="0" smtClean="0">
                <a:effectLst>
                  <a:outerShdw blurRad="38100" dist="38100" dir="2700000" algn="tl">
                    <a:srgbClr val="C0C0C0"/>
                  </a:outerShdw>
                </a:effectLst>
                <a:latin typeface="黑体" panose="02010609060101010101" charset="-122"/>
                <a:ea typeface="黑体" panose="02010609060101010101" charset="-122"/>
              </a:rPr>
              <a:t>二、减数分裂</a:t>
            </a:r>
            <a:r>
              <a:rPr kumimoji="0" lang="zh-CN" altLang="en-US" sz="3600" dirty="0" smtClean="0">
                <a:effectLst>
                  <a:outerShdw blurRad="38100" dist="38100" dir="2700000" algn="tl">
                    <a:srgbClr val="C0C0C0"/>
                  </a:outerShdw>
                </a:effectLst>
                <a:latin typeface="黑体" panose="02010609060101010101" charset="-122"/>
                <a:ea typeface="黑体" panose="02010609060101010101" charset="-122"/>
              </a:rPr>
              <a:t>和受精作用的</a:t>
            </a:r>
            <a:r>
              <a:rPr kumimoji="0" lang="zh-CN" altLang="en-US" sz="3600" dirty="0">
                <a:effectLst>
                  <a:outerShdw blurRad="38100" dist="38100" dir="2700000" algn="tl">
                    <a:srgbClr val="C0C0C0"/>
                  </a:outerShdw>
                </a:effectLst>
                <a:latin typeface="黑体" panose="02010609060101010101" charset="-122"/>
                <a:ea typeface="黑体" panose="02010609060101010101" charset="-122"/>
              </a:rPr>
              <a:t>意义</a:t>
            </a:r>
            <a:endParaRPr kumimoji="0" lang="zh-CN" altLang="en-US" sz="3600" dirty="0">
              <a:effectLst>
                <a:outerShdw blurRad="38100" dist="38100" dir="2700000" algn="tl">
                  <a:srgbClr val="C0C0C0"/>
                </a:outerShdw>
              </a:effectLst>
              <a:latin typeface="黑体" panose="02010609060101010101" charset="-122"/>
              <a:ea typeface="黑体" panose="02010609060101010101" charset="-122"/>
            </a:endParaRPr>
          </a:p>
        </p:txBody>
      </p:sp>
      <p:sp>
        <p:nvSpPr>
          <p:cNvPr id="35843" name="TextBox 2"/>
          <p:cNvSpPr txBox="1">
            <a:spLocks noChangeArrowheads="1"/>
          </p:cNvSpPr>
          <p:nvPr/>
        </p:nvSpPr>
        <p:spPr bwMode="auto">
          <a:xfrm>
            <a:off x="323850" y="789385"/>
            <a:ext cx="8280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algn="l" eaLnBrk="1" hangingPunct="1"/>
            <a:r>
              <a:rPr lang="en-US" altLang="zh-CN" sz="3200" dirty="0"/>
              <a:t>1</a:t>
            </a:r>
            <a:r>
              <a:rPr lang="zh-CN" altLang="en-US" sz="3200" dirty="0"/>
              <a:t>、减数分裂和受精作用可保持生物染色体数目</a:t>
            </a:r>
            <a:r>
              <a:rPr lang="zh-CN" altLang="en-US" sz="3200" dirty="0" smtClean="0"/>
              <a:t>的稳定</a:t>
            </a:r>
            <a:r>
              <a:rPr lang="zh-CN" altLang="en-US" sz="3200" dirty="0"/>
              <a:t>。</a:t>
            </a:r>
            <a:endParaRPr lang="zh-CN" altLang="en-US" sz="3200" dirty="0"/>
          </a:p>
        </p:txBody>
      </p:sp>
      <p:pic>
        <p:nvPicPr>
          <p:cNvPr id="6" name="Picture 4" descr="http://zhenyuan.sdedu.net/Resource/GZ/GZSW/JAJC/G2/JA000018ZW1_0013_6.gif"/>
          <p:cNvPicPr>
            <a:picLocks noChangeAspect="1" noChangeArrowheads="1"/>
          </p:cNvPicPr>
          <p:nvPr/>
        </p:nvPicPr>
        <p:blipFill>
          <a:blip r:embed="rId1" r:link="rId2">
            <a:extLst>
              <a:ext uri="{28A0092B-C50C-407E-A947-70E740481C1C}">
                <a14:useLocalDpi xmlns:a14="http://schemas.microsoft.com/office/drawing/2010/main" val="0"/>
              </a:ext>
            </a:extLst>
          </a:blip>
          <a:srcRect b="8524"/>
          <a:stretch>
            <a:fillRect/>
          </a:stretch>
        </p:blipFill>
        <p:spPr bwMode="auto">
          <a:xfrm>
            <a:off x="1474111" y="1866603"/>
            <a:ext cx="6230194" cy="296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512457" y="3454400"/>
            <a:ext cx="2075543" cy="899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588000" y="3839028"/>
            <a:ext cx="1088571" cy="326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824515" y="2257736"/>
            <a:ext cx="1255485" cy="119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38271" y="2533507"/>
            <a:ext cx="956129" cy="64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038271" y="1866603"/>
            <a:ext cx="738415" cy="3911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624376" y="4369940"/>
            <a:ext cx="599281" cy="3911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665731" y="4369939"/>
            <a:ext cx="599281" cy="3911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835946" y="3488951"/>
            <a:ext cx="680389" cy="3911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 grpId="0" animBg="1"/>
      <p:bldP spid="3" grpId="1" animBg="1"/>
      <p:bldP spid="7" grpId="0" animBg="1"/>
      <p:bldP spid="7" grpId="1" animBg="1"/>
      <p:bldP spid="8" grpId="0" animBg="1"/>
      <p:bldP spid="8" grpId="1" animBg="1"/>
      <p:bldP spid="9" grpId="0" animBg="1"/>
      <p:bldP spid="9" grpId="1" animBg="1"/>
      <p:bldP spid="4"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1"/>
          <p:cNvSpPr>
            <a:spLocks noChangeArrowheads="1"/>
          </p:cNvSpPr>
          <p:nvPr/>
        </p:nvSpPr>
        <p:spPr bwMode="auto">
          <a:xfrm>
            <a:off x="1331913" y="2031206"/>
            <a:ext cx="6246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zh-CN" altLang="en-US" sz="3600" b="1" dirty="0">
                <a:solidFill>
                  <a:srgbClr val="000000"/>
                </a:solidFill>
              </a:rPr>
              <a:t>“一母生九子</a:t>
            </a:r>
            <a:r>
              <a:rPr lang="zh-CN" altLang="en-US" sz="3600" b="1" dirty="0" smtClean="0">
                <a:solidFill>
                  <a:srgbClr val="000000"/>
                </a:solidFill>
              </a:rPr>
              <a:t>，九子</a:t>
            </a:r>
            <a:r>
              <a:rPr lang="zh-CN" altLang="en-US" sz="3600" b="1" dirty="0" smtClean="0">
                <a:solidFill>
                  <a:srgbClr val="FF0000"/>
                </a:solidFill>
              </a:rPr>
              <a:t>各不同</a:t>
            </a:r>
            <a:r>
              <a:rPr lang="zh-CN" altLang="en-US" sz="3600" b="1" dirty="0" smtClean="0">
                <a:solidFill>
                  <a:srgbClr val="000000"/>
                </a:solidFill>
              </a:rPr>
              <a:t>”</a:t>
            </a:r>
            <a:endParaRPr lang="zh-CN" altLang="en-US" sz="3600" b="1" dirty="0">
              <a:solidFill>
                <a:srgbClr val="000000"/>
              </a:solidFill>
            </a:endParaRPr>
          </a:p>
        </p:txBody>
      </p:sp>
      <p:sp>
        <p:nvSpPr>
          <p:cNvPr id="2" name="TextBox 1"/>
          <p:cNvSpPr txBox="1"/>
          <p:nvPr/>
        </p:nvSpPr>
        <p:spPr>
          <a:xfrm>
            <a:off x="7240915" y="1576015"/>
            <a:ext cx="1903085" cy="1323439"/>
          </a:xfrm>
          <a:prstGeom prst="rect">
            <a:avLst/>
          </a:prstGeom>
          <a:noFill/>
        </p:spPr>
        <p:txBody>
          <a:bodyPr wrap="none" rtlCol="0">
            <a:spAutoFit/>
          </a:bodyPr>
          <a:lstStyle/>
          <a:p>
            <a:r>
              <a:rPr lang="zh-CN" altLang="en-US" sz="5400" dirty="0" smtClean="0"/>
              <a:t>？</a:t>
            </a:r>
            <a:r>
              <a:rPr lang="zh-CN" altLang="en-US" sz="8000" dirty="0" smtClean="0"/>
              <a:t>？</a:t>
            </a:r>
            <a:endParaRPr lang="zh-CN" altLang="en-US" sz="8000"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30476" y="47285"/>
            <a:ext cx="1882247" cy="769441"/>
          </a:xfrm>
          <a:prstGeom prst="rect">
            <a:avLst/>
          </a:prstGeom>
          <a:noFill/>
        </p:spPr>
        <p:txBody>
          <a:bodyPr wrap="none" rtlCol="0">
            <a:spAutoFit/>
          </a:bodyPr>
          <a:lstStyle/>
          <a:p>
            <a:r>
              <a:rPr lang="zh-CN" altLang="en-US" sz="4400" dirty="0" smtClean="0">
                <a:effectLst>
                  <a:outerShdw blurRad="38100" dist="38100" dir="2700000" algn="tl">
                    <a:srgbClr val="000000">
                      <a:alpha val="43137"/>
                    </a:srgbClr>
                  </a:outerShdw>
                </a:effectLst>
              </a:rPr>
              <a:t>讨论：</a:t>
            </a:r>
            <a:endParaRPr lang="zh-CN" altLang="en-US" sz="4400" dirty="0">
              <a:effectLst>
                <a:outerShdw blurRad="38100" dist="38100" dir="2700000" algn="tl">
                  <a:srgbClr val="000000">
                    <a:alpha val="43137"/>
                  </a:srgbClr>
                </a:outerShdw>
              </a:effectLst>
            </a:endParaRPr>
          </a:p>
        </p:txBody>
      </p:sp>
      <p:sp>
        <p:nvSpPr>
          <p:cNvPr id="86" name="Text Box 3"/>
          <p:cNvSpPr txBox="1">
            <a:spLocks noChangeArrowheads="1"/>
          </p:cNvSpPr>
          <p:nvPr/>
        </p:nvSpPr>
        <p:spPr bwMode="auto">
          <a:xfrm>
            <a:off x="501650" y="762456"/>
            <a:ext cx="8102600" cy="1200329"/>
          </a:xfrm>
          <a:prstGeom prst="rect">
            <a:avLst/>
          </a:prstGeom>
          <a:solidFill>
            <a:srgbClr val="FFCCFF"/>
          </a:solidFill>
          <a:ln w="9525">
            <a:solidFill>
              <a:srgbClr val="000066"/>
            </a:solidFill>
            <a:miter lim="800000"/>
          </a:ln>
          <a:effectLst/>
        </p:spPr>
        <p:txBody>
          <a:bodyPr>
            <a:spAutoFit/>
          </a:bodyPr>
          <a:lstStyle/>
          <a:p>
            <a:pPr algn="l">
              <a:defRPr/>
            </a:pPr>
            <a:r>
              <a:rPr lang="zh-CN" altLang="en-US" sz="3600" dirty="0" smtClean="0">
                <a:solidFill>
                  <a:srgbClr val="003300"/>
                </a:solidFill>
                <a:effectLst>
                  <a:outerShdw blurRad="38100" dist="38100" dir="2700000" algn="tl">
                    <a:srgbClr val="000000"/>
                  </a:outerShdw>
                </a:effectLst>
                <a:latin typeface="黑体" panose="02010609060101010101" charset="-122"/>
                <a:ea typeface="黑体" panose="02010609060101010101" charset="-122"/>
              </a:rPr>
              <a:t>一</a:t>
            </a:r>
            <a:r>
              <a:rPr lang="zh-CN" altLang="en-US" sz="3600" dirty="0">
                <a:solidFill>
                  <a:srgbClr val="003300"/>
                </a:solidFill>
                <a:effectLst>
                  <a:outerShdw blurRad="38100" dist="38100" dir="2700000" algn="tl">
                    <a:srgbClr val="000000"/>
                  </a:outerShdw>
                </a:effectLst>
                <a:latin typeface="黑体" panose="02010609060101010101" charset="-122"/>
                <a:ea typeface="黑体" panose="02010609060101010101" charset="-122"/>
              </a:rPr>
              <a:t>个</a:t>
            </a:r>
            <a:r>
              <a:rPr lang="zh-CN" altLang="en-US" sz="3600" dirty="0" smtClean="0">
                <a:solidFill>
                  <a:srgbClr val="003300"/>
                </a:solidFill>
                <a:effectLst>
                  <a:outerShdw blurRad="38100" dist="38100" dir="2700000" algn="tl">
                    <a:srgbClr val="000000"/>
                  </a:outerShdw>
                </a:effectLst>
                <a:latin typeface="黑体" panose="02010609060101010101" charset="-122"/>
                <a:ea typeface="黑体" panose="02010609060101010101" charset="-122"/>
              </a:rPr>
              <a:t>含有</a:t>
            </a:r>
            <a:r>
              <a:rPr lang="en-US" altLang="zh-CN" sz="3600" dirty="0" smtClean="0">
                <a:solidFill>
                  <a:srgbClr val="003300"/>
                </a:solidFill>
                <a:effectLst>
                  <a:outerShdw blurRad="38100" dist="38100" dir="2700000" algn="tl">
                    <a:srgbClr val="000000"/>
                  </a:outerShdw>
                </a:effectLst>
                <a:latin typeface="黑体" panose="02010609060101010101" charset="-122"/>
                <a:ea typeface="黑体" panose="02010609060101010101" charset="-122"/>
              </a:rPr>
              <a:t>2</a:t>
            </a:r>
            <a:r>
              <a:rPr lang="zh-CN" altLang="en-US" sz="3600" dirty="0" smtClean="0">
                <a:solidFill>
                  <a:srgbClr val="003300"/>
                </a:solidFill>
                <a:effectLst>
                  <a:outerShdw blurRad="38100" dist="38100" dir="2700000" algn="tl">
                    <a:srgbClr val="000000"/>
                  </a:outerShdw>
                </a:effectLst>
                <a:latin typeface="黑体" panose="02010609060101010101" charset="-122"/>
                <a:ea typeface="黑体" panose="02010609060101010101" charset="-122"/>
              </a:rPr>
              <a:t>对</a:t>
            </a:r>
            <a:r>
              <a:rPr lang="zh-CN" altLang="en-US" sz="3600" dirty="0">
                <a:solidFill>
                  <a:srgbClr val="003300"/>
                </a:solidFill>
                <a:effectLst>
                  <a:outerShdw blurRad="38100" dist="38100" dir="2700000" algn="tl">
                    <a:srgbClr val="000000"/>
                  </a:outerShdw>
                </a:effectLst>
                <a:latin typeface="黑体" panose="02010609060101010101" charset="-122"/>
                <a:ea typeface="黑体" panose="02010609060101010101" charset="-122"/>
              </a:rPr>
              <a:t>同源染色体的精原细胞产生精子的可能类型</a:t>
            </a:r>
            <a:r>
              <a:rPr lang="zh-CN" altLang="en-US" sz="3600" dirty="0" smtClean="0">
                <a:solidFill>
                  <a:srgbClr val="003300"/>
                </a:solidFill>
                <a:effectLst>
                  <a:outerShdw blurRad="38100" dist="38100" dir="2700000" algn="tl">
                    <a:srgbClr val="000000"/>
                  </a:outerShdw>
                </a:effectLst>
                <a:latin typeface="黑体" panose="02010609060101010101" charset="-122"/>
                <a:ea typeface="黑体" panose="02010609060101010101" charset="-122"/>
              </a:rPr>
              <a:t>？</a:t>
            </a:r>
            <a:endParaRPr lang="zh-CN" altLang="en-US" sz="3600" dirty="0">
              <a:solidFill>
                <a:srgbClr val="003300"/>
              </a:solidFill>
              <a:effectLst>
                <a:outerShdw blurRad="38100" dist="38100" dir="2700000" algn="tl">
                  <a:srgbClr val="000000"/>
                </a:outerShdw>
              </a:effectLst>
              <a:latin typeface="黑体" panose="02010609060101010101" charset="-122"/>
              <a:ea typeface="黑体" panose="02010609060101010101" charset="-122"/>
            </a:endParaRPr>
          </a:p>
        </p:txBody>
      </p:sp>
      <p:grpSp>
        <p:nvGrpSpPr>
          <p:cNvPr id="87" name="Group 45"/>
          <p:cNvGrpSpPr/>
          <p:nvPr/>
        </p:nvGrpSpPr>
        <p:grpSpPr bwMode="auto">
          <a:xfrm>
            <a:off x="2991364" y="1987292"/>
            <a:ext cx="3241524" cy="3127180"/>
            <a:chOff x="1152" y="1056"/>
            <a:chExt cx="3216" cy="3024"/>
          </a:xfrm>
        </p:grpSpPr>
        <p:sp>
          <p:nvSpPr>
            <p:cNvPr id="88" name="Freeform 3"/>
            <p:cNvSpPr/>
            <p:nvPr/>
          </p:nvSpPr>
          <p:spPr bwMode="auto">
            <a:xfrm rot="1603963">
              <a:off x="2786" y="1399"/>
              <a:ext cx="493" cy="1474"/>
            </a:xfrm>
            <a:custGeom>
              <a:avLst/>
              <a:gdLst>
                <a:gd name="T0" fmla="*/ 39679 w 371"/>
                <a:gd name="T1" fmla="*/ 164260 h 1097"/>
                <a:gd name="T2" fmla="*/ 31730 w 371"/>
                <a:gd name="T3" fmla="*/ 147439 h 1097"/>
                <a:gd name="T4" fmla="*/ 25722 w 371"/>
                <a:gd name="T5" fmla="*/ 123624 h 1097"/>
                <a:gd name="T6" fmla="*/ 16024 w 371"/>
                <a:gd name="T7" fmla="*/ 27838 h 1097"/>
                <a:gd name="T8" fmla="*/ 9554 w 371"/>
                <a:gd name="T9" fmla="*/ 0 h 1097"/>
                <a:gd name="T10" fmla="*/ 5000 w 371"/>
                <a:gd name="T11" fmla="*/ 27896 h 1097"/>
                <a:gd name="T12" fmla="*/ 40837 w 371"/>
                <a:gd name="T13" fmla="*/ 143552 h 1097"/>
                <a:gd name="T14" fmla="*/ 39679 w 371"/>
                <a:gd name="T15" fmla="*/ 164260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2"/>
            </a:solidFill>
            <a:ln w="9525">
              <a:solidFill>
                <a:schemeClr val="tx2"/>
              </a:solidFill>
              <a:round/>
            </a:ln>
          </p:spPr>
          <p:txBody>
            <a:bodyPr wrap="none" anchor="ctr"/>
            <a:lstStyle/>
            <a:p>
              <a:endParaRPr lang="zh-CN" altLang="en-US"/>
            </a:p>
          </p:txBody>
        </p:sp>
        <p:sp>
          <p:nvSpPr>
            <p:cNvPr id="89" name="Oval 4"/>
            <p:cNvSpPr>
              <a:spLocks noChangeArrowheads="1"/>
            </p:cNvSpPr>
            <p:nvPr/>
          </p:nvSpPr>
          <p:spPr bwMode="auto">
            <a:xfrm rot="5392802">
              <a:off x="3858" y="2272"/>
              <a:ext cx="104" cy="164"/>
            </a:xfrm>
            <a:prstGeom prst="ellipse">
              <a:avLst/>
            </a:prstGeom>
            <a:solidFill>
              <a:schemeClr val="accent1"/>
            </a:solidFill>
            <a:ln w="9525">
              <a:solidFill>
                <a:schemeClr val="tx2"/>
              </a:solidFill>
              <a:round/>
            </a:ln>
          </p:spPr>
          <p:txBody>
            <a:bodyPr wrap="none" anchor="ctr"/>
            <a:lstStyle/>
            <a:p>
              <a:endParaRPr lang="zh-CN" altLang="en-US">
                <a:solidFill>
                  <a:srgbClr val="000000"/>
                </a:solidFill>
              </a:endParaRPr>
            </a:p>
          </p:txBody>
        </p:sp>
        <p:sp>
          <p:nvSpPr>
            <p:cNvPr id="90" name="Oval 5"/>
            <p:cNvSpPr>
              <a:spLocks noChangeArrowheads="1"/>
            </p:cNvSpPr>
            <p:nvPr/>
          </p:nvSpPr>
          <p:spPr bwMode="auto">
            <a:xfrm rot="2466289">
              <a:off x="2950" y="2642"/>
              <a:ext cx="164" cy="155"/>
            </a:xfrm>
            <a:prstGeom prst="ellipse">
              <a:avLst/>
            </a:prstGeom>
            <a:solidFill>
              <a:schemeClr val="accent1"/>
            </a:solidFill>
            <a:ln w="9525">
              <a:solidFill>
                <a:schemeClr val="tx2"/>
              </a:solidFill>
              <a:round/>
            </a:ln>
          </p:spPr>
          <p:txBody>
            <a:bodyPr wrap="none" anchor="ctr"/>
            <a:lstStyle/>
            <a:p>
              <a:endParaRPr lang="zh-CN" altLang="en-US">
                <a:solidFill>
                  <a:srgbClr val="000000"/>
                </a:solidFill>
              </a:endParaRPr>
            </a:p>
          </p:txBody>
        </p:sp>
        <p:sp>
          <p:nvSpPr>
            <p:cNvPr id="91" name="Oval 6"/>
            <p:cNvSpPr>
              <a:spLocks noChangeArrowheads="1"/>
            </p:cNvSpPr>
            <p:nvPr/>
          </p:nvSpPr>
          <p:spPr bwMode="auto">
            <a:xfrm>
              <a:off x="2418" y="2770"/>
              <a:ext cx="164" cy="155"/>
            </a:xfrm>
            <a:prstGeom prst="ellipse">
              <a:avLst/>
            </a:prstGeom>
            <a:solidFill>
              <a:schemeClr val="accent1"/>
            </a:solidFill>
            <a:ln w="9525">
              <a:solidFill>
                <a:schemeClr val="tx1"/>
              </a:solidFill>
              <a:round/>
            </a:ln>
          </p:spPr>
          <p:txBody>
            <a:bodyPr wrap="none" anchor="ctr"/>
            <a:lstStyle/>
            <a:p>
              <a:endParaRPr lang="zh-CN" altLang="en-US">
                <a:solidFill>
                  <a:srgbClr val="000000"/>
                </a:solidFill>
              </a:endParaRPr>
            </a:p>
          </p:txBody>
        </p:sp>
        <p:grpSp>
          <p:nvGrpSpPr>
            <p:cNvPr id="92" name="Group 7"/>
            <p:cNvGrpSpPr/>
            <p:nvPr/>
          </p:nvGrpSpPr>
          <p:grpSpPr bwMode="auto">
            <a:xfrm>
              <a:off x="2376" y="1399"/>
              <a:ext cx="492" cy="1474"/>
              <a:chOff x="2544" y="1680"/>
              <a:chExt cx="288" cy="912"/>
            </a:xfrm>
          </p:grpSpPr>
          <p:sp>
            <p:nvSpPr>
              <p:cNvPr id="116" name="Freeform 8"/>
              <p:cNvSpPr/>
              <p:nvPr/>
            </p:nvSpPr>
            <p:spPr bwMode="auto">
              <a:xfrm rot="1620409">
                <a:off x="2544" y="1680"/>
                <a:ext cx="288" cy="912"/>
              </a:xfrm>
              <a:custGeom>
                <a:avLst/>
                <a:gdLst>
                  <a:gd name="T0" fmla="*/ 4 w 371"/>
                  <a:gd name="T1" fmla="*/ 47 h 1097"/>
                  <a:gd name="T2" fmla="*/ 3 w 371"/>
                  <a:gd name="T3" fmla="*/ 42 h 1097"/>
                  <a:gd name="T4" fmla="*/ 2 w 371"/>
                  <a:gd name="T5" fmla="*/ 36 h 1097"/>
                  <a:gd name="T6" fmla="*/ 2 w 371"/>
                  <a:gd name="T7" fmla="*/ 8 h 1097"/>
                  <a:gd name="T8" fmla="*/ 2 w 371"/>
                  <a:gd name="T9" fmla="*/ 0 h 1097"/>
                  <a:gd name="T10" fmla="*/ 2 w 371"/>
                  <a:gd name="T11" fmla="*/ 8 h 1097"/>
                  <a:gd name="T12" fmla="*/ 4 w 371"/>
                  <a:gd name="T13" fmla="*/ 41 h 1097"/>
                  <a:gd name="T14" fmla="*/ 4 w 371"/>
                  <a:gd name="T15" fmla="*/ 47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3399"/>
              </a:solidFill>
              <a:ln w="9525">
                <a:solidFill>
                  <a:srgbClr val="FF3399"/>
                </a:solidFill>
                <a:round/>
              </a:ln>
            </p:spPr>
            <p:txBody>
              <a:bodyPr wrap="none" anchor="ctr"/>
              <a:lstStyle/>
              <a:p>
                <a:endParaRPr lang="zh-CN" altLang="en-US"/>
              </a:p>
            </p:txBody>
          </p:sp>
          <p:grpSp>
            <p:nvGrpSpPr>
              <p:cNvPr id="117" name="Group 9"/>
              <p:cNvGrpSpPr/>
              <p:nvPr/>
            </p:nvGrpSpPr>
            <p:grpSpPr bwMode="auto">
              <a:xfrm>
                <a:off x="2544" y="1680"/>
                <a:ext cx="288" cy="912"/>
                <a:chOff x="2544" y="1680"/>
                <a:chExt cx="288" cy="912"/>
              </a:xfrm>
            </p:grpSpPr>
            <p:sp>
              <p:nvSpPr>
                <p:cNvPr id="118" name="Freeform 10"/>
                <p:cNvSpPr/>
                <p:nvPr/>
              </p:nvSpPr>
              <p:spPr bwMode="auto">
                <a:xfrm rot="625572">
                  <a:off x="2544" y="1680"/>
                  <a:ext cx="288" cy="912"/>
                </a:xfrm>
                <a:custGeom>
                  <a:avLst/>
                  <a:gdLst>
                    <a:gd name="T0" fmla="*/ 4 w 371"/>
                    <a:gd name="T1" fmla="*/ 47 h 1097"/>
                    <a:gd name="T2" fmla="*/ 3 w 371"/>
                    <a:gd name="T3" fmla="*/ 42 h 1097"/>
                    <a:gd name="T4" fmla="*/ 2 w 371"/>
                    <a:gd name="T5" fmla="*/ 36 h 1097"/>
                    <a:gd name="T6" fmla="*/ 2 w 371"/>
                    <a:gd name="T7" fmla="*/ 8 h 1097"/>
                    <a:gd name="T8" fmla="*/ 2 w 371"/>
                    <a:gd name="T9" fmla="*/ 0 h 1097"/>
                    <a:gd name="T10" fmla="*/ 2 w 371"/>
                    <a:gd name="T11" fmla="*/ 8 h 1097"/>
                    <a:gd name="T12" fmla="*/ 4 w 371"/>
                    <a:gd name="T13" fmla="*/ 41 h 1097"/>
                    <a:gd name="T14" fmla="*/ 4 w 371"/>
                    <a:gd name="T15" fmla="*/ 47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3399"/>
                </a:solidFill>
                <a:ln w="9525">
                  <a:solidFill>
                    <a:srgbClr val="FF3399"/>
                  </a:solidFill>
                  <a:round/>
                </a:ln>
              </p:spPr>
              <p:txBody>
                <a:bodyPr wrap="none" anchor="ctr"/>
                <a:lstStyle/>
                <a:p>
                  <a:endParaRPr lang="zh-CN" altLang="en-US"/>
                </a:p>
              </p:txBody>
            </p:sp>
            <p:sp>
              <p:nvSpPr>
                <p:cNvPr id="119" name="Oval 11"/>
                <p:cNvSpPr>
                  <a:spLocks noChangeArrowheads="1"/>
                </p:cNvSpPr>
                <p:nvPr/>
              </p:nvSpPr>
              <p:spPr bwMode="auto">
                <a:xfrm rot="-995658">
                  <a:off x="2640" y="2064"/>
                  <a:ext cx="96" cy="96"/>
                </a:xfrm>
                <a:prstGeom prst="ellipse">
                  <a:avLst/>
                </a:prstGeom>
                <a:solidFill>
                  <a:schemeClr val="accent1"/>
                </a:solidFill>
                <a:ln w="9525">
                  <a:solidFill>
                    <a:schemeClr val="tx1"/>
                  </a:solidFill>
                  <a:round/>
                </a:ln>
              </p:spPr>
              <p:txBody>
                <a:bodyPr wrap="none" anchor="ctr"/>
                <a:lstStyle/>
                <a:p>
                  <a:endParaRPr lang="zh-CN" altLang="en-US">
                    <a:solidFill>
                      <a:srgbClr val="000000"/>
                    </a:solidFill>
                  </a:endParaRPr>
                </a:p>
              </p:txBody>
            </p:sp>
          </p:grpSp>
        </p:grpSp>
        <p:sp>
          <p:nvSpPr>
            <p:cNvPr id="93" name="Freeform 12"/>
            <p:cNvSpPr/>
            <p:nvPr/>
          </p:nvSpPr>
          <p:spPr bwMode="auto">
            <a:xfrm rot="598284">
              <a:off x="2786" y="1399"/>
              <a:ext cx="493" cy="1474"/>
            </a:xfrm>
            <a:custGeom>
              <a:avLst/>
              <a:gdLst>
                <a:gd name="T0" fmla="*/ 39679 w 371"/>
                <a:gd name="T1" fmla="*/ 164260 h 1097"/>
                <a:gd name="T2" fmla="*/ 31730 w 371"/>
                <a:gd name="T3" fmla="*/ 147439 h 1097"/>
                <a:gd name="T4" fmla="*/ 25722 w 371"/>
                <a:gd name="T5" fmla="*/ 123624 h 1097"/>
                <a:gd name="T6" fmla="*/ 16024 w 371"/>
                <a:gd name="T7" fmla="*/ 27838 h 1097"/>
                <a:gd name="T8" fmla="*/ 9554 w 371"/>
                <a:gd name="T9" fmla="*/ 0 h 1097"/>
                <a:gd name="T10" fmla="*/ 5000 w 371"/>
                <a:gd name="T11" fmla="*/ 27896 h 1097"/>
                <a:gd name="T12" fmla="*/ 40837 w 371"/>
                <a:gd name="T13" fmla="*/ 143552 h 1097"/>
                <a:gd name="T14" fmla="*/ 39679 w 371"/>
                <a:gd name="T15" fmla="*/ 164260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2"/>
            </a:solidFill>
            <a:ln w="9525">
              <a:solidFill>
                <a:schemeClr val="tx2"/>
              </a:solidFill>
              <a:round/>
            </a:ln>
          </p:spPr>
          <p:txBody>
            <a:bodyPr wrap="none" anchor="ctr"/>
            <a:lstStyle/>
            <a:p>
              <a:endParaRPr lang="zh-CN" altLang="en-US"/>
            </a:p>
          </p:txBody>
        </p:sp>
        <p:sp>
          <p:nvSpPr>
            <p:cNvPr id="94" name="Oval 13"/>
            <p:cNvSpPr>
              <a:spLocks noChangeArrowheads="1"/>
            </p:cNvSpPr>
            <p:nvPr/>
          </p:nvSpPr>
          <p:spPr bwMode="auto">
            <a:xfrm rot="1494936">
              <a:off x="2950" y="2642"/>
              <a:ext cx="164" cy="155"/>
            </a:xfrm>
            <a:prstGeom prst="ellipse">
              <a:avLst/>
            </a:prstGeom>
            <a:solidFill>
              <a:schemeClr val="accent1"/>
            </a:solidFill>
            <a:ln w="9525">
              <a:solidFill>
                <a:schemeClr val="tx2"/>
              </a:solidFill>
              <a:round/>
            </a:ln>
          </p:spPr>
          <p:txBody>
            <a:bodyPr wrap="none" anchor="ctr"/>
            <a:lstStyle/>
            <a:p>
              <a:endParaRPr lang="zh-CN" altLang="en-US">
                <a:solidFill>
                  <a:srgbClr val="000000"/>
                </a:solidFill>
              </a:endParaRPr>
            </a:p>
          </p:txBody>
        </p:sp>
        <p:sp>
          <p:nvSpPr>
            <p:cNvPr id="95" name="Oval 14"/>
            <p:cNvSpPr>
              <a:spLocks noChangeArrowheads="1"/>
            </p:cNvSpPr>
            <p:nvPr/>
          </p:nvSpPr>
          <p:spPr bwMode="auto">
            <a:xfrm>
              <a:off x="1152" y="1056"/>
              <a:ext cx="3216" cy="3024"/>
            </a:xfrm>
            <a:prstGeom prst="ellipse">
              <a:avLst/>
            </a:prstGeom>
            <a:solidFill>
              <a:srgbClr val="66CCFF"/>
            </a:solidFill>
            <a:ln w="9525">
              <a:solidFill>
                <a:schemeClr val="tx1"/>
              </a:solidFill>
              <a:round/>
            </a:ln>
          </p:spPr>
          <p:txBody>
            <a:bodyPr wrap="none" anchor="ctr"/>
            <a:lstStyle/>
            <a:p>
              <a:endParaRPr lang="zh-CN" altLang="en-US">
                <a:solidFill>
                  <a:srgbClr val="000000"/>
                </a:solidFill>
              </a:endParaRPr>
            </a:p>
          </p:txBody>
        </p:sp>
        <p:grpSp>
          <p:nvGrpSpPr>
            <p:cNvPr id="113" name="Group 26"/>
            <p:cNvGrpSpPr/>
            <p:nvPr/>
          </p:nvGrpSpPr>
          <p:grpSpPr bwMode="auto">
            <a:xfrm>
              <a:off x="1680" y="1839"/>
              <a:ext cx="492" cy="1473"/>
              <a:chOff x="2544" y="1680"/>
              <a:chExt cx="288" cy="912"/>
            </a:xfrm>
          </p:grpSpPr>
          <p:sp>
            <p:nvSpPr>
              <p:cNvPr id="114" name="Freeform 27"/>
              <p:cNvSpPr/>
              <p:nvPr/>
            </p:nvSpPr>
            <p:spPr bwMode="auto">
              <a:xfrm rot="625572">
                <a:off x="2544" y="1680"/>
                <a:ext cx="288" cy="912"/>
              </a:xfrm>
              <a:custGeom>
                <a:avLst/>
                <a:gdLst>
                  <a:gd name="T0" fmla="*/ 4 w 371"/>
                  <a:gd name="T1" fmla="*/ 47 h 1097"/>
                  <a:gd name="T2" fmla="*/ 3 w 371"/>
                  <a:gd name="T3" fmla="*/ 42 h 1097"/>
                  <a:gd name="T4" fmla="*/ 2 w 371"/>
                  <a:gd name="T5" fmla="*/ 36 h 1097"/>
                  <a:gd name="T6" fmla="*/ 2 w 371"/>
                  <a:gd name="T7" fmla="*/ 8 h 1097"/>
                  <a:gd name="T8" fmla="*/ 2 w 371"/>
                  <a:gd name="T9" fmla="*/ 0 h 1097"/>
                  <a:gd name="T10" fmla="*/ 2 w 371"/>
                  <a:gd name="T11" fmla="*/ 8 h 1097"/>
                  <a:gd name="T12" fmla="*/ 4 w 371"/>
                  <a:gd name="T13" fmla="*/ 41 h 1097"/>
                  <a:gd name="T14" fmla="*/ 4 w 371"/>
                  <a:gd name="T15" fmla="*/ 47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0066"/>
              </a:solidFill>
              <a:ln w="9525">
                <a:solidFill>
                  <a:srgbClr val="FF0066"/>
                </a:solidFill>
                <a:round/>
              </a:ln>
            </p:spPr>
            <p:txBody>
              <a:bodyPr wrap="none" anchor="ctr"/>
              <a:lstStyle/>
              <a:p>
                <a:endParaRPr lang="zh-CN" altLang="en-US"/>
              </a:p>
            </p:txBody>
          </p:sp>
          <p:sp>
            <p:nvSpPr>
              <p:cNvPr id="115" name="Oval 28"/>
              <p:cNvSpPr>
                <a:spLocks noChangeArrowheads="1"/>
              </p:cNvSpPr>
              <p:nvPr/>
            </p:nvSpPr>
            <p:spPr bwMode="auto">
              <a:xfrm rot="-995658">
                <a:off x="2640" y="2064"/>
                <a:ext cx="96" cy="96"/>
              </a:xfrm>
              <a:prstGeom prst="ellipse">
                <a:avLst/>
              </a:prstGeom>
              <a:solidFill>
                <a:srgbClr val="FF0066"/>
              </a:solidFill>
              <a:ln w="9525">
                <a:solidFill>
                  <a:srgbClr val="FF0066"/>
                </a:solidFill>
                <a:round/>
              </a:ln>
            </p:spPr>
            <p:txBody>
              <a:bodyPr wrap="none" anchor="ctr"/>
              <a:lstStyle/>
              <a:p>
                <a:endParaRPr lang="zh-CN" altLang="en-US">
                  <a:solidFill>
                    <a:srgbClr val="000000"/>
                  </a:solidFill>
                </a:endParaRPr>
              </a:p>
            </p:txBody>
          </p:sp>
        </p:grpSp>
        <p:grpSp>
          <p:nvGrpSpPr>
            <p:cNvPr id="109" name="Group 31"/>
            <p:cNvGrpSpPr/>
            <p:nvPr/>
          </p:nvGrpSpPr>
          <p:grpSpPr bwMode="auto">
            <a:xfrm>
              <a:off x="2016" y="1886"/>
              <a:ext cx="492" cy="1474"/>
              <a:chOff x="912" y="2832"/>
              <a:chExt cx="288" cy="912"/>
            </a:xfrm>
          </p:grpSpPr>
          <p:sp>
            <p:nvSpPr>
              <p:cNvPr id="110" name="Freeform 32"/>
              <p:cNvSpPr/>
              <p:nvPr/>
            </p:nvSpPr>
            <p:spPr bwMode="auto">
              <a:xfrm rot="598284">
                <a:off x="912" y="2832"/>
                <a:ext cx="288" cy="912"/>
              </a:xfrm>
              <a:custGeom>
                <a:avLst/>
                <a:gdLst>
                  <a:gd name="T0" fmla="*/ 4 w 371"/>
                  <a:gd name="T1" fmla="*/ 47 h 1097"/>
                  <a:gd name="T2" fmla="*/ 3 w 371"/>
                  <a:gd name="T3" fmla="*/ 42 h 1097"/>
                  <a:gd name="T4" fmla="*/ 2 w 371"/>
                  <a:gd name="T5" fmla="*/ 36 h 1097"/>
                  <a:gd name="T6" fmla="*/ 2 w 371"/>
                  <a:gd name="T7" fmla="*/ 8 h 1097"/>
                  <a:gd name="T8" fmla="*/ 2 w 371"/>
                  <a:gd name="T9" fmla="*/ 0 h 1097"/>
                  <a:gd name="T10" fmla="*/ 2 w 371"/>
                  <a:gd name="T11" fmla="*/ 8 h 1097"/>
                  <a:gd name="T12" fmla="*/ 4 w 371"/>
                  <a:gd name="T13" fmla="*/ 41 h 1097"/>
                  <a:gd name="T14" fmla="*/ 4 w 371"/>
                  <a:gd name="T15" fmla="*/ 47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1"/>
              </a:solidFill>
              <a:ln w="9525">
                <a:solidFill>
                  <a:schemeClr val="tx1"/>
                </a:solidFill>
                <a:round/>
              </a:ln>
            </p:spPr>
            <p:txBody>
              <a:bodyPr wrap="none" anchor="ctr"/>
              <a:lstStyle/>
              <a:p>
                <a:endParaRPr lang="zh-CN" altLang="en-US"/>
              </a:p>
            </p:txBody>
          </p:sp>
          <p:sp>
            <p:nvSpPr>
              <p:cNvPr id="111" name="Oval 33"/>
              <p:cNvSpPr>
                <a:spLocks noChangeArrowheads="1"/>
              </p:cNvSpPr>
              <p:nvPr/>
            </p:nvSpPr>
            <p:spPr bwMode="auto">
              <a:xfrm rot="1494936">
                <a:off x="1008" y="3216"/>
                <a:ext cx="96" cy="96"/>
              </a:xfrm>
              <a:prstGeom prst="ellipse">
                <a:avLst/>
              </a:prstGeom>
              <a:solidFill>
                <a:schemeClr val="tx1"/>
              </a:solidFill>
              <a:ln w="9525">
                <a:solidFill>
                  <a:schemeClr val="tx1"/>
                </a:solidFill>
                <a:round/>
              </a:ln>
            </p:spPr>
            <p:txBody>
              <a:bodyPr wrap="none" anchor="ctr"/>
              <a:lstStyle/>
              <a:p>
                <a:endParaRPr lang="zh-CN" altLang="en-US">
                  <a:solidFill>
                    <a:srgbClr val="000000"/>
                  </a:solidFill>
                </a:endParaRPr>
              </a:p>
            </p:txBody>
          </p:sp>
        </p:grpSp>
        <p:grpSp>
          <p:nvGrpSpPr>
            <p:cNvPr id="105" name="Group 36"/>
            <p:cNvGrpSpPr/>
            <p:nvPr/>
          </p:nvGrpSpPr>
          <p:grpSpPr bwMode="auto">
            <a:xfrm>
              <a:off x="2496" y="2254"/>
              <a:ext cx="504" cy="1026"/>
              <a:chOff x="2544" y="1680"/>
              <a:chExt cx="288" cy="912"/>
            </a:xfrm>
          </p:grpSpPr>
          <p:sp>
            <p:nvSpPr>
              <p:cNvPr id="106" name="Freeform 37"/>
              <p:cNvSpPr/>
              <p:nvPr/>
            </p:nvSpPr>
            <p:spPr bwMode="auto">
              <a:xfrm rot="625572">
                <a:off x="2544" y="1680"/>
                <a:ext cx="288" cy="912"/>
              </a:xfrm>
              <a:custGeom>
                <a:avLst/>
                <a:gdLst>
                  <a:gd name="T0" fmla="*/ 4 w 371"/>
                  <a:gd name="T1" fmla="*/ 47 h 1097"/>
                  <a:gd name="T2" fmla="*/ 3 w 371"/>
                  <a:gd name="T3" fmla="*/ 42 h 1097"/>
                  <a:gd name="T4" fmla="*/ 2 w 371"/>
                  <a:gd name="T5" fmla="*/ 36 h 1097"/>
                  <a:gd name="T6" fmla="*/ 2 w 371"/>
                  <a:gd name="T7" fmla="*/ 8 h 1097"/>
                  <a:gd name="T8" fmla="*/ 2 w 371"/>
                  <a:gd name="T9" fmla="*/ 0 h 1097"/>
                  <a:gd name="T10" fmla="*/ 2 w 371"/>
                  <a:gd name="T11" fmla="*/ 8 h 1097"/>
                  <a:gd name="T12" fmla="*/ 4 w 371"/>
                  <a:gd name="T13" fmla="*/ 41 h 1097"/>
                  <a:gd name="T14" fmla="*/ 4 w 371"/>
                  <a:gd name="T15" fmla="*/ 47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0066"/>
              </a:solidFill>
              <a:ln w="9525">
                <a:solidFill>
                  <a:srgbClr val="FF0066"/>
                </a:solidFill>
                <a:round/>
              </a:ln>
            </p:spPr>
            <p:txBody>
              <a:bodyPr wrap="none" anchor="ctr"/>
              <a:lstStyle/>
              <a:p>
                <a:endParaRPr lang="zh-CN" altLang="en-US"/>
              </a:p>
            </p:txBody>
          </p:sp>
          <p:sp>
            <p:nvSpPr>
              <p:cNvPr id="107" name="Oval 38"/>
              <p:cNvSpPr>
                <a:spLocks noChangeArrowheads="1"/>
              </p:cNvSpPr>
              <p:nvPr/>
            </p:nvSpPr>
            <p:spPr bwMode="auto">
              <a:xfrm rot="-995658">
                <a:off x="2640" y="2064"/>
                <a:ext cx="96" cy="96"/>
              </a:xfrm>
              <a:prstGeom prst="ellipse">
                <a:avLst/>
              </a:prstGeom>
              <a:solidFill>
                <a:srgbClr val="FF0066"/>
              </a:solidFill>
              <a:ln w="9525">
                <a:solidFill>
                  <a:srgbClr val="FF0066"/>
                </a:solidFill>
                <a:round/>
              </a:ln>
            </p:spPr>
            <p:txBody>
              <a:bodyPr wrap="none" anchor="ctr"/>
              <a:lstStyle/>
              <a:p>
                <a:endParaRPr lang="zh-CN" altLang="en-US">
                  <a:solidFill>
                    <a:srgbClr val="000000"/>
                  </a:solidFill>
                </a:endParaRPr>
              </a:p>
            </p:txBody>
          </p:sp>
        </p:grpSp>
        <p:grpSp>
          <p:nvGrpSpPr>
            <p:cNvPr id="101" name="Group 41"/>
            <p:cNvGrpSpPr/>
            <p:nvPr/>
          </p:nvGrpSpPr>
          <p:grpSpPr bwMode="auto">
            <a:xfrm>
              <a:off x="2832" y="2263"/>
              <a:ext cx="504" cy="1027"/>
              <a:chOff x="912" y="2832"/>
              <a:chExt cx="288" cy="912"/>
            </a:xfrm>
          </p:grpSpPr>
          <p:sp>
            <p:nvSpPr>
              <p:cNvPr id="102" name="Freeform 42"/>
              <p:cNvSpPr/>
              <p:nvPr/>
            </p:nvSpPr>
            <p:spPr bwMode="auto">
              <a:xfrm rot="598284">
                <a:off x="912" y="2832"/>
                <a:ext cx="288" cy="912"/>
              </a:xfrm>
              <a:custGeom>
                <a:avLst/>
                <a:gdLst>
                  <a:gd name="T0" fmla="*/ 4 w 371"/>
                  <a:gd name="T1" fmla="*/ 47 h 1097"/>
                  <a:gd name="T2" fmla="*/ 3 w 371"/>
                  <a:gd name="T3" fmla="*/ 42 h 1097"/>
                  <a:gd name="T4" fmla="*/ 2 w 371"/>
                  <a:gd name="T5" fmla="*/ 36 h 1097"/>
                  <a:gd name="T6" fmla="*/ 2 w 371"/>
                  <a:gd name="T7" fmla="*/ 8 h 1097"/>
                  <a:gd name="T8" fmla="*/ 2 w 371"/>
                  <a:gd name="T9" fmla="*/ 0 h 1097"/>
                  <a:gd name="T10" fmla="*/ 2 w 371"/>
                  <a:gd name="T11" fmla="*/ 8 h 1097"/>
                  <a:gd name="T12" fmla="*/ 4 w 371"/>
                  <a:gd name="T13" fmla="*/ 41 h 1097"/>
                  <a:gd name="T14" fmla="*/ 4 w 371"/>
                  <a:gd name="T15" fmla="*/ 47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1"/>
              </a:solidFill>
              <a:ln w="9525">
                <a:solidFill>
                  <a:schemeClr val="tx1"/>
                </a:solidFill>
                <a:round/>
              </a:ln>
            </p:spPr>
            <p:txBody>
              <a:bodyPr wrap="none" anchor="ctr"/>
              <a:lstStyle/>
              <a:p>
                <a:endParaRPr lang="zh-CN" altLang="en-US"/>
              </a:p>
            </p:txBody>
          </p:sp>
          <p:sp>
            <p:nvSpPr>
              <p:cNvPr id="103" name="Oval 43"/>
              <p:cNvSpPr>
                <a:spLocks noChangeArrowheads="1"/>
              </p:cNvSpPr>
              <p:nvPr/>
            </p:nvSpPr>
            <p:spPr bwMode="auto">
              <a:xfrm rot="1494936">
                <a:off x="1008" y="3216"/>
                <a:ext cx="96" cy="96"/>
              </a:xfrm>
              <a:prstGeom prst="ellipse">
                <a:avLst/>
              </a:prstGeom>
              <a:solidFill>
                <a:schemeClr val="tx1"/>
              </a:solidFill>
              <a:ln w="9525">
                <a:solidFill>
                  <a:schemeClr val="tx1"/>
                </a:solidFill>
                <a:round/>
              </a:ln>
            </p:spPr>
            <p:txBody>
              <a:bodyPr wrap="none" anchor="ctr"/>
              <a:lstStyle/>
              <a:p>
                <a:endParaRPr lang="zh-CN" altLang="en-US">
                  <a:solidFill>
                    <a:srgbClr val="000000"/>
                  </a:solidFill>
                </a:endParaRPr>
              </a:p>
            </p:txBody>
          </p:sp>
        </p:grpSp>
      </p:grpSp>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
          <p:cNvGrpSpPr/>
          <p:nvPr/>
        </p:nvGrpSpPr>
        <p:grpSpPr bwMode="auto">
          <a:xfrm>
            <a:off x="2922240" y="1029606"/>
            <a:ext cx="1828800" cy="1428750"/>
            <a:chOff x="960" y="288"/>
            <a:chExt cx="1728" cy="1776"/>
          </a:xfrm>
        </p:grpSpPr>
        <p:sp>
          <p:nvSpPr>
            <p:cNvPr id="42107" name="Oval 3"/>
            <p:cNvSpPr>
              <a:spLocks noChangeArrowheads="1"/>
            </p:cNvSpPr>
            <p:nvPr/>
          </p:nvSpPr>
          <p:spPr bwMode="auto">
            <a:xfrm>
              <a:off x="960" y="288"/>
              <a:ext cx="1728" cy="1776"/>
            </a:xfrm>
            <a:prstGeom prst="ellipse">
              <a:avLst/>
            </a:prstGeom>
            <a:solidFill>
              <a:srgbClr val="66CCFF"/>
            </a:solidFill>
            <a:ln w="9525">
              <a:solidFill>
                <a:schemeClr val="tx1"/>
              </a:solidFill>
              <a:round/>
            </a:ln>
          </p:spPr>
          <p:txBody>
            <a:bodyPr wrap="none" anchor="ctr"/>
            <a:lstStyle/>
            <a:p>
              <a:endParaRPr lang="zh-CN" altLang="en-US">
                <a:solidFill>
                  <a:srgbClr val="000000"/>
                </a:solidFill>
              </a:endParaRPr>
            </a:p>
          </p:txBody>
        </p:sp>
        <p:grpSp>
          <p:nvGrpSpPr>
            <p:cNvPr id="42116" name="Group 11"/>
            <p:cNvGrpSpPr/>
            <p:nvPr/>
          </p:nvGrpSpPr>
          <p:grpSpPr bwMode="auto">
            <a:xfrm>
              <a:off x="1248" y="624"/>
              <a:ext cx="492" cy="1154"/>
              <a:chOff x="2544" y="1680"/>
              <a:chExt cx="288" cy="912"/>
            </a:xfrm>
          </p:grpSpPr>
          <p:sp>
            <p:nvSpPr>
              <p:cNvPr id="42117" name="Freeform 12"/>
              <p:cNvSpPr/>
              <p:nvPr/>
            </p:nvSpPr>
            <p:spPr bwMode="auto">
              <a:xfrm rot="625572">
                <a:off x="2544" y="1680"/>
                <a:ext cx="288" cy="912"/>
              </a:xfrm>
              <a:custGeom>
                <a:avLst/>
                <a:gdLst>
                  <a:gd name="T0" fmla="*/ 4 w 371"/>
                  <a:gd name="T1" fmla="*/ 47 h 1097"/>
                  <a:gd name="T2" fmla="*/ 3 w 371"/>
                  <a:gd name="T3" fmla="*/ 42 h 1097"/>
                  <a:gd name="T4" fmla="*/ 2 w 371"/>
                  <a:gd name="T5" fmla="*/ 36 h 1097"/>
                  <a:gd name="T6" fmla="*/ 2 w 371"/>
                  <a:gd name="T7" fmla="*/ 8 h 1097"/>
                  <a:gd name="T8" fmla="*/ 2 w 371"/>
                  <a:gd name="T9" fmla="*/ 0 h 1097"/>
                  <a:gd name="T10" fmla="*/ 2 w 371"/>
                  <a:gd name="T11" fmla="*/ 8 h 1097"/>
                  <a:gd name="T12" fmla="*/ 4 w 371"/>
                  <a:gd name="T13" fmla="*/ 41 h 1097"/>
                  <a:gd name="T14" fmla="*/ 4 w 371"/>
                  <a:gd name="T15" fmla="*/ 47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0066"/>
              </a:solidFill>
              <a:ln w="9525">
                <a:solidFill>
                  <a:srgbClr val="FF0066"/>
                </a:solidFill>
                <a:round/>
              </a:ln>
            </p:spPr>
            <p:txBody>
              <a:bodyPr wrap="none" anchor="ctr"/>
              <a:lstStyle/>
              <a:p>
                <a:endParaRPr lang="zh-CN" altLang="en-US"/>
              </a:p>
            </p:txBody>
          </p:sp>
          <p:sp>
            <p:nvSpPr>
              <p:cNvPr id="42118" name="Oval 13"/>
              <p:cNvSpPr>
                <a:spLocks noChangeArrowheads="1"/>
              </p:cNvSpPr>
              <p:nvPr/>
            </p:nvSpPr>
            <p:spPr bwMode="auto">
              <a:xfrm rot="-995658">
                <a:off x="2640" y="2064"/>
                <a:ext cx="96" cy="96"/>
              </a:xfrm>
              <a:prstGeom prst="ellipse">
                <a:avLst/>
              </a:prstGeom>
              <a:solidFill>
                <a:srgbClr val="FF0066"/>
              </a:solidFill>
              <a:ln w="9525">
                <a:solidFill>
                  <a:srgbClr val="FF0066"/>
                </a:solidFill>
                <a:round/>
              </a:ln>
            </p:spPr>
            <p:txBody>
              <a:bodyPr wrap="none" anchor="ctr"/>
              <a:lstStyle/>
              <a:p>
                <a:endParaRPr lang="zh-CN" altLang="en-US">
                  <a:solidFill>
                    <a:srgbClr val="000000"/>
                  </a:solidFill>
                </a:endParaRPr>
              </a:p>
            </p:txBody>
          </p:sp>
        </p:grpSp>
        <p:grpSp>
          <p:nvGrpSpPr>
            <p:cNvPr id="42112" name="Group 16"/>
            <p:cNvGrpSpPr/>
            <p:nvPr/>
          </p:nvGrpSpPr>
          <p:grpSpPr bwMode="auto">
            <a:xfrm>
              <a:off x="1680" y="768"/>
              <a:ext cx="504" cy="882"/>
              <a:chOff x="2544" y="1680"/>
              <a:chExt cx="288" cy="912"/>
            </a:xfrm>
          </p:grpSpPr>
          <p:sp>
            <p:nvSpPr>
              <p:cNvPr id="42113" name="Freeform 17"/>
              <p:cNvSpPr/>
              <p:nvPr/>
            </p:nvSpPr>
            <p:spPr bwMode="auto">
              <a:xfrm rot="625572">
                <a:off x="2544" y="1680"/>
                <a:ext cx="288" cy="912"/>
              </a:xfrm>
              <a:custGeom>
                <a:avLst/>
                <a:gdLst>
                  <a:gd name="T0" fmla="*/ 4 w 371"/>
                  <a:gd name="T1" fmla="*/ 47 h 1097"/>
                  <a:gd name="T2" fmla="*/ 3 w 371"/>
                  <a:gd name="T3" fmla="*/ 42 h 1097"/>
                  <a:gd name="T4" fmla="*/ 2 w 371"/>
                  <a:gd name="T5" fmla="*/ 36 h 1097"/>
                  <a:gd name="T6" fmla="*/ 2 w 371"/>
                  <a:gd name="T7" fmla="*/ 8 h 1097"/>
                  <a:gd name="T8" fmla="*/ 2 w 371"/>
                  <a:gd name="T9" fmla="*/ 0 h 1097"/>
                  <a:gd name="T10" fmla="*/ 2 w 371"/>
                  <a:gd name="T11" fmla="*/ 8 h 1097"/>
                  <a:gd name="T12" fmla="*/ 4 w 371"/>
                  <a:gd name="T13" fmla="*/ 41 h 1097"/>
                  <a:gd name="T14" fmla="*/ 4 w 371"/>
                  <a:gd name="T15" fmla="*/ 47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0066"/>
              </a:solidFill>
              <a:ln w="9525">
                <a:solidFill>
                  <a:srgbClr val="FF0066"/>
                </a:solidFill>
                <a:round/>
              </a:ln>
            </p:spPr>
            <p:txBody>
              <a:bodyPr wrap="none" anchor="ctr"/>
              <a:lstStyle/>
              <a:p>
                <a:endParaRPr lang="zh-CN" altLang="en-US"/>
              </a:p>
            </p:txBody>
          </p:sp>
          <p:sp>
            <p:nvSpPr>
              <p:cNvPr id="42114" name="Oval 18"/>
              <p:cNvSpPr>
                <a:spLocks noChangeArrowheads="1"/>
              </p:cNvSpPr>
              <p:nvPr/>
            </p:nvSpPr>
            <p:spPr bwMode="auto">
              <a:xfrm rot="-995658">
                <a:off x="2640" y="2064"/>
                <a:ext cx="96" cy="96"/>
              </a:xfrm>
              <a:prstGeom prst="ellipse">
                <a:avLst/>
              </a:prstGeom>
              <a:solidFill>
                <a:srgbClr val="FF0066"/>
              </a:solidFill>
              <a:ln w="9525">
                <a:solidFill>
                  <a:srgbClr val="FF0066"/>
                </a:solidFill>
                <a:round/>
              </a:ln>
            </p:spPr>
            <p:txBody>
              <a:bodyPr wrap="none" anchor="ctr"/>
              <a:lstStyle/>
              <a:p>
                <a:endParaRPr lang="zh-CN" altLang="en-US">
                  <a:solidFill>
                    <a:srgbClr val="000000"/>
                  </a:solidFill>
                </a:endParaRPr>
              </a:p>
            </p:txBody>
          </p:sp>
        </p:grpSp>
      </p:grpSp>
      <p:grpSp>
        <p:nvGrpSpPr>
          <p:cNvPr id="41987" name="Group 19"/>
          <p:cNvGrpSpPr/>
          <p:nvPr/>
        </p:nvGrpSpPr>
        <p:grpSpPr bwMode="auto">
          <a:xfrm>
            <a:off x="4827240" y="1057728"/>
            <a:ext cx="1905000" cy="1428750"/>
            <a:chOff x="960" y="2160"/>
            <a:chExt cx="1728" cy="1776"/>
          </a:xfrm>
        </p:grpSpPr>
        <p:sp>
          <p:nvSpPr>
            <p:cNvPr id="42091" name="Oval 20"/>
            <p:cNvSpPr>
              <a:spLocks noChangeArrowheads="1"/>
            </p:cNvSpPr>
            <p:nvPr/>
          </p:nvSpPr>
          <p:spPr bwMode="auto">
            <a:xfrm>
              <a:off x="960" y="2160"/>
              <a:ext cx="1728" cy="1776"/>
            </a:xfrm>
            <a:prstGeom prst="ellipse">
              <a:avLst/>
            </a:prstGeom>
            <a:solidFill>
              <a:srgbClr val="66CCFF"/>
            </a:solidFill>
            <a:ln w="9525">
              <a:solidFill>
                <a:schemeClr val="tx1"/>
              </a:solidFill>
              <a:round/>
            </a:ln>
          </p:spPr>
          <p:txBody>
            <a:bodyPr wrap="none" anchor="ctr"/>
            <a:lstStyle/>
            <a:p>
              <a:endParaRPr lang="zh-CN" altLang="en-US">
                <a:solidFill>
                  <a:srgbClr val="000000"/>
                </a:solidFill>
              </a:endParaRPr>
            </a:p>
          </p:txBody>
        </p:sp>
        <p:grpSp>
          <p:nvGrpSpPr>
            <p:cNvPr id="42100" name="Group 28"/>
            <p:cNvGrpSpPr/>
            <p:nvPr/>
          </p:nvGrpSpPr>
          <p:grpSpPr bwMode="auto">
            <a:xfrm>
              <a:off x="1200" y="2494"/>
              <a:ext cx="492" cy="1154"/>
              <a:chOff x="2544" y="1680"/>
              <a:chExt cx="288" cy="912"/>
            </a:xfrm>
          </p:grpSpPr>
          <p:sp>
            <p:nvSpPr>
              <p:cNvPr id="42101" name="Freeform 29"/>
              <p:cNvSpPr/>
              <p:nvPr/>
            </p:nvSpPr>
            <p:spPr bwMode="auto">
              <a:xfrm rot="625572">
                <a:off x="2544" y="1680"/>
                <a:ext cx="288" cy="912"/>
              </a:xfrm>
              <a:custGeom>
                <a:avLst/>
                <a:gdLst>
                  <a:gd name="T0" fmla="*/ 4 w 371"/>
                  <a:gd name="T1" fmla="*/ 47 h 1097"/>
                  <a:gd name="T2" fmla="*/ 3 w 371"/>
                  <a:gd name="T3" fmla="*/ 42 h 1097"/>
                  <a:gd name="T4" fmla="*/ 2 w 371"/>
                  <a:gd name="T5" fmla="*/ 36 h 1097"/>
                  <a:gd name="T6" fmla="*/ 2 w 371"/>
                  <a:gd name="T7" fmla="*/ 8 h 1097"/>
                  <a:gd name="T8" fmla="*/ 2 w 371"/>
                  <a:gd name="T9" fmla="*/ 0 h 1097"/>
                  <a:gd name="T10" fmla="*/ 2 w 371"/>
                  <a:gd name="T11" fmla="*/ 8 h 1097"/>
                  <a:gd name="T12" fmla="*/ 4 w 371"/>
                  <a:gd name="T13" fmla="*/ 41 h 1097"/>
                  <a:gd name="T14" fmla="*/ 4 w 371"/>
                  <a:gd name="T15" fmla="*/ 47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1"/>
              </a:solidFill>
              <a:ln w="9525">
                <a:solidFill>
                  <a:schemeClr val="tx1"/>
                </a:solidFill>
                <a:round/>
              </a:ln>
            </p:spPr>
            <p:txBody>
              <a:bodyPr wrap="none" anchor="ctr"/>
              <a:lstStyle/>
              <a:p>
                <a:endParaRPr lang="zh-CN" altLang="en-US"/>
              </a:p>
            </p:txBody>
          </p:sp>
          <p:sp>
            <p:nvSpPr>
              <p:cNvPr id="42102" name="Oval 30"/>
              <p:cNvSpPr>
                <a:spLocks noChangeArrowheads="1"/>
              </p:cNvSpPr>
              <p:nvPr/>
            </p:nvSpPr>
            <p:spPr bwMode="auto">
              <a:xfrm rot="-995658">
                <a:off x="2640" y="2064"/>
                <a:ext cx="96" cy="96"/>
              </a:xfrm>
              <a:prstGeom prst="ellipse">
                <a:avLst/>
              </a:prstGeom>
              <a:solidFill>
                <a:schemeClr val="tx1"/>
              </a:solidFill>
              <a:ln w="9525">
                <a:solidFill>
                  <a:schemeClr val="tx1"/>
                </a:solidFill>
                <a:round/>
              </a:ln>
            </p:spPr>
            <p:txBody>
              <a:bodyPr wrap="none" anchor="ctr"/>
              <a:lstStyle/>
              <a:p>
                <a:endParaRPr lang="zh-CN" altLang="en-US">
                  <a:solidFill>
                    <a:srgbClr val="000000"/>
                  </a:solidFill>
                </a:endParaRPr>
              </a:p>
            </p:txBody>
          </p:sp>
        </p:grpSp>
        <p:grpSp>
          <p:nvGrpSpPr>
            <p:cNvPr id="42096" name="Group 33"/>
            <p:cNvGrpSpPr/>
            <p:nvPr/>
          </p:nvGrpSpPr>
          <p:grpSpPr bwMode="auto">
            <a:xfrm>
              <a:off x="1632" y="2638"/>
              <a:ext cx="504" cy="882"/>
              <a:chOff x="2544" y="1680"/>
              <a:chExt cx="288" cy="912"/>
            </a:xfrm>
          </p:grpSpPr>
          <p:sp>
            <p:nvSpPr>
              <p:cNvPr id="42097" name="Freeform 34"/>
              <p:cNvSpPr/>
              <p:nvPr/>
            </p:nvSpPr>
            <p:spPr bwMode="auto">
              <a:xfrm rot="625572">
                <a:off x="2544" y="1680"/>
                <a:ext cx="288" cy="912"/>
              </a:xfrm>
              <a:custGeom>
                <a:avLst/>
                <a:gdLst>
                  <a:gd name="T0" fmla="*/ 4 w 371"/>
                  <a:gd name="T1" fmla="*/ 47 h 1097"/>
                  <a:gd name="T2" fmla="*/ 3 w 371"/>
                  <a:gd name="T3" fmla="*/ 42 h 1097"/>
                  <a:gd name="T4" fmla="*/ 2 w 371"/>
                  <a:gd name="T5" fmla="*/ 36 h 1097"/>
                  <a:gd name="T6" fmla="*/ 2 w 371"/>
                  <a:gd name="T7" fmla="*/ 8 h 1097"/>
                  <a:gd name="T8" fmla="*/ 2 w 371"/>
                  <a:gd name="T9" fmla="*/ 0 h 1097"/>
                  <a:gd name="T10" fmla="*/ 2 w 371"/>
                  <a:gd name="T11" fmla="*/ 8 h 1097"/>
                  <a:gd name="T12" fmla="*/ 4 w 371"/>
                  <a:gd name="T13" fmla="*/ 41 h 1097"/>
                  <a:gd name="T14" fmla="*/ 4 w 371"/>
                  <a:gd name="T15" fmla="*/ 47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1"/>
              </a:solidFill>
              <a:ln w="9525">
                <a:solidFill>
                  <a:schemeClr val="tx1"/>
                </a:solidFill>
                <a:round/>
              </a:ln>
            </p:spPr>
            <p:txBody>
              <a:bodyPr wrap="none" anchor="ctr"/>
              <a:lstStyle/>
              <a:p>
                <a:endParaRPr lang="zh-CN" altLang="en-US"/>
              </a:p>
            </p:txBody>
          </p:sp>
          <p:sp>
            <p:nvSpPr>
              <p:cNvPr id="42098" name="Oval 35"/>
              <p:cNvSpPr>
                <a:spLocks noChangeArrowheads="1"/>
              </p:cNvSpPr>
              <p:nvPr/>
            </p:nvSpPr>
            <p:spPr bwMode="auto">
              <a:xfrm rot="-995658">
                <a:off x="2640" y="2064"/>
                <a:ext cx="96" cy="96"/>
              </a:xfrm>
              <a:prstGeom prst="ellipse">
                <a:avLst/>
              </a:prstGeom>
              <a:solidFill>
                <a:schemeClr val="tx1"/>
              </a:solidFill>
              <a:ln w="9525">
                <a:solidFill>
                  <a:schemeClr val="tx1"/>
                </a:solidFill>
                <a:round/>
              </a:ln>
            </p:spPr>
            <p:txBody>
              <a:bodyPr wrap="none" anchor="ctr"/>
              <a:lstStyle/>
              <a:p>
                <a:endParaRPr lang="zh-CN" altLang="en-US">
                  <a:solidFill>
                    <a:srgbClr val="000000"/>
                  </a:solidFill>
                </a:endParaRPr>
              </a:p>
            </p:txBody>
          </p:sp>
        </p:grpSp>
      </p:grpSp>
      <p:grpSp>
        <p:nvGrpSpPr>
          <p:cNvPr id="41991" name="Group 71"/>
          <p:cNvGrpSpPr/>
          <p:nvPr/>
        </p:nvGrpSpPr>
        <p:grpSpPr bwMode="auto">
          <a:xfrm>
            <a:off x="2693640" y="2971800"/>
            <a:ext cx="1981200" cy="1428750"/>
            <a:chOff x="3456" y="288"/>
            <a:chExt cx="1728" cy="1776"/>
          </a:xfrm>
        </p:grpSpPr>
        <p:sp>
          <p:nvSpPr>
            <p:cNvPr id="42043" name="Oval 72"/>
            <p:cNvSpPr>
              <a:spLocks noChangeArrowheads="1"/>
            </p:cNvSpPr>
            <p:nvPr/>
          </p:nvSpPr>
          <p:spPr bwMode="auto">
            <a:xfrm>
              <a:off x="3456" y="288"/>
              <a:ext cx="1728" cy="1776"/>
            </a:xfrm>
            <a:prstGeom prst="ellipse">
              <a:avLst/>
            </a:prstGeom>
            <a:solidFill>
              <a:srgbClr val="66CCFF"/>
            </a:solidFill>
            <a:ln w="9525">
              <a:solidFill>
                <a:schemeClr val="tx1"/>
              </a:solidFill>
              <a:round/>
            </a:ln>
          </p:spPr>
          <p:txBody>
            <a:bodyPr wrap="none" anchor="ctr"/>
            <a:lstStyle/>
            <a:p>
              <a:endParaRPr lang="zh-CN" altLang="en-US">
                <a:solidFill>
                  <a:srgbClr val="000000"/>
                </a:solidFill>
              </a:endParaRPr>
            </a:p>
          </p:txBody>
        </p:sp>
        <p:grpSp>
          <p:nvGrpSpPr>
            <p:cNvPr id="42052" name="Group 80"/>
            <p:cNvGrpSpPr/>
            <p:nvPr/>
          </p:nvGrpSpPr>
          <p:grpSpPr bwMode="auto">
            <a:xfrm>
              <a:off x="3696" y="576"/>
              <a:ext cx="492" cy="1154"/>
              <a:chOff x="2544" y="1680"/>
              <a:chExt cx="288" cy="912"/>
            </a:xfrm>
          </p:grpSpPr>
          <p:sp>
            <p:nvSpPr>
              <p:cNvPr id="42053" name="Freeform 81"/>
              <p:cNvSpPr/>
              <p:nvPr/>
            </p:nvSpPr>
            <p:spPr bwMode="auto">
              <a:xfrm rot="625572">
                <a:off x="2544" y="1680"/>
                <a:ext cx="288" cy="912"/>
              </a:xfrm>
              <a:custGeom>
                <a:avLst/>
                <a:gdLst>
                  <a:gd name="T0" fmla="*/ 4 w 371"/>
                  <a:gd name="T1" fmla="*/ 47 h 1097"/>
                  <a:gd name="T2" fmla="*/ 3 w 371"/>
                  <a:gd name="T3" fmla="*/ 42 h 1097"/>
                  <a:gd name="T4" fmla="*/ 2 w 371"/>
                  <a:gd name="T5" fmla="*/ 36 h 1097"/>
                  <a:gd name="T6" fmla="*/ 2 w 371"/>
                  <a:gd name="T7" fmla="*/ 8 h 1097"/>
                  <a:gd name="T8" fmla="*/ 2 w 371"/>
                  <a:gd name="T9" fmla="*/ 0 h 1097"/>
                  <a:gd name="T10" fmla="*/ 2 w 371"/>
                  <a:gd name="T11" fmla="*/ 8 h 1097"/>
                  <a:gd name="T12" fmla="*/ 4 w 371"/>
                  <a:gd name="T13" fmla="*/ 41 h 1097"/>
                  <a:gd name="T14" fmla="*/ 4 w 371"/>
                  <a:gd name="T15" fmla="*/ 47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0066"/>
              </a:solidFill>
              <a:ln w="9525">
                <a:solidFill>
                  <a:srgbClr val="FF0066"/>
                </a:solidFill>
                <a:round/>
              </a:ln>
            </p:spPr>
            <p:txBody>
              <a:bodyPr wrap="none" anchor="ctr"/>
              <a:lstStyle/>
              <a:p>
                <a:endParaRPr lang="zh-CN" altLang="en-US"/>
              </a:p>
            </p:txBody>
          </p:sp>
          <p:sp>
            <p:nvSpPr>
              <p:cNvPr id="42054" name="Oval 82"/>
              <p:cNvSpPr>
                <a:spLocks noChangeArrowheads="1"/>
              </p:cNvSpPr>
              <p:nvPr/>
            </p:nvSpPr>
            <p:spPr bwMode="auto">
              <a:xfrm rot="-995658">
                <a:off x="2640" y="2064"/>
                <a:ext cx="96" cy="96"/>
              </a:xfrm>
              <a:prstGeom prst="ellipse">
                <a:avLst/>
              </a:prstGeom>
              <a:solidFill>
                <a:srgbClr val="FF0066"/>
              </a:solidFill>
              <a:ln w="9525">
                <a:solidFill>
                  <a:srgbClr val="FF0066"/>
                </a:solidFill>
                <a:round/>
              </a:ln>
            </p:spPr>
            <p:txBody>
              <a:bodyPr wrap="none" anchor="ctr"/>
              <a:lstStyle/>
              <a:p>
                <a:endParaRPr lang="zh-CN" altLang="en-US">
                  <a:solidFill>
                    <a:srgbClr val="000000"/>
                  </a:solidFill>
                </a:endParaRPr>
              </a:p>
            </p:txBody>
          </p:sp>
        </p:grpSp>
        <p:grpSp>
          <p:nvGrpSpPr>
            <p:cNvPr id="42048" name="Group 85"/>
            <p:cNvGrpSpPr/>
            <p:nvPr/>
          </p:nvGrpSpPr>
          <p:grpSpPr bwMode="auto">
            <a:xfrm>
              <a:off x="4128" y="720"/>
              <a:ext cx="504" cy="882"/>
              <a:chOff x="2544" y="1680"/>
              <a:chExt cx="288" cy="912"/>
            </a:xfrm>
          </p:grpSpPr>
          <p:sp>
            <p:nvSpPr>
              <p:cNvPr id="42049" name="Freeform 86"/>
              <p:cNvSpPr/>
              <p:nvPr/>
            </p:nvSpPr>
            <p:spPr bwMode="auto">
              <a:xfrm rot="625572">
                <a:off x="2544" y="1680"/>
                <a:ext cx="288" cy="912"/>
              </a:xfrm>
              <a:custGeom>
                <a:avLst/>
                <a:gdLst>
                  <a:gd name="T0" fmla="*/ 4 w 371"/>
                  <a:gd name="T1" fmla="*/ 47 h 1097"/>
                  <a:gd name="T2" fmla="*/ 3 w 371"/>
                  <a:gd name="T3" fmla="*/ 42 h 1097"/>
                  <a:gd name="T4" fmla="*/ 2 w 371"/>
                  <a:gd name="T5" fmla="*/ 36 h 1097"/>
                  <a:gd name="T6" fmla="*/ 2 w 371"/>
                  <a:gd name="T7" fmla="*/ 8 h 1097"/>
                  <a:gd name="T8" fmla="*/ 2 w 371"/>
                  <a:gd name="T9" fmla="*/ 0 h 1097"/>
                  <a:gd name="T10" fmla="*/ 2 w 371"/>
                  <a:gd name="T11" fmla="*/ 8 h 1097"/>
                  <a:gd name="T12" fmla="*/ 4 w 371"/>
                  <a:gd name="T13" fmla="*/ 41 h 1097"/>
                  <a:gd name="T14" fmla="*/ 4 w 371"/>
                  <a:gd name="T15" fmla="*/ 47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1"/>
              </a:solidFill>
              <a:ln w="9525">
                <a:solidFill>
                  <a:schemeClr val="tx1"/>
                </a:solidFill>
                <a:round/>
              </a:ln>
            </p:spPr>
            <p:txBody>
              <a:bodyPr wrap="none" anchor="ctr"/>
              <a:lstStyle/>
              <a:p>
                <a:endParaRPr lang="zh-CN" altLang="en-US"/>
              </a:p>
            </p:txBody>
          </p:sp>
          <p:sp>
            <p:nvSpPr>
              <p:cNvPr id="42050" name="Oval 87"/>
              <p:cNvSpPr>
                <a:spLocks noChangeArrowheads="1"/>
              </p:cNvSpPr>
              <p:nvPr/>
            </p:nvSpPr>
            <p:spPr bwMode="auto">
              <a:xfrm rot="-995658">
                <a:off x="2640" y="2064"/>
                <a:ext cx="96" cy="96"/>
              </a:xfrm>
              <a:prstGeom prst="ellipse">
                <a:avLst/>
              </a:prstGeom>
              <a:solidFill>
                <a:schemeClr val="tx1"/>
              </a:solidFill>
              <a:ln w="9525">
                <a:solidFill>
                  <a:schemeClr val="tx1"/>
                </a:solidFill>
                <a:round/>
              </a:ln>
            </p:spPr>
            <p:txBody>
              <a:bodyPr wrap="none" anchor="ctr"/>
              <a:lstStyle/>
              <a:p>
                <a:endParaRPr lang="zh-CN" altLang="en-US">
                  <a:solidFill>
                    <a:srgbClr val="000000"/>
                  </a:solidFill>
                </a:endParaRPr>
              </a:p>
            </p:txBody>
          </p:sp>
        </p:grpSp>
      </p:grpSp>
      <p:grpSp>
        <p:nvGrpSpPr>
          <p:cNvPr id="41992" name="Group 88"/>
          <p:cNvGrpSpPr/>
          <p:nvPr/>
        </p:nvGrpSpPr>
        <p:grpSpPr bwMode="auto">
          <a:xfrm>
            <a:off x="4751040" y="2971800"/>
            <a:ext cx="1981200" cy="1428750"/>
            <a:chOff x="3456" y="2208"/>
            <a:chExt cx="1728" cy="1776"/>
          </a:xfrm>
        </p:grpSpPr>
        <p:sp>
          <p:nvSpPr>
            <p:cNvPr id="42027" name="Oval 89"/>
            <p:cNvSpPr>
              <a:spLocks noChangeArrowheads="1"/>
            </p:cNvSpPr>
            <p:nvPr/>
          </p:nvSpPr>
          <p:spPr bwMode="auto">
            <a:xfrm>
              <a:off x="3456" y="2208"/>
              <a:ext cx="1728" cy="1776"/>
            </a:xfrm>
            <a:prstGeom prst="ellipse">
              <a:avLst/>
            </a:prstGeom>
            <a:solidFill>
              <a:srgbClr val="66CCFF"/>
            </a:solidFill>
            <a:ln w="9525">
              <a:solidFill>
                <a:schemeClr val="tx1"/>
              </a:solidFill>
              <a:round/>
            </a:ln>
          </p:spPr>
          <p:txBody>
            <a:bodyPr wrap="none" anchor="ctr"/>
            <a:lstStyle/>
            <a:p>
              <a:endParaRPr lang="zh-CN" altLang="en-US">
                <a:solidFill>
                  <a:srgbClr val="000000"/>
                </a:solidFill>
              </a:endParaRPr>
            </a:p>
          </p:txBody>
        </p:sp>
        <p:grpSp>
          <p:nvGrpSpPr>
            <p:cNvPr id="42040" name="Group 92"/>
            <p:cNvGrpSpPr/>
            <p:nvPr/>
          </p:nvGrpSpPr>
          <p:grpSpPr bwMode="auto">
            <a:xfrm>
              <a:off x="3648" y="2544"/>
              <a:ext cx="492" cy="1154"/>
              <a:chOff x="2544" y="1680"/>
              <a:chExt cx="288" cy="912"/>
            </a:xfrm>
          </p:grpSpPr>
          <p:sp>
            <p:nvSpPr>
              <p:cNvPr id="42041" name="Freeform 93"/>
              <p:cNvSpPr/>
              <p:nvPr/>
            </p:nvSpPr>
            <p:spPr bwMode="auto">
              <a:xfrm rot="625572">
                <a:off x="2544" y="1680"/>
                <a:ext cx="288" cy="912"/>
              </a:xfrm>
              <a:custGeom>
                <a:avLst/>
                <a:gdLst>
                  <a:gd name="T0" fmla="*/ 4 w 371"/>
                  <a:gd name="T1" fmla="*/ 47 h 1097"/>
                  <a:gd name="T2" fmla="*/ 3 w 371"/>
                  <a:gd name="T3" fmla="*/ 42 h 1097"/>
                  <a:gd name="T4" fmla="*/ 2 w 371"/>
                  <a:gd name="T5" fmla="*/ 36 h 1097"/>
                  <a:gd name="T6" fmla="*/ 2 w 371"/>
                  <a:gd name="T7" fmla="*/ 8 h 1097"/>
                  <a:gd name="T8" fmla="*/ 2 w 371"/>
                  <a:gd name="T9" fmla="*/ 0 h 1097"/>
                  <a:gd name="T10" fmla="*/ 2 w 371"/>
                  <a:gd name="T11" fmla="*/ 8 h 1097"/>
                  <a:gd name="T12" fmla="*/ 4 w 371"/>
                  <a:gd name="T13" fmla="*/ 41 h 1097"/>
                  <a:gd name="T14" fmla="*/ 4 w 371"/>
                  <a:gd name="T15" fmla="*/ 47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1"/>
              </a:solidFill>
              <a:ln w="9525">
                <a:solidFill>
                  <a:schemeClr val="tx1"/>
                </a:solidFill>
                <a:round/>
              </a:ln>
            </p:spPr>
            <p:txBody>
              <a:bodyPr wrap="none" anchor="ctr"/>
              <a:lstStyle/>
              <a:p>
                <a:endParaRPr lang="zh-CN" altLang="en-US"/>
              </a:p>
            </p:txBody>
          </p:sp>
          <p:sp>
            <p:nvSpPr>
              <p:cNvPr id="42042" name="Oval 94"/>
              <p:cNvSpPr>
                <a:spLocks noChangeArrowheads="1"/>
              </p:cNvSpPr>
              <p:nvPr/>
            </p:nvSpPr>
            <p:spPr bwMode="auto">
              <a:xfrm rot="-995658">
                <a:off x="2640" y="2064"/>
                <a:ext cx="96" cy="96"/>
              </a:xfrm>
              <a:prstGeom prst="ellipse">
                <a:avLst/>
              </a:prstGeom>
              <a:solidFill>
                <a:schemeClr val="tx1"/>
              </a:solidFill>
              <a:ln w="9525">
                <a:solidFill>
                  <a:schemeClr val="tx1"/>
                </a:solidFill>
                <a:round/>
              </a:ln>
            </p:spPr>
            <p:txBody>
              <a:bodyPr wrap="none" anchor="ctr"/>
              <a:lstStyle/>
              <a:p>
                <a:endParaRPr lang="zh-CN" altLang="en-US">
                  <a:solidFill>
                    <a:srgbClr val="000000"/>
                  </a:solidFill>
                </a:endParaRPr>
              </a:p>
            </p:txBody>
          </p:sp>
        </p:grpSp>
        <p:grpSp>
          <p:nvGrpSpPr>
            <p:cNvPr id="42032" name="Group 102"/>
            <p:cNvGrpSpPr/>
            <p:nvPr/>
          </p:nvGrpSpPr>
          <p:grpSpPr bwMode="auto">
            <a:xfrm>
              <a:off x="4128" y="2734"/>
              <a:ext cx="504" cy="882"/>
              <a:chOff x="2544" y="1680"/>
              <a:chExt cx="288" cy="912"/>
            </a:xfrm>
          </p:grpSpPr>
          <p:sp>
            <p:nvSpPr>
              <p:cNvPr id="42033" name="Freeform 103"/>
              <p:cNvSpPr/>
              <p:nvPr/>
            </p:nvSpPr>
            <p:spPr bwMode="auto">
              <a:xfrm rot="625572">
                <a:off x="2544" y="1680"/>
                <a:ext cx="288" cy="912"/>
              </a:xfrm>
              <a:custGeom>
                <a:avLst/>
                <a:gdLst>
                  <a:gd name="T0" fmla="*/ 4 w 371"/>
                  <a:gd name="T1" fmla="*/ 47 h 1097"/>
                  <a:gd name="T2" fmla="*/ 3 w 371"/>
                  <a:gd name="T3" fmla="*/ 42 h 1097"/>
                  <a:gd name="T4" fmla="*/ 2 w 371"/>
                  <a:gd name="T5" fmla="*/ 36 h 1097"/>
                  <a:gd name="T6" fmla="*/ 2 w 371"/>
                  <a:gd name="T7" fmla="*/ 8 h 1097"/>
                  <a:gd name="T8" fmla="*/ 2 w 371"/>
                  <a:gd name="T9" fmla="*/ 0 h 1097"/>
                  <a:gd name="T10" fmla="*/ 2 w 371"/>
                  <a:gd name="T11" fmla="*/ 8 h 1097"/>
                  <a:gd name="T12" fmla="*/ 4 w 371"/>
                  <a:gd name="T13" fmla="*/ 41 h 1097"/>
                  <a:gd name="T14" fmla="*/ 4 w 371"/>
                  <a:gd name="T15" fmla="*/ 47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0066"/>
              </a:solidFill>
              <a:ln w="9525">
                <a:solidFill>
                  <a:srgbClr val="FF0066"/>
                </a:solidFill>
                <a:round/>
              </a:ln>
            </p:spPr>
            <p:txBody>
              <a:bodyPr wrap="none" anchor="ctr"/>
              <a:lstStyle/>
              <a:p>
                <a:endParaRPr lang="zh-CN" altLang="en-US"/>
              </a:p>
            </p:txBody>
          </p:sp>
          <p:sp>
            <p:nvSpPr>
              <p:cNvPr id="42034" name="Oval 104"/>
              <p:cNvSpPr>
                <a:spLocks noChangeArrowheads="1"/>
              </p:cNvSpPr>
              <p:nvPr/>
            </p:nvSpPr>
            <p:spPr bwMode="auto">
              <a:xfrm rot="-995658">
                <a:off x="2640" y="2064"/>
                <a:ext cx="96" cy="96"/>
              </a:xfrm>
              <a:prstGeom prst="ellipse">
                <a:avLst/>
              </a:prstGeom>
              <a:solidFill>
                <a:srgbClr val="FF0066"/>
              </a:solidFill>
              <a:ln w="9525">
                <a:solidFill>
                  <a:srgbClr val="FF0066"/>
                </a:solidFill>
                <a:round/>
              </a:ln>
            </p:spPr>
            <p:txBody>
              <a:bodyPr wrap="none" anchor="ctr"/>
              <a:lstStyle/>
              <a:p>
                <a:endParaRPr lang="zh-CN" altLang="en-US">
                  <a:solidFill>
                    <a:srgbClr val="000000"/>
                  </a:solidFill>
                </a:endParaRPr>
              </a:p>
            </p:txBody>
          </p:sp>
        </p:grpSp>
      </p:grpSp>
      <p:sp>
        <p:nvSpPr>
          <p:cNvPr id="41995" name="Line 136"/>
          <p:cNvSpPr>
            <a:spLocks noChangeShapeType="1"/>
          </p:cNvSpPr>
          <p:nvPr/>
        </p:nvSpPr>
        <p:spPr bwMode="auto">
          <a:xfrm>
            <a:off x="685800" y="2686050"/>
            <a:ext cx="8153400" cy="0"/>
          </a:xfrm>
          <a:prstGeom prst="line">
            <a:avLst/>
          </a:prstGeom>
          <a:noFill/>
          <a:ln w="38100">
            <a:solidFill>
              <a:schemeClr val="tx1"/>
            </a:solidFill>
            <a:prstDash val="dash"/>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82057" name="Text Box 137"/>
          <p:cNvSpPr txBox="1">
            <a:spLocks noChangeArrowheads="1"/>
          </p:cNvSpPr>
          <p:nvPr/>
        </p:nvSpPr>
        <p:spPr bwMode="auto">
          <a:xfrm>
            <a:off x="3957533" y="303499"/>
            <a:ext cx="1794980" cy="646331"/>
          </a:xfrm>
          <a:prstGeom prst="rect">
            <a:avLst/>
          </a:prstGeom>
          <a:solidFill>
            <a:srgbClr val="FFCCFF"/>
          </a:solidFill>
          <a:ln w="9525">
            <a:solidFill>
              <a:srgbClr val="800080"/>
            </a:solidFill>
            <a:miter lim="800000"/>
          </a:ln>
          <a:effectLst/>
        </p:spPr>
        <p:txBody>
          <a:bodyPr wrap="square">
            <a:spAutoFit/>
          </a:bodyPr>
          <a:lstStyle/>
          <a:p>
            <a:pPr>
              <a:defRPr/>
            </a:pPr>
            <a:r>
              <a:rPr lang="en-US" altLang="zh-CN" sz="3600" dirty="0" smtClean="0">
                <a:solidFill>
                  <a:srgbClr val="800000"/>
                </a:solidFill>
                <a:effectLst>
                  <a:outerShdw blurRad="38100" dist="38100" dir="2700000" algn="tl">
                    <a:srgbClr val="000000"/>
                  </a:outerShdw>
                </a:effectLst>
                <a:latin typeface="黑体" panose="02010609060101010101" charset="-122"/>
                <a:ea typeface="黑体" panose="02010609060101010101" charset="-122"/>
              </a:rPr>
              <a:t>4</a:t>
            </a:r>
            <a:r>
              <a:rPr lang="zh-CN" altLang="en-US" sz="3600" dirty="0" smtClean="0">
                <a:solidFill>
                  <a:srgbClr val="800000"/>
                </a:solidFill>
                <a:effectLst>
                  <a:outerShdw blurRad="38100" dist="38100" dir="2700000" algn="tl">
                    <a:srgbClr val="000000"/>
                  </a:outerShdw>
                </a:effectLst>
                <a:latin typeface="黑体" panose="02010609060101010101" charset="-122"/>
                <a:ea typeface="黑体" panose="02010609060101010101" charset="-122"/>
              </a:rPr>
              <a:t>种</a:t>
            </a:r>
            <a:r>
              <a:rPr lang="zh-CN" altLang="en-US" sz="3600" dirty="0">
                <a:solidFill>
                  <a:srgbClr val="800000"/>
                </a:solidFill>
                <a:effectLst>
                  <a:outerShdw blurRad="38100" dist="38100" dir="2700000" algn="tl">
                    <a:srgbClr val="000000"/>
                  </a:outerShdw>
                </a:effectLst>
                <a:latin typeface="黑体" panose="02010609060101010101" charset="-122"/>
                <a:ea typeface="黑体" panose="02010609060101010101" charset="-122"/>
              </a:rPr>
              <a:t>＝</a:t>
            </a:r>
            <a:r>
              <a:rPr lang="en-US" altLang="zh-CN" sz="3600" dirty="0" smtClean="0">
                <a:solidFill>
                  <a:srgbClr val="800000"/>
                </a:solidFill>
                <a:effectLst>
                  <a:outerShdw blurRad="38100" dist="38100" dir="2700000" algn="tl">
                    <a:srgbClr val="000000"/>
                  </a:outerShdw>
                </a:effectLst>
                <a:latin typeface="黑体" panose="02010609060101010101" charset="-122"/>
                <a:ea typeface="黑体" panose="02010609060101010101" charset="-122"/>
              </a:rPr>
              <a:t>2</a:t>
            </a:r>
            <a:r>
              <a:rPr lang="en-US" altLang="zh-CN" sz="3600" baseline="30000" dirty="0">
                <a:solidFill>
                  <a:srgbClr val="800000"/>
                </a:solidFill>
                <a:effectLst>
                  <a:outerShdw blurRad="38100" dist="38100" dir="2700000" algn="tl">
                    <a:srgbClr val="000000"/>
                  </a:outerShdw>
                </a:effectLst>
                <a:latin typeface="黑体" panose="02010609060101010101" charset="-122"/>
                <a:ea typeface="黑体" panose="02010609060101010101" charset="-122"/>
              </a:rPr>
              <a:t>2</a:t>
            </a:r>
            <a:endParaRPr lang="en-US" altLang="zh-CN" sz="3600" baseline="30000" dirty="0">
              <a:solidFill>
                <a:srgbClr val="800000"/>
              </a:solidFill>
              <a:effectLst>
                <a:outerShdw blurRad="38100" dist="38100" dir="2700000" algn="tl">
                  <a:srgbClr val="000000"/>
                </a:outerShdw>
              </a:effectLst>
              <a:latin typeface="黑体" panose="02010609060101010101" charset="-122"/>
              <a:ea typeface="黑体" panose="02010609060101010101" charset="-122"/>
            </a:endParaRPr>
          </a:p>
        </p:txBody>
      </p:sp>
      <p:sp>
        <p:nvSpPr>
          <p:cNvPr id="2" name="文本框 1"/>
          <p:cNvSpPr txBox="1"/>
          <p:nvPr/>
        </p:nvSpPr>
        <p:spPr>
          <a:xfrm>
            <a:off x="4295140" y="4504055"/>
            <a:ext cx="879475" cy="368300"/>
          </a:xfrm>
          <a:prstGeom prst="rect">
            <a:avLst/>
          </a:prstGeom>
          <a:noFill/>
        </p:spPr>
        <p:txBody>
          <a:bodyPr wrap="square" rtlCol="0">
            <a:spAutoFit/>
          </a:bodyPr>
          <a:lstStyle/>
          <a:p>
            <a:r>
              <a:rPr lang="zh-CN" altLang="en-US"/>
              <a:t>精细胞</a:t>
            </a:r>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057"/>
                                        </p:tgtEl>
                                        <p:attrNameLst>
                                          <p:attrName>style.visibility</p:attrName>
                                        </p:attrNameLst>
                                      </p:cBhvr>
                                      <p:to>
                                        <p:strVal val="visible"/>
                                      </p:to>
                                    </p:set>
                                    <p:animEffect transition="in" filter="dissolve">
                                      <p:cBhvr>
                                        <p:cTn id="7" dur="500"/>
                                        <p:tgtEl>
                                          <p:spTgt spid="8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45"/>
          <p:cNvGrpSpPr/>
          <p:nvPr/>
        </p:nvGrpSpPr>
        <p:grpSpPr bwMode="auto">
          <a:xfrm>
            <a:off x="2826470" y="1720178"/>
            <a:ext cx="3262891" cy="3223867"/>
            <a:chOff x="1152" y="1056"/>
            <a:chExt cx="3216" cy="3024"/>
          </a:xfrm>
        </p:grpSpPr>
        <p:sp>
          <p:nvSpPr>
            <p:cNvPr id="40964" name="Freeform 3"/>
            <p:cNvSpPr/>
            <p:nvPr/>
          </p:nvSpPr>
          <p:spPr bwMode="auto">
            <a:xfrm rot="1603963">
              <a:off x="2786" y="1399"/>
              <a:ext cx="493" cy="1474"/>
            </a:xfrm>
            <a:custGeom>
              <a:avLst/>
              <a:gdLst>
                <a:gd name="T0" fmla="*/ 29860 w 371"/>
                <a:gd name="T1" fmla="*/ 122248 h 1097"/>
                <a:gd name="T2" fmla="*/ 23878 w 371"/>
                <a:gd name="T3" fmla="*/ 109729 h 1097"/>
                <a:gd name="T4" fmla="*/ 19357 w 371"/>
                <a:gd name="T5" fmla="*/ 92005 h 1097"/>
                <a:gd name="T6" fmla="*/ 12059 w 371"/>
                <a:gd name="T7" fmla="*/ 20718 h 1097"/>
                <a:gd name="T8" fmla="*/ 7190 w 371"/>
                <a:gd name="T9" fmla="*/ 0 h 1097"/>
                <a:gd name="T10" fmla="*/ 3763 w 371"/>
                <a:gd name="T11" fmla="*/ 20761 h 1097"/>
                <a:gd name="T12" fmla="*/ 30731 w 371"/>
                <a:gd name="T13" fmla="*/ 106836 h 1097"/>
                <a:gd name="T14" fmla="*/ 29860 w 371"/>
                <a:gd name="T15" fmla="*/ 122248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2"/>
            </a:solidFill>
            <a:ln w="9525">
              <a:solidFill>
                <a:schemeClr val="tx2"/>
              </a:solidFill>
              <a:round/>
            </a:ln>
          </p:spPr>
          <p:txBody>
            <a:bodyPr wrap="none" anchor="ctr"/>
            <a:lstStyle/>
            <a:p>
              <a:endParaRPr lang="zh-CN" altLang="en-US"/>
            </a:p>
          </p:txBody>
        </p:sp>
        <p:sp>
          <p:nvSpPr>
            <p:cNvPr id="40965" name="Oval 4"/>
            <p:cNvSpPr>
              <a:spLocks noChangeArrowheads="1"/>
            </p:cNvSpPr>
            <p:nvPr/>
          </p:nvSpPr>
          <p:spPr bwMode="auto">
            <a:xfrm rot="5392802">
              <a:off x="3858" y="2272"/>
              <a:ext cx="104" cy="164"/>
            </a:xfrm>
            <a:prstGeom prst="ellipse">
              <a:avLst/>
            </a:prstGeom>
            <a:solidFill>
              <a:schemeClr val="accent1"/>
            </a:solidFill>
            <a:ln w="9525">
              <a:solidFill>
                <a:schemeClr val="tx2"/>
              </a:solidFill>
              <a:round/>
            </a:ln>
          </p:spPr>
          <p:txBody>
            <a:bodyPr wrap="none" anchor="ctr"/>
            <a:lstStyle/>
            <a:p>
              <a:endParaRPr lang="zh-CN" altLang="en-US">
                <a:solidFill>
                  <a:srgbClr val="000000"/>
                </a:solidFill>
              </a:endParaRPr>
            </a:p>
          </p:txBody>
        </p:sp>
        <p:sp>
          <p:nvSpPr>
            <p:cNvPr id="40966" name="Oval 5"/>
            <p:cNvSpPr>
              <a:spLocks noChangeArrowheads="1"/>
            </p:cNvSpPr>
            <p:nvPr/>
          </p:nvSpPr>
          <p:spPr bwMode="auto">
            <a:xfrm rot="2466289">
              <a:off x="2950" y="2642"/>
              <a:ext cx="164" cy="155"/>
            </a:xfrm>
            <a:prstGeom prst="ellipse">
              <a:avLst/>
            </a:prstGeom>
            <a:solidFill>
              <a:schemeClr val="accent1"/>
            </a:solidFill>
            <a:ln w="9525">
              <a:solidFill>
                <a:schemeClr val="tx2"/>
              </a:solidFill>
              <a:round/>
            </a:ln>
          </p:spPr>
          <p:txBody>
            <a:bodyPr wrap="none" anchor="ctr"/>
            <a:lstStyle/>
            <a:p>
              <a:endParaRPr lang="zh-CN" altLang="en-US">
                <a:solidFill>
                  <a:srgbClr val="000000"/>
                </a:solidFill>
              </a:endParaRPr>
            </a:p>
          </p:txBody>
        </p:sp>
        <p:sp>
          <p:nvSpPr>
            <p:cNvPr id="40967" name="Oval 6"/>
            <p:cNvSpPr>
              <a:spLocks noChangeArrowheads="1"/>
            </p:cNvSpPr>
            <p:nvPr/>
          </p:nvSpPr>
          <p:spPr bwMode="auto">
            <a:xfrm>
              <a:off x="2418" y="2770"/>
              <a:ext cx="164" cy="155"/>
            </a:xfrm>
            <a:prstGeom prst="ellipse">
              <a:avLst/>
            </a:prstGeom>
            <a:solidFill>
              <a:schemeClr val="accent1"/>
            </a:solidFill>
            <a:ln w="9525">
              <a:solidFill>
                <a:schemeClr val="tx1"/>
              </a:solidFill>
              <a:round/>
            </a:ln>
          </p:spPr>
          <p:txBody>
            <a:bodyPr wrap="none" anchor="ctr"/>
            <a:lstStyle/>
            <a:p>
              <a:endParaRPr lang="zh-CN" altLang="en-US">
                <a:solidFill>
                  <a:srgbClr val="000000"/>
                </a:solidFill>
              </a:endParaRPr>
            </a:p>
          </p:txBody>
        </p:sp>
        <p:grpSp>
          <p:nvGrpSpPr>
            <p:cNvPr id="40968" name="Group 7"/>
            <p:cNvGrpSpPr/>
            <p:nvPr/>
          </p:nvGrpSpPr>
          <p:grpSpPr bwMode="auto">
            <a:xfrm>
              <a:off x="2376" y="1399"/>
              <a:ext cx="492" cy="1474"/>
              <a:chOff x="2544" y="1680"/>
              <a:chExt cx="288" cy="912"/>
            </a:xfrm>
          </p:grpSpPr>
          <p:sp>
            <p:nvSpPr>
              <p:cNvPr id="41001" name="Freeform 8"/>
              <p:cNvSpPr/>
              <p:nvPr/>
            </p:nvSpPr>
            <p:spPr bwMode="auto">
              <a:xfrm rot="1620409">
                <a:off x="2544" y="1680"/>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3399"/>
              </a:solidFill>
              <a:ln w="9525">
                <a:solidFill>
                  <a:srgbClr val="FF3399"/>
                </a:solidFill>
                <a:round/>
              </a:ln>
            </p:spPr>
            <p:txBody>
              <a:bodyPr wrap="none" anchor="ctr"/>
              <a:lstStyle/>
              <a:p>
                <a:endParaRPr lang="zh-CN" altLang="en-US"/>
              </a:p>
            </p:txBody>
          </p:sp>
          <p:grpSp>
            <p:nvGrpSpPr>
              <p:cNvPr id="41002" name="Group 9"/>
              <p:cNvGrpSpPr/>
              <p:nvPr/>
            </p:nvGrpSpPr>
            <p:grpSpPr bwMode="auto">
              <a:xfrm>
                <a:off x="2544" y="1680"/>
                <a:ext cx="288" cy="912"/>
                <a:chOff x="2544" y="1680"/>
                <a:chExt cx="288" cy="912"/>
              </a:xfrm>
            </p:grpSpPr>
            <p:sp>
              <p:nvSpPr>
                <p:cNvPr id="41003" name="Freeform 10"/>
                <p:cNvSpPr/>
                <p:nvPr/>
              </p:nvSpPr>
              <p:spPr bwMode="auto">
                <a:xfrm rot="625572">
                  <a:off x="2544" y="1680"/>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3399"/>
                </a:solidFill>
                <a:ln w="9525">
                  <a:solidFill>
                    <a:srgbClr val="FF3399"/>
                  </a:solidFill>
                  <a:round/>
                </a:ln>
              </p:spPr>
              <p:txBody>
                <a:bodyPr wrap="none" anchor="ctr"/>
                <a:lstStyle/>
                <a:p>
                  <a:endParaRPr lang="zh-CN" altLang="en-US"/>
                </a:p>
              </p:txBody>
            </p:sp>
            <p:sp>
              <p:nvSpPr>
                <p:cNvPr id="41004" name="Oval 11"/>
                <p:cNvSpPr>
                  <a:spLocks noChangeArrowheads="1"/>
                </p:cNvSpPr>
                <p:nvPr/>
              </p:nvSpPr>
              <p:spPr bwMode="auto">
                <a:xfrm rot="-995658">
                  <a:off x="2640" y="2064"/>
                  <a:ext cx="96" cy="96"/>
                </a:xfrm>
                <a:prstGeom prst="ellipse">
                  <a:avLst/>
                </a:prstGeom>
                <a:solidFill>
                  <a:schemeClr val="accent1"/>
                </a:solidFill>
                <a:ln w="9525">
                  <a:solidFill>
                    <a:schemeClr val="tx1"/>
                  </a:solidFill>
                  <a:round/>
                </a:ln>
              </p:spPr>
              <p:txBody>
                <a:bodyPr wrap="none" anchor="ctr"/>
                <a:lstStyle/>
                <a:p>
                  <a:endParaRPr lang="zh-CN" altLang="en-US">
                    <a:solidFill>
                      <a:srgbClr val="000000"/>
                    </a:solidFill>
                  </a:endParaRPr>
                </a:p>
              </p:txBody>
            </p:sp>
          </p:grpSp>
        </p:grpSp>
        <p:sp>
          <p:nvSpPr>
            <p:cNvPr id="40969" name="Freeform 12"/>
            <p:cNvSpPr/>
            <p:nvPr/>
          </p:nvSpPr>
          <p:spPr bwMode="auto">
            <a:xfrm rot="598284">
              <a:off x="2786" y="1399"/>
              <a:ext cx="493" cy="1474"/>
            </a:xfrm>
            <a:custGeom>
              <a:avLst/>
              <a:gdLst>
                <a:gd name="T0" fmla="*/ 29860 w 371"/>
                <a:gd name="T1" fmla="*/ 122248 h 1097"/>
                <a:gd name="T2" fmla="*/ 23878 w 371"/>
                <a:gd name="T3" fmla="*/ 109729 h 1097"/>
                <a:gd name="T4" fmla="*/ 19357 w 371"/>
                <a:gd name="T5" fmla="*/ 92005 h 1097"/>
                <a:gd name="T6" fmla="*/ 12059 w 371"/>
                <a:gd name="T7" fmla="*/ 20718 h 1097"/>
                <a:gd name="T8" fmla="*/ 7190 w 371"/>
                <a:gd name="T9" fmla="*/ 0 h 1097"/>
                <a:gd name="T10" fmla="*/ 3763 w 371"/>
                <a:gd name="T11" fmla="*/ 20761 h 1097"/>
                <a:gd name="T12" fmla="*/ 30731 w 371"/>
                <a:gd name="T13" fmla="*/ 106836 h 1097"/>
                <a:gd name="T14" fmla="*/ 29860 w 371"/>
                <a:gd name="T15" fmla="*/ 122248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2"/>
            </a:solidFill>
            <a:ln w="9525">
              <a:solidFill>
                <a:schemeClr val="tx2"/>
              </a:solidFill>
              <a:round/>
            </a:ln>
          </p:spPr>
          <p:txBody>
            <a:bodyPr wrap="none" anchor="ctr"/>
            <a:lstStyle/>
            <a:p>
              <a:endParaRPr lang="zh-CN" altLang="en-US"/>
            </a:p>
          </p:txBody>
        </p:sp>
        <p:sp>
          <p:nvSpPr>
            <p:cNvPr id="40970" name="Oval 13"/>
            <p:cNvSpPr>
              <a:spLocks noChangeArrowheads="1"/>
            </p:cNvSpPr>
            <p:nvPr/>
          </p:nvSpPr>
          <p:spPr bwMode="auto">
            <a:xfrm rot="1494936">
              <a:off x="2950" y="2642"/>
              <a:ext cx="164" cy="155"/>
            </a:xfrm>
            <a:prstGeom prst="ellipse">
              <a:avLst/>
            </a:prstGeom>
            <a:solidFill>
              <a:schemeClr val="accent1"/>
            </a:solidFill>
            <a:ln w="9525">
              <a:solidFill>
                <a:schemeClr val="tx2"/>
              </a:solidFill>
              <a:round/>
            </a:ln>
          </p:spPr>
          <p:txBody>
            <a:bodyPr wrap="none" anchor="ctr"/>
            <a:lstStyle/>
            <a:p>
              <a:endParaRPr lang="zh-CN" altLang="en-US">
                <a:solidFill>
                  <a:srgbClr val="000000"/>
                </a:solidFill>
              </a:endParaRPr>
            </a:p>
          </p:txBody>
        </p:sp>
        <p:sp>
          <p:nvSpPr>
            <p:cNvPr id="40971" name="Oval 14"/>
            <p:cNvSpPr>
              <a:spLocks noChangeArrowheads="1"/>
            </p:cNvSpPr>
            <p:nvPr/>
          </p:nvSpPr>
          <p:spPr bwMode="auto">
            <a:xfrm>
              <a:off x="1152" y="1056"/>
              <a:ext cx="3216" cy="3024"/>
            </a:xfrm>
            <a:prstGeom prst="ellipse">
              <a:avLst/>
            </a:prstGeom>
            <a:solidFill>
              <a:srgbClr val="66CCFF"/>
            </a:solidFill>
            <a:ln w="9525">
              <a:solidFill>
                <a:schemeClr val="tx1"/>
              </a:solidFill>
              <a:round/>
            </a:ln>
          </p:spPr>
          <p:txBody>
            <a:bodyPr wrap="none" anchor="ctr"/>
            <a:lstStyle/>
            <a:p>
              <a:endParaRPr lang="zh-CN" altLang="en-US">
                <a:solidFill>
                  <a:srgbClr val="000000"/>
                </a:solidFill>
              </a:endParaRPr>
            </a:p>
          </p:txBody>
        </p:sp>
        <p:grpSp>
          <p:nvGrpSpPr>
            <p:cNvPr id="40972" name="Group 15"/>
            <p:cNvGrpSpPr/>
            <p:nvPr/>
          </p:nvGrpSpPr>
          <p:grpSpPr bwMode="auto">
            <a:xfrm>
              <a:off x="3622" y="2258"/>
              <a:ext cx="319" cy="662"/>
              <a:chOff x="3622" y="1206"/>
              <a:chExt cx="319" cy="996"/>
            </a:xfrm>
          </p:grpSpPr>
          <p:sp>
            <p:nvSpPr>
              <p:cNvPr id="40997" name="Freeform 16"/>
              <p:cNvSpPr/>
              <p:nvPr/>
            </p:nvSpPr>
            <p:spPr bwMode="auto">
              <a:xfrm rot="11146644">
                <a:off x="3622" y="1206"/>
                <a:ext cx="319" cy="996"/>
              </a:xfrm>
              <a:custGeom>
                <a:avLst/>
                <a:gdLst>
                  <a:gd name="T0" fmla="*/ 29 w 371"/>
                  <a:gd name="T1" fmla="*/ 231 h 1097"/>
                  <a:gd name="T2" fmla="*/ 22 w 371"/>
                  <a:gd name="T3" fmla="*/ 207 h 1097"/>
                  <a:gd name="T4" fmla="*/ 18 w 371"/>
                  <a:gd name="T5" fmla="*/ 174 h 1097"/>
                  <a:gd name="T6" fmla="*/ 11 w 371"/>
                  <a:gd name="T7" fmla="*/ 40 h 1097"/>
                  <a:gd name="T8" fmla="*/ 7 w 371"/>
                  <a:gd name="T9" fmla="*/ 0 h 1097"/>
                  <a:gd name="T10" fmla="*/ 3 w 371"/>
                  <a:gd name="T11" fmla="*/ 40 h 1097"/>
                  <a:gd name="T12" fmla="*/ 29 w 371"/>
                  <a:gd name="T13" fmla="*/ 202 h 1097"/>
                  <a:gd name="T14" fmla="*/ 29 w 371"/>
                  <a:gd name="T15" fmla="*/ 231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0066"/>
              </a:solidFill>
              <a:ln w="9525">
                <a:solidFill>
                  <a:srgbClr val="FF0066"/>
                </a:solidFill>
                <a:round/>
              </a:ln>
            </p:spPr>
            <p:txBody>
              <a:bodyPr wrap="none" anchor="ctr"/>
              <a:lstStyle/>
              <a:p>
                <a:endParaRPr lang="zh-CN" altLang="en-US"/>
              </a:p>
            </p:txBody>
          </p:sp>
          <p:sp>
            <p:nvSpPr>
              <p:cNvPr id="41000" name="Oval 19"/>
              <p:cNvSpPr>
                <a:spLocks noChangeArrowheads="1"/>
              </p:cNvSpPr>
              <p:nvPr/>
            </p:nvSpPr>
            <p:spPr bwMode="auto">
              <a:xfrm rot="17041803">
                <a:off x="3732" y="1550"/>
                <a:ext cx="123" cy="207"/>
              </a:xfrm>
              <a:prstGeom prst="ellipse">
                <a:avLst/>
              </a:prstGeom>
              <a:solidFill>
                <a:srgbClr val="FF0066"/>
              </a:solidFill>
              <a:ln w="9525">
                <a:solidFill>
                  <a:srgbClr val="FF0066"/>
                </a:solidFill>
                <a:round/>
              </a:ln>
            </p:spPr>
            <p:txBody>
              <a:bodyPr wrap="none" anchor="ctr"/>
              <a:lstStyle/>
              <a:p>
                <a:endParaRPr lang="zh-CN" altLang="en-US">
                  <a:solidFill>
                    <a:srgbClr val="000000"/>
                  </a:solidFill>
                </a:endParaRPr>
              </a:p>
            </p:txBody>
          </p:sp>
        </p:grpSp>
        <p:grpSp>
          <p:nvGrpSpPr>
            <p:cNvPr id="40973" name="Group 20"/>
            <p:cNvGrpSpPr/>
            <p:nvPr/>
          </p:nvGrpSpPr>
          <p:grpSpPr bwMode="auto">
            <a:xfrm>
              <a:off x="3888" y="2302"/>
              <a:ext cx="328" cy="597"/>
              <a:chOff x="3096" y="1944"/>
              <a:chExt cx="192" cy="528"/>
            </a:xfrm>
          </p:grpSpPr>
          <p:sp>
            <p:nvSpPr>
              <p:cNvPr id="40995" name="Freeform 22"/>
              <p:cNvSpPr/>
              <p:nvPr/>
            </p:nvSpPr>
            <p:spPr bwMode="auto">
              <a:xfrm rot="428499">
                <a:off x="3096" y="1944"/>
                <a:ext cx="192" cy="528"/>
              </a:xfrm>
              <a:custGeom>
                <a:avLst/>
                <a:gdLst>
                  <a:gd name="T0" fmla="*/ 1 w 371"/>
                  <a:gd name="T1" fmla="*/ 0 h 1097"/>
                  <a:gd name="T2" fmla="*/ 1 w 371"/>
                  <a:gd name="T3" fmla="*/ 0 h 1097"/>
                  <a:gd name="T4" fmla="*/ 1 w 371"/>
                  <a:gd name="T5" fmla="*/ 0 h 1097"/>
                  <a:gd name="T6" fmla="*/ 1 w 371"/>
                  <a:gd name="T7" fmla="*/ 0 h 1097"/>
                  <a:gd name="T8" fmla="*/ 1 w 371"/>
                  <a:gd name="T9" fmla="*/ 0 h 1097"/>
                  <a:gd name="T10" fmla="*/ 1 w 371"/>
                  <a:gd name="T11" fmla="*/ 0 h 1097"/>
                  <a:gd name="T12" fmla="*/ 1 w 371"/>
                  <a:gd name="T13" fmla="*/ 0 h 1097"/>
                  <a:gd name="T14" fmla="*/ 1 w 371"/>
                  <a:gd name="T15" fmla="*/ 0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1"/>
              </a:solidFill>
              <a:ln w="9525">
                <a:solidFill>
                  <a:schemeClr val="tx1"/>
                </a:solidFill>
                <a:round/>
              </a:ln>
            </p:spPr>
            <p:txBody>
              <a:bodyPr wrap="none" anchor="ctr"/>
              <a:lstStyle/>
              <a:p>
                <a:endParaRPr lang="zh-CN" altLang="en-US"/>
              </a:p>
            </p:txBody>
          </p:sp>
          <p:sp>
            <p:nvSpPr>
              <p:cNvPr id="40996" name="Oval 23"/>
              <p:cNvSpPr>
                <a:spLocks noChangeArrowheads="1"/>
              </p:cNvSpPr>
              <p:nvPr/>
            </p:nvSpPr>
            <p:spPr bwMode="auto">
              <a:xfrm rot="4090562">
                <a:off x="3120" y="2160"/>
                <a:ext cx="96" cy="96"/>
              </a:xfrm>
              <a:prstGeom prst="ellipse">
                <a:avLst/>
              </a:prstGeom>
              <a:solidFill>
                <a:schemeClr val="tx1"/>
              </a:solidFill>
              <a:ln w="9525">
                <a:solidFill>
                  <a:schemeClr val="tx1"/>
                </a:solidFill>
                <a:round/>
              </a:ln>
            </p:spPr>
            <p:txBody>
              <a:bodyPr wrap="none" anchor="ctr"/>
              <a:lstStyle/>
              <a:p>
                <a:endParaRPr lang="zh-CN" altLang="en-US">
                  <a:solidFill>
                    <a:srgbClr val="000000"/>
                  </a:solidFill>
                </a:endParaRPr>
              </a:p>
            </p:txBody>
          </p:sp>
        </p:grpSp>
        <p:grpSp>
          <p:nvGrpSpPr>
            <p:cNvPr id="40991" name="Group 26"/>
            <p:cNvGrpSpPr/>
            <p:nvPr/>
          </p:nvGrpSpPr>
          <p:grpSpPr bwMode="auto">
            <a:xfrm>
              <a:off x="1680" y="1839"/>
              <a:ext cx="492" cy="1473"/>
              <a:chOff x="2544" y="1680"/>
              <a:chExt cx="288" cy="912"/>
            </a:xfrm>
          </p:grpSpPr>
          <p:sp>
            <p:nvSpPr>
              <p:cNvPr id="40992" name="Freeform 27"/>
              <p:cNvSpPr/>
              <p:nvPr/>
            </p:nvSpPr>
            <p:spPr bwMode="auto">
              <a:xfrm rot="625572">
                <a:off x="2544" y="1680"/>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0066"/>
              </a:solidFill>
              <a:ln w="9525">
                <a:solidFill>
                  <a:srgbClr val="FF0066"/>
                </a:solidFill>
                <a:round/>
              </a:ln>
            </p:spPr>
            <p:txBody>
              <a:bodyPr wrap="none" anchor="ctr"/>
              <a:lstStyle/>
              <a:p>
                <a:endParaRPr lang="zh-CN" altLang="en-US"/>
              </a:p>
            </p:txBody>
          </p:sp>
          <p:sp>
            <p:nvSpPr>
              <p:cNvPr id="40993" name="Oval 28"/>
              <p:cNvSpPr>
                <a:spLocks noChangeArrowheads="1"/>
              </p:cNvSpPr>
              <p:nvPr/>
            </p:nvSpPr>
            <p:spPr bwMode="auto">
              <a:xfrm rot="-995658">
                <a:off x="2640" y="2064"/>
                <a:ext cx="96" cy="96"/>
              </a:xfrm>
              <a:prstGeom prst="ellipse">
                <a:avLst/>
              </a:prstGeom>
              <a:solidFill>
                <a:srgbClr val="FF0066"/>
              </a:solidFill>
              <a:ln w="9525">
                <a:solidFill>
                  <a:srgbClr val="FF0066"/>
                </a:solidFill>
                <a:round/>
              </a:ln>
            </p:spPr>
            <p:txBody>
              <a:bodyPr wrap="none" anchor="ctr"/>
              <a:lstStyle/>
              <a:p>
                <a:endParaRPr lang="zh-CN" altLang="en-US">
                  <a:solidFill>
                    <a:srgbClr val="000000"/>
                  </a:solidFill>
                </a:endParaRPr>
              </a:p>
            </p:txBody>
          </p:sp>
        </p:grpSp>
        <p:grpSp>
          <p:nvGrpSpPr>
            <p:cNvPr id="40987" name="Group 31"/>
            <p:cNvGrpSpPr/>
            <p:nvPr/>
          </p:nvGrpSpPr>
          <p:grpSpPr bwMode="auto">
            <a:xfrm>
              <a:off x="2016" y="1886"/>
              <a:ext cx="492" cy="1474"/>
              <a:chOff x="912" y="2832"/>
              <a:chExt cx="288" cy="912"/>
            </a:xfrm>
          </p:grpSpPr>
          <p:sp>
            <p:nvSpPr>
              <p:cNvPr id="40988" name="Freeform 32"/>
              <p:cNvSpPr/>
              <p:nvPr/>
            </p:nvSpPr>
            <p:spPr bwMode="auto">
              <a:xfrm rot="598284">
                <a:off x="912" y="2832"/>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1"/>
              </a:solidFill>
              <a:ln w="9525">
                <a:solidFill>
                  <a:schemeClr val="tx1"/>
                </a:solidFill>
                <a:round/>
              </a:ln>
            </p:spPr>
            <p:txBody>
              <a:bodyPr wrap="none" anchor="ctr"/>
              <a:lstStyle/>
              <a:p>
                <a:endParaRPr lang="zh-CN" altLang="en-US"/>
              </a:p>
            </p:txBody>
          </p:sp>
          <p:sp>
            <p:nvSpPr>
              <p:cNvPr id="40989" name="Oval 33"/>
              <p:cNvSpPr>
                <a:spLocks noChangeArrowheads="1"/>
              </p:cNvSpPr>
              <p:nvPr/>
            </p:nvSpPr>
            <p:spPr bwMode="auto">
              <a:xfrm rot="1494936">
                <a:off x="1008" y="3216"/>
                <a:ext cx="96" cy="96"/>
              </a:xfrm>
              <a:prstGeom prst="ellipse">
                <a:avLst/>
              </a:prstGeom>
              <a:solidFill>
                <a:schemeClr val="tx1"/>
              </a:solidFill>
              <a:ln w="9525">
                <a:solidFill>
                  <a:schemeClr val="tx1"/>
                </a:solidFill>
                <a:round/>
              </a:ln>
            </p:spPr>
            <p:txBody>
              <a:bodyPr wrap="none" anchor="ctr"/>
              <a:lstStyle/>
              <a:p>
                <a:endParaRPr lang="zh-CN" altLang="en-US">
                  <a:solidFill>
                    <a:srgbClr val="000000"/>
                  </a:solidFill>
                </a:endParaRPr>
              </a:p>
            </p:txBody>
          </p:sp>
        </p:grpSp>
        <p:grpSp>
          <p:nvGrpSpPr>
            <p:cNvPr id="40983" name="Group 36"/>
            <p:cNvGrpSpPr/>
            <p:nvPr/>
          </p:nvGrpSpPr>
          <p:grpSpPr bwMode="auto">
            <a:xfrm>
              <a:off x="2496" y="2254"/>
              <a:ext cx="504" cy="1026"/>
              <a:chOff x="2544" y="1680"/>
              <a:chExt cx="288" cy="912"/>
            </a:xfrm>
          </p:grpSpPr>
          <p:sp>
            <p:nvSpPr>
              <p:cNvPr id="40984" name="Freeform 37"/>
              <p:cNvSpPr/>
              <p:nvPr/>
            </p:nvSpPr>
            <p:spPr bwMode="auto">
              <a:xfrm rot="625572">
                <a:off x="2544" y="1680"/>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0066"/>
              </a:solidFill>
              <a:ln w="9525">
                <a:solidFill>
                  <a:srgbClr val="FF0066"/>
                </a:solidFill>
                <a:round/>
              </a:ln>
            </p:spPr>
            <p:txBody>
              <a:bodyPr wrap="none" anchor="ctr"/>
              <a:lstStyle/>
              <a:p>
                <a:endParaRPr lang="zh-CN" altLang="en-US"/>
              </a:p>
            </p:txBody>
          </p:sp>
          <p:sp>
            <p:nvSpPr>
              <p:cNvPr id="40985" name="Oval 38"/>
              <p:cNvSpPr>
                <a:spLocks noChangeArrowheads="1"/>
              </p:cNvSpPr>
              <p:nvPr/>
            </p:nvSpPr>
            <p:spPr bwMode="auto">
              <a:xfrm rot="-995658">
                <a:off x="2640" y="2064"/>
                <a:ext cx="96" cy="96"/>
              </a:xfrm>
              <a:prstGeom prst="ellipse">
                <a:avLst/>
              </a:prstGeom>
              <a:solidFill>
                <a:srgbClr val="FF0066"/>
              </a:solidFill>
              <a:ln w="9525">
                <a:solidFill>
                  <a:srgbClr val="FF0066"/>
                </a:solidFill>
                <a:round/>
              </a:ln>
            </p:spPr>
            <p:txBody>
              <a:bodyPr wrap="none" anchor="ctr"/>
              <a:lstStyle/>
              <a:p>
                <a:endParaRPr lang="zh-CN" altLang="en-US">
                  <a:solidFill>
                    <a:srgbClr val="000000"/>
                  </a:solidFill>
                </a:endParaRPr>
              </a:p>
            </p:txBody>
          </p:sp>
        </p:grpSp>
        <p:grpSp>
          <p:nvGrpSpPr>
            <p:cNvPr id="40979" name="Group 41"/>
            <p:cNvGrpSpPr/>
            <p:nvPr/>
          </p:nvGrpSpPr>
          <p:grpSpPr bwMode="auto">
            <a:xfrm>
              <a:off x="2832" y="2263"/>
              <a:ext cx="504" cy="1027"/>
              <a:chOff x="912" y="2832"/>
              <a:chExt cx="288" cy="912"/>
            </a:xfrm>
          </p:grpSpPr>
          <p:sp>
            <p:nvSpPr>
              <p:cNvPr id="40980" name="Freeform 42"/>
              <p:cNvSpPr/>
              <p:nvPr/>
            </p:nvSpPr>
            <p:spPr bwMode="auto">
              <a:xfrm rot="598284">
                <a:off x="912" y="2832"/>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1"/>
              </a:solidFill>
              <a:ln w="9525">
                <a:solidFill>
                  <a:schemeClr val="tx1"/>
                </a:solidFill>
                <a:round/>
              </a:ln>
            </p:spPr>
            <p:txBody>
              <a:bodyPr wrap="none" anchor="ctr"/>
              <a:lstStyle/>
              <a:p>
                <a:endParaRPr lang="zh-CN" altLang="en-US"/>
              </a:p>
            </p:txBody>
          </p:sp>
          <p:sp>
            <p:nvSpPr>
              <p:cNvPr id="40981" name="Oval 43"/>
              <p:cNvSpPr>
                <a:spLocks noChangeArrowheads="1"/>
              </p:cNvSpPr>
              <p:nvPr/>
            </p:nvSpPr>
            <p:spPr bwMode="auto">
              <a:xfrm rot="1494936">
                <a:off x="1008" y="3216"/>
                <a:ext cx="96" cy="96"/>
              </a:xfrm>
              <a:prstGeom prst="ellipse">
                <a:avLst/>
              </a:prstGeom>
              <a:solidFill>
                <a:schemeClr val="tx1"/>
              </a:solidFill>
              <a:ln w="9525">
                <a:solidFill>
                  <a:schemeClr val="tx1"/>
                </a:solidFill>
                <a:round/>
              </a:ln>
            </p:spPr>
            <p:txBody>
              <a:bodyPr wrap="none" anchor="ctr"/>
              <a:lstStyle/>
              <a:p>
                <a:endParaRPr lang="zh-CN" altLang="en-US">
                  <a:solidFill>
                    <a:srgbClr val="000000"/>
                  </a:solidFill>
                </a:endParaRPr>
              </a:p>
            </p:txBody>
          </p:sp>
        </p:grpSp>
      </p:grpSp>
      <p:sp>
        <p:nvSpPr>
          <p:cNvPr id="45" name="Text Box 44"/>
          <p:cNvSpPr txBox="1">
            <a:spLocks noChangeArrowheads="1"/>
          </p:cNvSpPr>
          <p:nvPr/>
        </p:nvSpPr>
        <p:spPr bwMode="auto">
          <a:xfrm>
            <a:off x="1103313" y="387805"/>
            <a:ext cx="7080250" cy="1077218"/>
          </a:xfrm>
          <a:prstGeom prst="rect">
            <a:avLst/>
          </a:prstGeom>
          <a:solidFill>
            <a:srgbClr val="FFCCFF"/>
          </a:solidFill>
          <a:ln w="9525">
            <a:solidFill>
              <a:srgbClr val="800080"/>
            </a:solidFill>
            <a:miter lim="800000"/>
          </a:ln>
          <a:effectLst/>
        </p:spPr>
        <p:txBody>
          <a:bodyPr>
            <a:spAutoFit/>
          </a:bodyPr>
          <a:lstStyle/>
          <a:p>
            <a:pPr algn="l">
              <a:defRPr/>
            </a:pPr>
            <a:r>
              <a:rPr lang="zh-CN" altLang="en-US" sz="3200" dirty="0">
                <a:solidFill>
                  <a:srgbClr val="003300"/>
                </a:solidFill>
                <a:effectLst>
                  <a:outerShdw blurRad="38100" dist="38100" dir="2700000" algn="tl">
                    <a:srgbClr val="000000"/>
                  </a:outerShdw>
                </a:effectLst>
                <a:latin typeface="黑体" panose="02010609060101010101" charset="-122"/>
                <a:ea typeface="黑体" panose="02010609060101010101" charset="-122"/>
              </a:rPr>
              <a:t>一个含有</a:t>
            </a:r>
            <a:r>
              <a:rPr lang="en-US" altLang="zh-CN" sz="3200" dirty="0">
                <a:solidFill>
                  <a:srgbClr val="003300"/>
                </a:solidFill>
                <a:effectLst>
                  <a:outerShdw blurRad="38100" dist="38100" dir="2700000" algn="tl">
                    <a:srgbClr val="000000"/>
                  </a:outerShdw>
                </a:effectLst>
                <a:latin typeface="黑体" panose="02010609060101010101" charset="-122"/>
                <a:ea typeface="黑体" panose="02010609060101010101" charset="-122"/>
              </a:rPr>
              <a:t>3</a:t>
            </a:r>
            <a:r>
              <a:rPr lang="zh-CN" altLang="en-US" sz="3200" dirty="0">
                <a:solidFill>
                  <a:srgbClr val="003300"/>
                </a:solidFill>
                <a:effectLst>
                  <a:outerShdw blurRad="38100" dist="38100" dir="2700000" algn="tl">
                    <a:srgbClr val="000000"/>
                  </a:outerShdw>
                </a:effectLst>
                <a:latin typeface="黑体" panose="02010609060101010101" charset="-122"/>
                <a:ea typeface="黑体" panose="02010609060101010101" charset="-122"/>
              </a:rPr>
              <a:t>对同源染色体的精原细胞产生精子的可能类型？</a:t>
            </a:r>
            <a:endParaRPr lang="zh-CN" altLang="en-US" sz="3200" dirty="0">
              <a:solidFill>
                <a:srgbClr val="003300"/>
              </a:solidFill>
              <a:effectLst>
                <a:outerShdw blurRad="38100" dist="38100" dir="2700000" algn="tl">
                  <a:srgbClr val="000000"/>
                </a:outerShdw>
              </a:effectLst>
              <a:latin typeface="黑体" panose="02010609060101010101" charset="-122"/>
              <a:ea typeface="黑体" panose="02010609060101010101" charset="-122"/>
            </a:endParaRPr>
          </a:p>
        </p:txBody>
      </p:sp>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
          <p:cNvGrpSpPr/>
          <p:nvPr/>
        </p:nvGrpSpPr>
        <p:grpSpPr bwMode="auto">
          <a:xfrm>
            <a:off x="914400" y="971550"/>
            <a:ext cx="1828800" cy="1428750"/>
            <a:chOff x="960" y="288"/>
            <a:chExt cx="1728" cy="1776"/>
          </a:xfrm>
        </p:grpSpPr>
        <p:sp>
          <p:nvSpPr>
            <p:cNvPr id="42107" name="Oval 3"/>
            <p:cNvSpPr>
              <a:spLocks noChangeArrowheads="1"/>
            </p:cNvSpPr>
            <p:nvPr/>
          </p:nvSpPr>
          <p:spPr bwMode="auto">
            <a:xfrm>
              <a:off x="960" y="288"/>
              <a:ext cx="1728" cy="1776"/>
            </a:xfrm>
            <a:prstGeom prst="ellipse">
              <a:avLst/>
            </a:prstGeom>
            <a:solidFill>
              <a:srgbClr val="66CCFF"/>
            </a:solidFill>
            <a:ln w="9525">
              <a:solidFill>
                <a:schemeClr val="tx1"/>
              </a:solidFill>
              <a:round/>
            </a:ln>
          </p:spPr>
          <p:txBody>
            <a:bodyPr wrap="none" anchor="ctr"/>
            <a:lstStyle/>
            <a:p>
              <a:endParaRPr lang="zh-CN" altLang="en-US">
                <a:solidFill>
                  <a:srgbClr val="000000"/>
                </a:solidFill>
              </a:endParaRPr>
            </a:p>
          </p:txBody>
        </p:sp>
        <p:grpSp>
          <p:nvGrpSpPr>
            <p:cNvPr id="42108" name="Group 4"/>
            <p:cNvGrpSpPr/>
            <p:nvPr/>
          </p:nvGrpSpPr>
          <p:grpSpPr bwMode="auto">
            <a:xfrm>
              <a:off x="2160" y="915"/>
              <a:ext cx="319" cy="614"/>
              <a:chOff x="3622" y="1206"/>
              <a:chExt cx="319" cy="996"/>
            </a:xfrm>
          </p:grpSpPr>
          <p:sp>
            <p:nvSpPr>
              <p:cNvPr id="42119" name="Freeform 5"/>
              <p:cNvSpPr/>
              <p:nvPr/>
            </p:nvSpPr>
            <p:spPr bwMode="auto">
              <a:xfrm rot="-9973356">
                <a:off x="3622" y="1206"/>
                <a:ext cx="319" cy="996"/>
              </a:xfrm>
              <a:custGeom>
                <a:avLst/>
                <a:gdLst>
                  <a:gd name="T0" fmla="*/ 29 w 371"/>
                  <a:gd name="T1" fmla="*/ 231 h 1097"/>
                  <a:gd name="T2" fmla="*/ 22 w 371"/>
                  <a:gd name="T3" fmla="*/ 207 h 1097"/>
                  <a:gd name="T4" fmla="*/ 18 w 371"/>
                  <a:gd name="T5" fmla="*/ 174 h 1097"/>
                  <a:gd name="T6" fmla="*/ 11 w 371"/>
                  <a:gd name="T7" fmla="*/ 40 h 1097"/>
                  <a:gd name="T8" fmla="*/ 7 w 371"/>
                  <a:gd name="T9" fmla="*/ 0 h 1097"/>
                  <a:gd name="T10" fmla="*/ 3 w 371"/>
                  <a:gd name="T11" fmla="*/ 40 h 1097"/>
                  <a:gd name="T12" fmla="*/ 29 w 371"/>
                  <a:gd name="T13" fmla="*/ 202 h 1097"/>
                  <a:gd name="T14" fmla="*/ 29 w 371"/>
                  <a:gd name="T15" fmla="*/ 231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0066"/>
              </a:solidFill>
              <a:ln w="9525">
                <a:solidFill>
                  <a:srgbClr val="FF0066"/>
                </a:solidFill>
                <a:round/>
              </a:ln>
            </p:spPr>
            <p:txBody>
              <a:bodyPr wrap="none" anchor="ctr"/>
              <a:lstStyle/>
              <a:p>
                <a:endParaRPr lang="zh-CN" altLang="en-US"/>
              </a:p>
            </p:txBody>
          </p:sp>
          <p:sp>
            <p:nvSpPr>
              <p:cNvPr id="42122" name="Oval 8"/>
              <p:cNvSpPr>
                <a:spLocks noChangeArrowheads="1"/>
              </p:cNvSpPr>
              <p:nvPr/>
            </p:nvSpPr>
            <p:spPr bwMode="auto">
              <a:xfrm rot="17041803">
                <a:off x="3697" y="1572"/>
                <a:ext cx="176" cy="144"/>
              </a:xfrm>
              <a:prstGeom prst="ellipse">
                <a:avLst/>
              </a:prstGeom>
              <a:solidFill>
                <a:srgbClr val="FF0066"/>
              </a:solidFill>
              <a:ln w="9525">
                <a:solidFill>
                  <a:srgbClr val="FF0066"/>
                </a:solidFill>
                <a:round/>
              </a:ln>
            </p:spPr>
            <p:txBody>
              <a:bodyPr wrap="none" anchor="ctr"/>
              <a:lstStyle/>
              <a:p>
                <a:endParaRPr lang="zh-CN" altLang="en-US">
                  <a:solidFill>
                    <a:srgbClr val="000000"/>
                  </a:solidFill>
                </a:endParaRPr>
              </a:p>
            </p:txBody>
          </p:sp>
        </p:grpSp>
        <p:grpSp>
          <p:nvGrpSpPr>
            <p:cNvPr id="42116" name="Group 11"/>
            <p:cNvGrpSpPr/>
            <p:nvPr/>
          </p:nvGrpSpPr>
          <p:grpSpPr bwMode="auto">
            <a:xfrm>
              <a:off x="1248" y="624"/>
              <a:ext cx="492" cy="1154"/>
              <a:chOff x="2544" y="1680"/>
              <a:chExt cx="288" cy="912"/>
            </a:xfrm>
          </p:grpSpPr>
          <p:sp>
            <p:nvSpPr>
              <p:cNvPr id="42117" name="Freeform 12"/>
              <p:cNvSpPr/>
              <p:nvPr/>
            </p:nvSpPr>
            <p:spPr bwMode="auto">
              <a:xfrm rot="625572">
                <a:off x="2544" y="1680"/>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0066"/>
              </a:solidFill>
              <a:ln w="9525">
                <a:solidFill>
                  <a:srgbClr val="FF0066"/>
                </a:solidFill>
                <a:round/>
              </a:ln>
            </p:spPr>
            <p:txBody>
              <a:bodyPr wrap="none" anchor="ctr"/>
              <a:lstStyle/>
              <a:p>
                <a:endParaRPr lang="zh-CN" altLang="en-US"/>
              </a:p>
            </p:txBody>
          </p:sp>
          <p:sp>
            <p:nvSpPr>
              <p:cNvPr id="42118" name="Oval 13"/>
              <p:cNvSpPr>
                <a:spLocks noChangeArrowheads="1"/>
              </p:cNvSpPr>
              <p:nvPr/>
            </p:nvSpPr>
            <p:spPr bwMode="auto">
              <a:xfrm rot="20604342">
                <a:off x="2640" y="2064"/>
                <a:ext cx="96" cy="96"/>
              </a:xfrm>
              <a:prstGeom prst="ellipse">
                <a:avLst/>
              </a:prstGeom>
              <a:solidFill>
                <a:srgbClr val="FF0066"/>
              </a:solidFill>
              <a:ln w="9525">
                <a:solidFill>
                  <a:srgbClr val="FF0066"/>
                </a:solidFill>
                <a:round/>
              </a:ln>
            </p:spPr>
            <p:txBody>
              <a:bodyPr wrap="none" anchor="ctr"/>
              <a:lstStyle/>
              <a:p>
                <a:endParaRPr lang="zh-CN" altLang="en-US">
                  <a:solidFill>
                    <a:srgbClr val="000000"/>
                  </a:solidFill>
                </a:endParaRPr>
              </a:p>
            </p:txBody>
          </p:sp>
        </p:grpSp>
        <p:grpSp>
          <p:nvGrpSpPr>
            <p:cNvPr id="42112" name="Group 16"/>
            <p:cNvGrpSpPr/>
            <p:nvPr/>
          </p:nvGrpSpPr>
          <p:grpSpPr bwMode="auto">
            <a:xfrm>
              <a:off x="1680" y="768"/>
              <a:ext cx="504" cy="882"/>
              <a:chOff x="2544" y="1680"/>
              <a:chExt cx="288" cy="912"/>
            </a:xfrm>
          </p:grpSpPr>
          <p:sp>
            <p:nvSpPr>
              <p:cNvPr id="42113" name="Freeform 17"/>
              <p:cNvSpPr/>
              <p:nvPr/>
            </p:nvSpPr>
            <p:spPr bwMode="auto">
              <a:xfrm rot="625572">
                <a:off x="2544" y="1680"/>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0066"/>
              </a:solidFill>
              <a:ln w="9525">
                <a:solidFill>
                  <a:srgbClr val="FF0066"/>
                </a:solidFill>
                <a:round/>
              </a:ln>
            </p:spPr>
            <p:txBody>
              <a:bodyPr wrap="none" anchor="ctr"/>
              <a:lstStyle/>
              <a:p>
                <a:endParaRPr lang="zh-CN" altLang="en-US"/>
              </a:p>
            </p:txBody>
          </p:sp>
          <p:sp>
            <p:nvSpPr>
              <p:cNvPr id="42114" name="Oval 18"/>
              <p:cNvSpPr>
                <a:spLocks noChangeArrowheads="1"/>
              </p:cNvSpPr>
              <p:nvPr/>
            </p:nvSpPr>
            <p:spPr bwMode="auto">
              <a:xfrm rot="-995658">
                <a:off x="2640" y="2064"/>
                <a:ext cx="96" cy="96"/>
              </a:xfrm>
              <a:prstGeom prst="ellipse">
                <a:avLst/>
              </a:prstGeom>
              <a:solidFill>
                <a:srgbClr val="FF0066"/>
              </a:solidFill>
              <a:ln w="9525">
                <a:solidFill>
                  <a:srgbClr val="FF0066"/>
                </a:solidFill>
                <a:round/>
              </a:ln>
            </p:spPr>
            <p:txBody>
              <a:bodyPr wrap="none" anchor="ctr"/>
              <a:lstStyle/>
              <a:p>
                <a:endParaRPr lang="zh-CN" altLang="en-US">
                  <a:solidFill>
                    <a:srgbClr val="000000"/>
                  </a:solidFill>
                </a:endParaRPr>
              </a:p>
            </p:txBody>
          </p:sp>
        </p:grpSp>
      </p:grpSp>
      <p:grpSp>
        <p:nvGrpSpPr>
          <p:cNvPr id="41987" name="Group 19"/>
          <p:cNvGrpSpPr/>
          <p:nvPr/>
        </p:nvGrpSpPr>
        <p:grpSpPr bwMode="auto">
          <a:xfrm>
            <a:off x="2819400" y="1028700"/>
            <a:ext cx="1905000" cy="1428750"/>
            <a:chOff x="960" y="2160"/>
            <a:chExt cx="1728" cy="1776"/>
          </a:xfrm>
        </p:grpSpPr>
        <p:sp>
          <p:nvSpPr>
            <p:cNvPr id="42091" name="Oval 20"/>
            <p:cNvSpPr>
              <a:spLocks noChangeArrowheads="1"/>
            </p:cNvSpPr>
            <p:nvPr/>
          </p:nvSpPr>
          <p:spPr bwMode="auto">
            <a:xfrm>
              <a:off x="960" y="2160"/>
              <a:ext cx="1728" cy="1776"/>
            </a:xfrm>
            <a:prstGeom prst="ellipse">
              <a:avLst/>
            </a:prstGeom>
            <a:solidFill>
              <a:srgbClr val="66CCFF"/>
            </a:solidFill>
            <a:ln w="9525">
              <a:solidFill>
                <a:schemeClr val="tx1"/>
              </a:solidFill>
              <a:round/>
            </a:ln>
          </p:spPr>
          <p:txBody>
            <a:bodyPr wrap="none" anchor="ctr"/>
            <a:lstStyle/>
            <a:p>
              <a:endParaRPr lang="zh-CN" altLang="en-US">
                <a:solidFill>
                  <a:srgbClr val="000000"/>
                </a:solidFill>
              </a:endParaRPr>
            </a:p>
          </p:txBody>
        </p:sp>
        <p:grpSp>
          <p:nvGrpSpPr>
            <p:cNvPr id="42092" name="Group 21"/>
            <p:cNvGrpSpPr/>
            <p:nvPr/>
          </p:nvGrpSpPr>
          <p:grpSpPr bwMode="auto">
            <a:xfrm>
              <a:off x="2112" y="2785"/>
              <a:ext cx="319" cy="614"/>
              <a:chOff x="3622" y="1206"/>
              <a:chExt cx="319" cy="996"/>
            </a:xfrm>
          </p:grpSpPr>
          <p:sp>
            <p:nvSpPr>
              <p:cNvPr id="42103" name="Freeform 22"/>
              <p:cNvSpPr/>
              <p:nvPr/>
            </p:nvSpPr>
            <p:spPr bwMode="auto">
              <a:xfrm rot="-9973356">
                <a:off x="3622" y="1206"/>
                <a:ext cx="319" cy="996"/>
              </a:xfrm>
              <a:custGeom>
                <a:avLst/>
                <a:gdLst>
                  <a:gd name="T0" fmla="*/ 29 w 371"/>
                  <a:gd name="T1" fmla="*/ 231 h 1097"/>
                  <a:gd name="T2" fmla="*/ 22 w 371"/>
                  <a:gd name="T3" fmla="*/ 207 h 1097"/>
                  <a:gd name="T4" fmla="*/ 18 w 371"/>
                  <a:gd name="T5" fmla="*/ 174 h 1097"/>
                  <a:gd name="T6" fmla="*/ 11 w 371"/>
                  <a:gd name="T7" fmla="*/ 40 h 1097"/>
                  <a:gd name="T8" fmla="*/ 7 w 371"/>
                  <a:gd name="T9" fmla="*/ 0 h 1097"/>
                  <a:gd name="T10" fmla="*/ 3 w 371"/>
                  <a:gd name="T11" fmla="*/ 40 h 1097"/>
                  <a:gd name="T12" fmla="*/ 29 w 371"/>
                  <a:gd name="T13" fmla="*/ 202 h 1097"/>
                  <a:gd name="T14" fmla="*/ 29 w 371"/>
                  <a:gd name="T15" fmla="*/ 231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1"/>
              </a:solidFill>
              <a:ln w="9525">
                <a:solidFill>
                  <a:schemeClr val="tx1"/>
                </a:solidFill>
                <a:round/>
              </a:ln>
            </p:spPr>
            <p:txBody>
              <a:bodyPr wrap="none" anchor="ctr"/>
              <a:lstStyle/>
              <a:p>
                <a:endParaRPr lang="zh-CN" altLang="en-US"/>
              </a:p>
            </p:txBody>
          </p:sp>
          <p:sp>
            <p:nvSpPr>
              <p:cNvPr id="42106" name="Oval 25"/>
              <p:cNvSpPr>
                <a:spLocks noChangeArrowheads="1"/>
              </p:cNvSpPr>
              <p:nvPr/>
            </p:nvSpPr>
            <p:spPr bwMode="auto">
              <a:xfrm rot="17041803">
                <a:off x="3697" y="1572"/>
                <a:ext cx="176" cy="144"/>
              </a:xfrm>
              <a:prstGeom prst="ellipse">
                <a:avLst/>
              </a:prstGeom>
              <a:solidFill>
                <a:schemeClr val="tx1"/>
              </a:solidFill>
              <a:ln w="9525">
                <a:solidFill>
                  <a:schemeClr val="tx1"/>
                </a:solidFill>
                <a:round/>
              </a:ln>
            </p:spPr>
            <p:txBody>
              <a:bodyPr wrap="none" anchor="ctr"/>
              <a:lstStyle/>
              <a:p>
                <a:endParaRPr lang="zh-CN" altLang="en-US">
                  <a:solidFill>
                    <a:srgbClr val="000000"/>
                  </a:solidFill>
                </a:endParaRPr>
              </a:p>
            </p:txBody>
          </p:sp>
        </p:grpSp>
        <p:grpSp>
          <p:nvGrpSpPr>
            <p:cNvPr id="42100" name="Group 28"/>
            <p:cNvGrpSpPr/>
            <p:nvPr/>
          </p:nvGrpSpPr>
          <p:grpSpPr bwMode="auto">
            <a:xfrm>
              <a:off x="1200" y="2494"/>
              <a:ext cx="492" cy="1154"/>
              <a:chOff x="2544" y="1680"/>
              <a:chExt cx="288" cy="912"/>
            </a:xfrm>
          </p:grpSpPr>
          <p:sp>
            <p:nvSpPr>
              <p:cNvPr id="42101" name="Freeform 29"/>
              <p:cNvSpPr/>
              <p:nvPr/>
            </p:nvSpPr>
            <p:spPr bwMode="auto">
              <a:xfrm rot="625572">
                <a:off x="2544" y="1680"/>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1"/>
              </a:solidFill>
              <a:ln w="9525">
                <a:solidFill>
                  <a:schemeClr val="tx1"/>
                </a:solidFill>
                <a:round/>
              </a:ln>
            </p:spPr>
            <p:txBody>
              <a:bodyPr wrap="none" anchor="ctr"/>
              <a:lstStyle/>
              <a:p>
                <a:endParaRPr lang="zh-CN" altLang="en-US"/>
              </a:p>
            </p:txBody>
          </p:sp>
          <p:sp>
            <p:nvSpPr>
              <p:cNvPr id="42102" name="Oval 30"/>
              <p:cNvSpPr>
                <a:spLocks noChangeArrowheads="1"/>
              </p:cNvSpPr>
              <p:nvPr/>
            </p:nvSpPr>
            <p:spPr bwMode="auto">
              <a:xfrm rot="-995658">
                <a:off x="2640" y="2064"/>
                <a:ext cx="96" cy="96"/>
              </a:xfrm>
              <a:prstGeom prst="ellipse">
                <a:avLst/>
              </a:prstGeom>
              <a:solidFill>
                <a:schemeClr val="tx1"/>
              </a:solidFill>
              <a:ln w="9525">
                <a:solidFill>
                  <a:schemeClr val="tx1"/>
                </a:solidFill>
                <a:round/>
              </a:ln>
            </p:spPr>
            <p:txBody>
              <a:bodyPr wrap="none" anchor="ctr"/>
              <a:lstStyle/>
              <a:p>
                <a:endParaRPr lang="zh-CN" altLang="en-US">
                  <a:solidFill>
                    <a:srgbClr val="000000"/>
                  </a:solidFill>
                </a:endParaRPr>
              </a:p>
            </p:txBody>
          </p:sp>
        </p:grpSp>
        <p:grpSp>
          <p:nvGrpSpPr>
            <p:cNvPr id="42096" name="Group 33"/>
            <p:cNvGrpSpPr/>
            <p:nvPr/>
          </p:nvGrpSpPr>
          <p:grpSpPr bwMode="auto">
            <a:xfrm>
              <a:off x="1632" y="2638"/>
              <a:ext cx="504" cy="882"/>
              <a:chOff x="2544" y="1680"/>
              <a:chExt cx="288" cy="912"/>
            </a:xfrm>
          </p:grpSpPr>
          <p:sp>
            <p:nvSpPr>
              <p:cNvPr id="42097" name="Freeform 34"/>
              <p:cNvSpPr/>
              <p:nvPr/>
            </p:nvSpPr>
            <p:spPr bwMode="auto">
              <a:xfrm rot="625572">
                <a:off x="2544" y="1680"/>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1"/>
              </a:solidFill>
              <a:ln w="9525">
                <a:solidFill>
                  <a:schemeClr val="tx1"/>
                </a:solidFill>
                <a:round/>
              </a:ln>
            </p:spPr>
            <p:txBody>
              <a:bodyPr wrap="none" anchor="ctr"/>
              <a:lstStyle/>
              <a:p>
                <a:endParaRPr lang="zh-CN" altLang="en-US"/>
              </a:p>
            </p:txBody>
          </p:sp>
          <p:sp>
            <p:nvSpPr>
              <p:cNvPr id="42098" name="Oval 35"/>
              <p:cNvSpPr>
                <a:spLocks noChangeArrowheads="1"/>
              </p:cNvSpPr>
              <p:nvPr/>
            </p:nvSpPr>
            <p:spPr bwMode="auto">
              <a:xfrm rot="-995658">
                <a:off x="2640" y="2064"/>
                <a:ext cx="96" cy="96"/>
              </a:xfrm>
              <a:prstGeom prst="ellipse">
                <a:avLst/>
              </a:prstGeom>
              <a:solidFill>
                <a:schemeClr val="tx1"/>
              </a:solidFill>
              <a:ln w="9525">
                <a:solidFill>
                  <a:schemeClr val="tx1"/>
                </a:solidFill>
                <a:round/>
              </a:ln>
            </p:spPr>
            <p:txBody>
              <a:bodyPr wrap="none" anchor="ctr"/>
              <a:lstStyle/>
              <a:p>
                <a:endParaRPr lang="zh-CN" altLang="en-US">
                  <a:solidFill>
                    <a:srgbClr val="000000"/>
                  </a:solidFill>
                </a:endParaRPr>
              </a:p>
            </p:txBody>
          </p:sp>
        </p:grpSp>
      </p:grpSp>
      <p:grpSp>
        <p:nvGrpSpPr>
          <p:cNvPr id="41988" name="Group 36"/>
          <p:cNvGrpSpPr/>
          <p:nvPr/>
        </p:nvGrpSpPr>
        <p:grpSpPr bwMode="auto">
          <a:xfrm>
            <a:off x="4876800" y="1085850"/>
            <a:ext cx="1905000" cy="1371600"/>
            <a:chOff x="3264" y="288"/>
            <a:chExt cx="1728" cy="1776"/>
          </a:xfrm>
        </p:grpSpPr>
        <p:sp>
          <p:nvSpPr>
            <p:cNvPr id="42075" name="Oval 37"/>
            <p:cNvSpPr>
              <a:spLocks noChangeArrowheads="1"/>
            </p:cNvSpPr>
            <p:nvPr/>
          </p:nvSpPr>
          <p:spPr bwMode="auto">
            <a:xfrm>
              <a:off x="3264" y="288"/>
              <a:ext cx="1728" cy="1776"/>
            </a:xfrm>
            <a:prstGeom prst="ellipse">
              <a:avLst/>
            </a:prstGeom>
            <a:solidFill>
              <a:srgbClr val="66CCFF"/>
            </a:solidFill>
            <a:ln w="9525">
              <a:solidFill>
                <a:schemeClr val="tx1"/>
              </a:solidFill>
              <a:round/>
            </a:ln>
          </p:spPr>
          <p:txBody>
            <a:bodyPr wrap="none" anchor="ctr"/>
            <a:lstStyle/>
            <a:p>
              <a:endParaRPr lang="zh-CN" altLang="en-US">
                <a:solidFill>
                  <a:srgbClr val="000000"/>
                </a:solidFill>
              </a:endParaRPr>
            </a:p>
          </p:txBody>
        </p:sp>
        <p:grpSp>
          <p:nvGrpSpPr>
            <p:cNvPr id="42088" name="Group 40"/>
            <p:cNvGrpSpPr/>
            <p:nvPr/>
          </p:nvGrpSpPr>
          <p:grpSpPr bwMode="auto">
            <a:xfrm>
              <a:off x="3456" y="624"/>
              <a:ext cx="492" cy="1154"/>
              <a:chOff x="2544" y="1680"/>
              <a:chExt cx="288" cy="912"/>
            </a:xfrm>
          </p:grpSpPr>
          <p:sp>
            <p:nvSpPr>
              <p:cNvPr id="42089" name="Freeform 41"/>
              <p:cNvSpPr/>
              <p:nvPr/>
            </p:nvSpPr>
            <p:spPr bwMode="auto">
              <a:xfrm rot="625572">
                <a:off x="2544" y="1680"/>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0066"/>
              </a:solidFill>
              <a:ln w="9525">
                <a:solidFill>
                  <a:srgbClr val="FF0066"/>
                </a:solidFill>
                <a:round/>
              </a:ln>
            </p:spPr>
            <p:txBody>
              <a:bodyPr wrap="none" anchor="ctr"/>
              <a:lstStyle/>
              <a:p>
                <a:endParaRPr lang="zh-CN" altLang="en-US"/>
              </a:p>
            </p:txBody>
          </p:sp>
          <p:sp>
            <p:nvSpPr>
              <p:cNvPr id="42090" name="Oval 42"/>
              <p:cNvSpPr>
                <a:spLocks noChangeArrowheads="1"/>
              </p:cNvSpPr>
              <p:nvPr/>
            </p:nvSpPr>
            <p:spPr bwMode="auto">
              <a:xfrm rot="-995658">
                <a:off x="2640" y="2064"/>
                <a:ext cx="96" cy="96"/>
              </a:xfrm>
              <a:prstGeom prst="ellipse">
                <a:avLst/>
              </a:prstGeom>
              <a:solidFill>
                <a:srgbClr val="FF0066"/>
              </a:solidFill>
              <a:ln w="9525">
                <a:solidFill>
                  <a:srgbClr val="FF0066"/>
                </a:solidFill>
                <a:round/>
              </a:ln>
            </p:spPr>
            <p:txBody>
              <a:bodyPr wrap="none" anchor="ctr"/>
              <a:lstStyle/>
              <a:p>
                <a:endParaRPr lang="zh-CN" altLang="en-US">
                  <a:solidFill>
                    <a:srgbClr val="000000"/>
                  </a:solidFill>
                </a:endParaRPr>
              </a:p>
            </p:txBody>
          </p:sp>
        </p:grpSp>
        <p:grpSp>
          <p:nvGrpSpPr>
            <p:cNvPr id="42084" name="Group 45"/>
            <p:cNvGrpSpPr/>
            <p:nvPr/>
          </p:nvGrpSpPr>
          <p:grpSpPr bwMode="auto">
            <a:xfrm>
              <a:off x="3888" y="768"/>
              <a:ext cx="504" cy="882"/>
              <a:chOff x="2544" y="1680"/>
              <a:chExt cx="288" cy="912"/>
            </a:xfrm>
          </p:grpSpPr>
          <p:sp>
            <p:nvSpPr>
              <p:cNvPr id="42085" name="Freeform 46"/>
              <p:cNvSpPr/>
              <p:nvPr/>
            </p:nvSpPr>
            <p:spPr bwMode="auto">
              <a:xfrm rot="625572">
                <a:off x="2544" y="1680"/>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0066"/>
              </a:solidFill>
              <a:ln w="9525">
                <a:solidFill>
                  <a:srgbClr val="FF0066"/>
                </a:solidFill>
                <a:round/>
              </a:ln>
            </p:spPr>
            <p:txBody>
              <a:bodyPr wrap="none" anchor="ctr"/>
              <a:lstStyle/>
              <a:p>
                <a:endParaRPr lang="zh-CN" altLang="en-US"/>
              </a:p>
            </p:txBody>
          </p:sp>
          <p:sp>
            <p:nvSpPr>
              <p:cNvPr id="42086" name="Oval 47"/>
              <p:cNvSpPr>
                <a:spLocks noChangeArrowheads="1"/>
              </p:cNvSpPr>
              <p:nvPr/>
            </p:nvSpPr>
            <p:spPr bwMode="auto">
              <a:xfrm rot="-995658">
                <a:off x="2640" y="2064"/>
                <a:ext cx="96" cy="96"/>
              </a:xfrm>
              <a:prstGeom prst="ellipse">
                <a:avLst/>
              </a:prstGeom>
              <a:solidFill>
                <a:srgbClr val="FF0066"/>
              </a:solidFill>
              <a:ln w="9525">
                <a:solidFill>
                  <a:srgbClr val="FF0066"/>
                </a:solidFill>
                <a:round/>
              </a:ln>
            </p:spPr>
            <p:txBody>
              <a:bodyPr wrap="none" anchor="ctr"/>
              <a:lstStyle/>
              <a:p>
                <a:endParaRPr lang="zh-CN" altLang="en-US">
                  <a:solidFill>
                    <a:srgbClr val="000000"/>
                  </a:solidFill>
                </a:endParaRPr>
              </a:p>
            </p:txBody>
          </p:sp>
        </p:grpSp>
        <p:grpSp>
          <p:nvGrpSpPr>
            <p:cNvPr id="42078" name="Group 48"/>
            <p:cNvGrpSpPr/>
            <p:nvPr/>
          </p:nvGrpSpPr>
          <p:grpSpPr bwMode="auto">
            <a:xfrm>
              <a:off x="4368" y="915"/>
              <a:ext cx="319" cy="614"/>
              <a:chOff x="3622" y="1206"/>
              <a:chExt cx="319" cy="996"/>
            </a:xfrm>
          </p:grpSpPr>
          <p:sp>
            <p:nvSpPr>
              <p:cNvPr id="42079" name="Freeform 49"/>
              <p:cNvSpPr/>
              <p:nvPr/>
            </p:nvSpPr>
            <p:spPr bwMode="auto">
              <a:xfrm rot="-9973356">
                <a:off x="3622" y="1206"/>
                <a:ext cx="319" cy="996"/>
              </a:xfrm>
              <a:custGeom>
                <a:avLst/>
                <a:gdLst>
                  <a:gd name="T0" fmla="*/ 29 w 371"/>
                  <a:gd name="T1" fmla="*/ 231 h 1097"/>
                  <a:gd name="T2" fmla="*/ 22 w 371"/>
                  <a:gd name="T3" fmla="*/ 207 h 1097"/>
                  <a:gd name="T4" fmla="*/ 18 w 371"/>
                  <a:gd name="T5" fmla="*/ 174 h 1097"/>
                  <a:gd name="T6" fmla="*/ 11 w 371"/>
                  <a:gd name="T7" fmla="*/ 40 h 1097"/>
                  <a:gd name="T8" fmla="*/ 7 w 371"/>
                  <a:gd name="T9" fmla="*/ 0 h 1097"/>
                  <a:gd name="T10" fmla="*/ 3 w 371"/>
                  <a:gd name="T11" fmla="*/ 40 h 1097"/>
                  <a:gd name="T12" fmla="*/ 29 w 371"/>
                  <a:gd name="T13" fmla="*/ 202 h 1097"/>
                  <a:gd name="T14" fmla="*/ 29 w 371"/>
                  <a:gd name="T15" fmla="*/ 231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1"/>
              </a:solidFill>
              <a:ln w="9525">
                <a:solidFill>
                  <a:schemeClr val="tx1"/>
                </a:solidFill>
                <a:round/>
              </a:ln>
            </p:spPr>
            <p:txBody>
              <a:bodyPr wrap="none" anchor="ctr"/>
              <a:lstStyle/>
              <a:p>
                <a:endParaRPr lang="zh-CN" altLang="en-US"/>
              </a:p>
            </p:txBody>
          </p:sp>
          <p:sp>
            <p:nvSpPr>
              <p:cNvPr id="42082" name="Oval 52"/>
              <p:cNvSpPr>
                <a:spLocks noChangeArrowheads="1"/>
              </p:cNvSpPr>
              <p:nvPr/>
            </p:nvSpPr>
            <p:spPr bwMode="auto">
              <a:xfrm rot="17041803">
                <a:off x="3697" y="1572"/>
                <a:ext cx="176" cy="144"/>
              </a:xfrm>
              <a:prstGeom prst="ellipse">
                <a:avLst/>
              </a:prstGeom>
              <a:solidFill>
                <a:schemeClr val="tx1"/>
              </a:solidFill>
              <a:ln w="9525">
                <a:solidFill>
                  <a:schemeClr val="tx1"/>
                </a:solidFill>
                <a:round/>
              </a:ln>
            </p:spPr>
            <p:txBody>
              <a:bodyPr wrap="none" anchor="ctr"/>
              <a:lstStyle/>
              <a:p>
                <a:endParaRPr lang="zh-CN" altLang="en-US">
                  <a:solidFill>
                    <a:srgbClr val="000000"/>
                  </a:solidFill>
                </a:endParaRPr>
              </a:p>
            </p:txBody>
          </p:sp>
        </p:grpSp>
      </p:grpSp>
      <p:grpSp>
        <p:nvGrpSpPr>
          <p:cNvPr id="41989" name="Group 53"/>
          <p:cNvGrpSpPr/>
          <p:nvPr/>
        </p:nvGrpSpPr>
        <p:grpSpPr bwMode="auto">
          <a:xfrm>
            <a:off x="6934200" y="1085850"/>
            <a:ext cx="1828800" cy="1428750"/>
            <a:chOff x="3216" y="2208"/>
            <a:chExt cx="1728" cy="1776"/>
          </a:xfrm>
        </p:grpSpPr>
        <p:sp>
          <p:nvSpPr>
            <p:cNvPr id="42059" name="Oval 54"/>
            <p:cNvSpPr>
              <a:spLocks noChangeArrowheads="1"/>
            </p:cNvSpPr>
            <p:nvPr/>
          </p:nvSpPr>
          <p:spPr bwMode="auto">
            <a:xfrm>
              <a:off x="3216" y="2208"/>
              <a:ext cx="1728" cy="1776"/>
            </a:xfrm>
            <a:prstGeom prst="ellipse">
              <a:avLst/>
            </a:prstGeom>
            <a:solidFill>
              <a:srgbClr val="66CCFF"/>
            </a:solidFill>
            <a:ln w="9525">
              <a:solidFill>
                <a:schemeClr val="tx1"/>
              </a:solidFill>
              <a:round/>
            </a:ln>
          </p:spPr>
          <p:txBody>
            <a:bodyPr wrap="none" anchor="ctr"/>
            <a:lstStyle/>
            <a:p>
              <a:endParaRPr lang="zh-CN" altLang="en-US">
                <a:solidFill>
                  <a:srgbClr val="000000"/>
                </a:solidFill>
              </a:endParaRPr>
            </a:p>
          </p:txBody>
        </p:sp>
        <p:grpSp>
          <p:nvGrpSpPr>
            <p:cNvPr id="42072" name="Group 57"/>
            <p:cNvGrpSpPr/>
            <p:nvPr/>
          </p:nvGrpSpPr>
          <p:grpSpPr bwMode="auto">
            <a:xfrm>
              <a:off x="3312" y="2544"/>
              <a:ext cx="492" cy="1154"/>
              <a:chOff x="2544" y="1680"/>
              <a:chExt cx="288" cy="912"/>
            </a:xfrm>
          </p:grpSpPr>
          <p:sp>
            <p:nvSpPr>
              <p:cNvPr id="42073" name="Freeform 58"/>
              <p:cNvSpPr/>
              <p:nvPr/>
            </p:nvSpPr>
            <p:spPr bwMode="auto">
              <a:xfrm rot="625572">
                <a:off x="2544" y="1680"/>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1"/>
              </a:solidFill>
              <a:ln w="9525">
                <a:solidFill>
                  <a:schemeClr val="tx1"/>
                </a:solidFill>
                <a:round/>
              </a:ln>
            </p:spPr>
            <p:txBody>
              <a:bodyPr wrap="none" anchor="ctr"/>
              <a:lstStyle/>
              <a:p>
                <a:endParaRPr lang="zh-CN" altLang="en-US"/>
              </a:p>
            </p:txBody>
          </p:sp>
          <p:sp>
            <p:nvSpPr>
              <p:cNvPr id="42074" name="Oval 59"/>
              <p:cNvSpPr>
                <a:spLocks noChangeArrowheads="1"/>
              </p:cNvSpPr>
              <p:nvPr/>
            </p:nvSpPr>
            <p:spPr bwMode="auto">
              <a:xfrm rot="-995658">
                <a:off x="2640" y="2064"/>
                <a:ext cx="96" cy="96"/>
              </a:xfrm>
              <a:prstGeom prst="ellipse">
                <a:avLst/>
              </a:prstGeom>
              <a:solidFill>
                <a:schemeClr val="tx1"/>
              </a:solidFill>
              <a:ln w="9525">
                <a:solidFill>
                  <a:schemeClr val="tx1"/>
                </a:solidFill>
                <a:round/>
              </a:ln>
            </p:spPr>
            <p:txBody>
              <a:bodyPr wrap="none" anchor="ctr"/>
              <a:lstStyle/>
              <a:p>
                <a:endParaRPr lang="zh-CN" altLang="en-US">
                  <a:solidFill>
                    <a:srgbClr val="000000"/>
                  </a:solidFill>
                </a:endParaRPr>
              </a:p>
            </p:txBody>
          </p:sp>
        </p:grpSp>
        <p:grpSp>
          <p:nvGrpSpPr>
            <p:cNvPr id="42068" name="Group 62"/>
            <p:cNvGrpSpPr/>
            <p:nvPr/>
          </p:nvGrpSpPr>
          <p:grpSpPr bwMode="auto">
            <a:xfrm>
              <a:off x="3744" y="2688"/>
              <a:ext cx="504" cy="882"/>
              <a:chOff x="2544" y="1680"/>
              <a:chExt cx="288" cy="912"/>
            </a:xfrm>
          </p:grpSpPr>
          <p:sp>
            <p:nvSpPr>
              <p:cNvPr id="42069" name="Freeform 63"/>
              <p:cNvSpPr/>
              <p:nvPr/>
            </p:nvSpPr>
            <p:spPr bwMode="auto">
              <a:xfrm rot="625572">
                <a:off x="2544" y="1680"/>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1"/>
              </a:solidFill>
              <a:ln w="9525">
                <a:solidFill>
                  <a:schemeClr val="tx1"/>
                </a:solidFill>
                <a:round/>
              </a:ln>
            </p:spPr>
            <p:txBody>
              <a:bodyPr wrap="none" anchor="ctr"/>
              <a:lstStyle/>
              <a:p>
                <a:endParaRPr lang="zh-CN" altLang="en-US"/>
              </a:p>
            </p:txBody>
          </p:sp>
          <p:sp>
            <p:nvSpPr>
              <p:cNvPr id="42070" name="Oval 64"/>
              <p:cNvSpPr>
                <a:spLocks noChangeArrowheads="1"/>
              </p:cNvSpPr>
              <p:nvPr/>
            </p:nvSpPr>
            <p:spPr bwMode="auto">
              <a:xfrm rot="-995658">
                <a:off x="2640" y="2064"/>
                <a:ext cx="96" cy="96"/>
              </a:xfrm>
              <a:prstGeom prst="ellipse">
                <a:avLst/>
              </a:prstGeom>
              <a:solidFill>
                <a:schemeClr val="tx1"/>
              </a:solidFill>
              <a:ln w="9525">
                <a:solidFill>
                  <a:schemeClr val="tx1"/>
                </a:solidFill>
                <a:round/>
              </a:ln>
            </p:spPr>
            <p:txBody>
              <a:bodyPr wrap="none" anchor="ctr"/>
              <a:lstStyle/>
              <a:p>
                <a:endParaRPr lang="zh-CN" altLang="en-US">
                  <a:solidFill>
                    <a:srgbClr val="000000"/>
                  </a:solidFill>
                </a:endParaRPr>
              </a:p>
            </p:txBody>
          </p:sp>
        </p:grpSp>
        <p:grpSp>
          <p:nvGrpSpPr>
            <p:cNvPr id="42062" name="Group 65"/>
            <p:cNvGrpSpPr/>
            <p:nvPr/>
          </p:nvGrpSpPr>
          <p:grpSpPr bwMode="auto">
            <a:xfrm>
              <a:off x="4272" y="2835"/>
              <a:ext cx="319" cy="614"/>
              <a:chOff x="3622" y="1206"/>
              <a:chExt cx="319" cy="996"/>
            </a:xfrm>
          </p:grpSpPr>
          <p:sp>
            <p:nvSpPr>
              <p:cNvPr id="42063" name="Freeform 66"/>
              <p:cNvSpPr/>
              <p:nvPr/>
            </p:nvSpPr>
            <p:spPr bwMode="auto">
              <a:xfrm rot="-9973356">
                <a:off x="3622" y="1206"/>
                <a:ext cx="319" cy="996"/>
              </a:xfrm>
              <a:custGeom>
                <a:avLst/>
                <a:gdLst>
                  <a:gd name="T0" fmla="*/ 29 w 371"/>
                  <a:gd name="T1" fmla="*/ 231 h 1097"/>
                  <a:gd name="T2" fmla="*/ 22 w 371"/>
                  <a:gd name="T3" fmla="*/ 207 h 1097"/>
                  <a:gd name="T4" fmla="*/ 18 w 371"/>
                  <a:gd name="T5" fmla="*/ 174 h 1097"/>
                  <a:gd name="T6" fmla="*/ 11 w 371"/>
                  <a:gd name="T7" fmla="*/ 40 h 1097"/>
                  <a:gd name="T8" fmla="*/ 7 w 371"/>
                  <a:gd name="T9" fmla="*/ 0 h 1097"/>
                  <a:gd name="T10" fmla="*/ 3 w 371"/>
                  <a:gd name="T11" fmla="*/ 40 h 1097"/>
                  <a:gd name="T12" fmla="*/ 29 w 371"/>
                  <a:gd name="T13" fmla="*/ 202 h 1097"/>
                  <a:gd name="T14" fmla="*/ 29 w 371"/>
                  <a:gd name="T15" fmla="*/ 231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0066"/>
              </a:solidFill>
              <a:ln w="9525">
                <a:solidFill>
                  <a:srgbClr val="FF0066"/>
                </a:solidFill>
                <a:round/>
              </a:ln>
            </p:spPr>
            <p:txBody>
              <a:bodyPr wrap="none" anchor="ctr"/>
              <a:lstStyle/>
              <a:p>
                <a:endParaRPr lang="zh-CN" altLang="en-US"/>
              </a:p>
            </p:txBody>
          </p:sp>
          <p:sp>
            <p:nvSpPr>
              <p:cNvPr id="42066" name="Oval 69"/>
              <p:cNvSpPr>
                <a:spLocks noChangeArrowheads="1"/>
              </p:cNvSpPr>
              <p:nvPr/>
            </p:nvSpPr>
            <p:spPr bwMode="auto">
              <a:xfrm rot="17041803">
                <a:off x="3697" y="1572"/>
                <a:ext cx="176" cy="144"/>
              </a:xfrm>
              <a:prstGeom prst="ellipse">
                <a:avLst/>
              </a:prstGeom>
              <a:solidFill>
                <a:srgbClr val="FF0066"/>
              </a:solidFill>
              <a:ln w="9525">
                <a:solidFill>
                  <a:srgbClr val="FF0066"/>
                </a:solidFill>
                <a:round/>
              </a:ln>
            </p:spPr>
            <p:txBody>
              <a:bodyPr wrap="none" anchor="ctr"/>
              <a:lstStyle/>
              <a:p>
                <a:endParaRPr lang="zh-CN" altLang="en-US">
                  <a:solidFill>
                    <a:srgbClr val="000000"/>
                  </a:solidFill>
                </a:endParaRPr>
              </a:p>
            </p:txBody>
          </p:sp>
        </p:grpSp>
      </p:grpSp>
      <p:sp>
        <p:nvSpPr>
          <p:cNvPr id="41990" name="Line 70"/>
          <p:cNvSpPr>
            <a:spLocks noChangeShapeType="1"/>
          </p:cNvSpPr>
          <p:nvPr/>
        </p:nvSpPr>
        <p:spPr bwMode="auto">
          <a:xfrm flipH="1">
            <a:off x="4794250" y="742950"/>
            <a:ext cx="6350" cy="4009390"/>
          </a:xfrm>
          <a:prstGeom prst="line">
            <a:avLst/>
          </a:prstGeom>
          <a:noFill/>
          <a:ln w="38100">
            <a:solidFill>
              <a:schemeClr val="tx1"/>
            </a:solidFill>
            <a:prstDash val="dash"/>
            <a:miter lim="800000"/>
          </a:ln>
          <a:extLst>
            <a:ext uri="{909E8E84-426E-40DD-AFC4-6F175D3DCCD1}">
              <a14:hiddenFill xmlns:a14="http://schemas.microsoft.com/office/drawing/2010/main">
                <a:noFill/>
              </a14:hiddenFill>
            </a:ext>
          </a:extLst>
        </p:spPr>
        <p:txBody>
          <a:bodyPr wrap="none"/>
          <a:lstStyle/>
          <a:p>
            <a:endParaRPr lang="zh-CN" altLang="en-US"/>
          </a:p>
        </p:txBody>
      </p:sp>
      <p:grpSp>
        <p:nvGrpSpPr>
          <p:cNvPr id="41991" name="Group 71"/>
          <p:cNvGrpSpPr/>
          <p:nvPr/>
        </p:nvGrpSpPr>
        <p:grpSpPr bwMode="auto">
          <a:xfrm>
            <a:off x="685800" y="2971800"/>
            <a:ext cx="1981200" cy="1428750"/>
            <a:chOff x="3456" y="288"/>
            <a:chExt cx="1728" cy="1776"/>
          </a:xfrm>
        </p:grpSpPr>
        <p:sp>
          <p:nvSpPr>
            <p:cNvPr id="42043" name="Oval 72"/>
            <p:cNvSpPr>
              <a:spLocks noChangeArrowheads="1"/>
            </p:cNvSpPr>
            <p:nvPr/>
          </p:nvSpPr>
          <p:spPr bwMode="auto">
            <a:xfrm>
              <a:off x="3456" y="288"/>
              <a:ext cx="1728" cy="1776"/>
            </a:xfrm>
            <a:prstGeom prst="ellipse">
              <a:avLst/>
            </a:prstGeom>
            <a:solidFill>
              <a:srgbClr val="66CCFF"/>
            </a:solidFill>
            <a:ln w="9525">
              <a:solidFill>
                <a:schemeClr val="tx1"/>
              </a:solidFill>
              <a:round/>
            </a:ln>
          </p:spPr>
          <p:txBody>
            <a:bodyPr wrap="none" anchor="ctr"/>
            <a:lstStyle/>
            <a:p>
              <a:endParaRPr lang="zh-CN" altLang="en-US">
                <a:solidFill>
                  <a:srgbClr val="000000"/>
                </a:solidFill>
              </a:endParaRPr>
            </a:p>
          </p:txBody>
        </p:sp>
        <p:grpSp>
          <p:nvGrpSpPr>
            <p:cNvPr id="42044" name="Group 73"/>
            <p:cNvGrpSpPr/>
            <p:nvPr/>
          </p:nvGrpSpPr>
          <p:grpSpPr bwMode="auto">
            <a:xfrm>
              <a:off x="4608" y="867"/>
              <a:ext cx="319" cy="614"/>
              <a:chOff x="3622" y="1206"/>
              <a:chExt cx="319" cy="996"/>
            </a:xfrm>
          </p:grpSpPr>
          <p:sp>
            <p:nvSpPr>
              <p:cNvPr id="42055" name="Freeform 74"/>
              <p:cNvSpPr/>
              <p:nvPr/>
            </p:nvSpPr>
            <p:spPr bwMode="auto">
              <a:xfrm rot="-9973356">
                <a:off x="3622" y="1206"/>
                <a:ext cx="319" cy="996"/>
              </a:xfrm>
              <a:custGeom>
                <a:avLst/>
                <a:gdLst>
                  <a:gd name="T0" fmla="*/ 29 w 371"/>
                  <a:gd name="T1" fmla="*/ 231 h 1097"/>
                  <a:gd name="T2" fmla="*/ 22 w 371"/>
                  <a:gd name="T3" fmla="*/ 207 h 1097"/>
                  <a:gd name="T4" fmla="*/ 18 w 371"/>
                  <a:gd name="T5" fmla="*/ 174 h 1097"/>
                  <a:gd name="T6" fmla="*/ 11 w 371"/>
                  <a:gd name="T7" fmla="*/ 40 h 1097"/>
                  <a:gd name="T8" fmla="*/ 7 w 371"/>
                  <a:gd name="T9" fmla="*/ 0 h 1097"/>
                  <a:gd name="T10" fmla="*/ 3 w 371"/>
                  <a:gd name="T11" fmla="*/ 40 h 1097"/>
                  <a:gd name="T12" fmla="*/ 29 w 371"/>
                  <a:gd name="T13" fmla="*/ 202 h 1097"/>
                  <a:gd name="T14" fmla="*/ 29 w 371"/>
                  <a:gd name="T15" fmla="*/ 231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1"/>
              </a:solidFill>
              <a:ln w="9525">
                <a:solidFill>
                  <a:schemeClr val="tx1"/>
                </a:solidFill>
                <a:round/>
              </a:ln>
            </p:spPr>
            <p:txBody>
              <a:bodyPr wrap="none" anchor="ctr"/>
              <a:lstStyle/>
              <a:p>
                <a:endParaRPr lang="zh-CN" altLang="en-US"/>
              </a:p>
            </p:txBody>
          </p:sp>
          <p:sp>
            <p:nvSpPr>
              <p:cNvPr id="42058" name="Oval 77"/>
              <p:cNvSpPr>
                <a:spLocks noChangeArrowheads="1"/>
              </p:cNvSpPr>
              <p:nvPr/>
            </p:nvSpPr>
            <p:spPr bwMode="auto">
              <a:xfrm rot="17041803">
                <a:off x="3697" y="1572"/>
                <a:ext cx="176" cy="144"/>
              </a:xfrm>
              <a:prstGeom prst="ellipse">
                <a:avLst/>
              </a:prstGeom>
              <a:solidFill>
                <a:schemeClr val="tx1"/>
              </a:solidFill>
              <a:ln w="9525">
                <a:solidFill>
                  <a:schemeClr val="tx1"/>
                </a:solidFill>
                <a:round/>
              </a:ln>
            </p:spPr>
            <p:txBody>
              <a:bodyPr wrap="none" anchor="ctr"/>
              <a:lstStyle/>
              <a:p>
                <a:endParaRPr lang="zh-CN" altLang="en-US">
                  <a:solidFill>
                    <a:srgbClr val="000000"/>
                  </a:solidFill>
                </a:endParaRPr>
              </a:p>
            </p:txBody>
          </p:sp>
        </p:grpSp>
        <p:grpSp>
          <p:nvGrpSpPr>
            <p:cNvPr id="42052" name="Group 80"/>
            <p:cNvGrpSpPr/>
            <p:nvPr/>
          </p:nvGrpSpPr>
          <p:grpSpPr bwMode="auto">
            <a:xfrm>
              <a:off x="3696" y="576"/>
              <a:ext cx="492" cy="1154"/>
              <a:chOff x="2544" y="1680"/>
              <a:chExt cx="288" cy="912"/>
            </a:xfrm>
          </p:grpSpPr>
          <p:sp>
            <p:nvSpPr>
              <p:cNvPr id="42053" name="Freeform 81"/>
              <p:cNvSpPr/>
              <p:nvPr/>
            </p:nvSpPr>
            <p:spPr bwMode="auto">
              <a:xfrm rot="625572">
                <a:off x="2544" y="1680"/>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0066"/>
              </a:solidFill>
              <a:ln w="9525">
                <a:solidFill>
                  <a:srgbClr val="FF0066"/>
                </a:solidFill>
                <a:round/>
              </a:ln>
            </p:spPr>
            <p:txBody>
              <a:bodyPr wrap="none" anchor="ctr"/>
              <a:lstStyle/>
              <a:p>
                <a:endParaRPr lang="zh-CN" altLang="en-US"/>
              </a:p>
            </p:txBody>
          </p:sp>
          <p:sp>
            <p:nvSpPr>
              <p:cNvPr id="42054" name="Oval 82"/>
              <p:cNvSpPr>
                <a:spLocks noChangeArrowheads="1"/>
              </p:cNvSpPr>
              <p:nvPr/>
            </p:nvSpPr>
            <p:spPr bwMode="auto">
              <a:xfrm rot="20604342">
                <a:off x="2640" y="2064"/>
                <a:ext cx="96" cy="96"/>
              </a:xfrm>
              <a:prstGeom prst="ellipse">
                <a:avLst/>
              </a:prstGeom>
              <a:solidFill>
                <a:srgbClr val="FF0066"/>
              </a:solidFill>
              <a:ln w="9525">
                <a:solidFill>
                  <a:srgbClr val="FF0066"/>
                </a:solidFill>
                <a:round/>
              </a:ln>
            </p:spPr>
            <p:txBody>
              <a:bodyPr wrap="none" anchor="ctr"/>
              <a:lstStyle/>
              <a:p>
                <a:endParaRPr lang="zh-CN" altLang="en-US">
                  <a:solidFill>
                    <a:srgbClr val="000000"/>
                  </a:solidFill>
                </a:endParaRPr>
              </a:p>
            </p:txBody>
          </p:sp>
        </p:grpSp>
        <p:grpSp>
          <p:nvGrpSpPr>
            <p:cNvPr id="42048" name="Group 85"/>
            <p:cNvGrpSpPr/>
            <p:nvPr/>
          </p:nvGrpSpPr>
          <p:grpSpPr bwMode="auto">
            <a:xfrm>
              <a:off x="4128" y="720"/>
              <a:ext cx="504" cy="882"/>
              <a:chOff x="2544" y="1680"/>
              <a:chExt cx="288" cy="912"/>
            </a:xfrm>
          </p:grpSpPr>
          <p:sp>
            <p:nvSpPr>
              <p:cNvPr id="42049" name="Freeform 86"/>
              <p:cNvSpPr/>
              <p:nvPr/>
            </p:nvSpPr>
            <p:spPr bwMode="auto">
              <a:xfrm rot="625572">
                <a:off x="2544" y="1680"/>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1"/>
              </a:solidFill>
              <a:ln w="9525">
                <a:solidFill>
                  <a:schemeClr val="tx1"/>
                </a:solidFill>
                <a:round/>
              </a:ln>
            </p:spPr>
            <p:txBody>
              <a:bodyPr wrap="none" anchor="ctr"/>
              <a:lstStyle/>
              <a:p>
                <a:endParaRPr lang="zh-CN" altLang="en-US"/>
              </a:p>
            </p:txBody>
          </p:sp>
          <p:sp>
            <p:nvSpPr>
              <p:cNvPr id="42050" name="Oval 87"/>
              <p:cNvSpPr>
                <a:spLocks noChangeArrowheads="1"/>
              </p:cNvSpPr>
              <p:nvPr/>
            </p:nvSpPr>
            <p:spPr bwMode="auto">
              <a:xfrm rot="-995658">
                <a:off x="2640" y="2064"/>
                <a:ext cx="96" cy="96"/>
              </a:xfrm>
              <a:prstGeom prst="ellipse">
                <a:avLst/>
              </a:prstGeom>
              <a:solidFill>
                <a:schemeClr val="tx1"/>
              </a:solidFill>
              <a:ln w="9525">
                <a:solidFill>
                  <a:schemeClr val="tx1"/>
                </a:solidFill>
                <a:round/>
              </a:ln>
            </p:spPr>
            <p:txBody>
              <a:bodyPr wrap="none" anchor="ctr"/>
              <a:lstStyle/>
              <a:p>
                <a:endParaRPr lang="zh-CN" altLang="en-US">
                  <a:solidFill>
                    <a:srgbClr val="000000"/>
                  </a:solidFill>
                </a:endParaRPr>
              </a:p>
            </p:txBody>
          </p:sp>
        </p:grpSp>
      </p:grpSp>
      <p:grpSp>
        <p:nvGrpSpPr>
          <p:cNvPr id="41992" name="Group 88"/>
          <p:cNvGrpSpPr/>
          <p:nvPr/>
        </p:nvGrpSpPr>
        <p:grpSpPr bwMode="auto">
          <a:xfrm>
            <a:off x="2743200" y="2971800"/>
            <a:ext cx="1981200" cy="1428750"/>
            <a:chOff x="3456" y="2208"/>
            <a:chExt cx="1728" cy="1776"/>
          </a:xfrm>
        </p:grpSpPr>
        <p:sp>
          <p:nvSpPr>
            <p:cNvPr id="42027" name="Oval 89"/>
            <p:cNvSpPr>
              <a:spLocks noChangeArrowheads="1"/>
            </p:cNvSpPr>
            <p:nvPr/>
          </p:nvSpPr>
          <p:spPr bwMode="auto">
            <a:xfrm>
              <a:off x="3456" y="2208"/>
              <a:ext cx="1728" cy="1776"/>
            </a:xfrm>
            <a:prstGeom prst="ellipse">
              <a:avLst/>
            </a:prstGeom>
            <a:solidFill>
              <a:srgbClr val="66CCFF"/>
            </a:solidFill>
            <a:ln w="9525">
              <a:solidFill>
                <a:schemeClr val="tx1"/>
              </a:solidFill>
              <a:round/>
            </a:ln>
          </p:spPr>
          <p:txBody>
            <a:bodyPr wrap="none" anchor="ctr"/>
            <a:lstStyle/>
            <a:p>
              <a:endParaRPr lang="zh-CN" altLang="en-US">
                <a:solidFill>
                  <a:srgbClr val="000000"/>
                </a:solidFill>
              </a:endParaRPr>
            </a:p>
          </p:txBody>
        </p:sp>
        <p:grpSp>
          <p:nvGrpSpPr>
            <p:cNvPr id="42040" name="Group 92"/>
            <p:cNvGrpSpPr/>
            <p:nvPr/>
          </p:nvGrpSpPr>
          <p:grpSpPr bwMode="auto">
            <a:xfrm>
              <a:off x="3648" y="2544"/>
              <a:ext cx="492" cy="1154"/>
              <a:chOff x="2544" y="1680"/>
              <a:chExt cx="288" cy="912"/>
            </a:xfrm>
          </p:grpSpPr>
          <p:sp>
            <p:nvSpPr>
              <p:cNvPr id="42041" name="Freeform 93"/>
              <p:cNvSpPr/>
              <p:nvPr/>
            </p:nvSpPr>
            <p:spPr bwMode="auto">
              <a:xfrm rot="625572">
                <a:off x="2544" y="1680"/>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1"/>
              </a:solidFill>
              <a:ln w="9525">
                <a:solidFill>
                  <a:schemeClr val="tx1"/>
                </a:solidFill>
                <a:round/>
              </a:ln>
            </p:spPr>
            <p:txBody>
              <a:bodyPr wrap="none" anchor="ctr"/>
              <a:lstStyle/>
              <a:p>
                <a:endParaRPr lang="zh-CN" altLang="en-US"/>
              </a:p>
            </p:txBody>
          </p:sp>
          <p:sp>
            <p:nvSpPr>
              <p:cNvPr id="42042" name="Oval 94"/>
              <p:cNvSpPr>
                <a:spLocks noChangeArrowheads="1"/>
              </p:cNvSpPr>
              <p:nvPr/>
            </p:nvSpPr>
            <p:spPr bwMode="auto">
              <a:xfrm rot="-995658">
                <a:off x="2640" y="2064"/>
                <a:ext cx="96" cy="96"/>
              </a:xfrm>
              <a:prstGeom prst="ellipse">
                <a:avLst/>
              </a:prstGeom>
              <a:solidFill>
                <a:schemeClr val="tx1"/>
              </a:solidFill>
              <a:ln w="9525">
                <a:solidFill>
                  <a:schemeClr val="tx1"/>
                </a:solidFill>
                <a:round/>
              </a:ln>
            </p:spPr>
            <p:txBody>
              <a:bodyPr wrap="none" anchor="ctr"/>
              <a:lstStyle/>
              <a:p>
                <a:endParaRPr lang="zh-CN" altLang="en-US">
                  <a:solidFill>
                    <a:srgbClr val="000000"/>
                  </a:solidFill>
                </a:endParaRPr>
              </a:p>
            </p:txBody>
          </p:sp>
        </p:grpSp>
        <p:grpSp>
          <p:nvGrpSpPr>
            <p:cNvPr id="42029" name="Group 95"/>
            <p:cNvGrpSpPr/>
            <p:nvPr/>
          </p:nvGrpSpPr>
          <p:grpSpPr bwMode="auto">
            <a:xfrm>
              <a:off x="4608" y="2835"/>
              <a:ext cx="319" cy="614"/>
              <a:chOff x="3622" y="1206"/>
              <a:chExt cx="319" cy="996"/>
            </a:xfrm>
          </p:grpSpPr>
          <p:sp>
            <p:nvSpPr>
              <p:cNvPr id="42035" name="Freeform 96"/>
              <p:cNvSpPr/>
              <p:nvPr/>
            </p:nvSpPr>
            <p:spPr bwMode="auto">
              <a:xfrm rot="-9973356">
                <a:off x="3622" y="1206"/>
                <a:ext cx="319" cy="996"/>
              </a:xfrm>
              <a:custGeom>
                <a:avLst/>
                <a:gdLst>
                  <a:gd name="T0" fmla="*/ 29 w 371"/>
                  <a:gd name="T1" fmla="*/ 231 h 1097"/>
                  <a:gd name="T2" fmla="*/ 22 w 371"/>
                  <a:gd name="T3" fmla="*/ 207 h 1097"/>
                  <a:gd name="T4" fmla="*/ 18 w 371"/>
                  <a:gd name="T5" fmla="*/ 174 h 1097"/>
                  <a:gd name="T6" fmla="*/ 11 w 371"/>
                  <a:gd name="T7" fmla="*/ 40 h 1097"/>
                  <a:gd name="T8" fmla="*/ 7 w 371"/>
                  <a:gd name="T9" fmla="*/ 0 h 1097"/>
                  <a:gd name="T10" fmla="*/ 3 w 371"/>
                  <a:gd name="T11" fmla="*/ 40 h 1097"/>
                  <a:gd name="T12" fmla="*/ 29 w 371"/>
                  <a:gd name="T13" fmla="*/ 202 h 1097"/>
                  <a:gd name="T14" fmla="*/ 29 w 371"/>
                  <a:gd name="T15" fmla="*/ 231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0066"/>
              </a:solidFill>
              <a:ln w="9525">
                <a:solidFill>
                  <a:srgbClr val="FF0066"/>
                </a:solidFill>
                <a:round/>
              </a:ln>
            </p:spPr>
            <p:txBody>
              <a:bodyPr wrap="none" anchor="ctr"/>
              <a:lstStyle/>
              <a:p>
                <a:endParaRPr lang="zh-CN" altLang="en-US"/>
              </a:p>
            </p:txBody>
          </p:sp>
          <p:sp>
            <p:nvSpPr>
              <p:cNvPr id="42038" name="Oval 99"/>
              <p:cNvSpPr>
                <a:spLocks noChangeArrowheads="1"/>
              </p:cNvSpPr>
              <p:nvPr/>
            </p:nvSpPr>
            <p:spPr bwMode="auto">
              <a:xfrm rot="17041803">
                <a:off x="3697" y="1572"/>
                <a:ext cx="176" cy="144"/>
              </a:xfrm>
              <a:prstGeom prst="ellipse">
                <a:avLst/>
              </a:prstGeom>
              <a:solidFill>
                <a:srgbClr val="FF0066"/>
              </a:solidFill>
              <a:ln w="9525">
                <a:solidFill>
                  <a:srgbClr val="FF0066"/>
                </a:solidFill>
                <a:round/>
              </a:ln>
            </p:spPr>
            <p:txBody>
              <a:bodyPr wrap="none" anchor="ctr"/>
              <a:lstStyle/>
              <a:p>
                <a:endParaRPr lang="zh-CN" altLang="en-US">
                  <a:solidFill>
                    <a:srgbClr val="000000"/>
                  </a:solidFill>
                </a:endParaRPr>
              </a:p>
            </p:txBody>
          </p:sp>
        </p:grpSp>
        <p:grpSp>
          <p:nvGrpSpPr>
            <p:cNvPr id="42032" name="Group 102"/>
            <p:cNvGrpSpPr/>
            <p:nvPr/>
          </p:nvGrpSpPr>
          <p:grpSpPr bwMode="auto">
            <a:xfrm>
              <a:off x="4128" y="2734"/>
              <a:ext cx="504" cy="882"/>
              <a:chOff x="2544" y="1680"/>
              <a:chExt cx="288" cy="912"/>
            </a:xfrm>
          </p:grpSpPr>
          <p:sp>
            <p:nvSpPr>
              <p:cNvPr id="42033" name="Freeform 103"/>
              <p:cNvSpPr/>
              <p:nvPr/>
            </p:nvSpPr>
            <p:spPr bwMode="auto">
              <a:xfrm rot="625572">
                <a:off x="2544" y="1680"/>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0066"/>
              </a:solidFill>
              <a:ln w="9525">
                <a:solidFill>
                  <a:srgbClr val="FF0066"/>
                </a:solidFill>
                <a:round/>
              </a:ln>
            </p:spPr>
            <p:txBody>
              <a:bodyPr wrap="none" anchor="ctr"/>
              <a:lstStyle/>
              <a:p>
                <a:endParaRPr lang="zh-CN" altLang="en-US"/>
              </a:p>
            </p:txBody>
          </p:sp>
          <p:sp>
            <p:nvSpPr>
              <p:cNvPr id="42034" name="Oval 104"/>
              <p:cNvSpPr>
                <a:spLocks noChangeArrowheads="1"/>
              </p:cNvSpPr>
              <p:nvPr/>
            </p:nvSpPr>
            <p:spPr bwMode="auto">
              <a:xfrm rot="-995658">
                <a:off x="2640" y="2064"/>
                <a:ext cx="96" cy="96"/>
              </a:xfrm>
              <a:prstGeom prst="ellipse">
                <a:avLst/>
              </a:prstGeom>
              <a:solidFill>
                <a:srgbClr val="FF0066"/>
              </a:solidFill>
              <a:ln w="9525">
                <a:solidFill>
                  <a:srgbClr val="FF0066"/>
                </a:solidFill>
                <a:round/>
              </a:ln>
            </p:spPr>
            <p:txBody>
              <a:bodyPr wrap="none" anchor="ctr"/>
              <a:lstStyle/>
              <a:p>
                <a:endParaRPr lang="zh-CN" altLang="en-US">
                  <a:solidFill>
                    <a:srgbClr val="000000"/>
                  </a:solidFill>
                </a:endParaRPr>
              </a:p>
            </p:txBody>
          </p:sp>
        </p:grpSp>
      </p:grpSp>
      <p:grpSp>
        <p:nvGrpSpPr>
          <p:cNvPr id="41993" name="Group 105"/>
          <p:cNvGrpSpPr/>
          <p:nvPr/>
        </p:nvGrpSpPr>
        <p:grpSpPr bwMode="auto">
          <a:xfrm>
            <a:off x="6858000" y="2971800"/>
            <a:ext cx="1905000" cy="1371600"/>
            <a:chOff x="960" y="288"/>
            <a:chExt cx="1728" cy="1776"/>
          </a:xfrm>
        </p:grpSpPr>
        <p:sp>
          <p:nvSpPr>
            <p:cNvPr id="42014" name="Oval 106"/>
            <p:cNvSpPr>
              <a:spLocks noChangeArrowheads="1"/>
            </p:cNvSpPr>
            <p:nvPr/>
          </p:nvSpPr>
          <p:spPr bwMode="auto">
            <a:xfrm>
              <a:off x="960" y="288"/>
              <a:ext cx="1728" cy="1776"/>
            </a:xfrm>
            <a:prstGeom prst="ellipse">
              <a:avLst/>
            </a:prstGeom>
            <a:solidFill>
              <a:srgbClr val="66CCFF"/>
            </a:solidFill>
            <a:ln w="9525">
              <a:solidFill>
                <a:schemeClr val="tx1"/>
              </a:solidFill>
              <a:round/>
            </a:ln>
          </p:spPr>
          <p:txBody>
            <a:bodyPr wrap="none" anchor="ctr"/>
            <a:lstStyle/>
            <a:p>
              <a:endParaRPr lang="zh-CN" altLang="en-US">
                <a:solidFill>
                  <a:srgbClr val="000000"/>
                </a:solidFill>
              </a:endParaRPr>
            </a:p>
          </p:txBody>
        </p:sp>
        <p:sp>
          <p:nvSpPr>
            <p:cNvPr id="42015" name="Freeform 107"/>
            <p:cNvSpPr/>
            <p:nvPr/>
          </p:nvSpPr>
          <p:spPr bwMode="auto">
            <a:xfrm rot="-9973356">
              <a:off x="2160" y="916"/>
              <a:ext cx="319" cy="614"/>
            </a:xfrm>
            <a:custGeom>
              <a:avLst/>
              <a:gdLst>
                <a:gd name="T0" fmla="*/ 29 w 371"/>
                <a:gd name="T1" fmla="*/ 1 h 1097"/>
                <a:gd name="T2" fmla="*/ 22 w 371"/>
                <a:gd name="T3" fmla="*/ 1 h 1097"/>
                <a:gd name="T4" fmla="*/ 18 w 371"/>
                <a:gd name="T5" fmla="*/ 1 h 1097"/>
                <a:gd name="T6" fmla="*/ 11 w 371"/>
                <a:gd name="T7" fmla="*/ 1 h 1097"/>
                <a:gd name="T8" fmla="*/ 7 w 371"/>
                <a:gd name="T9" fmla="*/ 0 h 1097"/>
                <a:gd name="T10" fmla="*/ 3 w 371"/>
                <a:gd name="T11" fmla="*/ 1 h 1097"/>
                <a:gd name="T12" fmla="*/ 29 w 371"/>
                <a:gd name="T13" fmla="*/ 1 h 1097"/>
                <a:gd name="T14" fmla="*/ 29 w 371"/>
                <a:gd name="T15" fmla="*/ 1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0066"/>
            </a:solidFill>
            <a:ln w="9525">
              <a:solidFill>
                <a:srgbClr val="FF0066"/>
              </a:solidFill>
              <a:round/>
            </a:ln>
          </p:spPr>
          <p:txBody>
            <a:bodyPr wrap="none" anchor="ctr"/>
            <a:lstStyle/>
            <a:p>
              <a:endParaRPr lang="zh-CN" altLang="en-US"/>
            </a:p>
          </p:txBody>
        </p:sp>
        <p:sp>
          <p:nvSpPr>
            <p:cNvPr id="42026" name="Oval 110"/>
            <p:cNvSpPr>
              <a:spLocks noChangeArrowheads="1"/>
            </p:cNvSpPr>
            <p:nvPr/>
          </p:nvSpPr>
          <p:spPr bwMode="auto">
            <a:xfrm rot="17041803">
              <a:off x="2269" y="1101"/>
              <a:ext cx="108" cy="144"/>
            </a:xfrm>
            <a:prstGeom prst="ellipse">
              <a:avLst/>
            </a:prstGeom>
            <a:solidFill>
              <a:srgbClr val="FF0066"/>
            </a:solidFill>
            <a:ln w="9525">
              <a:solidFill>
                <a:srgbClr val="FF0066"/>
              </a:solidFill>
              <a:round/>
            </a:ln>
          </p:spPr>
          <p:txBody>
            <a:bodyPr wrap="none" anchor="ctr"/>
            <a:lstStyle/>
            <a:p>
              <a:endParaRPr lang="zh-CN" altLang="en-US">
                <a:solidFill>
                  <a:srgbClr val="000000"/>
                </a:solidFill>
              </a:endParaRPr>
            </a:p>
          </p:txBody>
        </p:sp>
        <p:grpSp>
          <p:nvGrpSpPr>
            <p:cNvPr id="42018" name="Group 112"/>
            <p:cNvGrpSpPr/>
            <p:nvPr/>
          </p:nvGrpSpPr>
          <p:grpSpPr bwMode="auto">
            <a:xfrm>
              <a:off x="1248" y="624"/>
              <a:ext cx="492" cy="1154"/>
              <a:chOff x="2544" y="1680"/>
              <a:chExt cx="288" cy="912"/>
            </a:xfrm>
          </p:grpSpPr>
          <p:sp>
            <p:nvSpPr>
              <p:cNvPr id="42023" name="Freeform 113"/>
              <p:cNvSpPr/>
              <p:nvPr/>
            </p:nvSpPr>
            <p:spPr bwMode="auto">
              <a:xfrm rot="625572">
                <a:off x="2544" y="1680"/>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0066"/>
              </a:solidFill>
              <a:ln w="9525">
                <a:solidFill>
                  <a:srgbClr val="FF0066"/>
                </a:solidFill>
                <a:round/>
              </a:ln>
            </p:spPr>
            <p:txBody>
              <a:bodyPr wrap="none" anchor="ctr"/>
              <a:lstStyle/>
              <a:p>
                <a:endParaRPr lang="zh-CN" altLang="en-US"/>
              </a:p>
            </p:txBody>
          </p:sp>
          <p:sp>
            <p:nvSpPr>
              <p:cNvPr id="42024" name="Oval 114"/>
              <p:cNvSpPr>
                <a:spLocks noChangeArrowheads="1"/>
              </p:cNvSpPr>
              <p:nvPr/>
            </p:nvSpPr>
            <p:spPr bwMode="auto">
              <a:xfrm rot="-995658">
                <a:off x="2640" y="2064"/>
                <a:ext cx="96" cy="96"/>
              </a:xfrm>
              <a:prstGeom prst="ellipse">
                <a:avLst/>
              </a:prstGeom>
              <a:solidFill>
                <a:srgbClr val="FF0066"/>
              </a:solidFill>
              <a:ln w="9525">
                <a:solidFill>
                  <a:srgbClr val="FF0066"/>
                </a:solidFill>
                <a:round/>
              </a:ln>
            </p:spPr>
            <p:txBody>
              <a:bodyPr wrap="none" anchor="ctr"/>
              <a:lstStyle/>
              <a:p>
                <a:endParaRPr lang="zh-CN" altLang="en-US">
                  <a:solidFill>
                    <a:srgbClr val="000000"/>
                  </a:solidFill>
                </a:endParaRPr>
              </a:p>
            </p:txBody>
          </p:sp>
        </p:grpSp>
        <p:grpSp>
          <p:nvGrpSpPr>
            <p:cNvPr id="42020" name="Group 116"/>
            <p:cNvGrpSpPr/>
            <p:nvPr/>
          </p:nvGrpSpPr>
          <p:grpSpPr bwMode="auto">
            <a:xfrm>
              <a:off x="1680" y="768"/>
              <a:ext cx="504" cy="882"/>
              <a:chOff x="2544" y="1680"/>
              <a:chExt cx="288" cy="912"/>
            </a:xfrm>
          </p:grpSpPr>
          <p:sp>
            <p:nvSpPr>
              <p:cNvPr id="42021" name="Freeform 117"/>
              <p:cNvSpPr/>
              <p:nvPr/>
            </p:nvSpPr>
            <p:spPr bwMode="auto">
              <a:xfrm rot="625572">
                <a:off x="2544" y="1680"/>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1"/>
              </a:solidFill>
              <a:ln w="9525">
                <a:solidFill>
                  <a:schemeClr val="tx1"/>
                </a:solidFill>
                <a:round/>
              </a:ln>
            </p:spPr>
            <p:txBody>
              <a:bodyPr wrap="none" anchor="ctr"/>
              <a:lstStyle/>
              <a:p>
                <a:endParaRPr lang="zh-CN" altLang="en-US"/>
              </a:p>
            </p:txBody>
          </p:sp>
          <p:sp>
            <p:nvSpPr>
              <p:cNvPr id="42022" name="Oval 118"/>
              <p:cNvSpPr>
                <a:spLocks noChangeArrowheads="1"/>
              </p:cNvSpPr>
              <p:nvPr/>
            </p:nvSpPr>
            <p:spPr bwMode="auto">
              <a:xfrm rot="-995658">
                <a:off x="2640" y="2064"/>
                <a:ext cx="96" cy="96"/>
              </a:xfrm>
              <a:prstGeom prst="ellipse">
                <a:avLst/>
              </a:prstGeom>
              <a:solidFill>
                <a:schemeClr val="tx1"/>
              </a:solidFill>
              <a:ln w="9525">
                <a:solidFill>
                  <a:schemeClr val="tx1"/>
                </a:solidFill>
                <a:round/>
              </a:ln>
            </p:spPr>
            <p:txBody>
              <a:bodyPr wrap="none" anchor="ctr"/>
              <a:lstStyle/>
              <a:p>
                <a:endParaRPr lang="zh-CN" altLang="en-US">
                  <a:solidFill>
                    <a:srgbClr val="000000"/>
                  </a:solidFill>
                </a:endParaRPr>
              </a:p>
            </p:txBody>
          </p:sp>
        </p:grpSp>
      </p:grpSp>
      <p:grpSp>
        <p:nvGrpSpPr>
          <p:cNvPr id="41994" name="Group 119"/>
          <p:cNvGrpSpPr/>
          <p:nvPr/>
        </p:nvGrpSpPr>
        <p:grpSpPr bwMode="auto">
          <a:xfrm>
            <a:off x="4876800" y="2971800"/>
            <a:ext cx="1905000" cy="1371600"/>
            <a:chOff x="1008" y="2256"/>
            <a:chExt cx="1728" cy="1776"/>
          </a:xfrm>
        </p:grpSpPr>
        <p:sp>
          <p:nvSpPr>
            <p:cNvPr id="41998" name="Oval 120"/>
            <p:cNvSpPr>
              <a:spLocks noChangeArrowheads="1"/>
            </p:cNvSpPr>
            <p:nvPr/>
          </p:nvSpPr>
          <p:spPr bwMode="auto">
            <a:xfrm>
              <a:off x="1008" y="2256"/>
              <a:ext cx="1728" cy="1776"/>
            </a:xfrm>
            <a:prstGeom prst="ellipse">
              <a:avLst/>
            </a:prstGeom>
            <a:solidFill>
              <a:srgbClr val="66CCFF"/>
            </a:solidFill>
            <a:ln w="9525">
              <a:solidFill>
                <a:schemeClr val="tx1"/>
              </a:solidFill>
              <a:round/>
            </a:ln>
          </p:spPr>
          <p:txBody>
            <a:bodyPr wrap="none" anchor="ctr"/>
            <a:lstStyle/>
            <a:p>
              <a:endParaRPr lang="zh-CN" altLang="en-US">
                <a:solidFill>
                  <a:srgbClr val="000000"/>
                </a:solidFill>
              </a:endParaRPr>
            </a:p>
          </p:txBody>
        </p:sp>
        <p:grpSp>
          <p:nvGrpSpPr>
            <p:cNvPr id="41999" name="Group 121"/>
            <p:cNvGrpSpPr/>
            <p:nvPr/>
          </p:nvGrpSpPr>
          <p:grpSpPr bwMode="auto">
            <a:xfrm>
              <a:off x="2160" y="2881"/>
              <a:ext cx="319" cy="614"/>
              <a:chOff x="3622" y="1206"/>
              <a:chExt cx="319" cy="996"/>
            </a:xfrm>
          </p:grpSpPr>
          <p:sp>
            <p:nvSpPr>
              <p:cNvPr id="42010" name="Freeform 122"/>
              <p:cNvSpPr/>
              <p:nvPr/>
            </p:nvSpPr>
            <p:spPr bwMode="auto">
              <a:xfrm rot="-9973356">
                <a:off x="3622" y="1206"/>
                <a:ext cx="319" cy="996"/>
              </a:xfrm>
              <a:custGeom>
                <a:avLst/>
                <a:gdLst>
                  <a:gd name="T0" fmla="*/ 29 w 371"/>
                  <a:gd name="T1" fmla="*/ 231 h 1097"/>
                  <a:gd name="T2" fmla="*/ 22 w 371"/>
                  <a:gd name="T3" fmla="*/ 207 h 1097"/>
                  <a:gd name="T4" fmla="*/ 18 w 371"/>
                  <a:gd name="T5" fmla="*/ 174 h 1097"/>
                  <a:gd name="T6" fmla="*/ 11 w 371"/>
                  <a:gd name="T7" fmla="*/ 40 h 1097"/>
                  <a:gd name="T8" fmla="*/ 7 w 371"/>
                  <a:gd name="T9" fmla="*/ 0 h 1097"/>
                  <a:gd name="T10" fmla="*/ 3 w 371"/>
                  <a:gd name="T11" fmla="*/ 40 h 1097"/>
                  <a:gd name="T12" fmla="*/ 29 w 371"/>
                  <a:gd name="T13" fmla="*/ 202 h 1097"/>
                  <a:gd name="T14" fmla="*/ 29 w 371"/>
                  <a:gd name="T15" fmla="*/ 231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1"/>
              </a:solidFill>
              <a:ln w="9525">
                <a:solidFill>
                  <a:schemeClr val="tx1"/>
                </a:solidFill>
                <a:round/>
              </a:ln>
            </p:spPr>
            <p:txBody>
              <a:bodyPr wrap="none" anchor="ctr"/>
              <a:lstStyle/>
              <a:p>
                <a:endParaRPr lang="zh-CN" altLang="en-US"/>
              </a:p>
            </p:txBody>
          </p:sp>
          <p:sp>
            <p:nvSpPr>
              <p:cNvPr id="42013" name="Oval 125"/>
              <p:cNvSpPr>
                <a:spLocks noChangeArrowheads="1"/>
              </p:cNvSpPr>
              <p:nvPr/>
            </p:nvSpPr>
            <p:spPr bwMode="auto">
              <a:xfrm rot="17041803">
                <a:off x="3697" y="1572"/>
                <a:ext cx="176" cy="144"/>
              </a:xfrm>
              <a:prstGeom prst="ellipse">
                <a:avLst/>
              </a:prstGeom>
              <a:solidFill>
                <a:schemeClr val="tx1"/>
              </a:solidFill>
              <a:ln w="9525">
                <a:solidFill>
                  <a:schemeClr val="tx1"/>
                </a:solidFill>
                <a:round/>
              </a:ln>
            </p:spPr>
            <p:txBody>
              <a:bodyPr wrap="none" anchor="ctr"/>
              <a:lstStyle/>
              <a:p>
                <a:endParaRPr lang="zh-CN" altLang="en-US">
                  <a:solidFill>
                    <a:srgbClr val="000000"/>
                  </a:solidFill>
                </a:endParaRPr>
              </a:p>
            </p:txBody>
          </p:sp>
        </p:grpSp>
        <p:grpSp>
          <p:nvGrpSpPr>
            <p:cNvPr id="42007" name="Group 128"/>
            <p:cNvGrpSpPr/>
            <p:nvPr/>
          </p:nvGrpSpPr>
          <p:grpSpPr bwMode="auto">
            <a:xfrm>
              <a:off x="1248" y="2590"/>
              <a:ext cx="492" cy="1154"/>
              <a:chOff x="2544" y="1680"/>
              <a:chExt cx="288" cy="912"/>
            </a:xfrm>
          </p:grpSpPr>
          <p:sp>
            <p:nvSpPr>
              <p:cNvPr id="42008" name="Freeform 129"/>
              <p:cNvSpPr/>
              <p:nvPr/>
            </p:nvSpPr>
            <p:spPr bwMode="auto">
              <a:xfrm rot="625572">
                <a:off x="2544" y="1680"/>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chemeClr val="tx1"/>
              </a:solidFill>
              <a:ln w="9525">
                <a:solidFill>
                  <a:schemeClr val="tx1"/>
                </a:solidFill>
                <a:round/>
              </a:ln>
            </p:spPr>
            <p:txBody>
              <a:bodyPr wrap="none" anchor="ctr"/>
              <a:lstStyle/>
              <a:p>
                <a:endParaRPr lang="zh-CN" altLang="en-US"/>
              </a:p>
            </p:txBody>
          </p:sp>
          <p:sp>
            <p:nvSpPr>
              <p:cNvPr id="42009" name="Oval 130"/>
              <p:cNvSpPr>
                <a:spLocks noChangeArrowheads="1"/>
              </p:cNvSpPr>
              <p:nvPr/>
            </p:nvSpPr>
            <p:spPr bwMode="auto">
              <a:xfrm rot="-995658">
                <a:off x="2640" y="2064"/>
                <a:ext cx="96" cy="96"/>
              </a:xfrm>
              <a:prstGeom prst="ellipse">
                <a:avLst/>
              </a:prstGeom>
              <a:solidFill>
                <a:schemeClr val="tx1"/>
              </a:solidFill>
              <a:ln w="9525">
                <a:solidFill>
                  <a:schemeClr val="tx1"/>
                </a:solidFill>
                <a:round/>
              </a:ln>
            </p:spPr>
            <p:txBody>
              <a:bodyPr wrap="none" anchor="ctr"/>
              <a:lstStyle/>
              <a:p>
                <a:endParaRPr lang="zh-CN" altLang="en-US">
                  <a:solidFill>
                    <a:srgbClr val="000000"/>
                  </a:solidFill>
                </a:endParaRPr>
              </a:p>
            </p:txBody>
          </p:sp>
        </p:grpSp>
        <p:grpSp>
          <p:nvGrpSpPr>
            <p:cNvPr id="42003" name="Group 133"/>
            <p:cNvGrpSpPr/>
            <p:nvPr/>
          </p:nvGrpSpPr>
          <p:grpSpPr bwMode="auto">
            <a:xfrm>
              <a:off x="1680" y="2734"/>
              <a:ext cx="504" cy="882"/>
              <a:chOff x="2544" y="1680"/>
              <a:chExt cx="288" cy="912"/>
            </a:xfrm>
          </p:grpSpPr>
          <p:sp>
            <p:nvSpPr>
              <p:cNvPr id="42004" name="Freeform 134"/>
              <p:cNvSpPr/>
              <p:nvPr/>
            </p:nvSpPr>
            <p:spPr bwMode="auto">
              <a:xfrm rot="625572">
                <a:off x="2544" y="1680"/>
                <a:ext cx="288" cy="912"/>
              </a:xfrm>
              <a:custGeom>
                <a:avLst/>
                <a:gdLst>
                  <a:gd name="T0" fmla="*/ 5 w 371"/>
                  <a:gd name="T1" fmla="*/ 56 h 1097"/>
                  <a:gd name="T2" fmla="*/ 4 w 371"/>
                  <a:gd name="T3" fmla="*/ 51 h 1097"/>
                  <a:gd name="T4" fmla="*/ 3 w 371"/>
                  <a:gd name="T5" fmla="*/ 43 h 1097"/>
                  <a:gd name="T6" fmla="*/ 2 w 371"/>
                  <a:gd name="T7" fmla="*/ 10 h 1097"/>
                  <a:gd name="T8" fmla="*/ 2 w 371"/>
                  <a:gd name="T9" fmla="*/ 0 h 1097"/>
                  <a:gd name="T10" fmla="*/ 2 w 371"/>
                  <a:gd name="T11" fmla="*/ 10 h 1097"/>
                  <a:gd name="T12" fmla="*/ 5 w 371"/>
                  <a:gd name="T13" fmla="*/ 49 h 1097"/>
                  <a:gd name="T14" fmla="*/ 5 w 371"/>
                  <a:gd name="T15" fmla="*/ 56 h 1097"/>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1097"/>
                  <a:gd name="T26" fmla="*/ 371 w 371"/>
                  <a:gd name="T27" fmla="*/ 1097 h 10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1097">
                    <a:moveTo>
                      <a:pt x="316" y="1083"/>
                    </a:moveTo>
                    <a:cubicBezTo>
                      <a:pt x="304" y="1087"/>
                      <a:pt x="271" y="1017"/>
                      <a:pt x="253" y="972"/>
                    </a:cubicBezTo>
                    <a:cubicBezTo>
                      <a:pt x="235" y="927"/>
                      <a:pt x="226" y="946"/>
                      <a:pt x="205" y="815"/>
                    </a:cubicBezTo>
                    <a:cubicBezTo>
                      <a:pt x="184" y="684"/>
                      <a:pt x="148" y="319"/>
                      <a:pt x="127" y="183"/>
                    </a:cubicBezTo>
                    <a:cubicBezTo>
                      <a:pt x="106" y="47"/>
                      <a:pt x="90" y="0"/>
                      <a:pt x="76" y="0"/>
                    </a:cubicBezTo>
                    <a:cubicBezTo>
                      <a:pt x="62" y="0"/>
                      <a:pt x="0" y="26"/>
                      <a:pt x="40" y="184"/>
                    </a:cubicBezTo>
                    <a:cubicBezTo>
                      <a:pt x="82" y="342"/>
                      <a:pt x="279" y="797"/>
                      <a:pt x="325" y="947"/>
                    </a:cubicBezTo>
                    <a:cubicBezTo>
                      <a:pt x="371" y="1097"/>
                      <a:pt x="328" y="1079"/>
                      <a:pt x="316" y="1083"/>
                    </a:cubicBezTo>
                    <a:close/>
                  </a:path>
                </a:pathLst>
              </a:custGeom>
              <a:solidFill>
                <a:srgbClr val="FF0066"/>
              </a:solidFill>
              <a:ln w="9525">
                <a:solidFill>
                  <a:srgbClr val="FF0066"/>
                </a:solidFill>
                <a:round/>
              </a:ln>
            </p:spPr>
            <p:txBody>
              <a:bodyPr wrap="none" anchor="ctr"/>
              <a:lstStyle/>
              <a:p>
                <a:endParaRPr lang="zh-CN" altLang="en-US"/>
              </a:p>
            </p:txBody>
          </p:sp>
          <p:sp>
            <p:nvSpPr>
              <p:cNvPr id="42005" name="Oval 135"/>
              <p:cNvSpPr>
                <a:spLocks noChangeArrowheads="1"/>
              </p:cNvSpPr>
              <p:nvPr/>
            </p:nvSpPr>
            <p:spPr bwMode="auto">
              <a:xfrm rot="20604342">
                <a:off x="2640" y="2064"/>
                <a:ext cx="96" cy="96"/>
              </a:xfrm>
              <a:prstGeom prst="ellipse">
                <a:avLst/>
              </a:prstGeom>
              <a:solidFill>
                <a:srgbClr val="FF0066"/>
              </a:solidFill>
              <a:ln w="9525">
                <a:solidFill>
                  <a:srgbClr val="FF0066"/>
                </a:solidFill>
                <a:round/>
              </a:ln>
            </p:spPr>
            <p:txBody>
              <a:bodyPr wrap="none" anchor="ctr"/>
              <a:lstStyle/>
              <a:p>
                <a:endParaRPr lang="zh-CN" altLang="en-US">
                  <a:solidFill>
                    <a:srgbClr val="000000"/>
                  </a:solidFill>
                </a:endParaRPr>
              </a:p>
            </p:txBody>
          </p:sp>
        </p:grpSp>
      </p:grpSp>
      <p:sp>
        <p:nvSpPr>
          <p:cNvPr id="41995" name="Line 136"/>
          <p:cNvSpPr>
            <a:spLocks noChangeShapeType="1"/>
          </p:cNvSpPr>
          <p:nvPr/>
        </p:nvSpPr>
        <p:spPr bwMode="auto">
          <a:xfrm>
            <a:off x="685800" y="2686050"/>
            <a:ext cx="8153400" cy="0"/>
          </a:xfrm>
          <a:prstGeom prst="line">
            <a:avLst/>
          </a:prstGeom>
          <a:noFill/>
          <a:ln w="38100">
            <a:solidFill>
              <a:schemeClr val="tx1"/>
            </a:solidFill>
            <a:prstDash val="dash"/>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82057" name="Text Box 137"/>
          <p:cNvSpPr txBox="1">
            <a:spLocks noChangeArrowheads="1"/>
          </p:cNvSpPr>
          <p:nvPr/>
        </p:nvSpPr>
        <p:spPr bwMode="auto">
          <a:xfrm>
            <a:off x="3907963" y="254911"/>
            <a:ext cx="1799066" cy="646331"/>
          </a:xfrm>
          <a:prstGeom prst="rect">
            <a:avLst/>
          </a:prstGeom>
          <a:solidFill>
            <a:srgbClr val="CCCCFF"/>
          </a:solidFill>
          <a:ln w="9525">
            <a:solidFill>
              <a:srgbClr val="800080"/>
            </a:solidFill>
            <a:miter lim="800000"/>
          </a:ln>
          <a:effectLst/>
        </p:spPr>
        <p:txBody>
          <a:bodyPr wrap="square">
            <a:spAutoFit/>
          </a:bodyPr>
          <a:lstStyle/>
          <a:p>
            <a:pPr>
              <a:defRPr/>
            </a:pPr>
            <a:r>
              <a:rPr lang="en-US" altLang="zh-CN" sz="3600" dirty="0">
                <a:solidFill>
                  <a:srgbClr val="800000"/>
                </a:solidFill>
                <a:effectLst>
                  <a:outerShdw blurRad="38100" dist="38100" dir="2700000" algn="tl">
                    <a:srgbClr val="000000"/>
                  </a:outerShdw>
                </a:effectLst>
                <a:latin typeface="黑体" panose="02010609060101010101" charset="-122"/>
                <a:ea typeface="黑体" panose="02010609060101010101" charset="-122"/>
              </a:rPr>
              <a:t>8</a:t>
            </a:r>
            <a:r>
              <a:rPr lang="zh-CN" altLang="en-US" sz="3600" dirty="0">
                <a:solidFill>
                  <a:srgbClr val="800000"/>
                </a:solidFill>
                <a:effectLst>
                  <a:outerShdw blurRad="38100" dist="38100" dir="2700000" algn="tl">
                    <a:srgbClr val="000000"/>
                  </a:outerShdw>
                </a:effectLst>
                <a:latin typeface="黑体" panose="02010609060101010101" charset="-122"/>
                <a:ea typeface="黑体" panose="02010609060101010101" charset="-122"/>
              </a:rPr>
              <a:t>种＝</a:t>
            </a:r>
            <a:r>
              <a:rPr lang="en-US" altLang="zh-CN" sz="3600" dirty="0">
                <a:solidFill>
                  <a:srgbClr val="800000"/>
                </a:solidFill>
                <a:effectLst>
                  <a:outerShdw blurRad="38100" dist="38100" dir="2700000" algn="tl">
                    <a:srgbClr val="000000"/>
                  </a:outerShdw>
                </a:effectLst>
                <a:latin typeface="黑体" panose="02010609060101010101" charset="-122"/>
                <a:ea typeface="黑体" panose="02010609060101010101" charset="-122"/>
              </a:rPr>
              <a:t>2</a:t>
            </a:r>
            <a:r>
              <a:rPr lang="en-US" altLang="zh-CN" sz="3600" baseline="30000" dirty="0">
                <a:solidFill>
                  <a:srgbClr val="800000"/>
                </a:solidFill>
                <a:effectLst>
                  <a:outerShdw blurRad="38100" dist="38100" dir="2700000" algn="tl">
                    <a:srgbClr val="000000"/>
                  </a:outerShdw>
                </a:effectLst>
                <a:latin typeface="黑体" panose="02010609060101010101" charset="-122"/>
                <a:ea typeface="黑体" panose="02010609060101010101" charset="-122"/>
              </a:rPr>
              <a:t>3</a:t>
            </a:r>
            <a:endParaRPr lang="en-US" altLang="zh-CN" sz="3600" baseline="30000" dirty="0">
              <a:solidFill>
                <a:srgbClr val="800000"/>
              </a:solidFill>
              <a:effectLst>
                <a:outerShdw blurRad="38100" dist="38100" dir="2700000" algn="tl">
                  <a:srgbClr val="000000"/>
                </a:outerShdw>
              </a:effectLst>
              <a:latin typeface="黑体" panose="02010609060101010101" charset="-122"/>
              <a:ea typeface="黑体" panose="02010609060101010101" charset="-122"/>
            </a:endParaRPr>
          </a:p>
        </p:txBody>
      </p:sp>
      <p:sp>
        <p:nvSpPr>
          <p:cNvPr id="2" name="文本框 1"/>
          <p:cNvSpPr txBox="1"/>
          <p:nvPr/>
        </p:nvSpPr>
        <p:spPr>
          <a:xfrm>
            <a:off x="4432935" y="4691380"/>
            <a:ext cx="879475" cy="368300"/>
          </a:xfrm>
          <a:prstGeom prst="rect">
            <a:avLst/>
          </a:prstGeom>
          <a:noFill/>
        </p:spPr>
        <p:txBody>
          <a:bodyPr wrap="square" rtlCol="0">
            <a:spAutoFit/>
          </a:bodyPr>
          <a:lstStyle/>
          <a:p>
            <a:r>
              <a:rPr lang="zh-CN" altLang="en-US"/>
              <a:t>精细胞</a:t>
            </a:r>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057"/>
                                        </p:tgtEl>
                                        <p:attrNameLst>
                                          <p:attrName>style.visibility</p:attrName>
                                        </p:attrNameLst>
                                      </p:cBhvr>
                                      <p:to>
                                        <p:strVal val="visible"/>
                                      </p:to>
                                    </p:set>
                                    <p:animEffect transition="in" filter="dissolve">
                                      <p:cBhvr>
                                        <p:cTn id="7" dur="500"/>
                                        <p:tgtEl>
                                          <p:spTgt spid="8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7"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8"/>
          <p:cNvSpPr txBox="1">
            <a:spLocks noChangeArrowheads="1"/>
          </p:cNvSpPr>
          <p:nvPr/>
        </p:nvSpPr>
        <p:spPr bwMode="auto">
          <a:xfrm>
            <a:off x="732831" y="573528"/>
            <a:ext cx="7969696" cy="1445260"/>
          </a:xfrm>
          <a:prstGeom prst="rect">
            <a:avLst/>
          </a:prstGeom>
          <a:solidFill>
            <a:srgbClr val="FFCCFF"/>
          </a:solidFill>
          <a:ln w="9525">
            <a:solidFill>
              <a:srgbClr val="800080"/>
            </a:solidFill>
            <a:miter lim="800000"/>
          </a:ln>
        </p:spPr>
        <p:txBody>
          <a:bodyPr wrap="square">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algn="l" eaLnBrk="1" hangingPunct="1"/>
            <a:r>
              <a:rPr lang="zh-CN" altLang="en-US" sz="4400" dirty="0" smtClean="0">
                <a:solidFill>
                  <a:srgbClr val="000000"/>
                </a:solidFill>
                <a:latin typeface="华文中宋" panose="02010600040101010101" pitchFamily="2" charset="-122"/>
                <a:ea typeface="华文中宋" panose="02010600040101010101" pitchFamily="2" charset="-122"/>
              </a:rPr>
              <a:t>一</a:t>
            </a:r>
            <a:r>
              <a:rPr lang="zh-CN" altLang="en-US" sz="4400" dirty="0">
                <a:solidFill>
                  <a:srgbClr val="000000"/>
                </a:solidFill>
                <a:latin typeface="华文中宋" panose="02010600040101010101" pitchFamily="2" charset="-122"/>
                <a:ea typeface="华文中宋" panose="02010600040101010101" pitchFamily="2" charset="-122"/>
              </a:rPr>
              <a:t>个含有</a:t>
            </a:r>
            <a:r>
              <a:rPr lang="en-US" altLang="zh-CN" sz="4400" dirty="0">
                <a:solidFill>
                  <a:srgbClr val="000000"/>
                </a:solidFill>
                <a:latin typeface="华文中宋" panose="02010600040101010101" pitchFamily="2" charset="-122"/>
                <a:ea typeface="华文中宋" panose="02010600040101010101" pitchFamily="2" charset="-122"/>
              </a:rPr>
              <a:t>n</a:t>
            </a:r>
            <a:r>
              <a:rPr lang="zh-CN" altLang="en-US" sz="4400" dirty="0">
                <a:solidFill>
                  <a:srgbClr val="000000"/>
                </a:solidFill>
                <a:latin typeface="华文中宋" panose="02010600040101010101" pitchFamily="2" charset="-122"/>
                <a:ea typeface="华文中宋" panose="02010600040101010101" pitchFamily="2" charset="-122"/>
              </a:rPr>
              <a:t>对同源染色体的</a:t>
            </a:r>
            <a:r>
              <a:rPr lang="zh-CN" altLang="en-US" sz="4400" dirty="0">
                <a:solidFill>
                  <a:srgbClr val="000000"/>
                </a:solidFill>
                <a:latin typeface="华文中宋" panose="02010600040101010101" pitchFamily="2" charset="-122"/>
                <a:ea typeface="华文中宋" panose="02010600040101010101" pitchFamily="2" charset="-122"/>
                <a:sym typeface="+mn-ea"/>
              </a:rPr>
              <a:t>精原细胞产生精子的可能类型？</a:t>
            </a:r>
            <a:endParaRPr lang="en-US" altLang="zh-CN" sz="4400" baseline="30000" dirty="0">
              <a:solidFill>
                <a:srgbClr val="000000"/>
              </a:solidFill>
              <a:latin typeface="华文中宋" panose="02010600040101010101" pitchFamily="2" charset="-122"/>
              <a:ea typeface="华文中宋" panose="02010600040101010101" pitchFamily="2" charset="-122"/>
            </a:endParaRPr>
          </a:p>
        </p:txBody>
      </p:sp>
      <p:sp>
        <p:nvSpPr>
          <p:cNvPr id="3" name="矩形 2"/>
          <p:cNvSpPr/>
          <p:nvPr/>
        </p:nvSpPr>
        <p:spPr>
          <a:xfrm>
            <a:off x="3851921" y="2139702"/>
            <a:ext cx="954107" cy="1200329"/>
          </a:xfrm>
          <a:prstGeom prst="rect">
            <a:avLst/>
          </a:prstGeom>
        </p:spPr>
        <p:txBody>
          <a:bodyPr wrap="none">
            <a:spAutoFit/>
          </a:bodyPr>
          <a:lstStyle/>
          <a:p>
            <a:pPr lvl="0" algn="l"/>
            <a:r>
              <a:rPr lang="en-US" altLang="zh-CN" sz="7200" dirty="0" smtClean="0">
                <a:solidFill>
                  <a:srgbClr val="000000"/>
                </a:solidFill>
                <a:effectLst>
                  <a:outerShdw blurRad="38100" dist="38100" dir="2700000" algn="tl">
                    <a:srgbClr val="000000">
                      <a:alpha val="43137"/>
                    </a:srgbClr>
                  </a:outerShdw>
                </a:effectLst>
                <a:latin typeface="+mn-ea"/>
                <a:ea typeface="+mn-ea"/>
              </a:rPr>
              <a:t>2</a:t>
            </a:r>
            <a:r>
              <a:rPr lang="en-US" altLang="zh-CN" sz="7200" baseline="30000" dirty="0" smtClean="0">
                <a:solidFill>
                  <a:srgbClr val="000000"/>
                </a:solidFill>
                <a:effectLst>
                  <a:outerShdw blurRad="38100" dist="38100" dir="2700000" algn="tl">
                    <a:srgbClr val="000000">
                      <a:alpha val="43137"/>
                    </a:srgbClr>
                  </a:outerShdw>
                </a:effectLst>
                <a:latin typeface="+mn-ea"/>
                <a:ea typeface="+mn-ea"/>
              </a:rPr>
              <a:t>n</a:t>
            </a:r>
            <a:endParaRPr lang="en-US" altLang="zh-CN" sz="7200" baseline="30000" dirty="0">
              <a:solidFill>
                <a:srgbClr val="000000"/>
              </a:solidFill>
              <a:effectLst>
                <a:outerShdw blurRad="38100" dist="38100" dir="2700000" algn="tl">
                  <a:srgbClr val="000000">
                    <a:alpha val="43137"/>
                  </a:srgbClr>
                </a:outerShdw>
              </a:effectLst>
              <a:latin typeface="+mn-ea"/>
              <a:ea typeface="+mn-e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1187450" y="1226060"/>
            <a:ext cx="7416800" cy="1902059"/>
          </a:xfrm>
          <a:prstGeom prst="rect">
            <a:avLst/>
          </a:prstGeom>
          <a:noFill/>
          <a:ln w="9525">
            <a:noFill/>
            <a:miter lim="800000"/>
          </a:ln>
          <a:effectLst/>
        </p:spPr>
        <p:txBody>
          <a:bodyPr>
            <a:spAutoFit/>
          </a:bodyPr>
          <a:lstStyle/>
          <a:p>
            <a:pPr algn="l">
              <a:lnSpc>
                <a:spcPct val="140000"/>
              </a:lnSpc>
              <a:spcBef>
                <a:spcPct val="0"/>
              </a:spcBef>
              <a:defRPr/>
            </a:pPr>
            <a:r>
              <a:rPr lang="zh-CN" altLang="en-US" sz="2800" dirty="0" smtClean="0">
                <a:solidFill>
                  <a:srgbClr val="0000CC"/>
                </a:solidFill>
                <a:effectLst>
                  <a:outerShdw blurRad="38100" dist="38100" dir="2700000" algn="tl">
                    <a:srgbClr val="C0C0C0"/>
                  </a:outerShdw>
                </a:effectLst>
                <a:latin typeface="Times New Roman" panose="02020603050405020304" pitchFamily="18" charset="0"/>
                <a:ea typeface="黑体" panose="02010609060101010101" charset="-122"/>
              </a:rPr>
              <a:t>一</a:t>
            </a:r>
            <a:r>
              <a:rPr lang="zh-CN" altLang="en-US" sz="2800" dirty="0">
                <a:solidFill>
                  <a:srgbClr val="0000CC"/>
                </a:solidFill>
                <a:effectLst>
                  <a:outerShdw blurRad="38100" dist="38100" dir="2700000" algn="tl">
                    <a:srgbClr val="C0C0C0"/>
                  </a:outerShdw>
                </a:effectLst>
                <a:latin typeface="Times New Roman" panose="02020603050405020304" pitchFamily="18" charset="0"/>
                <a:ea typeface="黑体" panose="02010609060101010101" charset="-122"/>
              </a:rPr>
              <a:t>种精原细胞产生的精子种类</a:t>
            </a:r>
            <a:r>
              <a:rPr lang="en-US" altLang="zh-CN" sz="2800" dirty="0">
                <a:solidFill>
                  <a:srgbClr val="0000CC"/>
                </a:solidFill>
                <a:effectLst>
                  <a:outerShdw blurRad="38100" dist="38100" dir="2700000" algn="tl">
                    <a:srgbClr val="C0C0C0"/>
                  </a:outerShdw>
                </a:effectLst>
                <a:latin typeface="Times New Roman" panose="02020603050405020304" pitchFamily="18" charset="0"/>
                <a:ea typeface="黑体" panose="02010609060101010101" charset="-122"/>
              </a:rPr>
              <a:t>=2</a:t>
            </a:r>
            <a:r>
              <a:rPr lang="en-US" altLang="zh-CN" sz="2800" baseline="30000" dirty="0">
                <a:solidFill>
                  <a:srgbClr val="0000CC"/>
                </a:solidFill>
                <a:effectLst>
                  <a:outerShdw blurRad="38100" dist="38100" dir="2700000" algn="tl">
                    <a:srgbClr val="C0C0C0"/>
                  </a:outerShdw>
                </a:effectLst>
                <a:latin typeface="Times New Roman" panose="02020603050405020304" pitchFamily="18" charset="0"/>
                <a:ea typeface="黑体" panose="02010609060101010101" charset="-122"/>
              </a:rPr>
              <a:t>n</a:t>
            </a:r>
            <a:r>
              <a:rPr lang="zh-CN" altLang="en-US" sz="2800" dirty="0">
                <a:solidFill>
                  <a:srgbClr val="0000CC"/>
                </a:solidFill>
                <a:effectLst>
                  <a:outerShdw blurRad="38100" dist="38100" dir="2700000" algn="tl">
                    <a:srgbClr val="C0C0C0"/>
                  </a:outerShdw>
                </a:effectLst>
                <a:latin typeface="Times New Roman" panose="02020603050405020304" pitchFamily="18" charset="0"/>
                <a:ea typeface="黑体" panose="02010609060101010101" charset="-122"/>
              </a:rPr>
              <a:t>种</a:t>
            </a:r>
            <a:endParaRPr lang="zh-CN" altLang="en-US" sz="2800" dirty="0">
              <a:solidFill>
                <a:srgbClr val="0000CC"/>
              </a:solidFill>
              <a:effectLst>
                <a:outerShdw blurRad="38100" dist="38100" dir="2700000" algn="tl">
                  <a:srgbClr val="C0C0C0"/>
                </a:outerShdw>
              </a:effectLst>
              <a:latin typeface="Times New Roman" panose="02020603050405020304" pitchFamily="18" charset="0"/>
            </a:endParaRPr>
          </a:p>
          <a:p>
            <a:pPr algn="l">
              <a:lnSpc>
                <a:spcPct val="140000"/>
              </a:lnSpc>
              <a:spcBef>
                <a:spcPct val="0"/>
              </a:spcBef>
              <a:defRPr/>
            </a:pPr>
            <a:r>
              <a:rPr lang="zh-CN" altLang="en-US" sz="2800" dirty="0">
                <a:solidFill>
                  <a:srgbClr val="0000CC"/>
                </a:solidFill>
                <a:effectLst>
                  <a:outerShdw blurRad="38100" dist="38100" dir="2700000" algn="tl">
                    <a:srgbClr val="C0C0C0"/>
                  </a:outerShdw>
                </a:effectLst>
                <a:latin typeface="Times New Roman" panose="02020603050405020304" pitchFamily="18" charset="0"/>
                <a:ea typeface="黑体" panose="02010609060101010101" charset="-122"/>
              </a:rPr>
              <a:t>一种卵原细胞产生的卵细胞种类</a:t>
            </a:r>
            <a:r>
              <a:rPr lang="en-US" altLang="zh-CN" sz="2800" dirty="0">
                <a:solidFill>
                  <a:srgbClr val="0000CC"/>
                </a:solidFill>
                <a:effectLst>
                  <a:outerShdw blurRad="38100" dist="38100" dir="2700000" algn="tl">
                    <a:srgbClr val="C0C0C0"/>
                  </a:outerShdw>
                </a:effectLst>
                <a:latin typeface="Times New Roman" panose="02020603050405020304" pitchFamily="18" charset="0"/>
                <a:ea typeface="黑体" panose="02010609060101010101" charset="-122"/>
              </a:rPr>
              <a:t>=2</a:t>
            </a:r>
            <a:r>
              <a:rPr lang="en-US" altLang="zh-CN" sz="2800" baseline="30000" dirty="0">
                <a:solidFill>
                  <a:srgbClr val="0000CC"/>
                </a:solidFill>
                <a:effectLst>
                  <a:outerShdw blurRad="38100" dist="38100" dir="2700000" algn="tl">
                    <a:srgbClr val="C0C0C0"/>
                  </a:outerShdw>
                </a:effectLst>
                <a:latin typeface="Times New Roman" panose="02020603050405020304" pitchFamily="18" charset="0"/>
                <a:ea typeface="黑体" panose="02010609060101010101" charset="-122"/>
              </a:rPr>
              <a:t>n</a:t>
            </a:r>
            <a:r>
              <a:rPr lang="zh-CN" altLang="en-US" sz="2800" dirty="0">
                <a:solidFill>
                  <a:srgbClr val="0000CC"/>
                </a:solidFill>
                <a:effectLst>
                  <a:outerShdw blurRad="38100" dist="38100" dir="2700000" algn="tl">
                    <a:srgbClr val="C0C0C0"/>
                  </a:outerShdw>
                </a:effectLst>
                <a:latin typeface="Times New Roman" panose="02020603050405020304" pitchFamily="18" charset="0"/>
                <a:ea typeface="黑体" panose="02010609060101010101" charset="-122"/>
              </a:rPr>
              <a:t>种</a:t>
            </a:r>
            <a:endParaRPr lang="zh-CN" altLang="en-US" sz="2800" dirty="0">
              <a:solidFill>
                <a:srgbClr val="0000CC"/>
              </a:solidFill>
              <a:effectLst>
                <a:outerShdw blurRad="38100" dist="38100" dir="2700000" algn="tl">
                  <a:srgbClr val="C0C0C0"/>
                </a:outerShdw>
              </a:effectLst>
              <a:latin typeface="Times New Roman" panose="02020603050405020304" pitchFamily="18" charset="0"/>
            </a:endParaRPr>
          </a:p>
          <a:p>
            <a:pPr algn="l">
              <a:lnSpc>
                <a:spcPct val="140000"/>
              </a:lnSpc>
              <a:spcBef>
                <a:spcPct val="0"/>
              </a:spcBef>
              <a:defRPr/>
            </a:pPr>
            <a:r>
              <a:rPr lang="zh-CN" altLang="en-US" sz="2800" dirty="0">
                <a:solidFill>
                  <a:srgbClr val="0000CC"/>
                </a:solidFill>
                <a:effectLst>
                  <a:outerShdw blurRad="38100" dist="38100" dir="2700000" algn="tl">
                    <a:srgbClr val="C0C0C0"/>
                  </a:outerShdw>
                </a:effectLst>
                <a:latin typeface="Times New Roman" panose="02020603050405020304" pitchFamily="18" charset="0"/>
                <a:ea typeface="黑体" panose="02010609060101010101" charset="-122"/>
              </a:rPr>
              <a:t>（</a:t>
            </a:r>
            <a:r>
              <a:rPr lang="en-US" altLang="zh-CN" sz="2800" dirty="0">
                <a:solidFill>
                  <a:srgbClr val="0000CC"/>
                </a:solidFill>
                <a:effectLst>
                  <a:outerShdw blurRad="38100" dist="38100" dir="2700000" algn="tl">
                    <a:srgbClr val="C0C0C0"/>
                  </a:outerShdw>
                </a:effectLst>
                <a:latin typeface="Times New Roman" panose="02020603050405020304" pitchFamily="18" charset="0"/>
                <a:ea typeface="黑体" panose="02010609060101010101" charset="-122"/>
              </a:rPr>
              <a:t>n</a:t>
            </a:r>
            <a:r>
              <a:rPr lang="zh-CN" altLang="en-US" sz="2800" dirty="0">
                <a:solidFill>
                  <a:srgbClr val="0000CC"/>
                </a:solidFill>
                <a:effectLst>
                  <a:outerShdw blurRad="38100" dist="38100" dir="2700000" algn="tl">
                    <a:srgbClr val="C0C0C0"/>
                  </a:outerShdw>
                </a:effectLst>
                <a:latin typeface="Times New Roman" panose="02020603050405020304" pitchFamily="18" charset="0"/>
                <a:ea typeface="黑体" panose="02010609060101010101" charset="-122"/>
              </a:rPr>
              <a:t>为同源染色体的数）</a:t>
            </a:r>
            <a:endParaRPr lang="zh-CN" altLang="en-US" sz="2800" dirty="0">
              <a:solidFill>
                <a:srgbClr val="0000CC"/>
              </a:solidFill>
              <a:effectLst>
                <a:outerShdw blurRad="38100" dist="38100" dir="2700000" algn="tl">
                  <a:srgbClr val="C0C0C0"/>
                </a:outerShdw>
              </a:effectLst>
              <a:latin typeface="Times New Roman" panose="02020603050405020304" pitchFamily="18" charset="0"/>
              <a:ea typeface="黑体" panose="02010609060101010101" charset="-122"/>
            </a:endParaRPr>
          </a:p>
        </p:txBody>
      </p:sp>
      <p:sp>
        <p:nvSpPr>
          <p:cNvPr id="43011" name="Text Box 3"/>
          <p:cNvSpPr txBox="1">
            <a:spLocks noChangeArrowheads="1"/>
          </p:cNvSpPr>
          <p:nvPr/>
        </p:nvSpPr>
        <p:spPr bwMode="auto">
          <a:xfrm>
            <a:off x="1979614" y="34645"/>
            <a:ext cx="5184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algn="l" eaLnBrk="1" hangingPunct="1">
              <a:spcBef>
                <a:spcPct val="0"/>
              </a:spcBef>
            </a:pPr>
            <a:r>
              <a:rPr lang="zh-CN" altLang="en-US" sz="3200" dirty="0">
                <a:solidFill>
                  <a:srgbClr val="000000"/>
                </a:solidFill>
              </a:rPr>
              <a:t>配子中染色体组合的多样性 </a:t>
            </a:r>
            <a:endParaRPr lang="zh-CN" altLang="en-US" sz="3200" dirty="0">
              <a:solidFill>
                <a:srgbClr val="000000"/>
              </a:solidFill>
            </a:endParaRPr>
          </a:p>
        </p:txBody>
      </p:sp>
      <p:sp>
        <p:nvSpPr>
          <p:cNvPr id="139268" name="Text Box 4"/>
          <p:cNvSpPr txBox="1">
            <a:spLocks noChangeArrowheads="1"/>
          </p:cNvSpPr>
          <p:nvPr/>
        </p:nvSpPr>
        <p:spPr bwMode="auto">
          <a:xfrm>
            <a:off x="179388" y="3285510"/>
            <a:ext cx="8424862" cy="584775"/>
          </a:xfrm>
          <a:prstGeom prst="rect">
            <a:avLst/>
          </a:prstGeom>
          <a:noFill/>
          <a:ln>
            <a:noFill/>
          </a:ln>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algn="l" eaLnBrk="1" hangingPunct="1"/>
            <a:r>
              <a:rPr lang="zh-CN" altLang="en-US" sz="3200" dirty="0">
                <a:solidFill>
                  <a:srgbClr val="000000"/>
                </a:solidFill>
              </a:rPr>
              <a:t>２</a:t>
            </a:r>
            <a:r>
              <a:rPr lang="en-US" altLang="zh-CN" sz="3200" dirty="0">
                <a:solidFill>
                  <a:srgbClr val="000000"/>
                </a:solidFill>
              </a:rPr>
              <a:t>.</a:t>
            </a:r>
            <a:r>
              <a:rPr lang="zh-CN" altLang="en-US" sz="3200" dirty="0">
                <a:solidFill>
                  <a:srgbClr val="000000"/>
                </a:solidFill>
              </a:rPr>
              <a:t>四分体时期有非姐妹染色单体的交叉互换</a:t>
            </a:r>
            <a:endParaRPr lang="zh-CN" altLang="en-US" sz="3200" dirty="0">
              <a:solidFill>
                <a:srgbClr val="000000"/>
              </a:solidFill>
            </a:endParaRPr>
          </a:p>
        </p:txBody>
      </p:sp>
      <p:sp>
        <p:nvSpPr>
          <p:cNvPr id="139269" name="Rectangle 5"/>
          <p:cNvSpPr>
            <a:spLocks noChangeArrowheads="1"/>
          </p:cNvSpPr>
          <p:nvPr/>
        </p:nvSpPr>
        <p:spPr bwMode="auto">
          <a:xfrm>
            <a:off x="179388" y="644245"/>
            <a:ext cx="82189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kumimoji="1" lang="zh-CN" altLang="en-US" sz="3200" b="1" dirty="0">
                <a:solidFill>
                  <a:srgbClr val="000000"/>
                </a:solidFill>
                <a:latin typeface="黑体" panose="02010609060101010101" charset="-122"/>
                <a:ea typeface="黑体" panose="02010609060101010101" charset="-122"/>
              </a:rPr>
              <a:t>１</a:t>
            </a:r>
            <a:r>
              <a:rPr kumimoji="1" lang="en-US" altLang="zh-CN" sz="3200" b="1" dirty="0">
                <a:solidFill>
                  <a:srgbClr val="000000"/>
                </a:solidFill>
                <a:latin typeface="黑体" panose="02010609060101010101" charset="-122"/>
                <a:ea typeface="黑体" panose="02010609060101010101" charset="-122"/>
              </a:rPr>
              <a:t>.</a:t>
            </a:r>
            <a:r>
              <a:rPr kumimoji="1" lang="zh-CN" altLang="en-US" sz="3200" b="1" dirty="0">
                <a:solidFill>
                  <a:srgbClr val="000000"/>
                </a:solidFill>
                <a:latin typeface="黑体" panose="02010609060101010101" charset="-122"/>
                <a:ea typeface="黑体" panose="02010609060101010101" charset="-122"/>
              </a:rPr>
              <a:t>减数分裂过程中非同源染色体的自由组合</a:t>
            </a:r>
            <a:endParaRPr kumimoji="1" lang="zh-CN" altLang="en-US" sz="3200" b="1" dirty="0">
              <a:solidFill>
                <a:srgbClr val="000000"/>
              </a:solidFill>
              <a:latin typeface="黑体" panose="02010609060101010101" charset="-122"/>
              <a:ea typeface="黑体" panose="02010609060101010101" charset="-122"/>
            </a:endParaRPr>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87996" y="4047670"/>
            <a:ext cx="1277707" cy="76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066" y="4066721"/>
            <a:ext cx="3727061" cy="74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9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139268" grpId="0"/>
      <p:bldP spid="1392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389" y="188973"/>
            <a:ext cx="7658325" cy="646331"/>
          </a:xfrm>
          <a:prstGeom prst="rect">
            <a:avLst/>
          </a:prstGeom>
          <a:noFill/>
          <a:ln w="28575">
            <a:noFill/>
            <a:miter lim="800000"/>
          </a:ln>
          <a:effectLst/>
        </p:spPr>
        <p:txBody>
          <a:bodyPr wrap="square">
            <a:spAutoFit/>
          </a:bodyPr>
          <a:lstStyle/>
          <a:p>
            <a:pPr>
              <a:spcBef>
                <a:spcPct val="0"/>
              </a:spcBef>
              <a:defRPr/>
            </a:pPr>
            <a:r>
              <a:rPr kumimoji="0" lang="zh-CN" altLang="en-US" sz="3600" dirty="0" smtClean="0">
                <a:effectLst>
                  <a:outerShdw blurRad="38100" dist="38100" dir="2700000" algn="tl">
                    <a:srgbClr val="C0C0C0"/>
                  </a:outerShdw>
                </a:effectLst>
                <a:latin typeface="黑体" panose="02010609060101010101" charset="-122"/>
                <a:ea typeface="黑体" panose="02010609060101010101" charset="-122"/>
              </a:rPr>
              <a:t>二、减数分裂</a:t>
            </a:r>
            <a:r>
              <a:rPr kumimoji="0" lang="zh-CN" altLang="en-US" sz="3600" dirty="0" smtClean="0">
                <a:effectLst>
                  <a:outerShdw blurRad="38100" dist="38100" dir="2700000" algn="tl">
                    <a:srgbClr val="C0C0C0"/>
                  </a:outerShdw>
                </a:effectLst>
                <a:latin typeface="黑体" panose="02010609060101010101" charset="-122"/>
                <a:ea typeface="黑体" panose="02010609060101010101" charset="-122"/>
              </a:rPr>
              <a:t>和受精作用的</a:t>
            </a:r>
            <a:r>
              <a:rPr kumimoji="0" lang="zh-CN" altLang="en-US" sz="3600" dirty="0">
                <a:effectLst>
                  <a:outerShdw blurRad="38100" dist="38100" dir="2700000" algn="tl">
                    <a:srgbClr val="C0C0C0"/>
                  </a:outerShdw>
                </a:effectLst>
                <a:latin typeface="黑体" panose="02010609060101010101" charset="-122"/>
                <a:ea typeface="黑体" panose="02010609060101010101" charset="-122"/>
              </a:rPr>
              <a:t>意义</a:t>
            </a:r>
            <a:endParaRPr kumimoji="0" lang="zh-CN" altLang="en-US" sz="3600" dirty="0">
              <a:effectLst>
                <a:outerShdw blurRad="38100" dist="38100" dir="2700000" algn="tl">
                  <a:srgbClr val="C0C0C0"/>
                </a:outerShdw>
              </a:effectLst>
              <a:latin typeface="黑体" panose="02010609060101010101" charset="-122"/>
              <a:ea typeface="黑体" panose="02010609060101010101" charset="-122"/>
            </a:endParaRPr>
          </a:p>
        </p:txBody>
      </p:sp>
      <p:sp>
        <p:nvSpPr>
          <p:cNvPr id="35844" name="TextBox 3"/>
          <p:cNvSpPr txBox="1">
            <a:spLocks noChangeArrowheads="1"/>
          </p:cNvSpPr>
          <p:nvPr/>
        </p:nvSpPr>
        <p:spPr bwMode="auto">
          <a:xfrm>
            <a:off x="323850" y="2175330"/>
            <a:ext cx="8280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algn="l" eaLnBrk="1" hangingPunct="1"/>
            <a:r>
              <a:rPr lang="en-US" altLang="zh-CN" sz="3200" dirty="0"/>
              <a:t>2</a:t>
            </a:r>
            <a:r>
              <a:rPr lang="zh-CN" altLang="en-US" sz="3200" dirty="0"/>
              <a:t>、减数分裂为生物的变异提供了可能</a:t>
            </a:r>
            <a:r>
              <a:rPr lang="zh-CN" altLang="en-US" sz="3200" dirty="0" smtClean="0"/>
              <a:t>。</a:t>
            </a:r>
            <a:endParaRPr lang="en-US" altLang="zh-CN" sz="3200" dirty="0" smtClean="0"/>
          </a:p>
          <a:p>
            <a:pPr algn="l" eaLnBrk="1" hangingPunct="1"/>
            <a:r>
              <a:rPr lang="zh-CN" altLang="en-US" sz="3200" dirty="0" smtClean="0"/>
              <a:t>“</a:t>
            </a:r>
            <a:r>
              <a:rPr lang="zh-CN" altLang="en-US" sz="3200" dirty="0"/>
              <a:t>一母生九子</a:t>
            </a:r>
            <a:r>
              <a:rPr lang="zh-CN" altLang="en-US" sz="3200" dirty="0" smtClean="0"/>
              <a:t>，九子各不同”</a:t>
            </a:r>
            <a:r>
              <a:rPr lang="zh-CN" altLang="en-US" sz="3200" dirty="0"/>
              <a:t>。</a:t>
            </a:r>
            <a:endParaRPr lang="zh-CN" altLang="en-US" sz="3200" dirty="0"/>
          </a:p>
        </p:txBody>
      </p:sp>
      <p:sp>
        <p:nvSpPr>
          <p:cNvPr id="44036" name="TextBox 2"/>
          <p:cNvSpPr txBox="1">
            <a:spLocks noChangeArrowheads="1"/>
          </p:cNvSpPr>
          <p:nvPr/>
        </p:nvSpPr>
        <p:spPr bwMode="auto">
          <a:xfrm>
            <a:off x="395288" y="1004946"/>
            <a:ext cx="8280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algn="l" eaLnBrk="1" hangingPunct="1"/>
            <a:r>
              <a:rPr lang="en-US" altLang="zh-CN" sz="3200" dirty="0"/>
              <a:t>1</a:t>
            </a:r>
            <a:r>
              <a:rPr lang="zh-CN" altLang="en-US" sz="3200" dirty="0"/>
              <a:t>、减数分裂和受精作用可保持生物染色体数目的恒定。</a:t>
            </a:r>
            <a:endParaRPr lang="zh-CN" altLang="en-US" sz="3200"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583543" y="1625600"/>
            <a:ext cx="4078513" cy="79828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chemeClr val="tx1"/>
                </a:solidFill>
              </a:rPr>
              <a:t>一   </a:t>
            </a:r>
            <a:r>
              <a:rPr lang="zh-CN" altLang="en-US" sz="4400" b="1" dirty="0">
                <a:solidFill>
                  <a:schemeClr val="tx1"/>
                </a:solidFill>
              </a:rPr>
              <a:t>减数分裂</a:t>
            </a:r>
            <a:endParaRPr lang="zh-CN" altLang="en-US" sz="4400" dirty="0">
              <a:solidFill>
                <a:schemeClr val="tx1"/>
              </a:solidFill>
            </a:endParaRPr>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8857" y="0"/>
            <a:ext cx="1210588" cy="707886"/>
          </a:xfrm>
          <a:prstGeom prst="rect">
            <a:avLst/>
          </a:prstGeom>
          <a:noFill/>
        </p:spPr>
        <p:txBody>
          <a:bodyPr wrap="none" rtlCol="0">
            <a:spAutoFit/>
          </a:bodyPr>
          <a:lstStyle/>
          <a:p>
            <a:r>
              <a:rPr lang="zh-CN" altLang="en-US" sz="4000" b="1" dirty="0" smtClean="0">
                <a:effectLst>
                  <a:outerShdw blurRad="38100" dist="38100" dir="2700000" algn="tl">
                    <a:srgbClr val="000000">
                      <a:alpha val="43137"/>
                    </a:srgbClr>
                  </a:outerShdw>
                </a:effectLst>
              </a:rPr>
              <a:t>总结</a:t>
            </a:r>
            <a:endParaRPr lang="zh-CN" altLang="en-US" sz="4000" b="1" dirty="0">
              <a:effectLst>
                <a:outerShdw blurRad="38100" dist="38100" dir="2700000" algn="tl">
                  <a:srgbClr val="000000">
                    <a:alpha val="43137"/>
                  </a:srgbClr>
                </a:outerShdw>
              </a:effectLst>
            </a:endParaRPr>
          </a:p>
        </p:txBody>
      </p:sp>
      <p:sp>
        <p:nvSpPr>
          <p:cNvPr id="7" name="矩形 6"/>
          <p:cNvSpPr/>
          <p:nvPr/>
        </p:nvSpPr>
        <p:spPr>
          <a:xfrm>
            <a:off x="752522" y="2856031"/>
            <a:ext cx="1826141" cy="584775"/>
          </a:xfrm>
          <a:prstGeom prst="rect">
            <a:avLst/>
          </a:prstGeom>
          <a:solidFill>
            <a:srgbClr val="FFFF00"/>
          </a:solidFill>
          <a:ln>
            <a:solidFill>
              <a:schemeClr val="tx1"/>
            </a:solidFill>
          </a:ln>
        </p:spPr>
        <p:txBody>
          <a:bodyPr wrap="none">
            <a:spAutoFit/>
          </a:bodyPr>
          <a:lstStyle/>
          <a:p>
            <a:r>
              <a:rPr lang="zh-CN" altLang="en-US" sz="3200" dirty="0">
                <a:solidFill>
                  <a:prstClr val="black"/>
                </a:solidFill>
                <a:latin typeface="黑体" panose="02010609060101010101" charset="-122"/>
                <a:ea typeface="黑体" panose="02010609060101010101" charset="-122"/>
              </a:rPr>
              <a:t>减数分裂</a:t>
            </a:r>
            <a:endParaRPr lang="zh-CN" altLang="en-US" sz="1600" dirty="0"/>
          </a:p>
        </p:txBody>
      </p:sp>
      <p:sp>
        <p:nvSpPr>
          <p:cNvPr id="8" name="矩形 7"/>
          <p:cNvSpPr/>
          <p:nvPr/>
        </p:nvSpPr>
        <p:spPr>
          <a:xfrm>
            <a:off x="3509481" y="2860106"/>
            <a:ext cx="1826141" cy="584775"/>
          </a:xfrm>
          <a:prstGeom prst="rect">
            <a:avLst/>
          </a:prstGeom>
          <a:solidFill>
            <a:srgbClr val="FFFF00"/>
          </a:solidFill>
          <a:ln>
            <a:solidFill>
              <a:schemeClr val="tx1"/>
            </a:solidFill>
          </a:ln>
        </p:spPr>
        <p:txBody>
          <a:bodyPr wrap="none">
            <a:spAutoFit/>
          </a:bodyPr>
          <a:lstStyle/>
          <a:p>
            <a:pPr lvl="0"/>
            <a:r>
              <a:rPr lang="zh-CN" altLang="en-US" sz="3200" dirty="0">
                <a:solidFill>
                  <a:prstClr val="black"/>
                </a:solidFill>
                <a:latin typeface="黑体" panose="02010609060101010101" charset="-122"/>
                <a:ea typeface="黑体" panose="02010609060101010101" charset="-122"/>
              </a:rPr>
              <a:t>受精作用</a:t>
            </a:r>
            <a:endParaRPr lang="zh-CN" altLang="en-US" sz="3200" dirty="0">
              <a:solidFill>
                <a:prstClr val="black"/>
              </a:solidFill>
              <a:latin typeface="黑体" panose="02010609060101010101" charset="-122"/>
              <a:ea typeface="黑体" panose="02010609060101010101" charset="-122"/>
            </a:endParaRPr>
          </a:p>
        </p:txBody>
      </p:sp>
      <p:sp>
        <p:nvSpPr>
          <p:cNvPr id="9" name="矩形 8"/>
          <p:cNvSpPr/>
          <p:nvPr/>
        </p:nvSpPr>
        <p:spPr>
          <a:xfrm>
            <a:off x="803665" y="1011347"/>
            <a:ext cx="1702427" cy="954107"/>
          </a:xfrm>
          <a:prstGeom prst="rect">
            <a:avLst/>
          </a:prstGeom>
          <a:ln>
            <a:solidFill>
              <a:schemeClr val="tx1"/>
            </a:solidFill>
          </a:ln>
        </p:spPr>
        <p:txBody>
          <a:bodyPr wrap="square">
            <a:spAutoFit/>
          </a:bodyPr>
          <a:lstStyle/>
          <a:p>
            <a:pPr algn="ctr"/>
            <a:r>
              <a:rPr lang="zh-CN" altLang="en-US" sz="2800" dirty="0" smtClean="0">
                <a:solidFill>
                  <a:prstClr val="black"/>
                </a:solidFill>
              </a:rPr>
              <a:t>染色体</a:t>
            </a:r>
            <a:endParaRPr lang="en-US" altLang="zh-CN" sz="2800" dirty="0" smtClean="0">
              <a:solidFill>
                <a:prstClr val="black"/>
              </a:solidFill>
            </a:endParaRPr>
          </a:p>
          <a:p>
            <a:pPr algn="ctr"/>
            <a:r>
              <a:rPr lang="zh-CN" altLang="en-US" sz="2800" dirty="0" smtClean="0">
                <a:solidFill>
                  <a:prstClr val="black"/>
                </a:solidFill>
              </a:rPr>
              <a:t>数目减半</a:t>
            </a:r>
            <a:endParaRPr lang="zh-CN" altLang="en-US" sz="1600" dirty="0"/>
          </a:p>
        </p:txBody>
      </p:sp>
      <p:sp>
        <p:nvSpPr>
          <p:cNvPr id="11" name="矩形 10"/>
          <p:cNvSpPr/>
          <p:nvPr/>
        </p:nvSpPr>
        <p:spPr>
          <a:xfrm>
            <a:off x="2967001" y="985629"/>
            <a:ext cx="3114300" cy="954107"/>
          </a:xfrm>
          <a:prstGeom prst="rect">
            <a:avLst/>
          </a:prstGeom>
          <a:ln>
            <a:solidFill>
              <a:schemeClr val="tx1"/>
            </a:solidFill>
          </a:ln>
        </p:spPr>
        <p:txBody>
          <a:bodyPr wrap="square">
            <a:spAutoFit/>
          </a:bodyPr>
          <a:lstStyle/>
          <a:p>
            <a:pPr algn="ctr"/>
            <a:r>
              <a:rPr lang="zh-CN" altLang="en-US" sz="2800" dirty="0">
                <a:solidFill>
                  <a:prstClr val="black"/>
                </a:solidFill>
              </a:rPr>
              <a:t>染色体</a:t>
            </a:r>
            <a:r>
              <a:rPr lang="zh-CN" altLang="en-US" sz="2800" dirty="0" smtClean="0">
                <a:solidFill>
                  <a:prstClr val="black"/>
                </a:solidFill>
              </a:rPr>
              <a:t>数目恢复到体细胞中的数目</a:t>
            </a:r>
            <a:endParaRPr lang="zh-CN" altLang="en-US" sz="1600" dirty="0"/>
          </a:p>
        </p:txBody>
      </p:sp>
      <p:cxnSp>
        <p:nvCxnSpPr>
          <p:cNvPr id="15" name="直接连接符 14"/>
          <p:cNvCxnSpPr>
            <a:stCxn id="7" idx="3"/>
            <a:endCxn id="8" idx="1"/>
          </p:cNvCxnSpPr>
          <p:nvPr/>
        </p:nvCxnSpPr>
        <p:spPr>
          <a:xfrm>
            <a:off x="2578663" y="3148419"/>
            <a:ext cx="930818" cy="4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1654879" y="3452895"/>
            <a:ext cx="1" cy="6499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4422553" y="3457809"/>
            <a:ext cx="1" cy="6499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725962" y="4148599"/>
            <a:ext cx="2010584" cy="523220"/>
          </a:xfrm>
          <a:prstGeom prst="rect">
            <a:avLst/>
          </a:prstGeom>
          <a:ln>
            <a:solidFill>
              <a:schemeClr val="tx1"/>
            </a:solidFill>
          </a:ln>
        </p:spPr>
        <p:txBody>
          <a:bodyPr wrap="square">
            <a:spAutoFit/>
          </a:bodyPr>
          <a:lstStyle/>
          <a:p>
            <a:pPr algn="ctr"/>
            <a:r>
              <a:rPr lang="zh-CN" altLang="en-US" sz="2800" dirty="0" smtClean="0"/>
              <a:t>配子多样性</a:t>
            </a:r>
            <a:endParaRPr lang="zh-CN" altLang="en-US" sz="2800" dirty="0"/>
          </a:p>
        </p:txBody>
      </p:sp>
      <p:cxnSp>
        <p:nvCxnSpPr>
          <p:cNvPr id="18" name="直接箭头连接符 17"/>
          <p:cNvCxnSpPr/>
          <p:nvPr/>
        </p:nvCxnSpPr>
        <p:spPr>
          <a:xfrm flipV="1">
            <a:off x="1654877" y="1984314"/>
            <a:ext cx="1" cy="8766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8" idx="0"/>
          </p:cNvCxnSpPr>
          <p:nvPr/>
        </p:nvCxnSpPr>
        <p:spPr>
          <a:xfrm flipH="1" flipV="1">
            <a:off x="4422551" y="1984314"/>
            <a:ext cx="1" cy="8757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6081301" y="1953055"/>
            <a:ext cx="479156" cy="6450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11" idx="1"/>
          </p:cNvCxnSpPr>
          <p:nvPr/>
        </p:nvCxnSpPr>
        <p:spPr>
          <a:xfrm>
            <a:off x="2506092" y="1458607"/>
            <a:ext cx="460909" cy="4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3320274" y="4154507"/>
            <a:ext cx="2407750" cy="523220"/>
          </a:xfrm>
          <a:prstGeom prst="rect">
            <a:avLst/>
          </a:prstGeom>
          <a:ln>
            <a:solidFill>
              <a:schemeClr val="tx1"/>
            </a:solidFill>
          </a:ln>
        </p:spPr>
        <p:txBody>
          <a:bodyPr wrap="square">
            <a:spAutoFit/>
          </a:bodyPr>
          <a:lstStyle/>
          <a:p>
            <a:pPr algn="ctr"/>
            <a:r>
              <a:rPr lang="zh-CN" altLang="en-US" sz="2800" dirty="0" smtClean="0"/>
              <a:t>个体表型多样</a:t>
            </a:r>
            <a:endParaRPr lang="zh-CN" altLang="en-US" sz="2800" dirty="0"/>
          </a:p>
        </p:txBody>
      </p:sp>
      <p:sp>
        <p:nvSpPr>
          <p:cNvPr id="31" name="矩形 30"/>
          <p:cNvSpPr/>
          <p:nvPr/>
        </p:nvSpPr>
        <p:spPr>
          <a:xfrm>
            <a:off x="6560457" y="2598057"/>
            <a:ext cx="2336800" cy="523220"/>
          </a:xfrm>
          <a:prstGeom prst="rect">
            <a:avLst/>
          </a:prstGeom>
          <a:solidFill>
            <a:srgbClr val="FFFF00"/>
          </a:solidFill>
          <a:ln>
            <a:solidFill>
              <a:schemeClr val="tx1"/>
            </a:solidFill>
          </a:ln>
        </p:spPr>
        <p:txBody>
          <a:bodyPr wrap="square">
            <a:spAutoFit/>
          </a:bodyPr>
          <a:lstStyle/>
          <a:p>
            <a:r>
              <a:rPr lang="zh-CN" altLang="en-US" sz="2800" dirty="0" smtClean="0">
                <a:solidFill>
                  <a:prstClr val="black"/>
                </a:solidFill>
                <a:latin typeface="黑体" panose="02010609060101010101" charset="-122"/>
                <a:ea typeface="黑体" panose="02010609060101010101" charset="-122"/>
              </a:rPr>
              <a:t>遗传的稳定性</a:t>
            </a:r>
            <a:endParaRPr lang="zh-CN" altLang="en-US" sz="2800" dirty="0">
              <a:latin typeface="黑体" panose="02010609060101010101" charset="-122"/>
              <a:ea typeface="黑体" panose="02010609060101010101" charset="-122"/>
            </a:endParaRPr>
          </a:p>
        </p:txBody>
      </p:sp>
      <p:cxnSp>
        <p:nvCxnSpPr>
          <p:cNvPr id="32" name="直接箭头连接符 31"/>
          <p:cNvCxnSpPr/>
          <p:nvPr/>
        </p:nvCxnSpPr>
        <p:spPr>
          <a:xfrm flipV="1">
            <a:off x="5728024" y="3675275"/>
            <a:ext cx="832433" cy="4792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6560457" y="3196199"/>
            <a:ext cx="2336800" cy="523220"/>
          </a:xfrm>
          <a:prstGeom prst="rect">
            <a:avLst/>
          </a:prstGeom>
          <a:solidFill>
            <a:srgbClr val="FFFF00"/>
          </a:solidFill>
          <a:ln>
            <a:solidFill>
              <a:schemeClr val="tx1"/>
            </a:solidFill>
          </a:ln>
        </p:spPr>
        <p:txBody>
          <a:bodyPr wrap="square">
            <a:spAutoFit/>
          </a:bodyPr>
          <a:lstStyle/>
          <a:p>
            <a:r>
              <a:rPr lang="zh-CN" altLang="en-US" sz="2800" dirty="0" smtClean="0">
                <a:solidFill>
                  <a:prstClr val="black"/>
                </a:solidFill>
                <a:latin typeface="黑体" panose="02010609060101010101" charset="-122"/>
                <a:ea typeface="黑体" panose="02010609060101010101" charset="-122"/>
              </a:rPr>
              <a:t>遗传的多样性</a:t>
            </a:r>
            <a:endParaRPr lang="zh-CN" altLang="en-US" sz="2800" dirty="0">
              <a:latin typeface="黑体" panose="02010609060101010101" charset="-122"/>
              <a:ea typeface="黑体" panose="02010609060101010101" charset="-122"/>
            </a:endParaRPr>
          </a:p>
        </p:txBody>
      </p:sp>
      <p:cxnSp>
        <p:nvCxnSpPr>
          <p:cNvPr id="39" name="直接连接符 38"/>
          <p:cNvCxnSpPr/>
          <p:nvPr/>
        </p:nvCxnSpPr>
        <p:spPr>
          <a:xfrm>
            <a:off x="2737149" y="4410209"/>
            <a:ext cx="583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6" grpId="0" animBg="1"/>
      <p:bldP spid="25" grpId="0" animBg="1"/>
      <p:bldP spid="31"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矩形 1"/>
          <p:cNvSpPr>
            <a:spLocks noChangeArrowheads="1"/>
          </p:cNvSpPr>
          <p:nvPr/>
        </p:nvSpPr>
        <p:spPr bwMode="auto">
          <a:xfrm>
            <a:off x="195263" y="63103"/>
            <a:ext cx="8818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dirty="0" smtClean="0"/>
              <a:t>例题．</a:t>
            </a:r>
            <a:r>
              <a:rPr lang="zh-CN" altLang="zh-CN" sz="2400" dirty="0"/>
              <a:t>图</a:t>
            </a:r>
            <a:r>
              <a:rPr lang="en-US" altLang="zh-CN" sz="2400" dirty="0"/>
              <a:t>1</a:t>
            </a:r>
            <a:r>
              <a:rPr lang="zh-CN" altLang="zh-CN" sz="2400" dirty="0"/>
              <a:t>为妻子某细胞分裂过程中</a:t>
            </a:r>
            <a:r>
              <a:rPr lang="en-US" altLang="zh-CN" sz="2400" dirty="0"/>
              <a:t>DNA</a:t>
            </a:r>
            <a:r>
              <a:rPr lang="zh-CN" altLang="zh-CN" sz="2400" dirty="0"/>
              <a:t>含量变化曲线图，图</a:t>
            </a:r>
            <a:r>
              <a:rPr lang="en-US" altLang="zh-CN" sz="2400" dirty="0"/>
              <a:t>2</a:t>
            </a:r>
            <a:r>
              <a:rPr lang="zh-CN" altLang="zh-CN" sz="2400" dirty="0"/>
              <a:t>为该夫妇某一次生育过程的示意图。据图回答下列问题：</a:t>
            </a:r>
            <a:endParaRPr lang="zh-CN" altLang="en-US" sz="2400" dirty="0"/>
          </a:p>
        </p:txBody>
      </p:sp>
      <p:pic>
        <p:nvPicPr>
          <p:cNvPr id="62467"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44514" y="818982"/>
            <a:ext cx="7805737"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8" name="矩形 3"/>
          <p:cNvSpPr>
            <a:spLocks noChangeArrowheads="1"/>
          </p:cNvSpPr>
          <p:nvPr/>
        </p:nvSpPr>
        <p:spPr bwMode="auto">
          <a:xfrm>
            <a:off x="0" y="3237141"/>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t>(1)</a:t>
            </a:r>
            <a:r>
              <a:rPr lang="zh-CN" altLang="zh-CN" sz="2000" dirty="0"/>
              <a:t>在图</a:t>
            </a:r>
            <a:r>
              <a:rPr lang="en-US" altLang="zh-CN" sz="2000" dirty="0"/>
              <a:t>1</a:t>
            </a:r>
            <a:r>
              <a:rPr lang="zh-CN" altLang="zh-CN" sz="2000" dirty="0"/>
              <a:t>中的</a:t>
            </a:r>
            <a:r>
              <a:rPr lang="en-US" altLang="zh-CN" sz="2000" dirty="0"/>
              <a:t>D</a:t>
            </a:r>
            <a:r>
              <a:rPr lang="zh-CN" altLang="zh-CN" sz="2000" dirty="0"/>
              <a:t>时期，细胞内染色体发生的行为</a:t>
            </a:r>
            <a:r>
              <a:rPr lang="en-US" altLang="zh-CN" sz="2000" dirty="0"/>
              <a:t>____________</a:t>
            </a:r>
            <a:r>
              <a:rPr lang="zh-CN" altLang="zh-CN" sz="2000" dirty="0"/>
              <a:t>。</a:t>
            </a:r>
            <a:endParaRPr lang="zh-CN" altLang="zh-CN" sz="2000" dirty="0"/>
          </a:p>
          <a:p>
            <a:r>
              <a:rPr lang="en-US" altLang="zh-CN" sz="2000" dirty="0"/>
              <a:t>(2)</a:t>
            </a:r>
            <a:r>
              <a:rPr lang="zh-CN" altLang="zh-CN" sz="2000" dirty="0"/>
              <a:t>与图</a:t>
            </a:r>
            <a:r>
              <a:rPr lang="en-US" altLang="zh-CN" sz="2000" dirty="0"/>
              <a:t>1</a:t>
            </a:r>
            <a:r>
              <a:rPr lang="zh-CN" altLang="zh-CN" sz="2000" dirty="0"/>
              <a:t>所示的细胞分裂方式相比较，图</a:t>
            </a:r>
            <a:r>
              <a:rPr lang="en-US" altLang="zh-CN" sz="2000" dirty="0"/>
              <a:t>2</a:t>
            </a:r>
            <a:r>
              <a:rPr lang="zh-CN" altLang="zh-CN" sz="2000" dirty="0"/>
              <a:t>中过程</a:t>
            </a:r>
            <a:r>
              <a:rPr lang="en-US" altLang="zh-CN" sz="2000" dirty="0"/>
              <a:t>Y</a:t>
            </a:r>
            <a:r>
              <a:rPr lang="zh-CN" altLang="zh-CN" sz="2000" dirty="0"/>
              <a:t>的细胞分裂方式具有的特征是</a:t>
            </a:r>
            <a:r>
              <a:rPr lang="en-US" altLang="zh-CN" sz="2000" dirty="0" smtClean="0"/>
              <a:t>__________________</a:t>
            </a:r>
            <a:r>
              <a:rPr lang="zh-CN" altLang="zh-CN" sz="2000" dirty="0" smtClean="0"/>
              <a:t>。</a:t>
            </a:r>
            <a:r>
              <a:rPr lang="zh-CN" altLang="zh-CN" sz="2000" dirty="0"/>
              <a:t>过程</a:t>
            </a:r>
            <a:r>
              <a:rPr lang="en-US" altLang="zh-CN" sz="2000" dirty="0"/>
              <a:t>Y</a:t>
            </a:r>
            <a:r>
              <a:rPr lang="zh-CN" altLang="zh-CN" sz="2000" dirty="0"/>
              <a:t>所经历的细胞生命历程除细胞分裂外，还有</a:t>
            </a:r>
            <a:r>
              <a:rPr lang="en-US" altLang="zh-CN" sz="2000" dirty="0" smtClean="0"/>
              <a:t>_______</a:t>
            </a:r>
            <a:r>
              <a:rPr lang="zh-CN" altLang="zh-CN" sz="2000" dirty="0" smtClean="0"/>
              <a:t>。</a:t>
            </a:r>
            <a:endParaRPr lang="en-US" altLang="zh-CN" sz="2000" dirty="0" smtClean="0"/>
          </a:p>
          <a:p>
            <a:r>
              <a:rPr lang="en-US" altLang="zh-CN" sz="2000" dirty="0"/>
              <a:t>(3)</a:t>
            </a:r>
            <a:r>
              <a:rPr lang="zh-CN" altLang="zh-CN" sz="2000" dirty="0"/>
              <a:t>过程</a:t>
            </a:r>
            <a:r>
              <a:rPr lang="en-US" altLang="zh-CN" sz="2000" dirty="0"/>
              <a:t>X</a:t>
            </a:r>
            <a:r>
              <a:rPr lang="zh-CN" altLang="zh-CN" sz="2000" dirty="0"/>
              <a:t>的本质是</a:t>
            </a:r>
            <a:r>
              <a:rPr lang="en-US" altLang="zh-CN" sz="2000" dirty="0"/>
              <a:t>__________________________________</a:t>
            </a:r>
            <a:r>
              <a:rPr lang="zh-CN" altLang="zh-CN" sz="2000" dirty="0"/>
              <a:t>融合。</a:t>
            </a:r>
            <a:endParaRPr lang="en-US" altLang="zh-CN" sz="2000" dirty="0"/>
          </a:p>
          <a:p>
            <a:r>
              <a:rPr lang="en-US" altLang="zh-CN" sz="2000" dirty="0"/>
              <a:t>(4)</a:t>
            </a:r>
            <a:r>
              <a:rPr lang="zh-CN" altLang="en-US" sz="2000" dirty="0"/>
              <a:t>由图</a:t>
            </a:r>
            <a:r>
              <a:rPr lang="en-US" altLang="zh-CN" sz="2000" dirty="0"/>
              <a:t>2</a:t>
            </a:r>
            <a:r>
              <a:rPr lang="zh-CN" altLang="en-US" sz="2000" dirty="0"/>
              <a:t>可以看出该夫妇这一次生育的是一对双胞胎，那为什么他们长的会不一样呢</a:t>
            </a:r>
            <a:r>
              <a:rPr lang="zh-CN" altLang="en-US" sz="2000" dirty="0" smtClean="0"/>
              <a:t>？</a:t>
            </a:r>
            <a:endParaRPr lang="en-US" altLang="zh-CN" sz="2000" dirty="0"/>
          </a:p>
        </p:txBody>
      </p:sp>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矩形 1"/>
          <p:cNvSpPr>
            <a:spLocks noChangeArrowheads="1"/>
          </p:cNvSpPr>
          <p:nvPr/>
        </p:nvSpPr>
        <p:spPr bwMode="auto">
          <a:xfrm>
            <a:off x="195263" y="63103"/>
            <a:ext cx="8818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dirty="0" smtClean="0"/>
              <a:t>例题．</a:t>
            </a:r>
            <a:r>
              <a:rPr lang="zh-CN" altLang="zh-CN" sz="2400" dirty="0"/>
              <a:t>图</a:t>
            </a:r>
            <a:r>
              <a:rPr lang="en-US" altLang="zh-CN" sz="2400" dirty="0"/>
              <a:t>1</a:t>
            </a:r>
            <a:r>
              <a:rPr lang="zh-CN" altLang="zh-CN" sz="2400" dirty="0"/>
              <a:t>为妻子某细胞分裂过程中</a:t>
            </a:r>
            <a:r>
              <a:rPr lang="en-US" altLang="zh-CN" sz="2400" dirty="0"/>
              <a:t>DNA</a:t>
            </a:r>
            <a:r>
              <a:rPr lang="zh-CN" altLang="zh-CN" sz="2400" dirty="0"/>
              <a:t>含量变化曲线图，图</a:t>
            </a:r>
            <a:r>
              <a:rPr lang="en-US" altLang="zh-CN" sz="2400" dirty="0"/>
              <a:t>2</a:t>
            </a:r>
            <a:r>
              <a:rPr lang="zh-CN" altLang="zh-CN" sz="2400" dirty="0"/>
              <a:t>为该夫妇某一次生育过程的示意图。据图回答下列问题：</a:t>
            </a:r>
            <a:endParaRPr lang="zh-CN" altLang="en-US" sz="2400" dirty="0"/>
          </a:p>
        </p:txBody>
      </p:sp>
      <p:pic>
        <p:nvPicPr>
          <p:cNvPr id="62467"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44514" y="906066"/>
            <a:ext cx="7805737"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8" name="矩形 3"/>
          <p:cNvSpPr>
            <a:spLocks noChangeArrowheads="1"/>
          </p:cNvSpPr>
          <p:nvPr/>
        </p:nvSpPr>
        <p:spPr bwMode="auto">
          <a:xfrm>
            <a:off x="0" y="3324225"/>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dirty="0"/>
              <a:t>(1)</a:t>
            </a:r>
            <a:r>
              <a:rPr lang="zh-CN" altLang="zh-CN" sz="2400" dirty="0"/>
              <a:t>在图</a:t>
            </a:r>
            <a:r>
              <a:rPr lang="en-US" altLang="zh-CN" sz="2400" dirty="0"/>
              <a:t>1</a:t>
            </a:r>
            <a:r>
              <a:rPr lang="zh-CN" altLang="zh-CN" sz="2400" dirty="0"/>
              <a:t>中的</a:t>
            </a:r>
            <a:r>
              <a:rPr lang="en-US" altLang="zh-CN" sz="2400" dirty="0"/>
              <a:t>D</a:t>
            </a:r>
            <a:r>
              <a:rPr lang="zh-CN" altLang="zh-CN" sz="2400" dirty="0"/>
              <a:t>时期，细胞内染色体发生的行为</a:t>
            </a:r>
            <a:r>
              <a:rPr lang="en-US" altLang="zh-CN" sz="2400" dirty="0"/>
              <a:t>____________</a:t>
            </a:r>
            <a:r>
              <a:rPr lang="zh-CN" altLang="zh-CN" sz="2400" dirty="0"/>
              <a:t>。</a:t>
            </a:r>
            <a:endParaRPr lang="zh-CN" altLang="zh-CN" sz="2400" dirty="0"/>
          </a:p>
          <a:p>
            <a:r>
              <a:rPr lang="en-US" altLang="zh-CN" sz="2400" dirty="0"/>
              <a:t>(2)</a:t>
            </a:r>
            <a:r>
              <a:rPr lang="zh-CN" altLang="zh-CN" sz="2400" dirty="0"/>
              <a:t>与图</a:t>
            </a:r>
            <a:r>
              <a:rPr lang="en-US" altLang="zh-CN" sz="2400" dirty="0"/>
              <a:t>1</a:t>
            </a:r>
            <a:r>
              <a:rPr lang="zh-CN" altLang="zh-CN" sz="2400" dirty="0"/>
              <a:t>所示的细胞分裂方式相比较，图</a:t>
            </a:r>
            <a:r>
              <a:rPr lang="en-US" altLang="zh-CN" sz="2400" dirty="0"/>
              <a:t>2</a:t>
            </a:r>
            <a:r>
              <a:rPr lang="zh-CN" altLang="zh-CN" sz="2400" dirty="0"/>
              <a:t>中过程</a:t>
            </a:r>
            <a:r>
              <a:rPr lang="en-US" altLang="zh-CN" sz="2400" dirty="0"/>
              <a:t>Y</a:t>
            </a:r>
            <a:r>
              <a:rPr lang="zh-CN" altLang="zh-CN" sz="2400" dirty="0"/>
              <a:t>的细胞分裂方式具有的特征是</a:t>
            </a:r>
            <a:r>
              <a:rPr lang="en-US" altLang="zh-CN" sz="2400" dirty="0"/>
              <a:t>_____________________________________________</a:t>
            </a:r>
            <a:r>
              <a:rPr lang="zh-CN" altLang="zh-CN" sz="2400" dirty="0"/>
              <a:t>。过程</a:t>
            </a:r>
            <a:r>
              <a:rPr lang="en-US" altLang="zh-CN" sz="2400" dirty="0"/>
              <a:t>Y</a:t>
            </a:r>
            <a:r>
              <a:rPr lang="zh-CN" altLang="zh-CN" sz="2400" dirty="0"/>
              <a:t>所经历的细胞生命历程除细胞分裂外，还有</a:t>
            </a:r>
            <a:r>
              <a:rPr lang="en-US" altLang="zh-CN" sz="2400" dirty="0"/>
              <a:t>_____________</a:t>
            </a:r>
            <a:r>
              <a:rPr lang="zh-CN" altLang="zh-CN" sz="2400" dirty="0"/>
              <a:t>。</a:t>
            </a:r>
            <a:endParaRPr lang="zh-CN" altLang="zh-CN" sz="2400" dirty="0"/>
          </a:p>
        </p:txBody>
      </p:sp>
      <p:sp>
        <p:nvSpPr>
          <p:cNvPr id="5" name="矩形 4"/>
          <p:cNvSpPr>
            <a:spLocks noChangeArrowheads="1"/>
          </p:cNvSpPr>
          <p:nvPr/>
        </p:nvSpPr>
        <p:spPr bwMode="auto">
          <a:xfrm>
            <a:off x="6473826" y="3113485"/>
            <a:ext cx="2466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00">
                <a:solidFill>
                  <a:srgbClr val="FF0000"/>
                </a:solidFill>
                <a:latin typeface="Calibri" panose="020F0502020204030204" pitchFamily="34" charset="0"/>
                <a:ea typeface="宋体" panose="02010600030101010101" pitchFamily="2" charset="-122"/>
              </a:rPr>
              <a:t>同源染色体分开，非同源染色体自由组合 </a:t>
            </a:r>
            <a:endParaRPr lang="zh-CN" altLang="en-US" sz="1200">
              <a:solidFill>
                <a:srgbClr val="FF0000"/>
              </a:solidFill>
            </a:endParaRPr>
          </a:p>
        </p:txBody>
      </p:sp>
      <p:sp>
        <p:nvSpPr>
          <p:cNvPr id="6" name="矩形 5"/>
          <p:cNvSpPr>
            <a:spLocks noChangeArrowheads="1"/>
          </p:cNvSpPr>
          <p:nvPr/>
        </p:nvSpPr>
        <p:spPr bwMode="auto">
          <a:xfrm>
            <a:off x="1865538" y="4095750"/>
            <a:ext cx="6797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1400" dirty="0">
                <a:solidFill>
                  <a:srgbClr val="FF0000"/>
                </a:solidFill>
                <a:latin typeface="Calibri" panose="020F0502020204030204" pitchFamily="34" charset="0"/>
                <a:ea typeface="宋体" panose="02010600030101010101" pitchFamily="2" charset="-122"/>
              </a:rPr>
              <a:t>亲代细胞染色体经复制后平均分配到两个子细胞中，分裂前后染色体数目保持不变</a:t>
            </a:r>
            <a:endParaRPr lang="zh-CN" altLang="en-US" sz="2000" dirty="0">
              <a:solidFill>
                <a:srgbClr val="FF0000"/>
              </a:solidFill>
            </a:endParaRPr>
          </a:p>
        </p:txBody>
      </p:sp>
      <p:sp>
        <p:nvSpPr>
          <p:cNvPr id="7" name="矩形 6"/>
          <p:cNvSpPr>
            <a:spLocks noChangeArrowheads="1"/>
          </p:cNvSpPr>
          <p:nvPr/>
        </p:nvSpPr>
        <p:spPr bwMode="auto">
          <a:xfrm>
            <a:off x="6875464" y="4492113"/>
            <a:ext cx="1671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30000"/>
              </a:spcBef>
            </a:pPr>
            <a:r>
              <a:rPr lang="zh-CN" altLang="zh-CN" sz="1600" dirty="0">
                <a:solidFill>
                  <a:srgbClr val="FF0000"/>
                </a:solidFill>
                <a:latin typeface="Calibri" panose="020F0502020204030204" pitchFamily="34" charset="0"/>
                <a:ea typeface="宋体" panose="02010600030101010101" pitchFamily="2" charset="-122"/>
              </a:rPr>
              <a:t>细胞分化、细胞衰老、细胞凋亡</a:t>
            </a:r>
            <a:endParaRPr lang="zh-CN" altLang="en-US" sz="1600" dirty="0">
              <a:solidFill>
                <a:srgbClr val="FF0000"/>
              </a:solidFill>
              <a:latin typeface="Calibri" panose="020F0502020204030204" pitchFamily="34" charset="0"/>
              <a:ea typeface="宋体" panose="02010600030101010101"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矩形 1"/>
          <p:cNvSpPr>
            <a:spLocks noChangeArrowheads="1"/>
          </p:cNvSpPr>
          <p:nvPr/>
        </p:nvSpPr>
        <p:spPr bwMode="auto">
          <a:xfrm>
            <a:off x="195263" y="194072"/>
            <a:ext cx="8818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400" dirty="0" smtClean="0"/>
              <a:t>例题．</a:t>
            </a:r>
            <a:r>
              <a:rPr lang="zh-CN" altLang="zh-CN" sz="2400" dirty="0"/>
              <a:t>图</a:t>
            </a:r>
            <a:r>
              <a:rPr lang="en-US" altLang="zh-CN" sz="2400" dirty="0"/>
              <a:t>1</a:t>
            </a:r>
            <a:r>
              <a:rPr lang="zh-CN" altLang="zh-CN" sz="2400" dirty="0"/>
              <a:t>为妻子某细胞分裂过程中</a:t>
            </a:r>
            <a:r>
              <a:rPr lang="en-US" altLang="zh-CN" sz="2400" dirty="0"/>
              <a:t>DNA</a:t>
            </a:r>
            <a:r>
              <a:rPr lang="zh-CN" altLang="zh-CN" sz="2400" dirty="0"/>
              <a:t>含量变化曲线图，图</a:t>
            </a:r>
            <a:r>
              <a:rPr lang="en-US" altLang="zh-CN" sz="2400" dirty="0"/>
              <a:t>2</a:t>
            </a:r>
            <a:r>
              <a:rPr lang="zh-CN" altLang="zh-CN" sz="2400" dirty="0"/>
              <a:t>为该夫妇某一次生育过程的示意图。据图回答下列问题：</a:t>
            </a:r>
            <a:endParaRPr lang="zh-CN" altLang="en-US" sz="2400" dirty="0"/>
          </a:p>
        </p:txBody>
      </p:sp>
      <p:pic>
        <p:nvPicPr>
          <p:cNvPr id="63491"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44514" y="1037035"/>
            <a:ext cx="7805737" cy="250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2" name="矩形 3"/>
          <p:cNvSpPr>
            <a:spLocks noChangeArrowheads="1"/>
          </p:cNvSpPr>
          <p:nvPr/>
        </p:nvSpPr>
        <p:spPr bwMode="auto">
          <a:xfrm>
            <a:off x="211139" y="3498057"/>
            <a:ext cx="8772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zh-CN" sz="2400" dirty="0"/>
              <a:t>(3)</a:t>
            </a:r>
            <a:r>
              <a:rPr lang="zh-CN" altLang="zh-CN" sz="2400" dirty="0"/>
              <a:t>过程</a:t>
            </a:r>
            <a:r>
              <a:rPr lang="en-US" altLang="zh-CN" sz="2400" dirty="0"/>
              <a:t>X</a:t>
            </a:r>
            <a:r>
              <a:rPr lang="zh-CN" altLang="zh-CN" sz="2400" dirty="0"/>
              <a:t>的本质是</a:t>
            </a:r>
            <a:r>
              <a:rPr lang="en-US" altLang="zh-CN" sz="2400" dirty="0"/>
              <a:t>______________________________</a:t>
            </a:r>
            <a:r>
              <a:rPr lang="zh-CN" altLang="zh-CN" sz="2400" dirty="0"/>
              <a:t>融合。</a:t>
            </a:r>
            <a:endParaRPr lang="en-US" altLang="zh-CN" sz="2400" dirty="0"/>
          </a:p>
        </p:txBody>
      </p:sp>
      <p:sp>
        <p:nvSpPr>
          <p:cNvPr id="63493" name="矩形 4"/>
          <p:cNvSpPr>
            <a:spLocks noChangeArrowheads="1"/>
          </p:cNvSpPr>
          <p:nvPr/>
        </p:nvSpPr>
        <p:spPr bwMode="auto">
          <a:xfrm>
            <a:off x="195263" y="4040981"/>
            <a:ext cx="87741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altLang="zh-CN" sz="2400" dirty="0"/>
              <a:t>(4)</a:t>
            </a:r>
            <a:r>
              <a:rPr lang="zh-CN" altLang="en-US" sz="2400" dirty="0"/>
              <a:t>由图</a:t>
            </a:r>
            <a:r>
              <a:rPr lang="en-US" altLang="zh-CN" sz="2400" dirty="0"/>
              <a:t>2</a:t>
            </a:r>
            <a:r>
              <a:rPr lang="zh-CN" altLang="en-US" sz="2400" dirty="0"/>
              <a:t>可以看出该夫妇这一次生育的是一对双胞胎，那为什么他们长的会不一样呢？</a:t>
            </a:r>
            <a:endParaRPr lang="en-US" altLang="zh-CN" sz="2400" dirty="0"/>
          </a:p>
        </p:txBody>
      </p:sp>
      <p:sp>
        <p:nvSpPr>
          <p:cNvPr id="3" name="矩形 2"/>
          <p:cNvSpPr>
            <a:spLocks noChangeArrowheads="1"/>
          </p:cNvSpPr>
          <p:nvPr/>
        </p:nvSpPr>
        <p:spPr bwMode="auto">
          <a:xfrm>
            <a:off x="3111500" y="3508772"/>
            <a:ext cx="3738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000">
                <a:solidFill>
                  <a:srgbClr val="FF0000"/>
                </a:solidFill>
                <a:latin typeface="Calibri" panose="020F0502020204030204" pitchFamily="34" charset="0"/>
                <a:ea typeface="宋体" panose="02010600030101010101" pitchFamily="2" charset="-122"/>
              </a:rPr>
              <a:t>精子的细胞核与卵细胞的细胞核</a:t>
            </a:r>
            <a:endParaRPr lang="zh-CN" altLang="en-US" sz="3200">
              <a:solidFill>
                <a:srgbClr val="FF0000"/>
              </a:solidFill>
            </a:endParaRPr>
          </a:p>
        </p:txBody>
      </p:sp>
      <p:sp>
        <p:nvSpPr>
          <p:cNvPr id="6" name="矩形 5"/>
          <p:cNvSpPr>
            <a:spLocks noChangeArrowheads="1"/>
          </p:cNvSpPr>
          <p:nvPr/>
        </p:nvSpPr>
        <p:spPr bwMode="auto">
          <a:xfrm>
            <a:off x="3398839" y="4658916"/>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solidFill>
                  <a:srgbClr val="FF0000"/>
                </a:solidFill>
                <a:latin typeface="Calibri" panose="020F0502020204030204" pitchFamily="34" charset="0"/>
                <a:ea typeface="宋体" panose="02010600030101010101" pitchFamily="2" charset="-122"/>
              </a:rPr>
              <a:t>异卵双胞胎</a:t>
            </a:r>
            <a:endParaRPr lang="zh-CN" altLang="en-US" sz="3200">
              <a:solidFill>
                <a:srgbClr val="FF0000"/>
              </a:solidFill>
            </a:endParaRPr>
          </a:p>
        </p:txBody>
      </p:sp>
      <p:sp>
        <p:nvSpPr>
          <p:cNvPr id="7" name="矩形 6"/>
          <p:cNvSpPr>
            <a:spLocks noChangeArrowheads="1"/>
          </p:cNvSpPr>
          <p:nvPr/>
        </p:nvSpPr>
        <p:spPr bwMode="auto">
          <a:xfrm>
            <a:off x="5008564" y="4648200"/>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a:solidFill>
                  <a:srgbClr val="FF0000"/>
                </a:solidFill>
              </a:rPr>
              <a:t>配子中染色体多样</a:t>
            </a:r>
            <a:endParaRPr lang="zh-CN" altLang="en-US" sz="2000">
              <a:solidFill>
                <a:srgbClr val="FF0000"/>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fontAlgn="auto" hangingPunct="0">
              <a:spcBef>
                <a:spcPts val="0"/>
              </a:spcBef>
              <a:spcAft>
                <a:spcPts val="0"/>
              </a:spcAft>
            </a:pPr>
            <a:r>
              <a:rPr lang="zh-CN" altLang="en-US" sz="5400" b="1" kern="0" spc="300" dirty="0">
                <a:solidFill>
                  <a:srgbClr val="002060"/>
                </a:solidFill>
                <a:latin typeface="微软雅黑" panose="020B0503020204020204" charset="-122"/>
                <a:ea typeface="微软雅黑" panose="020B0503020204020204" charset="-122"/>
                <a:cs typeface="+mj-cs"/>
                <a:sym typeface="Calibri" panose="020F0502020204030204"/>
              </a:rPr>
              <a:t>谢谢您的观看</a:t>
            </a:r>
            <a:endParaRPr lang="zh-CN" altLang="en-US" sz="5400" b="1" kern="0" spc="300" dirty="0">
              <a:solidFill>
                <a:srgbClr val="002060"/>
              </a:solidFill>
              <a:latin typeface="微软雅黑" panose="020B0503020204020204" charset="-122"/>
              <a:ea typeface="微软雅黑" panose="020B0503020204020204" charset="-122"/>
              <a:cs typeface="+mj-cs"/>
              <a:sym typeface="Calibri" panose="020F0502020204030204"/>
            </a:endParaRPr>
          </a:p>
        </p:txBody>
      </p:sp>
      <p:sp>
        <p:nvSpPr>
          <p:cNvPr id="7" name="矩形 6"/>
          <p:cNvSpPr/>
          <p:nvPr/>
        </p:nvSpPr>
        <p:spPr>
          <a:xfrm>
            <a:off x="2632710" y="3507740"/>
            <a:ext cx="4205412" cy="442878"/>
          </a:xfrm>
          <a:prstGeom prst="rect">
            <a:avLst/>
          </a:prstGeom>
        </p:spPr>
        <p:txBody>
          <a:bodyPr wrap="square">
            <a:spAutoFit/>
          </a:bodyPr>
          <a:lstStyle/>
          <a:p>
            <a:pPr fontAlgn="auto" hangingPunct="0">
              <a:lnSpc>
                <a:spcPct val="150000"/>
              </a:lnSpc>
              <a:spcBef>
                <a:spcPts val="0"/>
              </a:spcBef>
              <a:spcAft>
                <a:spcPts val="0"/>
              </a:spcAft>
            </a:pPr>
            <a:r>
              <a:rPr lang="zh-CN" altLang="en-US" kern="0" spc="226" dirty="0">
                <a:solidFill>
                  <a:srgbClr val="002060"/>
                </a:solidFill>
                <a:latin typeface="楷体" panose="02010609060101010101" pitchFamily="49" charset="-122"/>
                <a:ea typeface="楷体" panose="02010609060101010101" pitchFamily="49" charset="-122"/>
                <a:cs typeface="+mj-cs"/>
                <a:sym typeface="Calibri" panose="020F0502020204030204"/>
              </a:rPr>
              <a:t>北京市朝阳区教育研究中心  制作</a:t>
            </a:r>
            <a:endParaRPr lang="zh-CN" altLang="en-US" kern="0" spc="226" dirty="0">
              <a:solidFill>
                <a:srgbClr val="002060"/>
              </a:solidFill>
              <a:latin typeface="楷体" panose="02010609060101010101" pitchFamily="49" charset="-122"/>
              <a:ea typeface="楷体" panose="02010609060101010101" pitchFamily="49" charset="-122"/>
              <a:cs typeface="+mj-cs"/>
              <a:sym typeface="Calibri" panose="020F0502020204030204"/>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4"/>
          <p:cNvSpPr>
            <a:spLocks noChangeArrowheads="1"/>
          </p:cNvSpPr>
          <p:nvPr/>
        </p:nvSpPr>
        <p:spPr bwMode="auto">
          <a:xfrm>
            <a:off x="250823" y="170712"/>
            <a:ext cx="7107919" cy="584775"/>
          </a:xfrm>
          <a:prstGeom prst="rect">
            <a:avLst/>
          </a:prstGeom>
          <a:noFill/>
          <a:ln w="12700" cap="sq">
            <a:noFill/>
            <a:miter lim="800000"/>
            <a:headEnd type="none" w="sm" len="sm"/>
            <a:tailEnd type="none" w="sm" len="sm"/>
          </a:ln>
          <a:effectLst/>
        </p:spPr>
        <p:txBody>
          <a:bodyPr wrap="square">
            <a:spAutoFit/>
          </a:bodyPr>
          <a:lstStyle/>
          <a:p>
            <a:pPr>
              <a:defRPr/>
            </a:pPr>
            <a:r>
              <a:rPr lang="zh-CN" altLang="en-US" sz="3200" b="1" dirty="0" smtClean="0">
                <a:effectLst>
                  <a:outerShdw blurRad="38100" dist="38100" dir="2700000" algn="tl">
                    <a:srgbClr val="C0C0C0"/>
                  </a:outerShdw>
                </a:effectLst>
                <a:latin typeface="黑体" panose="02010609060101010101" charset="-122"/>
                <a:ea typeface="黑体" panose="02010609060101010101" charset="-122"/>
              </a:rPr>
              <a:t>一</a:t>
            </a:r>
            <a:r>
              <a:rPr lang="zh-CN" altLang="en-US" sz="3200" b="1" dirty="0">
                <a:effectLst>
                  <a:outerShdw blurRad="38100" dist="38100" dir="2700000" algn="tl">
                    <a:srgbClr val="C0C0C0"/>
                  </a:outerShdw>
                </a:effectLst>
                <a:latin typeface="黑体" panose="02010609060101010101" charset="-122"/>
                <a:ea typeface="黑体" panose="02010609060101010101" charset="-122"/>
              </a:rPr>
              <a:t>、</a:t>
            </a:r>
            <a:r>
              <a:rPr lang="zh-CN" altLang="en-US" sz="3200" b="1" dirty="0" smtClean="0">
                <a:effectLst>
                  <a:outerShdw blurRad="38100" dist="38100" dir="2700000" algn="tl">
                    <a:srgbClr val="C0C0C0"/>
                  </a:outerShdw>
                </a:effectLst>
                <a:latin typeface="黑体" panose="02010609060101010101" charset="-122"/>
                <a:ea typeface="黑体" panose="02010609060101010101" charset="-122"/>
              </a:rPr>
              <a:t>配子</a:t>
            </a:r>
            <a:r>
              <a:rPr lang="zh-CN" altLang="en-US" sz="3200" b="1" dirty="0" smtClean="0">
                <a:effectLst>
                  <a:outerShdw blurRad="38100" dist="38100" dir="2700000" algn="tl">
                    <a:srgbClr val="C0C0C0"/>
                  </a:outerShdw>
                </a:effectLst>
                <a:latin typeface="黑体" panose="02010609060101010101" charset="-122"/>
                <a:ea typeface="黑体" panose="02010609060101010101" charset="-122"/>
              </a:rPr>
              <a:t>的形成过程（</a:t>
            </a:r>
            <a:r>
              <a:rPr lang="zh-CN" altLang="en-US" sz="3200" b="1" dirty="0">
                <a:effectLst>
                  <a:outerShdw blurRad="38100" dist="38100" dir="2700000" algn="tl">
                    <a:srgbClr val="C0C0C0"/>
                  </a:outerShdw>
                </a:effectLst>
                <a:latin typeface="黑体" panose="02010609060101010101" charset="-122"/>
                <a:ea typeface="黑体" panose="02010609060101010101" charset="-122"/>
              </a:rPr>
              <a:t>以精子</a:t>
            </a:r>
            <a:r>
              <a:rPr lang="zh-CN" altLang="en-US" sz="3200" b="1" dirty="0" smtClean="0">
                <a:effectLst>
                  <a:outerShdw blurRad="38100" dist="38100" dir="2700000" algn="tl">
                    <a:srgbClr val="C0C0C0"/>
                  </a:outerShdw>
                </a:effectLst>
                <a:latin typeface="黑体" panose="02010609060101010101" charset="-122"/>
                <a:ea typeface="黑体" panose="02010609060101010101" charset="-122"/>
              </a:rPr>
              <a:t>为例）</a:t>
            </a:r>
            <a:endParaRPr lang="zh-CN" altLang="en-US" sz="3200" b="1" dirty="0">
              <a:effectLst>
                <a:outerShdw blurRad="38100" dist="38100" dir="2700000" algn="tl">
                  <a:srgbClr val="C0C0C0"/>
                </a:outerShdw>
              </a:effectLst>
              <a:latin typeface="黑体" panose="02010609060101010101" charset="-122"/>
              <a:ea typeface="黑体" panose="02010609060101010101" charset="-122"/>
            </a:endParaRPr>
          </a:p>
        </p:txBody>
      </p:sp>
      <p:sp>
        <p:nvSpPr>
          <p:cNvPr id="100" name="Text Box 5"/>
          <p:cNvSpPr txBox="1">
            <a:spLocks noChangeArrowheads="1"/>
          </p:cNvSpPr>
          <p:nvPr/>
        </p:nvSpPr>
        <p:spPr bwMode="auto">
          <a:xfrm>
            <a:off x="3003322" y="2401006"/>
            <a:ext cx="12678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1" lang="zh-CN" altLang="en-US" sz="2400" b="1" i="0" u="none" strike="noStrike" kern="0" cap="none" spc="0" normalizeH="0" baseline="0" noProof="0" dirty="0" smtClean="0">
                <a:ln>
                  <a:noFill/>
                </a:ln>
                <a:solidFill>
                  <a:srgbClr val="FF3300"/>
                </a:solidFill>
                <a:effectLst/>
                <a:uLnTx/>
                <a:uFillTx/>
                <a:latin typeface="黑体" panose="02010609060101010101" charset="-122"/>
                <a:ea typeface="黑体" panose="02010609060101010101" charset="-122"/>
              </a:rPr>
              <a:t>四分体</a:t>
            </a:r>
            <a:endParaRPr kumimoji="1" lang="zh-CN" altLang="en-US" sz="2400" b="1" i="0" u="none" strike="noStrike" kern="0" cap="none" spc="0" normalizeH="0" baseline="0" noProof="0" dirty="0" smtClean="0">
              <a:ln>
                <a:noFill/>
              </a:ln>
              <a:solidFill>
                <a:srgbClr val="FF3300"/>
              </a:solidFill>
              <a:effectLst/>
              <a:uLnTx/>
              <a:uFillTx/>
              <a:latin typeface="黑体" panose="02010609060101010101" charset="-122"/>
              <a:ea typeface="黑体" panose="02010609060101010101" charset="-122"/>
            </a:endParaRPr>
          </a:p>
        </p:txBody>
      </p:sp>
      <p:pic>
        <p:nvPicPr>
          <p:cNvPr id="101" name="Picture 10"/>
          <p:cNvPicPr>
            <a:picLocks noChangeAspect="1" noChangeArrowheads="1"/>
          </p:cNvPicPr>
          <p:nvPr/>
        </p:nvPicPr>
        <p:blipFill>
          <a:blip r:embed="rId1">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6804025" y="1162529"/>
            <a:ext cx="8667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nvGrpSpPr>
          <p:cNvPr id="102" name="Group 52"/>
          <p:cNvGrpSpPr/>
          <p:nvPr/>
        </p:nvGrpSpPr>
        <p:grpSpPr bwMode="auto">
          <a:xfrm>
            <a:off x="4029075" y="1306992"/>
            <a:ext cx="1450975" cy="1095375"/>
            <a:chOff x="2538" y="1253"/>
            <a:chExt cx="914" cy="690"/>
          </a:xfrm>
        </p:grpSpPr>
        <p:graphicFrame>
          <p:nvGraphicFramePr>
            <p:cNvPr id="103" name="Object 2"/>
            <p:cNvGraphicFramePr>
              <a:graphicFrameLocks noChangeAspect="1"/>
            </p:cNvGraphicFramePr>
            <p:nvPr/>
          </p:nvGraphicFramePr>
          <p:xfrm>
            <a:off x="2835" y="1253"/>
            <a:ext cx="617" cy="690"/>
          </p:xfrm>
          <a:graphic>
            <a:graphicData uri="http://schemas.openxmlformats.org/presentationml/2006/ole">
              <mc:AlternateContent xmlns:mc="http://schemas.openxmlformats.org/markup-compatibility/2006">
                <mc:Choice xmlns:v="urn:schemas-microsoft-com:vml" Requires="v">
                  <p:oleObj spid="_x0000_s3211" name="Image" r:id="rId2" imgW="3136900" imgH="3352800" progId="Photoshop.Image.6">
                    <p:embed/>
                  </p:oleObj>
                </mc:Choice>
                <mc:Fallback>
                  <p:oleObj name="Image" r:id="rId2" imgW="3136900" imgH="3352800" progId="Photoshop.Image.6">
                    <p:embed/>
                    <p:pic>
                      <p:nvPicPr>
                        <p:cNvPr id="0" name="图片 316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5" y="1253"/>
                          <a:ext cx="617" cy="6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 name="Line 11"/>
            <p:cNvSpPr>
              <a:spLocks noChangeShapeType="1"/>
            </p:cNvSpPr>
            <p:nvPr/>
          </p:nvSpPr>
          <p:spPr bwMode="auto">
            <a:xfrm>
              <a:off x="2538" y="1648"/>
              <a:ext cx="305" cy="0"/>
            </a:xfrm>
            <a:prstGeom prst="line">
              <a:avLst/>
            </a:prstGeom>
            <a:noFill/>
            <a:ln w="57150">
              <a:solidFill>
                <a:srgbClr val="000066"/>
              </a:solidFill>
              <a:round/>
              <a:tailEnd type="triangle" w="sm"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105" name="Group 53"/>
          <p:cNvGrpSpPr/>
          <p:nvPr/>
        </p:nvGrpSpPr>
        <p:grpSpPr bwMode="auto">
          <a:xfrm>
            <a:off x="5434021" y="989491"/>
            <a:ext cx="1506538" cy="958850"/>
            <a:chOff x="3423" y="1060"/>
            <a:chExt cx="949" cy="604"/>
          </a:xfrm>
        </p:grpSpPr>
        <p:sp>
          <p:nvSpPr>
            <p:cNvPr id="106" name="Text Box 13"/>
            <p:cNvSpPr txBox="1">
              <a:spLocks noChangeArrowheads="1"/>
            </p:cNvSpPr>
            <p:nvPr/>
          </p:nvSpPr>
          <p:spPr bwMode="auto">
            <a:xfrm>
              <a:off x="3423" y="1060"/>
              <a:ext cx="94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2400" b="1" i="0" u="none" strike="noStrike" kern="0" cap="none" spc="0" normalizeH="0" baseline="0" noProof="0" dirty="0" smtClean="0">
                  <a:ln>
                    <a:noFill/>
                  </a:ln>
                  <a:solidFill>
                    <a:srgbClr val="FF3300"/>
                  </a:solidFill>
                  <a:effectLst/>
                  <a:uLnTx/>
                  <a:uFillTx/>
                  <a:latin typeface="黑体" panose="02010609060101010101" charset="-122"/>
                  <a:ea typeface="黑体" panose="02010609060101010101" charset="-122"/>
                </a:rPr>
                <a:t>同源染色体分离</a:t>
              </a:r>
              <a:endParaRPr kumimoji="1" lang="zh-CN" altLang="en-US" sz="2400" b="1" i="0" u="none" strike="noStrike" kern="0" cap="none" spc="0" normalizeH="0" baseline="0" noProof="0" dirty="0" smtClean="0">
                <a:ln>
                  <a:noFill/>
                </a:ln>
                <a:solidFill>
                  <a:srgbClr val="FF3300"/>
                </a:solidFill>
                <a:effectLst/>
                <a:uLnTx/>
                <a:uFillTx/>
                <a:latin typeface="黑体" panose="02010609060101010101" charset="-122"/>
                <a:ea typeface="黑体" panose="02010609060101010101" charset="-122"/>
              </a:endParaRPr>
            </a:p>
          </p:txBody>
        </p:sp>
        <p:sp>
          <p:nvSpPr>
            <p:cNvPr id="107" name="Line 14"/>
            <p:cNvSpPr>
              <a:spLocks noChangeShapeType="1"/>
            </p:cNvSpPr>
            <p:nvPr/>
          </p:nvSpPr>
          <p:spPr bwMode="auto">
            <a:xfrm>
              <a:off x="3485" y="1664"/>
              <a:ext cx="797" cy="0"/>
            </a:xfrm>
            <a:prstGeom prst="line">
              <a:avLst/>
            </a:prstGeom>
            <a:noFill/>
            <a:ln w="57150">
              <a:solidFill>
                <a:srgbClr val="000066"/>
              </a:solidFill>
              <a:round/>
              <a:tailEnd type="triangle" w="sm"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108" name="Group 15"/>
          <p:cNvGrpSpPr/>
          <p:nvPr/>
        </p:nvGrpSpPr>
        <p:grpSpPr bwMode="auto">
          <a:xfrm>
            <a:off x="8178800" y="856142"/>
            <a:ext cx="965200" cy="2073275"/>
            <a:chOff x="5056" y="2304"/>
            <a:chExt cx="608" cy="1306"/>
          </a:xfrm>
        </p:grpSpPr>
        <p:graphicFrame>
          <p:nvGraphicFramePr>
            <p:cNvPr id="109" name="Object 16"/>
            <p:cNvGraphicFramePr>
              <a:graphicFrameLocks noChangeAspect="1"/>
            </p:cNvGraphicFramePr>
            <p:nvPr/>
          </p:nvGraphicFramePr>
          <p:xfrm>
            <a:off x="5056" y="2304"/>
            <a:ext cx="557" cy="584"/>
          </p:xfrm>
          <a:graphic>
            <a:graphicData uri="http://schemas.openxmlformats.org/presentationml/2006/ole">
              <mc:AlternateContent xmlns:mc="http://schemas.openxmlformats.org/markup-compatibility/2006">
                <mc:Choice xmlns:v="urn:schemas-microsoft-com:vml" Requires="v">
                  <p:oleObj spid="_x0000_s3212" name="Image" r:id="rId4" imgW="1066800" imgH="1092200" progId="Photoshop.Image.7">
                    <p:embed/>
                  </p:oleObj>
                </mc:Choice>
                <mc:Fallback>
                  <p:oleObj name="Image" r:id="rId4" imgW="1066800" imgH="1092200" progId="Photoshop.Image.7">
                    <p:embed/>
                    <p:pic>
                      <p:nvPicPr>
                        <p:cNvPr id="0" name="图片 317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56" y="2304"/>
                          <a:ext cx="557" cy="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66"/>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 name="Object 17"/>
            <p:cNvGraphicFramePr>
              <a:graphicFrameLocks noChangeAspect="1"/>
            </p:cNvGraphicFramePr>
            <p:nvPr/>
          </p:nvGraphicFramePr>
          <p:xfrm>
            <a:off x="5056" y="2994"/>
            <a:ext cx="608" cy="616"/>
          </p:xfrm>
          <a:graphic>
            <a:graphicData uri="http://schemas.openxmlformats.org/presentationml/2006/ole">
              <mc:AlternateContent xmlns:mc="http://schemas.openxmlformats.org/markup-compatibility/2006">
                <mc:Choice xmlns:v="urn:schemas-microsoft-com:vml" Requires="v">
                  <p:oleObj spid="_x0000_s3213" name="Image" r:id="rId6" imgW="1155700" imgH="1117600" progId="Photoshop.Image.7">
                    <p:embed/>
                  </p:oleObj>
                </mc:Choice>
                <mc:Fallback>
                  <p:oleObj name="Image" r:id="rId6" imgW="1155700" imgH="1117600" progId="Photoshop.Image.7">
                    <p:embed/>
                    <p:pic>
                      <p:nvPicPr>
                        <p:cNvPr id="0" name="图片 317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56" y="2994"/>
                          <a:ext cx="608" cy="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66"/>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11" name="Group 21"/>
          <p:cNvGrpSpPr/>
          <p:nvPr/>
        </p:nvGrpSpPr>
        <p:grpSpPr bwMode="auto">
          <a:xfrm>
            <a:off x="7689850" y="1530829"/>
            <a:ext cx="488950" cy="842963"/>
            <a:chOff x="4748" y="2729"/>
            <a:chExt cx="308" cy="531"/>
          </a:xfrm>
        </p:grpSpPr>
        <p:sp>
          <p:nvSpPr>
            <p:cNvPr id="112" name="Line 22"/>
            <p:cNvSpPr>
              <a:spLocks noChangeShapeType="1"/>
            </p:cNvSpPr>
            <p:nvPr/>
          </p:nvSpPr>
          <p:spPr bwMode="auto">
            <a:xfrm flipV="1">
              <a:off x="4752" y="2729"/>
              <a:ext cx="304" cy="159"/>
            </a:xfrm>
            <a:prstGeom prst="line">
              <a:avLst/>
            </a:prstGeom>
            <a:noFill/>
            <a:ln w="57150">
              <a:solidFill>
                <a:srgbClr val="000066"/>
              </a:solidFill>
              <a:round/>
              <a:tailEnd type="triangle" w="sm"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3" name="Line 23"/>
            <p:cNvSpPr>
              <a:spLocks noChangeShapeType="1"/>
            </p:cNvSpPr>
            <p:nvPr/>
          </p:nvSpPr>
          <p:spPr bwMode="auto">
            <a:xfrm>
              <a:off x="4748" y="3154"/>
              <a:ext cx="304" cy="106"/>
            </a:xfrm>
            <a:prstGeom prst="line">
              <a:avLst/>
            </a:prstGeom>
            <a:noFill/>
            <a:ln w="57150">
              <a:solidFill>
                <a:srgbClr val="000066"/>
              </a:solidFill>
              <a:round/>
              <a:tailEnd type="triangle" w="sm"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pic>
        <p:nvPicPr>
          <p:cNvPr id="115" name="Picture 9"/>
          <p:cNvPicPr>
            <a:picLocks noChangeAspect="1" noChangeArrowheads="1"/>
          </p:cNvPicPr>
          <p:nvPr/>
        </p:nvPicPr>
        <p:blipFill>
          <a:blip r:embed="rId8">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3059114" y="1378429"/>
            <a:ext cx="944563"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6" name="Line 25"/>
          <p:cNvSpPr>
            <a:spLocks noChangeShapeType="1"/>
          </p:cNvSpPr>
          <p:nvPr/>
        </p:nvSpPr>
        <p:spPr bwMode="auto">
          <a:xfrm>
            <a:off x="2484439" y="1954692"/>
            <a:ext cx="574675" cy="0"/>
          </a:xfrm>
          <a:prstGeom prst="line">
            <a:avLst/>
          </a:prstGeom>
          <a:noFill/>
          <a:ln w="57150">
            <a:solidFill>
              <a:srgbClr val="000066"/>
            </a:solidFill>
            <a:round/>
            <a:tailEnd type="triangle" w="sm"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7" name="Text Box 26"/>
          <p:cNvSpPr txBox="1">
            <a:spLocks noChangeArrowheads="1"/>
          </p:cNvSpPr>
          <p:nvPr/>
        </p:nvSpPr>
        <p:spPr bwMode="auto">
          <a:xfrm>
            <a:off x="2297114" y="1378429"/>
            <a:ext cx="936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1" lang="zh-CN" altLang="en-US" sz="2800" b="1" i="0" u="none" strike="noStrike" kern="0" cap="none" spc="0" normalizeH="0" baseline="0" noProof="0" dirty="0" smtClean="0">
                <a:ln>
                  <a:noFill/>
                </a:ln>
                <a:solidFill>
                  <a:srgbClr val="FF3300"/>
                </a:solidFill>
                <a:effectLst/>
                <a:uLnTx/>
                <a:uFillTx/>
                <a:latin typeface="黑体" panose="02010609060101010101" charset="-122"/>
                <a:ea typeface="黑体" panose="02010609060101010101" charset="-122"/>
              </a:rPr>
              <a:t>联会</a:t>
            </a:r>
            <a:endParaRPr kumimoji="1" lang="zh-CN" altLang="en-US" sz="2800" b="1" i="0" u="none" strike="noStrike" kern="0" cap="none" spc="0" normalizeH="0" baseline="0" noProof="0" dirty="0" smtClean="0">
              <a:ln>
                <a:noFill/>
              </a:ln>
              <a:solidFill>
                <a:srgbClr val="FF3300"/>
              </a:solidFill>
              <a:effectLst/>
              <a:uLnTx/>
              <a:uFillTx/>
              <a:latin typeface="黑体" panose="02010609060101010101" charset="-122"/>
              <a:ea typeface="黑体" panose="02010609060101010101" charset="-122"/>
            </a:endParaRPr>
          </a:p>
        </p:txBody>
      </p:sp>
      <p:sp>
        <p:nvSpPr>
          <p:cNvPr id="119" name="Line 7"/>
          <p:cNvSpPr>
            <a:spLocks noChangeShapeType="1"/>
          </p:cNvSpPr>
          <p:nvPr/>
        </p:nvSpPr>
        <p:spPr bwMode="auto">
          <a:xfrm flipV="1">
            <a:off x="900113" y="1954692"/>
            <a:ext cx="719138" cy="0"/>
          </a:xfrm>
          <a:prstGeom prst="line">
            <a:avLst/>
          </a:prstGeom>
          <a:noFill/>
          <a:ln w="57150">
            <a:solidFill>
              <a:srgbClr val="000066"/>
            </a:solidFill>
            <a:round/>
            <a:tailEnd type="triangle" w="sm"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0" name="Text Box 8"/>
          <p:cNvSpPr txBox="1">
            <a:spLocks noChangeArrowheads="1"/>
          </p:cNvSpPr>
          <p:nvPr/>
        </p:nvSpPr>
        <p:spPr bwMode="auto">
          <a:xfrm>
            <a:off x="755650" y="1378429"/>
            <a:ext cx="1008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1" lang="zh-CN" altLang="en-US" sz="2800" b="1" i="0" u="none" strike="noStrike" kern="0" cap="none" spc="0" normalizeH="0" baseline="0" noProof="0" dirty="0" smtClean="0">
                <a:ln>
                  <a:noFill/>
                </a:ln>
                <a:solidFill>
                  <a:srgbClr val="FF3300"/>
                </a:solidFill>
                <a:effectLst/>
                <a:uLnTx/>
                <a:uFillTx/>
                <a:latin typeface="黑体" panose="02010609060101010101" charset="-122"/>
                <a:ea typeface="黑体" panose="02010609060101010101" charset="-122"/>
              </a:rPr>
              <a:t>复制</a:t>
            </a:r>
            <a:endParaRPr kumimoji="1" lang="zh-CN" altLang="en-US" sz="2800" b="1" i="0" u="none" strike="noStrike" kern="0" cap="none" spc="0" normalizeH="0" baseline="0" noProof="0" dirty="0" smtClean="0">
              <a:ln>
                <a:noFill/>
              </a:ln>
              <a:solidFill>
                <a:srgbClr val="FF3300"/>
              </a:solidFill>
              <a:effectLst/>
              <a:uLnTx/>
              <a:uFillTx/>
              <a:latin typeface="黑体" panose="02010609060101010101" charset="-122"/>
              <a:ea typeface="黑体" panose="02010609060101010101" charset="-122"/>
            </a:endParaRPr>
          </a:p>
        </p:txBody>
      </p:sp>
      <p:grpSp>
        <p:nvGrpSpPr>
          <p:cNvPr id="121" name="Group 27"/>
          <p:cNvGrpSpPr/>
          <p:nvPr/>
        </p:nvGrpSpPr>
        <p:grpSpPr bwMode="auto">
          <a:xfrm>
            <a:off x="1619250" y="1451454"/>
            <a:ext cx="792163" cy="863600"/>
            <a:chOff x="1746" y="2160"/>
            <a:chExt cx="499" cy="544"/>
          </a:xfrm>
        </p:grpSpPr>
        <p:sp>
          <p:nvSpPr>
            <p:cNvPr id="129" name="Oval 28"/>
            <p:cNvSpPr>
              <a:spLocks noChangeArrowheads="1"/>
            </p:cNvSpPr>
            <p:nvPr/>
          </p:nvSpPr>
          <p:spPr bwMode="auto">
            <a:xfrm>
              <a:off x="1746" y="2160"/>
              <a:ext cx="499" cy="544"/>
            </a:xfrm>
            <a:prstGeom prst="ellipse">
              <a:avLst/>
            </a:prstGeom>
            <a:solidFill>
              <a:srgbClr val="FFCCCC"/>
            </a:solidFill>
            <a:ln w="9525" algn="ctr">
              <a:solidFill>
                <a:srgbClr val="000000"/>
              </a:solidFill>
              <a:rou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130" name="Group 29"/>
            <p:cNvGrpSpPr/>
            <p:nvPr/>
          </p:nvGrpSpPr>
          <p:grpSpPr bwMode="auto">
            <a:xfrm>
              <a:off x="1927" y="2205"/>
              <a:ext cx="91" cy="454"/>
              <a:chOff x="3202" y="2840"/>
              <a:chExt cx="227" cy="349"/>
            </a:xfrm>
          </p:grpSpPr>
          <p:sp>
            <p:nvSpPr>
              <p:cNvPr id="140" name="Freeform 30"/>
              <p:cNvSpPr/>
              <p:nvPr/>
            </p:nvSpPr>
            <p:spPr bwMode="auto">
              <a:xfrm flipH="1">
                <a:off x="3243" y="2840"/>
                <a:ext cx="114" cy="316"/>
              </a:xfrm>
              <a:custGeom>
                <a:avLst/>
                <a:gdLst>
                  <a:gd name="T0" fmla="*/ 1 w 216"/>
                  <a:gd name="T1" fmla="*/ 0 h 502"/>
                  <a:gd name="T2" fmla="*/ 1 w 216"/>
                  <a:gd name="T3" fmla="*/ 1 h 502"/>
                  <a:gd name="T4" fmla="*/ 1 w 216"/>
                  <a:gd name="T5" fmla="*/ 1 h 502"/>
                  <a:gd name="T6" fmla="*/ 1 w 216"/>
                  <a:gd name="T7" fmla="*/ 1 h 502"/>
                  <a:gd name="T8" fmla="*/ 1 w 216"/>
                  <a:gd name="T9" fmla="*/ 1 h 502"/>
                  <a:gd name="T10" fmla="*/ 0 60000 65536"/>
                  <a:gd name="T11" fmla="*/ 0 60000 65536"/>
                  <a:gd name="T12" fmla="*/ 0 60000 65536"/>
                  <a:gd name="T13" fmla="*/ 0 60000 65536"/>
                  <a:gd name="T14" fmla="*/ 0 60000 65536"/>
                  <a:gd name="T15" fmla="*/ 0 w 216"/>
                  <a:gd name="T16" fmla="*/ 0 h 502"/>
                  <a:gd name="T17" fmla="*/ 216 w 216"/>
                  <a:gd name="T18" fmla="*/ 502 h 502"/>
                </a:gdLst>
                <a:ahLst/>
                <a:cxnLst>
                  <a:cxn ang="T10">
                    <a:pos x="T0" y="T1"/>
                  </a:cxn>
                  <a:cxn ang="T11">
                    <a:pos x="T2" y="T3"/>
                  </a:cxn>
                  <a:cxn ang="T12">
                    <a:pos x="T4" y="T5"/>
                  </a:cxn>
                  <a:cxn ang="T13">
                    <a:pos x="T6" y="T7"/>
                  </a:cxn>
                  <a:cxn ang="T14">
                    <a:pos x="T8" y="T9"/>
                  </a:cxn>
                </a:cxnLst>
                <a:rect l="T15" t="T16" r="T17" b="T18"/>
                <a:pathLst>
                  <a:path w="216" h="502">
                    <a:moveTo>
                      <a:pt x="3" y="0"/>
                    </a:moveTo>
                    <a:cubicBezTo>
                      <a:pt x="15" y="108"/>
                      <a:pt x="0" y="95"/>
                      <a:pt x="103" y="109"/>
                    </a:cubicBezTo>
                    <a:cubicBezTo>
                      <a:pt x="134" y="204"/>
                      <a:pt x="50" y="287"/>
                      <a:pt x="167" y="310"/>
                    </a:cubicBezTo>
                    <a:cubicBezTo>
                      <a:pt x="158" y="364"/>
                      <a:pt x="124" y="409"/>
                      <a:pt x="186" y="429"/>
                    </a:cubicBezTo>
                    <a:cubicBezTo>
                      <a:pt x="216" y="461"/>
                      <a:pt x="204" y="439"/>
                      <a:pt x="204" y="502"/>
                    </a:cubicBezTo>
                  </a:path>
                </a:pathLst>
              </a:custGeom>
              <a:noFill/>
              <a:ln w="9525" cap="flat" cmpd="sng">
                <a:solidFill>
                  <a:srgbClr val="FF0000"/>
                </a:solidFill>
                <a:prstDash val="solid"/>
                <a:round/>
              </a:ln>
              <a:extLst>
                <a:ext uri="{909E8E84-426E-40DD-AFC4-6F175D3DCCD1}">
                  <a14:hiddenFill xmlns:a14="http://schemas.microsoft.com/office/drawing/2010/main">
                    <a:solidFill>
                      <a:srgbClr val="FFFFFF"/>
                    </a:solid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41" name="Freeform 31"/>
              <p:cNvSpPr/>
              <p:nvPr/>
            </p:nvSpPr>
            <p:spPr bwMode="auto">
              <a:xfrm>
                <a:off x="3202" y="2872"/>
                <a:ext cx="227" cy="317"/>
              </a:xfrm>
              <a:custGeom>
                <a:avLst/>
                <a:gdLst>
                  <a:gd name="T0" fmla="*/ 3 w 216"/>
                  <a:gd name="T1" fmla="*/ 0 h 502"/>
                  <a:gd name="T2" fmla="*/ 396 w 216"/>
                  <a:gd name="T3" fmla="*/ 1 h 502"/>
                  <a:gd name="T4" fmla="*/ 638 w 216"/>
                  <a:gd name="T5" fmla="*/ 1 h 502"/>
                  <a:gd name="T6" fmla="*/ 710 w 216"/>
                  <a:gd name="T7" fmla="*/ 1 h 502"/>
                  <a:gd name="T8" fmla="*/ 778 w 216"/>
                  <a:gd name="T9" fmla="*/ 1 h 502"/>
                  <a:gd name="T10" fmla="*/ 0 60000 65536"/>
                  <a:gd name="T11" fmla="*/ 0 60000 65536"/>
                  <a:gd name="T12" fmla="*/ 0 60000 65536"/>
                  <a:gd name="T13" fmla="*/ 0 60000 65536"/>
                  <a:gd name="T14" fmla="*/ 0 60000 65536"/>
                  <a:gd name="T15" fmla="*/ 0 w 216"/>
                  <a:gd name="T16" fmla="*/ 0 h 502"/>
                  <a:gd name="T17" fmla="*/ 216 w 216"/>
                  <a:gd name="T18" fmla="*/ 502 h 502"/>
                </a:gdLst>
                <a:ahLst/>
                <a:cxnLst>
                  <a:cxn ang="T10">
                    <a:pos x="T0" y="T1"/>
                  </a:cxn>
                  <a:cxn ang="T11">
                    <a:pos x="T2" y="T3"/>
                  </a:cxn>
                  <a:cxn ang="T12">
                    <a:pos x="T4" y="T5"/>
                  </a:cxn>
                  <a:cxn ang="T13">
                    <a:pos x="T6" y="T7"/>
                  </a:cxn>
                  <a:cxn ang="T14">
                    <a:pos x="T8" y="T9"/>
                  </a:cxn>
                </a:cxnLst>
                <a:rect l="T15" t="T16" r="T17" b="T18"/>
                <a:pathLst>
                  <a:path w="216" h="502">
                    <a:moveTo>
                      <a:pt x="3" y="0"/>
                    </a:moveTo>
                    <a:cubicBezTo>
                      <a:pt x="15" y="108"/>
                      <a:pt x="0" y="95"/>
                      <a:pt x="103" y="109"/>
                    </a:cubicBezTo>
                    <a:cubicBezTo>
                      <a:pt x="134" y="204"/>
                      <a:pt x="50" y="287"/>
                      <a:pt x="167" y="310"/>
                    </a:cubicBezTo>
                    <a:cubicBezTo>
                      <a:pt x="158" y="364"/>
                      <a:pt x="124" y="409"/>
                      <a:pt x="186" y="429"/>
                    </a:cubicBezTo>
                    <a:cubicBezTo>
                      <a:pt x="216" y="461"/>
                      <a:pt x="204" y="439"/>
                      <a:pt x="204" y="502"/>
                    </a:cubicBezTo>
                  </a:path>
                </a:pathLst>
              </a:custGeom>
              <a:noFill/>
              <a:ln w="9525" cap="flat" cmpd="sng">
                <a:solidFill>
                  <a:srgbClr val="FF0000"/>
                </a:solidFill>
                <a:prstDash val="solid"/>
                <a:round/>
              </a:ln>
              <a:extLst>
                <a:ext uri="{909E8E84-426E-40DD-AFC4-6F175D3DCCD1}">
                  <a14:hiddenFill xmlns:a14="http://schemas.microsoft.com/office/drawing/2010/main">
                    <a:solidFill>
                      <a:srgbClr val="FFFFFF"/>
                    </a:solid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131" name="Group 32"/>
            <p:cNvGrpSpPr/>
            <p:nvPr/>
          </p:nvGrpSpPr>
          <p:grpSpPr bwMode="auto">
            <a:xfrm flipH="1">
              <a:off x="2154" y="2341"/>
              <a:ext cx="45" cy="211"/>
              <a:chOff x="3878" y="2704"/>
              <a:chExt cx="40" cy="289"/>
            </a:xfrm>
          </p:grpSpPr>
          <p:sp>
            <p:nvSpPr>
              <p:cNvPr id="138" name="Freeform 33"/>
              <p:cNvSpPr/>
              <p:nvPr/>
            </p:nvSpPr>
            <p:spPr bwMode="auto">
              <a:xfrm>
                <a:off x="3878" y="2704"/>
                <a:ext cx="40" cy="289"/>
              </a:xfrm>
              <a:custGeom>
                <a:avLst/>
                <a:gdLst>
                  <a:gd name="T0" fmla="*/ 0 w 37"/>
                  <a:gd name="T1" fmla="*/ 0 h 412"/>
                  <a:gd name="T2" fmla="*/ 299 w 37"/>
                  <a:gd name="T3" fmla="*/ 1 h 412"/>
                  <a:gd name="T4" fmla="*/ 299 w 37"/>
                  <a:gd name="T5" fmla="*/ 1 h 412"/>
                  <a:gd name="T6" fmla="*/ 0 60000 65536"/>
                  <a:gd name="T7" fmla="*/ 0 60000 65536"/>
                  <a:gd name="T8" fmla="*/ 0 60000 65536"/>
                  <a:gd name="T9" fmla="*/ 0 w 37"/>
                  <a:gd name="T10" fmla="*/ 0 h 412"/>
                  <a:gd name="T11" fmla="*/ 37 w 37"/>
                  <a:gd name="T12" fmla="*/ 412 h 412"/>
                </a:gdLst>
                <a:ahLst/>
                <a:cxnLst>
                  <a:cxn ang="T6">
                    <a:pos x="T0" y="T1"/>
                  </a:cxn>
                  <a:cxn ang="T7">
                    <a:pos x="T2" y="T3"/>
                  </a:cxn>
                  <a:cxn ang="T8">
                    <a:pos x="T4" y="T5"/>
                  </a:cxn>
                </a:cxnLst>
                <a:rect l="T9" t="T10" r="T11" b="T12"/>
                <a:pathLst>
                  <a:path w="37" h="412">
                    <a:moveTo>
                      <a:pt x="0" y="0"/>
                    </a:moveTo>
                    <a:cubicBezTo>
                      <a:pt x="6" y="98"/>
                      <a:pt x="10" y="146"/>
                      <a:pt x="37" y="229"/>
                    </a:cubicBezTo>
                    <a:cubicBezTo>
                      <a:pt x="28" y="296"/>
                      <a:pt x="37" y="341"/>
                      <a:pt x="37" y="412"/>
                    </a:cubicBezTo>
                  </a:path>
                </a:pathLst>
              </a:custGeom>
              <a:noFill/>
              <a:ln w="9525" cap="flat" cmpd="sng">
                <a:solidFill>
                  <a:srgbClr val="000000"/>
                </a:solidFill>
                <a:prstDash val="solid"/>
                <a:round/>
              </a:ln>
              <a:extLst>
                <a:ext uri="{909E8E84-426E-40DD-AFC4-6F175D3DCCD1}">
                  <a14:hiddenFill xmlns:a14="http://schemas.microsoft.com/office/drawing/2010/main">
                    <a:solidFill>
                      <a:srgbClr val="FFFFFF"/>
                    </a:solid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9" name="Freeform 34"/>
              <p:cNvSpPr/>
              <p:nvPr/>
            </p:nvSpPr>
            <p:spPr bwMode="auto">
              <a:xfrm flipH="1">
                <a:off x="3878" y="2704"/>
                <a:ext cx="40" cy="289"/>
              </a:xfrm>
              <a:custGeom>
                <a:avLst/>
                <a:gdLst>
                  <a:gd name="T0" fmla="*/ 0 w 37"/>
                  <a:gd name="T1" fmla="*/ 0 h 412"/>
                  <a:gd name="T2" fmla="*/ 299 w 37"/>
                  <a:gd name="T3" fmla="*/ 1 h 412"/>
                  <a:gd name="T4" fmla="*/ 299 w 37"/>
                  <a:gd name="T5" fmla="*/ 1 h 412"/>
                  <a:gd name="T6" fmla="*/ 0 60000 65536"/>
                  <a:gd name="T7" fmla="*/ 0 60000 65536"/>
                  <a:gd name="T8" fmla="*/ 0 60000 65536"/>
                  <a:gd name="T9" fmla="*/ 0 w 37"/>
                  <a:gd name="T10" fmla="*/ 0 h 412"/>
                  <a:gd name="T11" fmla="*/ 37 w 37"/>
                  <a:gd name="T12" fmla="*/ 412 h 412"/>
                </a:gdLst>
                <a:ahLst/>
                <a:cxnLst>
                  <a:cxn ang="T6">
                    <a:pos x="T0" y="T1"/>
                  </a:cxn>
                  <a:cxn ang="T7">
                    <a:pos x="T2" y="T3"/>
                  </a:cxn>
                  <a:cxn ang="T8">
                    <a:pos x="T4" y="T5"/>
                  </a:cxn>
                </a:cxnLst>
                <a:rect l="T9" t="T10" r="T11" b="T12"/>
                <a:pathLst>
                  <a:path w="37" h="412">
                    <a:moveTo>
                      <a:pt x="0" y="0"/>
                    </a:moveTo>
                    <a:cubicBezTo>
                      <a:pt x="6" y="98"/>
                      <a:pt x="10" y="146"/>
                      <a:pt x="37" y="229"/>
                    </a:cubicBezTo>
                    <a:cubicBezTo>
                      <a:pt x="28" y="296"/>
                      <a:pt x="37" y="341"/>
                      <a:pt x="37" y="412"/>
                    </a:cubicBezTo>
                  </a:path>
                </a:pathLst>
              </a:custGeom>
              <a:noFill/>
              <a:ln w="9525" cap="flat" cmpd="sng">
                <a:solidFill>
                  <a:srgbClr val="000000"/>
                </a:solidFill>
                <a:prstDash val="solid"/>
                <a:round/>
              </a:ln>
              <a:extLst>
                <a:ext uri="{909E8E84-426E-40DD-AFC4-6F175D3DCCD1}">
                  <a14:hiddenFill xmlns:a14="http://schemas.microsoft.com/office/drawing/2010/main">
                    <a:solidFill>
                      <a:srgbClr val="FFFFFF"/>
                    </a:solid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132" name="Group 35"/>
            <p:cNvGrpSpPr/>
            <p:nvPr/>
          </p:nvGrpSpPr>
          <p:grpSpPr bwMode="auto">
            <a:xfrm>
              <a:off x="1836" y="2250"/>
              <a:ext cx="91" cy="454"/>
              <a:chOff x="3202" y="2840"/>
              <a:chExt cx="227" cy="349"/>
            </a:xfrm>
          </p:grpSpPr>
          <p:sp>
            <p:nvSpPr>
              <p:cNvPr id="136" name="Freeform 36"/>
              <p:cNvSpPr/>
              <p:nvPr/>
            </p:nvSpPr>
            <p:spPr bwMode="auto">
              <a:xfrm flipH="1">
                <a:off x="3243" y="2840"/>
                <a:ext cx="114" cy="316"/>
              </a:xfrm>
              <a:custGeom>
                <a:avLst/>
                <a:gdLst>
                  <a:gd name="T0" fmla="*/ 1 w 216"/>
                  <a:gd name="T1" fmla="*/ 0 h 502"/>
                  <a:gd name="T2" fmla="*/ 1 w 216"/>
                  <a:gd name="T3" fmla="*/ 1 h 502"/>
                  <a:gd name="T4" fmla="*/ 1 w 216"/>
                  <a:gd name="T5" fmla="*/ 1 h 502"/>
                  <a:gd name="T6" fmla="*/ 1 w 216"/>
                  <a:gd name="T7" fmla="*/ 1 h 502"/>
                  <a:gd name="T8" fmla="*/ 1 w 216"/>
                  <a:gd name="T9" fmla="*/ 1 h 502"/>
                  <a:gd name="T10" fmla="*/ 0 60000 65536"/>
                  <a:gd name="T11" fmla="*/ 0 60000 65536"/>
                  <a:gd name="T12" fmla="*/ 0 60000 65536"/>
                  <a:gd name="T13" fmla="*/ 0 60000 65536"/>
                  <a:gd name="T14" fmla="*/ 0 60000 65536"/>
                  <a:gd name="T15" fmla="*/ 0 w 216"/>
                  <a:gd name="T16" fmla="*/ 0 h 502"/>
                  <a:gd name="T17" fmla="*/ 216 w 216"/>
                  <a:gd name="T18" fmla="*/ 502 h 502"/>
                </a:gdLst>
                <a:ahLst/>
                <a:cxnLst>
                  <a:cxn ang="T10">
                    <a:pos x="T0" y="T1"/>
                  </a:cxn>
                  <a:cxn ang="T11">
                    <a:pos x="T2" y="T3"/>
                  </a:cxn>
                  <a:cxn ang="T12">
                    <a:pos x="T4" y="T5"/>
                  </a:cxn>
                  <a:cxn ang="T13">
                    <a:pos x="T6" y="T7"/>
                  </a:cxn>
                  <a:cxn ang="T14">
                    <a:pos x="T8" y="T9"/>
                  </a:cxn>
                </a:cxnLst>
                <a:rect l="T15" t="T16" r="T17" b="T18"/>
                <a:pathLst>
                  <a:path w="216" h="502">
                    <a:moveTo>
                      <a:pt x="3" y="0"/>
                    </a:moveTo>
                    <a:cubicBezTo>
                      <a:pt x="15" y="108"/>
                      <a:pt x="0" y="95"/>
                      <a:pt x="103" y="109"/>
                    </a:cubicBezTo>
                    <a:cubicBezTo>
                      <a:pt x="134" y="204"/>
                      <a:pt x="50" y="287"/>
                      <a:pt x="167" y="310"/>
                    </a:cubicBezTo>
                    <a:cubicBezTo>
                      <a:pt x="158" y="364"/>
                      <a:pt x="124" y="409"/>
                      <a:pt x="186" y="429"/>
                    </a:cubicBezTo>
                    <a:cubicBezTo>
                      <a:pt x="216" y="461"/>
                      <a:pt x="204" y="439"/>
                      <a:pt x="204" y="502"/>
                    </a:cubicBezTo>
                  </a:path>
                </a:pathLst>
              </a:custGeom>
              <a:noFill/>
              <a:ln w="9525" cap="flat" cmpd="sng">
                <a:solidFill>
                  <a:srgbClr val="000000"/>
                </a:solidFill>
                <a:prstDash val="solid"/>
                <a:round/>
              </a:ln>
              <a:extLst>
                <a:ext uri="{909E8E84-426E-40DD-AFC4-6F175D3DCCD1}">
                  <a14:hiddenFill xmlns:a14="http://schemas.microsoft.com/office/drawing/2010/main">
                    <a:solidFill>
                      <a:srgbClr val="FFFFFF"/>
                    </a:solid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7" name="Freeform 37"/>
              <p:cNvSpPr/>
              <p:nvPr/>
            </p:nvSpPr>
            <p:spPr bwMode="auto">
              <a:xfrm>
                <a:off x="3202" y="2872"/>
                <a:ext cx="227" cy="317"/>
              </a:xfrm>
              <a:custGeom>
                <a:avLst/>
                <a:gdLst>
                  <a:gd name="T0" fmla="*/ 3 w 216"/>
                  <a:gd name="T1" fmla="*/ 0 h 502"/>
                  <a:gd name="T2" fmla="*/ 396 w 216"/>
                  <a:gd name="T3" fmla="*/ 1 h 502"/>
                  <a:gd name="T4" fmla="*/ 638 w 216"/>
                  <a:gd name="T5" fmla="*/ 1 h 502"/>
                  <a:gd name="T6" fmla="*/ 710 w 216"/>
                  <a:gd name="T7" fmla="*/ 1 h 502"/>
                  <a:gd name="T8" fmla="*/ 778 w 216"/>
                  <a:gd name="T9" fmla="*/ 1 h 502"/>
                  <a:gd name="T10" fmla="*/ 0 60000 65536"/>
                  <a:gd name="T11" fmla="*/ 0 60000 65536"/>
                  <a:gd name="T12" fmla="*/ 0 60000 65536"/>
                  <a:gd name="T13" fmla="*/ 0 60000 65536"/>
                  <a:gd name="T14" fmla="*/ 0 60000 65536"/>
                  <a:gd name="T15" fmla="*/ 0 w 216"/>
                  <a:gd name="T16" fmla="*/ 0 h 502"/>
                  <a:gd name="T17" fmla="*/ 216 w 216"/>
                  <a:gd name="T18" fmla="*/ 502 h 502"/>
                </a:gdLst>
                <a:ahLst/>
                <a:cxnLst>
                  <a:cxn ang="T10">
                    <a:pos x="T0" y="T1"/>
                  </a:cxn>
                  <a:cxn ang="T11">
                    <a:pos x="T2" y="T3"/>
                  </a:cxn>
                  <a:cxn ang="T12">
                    <a:pos x="T4" y="T5"/>
                  </a:cxn>
                  <a:cxn ang="T13">
                    <a:pos x="T6" y="T7"/>
                  </a:cxn>
                  <a:cxn ang="T14">
                    <a:pos x="T8" y="T9"/>
                  </a:cxn>
                </a:cxnLst>
                <a:rect l="T15" t="T16" r="T17" b="T18"/>
                <a:pathLst>
                  <a:path w="216" h="502">
                    <a:moveTo>
                      <a:pt x="3" y="0"/>
                    </a:moveTo>
                    <a:cubicBezTo>
                      <a:pt x="15" y="108"/>
                      <a:pt x="0" y="95"/>
                      <a:pt x="103" y="109"/>
                    </a:cubicBezTo>
                    <a:cubicBezTo>
                      <a:pt x="134" y="204"/>
                      <a:pt x="50" y="287"/>
                      <a:pt x="167" y="310"/>
                    </a:cubicBezTo>
                    <a:cubicBezTo>
                      <a:pt x="158" y="364"/>
                      <a:pt x="124" y="409"/>
                      <a:pt x="186" y="429"/>
                    </a:cubicBezTo>
                    <a:cubicBezTo>
                      <a:pt x="216" y="461"/>
                      <a:pt x="204" y="439"/>
                      <a:pt x="204" y="502"/>
                    </a:cubicBezTo>
                  </a:path>
                </a:pathLst>
              </a:custGeom>
              <a:noFill/>
              <a:ln w="9525" cap="flat" cmpd="sng">
                <a:solidFill>
                  <a:srgbClr val="000000"/>
                </a:solidFill>
                <a:prstDash val="solid"/>
                <a:round/>
              </a:ln>
              <a:extLst>
                <a:ext uri="{909E8E84-426E-40DD-AFC4-6F175D3DCCD1}">
                  <a14:hiddenFill xmlns:a14="http://schemas.microsoft.com/office/drawing/2010/main">
                    <a:solidFill>
                      <a:srgbClr val="FFFFFF"/>
                    </a:solid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133" name="Group 38"/>
            <p:cNvGrpSpPr/>
            <p:nvPr/>
          </p:nvGrpSpPr>
          <p:grpSpPr bwMode="auto">
            <a:xfrm flipH="1">
              <a:off x="2063" y="2341"/>
              <a:ext cx="44" cy="211"/>
              <a:chOff x="3878" y="2704"/>
              <a:chExt cx="40" cy="289"/>
            </a:xfrm>
          </p:grpSpPr>
          <p:sp>
            <p:nvSpPr>
              <p:cNvPr id="134" name="Freeform 39"/>
              <p:cNvSpPr/>
              <p:nvPr/>
            </p:nvSpPr>
            <p:spPr bwMode="auto">
              <a:xfrm>
                <a:off x="3878" y="2704"/>
                <a:ext cx="40" cy="289"/>
              </a:xfrm>
              <a:custGeom>
                <a:avLst/>
                <a:gdLst>
                  <a:gd name="T0" fmla="*/ 0 w 37"/>
                  <a:gd name="T1" fmla="*/ 0 h 412"/>
                  <a:gd name="T2" fmla="*/ 299 w 37"/>
                  <a:gd name="T3" fmla="*/ 1 h 412"/>
                  <a:gd name="T4" fmla="*/ 299 w 37"/>
                  <a:gd name="T5" fmla="*/ 1 h 412"/>
                  <a:gd name="T6" fmla="*/ 0 60000 65536"/>
                  <a:gd name="T7" fmla="*/ 0 60000 65536"/>
                  <a:gd name="T8" fmla="*/ 0 60000 65536"/>
                  <a:gd name="T9" fmla="*/ 0 w 37"/>
                  <a:gd name="T10" fmla="*/ 0 h 412"/>
                  <a:gd name="T11" fmla="*/ 37 w 37"/>
                  <a:gd name="T12" fmla="*/ 412 h 412"/>
                </a:gdLst>
                <a:ahLst/>
                <a:cxnLst>
                  <a:cxn ang="T6">
                    <a:pos x="T0" y="T1"/>
                  </a:cxn>
                  <a:cxn ang="T7">
                    <a:pos x="T2" y="T3"/>
                  </a:cxn>
                  <a:cxn ang="T8">
                    <a:pos x="T4" y="T5"/>
                  </a:cxn>
                </a:cxnLst>
                <a:rect l="T9" t="T10" r="T11" b="T12"/>
                <a:pathLst>
                  <a:path w="37" h="412">
                    <a:moveTo>
                      <a:pt x="0" y="0"/>
                    </a:moveTo>
                    <a:cubicBezTo>
                      <a:pt x="6" y="98"/>
                      <a:pt x="10" y="146"/>
                      <a:pt x="37" y="229"/>
                    </a:cubicBezTo>
                    <a:cubicBezTo>
                      <a:pt x="28" y="296"/>
                      <a:pt x="37" y="341"/>
                      <a:pt x="37" y="412"/>
                    </a:cubicBezTo>
                  </a:path>
                </a:pathLst>
              </a:custGeom>
              <a:noFill/>
              <a:ln w="9525" cap="flat" cmpd="sng">
                <a:solidFill>
                  <a:srgbClr val="FF0000"/>
                </a:solidFill>
                <a:prstDash val="solid"/>
                <a:round/>
              </a:ln>
              <a:extLst>
                <a:ext uri="{909E8E84-426E-40DD-AFC4-6F175D3DCCD1}">
                  <a14:hiddenFill xmlns:a14="http://schemas.microsoft.com/office/drawing/2010/main">
                    <a:solidFill>
                      <a:srgbClr val="FFFFFF"/>
                    </a:solid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5" name="Freeform 40"/>
              <p:cNvSpPr/>
              <p:nvPr/>
            </p:nvSpPr>
            <p:spPr bwMode="auto">
              <a:xfrm flipH="1">
                <a:off x="3878" y="2704"/>
                <a:ext cx="40" cy="289"/>
              </a:xfrm>
              <a:custGeom>
                <a:avLst/>
                <a:gdLst>
                  <a:gd name="T0" fmla="*/ 0 w 37"/>
                  <a:gd name="T1" fmla="*/ 0 h 412"/>
                  <a:gd name="T2" fmla="*/ 299 w 37"/>
                  <a:gd name="T3" fmla="*/ 1 h 412"/>
                  <a:gd name="T4" fmla="*/ 299 w 37"/>
                  <a:gd name="T5" fmla="*/ 1 h 412"/>
                  <a:gd name="T6" fmla="*/ 0 60000 65536"/>
                  <a:gd name="T7" fmla="*/ 0 60000 65536"/>
                  <a:gd name="T8" fmla="*/ 0 60000 65536"/>
                  <a:gd name="T9" fmla="*/ 0 w 37"/>
                  <a:gd name="T10" fmla="*/ 0 h 412"/>
                  <a:gd name="T11" fmla="*/ 37 w 37"/>
                  <a:gd name="T12" fmla="*/ 412 h 412"/>
                </a:gdLst>
                <a:ahLst/>
                <a:cxnLst>
                  <a:cxn ang="T6">
                    <a:pos x="T0" y="T1"/>
                  </a:cxn>
                  <a:cxn ang="T7">
                    <a:pos x="T2" y="T3"/>
                  </a:cxn>
                  <a:cxn ang="T8">
                    <a:pos x="T4" y="T5"/>
                  </a:cxn>
                </a:cxnLst>
                <a:rect l="T9" t="T10" r="T11" b="T12"/>
                <a:pathLst>
                  <a:path w="37" h="412">
                    <a:moveTo>
                      <a:pt x="0" y="0"/>
                    </a:moveTo>
                    <a:cubicBezTo>
                      <a:pt x="6" y="98"/>
                      <a:pt x="10" y="146"/>
                      <a:pt x="37" y="229"/>
                    </a:cubicBezTo>
                    <a:cubicBezTo>
                      <a:pt x="28" y="296"/>
                      <a:pt x="37" y="341"/>
                      <a:pt x="37" y="412"/>
                    </a:cubicBezTo>
                  </a:path>
                </a:pathLst>
              </a:custGeom>
              <a:noFill/>
              <a:ln w="9525" cap="flat" cmpd="sng">
                <a:solidFill>
                  <a:srgbClr val="FF0000"/>
                </a:solidFill>
                <a:prstDash val="solid"/>
                <a:round/>
              </a:ln>
              <a:extLst>
                <a:ext uri="{909E8E84-426E-40DD-AFC4-6F175D3DCCD1}">
                  <a14:hiddenFill xmlns:a14="http://schemas.microsoft.com/office/drawing/2010/main">
                    <a:solidFill>
                      <a:srgbClr val="FFFFFF"/>
                    </a:solid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grpSp>
        <p:nvGrpSpPr>
          <p:cNvPr id="122" name="Group 41"/>
          <p:cNvGrpSpPr/>
          <p:nvPr/>
        </p:nvGrpSpPr>
        <p:grpSpPr bwMode="auto">
          <a:xfrm>
            <a:off x="107950" y="1522892"/>
            <a:ext cx="792163" cy="863600"/>
            <a:chOff x="2426" y="3521"/>
            <a:chExt cx="545" cy="544"/>
          </a:xfrm>
        </p:grpSpPr>
        <p:grpSp>
          <p:nvGrpSpPr>
            <p:cNvPr id="123" name="Group 42"/>
            <p:cNvGrpSpPr/>
            <p:nvPr/>
          </p:nvGrpSpPr>
          <p:grpSpPr bwMode="auto">
            <a:xfrm>
              <a:off x="2426" y="3521"/>
              <a:ext cx="545" cy="544"/>
              <a:chOff x="2426" y="3521"/>
              <a:chExt cx="545" cy="544"/>
            </a:xfrm>
          </p:grpSpPr>
          <p:sp>
            <p:nvSpPr>
              <p:cNvPr id="125" name="Oval 43"/>
              <p:cNvSpPr>
                <a:spLocks noChangeArrowheads="1"/>
              </p:cNvSpPr>
              <p:nvPr/>
            </p:nvSpPr>
            <p:spPr bwMode="auto">
              <a:xfrm>
                <a:off x="2426" y="3521"/>
                <a:ext cx="545" cy="544"/>
              </a:xfrm>
              <a:prstGeom prst="ellipse">
                <a:avLst/>
              </a:prstGeom>
              <a:solidFill>
                <a:srgbClr val="FFCCCC"/>
              </a:solidFill>
              <a:ln w="9525" algn="ctr">
                <a:solidFill>
                  <a:srgbClr val="000000"/>
                </a:solidFill>
                <a:rou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6" name="Freeform 44"/>
              <p:cNvSpPr/>
              <p:nvPr/>
            </p:nvSpPr>
            <p:spPr bwMode="auto">
              <a:xfrm flipH="1">
                <a:off x="2744" y="3657"/>
                <a:ext cx="124" cy="316"/>
              </a:xfrm>
              <a:custGeom>
                <a:avLst/>
                <a:gdLst>
                  <a:gd name="T0" fmla="*/ 1 w 216"/>
                  <a:gd name="T1" fmla="*/ 0 h 502"/>
                  <a:gd name="T2" fmla="*/ 1 w 216"/>
                  <a:gd name="T3" fmla="*/ 1 h 502"/>
                  <a:gd name="T4" fmla="*/ 1 w 216"/>
                  <a:gd name="T5" fmla="*/ 1 h 502"/>
                  <a:gd name="T6" fmla="*/ 1 w 216"/>
                  <a:gd name="T7" fmla="*/ 1 h 502"/>
                  <a:gd name="T8" fmla="*/ 1 w 216"/>
                  <a:gd name="T9" fmla="*/ 1 h 502"/>
                  <a:gd name="T10" fmla="*/ 0 60000 65536"/>
                  <a:gd name="T11" fmla="*/ 0 60000 65536"/>
                  <a:gd name="T12" fmla="*/ 0 60000 65536"/>
                  <a:gd name="T13" fmla="*/ 0 60000 65536"/>
                  <a:gd name="T14" fmla="*/ 0 60000 65536"/>
                  <a:gd name="T15" fmla="*/ 0 w 216"/>
                  <a:gd name="T16" fmla="*/ 0 h 502"/>
                  <a:gd name="T17" fmla="*/ 216 w 216"/>
                  <a:gd name="T18" fmla="*/ 502 h 502"/>
                </a:gdLst>
                <a:ahLst/>
                <a:cxnLst>
                  <a:cxn ang="T10">
                    <a:pos x="T0" y="T1"/>
                  </a:cxn>
                  <a:cxn ang="T11">
                    <a:pos x="T2" y="T3"/>
                  </a:cxn>
                  <a:cxn ang="T12">
                    <a:pos x="T4" y="T5"/>
                  </a:cxn>
                  <a:cxn ang="T13">
                    <a:pos x="T6" y="T7"/>
                  </a:cxn>
                  <a:cxn ang="T14">
                    <a:pos x="T8" y="T9"/>
                  </a:cxn>
                </a:cxnLst>
                <a:rect l="T15" t="T16" r="T17" b="T18"/>
                <a:pathLst>
                  <a:path w="216" h="502">
                    <a:moveTo>
                      <a:pt x="3" y="0"/>
                    </a:moveTo>
                    <a:cubicBezTo>
                      <a:pt x="15" y="108"/>
                      <a:pt x="0" y="95"/>
                      <a:pt x="103" y="109"/>
                    </a:cubicBezTo>
                    <a:cubicBezTo>
                      <a:pt x="134" y="204"/>
                      <a:pt x="50" y="287"/>
                      <a:pt x="167" y="310"/>
                    </a:cubicBezTo>
                    <a:cubicBezTo>
                      <a:pt x="158" y="364"/>
                      <a:pt x="124" y="409"/>
                      <a:pt x="186" y="429"/>
                    </a:cubicBezTo>
                    <a:cubicBezTo>
                      <a:pt x="216" y="461"/>
                      <a:pt x="204" y="439"/>
                      <a:pt x="204" y="502"/>
                    </a:cubicBezTo>
                  </a:path>
                </a:pathLst>
              </a:custGeom>
              <a:noFill/>
              <a:ln w="9525" cap="flat" cmpd="sng">
                <a:solidFill>
                  <a:srgbClr val="FF0000"/>
                </a:solidFill>
                <a:prstDash val="solid"/>
                <a:round/>
              </a:ln>
              <a:extLst>
                <a:ext uri="{909E8E84-426E-40DD-AFC4-6F175D3DCCD1}">
                  <a14:hiddenFill xmlns:a14="http://schemas.microsoft.com/office/drawing/2010/main">
                    <a:solidFill>
                      <a:srgbClr val="FFFFFF"/>
                    </a:solid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7" name="Freeform 45"/>
              <p:cNvSpPr/>
              <p:nvPr/>
            </p:nvSpPr>
            <p:spPr bwMode="auto">
              <a:xfrm flipH="1">
                <a:off x="2517" y="3566"/>
                <a:ext cx="124" cy="316"/>
              </a:xfrm>
              <a:custGeom>
                <a:avLst/>
                <a:gdLst>
                  <a:gd name="T0" fmla="*/ 1 w 216"/>
                  <a:gd name="T1" fmla="*/ 0 h 502"/>
                  <a:gd name="T2" fmla="*/ 1 w 216"/>
                  <a:gd name="T3" fmla="*/ 1 h 502"/>
                  <a:gd name="T4" fmla="*/ 1 w 216"/>
                  <a:gd name="T5" fmla="*/ 1 h 502"/>
                  <a:gd name="T6" fmla="*/ 1 w 216"/>
                  <a:gd name="T7" fmla="*/ 1 h 502"/>
                  <a:gd name="T8" fmla="*/ 1 w 216"/>
                  <a:gd name="T9" fmla="*/ 1 h 502"/>
                  <a:gd name="T10" fmla="*/ 0 60000 65536"/>
                  <a:gd name="T11" fmla="*/ 0 60000 65536"/>
                  <a:gd name="T12" fmla="*/ 0 60000 65536"/>
                  <a:gd name="T13" fmla="*/ 0 60000 65536"/>
                  <a:gd name="T14" fmla="*/ 0 60000 65536"/>
                  <a:gd name="T15" fmla="*/ 0 w 216"/>
                  <a:gd name="T16" fmla="*/ 0 h 502"/>
                  <a:gd name="T17" fmla="*/ 216 w 216"/>
                  <a:gd name="T18" fmla="*/ 502 h 502"/>
                </a:gdLst>
                <a:ahLst/>
                <a:cxnLst>
                  <a:cxn ang="T10">
                    <a:pos x="T0" y="T1"/>
                  </a:cxn>
                  <a:cxn ang="T11">
                    <a:pos x="T2" y="T3"/>
                  </a:cxn>
                  <a:cxn ang="T12">
                    <a:pos x="T4" y="T5"/>
                  </a:cxn>
                  <a:cxn ang="T13">
                    <a:pos x="T6" y="T7"/>
                  </a:cxn>
                  <a:cxn ang="T14">
                    <a:pos x="T8" y="T9"/>
                  </a:cxn>
                </a:cxnLst>
                <a:rect l="T15" t="T16" r="T17" b="T18"/>
                <a:pathLst>
                  <a:path w="216" h="502">
                    <a:moveTo>
                      <a:pt x="3" y="0"/>
                    </a:moveTo>
                    <a:cubicBezTo>
                      <a:pt x="15" y="108"/>
                      <a:pt x="0" y="95"/>
                      <a:pt x="103" y="109"/>
                    </a:cubicBezTo>
                    <a:cubicBezTo>
                      <a:pt x="134" y="204"/>
                      <a:pt x="50" y="287"/>
                      <a:pt x="167" y="310"/>
                    </a:cubicBezTo>
                    <a:cubicBezTo>
                      <a:pt x="158" y="364"/>
                      <a:pt x="124" y="409"/>
                      <a:pt x="186" y="429"/>
                    </a:cubicBezTo>
                    <a:cubicBezTo>
                      <a:pt x="216" y="461"/>
                      <a:pt x="204" y="439"/>
                      <a:pt x="204" y="502"/>
                    </a:cubicBezTo>
                  </a:path>
                </a:pathLst>
              </a:custGeom>
              <a:noFill/>
              <a:ln w="9525" cap="flat" cmpd="sng">
                <a:solidFill>
                  <a:srgbClr val="000000"/>
                </a:solidFill>
                <a:prstDash val="solid"/>
                <a:round/>
              </a:ln>
              <a:extLst>
                <a:ext uri="{909E8E84-426E-40DD-AFC4-6F175D3DCCD1}">
                  <a14:hiddenFill xmlns:a14="http://schemas.microsoft.com/office/drawing/2010/main">
                    <a:solidFill>
                      <a:srgbClr val="FFFFFF"/>
                    </a:solid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8" name="Freeform 46"/>
              <p:cNvSpPr/>
              <p:nvPr/>
            </p:nvSpPr>
            <p:spPr bwMode="auto">
              <a:xfrm>
                <a:off x="2699" y="3566"/>
                <a:ext cx="44" cy="289"/>
              </a:xfrm>
              <a:custGeom>
                <a:avLst/>
                <a:gdLst>
                  <a:gd name="T0" fmla="*/ 0 w 37"/>
                  <a:gd name="T1" fmla="*/ 0 h 412"/>
                  <a:gd name="T2" fmla="*/ 3989 w 37"/>
                  <a:gd name="T3" fmla="*/ 1 h 412"/>
                  <a:gd name="T4" fmla="*/ 3989 w 37"/>
                  <a:gd name="T5" fmla="*/ 1 h 412"/>
                  <a:gd name="T6" fmla="*/ 0 60000 65536"/>
                  <a:gd name="T7" fmla="*/ 0 60000 65536"/>
                  <a:gd name="T8" fmla="*/ 0 60000 65536"/>
                  <a:gd name="T9" fmla="*/ 0 w 37"/>
                  <a:gd name="T10" fmla="*/ 0 h 412"/>
                  <a:gd name="T11" fmla="*/ 37 w 37"/>
                  <a:gd name="T12" fmla="*/ 412 h 412"/>
                </a:gdLst>
                <a:ahLst/>
                <a:cxnLst>
                  <a:cxn ang="T6">
                    <a:pos x="T0" y="T1"/>
                  </a:cxn>
                  <a:cxn ang="T7">
                    <a:pos x="T2" y="T3"/>
                  </a:cxn>
                  <a:cxn ang="T8">
                    <a:pos x="T4" y="T5"/>
                  </a:cxn>
                </a:cxnLst>
                <a:rect l="T9" t="T10" r="T11" b="T12"/>
                <a:pathLst>
                  <a:path w="37" h="412">
                    <a:moveTo>
                      <a:pt x="0" y="0"/>
                    </a:moveTo>
                    <a:cubicBezTo>
                      <a:pt x="6" y="98"/>
                      <a:pt x="10" y="146"/>
                      <a:pt x="37" y="229"/>
                    </a:cubicBezTo>
                    <a:cubicBezTo>
                      <a:pt x="28" y="296"/>
                      <a:pt x="37" y="341"/>
                      <a:pt x="37" y="412"/>
                    </a:cubicBezTo>
                  </a:path>
                </a:pathLst>
              </a:custGeom>
              <a:noFill/>
              <a:ln w="9525" cap="flat" cmpd="sng">
                <a:solidFill>
                  <a:srgbClr val="000000"/>
                </a:solidFill>
                <a:prstDash val="solid"/>
                <a:round/>
              </a:ln>
              <a:extLst>
                <a:ext uri="{909E8E84-426E-40DD-AFC4-6F175D3DCCD1}">
                  <a14:hiddenFill xmlns:a14="http://schemas.microsoft.com/office/drawing/2010/main">
                    <a:solidFill>
                      <a:srgbClr val="FFFFFF"/>
                    </a:solid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24" name="Freeform 47"/>
            <p:cNvSpPr/>
            <p:nvPr/>
          </p:nvSpPr>
          <p:spPr bwMode="auto">
            <a:xfrm>
              <a:off x="2653" y="3702"/>
              <a:ext cx="44" cy="289"/>
            </a:xfrm>
            <a:custGeom>
              <a:avLst/>
              <a:gdLst>
                <a:gd name="T0" fmla="*/ 0 w 37"/>
                <a:gd name="T1" fmla="*/ 0 h 412"/>
                <a:gd name="T2" fmla="*/ 3989 w 37"/>
                <a:gd name="T3" fmla="*/ 1 h 412"/>
                <a:gd name="T4" fmla="*/ 3989 w 37"/>
                <a:gd name="T5" fmla="*/ 1 h 412"/>
                <a:gd name="T6" fmla="*/ 0 60000 65536"/>
                <a:gd name="T7" fmla="*/ 0 60000 65536"/>
                <a:gd name="T8" fmla="*/ 0 60000 65536"/>
                <a:gd name="T9" fmla="*/ 0 w 37"/>
                <a:gd name="T10" fmla="*/ 0 h 412"/>
                <a:gd name="T11" fmla="*/ 37 w 37"/>
                <a:gd name="T12" fmla="*/ 412 h 412"/>
              </a:gdLst>
              <a:ahLst/>
              <a:cxnLst>
                <a:cxn ang="T6">
                  <a:pos x="T0" y="T1"/>
                </a:cxn>
                <a:cxn ang="T7">
                  <a:pos x="T2" y="T3"/>
                </a:cxn>
                <a:cxn ang="T8">
                  <a:pos x="T4" y="T5"/>
                </a:cxn>
              </a:cxnLst>
              <a:rect l="T9" t="T10" r="T11" b="T12"/>
              <a:pathLst>
                <a:path w="37" h="412">
                  <a:moveTo>
                    <a:pt x="0" y="0"/>
                  </a:moveTo>
                  <a:cubicBezTo>
                    <a:pt x="6" y="98"/>
                    <a:pt x="10" y="146"/>
                    <a:pt x="37" y="229"/>
                  </a:cubicBezTo>
                  <a:cubicBezTo>
                    <a:pt x="28" y="296"/>
                    <a:pt x="37" y="341"/>
                    <a:pt x="37" y="412"/>
                  </a:cubicBezTo>
                </a:path>
              </a:pathLst>
            </a:custGeom>
            <a:noFill/>
            <a:ln w="9525" cap="flat" cmpd="sng">
              <a:solidFill>
                <a:srgbClr val="FF0000"/>
              </a:solidFill>
              <a:prstDash val="solid"/>
              <a:round/>
            </a:ln>
            <a:extLst>
              <a:ext uri="{909E8E84-426E-40DD-AFC4-6F175D3DCCD1}">
                <a14:hiddenFill xmlns:a14="http://schemas.microsoft.com/office/drawing/2010/main">
                  <a:solidFill>
                    <a:srgbClr val="FFFFFF"/>
                  </a:solid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43" name="Text Box 4"/>
          <p:cNvSpPr txBox="1">
            <a:spLocks noChangeArrowheads="1"/>
          </p:cNvSpPr>
          <p:nvPr/>
        </p:nvSpPr>
        <p:spPr bwMode="auto">
          <a:xfrm>
            <a:off x="0" y="3349664"/>
            <a:ext cx="10080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rPr>
              <a:t>精原细胞</a:t>
            </a:r>
            <a:r>
              <a:rPr kumimoji="1" lang="en-US" altLang="zh-CN"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rPr>
              <a:t>1</a:t>
            </a:r>
            <a:r>
              <a:rPr kumimoji="1" lang="zh-CN" altLang="en-US"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rPr>
              <a:t>个</a:t>
            </a:r>
            <a:endParaRPr kumimoji="1" lang="zh-CN" altLang="en-US"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endParaRPr>
          </a:p>
        </p:txBody>
      </p:sp>
      <p:sp>
        <p:nvSpPr>
          <p:cNvPr id="144" name="Text Box 19"/>
          <p:cNvSpPr txBox="1">
            <a:spLocks noChangeArrowheads="1"/>
          </p:cNvSpPr>
          <p:nvPr/>
        </p:nvSpPr>
        <p:spPr bwMode="auto">
          <a:xfrm flipH="1">
            <a:off x="3348038" y="3710027"/>
            <a:ext cx="24463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1" lang="zh-CN" altLang="en-US"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rPr>
              <a:t>初级精母细胞</a:t>
            </a:r>
            <a:endParaRPr kumimoji="1" lang="zh-CN" altLang="en-US"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endParaRPr>
          </a:p>
          <a:p>
            <a:pPr marL="0" marR="0" lvl="0" indent="0" algn="ctr" defTabSz="914400" eaLnBrk="1" fontAlgn="auto" latinLnBrk="0" hangingPunct="1">
              <a:lnSpc>
                <a:spcPct val="100000"/>
              </a:lnSpc>
              <a:spcBef>
                <a:spcPct val="0"/>
              </a:spcBef>
              <a:spcAft>
                <a:spcPts val="0"/>
              </a:spcAft>
              <a:buClrTx/>
              <a:buSzTx/>
              <a:buFontTx/>
              <a:buNone/>
              <a:defRPr/>
            </a:pPr>
            <a:r>
              <a:rPr kumimoji="1" lang="en-US" altLang="zh-CN"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rPr>
              <a:t>1</a:t>
            </a:r>
            <a:r>
              <a:rPr kumimoji="1" lang="zh-CN" altLang="en-US"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rPr>
              <a:t>个</a:t>
            </a:r>
            <a:endParaRPr kumimoji="1" lang="zh-CN" altLang="en-US"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endParaRPr>
          </a:p>
        </p:txBody>
      </p:sp>
      <p:sp>
        <p:nvSpPr>
          <p:cNvPr id="145" name="Text Box 20"/>
          <p:cNvSpPr txBox="1">
            <a:spLocks noChangeArrowheads="1"/>
          </p:cNvSpPr>
          <p:nvPr/>
        </p:nvSpPr>
        <p:spPr bwMode="auto">
          <a:xfrm>
            <a:off x="8172450" y="3076614"/>
            <a:ext cx="9366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rPr>
              <a:t>次级精母细胞</a:t>
            </a:r>
            <a:endParaRPr kumimoji="1" lang="zh-CN" altLang="en-US"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endParaRPr>
          </a:p>
          <a:p>
            <a:pPr marL="0" marR="0" lvl="0" indent="0" algn="ctr" defTabSz="914400" eaLnBrk="1" fontAlgn="auto" latinLnBrk="0" hangingPunct="1">
              <a:lnSpc>
                <a:spcPct val="100000"/>
              </a:lnSpc>
              <a:spcBef>
                <a:spcPct val="0"/>
              </a:spcBef>
              <a:spcAft>
                <a:spcPts val="0"/>
              </a:spcAft>
              <a:buClrTx/>
              <a:buSzTx/>
              <a:buFontTx/>
              <a:buNone/>
              <a:defRPr/>
            </a:pPr>
            <a:r>
              <a:rPr kumimoji="1" lang="en-US" altLang="zh-CN"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rPr>
              <a:t>2</a:t>
            </a:r>
            <a:r>
              <a:rPr kumimoji="1" lang="zh-CN" altLang="en-US"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rPr>
              <a:t>个</a:t>
            </a:r>
            <a:endParaRPr kumimoji="1" lang="zh-CN" altLang="en-US"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endParaRPr>
          </a:p>
        </p:txBody>
      </p:sp>
      <p:sp>
        <p:nvSpPr>
          <p:cNvPr id="146" name="Line 48"/>
          <p:cNvSpPr>
            <a:spLocks noChangeShapeType="1"/>
          </p:cNvSpPr>
          <p:nvPr/>
        </p:nvSpPr>
        <p:spPr bwMode="auto">
          <a:xfrm>
            <a:off x="900113" y="4068802"/>
            <a:ext cx="2232025" cy="0"/>
          </a:xfrm>
          <a:prstGeom prst="line">
            <a:avLst/>
          </a:prstGeom>
          <a:noFill/>
          <a:ln w="76200">
            <a:solidFill>
              <a:srgbClr val="000000"/>
            </a:solidFill>
            <a:round/>
            <a:tailEnd type="triangle" w="med" len="med"/>
          </a:ln>
          <a:extLst>
            <a:ext uri="{909E8E84-426E-40DD-AFC4-6F175D3DCCD1}">
              <a14:hiddenFill xmlns:a14="http://schemas.microsoft.com/office/drawing/2010/main">
                <a:no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47" name="Line 49"/>
          <p:cNvSpPr>
            <a:spLocks noChangeShapeType="1"/>
          </p:cNvSpPr>
          <p:nvPr/>
        </p:nvSpPr>
        <p:spPr bwMode="auto">
          <a:xfrm>
            <a:off x="6011863" y="3997364"/>
            <a:ext cx="2232025" cy="0"/>
          </a:xfrm>
          <a:prstGeom prst="line">
            <a:avLst/>
          </a:prstGeom>
          <a:noFill/>
          <a:ln w="76200">
            <a:solidFill>
              <a:srgbClr val="000000"/>
            </a:solidFill>
            <a:round/>
            <a:tailEnd type="triangle" w="med" len="med"/>
          </a:ln>
          <a:extLst>
            <a:ext uri="{909E8E84-426E-40DD-AFC4-6F175D3DCCD1}">
              <a14:hiddenFill xmlns:a14="http://schemas.microsoft.com/office/drawing/2010/main">
                <a:no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48" name="AutoShape 56"/>
          <p:cNvSpPr/>
          <p:nvPr/>
        </p:nvSpPr>
        <p:spPr bwMode="auto">
          <a:xfrm rot="16200000">
            <a:off x="3996722" y="569795"/>
            <a:ext cx="1221993" cy="5256212"/>
          </a:xfrm>
          <a:prstGeom prst="leftBrace">
            <a:avLst>
              <a:gd name="adj1" fmla="val 0"/>
              <a:gd name="adj2" fmla="val 50058"/>
            </a:avLst>
          </a:prstGeom>
          <a:noFill/>
          <a:ln w="57150">
            <a:solidFill>
              <a:srgbClr val="000000"/>
            </a:solidFill>
            <a:round/>
          </a:ln>
          <a:extLst>
            <a:ext uri="{909E8E84-426E-40DD-AFC4-6F175D3DCCD1}">
              <a14:hiddenFill xmlns:a14="http://schemas.microsoft.com/office/drawing/2010/main">
                <a:solidFill>
                  <a:srgbClr val="FFFFFF"/>
                </a:solidFill>
              </a14:hiddenFill>
            </a:ext>
          </a:ex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50" name="Text Box 64"/>
          <p:cNvSpPr txBox="1">
            <a:spLocks noChangeArrowheads="1"/>
          </p:cNvSpPr>
          <p:nvPr/>
        </p:nvSpPr>
        <p:spPr bwMode="auto">
          <a:xfrm>
            <a:off x="5280703" y="2095979"/>
            <a:ext cx="1938337" cy="830263"/>
          </a:xfrm>
          <a:prstGeom prst="rect">
            <a:avLst/>
          </a:prstGeom>
          <a:noFill/>
          <a:ln w="9525" algn="ctr">
            <a:noFill/>
            <a:miter lim="800000"/>
          </a:ln>
          <a:effectLst/>
        </p:spPr>
        <p:txBody>
          <a:bodyPr>
            <a:spAutoFit/>
          </a:bodyPr>
          <a:lstStyle/>
          <a:p>
            <a:pPr>
              <a:defRPr/>
            </a:pPr>
            <a:r>
              <a:rPr lang="zh-CN" altLang="en-US" sz="2400" dirty="0">
                <a:solidFill>
                  <a:srgbClr val="0000CC"/>
                </a:solidFill>
                <a:effectLst>
                  <a:outerShdw blurRad="38100" dist="38100" dir="2700000" algn="tl">
                    <a:srgbClr val="C0C0C0"/>
                  </a:outerShdw>
                </a:effectLst>
                <a:latin typeface="黑体" panose="02010609060101010101" charset="-122"/>
                <a:ea typeface="黑体" panose="02010609060101010101" charset="-122"/>
              </a:rPr>
              <a:t>非同源染色体自由组合</a:t>
            </a:r>
            <a:endParaRPr lang="zh-CN" altLang="en-US" sz="2400" dirty="0">
              <a:solidFill>
                <a:srgbClr val="0000CC"/>
              </a:solidFill>
              <a:effectLst>
                <a:outerShdw blurRad="38100" dist="38100" dir="2700000" algn="tl">
                  <a:srgbClr val="C0C0C0"/>
                </a:outerShdw>
              </a:effectLst>
              <a:latin typeface="黑体" panose="02010609060101010101" charset="-122"/>
              <a:ea typeface="黑体" panose="02010609060101010101" charset="-122"/>
            </a:endParaRPr>
          </a:p>
        </p:txBody>
      </p:sp>
      <p:sp>
        <p:nvSpPr>
          <p:cNvPr id="158" name="Rectangle 4"/>
          <p:cNvSpPr>
            <a:spLocks noChangeArrowheads="1"/>
          </p:cNvSpPr>
          <p:nvPr/>
        </p:nvSpPr>
        <p:spPr bwMode="auto">
          <a:xfrm>
            <a:off x="3131683" y="4611042"/>
            <a:ext cx="3128177" cy="584200"/>
          </a:xfrm>
          <a:prstGeom prst="rect">
            <a:avLst/>
          </a:prstGeom>
          <a:noFill/>
          <a:ln w="12700" cap="sq">
            <a:noFill/>
            <a:miter lim="800000"/>
            <a:headEnd type="none" w="sm" len="sm"/>
            <a:tailEnd type="none" w="sm" len="sm"/>
          </a:ln>
          <a:effectLst/>
        </p:spPr>
        <p:txBody>
          <a:bodyPr wrap="square">
            <a:spAutoFit/>
          </a:bodyPr>
          <a:lstStyle/>
          <a:p>
            <a:pPr algn="l">
              <a:spcBef>
                <a:spcPct val="0"/>
              </a:spcBef>
              <a:defRPr/>
            </a:pPr>
            <a:r>
              <a:rPr lang="zh-CN" altLang="en-US" sz="3200" b="0" dirty="0">
                <a:solidFill>
                  <a:srgbClr val="00B050"/>
                </a:solidFill>
                <a:effectLst>
                  <a:outerShdw blurRad="38100" dist="38100" dir="2700000" algn="tl">
                    <a:srgbClr val="C0C0C0"/>
                  </a:outerShdw>
                </a:effectLst>
                <a:latin typeface="黑体" panose="02010609060101010101" charset="-122"/>
                <a:ea typeface="黑体" panose="02010609060101010101" charset="-122"/>
              </a:rPr>
              <a:t>减数第一次分裂</a:t>
            </a:r>
            <a:endParaRPr lang="zh-CN" altLang="en-US" sz="3200" b="0" dirty="0">
              <a:solidFill>
                <a:srgbClr val="00B050"/>
              </a:solidFill>
              <a:effectLst>
                <a:outerShdw blurRad="38100" dist="38100" dir="2700000" algn="tl">
                  <a:srgbClr val="C0C0C0"/>
                </a:outerShdw>
              </a:effectLst>
              <a:latin typeface="黑体" panose="02010609060101010101" charset="-122"/>
              <a:ea typeface="黑体" panose="02010609060101010101" charset="-122"/>
            </a:endParaRPr>
          </a:p>
        </p:txBody>
      </p:sp>
      <p:sp>
        <p:nvSpPr>
          <p:cNvPr id="60" name="TextBox 59"/>
          <p:cNvSpPr txBox="1"/>
          <p:nvPr/>
        </p:nvSpPr>
        <p:spPr>
          <a:xfrm>
            <a:off x="-72569" y="945064"/>
            <a:ext cx="1259680" cy="646331"/>
          </a:xfrm>
          <a:prstGeom prst="rect">
            <a:avLst/>
          </a:prstGeom>
          <a:noFill/>
          <a:ln w="9525">
            <a:noFill/>
          </a:ln>
        </p:spPr>
        <p:txBody>
          <a:bodyPr wrap="square">
            <a:spAutoFit/>
          </a:bodyPr>
          <a:lstStyle/>
          <a:p>
            <a:pPr algn="ctr"/>
            <a:r>
              <a:rPr lang="zh-CN" altLang="en-US" dirty="0" smtClean="0">
                <a:solidFill>
                  <a:srgbClr val="00B0F0"/>
                </a:solidFill>
                <a:latin typeface="黑体" panose="02010609060101010101" charset="-122"/>
              </a:rPr>
              <a:t>染色体</a:t>
            </a:r>
            <a:endParaRPr lang="en-US" altLang="zh-CN" dirty="0" smtClean="0">
              <a:solidFill>
                <a:srgbClr val="00B0F0"/>
              </a:solidFill>
              <a:latin typeface="黑体" panose="02010609060101010101" charset="-122"/>
            </a:endParaRPr>
          </a:p>
          <a:p>
            <a:pPr algn="ctr"/>
            <a:r>
              <a:rPr lang="en-US" altLang="zh-CN" dirty="0" smtClean="0">
                <a:solidFill>
                  <a:srgbClr val="00B0F0"/>
                </a:solidFill>
                <a:latin typeface="黑体" panose="02010609060101010101" charset="-122"/>
              </a:rPr>
              <a:t>2N</a:t>
            </a:r>
            <a:endParaRPr lang="zh-CN" altLang="en-US" dirty="0">
              <a:solidFill>
                <a:srgbClr val="00B0F0"/>
              </a:solidFill>
              <a:latin typeface="黑体" panose="02010609060101010101" charset="-122"/>
            </a:endParaRPr>
          </a:p>
        </p:txBody>
      </p:sp>
      <p:sp>
        <p:nvSpPr>
          <p:cNvPr id="61" name="TextBox 60"/>
          <p:cNvSpPr txBox="1"/>
          <p:nvPr/>
        </p:nvSpPr>
        <p:spPr>
          <a:xfrm>
            <a:off x="1807255" y="1075690"/>
            <a:ext cx="538956" cy="369332"/>
          </a:xfrm>
          <a:prstGeom prst="rect">
            <a:avLst/>
          </a:prstGeom>
          <a:noFill/>
          <a:ln w="9525">
            <a:noFill/>
          </a:ln>
        </p:spPr>
        <p:txBody>
          <a:bodyPr wrap="square">
            <a:spAutoFit/>
          </a:bodyPr>
          <a:lstStyle/>
          <a:p>
            <a:r>
              <a:rPr lang="en-US" altLang="zh-CN" dirty="0">
                <a:solidFill>
                  <a:srgbClr val="00B0F0"/>
                </a:solidFill>
                <a:latin typeface="黑体" panose="02010609060101010101" charset="-122"/>
              </a:rPr>
              <a:t>2N</a:t>
            </a:r>
            <a:endParaRPr lang="zh-CN" altLang="en-US" dirty="0">
              <a:solidFill>
                <a:srgbClr val="00B0F0"/>
              </a:solidFill>
              <a:latin typeface="黑体" panose="02010609060101010101" charset="-122"/>
            </a:endParaRPr>
          </a:p>
        </p:txBody>
      </p:sp>
      <p:sp>
        <p:nvSpPr>
          <p:cNvPr id="62" name="TextBox 61"/>
          <p:cNvSpPr txBox="1"/>
          <p:nvPr/>
        </p:nvSpPr>
        <p:spPr>
          <a:xfrm>
            <a:off x="3305173" y="1031693"/>
            <a:ext cx="647700" cy="369332"/>
          </a:xfrm>
          <a:prstGeom prst="rect">
            <a:avLst/>
          </a:prstGeom>
          <a:noFill/>
          <a:ln w="9525">
            <a:noFill/>
          </a:ln>
        </p:spPr>
        <p:txBody>
          <a:bodyPr>
            <a:spAutoFit/>
          </a:bodyPr>
          <a:lstStyle/>
          <a:p>
            <a:r>
              <a:rPr lang="en-US" altLang="zh-CN" dirty="0">
                <a:solidFill>
                  <a:srgbClr val="00B0F0"/>
                </a:solidFill>
                <a:latin typeface="黑体" panose="02010609060101010101" charset="-122"/>
              </a:rPr>
              <a:t>2N</a:t>
            </a:r>
            <a:endParaRPr lang="zh-CN" altLang="en-US" dirty="0">
              <a:solidFill>
                <a:srgbClr val="00B0F0"/>
              </a:solidFill>
              <a:latin typeface="黑体" panose="02010609060101010101" charset="-122"/>
            </a:endParaRPr>
          </a:p>
        </p:txBody>
      </p:sp>
      <p:sp>
        <p:nvSpPr>
          <p:cNvPr id="63" name="TextBox 62"/>
          <p:cNvSpPr txBox="1"/>
          <p:nvPr/>
        </p:nvSpPr>
        <p:spPr>
          <a:xfrm>
            <a:off x="4789033" y="974770"/>
            <a:ext cx="647700" cy="369332"/>
          </a:xfrm>
          <a:prstGeom prst="rect">
            <a:avLst/>
          </a:prstGeom>
          <a:noFill/>
          <a:ln w="9525">
            <a:noFill/>
          </a:ln>
        </p:spPr>
        <p:txBody>
          <a:bodyPr>
            <a:spAutoFit/>
          </a:bodyPr>
          <a:lstStyle/>
          <a:p>
            <a:r>
              <a:rPr lang="en-US" altLang="zh-CN" dirty="0">
                <a:solidFill>
                  <a:srgbClr val="00B0F0"/>
                </a:solidFill>
                <a:latin typeface="黑体" panose="02010609060101010101" charset="-122"/>
              </a:rPr>
              <a:t>2N</a:t>
            </a:r>
            <a:endParaRPr lang="zh-CN" altLang="en-US" dirty="0">
              <a:solidFill>
                <a:srgbClr val="00B0F0"/>
              </a:solidFill>
              <a:latin typeface="黑体" panose="02010609060101010101" charset="-122"/>
            </a:endParaRPr>
          </a:p>
        </p:txBody>
      </p:sp>
      <p:sp>
        <p:nvSpPr>
          <p:cNvPr id="64" name="TextBox 63"/>
          <p:cNvSpPr txBox="1"/>
          <p:nvPr/>
        </p:nvSpPr>
        <p:spPr>
          <a:xfrm>
            <a:off x="7020603" y="830307"/>
            <a:ext cx="649287" cy="369332"/>
          </a:xfrm>
          <a:prstGeom prst="rect">
            <a:avLst/>
          </a:prstGeom>
          <a:noFill/>
          <a:ln w="9525">
            <a:noFill/>
          </a:ln>
        </p:spPr>
        <p:txBody>
          <a:bodyPr>
            <a:spAutoFit/>
          </a:bodyPr>
          <a:lstStyle/>
          <a:p>
            <a:r>
              <a:rPr lang="en-US" altLang="zh-CN" dirty="0">
                <a:solidFill>
                  <a:srgbClr val="00B0F0"/>
                </a:solidFill>
                <a:latin typeface="黑体" panose="02010609060101010101" charset="-122"/>
              </a:rPr>
              <a:t>2N</a:t>
            </a:r>
            <a:endParaRPr lang="zh-CN" altLang="en-US" dirty="0">
              <a:solidFill>
                <a:srgbClr val="00B0F0"/>
              </a:solidFill>
              <a:latin typeface="黑体" panose="02010609060101010101" charset="-122"/>
            </a:endParaRPr>
          </a:p>
        </p:txBody>
      </p:sp>
      <p:sp>
        <p:nvSpPr>
          <p:cNvPr id="65" name="TextBox 64"/>
          <p:cNvSpPr txBox="1"/>
          <p:nvPr/>
        </p:nvSpPr>
        <p:spPr>
          <a:xfrm>
            <a:off x="8459470" y="485502"/>
            <a:ext cx="401320" cy="369332"/>
          </a:xfrm>
          <a:prstGeom prst="rect">
            <a:avLst/>
          </a:prstGeom>
          <a:noFill/>
          <a:ln w="9525">
            <a:noFill/>
          </a:ln>
        </p:spPr>
        <p:txBody>
          <a:bodyPr wrap="square">
            <a:spAutoFit/>
          </a:bodyPr>
          <a:lstStyle/>
          <a:p>
            <a:r>
              <a:rPr lang="en-US" altLang="zh-CN" dirty="0">
                <a:solidFill>
                  <a:srgbClr val="00B0F0"/>
                </a:solidFill>
                <a:latin typeface="黑体" panose="02010609060101010101" charset="-122"/>
              </a:rPr>
              <a:t>N</a:t>
            </a:r>
            <a:endParaRPr lang="zh-CN" altLang="en-US" dirty="0">
              <a:solidFill>
                <a:srgbClr val="00B0F0"/>
              </a:solidFill>
              <a:latin typeface="黑体" panose="02010609060101010101" charset="-122"/>
            </a:endParaRPr>
          </a:p>
        </p:txBody>
      </p:sp>
      <p:sp>
        <p:nvSpPr>
          <p:cNvPr id="57" name="TextBox 56"/>
          <p:cNvSpPr txBox="1">
            <a:spLocks noChangeArrowheads="1"/>
          </p:cNvSpPr>
          <p:nvPr/>
        </p:nvSpPr>
        <p:spPr bwMode="auto">
          <a:xfrm>
            <a:off x="164874" y="2340903"/>
            <a:ext cx="647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algn="ctr" eaLnBrk="1" hangingPunct="1"/>
            <a:r>
              <a:rPr lang="en-US" altLang="zh-CN" sz="1800" b="0" dirty="0" smtClean="0">
                <a:solidFill>
                  <a:srgbClr val="00B0F0"/>
                </a:solidFill>
              </a:rPr>
              <a:t>DNA</a:t>
            </a:r>
            <a:endParaRPr lang="en-US" altLang="zh-CN" sz="1800" b="0" dirty="0" smtClean="0">
              <a:solidFill>
                <a:srgbClr val="00B0F0"/>
              </a:solidFill>
            </a:endParaRPr>
          </a:p>
          <a:p>
            <a:pPr algn="ctr" eaLnBrk="1" hangingPunct="1"/>
            <a:r>
              <a:rPr lang="en-US" altLang="zh-CN" sz="1800" b="0" dirty="0" smtClean="0">
                <a:solidFill>
                  <a:srgbClr val="00B0F0"/>
                </a:solidFill>
              </a:rPr>
              <a:t>2N</a:t>
            </a:r>
            <a:endParaRPr lang="zh-CN" altLang="en-US" sz="1800" b="0" dirty="0">
              <a:solidFill>
                <a:srgbClr val="00B0F0"/>
              </a:solidFill>
            </a:endParaRPr>
          </a:p>
        </p:txBody>
      </p:sp>
      <p:sp>
        <p:nvSpPr>
          <p:cNvPr id="58" name="TextBox 57"/>
          <p:cNvSpPr txBox="1">
            <a:spLocks noChangeArrowheads="1"/>
          </p:cNvSpPr>
          <p:nvPr/>
        </p:nvSpPr>
        <p:spPr bwMode="auto">
          <a:xfrm>
            <a:off x="1792741" y="2282847"/>
            <a:ext cx="647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en-US" altLang="zh-CN" sz="1800" b="0" dirty="0">
                <a:solidFill>
                  <a:srgbClr val="00B0F0"/>
                </a:solidFill>
              </a:rPr>
              <a:t>4N</a:t>
            </a:r>
            <a:endParaRPr lang="zh-CN" altLang="en-US" sz="1800" b="0" dirty="0">
              <a:solidFill>
                <a:srgbClr val="00B0F0"/>
              </a:solidFill>
            </a:endParaRPr>
          </a:p>
        </p:txBody>
      </p:sp>
      <p:sp>
        <p:nvSpPr>
          <p:cNvPr id="59" name="TextBox 58"/>
          <p:cNvSpPr txBox="1">
            <a:spLocks noChangeArrowheads="1"/>
          </p:cNvSpPr>
          <p:nvPr/>
        </p:nvSpPr>
        <p:spPr bwMode="auto">
          <a:xfrm>
            <a:off x="3305173" y="2267878"/>
            <a:ext cx="647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en-US" altLang="zh-CN" sz="1800" b="0" dirty="0">
                <a:solidFill>
                  <a:srgbClr val="00B0F0"/>
                </a:solidFill>
              </a:rPr>
              <a:t>4N</a:t>
            </a:r>
            <a:endParaRPr lang="zh-CN" altLang="en-US" sz="1800" b="0" dirty="0">
              <a:solidFill>
                <a:srgbClr val="00B0F0"/>
              </a:solidFill>
            </a:endParaRPr>
          </a:p>
        </p:txBody>
      </p:sp>
      <p:sp>
        <p:nvSpPr>
          <p:cNvPr id="66" name="TextBox 65"/>
          <p:cNvSpPr txBox="1">
            <a:spLocks noChangeArrowheads="1"/>
          </p:cNvSpPr>
          <p:nvPr/>
        </p:nvSpPr>
        <p:spPr bwMode="auto">
          <a:xfrm>
            <a:off x="4760005" y="2283525"/>
            <a:ext cx="647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en-US" altLang="zh-CN" sz="1800" b="0" dirty="0">
                <a:solidFill>
                  <a:srgbClr val="00B0F0"/>
                </a:solidFill>
              </a:rPr>
              <a:t>4N</a:t>
            </a:r>
            <a:endParaRPr lang="zh-CN" altLang="en-US" sz="1800" b="0" dirty="0">
              <a:solidFill>
                <a:srgbClr val="00B0F0"/>
              </a:solidFill>
            </a:endParaRPr>
          </a:p>
        </p:txBody>
      </p:sp>
      <p:sp>
        <p:nvSpPr>
          <p:cNvPr id="67" name="TextBox 66"/>
          <p:cNvSpPr txBox="1">
            <a:spLocks noChangeArrowheads="1"/>
          </p:cNvSpPr>
          <p:nvPr/>
        </p:nvSpPr>
        <p:spPr bwMode="auto">
          <a:xfrm>
            <a:off x="7178447" y="2469944"/>
            <a:ext cx="649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en-US" altLang="zh-CN" sz="1800" b="0" dirty="0">
                <a:solidFill>
                  <a:srgbClr val="00B0F0"/>
                </a:solidFill>
              </a:rPr>
              <a:t>4N</a:t>
            </a:r>
            <a:endParaRPr lang="zh-CN" altLang="en-US" sz="1800" b="0" dirty="0">
              <a:solidFill>
                <a:srgbClr val="00B0F0"/>
              </a:solidFill>
            </a:endParaRPr>
          </a:p>
        </p:txBody>
      </p:sp>
      <p:sp>
        <p:nvSpPr>
          <p:cNvPr id="68" name="TextBox 67"/>
          <p:cNvSpPr txBox="1">
            <a:spLocks noChangeArrowheads="1"/>
          </p:cNvSpPr>
          <p:nvPr/>
        </p:nvSpPr>
        <p:spPr bwMode="auto">
          <a:xfrm>
            <a:off x="8475434" y="2886550"/>
            <a:ext cx="647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en-US" altLang="zh-CN" sz="1800" b="0">
                <a:solidFill>
                  <a:srgbClr val="00B0F0"/>
                </a:solidFill>
              </a:rPr>
              <a:t>2N</a:t>
            </a:r>
            <a:endParaRPr lang="zh-CN" altLang="en-US" sz="1800" b="0">
              <a:solidFill>
                <a:srgbClr val="00B0F0"/>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5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16" grpId="0" bldLvl="0" animBg="1"/>
      <p:bldP spid="117" grpId="0"/>
      <p:bldP spid="119" grpId="0" bldLvl="0" animBg="1"/>
      <p:bldP spid="120" grpId="0"/>
      <p:bldP spid="143" grpId="0"/>
      <p:bldP spid="144" grpId="0"/>
      <p:bldP spid="145" grpId="0"/>
      <p:bldP spid="146" grpId="0" bldLvl="0" animBg="1"/>
      <p:bldP spid="147" grpId="0" bldLvl="0" animBg="1"/>
      <p:bldP spid="148" grpId="0" bldLvl="0" animBg="1"/>
      <p:bldP spid="150" grpId="0" bldLvl="0" animBg="1"/>
      <p:bldP spid="158" grpId="0" bldLvl="0" animBg="1"/>
      <p:bldP spid="60" grpId="0"/>
      <p:bldP spid="61" grpId="0"/>
      <p:bldP spid="62" grpId="0"/>
      <p:bldP spid="63" grpId="0"/>
      <p:bldP spid="64" grpId="0"/>
      <p:bldP spid="65" grpId="0"/>
      <p:bldP spid="57" grpId="0"/>
      <p:bldP spid="58" grpId="0"/>
      <p:bldP spid="59" grpId="0"/>
      <p:bldP spid="66" grpId="0"/>
      <p:bldP spid="67" grpId="0"/>
      <p:bldP spid="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3"/>
          <p:cNvGrpSpPr/>
          <p:nvPr/>
        </p:nvGrpSpPr>
        <p:grpSpPr bwMode="auto">
          <a:xfrm>
            <a:off x="4046538" y="584004"/>
            <a:ext cx="903287" cy="2673350"/>
            <a:chOff x="2784" y="1056"/>
            <a:chExt cx="569" cy="1728"/>
          </a:xfrm>
        </p:grpSpPr>
        <p:pic>
          <p:nvPicPr>
            <p:cNvPr id="78" name="Picture 4"/>
            <p:cNvPicPr>
              <a:picLocks noChangeAspect="1" noChangeArrowheads="1"/>
            </p:cNvPicPr>
            <p:nvPr/>
          </p:nvPicPr>
          <p:blipFill>
            <a:blip r:embed="rId1">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2784" y="1056"/>
              <a:ext cx="569"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9" name="Picture 5"/>
            <p:cNvPicPr>
              <a:picLocks noChangeAspect="1" noChangeArrowheads="1"/>
            </p:cNvPicPr>
            <p:nvPr/>
          </p:nvPicPr>
          <p:blipFill>
            <a:blip r:embed="rId2">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2784" y="2016"/>
              <a:ext cx="50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sp>
        <p:nvSpPr>
          <p:cNvPr id="80" name="Freeform 26"/>
          <p:cNvSpPr/>
          <p:nvPr/>
        </p:nvSpPr>
        <p:spPr bwMode="auto">
          <a:xfrm>
            <a:off x="611188" y="3184329"/>
            <a:ext cx="3887787" cy="503237"/>
          </a:xfrm>
          <a:custGeom>
            <a:avLst/>
            <a:gdLst>
              <a:gd name="T0" fmla="*/ 0 w 2112"/>
              <a:gd name="T1" fmla="*/ 0 h 240"/>
              <a:gd name="T2" fmla="*/ 0 w 2112"/>
              <a:gd name="T3" fmla="*/ 2147483647 h 240"/>
              <a:gd name="T4" fmla="*/ 2147483647 w 2112"/>
              <a:gd name="T5" fmla="*/ 2147483647 h 240"/>
              <a:gd name="T6" fmla="*/ 2147483647 w 2112"/>
              <a:gd name="T7" fmla="*/ 0 h 240"/>
              <a:gd name="T8" fmla="*/ 0 60000 65536"/>
              <a:gd name="T9" fmla="*/ 0 60000 65536"/>
              <a:gd name="T10" fmla="*/ 0 60000 65536"/>
              <a:gd name="T11" fmla="*/ 0 60000 65536"/>
              <a:gd name="T12" fmla="*/ 0 w 2112"/>
              <a:gd name="T13" fmla="*/ 0 h 240"/>
              <a:gd name="T14" fmla="*/ 2112 w 2112"/>
              <a:gd name="T15" fmla="*/ 240 h 240"/>
            </a:gdLst>
            <a:ahLst/>
            <a:cxnLst>
              <a:cxn ang="T8">
                <a:pos x="T0" y="T1"/>
              </a:cxn>
              <a:cxn ang="T9">
                <a:pos x="T2" y="T3"/>
              </a:cxn>
              <a:cxn ang="T10">
                <a:pos x="T4" y="T5"/>
              </a:cxn>
              <a:cxn ang="T11">
                <a:pos x="T6" y="T7"/>
              </a:cxn>
            </a:cxnLst>
            <a:rect l="T12" t="T13" r="T14" b="T15"/>
            <a:pathLst>
              <a:path w="2112" h="240">
                <a:moveTo>
                  <a:pt x="0" y="0"/>
                </a:moveTo>
                <a:lnTo>
                  <a:pt x="0" y="240"/>
                </a:lnTo>
                <a:lnTo>
                  <a:pt x="2112" y="240"/>
                </a:lnTo>
                <a:lnTo>
                  <a:pt x="2112" y="0"/>
                </a:lnTo>
              </a:path>
            </a:pathLst>
          </a:custGeom>
          <a:noFill/>
          <a:ln w="28575" cap="flat" cmpd="sng">
            <a:solidFill>
              <a:srgbClr val="000066"/>
            </a:solidFill>
            <a:prstDash val="solid"/>
            <a:round/>
            <a:headEnd type="none" w="med" len="med"/>
            <a:tailEnd type="none" w="sm"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81" name="Group 53"/>
          <p:cNvGrpSpPr/>
          <p:nvPr/>
        </p:nvGrpSpPr>
        <p:grpSpPr bwMode="auto">
          <a:xfrm>
            <a:off x="179388" y="663379"/>
            <a:ext cx="2803525" cy="2543175"/>
            <a:chOff x="113" y="1298"/>
            <a:chExt cx="1766" cy="1602"/>
          </a:xfrm>
        </p:grpSpPr>
        <p:pic>
          <p:nvPicPr>
            <p:cNvPr id="82" name="Picture 2"/>
            <p:cNvPicPr>
              <a:picLocks noChangeAspect="1" noChangeArrowheads="1"/>
            </p:cNvPicPr>
            <p:nvPr/>
          </p:nvPicPr>
          <p:blipFill>
            <a:blip r:embed="rId3">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113" y="1389"/>
              <a:ext cx="605"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nvGrpSpPr>
            <p:cNvPr id="83" name="Group 15"/>
            <p:cNvGrpSpPr/>
            <p:nvPr/>
          </p:nvGrpSpPr>
          <p:grpSpPr bwMode="auto">
            <a:xfrm>
              <a:off x="1111" y="1298"/>
              <a:ext cx="768" cy="1602"/>
              <a:chOff x="1632" y="1104"/>
              <a:chExt cx="768" cy="1644"/>
            </a:xfrm>
          </p:grpSpPr>
          <p:graphicFrame>
            <p:nvGraphicFramePr>
              <p:cNvPr id="85" name="Object 16"/>
              <p:cNvGraphicFramePr>
                <a:graphicFrameLocks noChangeAspect="1"/>
              </p:cNvGraphicFramePr>
              <p:nvPr/>
            </p:nvGraphicFramePr>
            <p:xfrm>
              <a:off x="1632" y="2016"/>
              <a:ext cx="768" cy="732"/>
            </p:xfrm>
            <a:graphic>
              <a:graphicData uri="http://schemas.openxmlformats.org/presentationml/2006/ole">
                <mc:AlternateContent xmlns:mc="http://schemas.openxmlformats.org/markup-compatibility/2006">
                  <mc:Choice xmlns:v="urn:schemas-microsoft-com:vml" Requires="v">
                    <p:oleObj spid="_x0000_s4191" name="Image" r:id="rId4" imgW="2971800" imgH="2832100" progId="Photoshop.Image.6">
                      <p:embed/>
                    </p:oleObj>
                  </mc:Choice>
                  <mc:Fallback>
                    <p:oleObj name="Image" r:id="rId4" imgW="2971800" imgH="2832100" progId="Photoshop.Image.6">
                      <p:embed/>
                      <p:pic>
                        <p:nvPicPr>
                          <p:cNvPr id="0" name="图片 416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2" y="2016"/>
                            <a:ext cx="768" cy="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 name="Object 17"/>
              <p:cNvGraphicFramePr>
                <a:graphicFrameLocks noChangeAspect="1"/>
              </p:cNvGraphicFramePr>
              <p:nvPr/>
            </p:nvGraphicFramePr>
            <p:xfrm>
              <a:off x="1632" y="1104"/>
              <a:ext cx="717" cy="720"/>
            </p:xfrm>
            <a:graphic>
              <a:graphicData uri="http://schemas.openxmlformats.org/presentationml/2006/ole">
                <mc:AlternateContent xmlns:mc="http://schemas.openxmlformats.org/markup-compatibility/2006">
                  <mc:Choice xmlns:v="urn:schemas-microsoft-com:vml" Requires="v">
                    <p:oleObj spid="_x0000_s4192" name="Image" r:id="rId6" imgW="2755900" imgH="2768600" progId="Photoshop.Image.6">
                      <p:embed/>
                    </p:oleObj>
                  </mc:Choice>
                  <mc:Fallback>
                    <p:oleObj name="Image" r:id="rId6" imgW="2755900" imgH="2768600" progId="Photoshop.Image.6">
                      <p:embed/>
                      <p:pic>
                        <p:nvPicPr>
                          <p:cNvPr id="0" name="图片 4163"/>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2" y="1104"/>
                            <a:ext cx="717"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4" name="Line 46"/>
            <p:cNvSpPr>
              <a:spLocks noChangeShapeType="1"/>
            </p:cNvSpPr>
            <p:nvPr/>
          </p:nvSpPr>
          <p:spPr bwMode="auto">
            <a:xfrm>
              <a:off x="657" y="2069"/>
              <a:ext cx="590" cy="0"/>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87" name="Group 54"/>
          <p:cNvGrpSpPr/>
          <p:nvPr/>
        </p:nvGrpSpPr>
        <p:grpSpPr bwMode="auto">
          <a:xfrm>
            <a:off x="2700338" y="1384104"/>
            <a:ext cx="1439862" cy="946150"/>
            <a:chOff x="1701" y="1752"/>
            <a:chExt cx="907" cy="596"/>
          </a:xfrm>
        </p:grpSpPr>
        <p:sp>
          <p:nvSpPr>
            <p:cNvPr id="88" name="Text Box 19"/>
            <p:cNvSpPr txBox="1">
              <a:spLocks noChangeArrowheads="1"/>
            </p:cNvSpPr>
            <p:nvPr/>
          </p:nvSpPr>
          <p:spPr bwMode="auto">
            <a:xfrm>
              <a:off x="1701" y="1752"/>
              <a:ext cx="862"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2800" b="1" i="0" u="none" strike="noStrike" kern="0" cap="none" spc="0" normalizeH="0" baseline="0" noProof="0" dirty="0" smtClean="0">
                  <a:ln>
                    <a:noFill/>
                  </a:ln>
                  <a:solidFill>
                    <a:srgbClr val="FF0000"/>
                  </a:solidFill>
                  <a:effectLst/>
                  <a:uLnTx/>
                  <a:uFillTx/>
                  <a:latin typeface="黑体" panose="02010609060101010101" charset="-122"/>
                  <a:ea typeface="黑体" panose="02010609060101010101" charset="-122"/>
                </a:rPr>
                <a:t>着丝点分裂</a:t>
              </a:r>
              <a:endParaRPr kumimoji="1" lang="zh-CN" altLang="en-US" sz="2800" b="1" i="0" u="none" strike="noStrike" kern="0" cap="none" spc="0" normalizeH="0" baseline="0" noProof="0" dirty="0" smtClean="0">
                <a:ln>
                  <a:noFill/>
                </a:ln>
                <a:solidFill>
                  <a:srgbClr val="FF0000"/>
                </a:solidFill>
                <a:effectLst/>
                <a:uLnTx/>
                <a:uFillTx/>
                <a:latin typeface="黑体" panose="02010609060101010101" charset="-122"/>
                <a:ea typeface="黑体" panose="02010609060101010101" charset="-122"/>
              </a:endParaRPr>
            </a:p>
          </p:txBody>
        </p:sp>
        <p:sp>
          <p:nvSpPr>
            <p:cNvPr id="89" name="Line 47"/>
            <p:cNvSpPr>
              <a:spLocks noChangeShapeType="1"/>
            </p:cNvSpPr>
            <p:nvPr/>
          </p:nvSpPr>
          <p:spPr bwMode="auto">
            <a:xfrm>
              <a:off x="1701" y="2069"/>
              <a:ext cx="907" cy="0"/>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90" name="Group 55"/>
          <p:cNvGrpSpPr/>
          <p:nvPr/>
        </p:nvGrpSpPr>
        <p:grpSpPr bwMode="auto">
          <a:xfrm>
            <a:off x="4859338" y="507804"/>
            <a:ext cx="1720850" cy="2895600"/>
            <a:chOff x="3061" y="1200"/>
            <a:chExt cx="1084" cy="1824"/>
          </a:xfrm>
        </p:grpSpPr>
        <p:pic>
          <p:nvPicPr>
            <p:cNvPr id="91" name="Picture 6"/>
            <p:cNvPicPr>
              <a:picLocks noChangeAspect="1" noChangeArrowheads="1"/>
            </p:cNvPicPr>
            <p:nvPr/>
          </p:nvPicPr>
          <p:blipFill>
            <a:blip r:embed="rId8">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3653" y="1200"/>
              <a:ext cx="492"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2" name="Line 48"/>
            <p:cNvSpPr>
              <a:spLocks noChangeShapeType="1"/>
            </p:cNvSpPr>
            <p:nvPr/>
          </p:nvSpPr>
          <p:spPr bwMode="auto">
            <a:xfrm>
              <a:off x="3061" y="2069"/>
              <a:ext cx="590" cy="0"/>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93" name="Group 56"/>
          <p:cNvGrpSpPr/>
          <p:nvPr/>
        </p:nvGrpSpPr>
        <p:grpSpPr bwMode="auto">
          <a:xfrm>
            <a:off x="6500813" y="507804"/>
            <a:ext cx="2270125" cy="2820987"/>
            <a:chOff x="4095" y="1200"/>
            <a:chExt cx="1430" cy="1777"/>
          </a:xfrm>
        </p:grpSpPr>
        <p:pic>
          <p:nvPicPr>
            <p:cNvPr id="94" name="Picture 7"/>
            <p:cNvPicPr>
              <a:picLocks noChangeAspect="1" noChangeArrowheads="1"/>
            </p:cNvPicPr>
            <p:nvPr/>
          </p:nvPicPr>
          <p:blipFill>
            <a:blip r:embed="rId9">
              <a:clrChange>
                <a:clrFrom>
                  <a:srgbClr val="CCFFFF"/>
                </a:clrFrom>
                <a:clrTo>
                  <a:srgbClr val="CCFFFF">
                    <a:alpha val="0"/>
                  </a:srgbClr>
                </a:clrTo>
              </a:clrChange>
              <a:extLst>
                <a:ext uri="{28A0092B-C50C-407E-A947-70E740481C1C}">
                  <a14:useLocalDpi xmlns:a14="http://schemas.microsoft.com/office/drawing/2010/main" val="0"/>
                </a:ext>
              </a:extLst>
            </a:blip>
            <a:srcRect/>
            <a:stretch>
              <a:fillRect/>
            </a:stretch>
          </p:blipFill>
          <p:spPr bwMode="auto">
            <a:xfrm>
              <a:off x="4583" y="1200"/>
              <a:ext cx="942" cy="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5" name="Text Box 24"/>
            <p:cNvSpPr txBox="1">
              <a:spLocks noChangeArrowheads="1"/>
            </p:cNvSpPr>
            <p:nvPr/>
          </p:nvSpPr>
          <p:spPr bwMode="auto">
            <a:xfrm>
              <a:off x="4095" y="1752"/>
              <a:ext cx="63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2800" b="1" i="0" u="none" strike="noStrike" kern="0" cap="none" spc="0" normalizeH="0" baseline="0" noProof="0" dirty="0" smtClean="0">
                  <a:ln>
                    <a:noFill/>
                  </a:ln>
                  <a:solidFill>
                    <a:srgbClr val="FF0000"/>
                  </a:solidFill>
                  <a:effectLst/>
                  <a:uLnTx/>
                  <a:uFillTx/>
                  <a:latin typeface="黑体" panose="02010609060101010101" charset="-122"/>
                  <a:ea typeface="黑体" panose="02010609060101010101" charset="-122"/>
                </a:rPr>
                <a:t>变形</a:t>
              </a:r>
              <a:endParaRPr kumimoji="1" lang="zh-CN" altLang="en-US" sz="2800" b="1" i="0" u="none" strike="noStrike" kern="0" cap="none" spc="0" normalizeH="0" baseline="0" noProof="0" dirty="0" smtClean="0">
                <a:ln>
                  <a:noFill/>
                </a:ln>
                <a:solidFill>
                  <a:srgbClr val="FF0000"/>
                </a:solidFill>
                <a:effectLst/>
                <a:uLnTx/>
                <a:uFillTx/>
                <a:latin typeface="黑体" panose="02010609060101010101" charset="-122"/>
                <a:ea typeface="黑体" panose="02010609060101010101" charset="-122"/>
              </a:endParaRPr>
            </a:p>
          </p:txBody>
        </p:sp>
        <p:sp>
          <p:nvSpPr>
            <p:cNvPr id="96" name="Line 49"/>
            <p:cNvSpPr>
              <a:spLocks noChangeShapeType="1"/>
            </p:cNvSpPr>
            <p:nvPr/>
          </p:nvSpPr>
          <p:spPr bwMode="auto">
            <a:xfrm>
              <a:off x="4105" y="2115"/>
              <a:ext cx="590" cy="0"/>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97" name="Group 52"/>
          <p:cNvGrpSpPr/>
          <p:nvPr/>
        </p:nvGrpSpPr>
        <p:grpSpPr bwMode="auto">
          <a:xfrm>
            <a:off x="1042988" y="3544706"/>
            <a:ext cx="5761038" cy="1096965"/>
            <a:chOff x="657" y="3113"/>
            <a:chExt cx="3629" cy="691"/>
          </a:xfrm>
        </p:grpSpPr>
        <p:sp>
          <p:nvSpPr>
            <p:cNvPr id="98" name="Text Box 8"/>
            <p:cNvSpPr txBox="1">
              <a:spLocks noChangeArrowheads="1"/>
            </p:cNvSpPr>
            <p:nvPr/>
          </p:nvSpPr>
          <p:spPr bwMode="auto">
            <a:xfrm>
              <a:off x="657" y="3203"/>
              <a:ext cx="1497"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rPr>
                <a:t>次级精母细胞</a:t>
              </a:r>
              <a:r>
                <a:rPr kumimoji="1" lang="en-US" altLang="zh-CN"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rPr>
                <a:t>2</a:t>
              </a:r>
              <a:r>
                <a:rPr kumimoji="1" lang="zh-CN" altLang="en-US"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rPr>
                <a:t>个 </a:t>
              </a:r>
              <a:endParaRPr kumimoji="1" lang="zh-CN" altLang="en-US"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endParaRPr>
            </a:p>
          </p:txBody>
        </p:sp>
        <p:sp>
          <p:nvSpPr>
            <p:cNvPr id="99" name="Text Box 20"/>
            <p:cNvSpPr txBox="1">
              <a:spLocks noChangeArrowheads="1"/>
            </p:cNvSpPr>
            <p:nvPr/>
          </p:nvSpPr>
          <p:spPr bwMode="auto">
            <a:xfrm>
              <a:off x="3424" y="3113"/>
              <a:ext cx="862"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rPr>
                <a:t>精细胞</a:t>
              </a:r>
              <a:r>
                <a:rPr kumimoji="1" lang="en-US" altLang="zh-CN"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rPr>
                <a:t>4</a:t>
              </a:r>
              <a:r>
                <a:rPr kumimoji="1" lang="zh-CN" altLang="en-US"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rPr>
                <a:t>个</a:t>
              </a:r>
              <a:endParaRPr kumimoji="1" lang="zh-CN" altLang="en-US"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endParaRPr>
            </a:p>
          </p:txBody>
        </p:sp>
        <p:sp>
          <p:nvSpPr>
            <p:cNvPr id="100" name="Line 50"/>
            <p:cNvSpPr>
              <a:spLocks noChangeShapeType="1"/>
            </p:cNvSpPr>
            <p:nvPr/>
          </p:nvSpPr>
          <p:spPr bwMode="auto">
            <a:xfrm>
              <a:off x="2336" y="3430"/>
              <a:ext cx="1179" cy="0"/>
            </a:xfrm>
            <a:prstGeom prst="line">
              <a:avLst/>
            </a:prstGeom>
            <a:noFill/>
            <a:ln w="76200">
              <a:solidFill>
                <a:srgbClr val="000000"/>
              </a:solidFill>
              <a:round/>
              <a:tailEnd type="triangle" w="med" len="med"/>
            </a:ln>
            <a:extLst>
              <a:ext uri="{909E8E84-426E-40DD-AFC4-6F175D3DCCD1}">
                <a14:hiddenFill xmlns:a14="http://schemas.microsoft.com/office/drawing/2010/main">
                  <a:no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smtClean="0">
                <a:ln>
                  <a:noFill/>
                </a:ln>
                <a:solidFill>
                  <a:sysClr val="windowText" lastClr="000000"/>
                </a:solidFill>
                <a:effectLst/>
                <a:uLnTx/>
                <a:uFillTx/>
              </a:endParaRPr>
            </a:p>
          </p:txBody>
        </p:sp>
      </p:grpSp>
      <p:sp>
        <p:nvSpPr>
          <p:cNvPr id="117" name="Text Box 21"/>
          <p:cNvSpPr txBox="1">
            <a:spLocks noChangeArrowheads="1"/>
          </p:cNvSpPr>
          <p:nvPr/>
        </p:nvSpPr>
        <p:spPr bwMode="auto">
          <a:xfrm>
            <a:off x="7366906" y="3485503"/>
            <a:ext cx="94977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rPr>
              <a:t>精子</a:t>
            </a:r>
            <a:r>
              <a:rPr kumimoji="1" lang="en-US" altLang="zh-CN"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rPr>
              <a:t>4</a:t>
            </a:r>
            <a:r>
              <a:rPr kumimoji="1" lang="zh-CN" altLang="en-US"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rPr>
              <a:t>个</a:t>
            </a:r>
            <a:endParaRPr kumimoji="1" lang="zh-CN" altLang="en-US" sz="2800" b="1" i="0" u="none" strike="noStrike" kern="0" cap="none" spc="0" normalizeH="0" baseline="0" noProof="0" dirty="0" smtClean="0">
              <a:ln>
                <a:noFill/>
              </a:ln>
              <a:solidFill>
                <a:srgbClr val="1C1C1C"/>
              </a:solidFill>
              <a:effectLst/>
              <a:uLnTx/>
              <a:uFillTx/>
              <a:latin typeface="黑体" panose="02010609060101010101" charset="-122"/>
              <a:ea typeface="黑体" panose="02010609060101010101" charset="-122"/>
            </a:endParaRPr>
          </a:p>
        </p:txBody>
      </p:sp>
      <p:sp>
        <p:nvSpPr>
          <p:cNvPr id="118" name="Line 51"/>
          <p:cNvSpPr>
            <a:spLocks noChangeShapeType="1"/>
          </p:cNvSpPr>
          <p:nvPr/>
        </p:nvSpPr>
        <p:spPr bwMode="auto">
          <a:xfrm>
            <a:off x="6804025" y="4020033"/>
            <a:ext cx="720725" cy="0"/>
          </a:xfrm>
          <a:prstGeom prst="line">
            <a:avLst/>
          </a:prstGeom>
          <a:noFill/>
          <a:ln w="76200">
            <a:solidFill>
              <a:srgbClr val="000000"/>
            </a:solidFill>
            <a:round/>
            <a:tailEnd type="triangle" w="med" len="med"/>
          </a:ln>
          <a:extLst>
            <a:ext uri="{909E8E84-426E-40DD-AFC4-6F175D3DCCD1}">
              <a14:hiddenFill xmlns:a14="http://schemas.microsoft.com/office/drawing/2010/main">
                <a:noFill/>
              </a14:hiddenFill>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0" name="Rectangle 4"/>
          <p:cNvSpPr>
            <a:spLocks noChangeArrowheads="1"/>
          </p:cNvSpPr>
          <p:nvPr/>
        </p:nvSpPr>
        <p:spPr bwMode="auto">
          <a:xfrm>
            <a:off x="2914650" y="4482904"/>
            <a:ext cx="3097213" cy="584200"/>
          </a:xfrm>
          <a:prstGeom prst="rect">
            <a:avLst/>
          </a:prstGeom>
          <a:noFill/>
          <a:ln w="12700" cap="sq">
            <a:noFill/>
            <a:miter lim="800000"/>
            <a:headEnd type="none" w="sm" len="sm"/>
            <a:tailEnd type="none" w="sm" len="sm"/>
          </a:ln>
          <a:effectLst/>
        </p:spPr>
        <p:txBody>
          <a:bodyPr>
            <a:spAutoFit/>
          </a:bodyPr>
          <a:lstStyle/>
          <a:p>
            <a:pPr algn="l">
              <a:spcBef>
                <a:spcPct val="0"/>
              </a:spcBef>
              <a:defRPr/>
            </a:pPr>
            <a:r>
              <a:rPr lang="zh-CN" altLang="en-US" sz="3200" b="0" dirty="0">
                <a:solidFill>
                  <a:srgbClr val="00B050"/>
                </a:solidFill>
                <a:effectLst>
                  <a:outerShdw blurRad="38100" dist="38100" dir="2700000" algn="tl">
                    <a:srgbClr val="C0C0C0"/>
                  </a:outerShdw>
                </a:effectLst>
                <a:latin typeface="黑体" panose="02010609060101010101" charset="-122"/>
                <a:ea typeface="黑体" panose="02010609060101010101" charset="-122"/>
              </a:rPr>
              <a:t>减数第二次分裂</a:t>
            </a:r>
            <a:endParaRPr lang="zh-CN" altLang="en-US" sz="3200" b="0" dirty="0">
              <a:solidFill>
                <a:srgbClr val="00B050"/>
              </a:solidFill>
              <a:effectLst>
                <a:outerShdw blurRad="38100" dist="38100" dir="2700000" algn="tl">
                  <a:srgbClr val="C0C0C0"/>
                </a:outerShdw>
              </a:effectLst>
              <a:latin typeface="黑体" panose="02010609060101010101" charset="-122"/>
              <a:ea typeface="黑体" panose="02010609060101010101" charset="-122"/>
            </a:endParaRPr>
          </a:p>
        </p:txBody>
      </p:sp>
      <p:sp>
        <p:nvSpPr>
          <p:cNvPr id="121" name="Rectangle 4"/>
          <p:cNvSpPr>
            <a:spLocks noChangeArrowheads="1"/>
          </p:cNvSpPr>
          <p:nvPr/>
        </p:nvSpPr>
        <p:spPr bwMode="auto">
          <a:xfrm>
            <a:off x="6588125" y="4462266"/>
            <a:ext cx="1152525" cy="585788"/>
          </a:xfrm>
          <a:prstGeom prst="rect">
            <a:avLst/>
          </a:prstGeom>
          <a:noFill/>
          <a:ln w="12700" cap="sq">
            <a:noFill/>
            <a:miter lim="800000"/>
            <a:headEnd type="none" w="sm" len="sm"/>
            <a:tailEnd type="none" w="sm" len="sm"/>
          </a:ln>
          <a:effectLst/>
        </p:spPr>
        <p:txBody>
          <a:bodyPr>
            <a:spAutoFit/>
          </a:bodyPr>
          <a:lstStyle/>
          <a:p>
            <a:pPr algn="l">
              <a:spcBef>
                <a:spcPct val="0"/>
              </a:spcBef>
              <a:defRPr/>
            </a:pPr>
            <a:r>
              <a:rPr lang="zh-CN" altLang="en-US" sz="3200" b="0" dirty="0">
                <a:solidFill>
                  <a:srgbClr val="00B050"/>
                </a:solidFill>
                <a:effectLst>
                  <a:outerShdw blurRad="38100" dist="38100" dir="2700000" algn="tl">
                    <a:srgbClr val="C0C0C0"/>
                  </a:outerShdw>
                </a:effectLst>
                <a:latin typeface="黑体" panose="02010609060101010101" charset="-122"/>
                <a:ea typeface="黑体" panose="02010609060101010101" charset="-122"/>
              </a:rPr>
              <a:t>变形</a:t>
            </a:r>
            <a:endParaRPr lang="zh-CN" altLang="en-US" sz="3200" b="0" dirty="0">
              <a:solidFill>
                <a:srgbClr val="00B050"/>
              </a:solidFill>
              <a:effectLst>
                <a:outerShdw blurRad="38100" dist="38100" dir="2700000" algn="tl">
                  <a:srgbClr val="C0C0C0"/>
                </a:outerShdw>
              </a:effectLst>
              <a:latin typeface="黑体" panose="02010609060101010101" charset="-122"/>
              <a:ea typeface="黑体" panose="02010609060101010101" charset="-122"/>
            </a:endParaRPr>
          </a:p>
        </p:txBody>
      </p:sp>
      <p:sp>
        <p:nvSpPr>
          <p:cNvPr id="30" name="TextBox 29"/>
          <p:cNvSpPr txBox="1">
            <a:spLocks noChangeArrowheads="1"/>
          </p:cNvSpPr>
          <p:nvPr/>
        </p:nvSpPr>
        <p:spPr bwMode="auto">
          <a:xfrm>
            <a:off x="179388" y="208117"/>
            <a:ext cx="9604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algn="ctr" eaLnBrk="1" hangingPunct="1"/>
            <a:r>
              <a:rPr lang="zh-CN" altLang="en-US" sz="1800" b="0" dirty="0" smtClean="0">
                <a:solidFill>
                  <a:srgbClr val="00B0F0"/>
                </a:solidFill>
              </a:rPr>
              <a:t>染色体</a:t>
            </a:r>
            <a:r>
              <a:rPr lang="en-US" altLang="zh-CN" sz="1800" b="0" dirty="0" smtClean="0">
                <a:solidFill>
                  <a:srgbClr val="00B0F0"/>
                </a:solidFill>
              </a:rPr>
              <a:t>N</a:t>
            </a:r>
            <a:endParaRPr lang="zh-CN" altLang="en-US" sz="1800" b="0" dirty="0">
              <a:solidFill>
                <a:srgbClr val="00B0F0"/>
              </a:solidFill>
            </a:endParaRPr>
          </a:p>
        </p:txBody>
      </p:sp>
      <p:sp>
        <p:nvSpPr>
          <p:cNvPr id="31" name="TextBox 30"/>
          <p:cNvSpPr txBox="1">
            <a:spLocks noChangeArrowheads="1"/>
          </p:cNvSpPr>
          <p:nvPr/>
        </p:nvSpPr>
        <p:spPr bwMode="auto">
          <a:xfrm>
            <a:off x="2187689" y="399338"/>
            <a:ext cx="647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en-US" altLang="zh-CN" sz="1800" b="0">
                <a:solidFill>
                  <a:srgbClr val="00B0F0"/>
                </a:solidFill>
              </a:rPr>
              <a:t>N</a:t>
            </a:r>
            <a:endParaRPr lang="zh-CN" altLang="en-US" sz="1800" b="0">
              <a:solidFill>
                <a:srgbClr val="00B0F0"/>
              </a:solidFill>
            </a:endParaRPr>
          </a:p>
        </p:txBody>
      </p:sp>
      <p:sp>
        <p:nvSpPr>
          <p:cNvPr id="32" name="TextBox 31"/>
          <p:cNvSpPr txBox="1">
            <a:spLocks noChangeArrowheads="1"/>
          </p:cNvSpPr>
          <p:nvPr/>
        </p:nvSpPr>
        <p:spPr bwMode="auto">
          <a:xfrm>
            <a:off x="4256312" y="304149"/>
            <a:ext cx="647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en-US" altLang="zh-CN" sz="1800" b="0" dirty="0">
                <a:solidFill>
                  <a:srgbClr val="00B0F0"/>
                </a:solidFill>
              </a:rPr>
              <a:t>2N</a:t>
            </a:r>
            <a:endParaRPr lang="zh-CN" altLang="en-US" sz="1800" b="0" dirty="0">
              <a:solidFill>
                <a:srgbClr val="00B0F0"/>
              </a:solidFill>
            </a:endParaRPr>
          </a:p>
        </p:txBody>
      </p:sp>
      <p:sp>
        <p:nvSpPr>
          <p:cNvPr id="33" name="TextBox 32"/>
          <p:cNvSpPr txBox="1">
            <a:spLocks noChangeArrowheads="1"/>
          </p:cNvSpPr>
          <p:nvPr/>
        </p:nvSpPr>
        <p:spPr bwMode="auto">
          <a:xfrm>
            <a:off x="5983512" y="132699"/>
            <a:ext cx="649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en-US" altLang="zh-CN" sz="1800" b="0">
                <a:solidFill>
                  <a:srgbClr val="00B0F0"/>
                </a:solidFill>
              </a:rPr>
              <a:t>N</a:t>
            </a:r>
            <a:endParaRPr lang="zh-CN" altLang="en-US" sz="1800" b="0">
              <a:solidFill>
                <a:srgbClr val="00B0F0"/>
              </a:solidFill>
            </a:endParaRPr>
          </a:p>
        </p:txBody>
      </p:sp>
      <p:sp>
        <p:nvSpPr>
          <p:cNvPr id="34" name="TextBox 33"/>
          <p:cNvSpPr txBox="1">
            <a:spLocks noChangeArrowheads="1"/>
          </p:cNvSpPr>
          <p:nvPr/>
        </p:nvSpPr>
        <p:spPr bwMode="auto">
          <a:xfrm>
            <a:off x="7424962" y="304149"/>
            <a:ext cx="647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en-US" altLang="zh-CN" sz="1800" b="0">
                <a:solidFill>
                  <a:srgbClr val="00B0F0"/>
                </a:solidFill>
              </a:rPr>
              <a:t>N</a:t>
            </a:r>
            <a:endParaRPr lang="zh-CN" altLang="en-US" sz="1800" b="0">
              <a:solidFill>
                <a:srgbClr val="00B0F0"/>
              </a:solidFill>
            </a:endParaRPr>
          </a:p>
        </p:txBody>
      </p:sp>
      <p:sp>
        <p:nvSpPr>
          <p:cNvPr id="35" name="TextBox 34"/>
          <p:cNvSpPr txBox="1">
            <a:spLocks noChangeArrowheads="1"/>
          </p:cNvSpPr>
          <p:nvPr/>
        </p:nvSpPr>
        <p:spPr bwMode="auto">
          <a:xfrm>
            <a:off x="509590" y="2965017"/>
            <a:ext cx="647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algn="ctr" eaLnBrk="1" hangingPunct="1"/>
            <a:r>
              <a:rPr lang="en-US" altLang="zh-CN" sz="1800" b="0" dirty="0" smtClean="0">
                <a:solidFill>
                  <a:srgbClr val="00B0F0"/>
                </a:solidFill>
              </a:rPr>
              <a:t>DNA</a:t>
            </a:r>
            <a:endParaRPr lang="en-US" altLang="zh-CN" sz="1800" b="0" dirty="0" smtClean="0">
              <a:solidFill>
                <a:srgbClr val="00B0F0"/>
              </a:solidFill>
            </a:endParaRPr>
          </a:p>
          <a:p>
            <a:pPr algn="ctr" eaLnBrk="1" hangingPunct="1"/>
            <a:r>
              <a:rPr lang="en-US" altLang="zh-CN" sz="1800" b="0" dirty="0" smtClean="0">
                <a:solidFill>
                  <a:srgbClr val="00B0F0"/>
                </a:solidFill>
              </a:rPr>
              <a:t>2N</a:t>
            </a:r>
            <a:endParaRPr lang="zh-CN" altLang="en-US" sz="1800" b="0" dirty="0">
              <a:solidFill>
                <a:srgbClr val="00B0F0"/>
              </a:solidFill>
            </a:endParaRPr>
          </a:p>
        </p:txBody>
      </p:sp>
      <p:sp>
        <p:nvSpPr>
          <p:cNvPr id="36" name="TextBox 35"/>
          <p:cNvSpPr txBox="1">
            <a:spLocks noChangeArrowheads="1"/>
          </p:cNvSpPr>
          <p:nvPr/>
        </p:nvSpPr>
        <p:spPr bwMode="auto">
          <a:xfrm>
            <a:off x="2139722" y="3066697"/>
            <a:ext cx="647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en-US" altLang="zh-CN" sz="1800" b="0">
                <a:solidFill>
                  <a:srgbClr val="00B0F0"/>
                </a:solidFill>
              </a:rPr>
              <a:t>2N</a:t>
            </a:r>
            <a:endParaRPr lang="zh-CN" altLang="en-US" sz="1800" b="0">
              <a:solidFill>
                <a:srgbClr val="00B0F0"/>
              </a:solidFill>
            </a:endParaRPr>
          </a:p>
        </p:txBody>
      </p:sp>
      <p:sp>
        <p:nvSpPr>
          <p:cNvPr id="37" name="TextBox 36"/>
          <p:cNvSpPr txBox="1">
            <a:spLocks noChangeArrowheads="1"/>
          </p:cNvSpPr>
          <p:nvPr/>
        </p:nvSpPr>
        <p:spPr bwMode="auto">
          <a:xfrm>
            <a:off x="4472212" y="3112436"/>
            <a:ext cx="647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en-US" altLang="zh-CN" sz="1800" b="0" dirty="0">
                <a:solidFill>
                  <a:srgbClr val="00B0F0"/>
                </a:solidFill>
              </a:rPr>
              <a:t>2N</a:t>
            </a:r>
            <a:endParaRPr lang="zh-CN" altLang="en-US" sz="1800" b="0" dirty="0">
              <a:solidFill>
                <a:srgbClr val="00B0F0"/>
              </a:solidFill>
            </a:endParaRPr>
          </a:p>
        </p:txBody>
      </p:sp>
      <p:sp>
        <p:nvSpPr>
          <p:cNvPr id="38" name="TextBox 37"/>
          <p:cNvSpPr txBox="1">
            <a:spLocks noChangeArrowheads="1"/>
          </p:cNvSpPr>
          <p:nvPr/>
        </p:nvSpPr>
        <p:spPr bwMode="auto">
          <a:xfrm>
            <a:off x="6056537" y="3328791"/>
            <a:ext cx="649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en-US" altLang="zh-CN" sz="1800" b="0" dirty="0">
                <a:solidFill>
                  <a:srgbClr val="00B0F0"/>
                </a:solidFill>
              </a:rPr>
              <a:t>N</a:t>
            </a:r>
            <a:endParaRPr lang="zh-CN" altLang="en-US" sz="1800" b="0" dirty="0">
              <a:solidFill>
                <a:srgbClr val="00B0F0"/>
              </a:solidFill>
            </a:endParaRPr>
          </a:p>
        </p:txBody>
      </p:sp>
      <p:sp>
        <p:nvSpPr>
          <p:cNvPr id="39" name="TextBox 38"/>
          <p:cNvSpPr txBox="1">
            <a:spLocks noChangeArrowheads="1"/>
          </p:cNvSpPr>
          <p:nvPr/>
        </p:nvSpPr>
        <p:spPr bwMode="auto">
          <a:xfrm>
            <a:off x="7496400" y="3241868"/>
            <a:ext cx="647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en-US" altLang="zh-CN" sz="1800" b="0" dirty="0">
                <a:solidFill>
                  <a:srgbClr val="00B0F0"/>
                </a:solidFill>
              </a:rPr>
              <a:t>N</a:t>
            </a:r>
            <a:endParaRPr lang="zh-CN" altLang="en-US" sz="1800" b="0" dirty="0">
              <a:solidFill>
                <a:srgbClr val="00B0F0"/>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animBg="1"/>
      <p:bldP spid="121" grpId="0"/>
      <p:bldP spid="30" grpId="0"/>
      <p:bldP spid="31" grpId="0"/>
      <p:bldP spid="32" grpId="0"/>
      <p:bldP spid="33" grpId="0"/>
      <p:bldP spid="34" grpId="0"/>
      <p:bldP spid="35" grpId="0"/>
      <p:bldP spid="36"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868476" y="69116"/>
            <a:ext cx="5540299" cy="584775"/>
          </a:xfrm>
          <a:prstGeom prst="rect">
            <a:avLst/>
          </a:prstGeom>
          <a:noFill/>
          <a:ln w="9525">
            <a:noFill/>
            <a:miter lim="800000"/>
          </a:ln>
          <a:effectLst/>
        </p:spPr>
        <p:txBody>
          <a:bodyPr wrap="none">
            <a:spAutoFit/>
          </a:bodyPr>
          <a:lstStyle/>
          <a:p>
            <a:pPr>
              <a:defRPr/>
            </a:pPr>
            <a:r>
              <a:rPr kumimoji="1" lang="zh-CN" altLang="en-US" sz="3200" b="1" dirty="0" smtClean="0">
                <a:solidFill>
                  <a:srgbClr val="000000"/>
                </a:solidFill>
                <a:effectLst>
                  <a:outerShdw blurRad="38100" dist="38100" dir="2700000" algn="tl">
                    <a:srgbClr val="C0C0C0"/>
                  </a:outerShdw>
                </a:effectLst>
                <a:latin typeface="Tahoma" panose="020B0604030504040204" pitchFamily="34" charset="0"/>
                <a:ea typeface="黑体" panose="02010609060101010101" charset="-122"/>
              </a:rPr>
              <a:t>精</a:t>
            </a:r>
            <a:r>
              <a:rPr kumimoji="1" lang="zh-CN" altLang="en-US" sz="3200" b="1" dirty="0">
                <a:solidFill>
                  <a:srgbClr val="000000"/>
                </a:solidFill>
                <a:effectLst>
                  <a:outerShdw blurRad="38100" dist="38100" dir="2700000" algn="tl">
                    <a:srgbClr val="C0C0C0"/>
                  </a:outerShdw>
                </a:effectLst>
                <a:latin typeface="Tahoma" panose="020B0604030504040204" pitchFamily="34" charset="0"/>
                <a:ea typeface="黑体" panose="02010609060101010101" charset="-122"/>
              </a:rPr>
              <a:t>卵生殖细胞形成过程的异同</a:t>
            </a:r>
            <a:endParaRPr kumimoji="1" lang="zh-CN" altLang="en-US" sz="3200" b="1" dirty="0">
              <a:solidFill>
                <a:srgbClr val="000000"/>
              </a:solidFill>
              <a:effectLst>
                <a:outerShdw blurRad="38100" dist="38100" dir="2700000" algn="tl">
                  <a:srgbClr val="C0C0C0"/>
                </a:outerShdw>
              </a:effectLst>
              <a:latin typeface="Tahoma" panose="020B0604030504040204" pitchFamily="34" charset="0"/>
              <a:ea typeface="黑体" panose="02010609060101010101" charset="-122"/>
            </a:endParaRPr>
          </a:p>
        </p:txBody>
      </p:sp>
      <p:graphicFrame>
        <p:nvGraphicFramePr>
          <p:cNvPr id="3" name="Group 228"/>
          <p:cNvGraphicFramePr>
            <a:graphicFrameLocks noGrp="1"/>
          </p:cNvGraphicFramePr>
          <p:nvPr/>
        </p:nvGraphicFramePr>
        <p:xfrm>
          <a:off x="107953" y="681038"/>
          <a:ext cx="8785225" cy="4446988"/>
        </p:xfrm>
        <a:graphic>
          <a:graphicData uri="http://schemas.openxmlformats.org/drawingml/2006/table">
            <a:tbl>
              <a:tblPr/>
              <a:tblGrid>
                <a:gridCol w="647700"/>
                <a:gridCol w="2952750"/>
                <a:gridCol w="2376488"/>
                <a:gridCol w="2808287"/>
              </a:tblGrid>
              <a:tr h="729854">
                <a:tc gridSpan="2">
                  <a:txBody>
                    <a:bodyPr/>
                    <a:lstStyle>
                      <a:lvl1pPr marL="0" algn="l" defTabSz="914400" rtl="0" eaLnBrk="1" latinLnBrk="0" hangingPunct="1">
                        <a:defRPr sz="1800" kern="1200">
                          <a:solidFill>
                            <a:schemeClr val="tx1"/>
                          </a:solidFill>
                          <a:latin typeface="Comic Sans MS" panose="030F0702030302020204"/>
                          <a:ea typeface="宋体" panose="02010600030101010101" pitchFamily="2" charset="-122"/>
                        </a:defRPr>
                      </a:lvl1pPr>
                      <a:lvl2pPr marL="457200" algn="l" defTabSz="914400" rtl="0" eaLnBrk="1" latinLnBrk="0" hangingPunct="1">
                        <a:defRPr sz="1800" kern="1200">
                          <a:solidFill>
                            <a:schemeClr val="tx1"/>
                          </a:solidFill>
                          <a:latin typeface="Comic Sans MS" panose="030F0702030302020204"/>
                          <a:ea typeface="宋体" panose="02010600030101010101" pitchFamily="2" charset="-122"/>
                        </a:defRPr>
                      </a:lvl2pPr>
                      <a:lvl3pPr marL="914400" algn="l" defTabSz="914400" rtl="0" eaLnBrk="1" latinLnBrk="0" hangingPunct="1">
                        <a:defRPr sz="1800" kern="1200">
                          <a:solidFill>
                            <a:schemeClr val="tx1"/>
                          </a:solidFill>
                          <a:latin typeface="Comic Sans MS" panose="030F0702030302020204"/>
                          <a:ea typeface="宋体" panose="02010600030101010101" pitchFamily="2" charset="-122"/>
                        </a:defRPr>
                      </a:lvl3pPr>
                      <a:lvl4pPr marL="1371600" algn="l" defTabSz="914400" rtl="0" eaLnBrk="1" latinLnBrk="0" hangingPunct="1">
                        <a:defRPr sz="1800" kern="1200">
                          <a:solidFill>
                            <a:schemeClr val="tx1"/>
                          </a:solidFill>
                          <a:latin typeface="Comic Sans MS" panose="030F0702030302020204"/>
                          <a:ea typeface="宋体" panose="02010600030101010101" pitchFamily="2" charset="-122"/>
                        </a:defRPr>
                      </a:lvl4pPr>
                      <a:lvl5pPr marL="1828800" algn="l" defTabSz="914400" rtl="0" eaLnBrk="1" latinLnBrk="0" hangingPunct="1">
                        <a:defRPr sz="1800" kern="1200">
                          <a:solidFill>
                            <a:schemeClr val="tx1"/>
                          </a:solidFill>
                          <a:latin typeface="Comic Sans MS" panose="030F0702030302020204"/>
                          <a:ea typeface="宋体" panose="02010600030101010101" pitchFamily="2" charset="-122"/>
                        </a:defRPr>
                      </a:lvl5pPr>
                      <a:lvl6pPr marL="2286000" algn="l" defTabSz="914400" rtl="0" eaLnBrk="1" latinLnBrk="0" hangingPunct="1">
                        <a:defRPr sz="1800" kern="1200">
                          <a:solidFill>
                            <a:schemeClr val="tx1"/>
                          </a:solidFill>
                          <a:latin typeface="Comic Sans MS" panose="030F0702030302020204"/>
                          <a:ea typeface="宋体" panose="02010600030101010101" pitchFamily="2" charset="-122"/>
                        </a:defRPr>
                      </a:lvl6pPr>
                      <a:lvl7pPr marL="2743200" algn="l" defTabSz="914400" rtl="0" eaLnBrk="1" latinLnBrk="0" hangingPunct="1">
                        <a:defRPr sz="1800" kern="1200">
                          <a:solidFill>
                            <a:schemeClr val="tx1"/>
                          </a:solidFill>
                          <a:latin typeface="Comic Sans MS" panose="030F0702030302020204"/>
                          <a:ea typeface="宋体" panose="02010600030101010101" pitchFamily="2" charset="-122"/>
                        </a:defRPr>
                      </a:lvl7pPr>
                      <a:lvl8pPr marL="3200400" algn="l" defTabSz="914400" rtl="0" eaLnBrk="1" latinLnBrk="0" hangingPunct="1">
                        <a:defRPr sz="1800" kern="1200">
                          <a:solidFill>
                            <a:schemeClr val="tx1"/>
                          </a:solidFill>
                          <a:latin typeface="Comic Sans MS" panose="030F0702030302020204"/>
                          <a:ea typeface="宋体" panose="02010600030101010101" pitchFamily="2" charset="-122"/>
                        </a:defRPr>
                      </a:lvl8pPr>
                      <a:lvl9pPr marL="3657600" algn="l" defTabSz="914400" rtl="0" eaLnBrk="1" latinLnBrk="0" hangingPunct="1">
                        <a:defRPr sz="1800" kern="1200">
                          <a:solidFill>
                            <a:schemeClr val="tx1"/>
                          </a:solidFill>
                          <a:latin typeface="Comic Sans MS" panose="030F070203030202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rgbClr val="1C1C1C"/>
                          </a:solidFill>
                          <a:effectLst/>
                          <a:latin typeface="黑体" panose="02010609060101010101" charset="-122"/>
                          <a:ea typeface="黑体" panose="02010609060101010101" charset="-122"/>
                        </a:rPr>
                        <a:t>项   目</a:t>
                      </a:r>
                      <a:endParaRPr kumimoji="0" lang="zh-CN" altLang="en-US" sz="2400" b="1" i="0" u="none" strike="noStrike" cap="none" normalizeH="0" baseline="0" dirty="0" smtClean="0">
                        <a:ln>
                          <a:noFill/>
                        </a:ln>
                        <a:solidFill>
                          <a:schemeClr val="tx1"/>
                        </a:solidFill>
                        <a:effectLst/>
                        <a:latin typeface="黑体" panose="02010609060101010101" charset="-122"/>
                        <a:ea typeface="黑体" panose="02010609060101010101" charset="-122"/>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a:txBody>
                    <a:bodyPr/>
                    <a:lstStyle>
                      <a:lvl1pPr marL="0" algn="l" defTabSz="914400" rtl="0" eaLnBrk="1" latinLnBrk="0" hangingPunct="1">
                        <a:defRPr sz="1800" kern="1200">
                          <a:solidFill>
                            <a:schemeClr val="tx1"/>
                          </a:solidFill>
                          <a:latin typeface="Comic Sans MS" panose="030F0702030302020204"/>
                          <a:ea typeface="宋体" panose="02010600030101010101" pitchFamily="2" charset="-122"/>
                        </a:defRPr>
                      </a:lvl1pPr>
                      <a:lvl2pPr marL="457200" algn="l" defTabSz="914400" rtl="0" eaLnBrk="1" latinLnBrk="0" hangingPunct="1">
                        <a:defRPr sz="1800" kern="1200">
                          <a:solidFill>
                            <a:schemeClr val="tx1"/>
                          </a:solidFill>
                          <a:latin typeface="Comic Sans MS" panose="030F0702030302020204"/>
                          <a:ea typeface="宋体" panose="02010600030101010101" pitchFamily="2" charset="-122"/>
                        </a:defRPr>
                      </a:lvl2pPr>
                      <a:lvl3pPr marL="914400" algn="l" defTabSz="914400" rtl="0" eaLnBrk="1" latinLnBrk="0" hangingPunct="1">
                        <a:defRPr sz="1800" kern="1200">
                          <a:solidFill>
                            <a:schemeClr val="tx1"/>
                          </a:solidFill>
                          <a:latin typeface="Comic Sans MS" panose="030F0702030302020204"/>
                          <a:ea typeface="宋体" panose="02010600030101010101" pitchFamily="2" charset="-122"/>
                        </a:defRPr>
                      </a:lvl3pPr>
                      <a:lvl4pPr marL="1371600" algn="l" defTabSz="914400" rtl="0" eaLnBrk="1" latinLnBrk="0" hangingPunct="1">
                        <a:defRPr sz="1800" kern="1200">
                          <a:solidFill>
                            <a:schemeClr val="tx1"/>
                          </a:solidFill>
                          <a:latin typeface="Comic Sans MS" panose="030F0702030302020204"/>
                          <a:ea typeface="宋体" panose="02010600030101010101" pitchFamily="2" charset="-122"/>
                        </a:defRPr>
                      </a:lvl4pPr>
                      <a:lvl5pPr marL="1828800" algn="l" defTabSz="914400" rtl="0" eaLnBrk="1" latinLnBrk="0" hangingPunct="1">
                        <a:defRPr sz="1800" kern="1200">
                          <a:solidFill>
                            <a:schemeClr val="tx1"/>
                          </a:solidFill>
                          <a:latin typeface="Comic Sans MS" panose="030F0702030302020204"/>
                          <a:ea typeface="宋体" panose="02010600030101010101" pitchFamily="2" charset="-122"/>
                        </a:defRPr>
                      </a:lvl5pPr>
                      <a:lvl6pPr marL="2286000" algn="l" defTabSz="914400" rtl="0" eaLnBrk="1" latinLnBrk="0" hangingPunct="1">
                        <a:defRPr sz="1800" kern="1200">
                          <a:solidFill>
                            <a:schemeClr val="tx1"/>
                          </a:solidFill>
                          <a:latin typeface="Comic Sans MS" panose="030F0702030302020204"/>
                          <a:ea typeface="宋体" panose="02010600030101010101" pitchFamily="2" charset="-122"/>
                        </a:defRPr>
                      </a:lvl6pPr>
                      <a:lvl7pPr marL="2743200" algn="l" defTabSz="914400" rtl="0" eaLnBrk="1" latinLnBrk="0" hangingPunct="1">
                        <a:defRPr sz="1800" kern="1200">
                          <a:solidFill>
                            <a:schemeClr val="tx1"/>
                          </a:solidFill>
                          <a:latin typeface="Comic Sans MS" panose="030F0702030302020204"/>
                          <a:ea typeface="宋体" panose="02010600030101010101" pitchFamily="2" charset="-122"/>
                        </a:defRPr>
                      </a:lvl7pPr>
                      <a:lvl8pPr marL="3200400" algn="l" defTabSz="914400" rtl="0" eaLnBrk="1" latinLnBrk="0" hangingPunct="1">
                        <a:defRPr sz="1800" kern="1200">
                          <a:solidFill>
                            <a:schemeClr val="tx1"/>
                          </a:solidFill>
                          <a:latin typeface="Comic Sans MS" panose="030F0702030302020204"/>
                          <a:ea typeface="宋体" panose="02010600030101010101" pitchFamily="2" charset="-122"/>
                        </a:defRPr>
                      </a:lvl8pPr>
                      <a:lvl9pPr marL="3657600" algn="l" defTabSz="914400" rtl="0" eaLnBrk="1" latinLnBrk="0" hangingPunct="1">
                        <a:defRPr sz="1800" kern="1200">
                          <a:solidFill>
                            <a:schemeClr val="tx1"/>
                          </a:solidFill>
                          <a:latin typeface="Comic Sans MS" panose="030F070203030202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1C1C1C"/>
                          </a:solidFill>
                          <a:effectLst/>
                          <a:latin typeface="黑体" panose="02010609060101010101" charset="-122"/>
                          <a:ea typeface="黑体" panose="02010609060101010101" charset="-122"/>
                        </a:rPr>
                        <a:t>精子的形成</a:t>
                      </a:r>
                      <a:endParaRPr kumimoji="0" lang="zh-CN" altLang="en-US" sz="2400" b="1" i="0" u="none" strike="noStrike" cap="none" normalizeH="0" baseline="0" smtClean="0">
                        <a:ln>
                          <a:noFill/>
                        </a:ln>
                        <a:solidFill>
                          <a:srgbClr val="1C1C1C"/>
                        </a:solidFill>
                        <a:effectLst/>
                        <a:latin typeface="黑体" panose="02010609060101010101" charset="-122"/>
                        <a:ea typeface="黑体" panose="02010609060101010101" charset="-122"/>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0" algn="l" defTabSz="914400" rtl="0" eaLnBrk="1" latinLnBrk="0" hangingPunct="1">
                        <a:defRPr sz="1800" kern="1200">
                          <a:solidFill>
                            <a:schemeClr val="tx1"/>
                          </a:solidFill>
                          <a:latin typeface="Comic Sans MS" panose="030F0702030302020204"/>
                          <a:ea typeface="宋体" panose="02010600030101010101" pitchFamily="2" charset="-122"/>
                        </a:defRPr>
                      </a:lvl1pPr>
                      <a:lvl2pPr marL="457200" algn="l" defTabSz="914400" rtl="0" eaLnBrk="1" latinLnBrk="0" hangingPunct="1">
                        <a:defRPr sz="1800" kern="1200">
                          <a:solidFill>
                            <a:schemeClr val="tx1"/>
                          </a:solidFill>
                          <a:latin typeface="Comic Sans MS" panose="030F0702030302020204"/>
                          <a:ea typeface="宋体" panose="02010600030101010101" pitchFamily="2" charset="-122"/>
                        </a:defRPr>
                      </a:lvl2pPr>
                      <a:lvl3pPr marL="914400" algn="l" defTabSz="914400" rtl="0" eaLnBrk="1" latinLnBrk="0" hangingPunct="1">
                        <a:defRPr sz="1800" kern="1200">
                          <a:solidFill>
                            <a:schemeClr val="tx1"/>
                          </a:solidFill>
                          <a:latin typeface="Comic Sans MS" panose="030F0702030302020204"/>
                          <a:ea typeface="宋体" panose="02010600030101010101" pitchFamily="2" charset="-122"/>
                        </a:defRPr>
                      </a:lvl3pPr>
                      <a:lvl4pPr marL="1371600" algn="l" defTabSz="914400" rtl="0" eaLnBrk="1" latinLnBrk="0" hangingPunct="1">
                        <a:defRPr sz="1800" kern="1200">
                          <a:solidFill>
                            <a:schemeClr val="tx1"/>
                          </a:solidFill>
                          <a:latin typeface="Comic Sans MS" panose="030F0702030302020204"/>
                          <a:ea typeface="宋体" panose="02010600030101010101" pitchFamily="2" charset="-122"/>
                        </a:defRPr>
                      </a:lvl4pPr>
                      <a:lvl5pPr marL="1828800" algn="l" defTabSz="914400" rtl="0" eaLnBrk="1" latinLnBrk="0" hangingPunct="1">
                        <a:defRPr sz="1800" kern="1200">
                          <a:solidFill>
                            <a:schemeClr val="tx1"/>
                          </a:solidFill>
                          <a:latin typeface="Comic Sans MS" panose="030F0702030302020204"/>
                          <a:ea typeface="宋体" panose="02010600030101010101" pitchFamily="2" charset="-122"/>
                        </a:defRPr>
                      </a:lvl5pPr>
                      <a:lvl6pPr marL="2286000" algn="l" defTabSz="914400" rtl="0" eaLnBrk="1" latinLnBrk="0" hangingPunct="1">
                        <a:defRPr sz="1800" kern="1200">
                          <a:solidFill>
                            <a:schemeClr val="tx1"/>
                          </a:solidFill>
                          <a:latin typeface="Comic Sans MS" panose="030F0702030302020204"/>
                          <a:ea typeface="宋体" panose="02010600030101010101" pitchFamily="2" charset="-122"/>
                        </a:defRPr>
                      </a:lvl6pPr>
                      <a:lvl7pPr marL="2743200" algn="l" defTabSz="914400" rtl="0" eaLnBrk="1" latinLnBrk="0" hangingPunct="1">
                        <a:defRPr sz="1800" kern="1200">
                          <a:solidFill>
                            <a:schemeClr val="tx1"/>
                          </a:solidFill>
                          <a:latin typeface="Comic Sans MS" panose="030F0702030302020204"/>
                          <a:ea typeface="宋体" panose="02010600030101010101" pitchFamily="2" charset="-122"/>
                        </a:defRPr>
                      </a:lvl7pPr>
                      <a:lvl8pPr marL="3200400" algn="l" defTabSz="914400" rtl="0" eaLnBrk="1" latinLnBrk="0" hangingPunct="1">
                        <a:defRPr sz="1800" kern="1200">
                          <a:solidFill>
                            <a:schemeClr val="tx1"/>
                          </a:solidFill>
                          <a:latin typeface="Comic Sans MS" panose="030F0702030302020204"/>
                          <a:ea typeface="宋体" panose="02010600030101010101" pitchFamily="2" charset="-122"/>
                        </a:defRPr>
                      </a:lvl8pPr>
                      <a:lvl9pPr marL="3657600" algn="l" defTabSz="914400" rtl="0" eaLnBrk="1" latinLnBrk="0" hangingPunct="1">
                        <a:defRPr sz="1800" kern="1200">
                          <a:solidFill>
                            <a:schemeClr val="tx1"/>
                          </a:solidFill>
                          <a:latin typeface="Comic Sans MS" panose="030F070203030202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1C1C1C"/>
                          </a:solidFill>
                          <a:effectLst/>
                          <a:latin typeface="黑体" panose="02010609060101010101" charset="-122"/>
                          <a:ea typeface="黑体" panose="02010609060101010101" charset="-122"/>
                        </a:rPr>
                        <a:t>卵细胞的形成</a:t>
                      </a:r>
                      <a:endParaRPr kumimoji="0" lang="zh-CN" altLang="en-US" sz="2400" b="1" i="0" u="none" strike="noStrike" cap="none" normalizeH="0" baseline="0" smtClean="0">
                        <a:ln>
                          <a:noFill/>
                        </a:ln>
                        <a:solidFill>
                          <a:srgbClr val="1C1C1C"/>
                        </a:solidFill>
                        <a:effectLst/>
                        <a:latin typeface="黑体" panose="02010609060101010101" charset="-122"/>
                        <a:ea typeface="黑体" panose="02010609060101010101" charset="-122"/>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728663">
                <a:tc rowSpan="3">
                  <a:txBody>
                    <a:bodyPr/>
                    <a:lstStyle>
                      <a:lvl1pPr marL="0" algn="l" defTabSz="914400" rtl="0" eaLnBrk="1" latinLnBrk="0" hangingPunct="1">
                        <a:defRPr sz="1800" kern="1200">
                          <a:solidFill>
                            <a:schemeClr val="tx1"/>
                          </a:solidFill>
                          <a:latin typeface="Comic Sans MS" panose="030F0702030302020204"/>
                          <a:ea typeface="宋体" panose="02010600030101010101" pitchFamily="2" charset="-122"/>
                        </a:defRPr>
                      </a:lvl1pPr>
                      <a:lvl2pPr marL="457200" algn="l" defTabSz="914400" rtl="0" eaLnBrk="1" latinLnBrk="0" hangingPunct="1">
                        <a:defRPr sz="1800" kern="1200">
                          <a:solidFill>
                            <a:schemeClr val="tx1"/>
                          </a:solidFill>
                          <a:latin typeface="Comic Sans MS" panose="030F0702030302020204"/>
                          <a:ea typeface="宋体" panose="02010600030101010101" pitchFamily="2" charset="-122"/>
                        </a:defRPr>
                      </a:lvl2pPr>
                      <a:lvl3pPr marL="914400" algn="l" defTabSz="914400" rtl="0" eaLnBrk="1" latinLnBrk="0" hangingPunct="1">
                        <a:defRPr sz="1800" kern="1200">
                          <a:solidFill>
                            <a:schemeClr val="tx1"/>
                          </a:solidFill>
                          <a:latin typeface="Comic Sans MS" panose="030F0702030302020204"/>
                          <a:ea typeface="宋体" panose="02010600030101010101" pitchFamily="2" charset="-122"/>
                        </a:defRPr>
                      </a:lvl3pPr>
                      <a:lvl4pPr marL="1371600" algn="l" defTabSz="914400" rtl="0" eaLnBrk="1" latinLnBrk="0" hangingPunct="1">
                        <a:defRPr sz="1800" kern="1200">
                          <a:solidFill>
                            <a:schemeClr val="tx1"/>
                          </a:solidFill>
                          <a:latin typeface="Comic Sans MS" panose="030F0702030302020204"/>
                          <a:ea typeface="宋体" panose="02010600030101010101" pitchFamily="2" charset="-122"/>
                        </a:defRPr>
                      </a:lvl4pPr>
                      <a:lvl5pPr marL="1828800" algn="l" defTabSz="914400" rtl="0" eaLnBrk="1" latinLnBrk="0" hangingPunct="1">
                        <a:defRPr sz="1800" kern="1200">
                          <a:solidFill>
                            <a:schemeClr val="tx1"/>
                          </a:solidFill>
                          <a:latin typeface="Comic Sans MS" panose="030F0702030302020204"/>
                          <a:ea typeface="宋体" panose="02010600030101010101" pitchFamily="2" charset="-122"/>
                        </a:defRPr>
                      </a:lvl5pPr>
                      <a:lvl6pPr marL="2286000" algn="l" defTabSz="914400" rtl="0" eaLnBrk="1" latinLnBrk="0" hangingPunct="1">
                        <a:defRPr sz="1800" kern="1200">
                          <a:solidFill>
                            <a:schemeClr val="tx1"/>
                          </a:solidFill>
                          <a:latin typeface="Comic Sans MS" panose="030F0702030302020204"/>
                          <a:ea typeface="宋体" panose="02010600030101010101" pitchFamily="2" charset="-122"/>
                        </a:defRPr>
                      </a:lvl6pPr>
                      <a:lvl7pPr marL="2743200" algn="l" defTabSz="914400" rtl="0" eaLnBrk="1" latinLnBrk="0" hangingPunct="1">
                        <a:defRPr sz="1800" kern="1200">
                          <a:solidFill>
                            <a:schemeClr val="tx1"/>
                          </a:solidFill>
                          <a:latin typeface="Comic Sans MS" panose="030F0702030302020204"/>
                          <a:ea typeface="宋体" panose="02010600030101010101" pitchFamily="2" charset="-122"/>
                        </a:defRPr>
                      </a:lvl7pPr>
                      <a:lvl8pPr marL="3200400" algn="l" defTabSz="914400" rtl="0" eaLnBrk="1" latinLnBrk="0" hangingPunct="1">
                        <a:defRPr sz="1800" kern="1200">
                          <a:solidFill>
                            <a:schemeClr val="tx1"/>
                          </a:solidFill>
                          <a:latin typeface="Comic Sans MS" panose="030F0702030302020204"/>
                          <a:ea typeface="宋体" panose="02010600030101010101" pitchFamily="2" charset="-122"/>
                        </a:defRPr>
                      </a:lvl8pPr>
                      <a:lvl9pPr marL="3657600" algn="l" defTabSz="914400" rtl="0" eaLnBrk="1" latinLnBrk="0" hangingPunct="1">
                        <a:defRPr sz="1800" kern="1200">
                          <a:solidFill>
                            <a:schemeClr val="tx1"/>
                          </a:solidFill>
                          <a:latin typeface="Comic Sans MS" panose="030F070203030202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Comic Sans MS" panose="030F0702030302020204" pitchFamily="66" charset="0"/>
                          <a:ea typeface="黑体" panose="02010609060101010101" charset="-122"/>
                        </a:rPr>
                        <a:t>不同</a:t>
                      </a:r>
                      <a:endParaRPr kumimoji="0" lang="zh-CN" altLang="en-US" sz="2400" b="1" i="0" u="none" strike="noStrike" cap="none" normalizeH="0" baseline="0" smtClean="0">
                        <a:ln>
                          <a:noFill/>
                        </a:ln>
                        <a:solidFill>
                          <a:schemeClr val="tx1"/>
                        </a:solidFill>
                        <a:effectLst/>
                        <a:latin typeface="Comic Sans MS" panose="030F0702030302020204" pitchFamily="66" charset="0"/>
                        <a:ea typeface="黑体" panose="02010609060101010101" charset="-122"/>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marL="0" algn="l" defTabSz="914400" rtl="0" eaLnBrk="1" latinLnBrk="0" hangingPunct="1">
                        <a:defRPr sz="1800" kern="1200">
                          <a:solidFill>
                            <a:schemeClr val="tx1"/>
                          </a:solidFill>
                          <a:latin typeface="Comic Sans MS" panose="030F0702030302020204"/>
                          <a:ea typeface="宋体" panose="02010600030101010101" pitchFamily="2" charset="-122"/>
                        </a:defRPr>
                      </a:lvl1pPr>
                      <a:lvl2pPr marL="457200" algn="l" defTabSz="914400" rtl="0" eaLnBrk="1" latinLnBrk="0" hangingPunct="1">
                        <a:defRPr sz="1800" kern="1200">
                          <a:solidFill>
                            <a:schemeClr val="tx1"/>
                          </a:solidFill>
                          <a:latin typeface="Comic Sans MS" panose="030F0702030302020204"/>
                          <a:ea typeface="宋体" panose="02010600030101010101" pitchFamily="2" charset="-122"/>
                        </a:defRPr>
                      </a:lvl2pPr>
                      <a:lvl3pPr marL="914400" algn="l" defTabSz="914400" rtl="0" eaLnBrk="1" latinLnBrk="0" hangingPunct="1">
                        <a:defRPr sz="1800" kern="1200">
                          <a:solidFill>
                            <a:schemeClr val="tx1"/>
                          </a:solidFill>
                          <a:latin typeface="Comic Sans MS" panose="030F0702030302020204"/>
                          <a:ea typeface="宋体" panose="02010600030101010101" pitchFamily="2" charset="-122"/>
                        </a:defRPr>
                      </a:lvl3pPr>
                      <a:lvl4pPr marL="1371600" algn="l" defTabSz="914400" rtl="0" eaLnBrk="1" latinLnBrk="0" hangingPunct="1">
                        <a:defRPr sz="1800" kern="1200">
                          <a:solidFill>
                            <a:schemeClr val="tx1"/>
                          </a:solidFill>
                          <a:latin typeface="Comic Sans MS" panose="030F0702030302020204"/>
                          <a:ea typeface="宋体" panose="02010600030101010101" pitchFamily="2" charset="-122"/>
                        </a:defRPr>
                      </a:lvl4pPr>
                      <a:lvl5pPr marL="1828800" algn="l" defTabSz="914400" rtl="0" eaLnBrk="1" latinLnBrk="0" hangingPunct="1">
                        <a:defRPr sz="1800" kern="1200">
                          <a:solidFill>
                            <a:schemeClr val="tx1"/>
                          </a:solidFill>
                          <a:latin typeface="Comic Sans MS" panose="030F0702030302020204"/>
                          <a:ea typeface="宋体" panose="02010600030101010101" pitchFamily="2" charset="-122"/>
                        </a:defRPr>
                      </a:lvl5pPr>
                      <a:lvl6pPr marL="2286000" algn="l" defTabSz="914400" rtl="0" eaLnBrk="1" latinLnBrk="0" hangingPunct="1">
                        <a:defRPr sz="1800" kern="1200">
                          <a:solidFill>
                            <a:schemeClr val="tx1"/>
                          </a:solidFill>
                          <a:latin typeface="Comic Sans MS" panose="030F0702030302020204"/>
                          <a:ea typeface="宋体" panose="02010600030101010101" pitchFamily="2" charset="-122"/>
                        </a:defRPr>
                      </a:lvl6pPr>
                      <a:lvl7pPr marL="2743200" algn="l" defTabSz="914400" rtl="0" eaLnBrk="1" latinLnBrk="0" hangingPunct="1">
                        <a:defRPr sz="1800" kern="1200">
                          <a:solidFill>
                            <a:schemeClr val="tx1"/>
                          </a:solidFill>
                          <a:latin typeface="Comic Sans MS" panose="030F0702030302020204"/>
                          <a:ea typeface="宋体" panose="02010600030101010101" pitchFamily="2" charset="-122"/>
                        </a:defRPr>
                      </a:lvl7pPr>
                      <a:lvl8pPr marL="3200400" algn="l" defTabSz="914400" rtl="0" eaLnBrk="1" latinLnBrk="0" hangingPunct="1">
                        <a:defRPr sz="1800" kern="1200">
                          <a:solidFill>
                            <a:schemeClr val="tx1"/>
                          </a:solidFill>
                          <a:latin typeface="Comic Sans MS" panose="030F0702030302020204"/>
                          <a:ea typeface="宋体" panose="02010600030101010101" pitchFamily="2" charset="-122"/>
                        </a:defRPr>
                      </a:lvl8pPr>
                      <a:lvl9pPr marL="3657600" algn="l" defTabSz="914400" rtl="0" eaLnBrk="1" latinLnBrk="0" hangingPunct="1">
                        <a:defRPr sz="1800" kern="1200">
                          <a:solidFill>
                            <a:schemeClr val="tx1"/>
                          </a:solidFill>
                          <a:latin typeface="Comic Sans MS" panose="030F070203030202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rgbClr val="1C1C1C"/>
                          </a:solidFill>
                          <a:effectLst/>
                          <a:latin typeface="黑体" panose="02010609060101010101" charset="-122"/>
                          <a:ea typeface="黑体" panose="02010609060101010101" charset="-122"/>
                        </a:rPr>
                        <a:t>一</a:t>
                      </a:r>
                      <a:r>
                        <a:rPr kumimoji="0" lang="zh-CN" altLang="en-US" sz="2400" b="1" i="0" u="none" strike="noStrike" cap="none" normalizeH="0" baseline="0" dirty="0" smtClean="0">
                          <a:ln>
                            <a:noFill/>
                          </a:ln>
                          <a:solidFill>
                            <a:schemeClr val="tx1"/>
                          </a:solidFill>
                          <a:effectLst/>
                          <a:latin typeface="Comic Sans MS" panose="030F0702030302020204" pitchFamily="66" charset="0"/>
                          <a:ea typeface="黑体" panose="02010609060101010101" charset="-122"/>
                        </a:rPr>
                        <a:t>次分裂形成生殖细胞数目</a:t>
                      </a:r>
                      <a:endParaRPr kumimoji="0" lang="zh-CN" altLang="en-US" sz="2400" b="1" i="0" u="none" strike="noStrike" cap="none" normalizeH="0" baseline="0" dirty="0" smtClean="0">
                        <a:ln>
                          <a:noFill/>
                        </a:ln>
                        <a:solidFill>
                          <a:schemeClr val="tx1"/>
                        </a:solidFill>
                        <a:effectLst/>
                        <a:latin typeface="Comic Sans MS" panose="030F0702030302020204" pitchFamily="66" charset="0"/>
                        <a:ea typeface="黑体" panose="02010609060101010101"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marL="0" algn="l" defTabSz="914400" rtl="0" eaLnBrk="1" latinLnBrk="0" hangingPunct="1">
                        <a:defRPr sz="1800" kern="1200">
                          <a:solidFill>
                            <a:schemeClr val="tx1"/>
                          </a:solidFill>
                          <a:latin typeface="Comic Sans MS" panose="030F0702030302020204"/>
                          <a:ea typeface="宋体" panose="02010600030101010101" pitchFamily="2" charset="-122"/>
                        </a:defRPr>
                      </a:lvl1pPr>
                      <a:lvl2pPr marL="457200" algn="l" defTabSz="914400" rtl="0" eaLnBrk="1" latinLnBrk="0" hangingPunct="1">
                        <a:defRPr sz="1800" kern="1200">
                          <a:solidFill>
                            <a:schemeClr val="tx1"/>
                          </a:solidFill>
                          <a:latin typeface="Comic Sans MS" panose="030F0702030302020204"/>
                          <a:ea typeface="宋体" panose="02010600030101010101" pitchFamily="2" charset="-122"/>
                        </a:defRPr>
                      </a:lvl2pPr>
                      <a:lvl3pPr marL="914400" algn="l" defTabSz="914400" rtl="0" eaLnBrk="1" latinLnBrk="0" hangingPunct="1">
                        <a:defRPr sz="1800" kern="1200">
                          <a:solidFill>
                            <a:schemeClr val="tx1"/>
                          </a:solidFill>
                          <a:latin typeface="Comic Sans MS" panose="030F0702030302020204"/>
                          <a:ea typeface="宋体" panose="02010600030101010101" pitchFamily="2" charset="-122"/>
                        </a:defRPr>
                      </a:lvl3pPr>
                      <a:lvl4pPr marL="1371600" algn="l" defTabSz="914400" rtl="0" eaLnBrk="1" latinLnBrk="0" hangingPunct="1">
                        <a:defRPr sz="1800" kern="1200">
                          <a:solidFill>
                            <a:schemeClr val="tx1"/>
                          </a:solidFill>
                          <a:latin typeface="Comic Sans MS" panose="030F0702030302020204"/>
                          <a:ea typeface="宋体" panose="02010600030101010101" pitchFamily="2" charset="-122"/>
                        </a:defRPr>
                      </a:lvl4pPr>
                      <a:lvl5pPr marL="1828800" algn="l" defTabSz="914400" rtl="0" eaLnBrk="1" latinLnBrk="0" hangingPunct="1">
                        <a:defRPr sz="1800" kern="1200">
                          <a:solidFill>
                            <a:schemeClr val="tx1"/>
                          </a:solidFill>
                          <a:latin typeface="Comic Sans MS" panose="030F0702030302020204"/>
                          <a:ea typeface="宋体" panose="02010600030101010101" pitchFamily="2" charset="-122"/>
                        </a:defRPr>
                      </a:lvl5pPr>
                      <a:lvl6pPr marL="2286000" algn="l" defTabSz="914400" rtl="0" eaLnBrk="1" latinLnBrk="0" hangingPunct="1">
                        <a:defRPr sz="1800" kern="1200">
                          <a:solidFill>
                            <a:schemeClr val="tx1"/>
                          </a:solidFill>
                          <a:latin typeface="Comic Sans MS" panose="030F0702030302020204"/>
                          <a:ea typeface="宋体" panose="02010600030101010101" pitchFamily="2" charset="-122"/>
                        </a:defRPr>
                      </a:lvl6pPr>
                      <a:lvl7pPr marL="2743200" algn="l" defTabSz="914400" rtl="0" eaLnBrk="1" latinLnBrk="0" hangingPunct="1">
                        <a:defRPr sz="1800" kern="1200">
                          <a:solidFill>
                            <a:schemeClr val="tx1"/>
                          </a:solidFill>
                          <a:latin typeface="Comic Sans MS" panose="030F0702030302020204"/>
                          <a:ea typeface="宋体" panose="02010600030101010101" pitchFamily="2" charset="-122"/>
                        </a:defRPr>
                      </a:lvl7pPr>
                      <a:lvl8pPr marL="3200400" algn="l" defTabSz="914400" rtl="0" eaLnBrk="1" latinLnBrk="0" hangingPunct="1">
                        <a:defRPr sz="1800" kern="1200">
                          <a:solidFill>
                            <a:schemeClr val="tx1"/>
                          </a:solidFill>
                          <a:latin typeface="Comic Sans MS" panose="030F0702030302020204"/>
                          <a:ea typeface="宋体" panose="02010600030101010101" pitchFamily="2" charset="-122"/>
                        </a:defRPr>
                      </a:lvl8pPr>
                      <a:lvl9pPr marL="3657600" algn="l" defTabSz="914400" rtl="0" eaLnBrk="1" latinLnBrk="0" hangingPunct="1">
                        <a:defRPr sz="1800" kern="1200">
                          <a:solidFill>
                            <a:schemeClr val="tx1"/>
                          </a:solidFill>
                          <a:latin typeface="Comic Sans MS" panose="030F0702030302020204"/>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dirty="0" smtClean="0">
                        <a:ln>
                          <a:noFill/>
                        </a:ln>
                        <a:solidFill>
                          <a:schemeClr val="tx1"/>
                        </a:solidFill>
                        <a:effectLst/>
                        <a:latin typeface="Comic Sans MS" panose="030F0702030302020204" pitchFamily="66" charset="0"/>
                        <a:ea typeface="宋体" panose="02010600030101010101" pitchFamily="2"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mic Sans MS" panose="030F0702030302020204"/>
                          <a:ea typeface="宋体" panose="02010600030101010101" pitchFamily="2" charset="-122"/>
                        </a:defRPr>
                      </a:lvl1pPr>
                      <a:lvl2pPr marL="457200" algn="l" defTabSz="914400" rtl="0" eaLnBrk="1" latinLnBrk="0" hangingPunct="1">
                        <a:defRPr sz="1800" kern="1200">
                          <a:solidFill>
                            <a:schemeClr val="tx1"/>
                          </a:solidFill>
                          <a:latin typeface="Comic Sans MS" panose="030F0702030302020204"/>
                          <a:ea typeface="宋体" panose="02010600030101010101" pitchFamily="2" charset="-122"/>
                        </a:defRPr>
                      </a:lvl2pPr>
                      <a:lvl3pPr marL="914400" algn="l" defTabSz="914400" rtl="0" eaLnBrk="1" latinLnBrk="0" hangingPunct="1">
                        <a:defRPr sz="1800" kern="1200">
                          <a:solidFill>
                            <a:schemeClr val="tx1"/>
                          </a:solidFill>
                          <a:latin typeface="Comic Sans MS" panose="030F0702030302020204"/>
                          <a:ea typeface="宋体" panose="02010600030101010101" pitchFamily="2" charset="-122"/>
                        </a:defRPr>
                      </a:lvl3pPr>
                      <a:lvl4pPr marL="1371600" algn="l" defTabSz="914400" rtl="0" eaLnBrk="1" latinLnBrk="0" hangingPunct="1">
                        <a:defRPr sz="1800" kern="1200">
                          <a:solidFill>
                            <a:schemeClr val="tx1"/>
                          </a:solidFill>
                          <a:latin typeface="Comic Sans MS" panose="030F0702030302020204"/>
                          <a:ea typeface="宋体" panose="02010600030101010101" pitchFamily="2" charset="-122"/>
                        </a:defRPr>
                      </a:lvl4pPr>
                      <a:lvl5pPr marL="1828800" algn="l" defTabSz="914400" rtl="0" eaLnBrk="1" latinLnBrk="0" hangingPunct="1">
                        <a:defRPr sz="1800" kern="1200">
                          <a:solidFill>
                            <a:schemeClr val="tx1"/>
                          </a:solidFill>
                          <a:latin typeface="Comic Sans MS" panose="030F0702030302020204"/>
                          <a:ea typeface="宋体" panose="02010600030101010101" pitchFamily="2" charset="-122"/>
                        </a:defRPr>
                      </a:lvl5pPr>
                      <a:lvl6pPr marL="2286000" algn="l" defTabSz="914400" rtl="0" eaLnBrk="1" latinLnBrk="0" hangingPunct="1">
                        <a:defRPr sz="1800" kern="1200">
                          <a:solidFill>
                            <a:schemeClr val="tx1"/>
                          </a:solidFill>
                          <a:latin typeface="Comic Sans MS" panose="030F0702030302020204"/>
                          <a:ea typeface="宋体" panose="02010600030101010101" pitchFamily="2" charset="-122"/>
                        </a:defRPr>
                      </a:lvl6pPr>
                      <a:lvl7pPr marL="2743200" algn="l" defTabSz="914400" rtl="0" eaLnBrk="1" latinLnBrk="0" hangingPunct="1">
                        <a:defRPr sz="1800" kern="1200">
                          <a:solidFill>
                            <a:schemeClr val="tx1"/>
                          </a:solidFill>
                          <a:latin typeface="Comic Sans MS" panose="030F0702030302020204"/>
                          <a:ea typeface="宋体" panose="02010600030101010101" pitchFamily="2" charset="-122"/>
                        </a:defRPr>
                      </a:lvl7pPr>
                      <a:lvl8pPr marL="3200400" algn="l" defTabSz="914400" rtl="0" eaLnBrk="1" latinLnBrk="0" hangingPunct="1">
                        <a:defRPr sz="1800" kern="1200">
                          <a:solidFill>
                            <a:schemeClr val="tx1"/>
                          </a:solidFill>
                          <a:latin typeface="Comic Sans MS" panose="030F0702030302020204"/>
                          <a:ea typeface="宋体" panose="02010600030101010101" pitchFamily="2" charset="-122"/>
                        </a:defRPr>
                      </a:lvl8pPr>
                      <a:lvl9pPr marL="3657600" algn="l" defTabSz="914400" rtl="0" eaLnBrk="1" latinLnBrk="0" hangingPunct="1">
                        <a:defRPr sz="1800" kern="1200">
                          <a:solidFill>
                            <a:schemeClr val="tx1"/>
                          </a:solidFill>
                          <a:latin typeface="Comic Sans MS" panose="030F0702030302020204"/>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9854">
                <a:tc vMerge="1">
                  <a:tcPr/>
                </a:tc>
                <a:tc>
                  <a:txBody>
                    <a:bodyPr/>
                    <a:lstStyle>
                      <a:lvl1pPr marL="0" algn="l" defTabSz="914400" rtl="0" eaLnBrk="1" latinLnBrk="0" hangingPunct="1">
                        <a:defRPr sz="1800" kern="1200">
                          <a:solidFill>
                            <a:schemeClr val="tx1"/>
                          </a:solidFill>
                          <a:latin typeface="Comic Sans MS" panose="030F0702030302020204"/>
                          <a:ea typeface="宋体" panose="02010600030101010101" pitchFamily="2" charset="-122"/>
                        </a:defRPr>
                      </a:lvl1pPr>
                      <a:lvl2pPr marL="457200" algn="l" defTabSz="914400" rtl="0" eaLnBrk="1" latinLnBrk="0" hangingPunct="1">
                        <a:defRPr sz="1800" kern="1200">
                          <a:solidFill>
                            <a:schemeClr val="tx1"/>
                          </a:solidFill>
                          <a:latin typeface="Comic Sans MS" panose="030F0702030302020204"/>
                          <a:ea typeface="宋体" panose="02010600030101010101" pitchFamily="2" charset="-122"/>
                        </a:defRPr>
                      </a:lvl2pPr>
                      <a:lvl3pPr marL="914400" algn="l" defTabSz="914400" rtl="0" eaLnBrk="1" latinLnBrk="0" hangingPunct="1">
                        <a:defRPr sz="1800" kern="1200">
                          <a:solidFill>
                            <a:schemeClr val="tx1"/>
                          </a:solidFill>
                          <a:latin typeface="Comic Sans MS" panose="030F0702030302020204"/>
                          <a:ea typeface="宋体" panose="02010600030101010101" pitchFamily="2" charset="-122"/>
                        </a:defRPr>
                      </a:lvl3pPr>
                      <a:lvl4pPr marL="1371600" algn="l" defTabSz="914400" rtl="0" eaLnBrk="1" latinLnBrk="0" hangingPunct="1">
                        <a:defRPr sz="1800" kern="1200">
                          <a:solidFill>
                            <a:schemeClr val="tx1"/>
                          </a:solidFill>
                          <a:latin typeface="Comic Sans MS" panose="030F0702030302020204"/>
                          <a:ea typeface="宋体" panose="02010600030101010101" pitchFamily="2" charset="-122"/>
                        </a:defRPr>
                      </a:lvl4pPr>
                      <a:lvl5pPr marL="1828800" algn="l" defTabSz="914400" rtl="0" eaLnBrk="1" latinLnBrk="0" hangingPunct="1">
                        <a:defRPr sz="1800" kern="1200">
                          <a:solidFill>
                            <a:schemeClr val="tx1"/>
                          </a:solidFill>
                          <a:latin typeface="Comic Sans MS" panose="030F0702030302020204"/>
                          <a:ea typeface="宋体" panose="02010600030101010101" pitchFamily="2" charset="-122"/>
                        </a:defRPr>
                      </a:lvl5pPr>
                      <a:lvl6pPr marL="2286000" algn="l" defTabSz="914400" rtl="0" eaLnBrk="1" latinLnBrk="0" hangingPunct="1">
                        <a:defRPr sz="1800" kern="1200">
                          <a:solidFill>
                            <a:schemeClr val="tx1"/>
                          </a:solidFill>
                          <a:latin typeface="Comic Sans MS" panose="030F0702030302020204"/>
                          <a:ea typeface="宋体" panose="02010600030101010101" pitchFamily="2" charset="-122"/>
                        </a:defRPr>
                      </a:lvl6pPr>
                      <a:lvl7pPr marL="2743200" algn="l" defTabSz="914400" rtl="0" eaLnBrk="1" latinLnBrk="0" hangingPunct="1">
                        <a:defRPr sz="1800" kern="1200">
                          <a:solidFill>
                            <a:schemeClr val="tx1"/>
                          </a:solidFill>
                          <a:latin typeface="Comic Sans MS" panose="030F0702030302020204"/>
                          <a:ea typeface="宋体" panose="02010600030101010101" pitchFamily="2" charset="-122"/>
                        </a:defRPr>
                      </a:lvl7pPr>
                      <a:lvl8pPr marL="3200400" algn="l" defTabSz="914400" rtl="0" eaLnBrk="1" latinLnBrk="0" hangingPunct="1">
                        <a:defRPr sz="1800" kern="1200">
                          <a:solidFill>
                            <a:schemeClr val="tx1"/>
                          </a:solidFill>
                          <a:latin typeface="Comic Sans MS" panose="030F0702030302020204"/>
                          <a:ea typeface="宋体" panose="02010600030101010101" pitchFamily="2" charset="-122"/>
                        </a:defRPr>
                      </a:lvl8pPr>
                      <a:lvl9pPr marL="3657600" algn="l" defTabSz="914400" rtl="0" eaLnBrk="1" latinLnBrk="0" hangingPunct="1">
                        <a:defRPr sz="1800" kern="1200">
                          <a:solidFill>
                            <a:schemeClr val="tx1"/>
                          </a:solidFill>
                          <a:latin typeface="Comic Sans MS" panose="030F070203030202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Comic Sans MS" panose="030F0702030302020204" pitchFamily="66" charset="0"/>
                          <a:ea typeface="黑体" panose="02010609060101010101" charset="-122"/>
                        </a:rPr>
                        <a:t>细胞质分裂</a:t>
                      </a:r>
                      <a:endParaRPr kumimoji="0" lang="zh-CN" altLang="en-US" sz="2400" b="1" i="0" u="none" strike="noStrike" cap="none" normalizeH="0" baseline="0" dirty="0" smtClean="0">
                        <a:ln>
                          <a:noFill/>
                        </a:ln>
                        <a:solidFill>
                          <a:schemeClr val="tx1"/>
                        </a:solidFill>
                        <a:effectLst/>
                        <a:latin typeface="Comic Sans MS" panose="030F0702030302020204" pitchFamily="66" charset="0"/>
                        <a:ea typeface="黑体" panose="02010609060101010101" charset="-122"/>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marL="0" algn="l" defTabSz="914400" rtl="0" eaLnBrk="1" latinLnBrk="0" hangingPunct="1">
                        <a:defRPr sz="1800" kern="1200">
                          <a:solidFill>
                            <a:schemeClr val="tx1"/>
                          </a:solidFill>
                          <a:latin typeface="Comic Sans MS" panose="030F0702030302020204"/>
                          <a:ea typeface="宋体" panose="02010600030101010101" pitchFamily="2" charset="-122"/>
                        </a:defRPr>
                      </a:lvl1pPr>
                      <a:lvl2pPr marL="457200" algn="l" defTabSz="914400" rtl="0" eaLnBrk="1" latinLnBrk="0" hangingPunct="1">
                        <a:defRPr sz="1800" kern="1200">
                          <a:solidFill>
                            <a:schemeClr val="tx1"/>
                          </a:solidFill>
                          <a:latin typeface="Comic Sans MS" panose="030F0702030302020204"/>
                          <a:ea typeface="宋体" panose="02010600030101010101" pitchFamily="2" charset="-122"/>
                        </a:defRPr>
                      </a:lvl2pPr>
                      <a:lvl3pPr marL="914400" algn="l" defTabSz="914400" rtl="0" eaLnBrk="1" latinLnBrk="0" hangingPunct="1">
                        <a:defRPr sz="1800" kern="1200">
                          <a:solidFill>
                            <a:schemeClr val="tx1"/>
                          </a:solidFill>
                          <a:latin typeface="Comic Sans MS" panose="030F0702030302020204"/>
                          <a:ea typeface="宋体" panose="02010600030101010101" pitchFamily="2" charset="-122"/>
                        </a:defRPr>
                      </a:lvl3pPr>
                      <a:lvl4pPr marL="1371600" algn="l" defTabSz="914400" rtl="0" eaLnBrk="1" latinLnBrk="0" hangingPunct="1">
                        <a:defRPr sz="1800" kern="1200">
                          <a:solidFill>
                            <a:schemeClr val="tx1"/>
                          </a:solidFill>
                          <a:latin typeface="Comic Sans MS" panose="030F0702030302020204"/>
                          <a:ea typeface="宋体" panose="02010600030101010101" pitchFamily="2" charset="-122"/>
                        </a:defRPr>
                      </a:lvl4pPr>
                      <a:lvl5pPr marL="1828800" algn="l" defTabSz="914400" rtl="0" eaLnBrk="1" latinLnBrk="0" hangingPunct="1">
                        <a:defRPr sz="1800" kern="1200">
                          <a:solidFill>
                            <a:schemeClr val="tx1"/>
                          </a:solidFill>
                          <a:latin typeface="Comic Sans MS" panose="030F0702030302020204"/>
                          <a:ea typeface="宋体" panose="02010600030101010101" pitchFamily="2" charset="-122"/>
                        </a:defRPr>
                      </a:lvl5pPr>
                      <a:lvl6pPr marL="2286000" algn="l" defTabSz="914400" rtl="0" eaLnBrk="1" latinLnBrk="0" hangingPunct="1">
                        <a:defRPr sz="1800" kern="1200">
                          <a:solidFill>
                            <a:schemeClr val="tx1"/>
                          </a:solidFill>
                          <a:latin typeface="Comic Sans MS" panose="030F0702030302020204"/>
                          <a:ea typeface="宋体" panose="02010600030101010101" pitchFamily="2" charset="-122"/>
                        </a:defRPr>
                      </a:lvl6pPr>
                      <a:lvl7pPr marL="2743200" algn="l" defTabSz="914400" rtl="0" eaLnBrk="1" latinLnBrk="0" hangingPunct="1">
                        <a:defRPr sz="1800" kern="1200">
                          <a:solidFill>
                            <a:schemeClr val="tx1"/>
                          </a:solidFill>
                          <a:latin typeface="Comic Sans MS" panose="030F0702030302020204"/>
                          <a:ea typeface="宋体" panose="02010600030101010101" pitchFamily="2" charset="-122"/>
                        </a:defRPr>
                      </a:lvl7pPr>
                      <a:lvl8pPr marL="3200400" algn="l" defTabSz="914400" rtl="0" eaLnBrk="1" latinLnBrk="0" hangingPunct="1">
                        <a:defRPr sz="1800" kern="1200">
                          <a:solidFill>
                            <a:schemeClr val="tx1"/>
                          </a:solidFill>
                          <a:latin typeface="Comic Sans MS" panose="030F0702030302020204"/>
                          <a:ea typeface="宋体" panose="02010600030101010101" pitchFamily="2" charset="-122"/>
                        </a:defRPr>
                      </a:lvl8pPr>
                      <a:lvl9pPr marL="3657600" algn="l" defTabSz="914400" rtl="0" eaLnBrk="1" latinLnBrk="0" hangingPunct="1">
                        <a:defRPr sz="1800" kern="1200">
                          <a:solidFill>
                            <a:schemeClr val="tx1"/>
                          </a:solidFill>
                          <a:latin typeface="Comic Sans MS" panose="030F0702030302020204"/>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mic Sans MS" panose="030F0702030302020204"/>
                          <a:ea typeface="宋体" panose="02010600030101010101" pitchFamily="2" charset="-122"/>
                        </a:defRPr>
                      </a:lvl1pPr>
                      <a:lvl2pPr marL="457200" algn="l" defTabSz="914400" rtl="0" eaLnBrk="1" latinLnBrk="0" hangingPunct="1">
                        <a:defRPr sz="1800" kern="1200">
                          <a:solidFill>
                            <a:schemeClr val="tx1"/>
                          </a:solidFill>
                          <a:latin typeface="Comic Sans MS" panose="030F0702030302020204"/>
                          <a:ea typeface="宋体" panose="02010600030101010101" pitchFamily="2" charset="-122"/>
                        </a:defRPr>
                      </a:lvl2pPr>
                      <a:lvl3pPr marL="914400" algn="l" defTabSz="914400" rtl="0" eaLnBrk="1" latinLnBrk="0" hangingPunct="1">
                        <a:defRPr sz="1800" kern="1200">
                          <a:solidFill>
                            <a:schemeClr val="tx1"/>
                          </a:solidFill>
                          <a:latin typeface="Comic Sans MS" panose="030F0702030302020204"/>
                          <a:ea typeface="宋体" panose="02010600030101010101" pitchFamily="2" charset="-122"/>
                        </a:defRPr>
                      </a:lvl3pPr>
                      <a:lvl4pPr marL="1371600" algn="l" defTabSz="914400" rtl="0" eaLnBrk="1" latinLnBrk="0" hangingPunct="1">
                        <a:defRPr sz="1800" kern="1200">
                          <a:solidFill>
                            <a:schemeClr val="tx1"/>
                          </a:solidFill>
                          <a:latin typeface="Comic Sans MS" panose="030F0702030302020204"/>
                          <a:ea typeface="宋体" panose="02010600030101010101" pitchFamily="2" charset="-122"/>
                        </a:defRPr>
                      </a:lvl4pPr>
                      <a:lvl5pPr marL="1828800" algn="l" defTabSz="914400" rtl="0" eaLnBrk="1" latinLnBrk="0" hangingPunct="1">
                        <a:defRPr sz="1800" kern="1200">
                          <a:solidFill>
                            <a:schemeClr val="tx1"/>
                          </a:solidFill>
                          <a:latin typeface="Comic Sans MS" panose="030F0702030302020204"/>
                          <a:ea typeface="宋体" panose="02010600030101010101" pitchFamily="2" charset="-122"/>
                        </a:defRPr>
                      </a:lvl5pPr>
                      <a:lvl6pPr marL="2286000" algn="l" defTabSz="914400" rtl="0" eaLnBrk="1" latinLnBrk="0" hangingPunct="1">
                        <a:defRPr sz="1800" kern="1200">
                          <a:solidFill>
                            <a:schemeClr val="tx1"/>
                          </a:solidFill>
                          <a:latin typeface="Comic Sans MS" panose="030F0702030302020204"/>
                          <a:ea typeface="宋体" panose="02010600030101010101" pitchFamily="2" charset="-122"/>
                        </a:defRPr>
                      </a:lvl6pPr>
                      <a:lvl7pPr marL="2743200" algn="l" defTabSz="914400" rtl="0" eaLnBrk="1" latinLnBrk="0" hangingPunct="1">
                        <a:defRPr sz="1800" kern="1200">
                          <a:solidFill>
                            <a:schemeClr val="tx1"/>
                          </a:solidFill>
                          <a:latin typeface="Comic Sans MS" panose="030F0702030302020204"/>
                          <a:ea typeface="宋体" panose="02010600030101010101" pitchFamily="2" charset="-122"/>
                        </a:defRPr>
                      </a:lvl7pPr>
                      <a:lvl8pPr marL="3200400" algn="l" defTabSz="914400" rtl="0" eaLnBrk="1" latinLnBrk="0" hangingPunct="1">
                        <a:defRPr sz="1800" kern="1200">
                          <a:solidFill>
                            <a:schemeClr val="tx1"/>
                          </a:solidFill>
                          <a:latin typeface="Comic Sans MS" panose="030F0702030302020204"/>
                          <a:ea typeface="宋体" panose="02010600030101010101" pitchFamily="2" charset="-122"/>
                        </a:defRPr>
                      </a:lvl8pPr>
                      <a:lvl9pPr marL="3657600" algn="l" defTabSz="914400" rtl="0" eaLnBrk="1" latinLnBrk="0" hangingPunct="1">
                        <a:defRPr sz="1800" kern="1200">
                          <a:solidFill>
                            <a:schemeClr val="tx1"/>
                          </a:solidFill>
                          <a:latin typeface="Comic Sans MS" panose="030F0702030302020204"/>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8663">
                <a:tc vMerge="1">
                  <a:tcPr/>
                </a:tc>
                <a:tc>
                  <a:txBody>
                    <a:bodyPr/>
                    <a:lstStyle>
                      <a:lvl1pPr marL="0" algn="l" defTabSz="914400" rtl="0" eaLnBrk="1" latinLnBrk="0" hangingPunct="1">
                        <a:defRPr sz="1800" kern="1200">
                          <a:solidFill>
                            <a:schemeClr val="tx1"/>
                          </a:solidFill>
                          <a:latin typeface="Comic Sans MS" panose="030F0702030302020204"/>
                          <a:ea typeface="宋体" panose="02010600030101010101" pitchFamily="2" charset="-122"/>
                        </a:defRPr>
                      </a:lvl1pPr>
                      <a:lvl2pPr marL="457200" algn="l" defTabSz="914400" rtl="0" eaLnBrk="1" latinLnBrk="0" hangingPunct="1">
                        <a:defRPr sz="1800" kern="1200">
                          <a:solidFill>
                            <a:schemeClr val="tx1"/>
                          </a:solidFill>
                          <a:latin typeface="Comic Sans MS" panose="030F0702030302020204"/>
                          <a:ea typeface="宋体" panose="02010600030101010101" pitchFamily="2" charset="-122"/>
                        </a:defRPr>
                      </a:lvl2pPr>
                      <a:lvl3pPr marL="914400" algn="l" defTabSz="914400" rtl="0" eaLnBrk="1" latinLnBrk="0" hangingPunct="1">
                        <a:defRPr sz="1800" kern="1200">
                          <a:solidFill>
                            <a:schemeClr val="tx1"/>
                          </a:solidFill>
                          <a:latin typeface="Comic Sans MS" panose="030F0702030302020204"/>
                          <a:ea typeface="宋体" panose="02010600030101010101" pitchFamily="2" charset="-122"/>
                        </a:defRPr>
                      </a:lvl3pPr>
                      <a:lvl4pPr marL="1371600" algn="l" defTabSz="914400" rtl="0" eaLnBrk="1" latinLnBrk="0" hangingPunct="1">
                        <a:defRPr sz="1800" kern="1200">
                          <a:solidFill>
                            <a:schemeClr val="tx1"/>
                          </a:solidFill>
                          <a:latin typeface="Comic Sans MS" panose="030F0702030302020204"/>
                          <a:ea typeface="宋体" panose="02010600030101010101" pitchFamily="2" charset="-122"/>
                        </a:defRPr>
                      </a:lvl4pPr>
                      <a:lvl5pPr marL="1828800" algn="l" defTabSz="914400" rtl="0" eaLnBrk="1" latinLnBrk="0" hangingPunct="1">
                        <a:defRPr sz="1800" kern="1200">
                          <a:solidFill>
                            <a:schemeClr val="tx1"/>
                          </a:solidFill>
                          <a:latin typeface="Comic Sans MS" panose="030F0702030302020204"/>
                          <a:ea typeface="宋体" panose="02010600030101010101" pitchFamily="2" charset="-122"/>
                        </a:defRPr>
                      </a:lvl5pPr>
                      <a:lvl6pPr marL="2286000" algn="l" defTabSz="914400" rtl="0" eaLnBrk="1" latinLnBrk="0" hangingPunct="1">
                        <a:defRPr sz="1800" kern="1200">
                          <a:solidFill>
                            <a:schemeClr val="tx1"/>
                          </a:solidFill>
                          <a:latin typeface="Comic Sans MS" panose="030F0702030302020204"/>
                          <a:ea typeface="宋体" panose="02010600030101010101" pitchFamily="2" charset="-122"/>
                        </a:defRPr>
                      </a:lvl6pPr>
                      <a:lvl7pPr marL="2743200" algn="l" defTabSz="914400" rtl="0" eaLnBrk="1" latinLnBrk="0" hangingPunct="1">
                        <a:defRPr sz="1800" kern="1200">
                          <a:solidFill>
                            <a:schemeClr val="tx1"/>
                          </a:solidFill>
                          <a:latin typeface="Comic Sans MS" panose="030F0702030302020204"/>
                          <a:ea typeface="宋体" panose="02010600030101010101" pitchFamily="2" charset="-122"/>
                        </a:defRPr>
                      </a:lvl7pPr>
                      <a:lvl8pPr marL="3200400" algn="l" defTabSz="914400" rtl="0" eaLnBrk="1" latinLnBrk="0" hangingPunct="1">
                        <a:defRPr sz="1800" kern="1200">
                          <a:solidFill>
                            <a:schemeClr val="tx1"/>
                          </a:solidFill>
                          <a:latin typeface="Comic Sans MS" panose="030F0702030302020204"/>
                          <a:ea typeface="宋体" panose="02010600030101010101" pitchFamily="2" charset="-122"/>
                        </a:defRPr>
                      </a:lvl8pPr>
                      <a:lvl9pPr marL="3657600" algn="l" defTabSz="914400" rtl="0" eaLnBrk="1" latinLnBrk="0" hangingPunct="1">
                        <a:defRPr sz="1800" kern="1200">
                          <a:solidFill>
                            <a:schemeClr val="tx1"/>
                          </a:solidFill>
                          <a:latin typeface="Comic Sans MS" panose="030F070203030202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Comic Sans MS" panose="030F0702030302020204" pitchFamily="66" charset="0"/>
                          <a:ea typeface="黑体" panose="02010609060101010101" charset="-122"/>
                        </a:rPr>
                        <a:t>是否变形</a:t>
                      </a:r>
                      <a:endParaRPr kumimoji="0" lang="zh-CN" altLang="en-US" sz="2400" b="1" i="0" u="none" strike="noStrike" cap="none" normalizeH="0" baseline="0" dirty="0" smtClean="0">
                        <a:ln>
                          <a:noFill/>
                        </a:ln>
                        <a:solidFill>
                          <a:schemeClr val="tx1"/>
                        </a:solidFill>
                        <a:effectLst/>
                        <a:latin typeface="Comic Sans MS" panose="030F0702030302020204" pitchFamily="66" charset="0"/>
                        <a:ea typeface="黑体" panose="02010609060101010101" charset="-122"/>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marL="0" algn="l" defTabSz="914400" rtl="0" eaLnBrk="1" latinLnBrk="0" hangingPunct="1">
                        <a:defRPr sz="1800" kern="1200">
                          <a:solidFill>
                            <a:schemeClr val="tx1"/>
                          </a:solidFill>
                          <a:latin typeface="Comic Sans MS" panose="030F0702030302020204"/>
                          <a:ea typeface="宋体" panose="02010600030101010101" pitchFamily="2" charset="-122"/>
                        </a:defRPr>
                      </a:lvl1pPr>
                      <a:lvl2pPr marL="457200" algn="l" defTabSz="914400" rtl="0" eaLnBrk="1" latinLnBrk="0" hangingPunct="1">
                        <a:defRPr sz="1800" kern="1200">
                          <a:solidFill>
                            <a:schemeClr val="tx1"/>
                          </a:solidFill>
                          <a:latin typeface="Comic Sans MS" panose="030F0702030302020204"/>
                          <a:ea typeface="宋体" panose="02010600030101010101" pitchFamily="2" charset="-122"/>
                        </a:defRPr>
                      </a:lvl2pPr>
                      <a:lvl3pPr marL="914400" algn="l" defTabSz="914400" rtl="0" eaLnBrk="1" latinLnBrk="0" hangingPunct="1">
                        <a:defRPr sz="1800" kern="1200">
                          <a:solidFill>
                            <a:schemeClr val="tx1"/>
                          </a:solidFill>
                          <a:latin typeface="Comic Sans MS" panose="030F0702030302020204"/>
                          <a:ea typeface="宋体" panose="02010600030101010101" pitchFamily="2" charset="-122"/>
                        </a:defRPr>
                      </a:lvl3pPr>
                      <a:lvl4pPr marL="1371600" algn="l" defTabSz="914400" rtl="0" eaLnBrk="1" latinLnBrk="0" hangingPunct="1">
                        <a:defRPr sz="1800" kern="1200">
                          <a:solidFill>
                            <a:schemeClr val="tx1"/>
                          </a:solidFill>
                          <a:latin typeface="Comic Sans MS" panose="030F0702030302020204"/>
                          <a:ea typeface="宋体" panose="02010600030101010101" pitchFamily="2" charset="-122"/>
                        </a:defRPr>
                      </a:lvl4pPr>
                      <a:lvl5pPr marL="1828800" algn="l" defTabSz="914400" rtl="0" eaLnBrk="1" latinLnBrk="0" hangingPunct="1">
                        <a:defRPr sz="1800" kern="1200">
                          <a:solidFill>
                            <a:schemeClr val="tx1"/>
                          </a:solidFill>
                          <a:latin typeface="Comic Sans MS" panose="030F0702030302020204"/>
                          <a:ea typeface="宋体" panose="02010600030101010101" pitchFamily="2" charset="-122"/>
                        </a:defRPr>
                      </a:lvl5pPr>
                      <a:lvl6pPr marL="2286000" algn="l" defTabSz="914400" rtl="0" eaLnBrk="1" latinLnBrk="0" hangingPunct="1">
                        <a:defRPr sz="1800" kern="1200">
                          <a:solidFill>
                            <a:schemeClr val="tx1"/>
                          </a:solidFill>
                          <a:latin typeface="Comic Sans MS" panose="030F0702030302020204"/>
                          <a:ea typeface="宋体" panose="02010600030101010101" pitchFamily="2" charset="-122"/>
                        </a:defRPr>
                      </a:lvl6pPr>
                      <a:lvl7pPr marL="2743200" algn="l" defTabSz="914400" rtl="0" eaLnBrk="1" latinLnBrk="0" hangingPunct="1">
                        <a:defRPr sz="1800" kern="1200">
                          <a:solidFill>
                            <a:schemeClr val="tx1"/>
                          </a:solidFill>
                          <a:latin typeface="Comic Sans MS" panose="030F0702030302020204"/>
                          <a:ea typeface="宋体" panose="02010600030101010101" pitchFamily="2" charset="-122"/>
                        </a:defRPr>
                      </a:lvl7pPr>
                      <a:lvl8pPr marL="3200400" algn="l" defTabSz="914400" rtl="0" eaLnBrk="1" latinLnBrk="0" hangingPunct="1">
                        <a:defRPr sz="1800" kern="1200">
                          <a:solidFill>
                            <a:schemeClr val="tx1"/>
                          </a:solidFill>
                          <a:latin typeface="Comic Sans MS" panose="030F0702030302020204"/>
                          <a:ea typeface="宋体" panose="02010600030101010101" pitchFamily="2" charset="-122"/>
                        </a:defRPr>
                      </a:lvl8pPr>
                      <a:lvl9pPr marL="3657600" algn="l" defTabSz="914400" rtl="0" eaLnBrk="1" latinLnBrk="0" hangingPunct="1">
                        <a:defRPr sz="1800" kern="1200">
                          <a:solidFill>
                            <a:schemeClr val="tx1"/>
                          </a:solidFill>
                          <a:latin typeface="Comic Sans MS" panose="030F0702030302020204"/>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omic Sans MS" panose="030F0702030302020204"/>
                          <a:ea typeface="宋体" panose="02010600030101010101" pitchFamily="2" charset="-122"/>
                        </a:defRPr>
                      </a:lvl1pPr>
                      <a:lvl2pPr marL="457200" algn="l" defTabSz="914400" rtl="0" eaLnBrk="1" latinLnBrk="0" hangingPunct="1">
                        <a:defRPr sz="1800" kern="1200">
                          <a:solidFill>
                            <a:schemeClr val="tx1"/>
                          </a:solidFill>
                          <a:latin typeface="Comic Sans MS" panose="030F0702030302020204"/>
                          <a:ea typeface="宋体" panose="02010600030101010101" pitchFamily="2" charset="-122"/>
                        </a:defRPr>
                      </a:lvl2pPr>
                      <a:lvl3pPr marL="914400" algn="l" defTabSz="914400" rtl="0" eaLnBrk="1" latinLnBrk="0" hangingPunct="1">
                        <a:defRPr sz="1800" kern="1200">
                          <a:solidFill>
                            <a:schemeClr val="tx1"/>
                          </a:solidFill>
                          <a:latin typeface="Comic Sans MS" panose="030F0702030302020204"/>
                          <a:ea typeface="宋体" panose="02010600030101010101" pitchFamily="2" charset="-122"/>
                        </a:defRPr>
                      </a:lvl3pPr>
                      <a:lvl4pPr marL="1371600" algn="l" defTabSz="914400" rtl="0" eaLnBrk="1" latinLnBrk="0" hangingPunct="1">
                        <a:defRPr sz="1800" kern="1200">
                          <a:solidFill>
                            <a:schemeClr val="tx1"/>
                          </a:solidFill>
                          <a:latin typeface="Comic Sans MS" panose="030F0702030302020204"/>
                          <a:ea typeface="宋体" panose="02010600030101010101" pitchFamily="2" charset="-122"/>
                        </a:defRPr>
                      </a:lvl4pPr>
                      <a:lvl5pPr marL="1828800" algn="l" defTabSz="914400" rtl="0" eaLnBrk="1" latinLnBrk="0" hangingPunct="1">
                        <a:defRPr sz="1800" kern="1200">
                          <a:solidFill>
                            <a:schemeClr val="tx1"/>
                          </a:solidFill>
                          <a:latin typeface="Comic Sans MS" panose="030F0702030302020204"/>
                          <a:ea typeface="宋体" panose="02010600030101010101" pitchFamily="2" charset="-122"/>
                        </a:defRPr>
                      </a:lvl5pPr>
                      <a:lvl6pPr marL="2286000" algn="l" defTabSz="914400" rtl="0" eaLnBrk="1" latinLnBrk="0" hangingPunct="1">
                        <a:defRPr sz="1800" kern="1200">
                          <a:solidFill>
                            <a:schemeClr val="tx1"/>
                          </a:solidFill>
                          <a:latin typeface="Comic Sans MS" panose="030F0702030302020204"/>
                          <a:ea typeface="宋体" panose="02010600030101010101" pitchFamily="2" charset="-122"/>
                        </a:defRPr>
                      </a:lvl6pPr>
                      <a:lvl7pPr marL="2743200" algn="l" defTabSz="914400" rtl="0" eaLnBrk="1" latinLnBrk="0" hangingPunct="1">
                        <a:defRPr sz="1800" kern="1200">
                          <a:solidFill>
                            <a:schemeClr val="tx1"/>
                          </a:solidFill>
                          <a:latin typeface="Comic Sans MS" panose="030F0702030302020204"/>
                          <a:ea typeface="宋体" panose="02010600030101010101" pitchFamily="2" charset="-122"/>
                        </a:defRPr>
                      </a:lvl7pPr>
                      <a:lvl8pPr marL="3200400" algn="l" defTabSz="914400" rtl="0" eaLnBrk="1" latinLnBrk="0" hangingPunct="1">
                        <a:defRPr sz="1800" kern="1200">
                          <a:solidFill>
                            <a:schemeClr val="tx1"/>
                          </a:solidFill>
                          <a:latin typeface="Comic Sans MS" panose="030F0702030302020204"/>
                          <a:ea typeface="宋体" panose="02010600030101010101" pitchFamily="2" charset="-122"/>
                        </a:defRPr>
                      </a:lvl8pPr>
                      <a:lvl9pPr marL="3657600" algn="l" defTabSz="914400" rtl="0" eaLnBrk="1" latinLnBrk="0" hangingPunct="1">
                        <a:defRPr sz="1800" kern="1200">
                          <a:solidFill>
                            <a:schemeClr val="tx1"/>
                          </a:solidFill>
                          <a:latin typeface="Comic Sans MS" panose="030F0702030302020204"/>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8663">
                <a:tc rowSpan="2">
                  <a:txBody>
                    <a:bodyPr/>
                    <a:lstStyle>
                      <a:lvl1pPr marL="0" algn="l" defTabSz="914400" rtl="0" eaLnBrk="1" latinLnBrk="0" hangingPunct="1">
                        <a:defRPr sz="1800" kern="1200">
                          <a:solidFill>
                            <a:schemeClr val="tx1"/>
                          </a:solidFill>
                          <a:latin typeface="Comic Sans MS" panose="030F0702030302020204"/>
                          <a:ea typeface="宋体" panose="02010600030101010101" pitchFamily="2" charset="-122"/>
                        </a:defRPr>
                      </a:lvl1pPr>
                      <a:lvl2pPr marL="457200" algn="l" defTabSz="914400" rtl="0" eaLnBrk="1" latinLnBrk="0" hangingPunct="1">
                        <a:defRPr sz="1800" kern="1200">
                          <a:solidFill>
                            <a:schemeClr val="tx1"/>
                          </a:solidFill>
                          <a:latin typeface="Comic Sans MS" panose="030F0702030302020204"/>
                          <a:ea typeface="宋体" panose="02010600030101010101" pitchFamily="2" charset="-122"/>
                        </a:defRPr>
                      </a:lvl2pPr>
                      <a:lvl3pPr marL="914400" algn="l" defTabSz="914400" rtl="0" eaLnBrk="1" latinLnBrk="0" hangingPunct="1">
                        <a:defRPr sz="1800" kern="1200">
                          <a:solidFill>
                            <a:schemeClr val="tx1"/>
                          </a:solidFill>
                          <a:latin typeface="Comic Sans MS" panose="030F0702030302020204"/>
                          <a:ea typeface="宋体" panose="02010600030101010101" pitchFamily="2" charset="-122"/>
                        </a:defRPr>
                      </a:lvl3pPr>
                      <a:lvl4pPr marL="1371600" algn="l" defTabSz="914400" rtl="0" eaLnBrk="1" latinLnBrk="0" hangingPunct="1">
                        <a:defRPr sz="1800" kern="1200">
                          <a:solidFill>
                            <a:schemeClr val="tx1"/>
                          </a:solidFill>
                          <a:latin typeface="Comic Sans MS" panose="030F0702030302020204"/>
                          <a:ea typeface="宋体" panose="02010600030101010101" pitchFamily="2" charset="-122"/>
                        </a:defRPr>
                      </a:lvl4pPr>
                      <a:lvl5pPr marL="1828800" algn="l" defTabSz="914400" rtl="0" eaLnBrk="1" latinLnBrk="0" hangingPunct="1">
                        <a:defRPr sz="1800" kern="1200">
                          <a:solidFill>
                            <a:schemeClr val="tx1"/>
                          </a:solidFill>
                          <a:latin typeface="Comic Sans MS" panose="030F0702030302020204"/>
                          <a:ea typeface="宋体" panose="02010600030101010101" pitchFamily="2" charset="-122"/>
                        </a:defRPr>
                      </a:lvl5pPr>
                      <a:lvl6pPr marL="2286000" algn="l" defTabSz="914400" rtl="0" eaLnBrk="1" latinLnBrk="0" hangingPunct="1">
                        <a:defRPr sz="1800" kern="1200">
                          <a:solidFill>
                            <a:schemeClr val="tx1"/>
                          </a:solidFill>
                          <a:latin typeface="Comic Sans MS" panose="030F0702030302020204"/>
                          <a:ea typeface="宋体" panose="02010600030101010101" pitchFamily="2" charset="-122"/>
                        </a:defRPr>
                      </a:lvl6pPr>
                      <a:lvl7pPr marL="2743200" algn="l" defTabSz="914400" rtl="0" eaLnBrk="1" latinLnBrk="0" hangingPunct="1">
                        <a:defRPr sz="1800" kern="1200">
                          <a:solidFill>
                            <a:schemeClr val="tx1"/>
                          </a:solidFill>
                          <a:latin typeface="Comic Sans MS" panose="030F0702030302020204"/>
                          <a:ea typeface="宋体" panose="02010600030101010101" pitchFamily="2" charset="-122"/>
                        </a:defRPr>
                      </a:lvl7pPr>
                      <a:lvl8pPr marL="3200400" algn="l" defTabSz="914400" rtl="0" eaLnBrk="1" latinLnBrk="0" hangingPunct="1">
                        <a:defRPr sz="1800" kern="1200">
                          <a:solidFill>
                            <a:schemeClr val="tx1"/>
                          </a:solidFill>
                          <a:latin typeface="Comic Sans MS" panose="030F0702030302020204"/>
                          <a:ea typeface="宋体" panose="02010600030101010101" pitchFamily="2" charset="-122"/>
                        </a:defRPr>
                      </a:lvl8pPr>
                      <a:lvl9pPr marL="3657600" algn="l" defTabSz="914400" rtl="0" eaLnBrk="1" latinLnBrk="0" hangingPunct="1">
                        <a:defRPr sz="1800" kern="1200">
                          <a:solidFill>
                            <a:schemeClr val="tx1"/>
                          </a:solidFill>
                          <a:latin typeface="Comic Sans MS" panose="030F0702030302020204"/>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Comic Sans MS" panose="030F0702030302020204" pitchFamily="66" charset="0"/>
                          <a:ea typeface="黑体" panose="02010609060101010101" charset="-122"/>
                        </a:rPr>
                        <a:t>相同</a:t>
                      </a:r>
                      <a:endParaRPr kumimoji="0" lang="zh-CN" altLang="en-US" sz="2400" b="1" i="0" u="none" strike="noStrike" cap="none" normalizeH="0" baseline="0" smtClean="0">
                        <a:ln>
                          <a:noFill/>
                        </a:ln>
                        <a:solidFill>
                          <a:schemeClr val="tx1"/>
                        </a:solidFill>
                        <a:effectLst/>
                        <a:latin typeface="Comic Sans MS" panose="030F0702030302020204" pitchFamily="66" charset="0"/>
                        <a:ea typeface="黑体" panose="02010609060101010101" charset="-122"/>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gridSpan="3">
                  <a:txBody>
                    <a:bodyPr/>
                    <a:lstStyle>
                      <a:lvl1pPr marL="0" algn="l" defTabSz="914400" rtl="0" eaLnBrk="1" latinLnBrk="0" hangingPunct="1">
                        <a:defRPr sz="1800" kern="1200">
                          <a:solidFill>
                            <a:schemeClr val="tx1"/>
                          </a:solidFill>
                          <a:latin typeface="Comic Sans MS" panose="030F0702030302020204"/>
                          <a:ea typeface="宋体" panose="02010600030101010101" pitchFamily="2" charset="-122"/>
                        </a:defRPr>
                      </a:lvl1pPr>
                      <a:lvl2pPr marL="457200" algn="l" defTabSz="914400" rtl="0" eaLnBrk="1" latinLnBrk="0" hangingPunct="1">
                        <a:defRPr sz="1800" kern="1200">
                          <a:solidFill>
                            <a:schemeClr val="tx1"/>
                          </a:solidFill>
                          <a:latin typeface="Comic Sans MS" panose="030F0702030302020204"/>
                          <a:ea typeface="宋体" panose="02010600030101010101" pitchFamily="2" charset="-122"/>
                        </a:defRPr>
                      </a:lvl2pPr>
                      <a:lvl3pPr marL="914400" algn="l" defTabSz="914400" rtl="0" eaLnBrk="1" latinLnBrk="0" hangingPunct="1">
                        <a:defRPr sz="1800" kern="1200">
                          <a:solidFill>
                            <a:schemeClr val="tx1"/>
                          </a:solidFill>
                          <a:latin typeface="Comic Sans MS" panose="030F0702030302020204"/>
                          <a:ea typeface="宋体" panose="02010600030101010101" pitchFamily="2" charset="-122"/>
                        </a:defRPr>
                      </a:lvl3pPr>
                      <a:lvl4pPr marL="1371600" algn="l" defTabSz="914400" rtl="0" eaLnBrk="1" latinLnBrk="0" hangingPunct="1">
                        <a:defRPr sz="1800" kern="1200">
                          <a:solidFill>
                            <a:schemeClr val="tx1"/>
                          </a:solidFill>
                          <a:latin typeface="Comic Sans MS" panose="030F0702030302020204"/>
                          <a:ea typeface="宋体" panose="02010600030101010101" pitchFamily="2" charset="-122"/>
                        </a:defRPr>
                      </a:lvl4pPr>
                      <a:lvl5pPr marL="1828800" algn="l" defTabSz="914400" rtl="0" eaLnBrk="1" latinLnBrk="0" hangingPunct="1">
                        <a:defRPr sz="1800" kern="1200">
                          <a:solidFill>
                            <a:schemeClr val="tx1"/>
                          </a:solidFill>
                          <a:latin typeface="Comic Sans MS" panose="030F0702030302020204"/>
                          <a:ea typeface="宋体" panose="02010600030101010101" pitchFamily="2" charset="-122"/>
                        </a:defRPr>
                      </a:lvl5pPr>
                      <a:lvl6pPr marL="2286000" algn="l" defTabSz="914400" rtl="0" eaLnBrk="1" latinLnBrk="0" hangingPunct="1">
                        <a:defRPr sz="1800" kern="1200">
                          <a:solidFill>
                            <a:schemeClr val="tx1"/>
                          </a:solidFill>
                          <a:latin typeface="Comic Sans MS" panose="030F0702030302020204"/>
                          <a:ea typeface="宋体" panose="02010600030101010101" pitchFamily="2" charset="-122"/>
                        </a:defRPr>
                      </a:lvl6pPr>
                      <a:lvl7pPr marL="2743200" algn="l" defTabSz="914400" rtl="0" eaLnBrk="1" latinLnBrk="0" hangingPunct="1">
                        <a:defRPr sz="1800" kern="1200">
                          <a:solidFill>
                            <a:schemeClr val="tx1"/>
                          </a:solidFill>
                          <a:latin typeface="Comic Sans MS" panose="030F0702030302020204"/>
                          <a:ea typeface="宋体" panose="02010600030101010101" pitchFamily="2" charset="-122"/>
                        </a:defRPr>
                      </a:lvl7pPr>
                      <a:lvl8pPr marL="3200400" algn="l" defTabSz="914400" rtl="0" eaLnBrk="1" latinLnBrk="0" hangingPunct="1">
                        <a:defRPr sz="1800" kern="1200">
                          <a:solidFill>
                            <a:schemeClr val="tx1"/>
                          </a:solidFill>
                          <a:latin typeface="Comic Sans MS" panose="030F0702030302020204"/>
                          <a:ea typeface="宋体" panose="02010600030101010101" pitchFamily="2" charset="-122"/>
                        </a:defRPr>
                      </a:lvl8pPr>
                      <a:lvl9pPr marL="3657600" algn="l" defTabSz="914400" rtl="0" eaLnBrk="1" latinLnBrk="0" hangingPunct="1">
                        <a:defRPr sz="1800" kern="1200">
                          <a:solidFill>
                            <a:schemeClr val="tx1"/>
                          </a:solidFill>
                          <a:latin typeface="Comic Sans MS" panose="030F0702030302020204"/>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r h="729854">
                <a:tc vMerge="1">
                  <a:tcPr/>
                </a:tc>
                <a:tc gridSpan="3">
                  <a:txBody>
                    <a:bodyPr/>
                    <a:lstStyle>
                      <a:lvl1pPr marL="0" algn="l" defTabSz="914400" rtl="0" eaLnBrk="1" latinLnBrk="0" hangingPunct="1">
                        <a:defRPr sz="1800" kern="1200">
                          <a:solidFill>
                            <a:schemeClr val="tx1"/>
                          </a:solidFill>
                          <a:latin typeface="Comic Sans MS" panose="030F0702030302020204"/>
                          <a:ea typeface="宋体" panose="02010600030101010101" pitchFamily="2" charset="-122"/>
                        </a:defRPr>
                      </a:lvl1pPr>
                      <a:lvl2pPr marL="457200" algn="l" defTabSz="914400" rtl="0" eaLnBrk="1" latinLnBrk="0" hangingPunct="1">
                        <a:defRPr sz="1800" kern="1200">
                          <a:solidFill>
                            <a:schemeClr val="tx1"/>
                          </a:solidFill>
                          <a:latin typeface="Comic Sans MS" panose="030F0702030302020204"/>
                          <a:ea typeface="宋体" panose="02010600030101010101" pitchFamily="2" charset="-122"/>
                        </a:defRPr>
                      </a:lvl2pPr>
                      <a:lvl3pPr marL="914400" algn="l" defTabSz="914400" rtl="0" eaLnBrk="1" latinLnBrk="0" hangingPunct="1">
                        <a:defRPr sz="1800" kern="1200">
                          <a:solidFill>
                            <a:schemeClr val="tx1"/>
                          </a:solidFill>
                          <a:latin typeface="Comic Sans MS" panose="030F0702030302020204"/>
                          <a:ea typeface="宋体" panose="02010600030101010101" pitchFamily="2" charset="-122"/>
                        </a:defRPr>
                      </a:lvl3pPr>
                      <a:lvl4pPr marL="1371600" algn="l" defTabSz="914400" rtl="0" eaLnBrk="1" latinLnBrk="0" hangingPunct="1">
                        <a:defRPr sz="1800" kern="1200">
                          <a:solidFill>
                            <a:schemeClr val="tx1"/>
                          </a:solidFill>
                          <a:latin typeface="Comic Sans MS" panose="030F0702030302020204"/>
                          <a:ea typeface="宋体" panose="02010600030101010101" pitchFamily="2" charset="-122"/>
                        </a:defRPr>
                      </a:lvl4pPr>
                      <a:lvl5pPr marL="1828800" algn="l" defTabSz="914400" rtl="0" eaLnBrk="1" latinLnBrk="0" hangingPunct="1">
                        <a:defRPr sz="1800" kern="1200">
                          <a:solidFill>
                            <a:schemeClr val="tx1"/>
                          </a:solidFill>
                          <a:latin typeface="Comic Sans MS" panose="030F0702030302020204"/>
                          <a:ea typeface="宋体" panose="02010600030101010101" pitchFamily="2" charset="-122"/>
                        </a:defRPr>
                      </a:lvl5pPr>
                      <a:lvl6pPr marL="2286000" algn="l" defTabSz="914400" rtl="0" eaLnBrk="1" latinLnBrk="0" hangingPunct="1">
                        <a:defRPr sz="1800" kern="1200">
                          <a:solidFill>
                            <a:schemeClr val="tx1"/>
                          </a:solidFill>
                          <a:latin typeface="Comic Sans MS" panose="030F0702030302020204"/>
                          <a:ea typeface="宋体" panose="02010600030101010101" pitchFamily="2" charset="-122"/>
                        </a:defRPr>
                      </a:lvl6pPr>
                      <a:lvl7pPr marL="2743200" algn="l" defTabSz="914400" rtl="0" eaLnBrk="1" latinLnBrk="0" hangingPunct="1">
                        <a:defRPr sz="1800" kern="1200">
                          <a:solidFill>
                            <a:schemeClr val="tx1"/>
                          </a:solidFill>
                          <a:latin typeface="Comic Sans MS" panose="030F0702030302020204"/>
                          <a:ea typeface="宋体" panose="02010600030101010101" pitchFamily="2" charset="-122"/>
                        </a:defRPr>
                      </a:lvl7pPr>
                      <a:lvl8pPr marL="3200400" algn="l" defTabSz="914400" rtl="0" eaLnBrk="1" latinLnBrk="0" hangingPunct="1">
                        <a:defRPr sz="1800" kern="1200">
                          <a:solidFill>
                            <a:schemeClr val="tx1"/>
                          </a:solidFill>
                          <a:latin typeface="Comic Sans MS" panose="030F0702030302020204"/>
                          <a:ea typeface="宋体" panose="02010600030101010101" pitchFamily="2" charset="-122"/>
                        </a:defRPr>
                      </a:lvl8pPr>
                      <a:lvl9pPr marL="3657600" algn="l" defTabSz="914400" rtl="0" eaLnBrk="1" latinLnBrk="0" hangingPunct="1">
                        <a:defRPr sz="1800" kern="1200">
                          <a:solidFill>
                            <a:schemeClr val="tx1"/>
                          </a:solidFill>
                          <a:latin typeface="Comic Sans MS" panose="030F0702030302020204"/>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100" b="0" i="0" u="none" strike="noStrike" cap="none" normalizeH="0" baseline="0" smtClean="0">
                        <a:ln>
                          <a:noFill/>
                        </a:ln>
                        <a:solidFill>
                          <a:schemeClr val="tx1"/>
                        </a:solidFill>
                        <a:effectLst/>
                        <a:latin typeface="Comic Sans MS" panose="030F0702030302020204" pitchFamily="66" charset="0"/>
                        <a:ea typeface="宋体" panose="02010600030101010101" pitchFamily="2"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bl>
          </a:graphicData>
        </a:graphic>
      </p:graphicFrame>
      <p:grpSp>
        <p:nvGrpSpPr>
          <p:cNvPr id="4" name="Group 233"/>
          <p:cNvGrpSpPr/>
          <p:nvPr/>
        </p:nvGrpSpPr>
        <p:grpSpPr bwMode="auto">
          <a:xfrm>
            <a:off x="3635378" y="2842023"/>
            <a:ext cx="5040313" cy="756047"/>
            <a:chOff x="2290" y="2387"/>
            <a:chExt cx="3175" cy="635"/>
          </a:xfrm>
        </p:grpSpPr>
        <p:sp>
          <p:nvSpPr>
            <p:cNvPr id="5" name="Rectangle 219"/>
            <p:cNvSpPr>
              <a:spLocks noChangeArrowheads="1"/>
            </p:cNvSpPr>
            <p:nvPr/>
          </p:nvSpPr>
          <p:spPr bwMode="auto">
            <a:xfrm>
              <a:off x="4059" y="2432"/>
              <a:ext cx="1406" cy="498"/>
            </a:xfrm>
            <a:prstGeom prst="rect">
              <a:avLst/>
            </a:prstGeom>
            <a:noFill/>
            <a:ln w="12700" cap="sq" algn="ctr">
              <a:noFill/>
              <a:miter lim="800000"/>
            </a:ln>
            <a:effectLst/>
          </p:spPr>
          <p:txBody>
            <a:bodyPr anchor="ctr" anchorCtr="1"/>
            <a:lstStyle/>
            <a:p>
              <a:pPr marL="0" marR="0" lvl="0" indent="0" defTabSz="914400" eaLnBrk="1" fontAlgn="auto" latinLnBrk="0" hangingPunct="1">
                <a:lnSpc>
                  <a:spcPct val="100000"/>
                </a:lnSpc>
                <a:spcBef>
                  <a:spcPct val="20000"/>
                </a:spcBef>
                <a:spcAft>
                  <a:spcPts val="0"/>
                </a:spcAft>
                <a:buClrTx/>
                <a:buSzTx/>
                <a:buFontTx/>
                <a:buNone/>
                <a:defRPr/>
              </a:pPr>
              <a:r>
                <a:rPr kumimoji="0" lang="zh-CN" altLang="en-US" sz="2800" b="1" i="0" u="none" strike="noStrike" kern="0" cap="none" spc="0" normalizeH="0" baseline="0" noProof="0" dirty="0">
                  <a:ln>
                    <a:noFill/>
                  </a:ln>
                  <a:solidFill>
                    <a:srgbClr val="0000CC"/>
                  </a:solidFill>
                  <a:effectLst>
                    <a:outerShdw blurRad="38100" dist="38100" dir="2700000" algn="tl">
                      <a:srgbClr val="C0C0C0"/>
                    </a:outerShdw>
                  </a:effectLst>
                  <a:uLnTx/>
                  <a:uFillTx/>
                  <a:latin typeface="黑体" panose="02010609060101010101" charset="-122"/>
                  <a:ea typeface="黑体" panose="02010609060101010101" charset="-122"/>
                </a:rPr>
                <a:t>不变形</a:t>
              </a:r>
              <a:endParaRPr kumimoji="0" lang="zh-CN" altLang="en-US" sz="2800" b="1" i="0" u="none" strike="noStrike" kern="0" cap="none" spc="0" normalizeH="0" baseline="0" noProof="0" dirty="0">
                <a:ln>
                  <a:noFill/>
                </a:ln>
                <a:solidFill>
                  <a:srgbClr val="0000CC"/>
                </a:solidFill>
                <a:effectLst>
                  <a:outerShdw blurRad="38100" dist="38100" dir="2700000" algn="tl">
                    <a:srgbClr val="C0C0C0"/>
                  </a:outerShdw>
                </a:effectLst>
                <a:uLnTx/>
                <a:uFillTx/>
                <a:latin typeface="黑体" panose="02010609060101010101" charset="-122"/>
                <a:ea typeface="黑体" panose="02010609060101010101" charset="-122"/>
              </a:endParaRPr>
            </a:p>
          </p:txBody>
        </p:sp>
        <p:sp>
          <p:nvSpPr>
            <p:cNvPr id="6" name="Rectangle 220"/>
            <p:cNvSpPr>
              <a:spLocks noChangeArrowheads="1"/>
            </p:cNvSpPr>
            <p:nvPr/>
          </p:nvSpPr>
          <p:spPr bwMode="auto">
            <a:xfrm>
              <a:off x="2290" y="2387"/>
              <a:ext cx="1678" cy="635"/>
            </a:xfrm>
            <a:prstGeom prst="rect">
              <a:avLst/>
            </a:prstGeom>
            <a:noFill/>
            <a:ln w="12700" cap="sq" algn="ctr">
              <a:noFill/>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0000CC"/>
                  </a:solidFill>
                  <a:effectLst>
                    <a:outerShdw blurRad="38100" dist="38100" dir="2700000" algn="tl">
                      <a:srgbClr val="C0C0C0"/>
                    </a:outerShdw>
                  </a:effectLst>
                  <a:uLnTx/>
                  <a:uFillTx/>
                  <a:latin typeface="黑体" panose="02010609060101010101" charset="-122"/>
                  <a:ea typeface="黑体" panose="02010609060101010101" charset="-122"/>
                </a:rPr>
                <a:t>精细胞变形</a:t>
              </a:r>
              <a:endParaRPr kumimoji="0" lang="zh-CN" altLang="en-US" sz="2800" b="1" i="0" u="none" strike="noStrike" kern="0" cap="none" spc="0" normalizeH="0" baseline="0" noProof="0" dirty="0">
                <a:ln>
                  <a:noFill/>
                </a:ln>
                <a:solidFill>
                  <a:srgbClr val="0000CC"/>
                </a:solidFill>
                <a:effectLst>
                  <a:outerShdw blurRad="38100" dist="38100" dir="2700000" algn="tl">
                    <a:srgbClr val="C0C0C0"/>
                  </a:outerShdw>
                </a:effectLst>
                <a:uLnTx/>
                <a:uFillTx/>
                <a:latin typeface="黑体" panose="02010609060101010101" charset="-122"/>
                <a:ea typeface="黑体" panose="02010609060101010101" charset="-122"/>
              </a:endParaRPr>
            </a:p>
          </p:txBody>
        </p:sp>
      </p:grpSp>
      <p:grpSp>
        <p:nvGrpSpPr>
          <p:cNvPr id="7" name="Group 232"/>
          <p:cNvGrpSpPr/>
          <p:nvPr/>
        </p:nvGrpSpPr>
        <p:grpSpPr bwMode="auto">
          <a:xfrm>
            <a:off x="3779838" y="2247901"/>
            <a:ext cx="5173662" cy="539354"/>
            <a:chOff x="2381" y="1888"/>
            <a:chExt cx="3259" cy="453"/>
          </a:xfrm>
        </p:grpSpPr>
        <p:sp>
          <p:nvSpPr>
            <p:cNvPr id="8" name="Rectangle 221"/>
            <p:cNvSpPr>
              <a:spLocks noChangeArrowheads="1"/>
            </p:cNvSpPr>
            <p:nvPr/>
          </p:nvSpPr>
          <p:spPr bwMode="auto">
            <a:xfrm>
              <a:off x="3787" y="1979"/>
              <a:ext cx="1853" cy="249"/>
            </a:xfrm>
            <a:prstGeom prst="rect">
              <a:avLst/>
            </a:prstGeom>
            <a:noFill/>
            <a:ln w="12700" cap="sq" algn="ctr">
              <a:noFill/>
              <a:miter lim="800000"/>
            </a:ln>
            <a:effectLst/>
          </p:spPr>
          <p:txBody>
            <a:bodyPr anchor="ctr" anchorCtr="1"/>
            <a:lstStyle/>
            <a:p>
              <a:pPr>
                <a:spcBef>
                  <a:spcPct val="20000"/>
                </a:spcBef>
                <a:defRPr/>
              </a:pPr>
              <a:r>
                <a:rPr lang="zh-CN" altLang="en-US" sz="2800" b="1">
                  <a:solidFill>
                    <a:srgbClr val="0000CC"/>
                  </a:solidFill>
                  <a:effectLst>
                    <a:outerShdw blurRad="38100" dist="38100" dir="2700000" algn="tl">
                      <a:srgbClr val="C0C0C0"/>
                    </a:outerShdw>
                  </a:effectLst>
                  <a:latin typeface="黑体" panose="02010609060101010101" charset="-122"/>
                  <a:ea typeface="黑体" panose="02010609060101010101" charset="-122"/>
                </a:rPr>
                <a:t>不均等分裂</a:t>
              </a:r>
              <a:endParaRPr lang="zh-CN" altLang="en-US" sz="2800" b="1">
                <a:solidFill>
                  <a:srgbClr val="0000CC"/>
                </a:solidFill>
                <a:effectLst>
                  <a:outerShdw blurRad="38100" dist="38100" dir="2700000" algn="tl">
                    <a:srgbClr val="C0C0C0"/>
                  </a:outerShdw>
                </a:effectLst>
                <a:latin typeface="黑体" panose="02010609060101010101" charset="-122"/>
                <a:ea typeface="黑体" panose="02010609060101010101" charset="-122"/>
              </a:endParaRPr>
            </a:p>
          </p:txBody>
        </p:sp>
        <p:sp>
          <p:nvSpPr>
            <p:cNvPr id="9" name="Rectangle 222"/>
            <p:cNvSpPr>
              <a:spLocks noChangeArrowheads="1"/>
            </p:cNvSpPr>
            <p:nvPr/>
          </p:nvSpPr>
          <p:spPr bwMode="auto">
            <a:xfrm>
              <a:off x="2381" y="1888"/>
              <a:ext cx="1492" cy="453"/>
            </a:xfrm>
            <a:prstGeom prst="rect">
              <a:avLst/>
            </a:prstGeom>
            <a:noFill/>
            <a:ln w="12700" cap="sq" algn="ctr">
              <a:noFill/>
              <a:miter lim="800000"/>
            </a:ln>
            <a:effectLst/>
          </p:spPr>
          <p:txBody>
            <a:bodyPr anchor="ctr" anchorCtr="1"/>
            <a:lstStyle/>
            <a:p>
              <a:pPr>
                <a:spcBef>
                  <a:spcPct val="20000"/>
                </a:spcBef>
                <a:defRPr/>
              </a:pPr>
              <a:r>
                <a:rPr lang="zh-CN" altLang="en-US" sz="2800" b="1">
                  <a:solidFill>
                    <a:srgbClr val="0000CC"/>
                  </a:solidFill>
                  <a:effectLst>
                    <a:outerShdw blurRad="38100" dist="38100" dir="2700000" algn="tl">
                      <a:srgbClr val="C0C0C0"/>
                    </a:outerShdw>
                  </a:effectLst>
                  <a:latin typeface="黑体" panose="02010609060101010101" charset="-122"/>
                  <a:ea typeface="黑体" panose="02010609060101010101" charset="-122"/>
                </a:rPr>
                <a:t>均等分裂</a:t>
              </a:r>
              <a:endParaRPr lang="zh-CN" altLang="en-US" sz="2800" b="1">
                <a:solidFill>
                  <a:srgbClr val="0000CC"/>
                </a:solidFill>
                <a:effectLst>
                  <a:outerShdw blurRad="38100" dist="38100" dir="2700000" algn="tl">
                    <a:srgbClr val="C0C0C0"/>
                  </a:outerShdw>
                </a:effectLst>
                <a:latin typeface="黑体" panose="02010609060101010101" charset="-122"/>
                <a:ea typeface="黑体" panose="02010609060101010101" charset="-122"/>
              </a:endParaRPr>
            </a:p>
          </p:txBody>
        </p:sp>
      </p:grpSp>
      <p:grpSp>
        <p:nvGrpSpPr>
          <p:cNvPr id="10" name="Group 231"/>
          <p:cNvGrpSpPr/>
          <p:nvPr/>
        </p:nvGrpSpPr>
        <p:grpSpPr bwMode="auto">
          <a:xfrm>
            <a:off x="4067175" y="1383508"/>
            <a:ext cx="4897438" cy="702469"/>
            <a:chOff x="2562" y="1162"/>
            <a:chExt cx="3085" cy="590"/>
          </a:xfrm>
        </p:grpSpPr>
        <p:sp>
          <p:nvSpPr>
            <p:cNvPr id="11" name="Rectangle 223"/>
            <p:cNvSpPr>
              <a:spLocks noChangeArrowheads="1"/>
            </p:cNvSpPr>
            <p:nvPr/>
          </p:nvSpPr>
          <p:spPr bwMode="auto">
            <a:xfrm>
              <a:off x="3742" y="1162"/>
              <a:ext cx="1905" cy="590"/>
            </a:xfrm>
            <a:prstGeom prst="rect">
              <a:avLst/>
            </a:prstGeom>
            <a:noFill/>
            <a:ln w="12700" cap="sq" algn="ctr">
              <a:noFill/>
              <a:miter lim="800000"/>
            </a:ln>
            <a:effectLst/>
          </p:spPr>
          <p:txBody>
            <a:bodyPr anchor="ctr" anchorCtr="1"/>
            <a:lstStyle/>
            <a:p>
              <a:pPr marL="0" marR="0" lvl="0" indent="0" defTabSz="914400" eaLnBrk="1" fontAlgn="auto" latinLnBrk="0" hangingPunct="1">
                <a:lnSpc>
                  <a:spcPct val="100000"/>
                </a:lnSpc>
                <a:spcBef>
                  <a:spcPct val="20000"/>
                </a:spcBef>
                <a:spcAft>
                  <a:spcPts val="0"/>
                </a:spcAft>
                <a:buClrTx/>
                <a:buSzTx/>
                <a:buFontTx/>
                <a:buNone/>
                <a:defRPr/>
              </a:pPr>
              <a:r>
                <a:rPr kumimoji="0" lang="en-US" altLang="zh-CN" sz="2800" b="1" i="0" u="none" strike="noStrike" kern="0" cap="none" spc="0" normalizeH="0" baseline="0" noProof="0" dirty="0">
                  <a:ln>
                    <a:noFill/>
                  </a:ln>
                  <a:solidFill>
                    <a:srgbClr val="0000CC"/>
                  </a:solidFill>
                  <a:effectLst>
                    <a:outerShdw blurRad="38100" dist="38100" dir="2700000" algn="tl">
                      <a:srgbClr val="C0C0C0"/>
                    </a:outerShdw>
                  </a:effectLst>
                  <a:uLnTx/>
                  <a:uFillTx/>
                  <a:latin typeface="黑体" panose="02010609060101010101" charset="-122"/>
                  <a:ea typeface="黑体" panose="02010609060101010101" charset="-122"/>
                </a:rPr>
                <a:t>1</a:t>
              </a:r>
              <a:r>
                <a:rPr kumimoji="0" lang="zh-CN" altLang="en-US" sz="2800" b="1" i="0" u="none" strike="noStrike" kern="0" cap="none" spc="0" normalizeH="0" baseline="0" noProof="0" dirty="0">
                  <a:ln>
                    <a:noFill/>
                  </a:ln>
                  <a:solidFill>
                    <a:srgbClr val="0000CC"/>
                  </a:solidFill>
                  <a:effectLst>
                    <a:outerShdw blurRad="38100" dist="38100" dir="2700000" algn="tl">
                      <a:srgbClr val="C0C0C0"/>
                    </a:outerShdw>
                  </a:effectLst>
                  <a:uLnTx/>
                  <a:uFillTx/>
                  <a:latin typeface="黑体" panose="02010609060101010101" charset="-122"/>
                  <a:ea typeface="黑体" panose="02010609060101010101" charset="-122"/>
                </a:rPr>
                <a:t>个</a:t>
              </a:r>
              <a:endParaRPr kumimoji="0" lang="zh-CN" altLang="en-US" sz="2800" b="1" i="0" u="none" strike="noStrike" kern="0" cap="none" spc="0" normalizeH="0" baseline="0" noProof="0" dirty="0">
                <a:ln>
                  <a:noFill/>
                </a:ln>
                <a:solidFill>
                  <a:srgbClr val="0000CC"/>
                </a:solidFill>
                <a:effectLst>
                  <a:outerShdw blurRad="38100" dist="38100" dir="2700000" algn="tl">
                    <a:srgbClr val="C0C0C0"/>
                  </a:outerShdw>
                </a:effectLst>
                <a:uLnTx/>
                <a:uFillTx/>
                <a:latin typeface="黑体" panose="02010609060101010101" charset="-122"/>
                <a:ea typeface="黑体" panose="02010609060101010101" charset="-122"/>
              </a:endParaRPr>
            </a:p>
          </p:txBody>
        </p:sp>
        <p:sp>
          <p:nvSpPr>
            <p:cNvPr id="12" name="Rectangle 224"/>
            <p:cNvSpPr>
              <a:spLocks noChangeArrowheads="1"/>
            </p:cNvSpPr>
            <p:nvPr/>
          </p:nvSpPr>
          <p:spPr bwMode="auto">
            <a:xfrm>
              <a:off x="2562" y="1253"/>
              <a:ext cx="1089" cy="441"/>
            </a:xfrm>
            <a:prstGeom prst="rect">
              <a:avLst/>
            </a:prstGeom>
            <a:noFill/>
            <a:ln w="12700" cap="sq">
              <a:noFill/>
              <a:miter lim="800000"/>
            </a:ln>
            <a:effectLst/>
          </p:spPr>
          <p:txBody>
            <a:bodyPr anchor="ctr" anchorCtr="1"/>
            <a:lstStyle/>
            <a:p>
              <a:pPr marL="0" marR="0" lvl="0" indent="0" defTabSz="914400" eaLnBrk="1" fontAlgn="auto" latinLnBrk="0" hangingPunct="1">
                <a:lnSpc>
                  <a:spcPct val="100000"/>
                </a:lnSpc>
                <a:spcBef>
                  <a:spcPct val="20000"/>
                </a:spcBef>
                <a:spcAft>
                  <a:spcPts val="0"/>
                </a:spcAft>
                <a:buClrTx/>
                <a:buSzTx/>
                <a:buFontTx/>
                <a:buNone/>
                <a:defRPr/>
              </a:pPr>
              <a:r>
                <a:rPr kumimoji="0" lang="en-US" altLang="zh-CN" sz="2800" b="1" i="0" u="none" strike="noStrike" kern="0" cap="none" spc="0" normalizeH="0" baseline="0" noProof="0" dirty="0">
                  <a:ln>
                    <a:noFill/>
                  </a:ln>
                  <a:solidFill>
                    <a:srgbClr val="0000CC"/>
                  </a:solidFill>
                  <a:effectLst>
                    <a:outerShdw blurRad="38100" dist="38100" dir="2700000" algn="tl">
                      <a:srgbClr val="C0C0C0"/>
                    </a:outerShdw>
                  </a:effectLst>
                  <a:uLnTx/>
                  <a:uFillTx/>
                  <a:latin typeface="黑体" panose="02010609060101010101" charset="-122"/>
                  <a:ea typeface="黑体" panose="02010609060101010101" charset="-122"/>
                </a:rPr>
                <a:t>4</a:t>
              </a:r>
              <a:r>
                <a:rPr kumimoji="0" lang="zh-CN" altLang="en-US" sz="2800" b="1" i="0" u="none" strike="noStrike" kern="0" cap="none" spc="0" normalizeH="0" baseline="0" noProof="0" dirty="0">
                  <a:ln>
                    <a:noFill/>
                  </a:ln>
                  <a:solidFill>
                    <a:srgbClr val="0000CC"/>
                  </a:solidFill>
                  <a:effectLst>
                    <a:outerShdw blurRad="38100" dist="38100" dir="2700000" algn="tl">
                      <a:srgbClr val="C0C0C0"/>
                    </a:outerShdw>
                  </a:effectLst>
                  <a:uLnTx/>
                  <a:uFillTx/>
                  <a:latin typeface="黑体" panose="02010609060101010101" charset="-122"/>
                  <a:ea typeface="黑体" panose="02010609060101010101" charset="-122"/>
                </a:rPr>
                <a:t>个</a:t>
              </a:r>
              <a:endParaRPr kumimoji="0" lang="zh-CN" altLang="en-US" sz="2800" b="1" i="0" u="none" strike="noStrike" kern="0" cap="none" spc="0" normalizeH="0" baseline="0" noProof="0" dirty="0">
                <a:ln>
                  <a:noFill/>
                </a:ln>
                <a:solidFill>
                  <a:srgbClr val="0000CC"/>
                </a:solidFill>
                <a:effectLst>
                  <a:outerShdw blurRad="38100" dist="38100" dir="2700000" algn="tl">
                    <a:srgbClr val="C0C0C0"/>
                  </a:outerShdw>
                </a:effectLst>
                <a:uLnTx/>
                <a:uFillTx/>
                <a:latin typeface="黑体" panose="02010609060101010101" charset="-122"/>
                <a:ea typeface="黑体" panose="02010609060101010101" charset="-122"/>
              </a:endParaRPr>
            </a:p>
          </p:txBody>
        </p:sp>
      </p:grpSp>
      <p:sp>
        <p:nvSpPr>
          <p:cNvPr id="13" name="Text Box 229"/>
          <p:cNvSpPr txBox="1">
            <a:spLocks noChangeArrowheads="1"/>
          </p:cNvSpPr>
          <p:nvPr/>
        </p:nvSpPr>
        <p:spPr bwMode="auto">
          <a:xfrm>
            <a:off x="900113" y="3615871"/>
            <a:ext cx="7848600" cy="809625"/>
          </a:xfrm>
          <a:prstGeom prst="rect">
            <a:avLst/>
          </a:prstGeom>
          <a:noFill/>
          <a:ln w="12700" cap="sq" algn="ctr">
            <a:noFill/>
            <a:miter lim="800000"/>
          </a:ln>
          <a:effectLst/>
        </p:spPr>
        <p:txBody>
          <a:bodyPr anchor="ctr"/>
          <a:lstStyle/>
          <a:p>
            <a:pPr>
              <a:defRPr/>
            </a:pPr>
            <a:r>
              <a:rPr lang="en-US" altLang="zh-CN" sz="2400" b="1" dirty="0">
                <a:solidFill>
                  <a:srgbClr val="0000CC"/>
                </a:solidFill>
                <a:effectLst>
                  <a:outerShdw blurRad="38100" dist="38100" dir="2700000" algn="tl">
                    <a:srgbClr val="C0C0C0"/>
                  </a:outerShdw>
                </a:effectLst>
                <a:latin typeface="黑体" panose="02010609060101010101" charset="-122"/>
                <a:ea typeface="黑体" panose="02010609060101010101" charset="-122"/>
              </a:rPr>
              <a:t>1</a:t>
            </a:r>
            <a:r>
              <a:rPr lang="zh-CN" altLang="en-US" sz="2400" b="1" dirty="0">
                <a:solidFill>
                  <a:srgbClr val="0000CC"/>
                </a:solidFill>
                <a:effectLst>
                  <a:outerShdw blurRad="38100" dist="38100" dir="2700000" algn="tl">
                    <a:srgbClr val="C0C0C0"/>
                  </a:outerShdw>
                </a:effectLst>
                <a:latin typeface="黑体" panose="02010609060101010101" charset="-122"/>
                <a:ea typeface="黑体" panose="02010609060101010101" charset="-122"/>
              </a:rPr>
              <a:t>、都经过一次减数分裂，分裂过程中均有联会、四分体等现象的出现</a:t>
            </a:r>
            <a:endParaRPr lang="zh-CN" altLang="en-US" sz="2400" b="1" dirty="0">
              <a:solidFill>
                <a:srgbClr val="0000CC"/>
              </a:solidFill>
              <a:effectLst>
                <a:outerShdw blurRad="38100" dist="38100" dir="2700000" algn="tl">
                  <a:srgbClr val="C0C0C0"/>
                </a:outerShdw>
              </a:effectLst>
              <a:latin typeface="黑体" panose="02010609060101010101" charset="-122"/>
              <a:ea typeface="黑体" panose="02010609060101010101" charset="-122"/>
            </a:endParaRPr>
          </a:p>
        </p:txBody>
      </p:sp>
      <p:sp>
        <p:nvSpPr>
          <p:cNvPr id="14" name="Text Box 230"/>
          <p:cNvSpPr txBox="1">
            <a:spLocks noChangeArrowheads="1"/>
          </p:cNvSpPr>
          <p:nvPr/>
        </p:nvSpPr>
        <p:spPr bwMode="auto">
          <a:xfrm>
            <a:off x="827088" y="4535033"/>
            <a:ext cx="7777162" cy="320279"/>
          </a:xfrm>
          <a:prstGeom prst="rect">
            <a:avLst/>
          </a:prstGeom>
          <a:noFill/>
          <a:ln w="12700" cap="sq" algn="ctr">
            <a:noFill/>
            <a:miter lim="800000"/>
          </a:ln>
          <a:effectLst/>
        </p:spPr>
        <p:txBody>
          <a:bodyPr anchor="ctr"/>
          <a:lstStyle/>
          <a:p>
            <a:pPr>
              <a:defRPr/>
            </a:pPr>
            <a:r>
              <a:rPr lang="en-US" altLang="zh-CN" sz="2400" b="1" dirty="0">
                <a:solidFill>
                  <a:srgbClr val="0000CC"/>
                </a:solidFill>
                <a:effectLst>
                  <a:outerShdw blurRad="38100" dist="38100" dir="2700000" algn="tl">
                    <a:srgbClr val="C0C0C0"/>
                  </a:outerShdw>
                </a:effectLst>
                <a:latin typeface="黑体" panose="02010609060101010101" charset="-122"/>
                <a:ea typeface="黑体" panose="02010609060101010101" charset="-122"/>
              </a:rPr>
              <a:t>2</a:t>
            </a:r>
            <a:r>
              <a:rPr lang="zh-CN" altLang="en-US" sz="2400" b="1" dirty="0">
                <a:solidFill>
                  <a:srgbClr val="0000CC"/>
                </a:solidFill>
                <a:effectLst>
                  <a:outerShdw blurRad="38100" dist="38100" dir="2700000" algn="tl">
                    <a:srgbClr val="C0C0C0"/>
                  </a:outerShdw>
                </a:effectLst>
                <a:latin typeface="黑体" panose="02010609060101010101" charset="-122"/>
                <a:ea typeface="黑体" panose="02010609060101010101" charset="-122"/>
              </a:rPr>
              <a:t>、染色体数都比原始生殖细胞减少一半</a:t>
            </a:r>
            <a:endParaRPr lang="zh-CN" altLang="en-US" sz="2400" b="1" dirty="0">
              <a:solidFill>
                <a:srgbClr val="0000CC"/>
              </a:solidFill>
              <a:effectLst>
                <a:outerShdw blurRad="38100" dist="38100" dir="2700000" algn="tl">
                  <a:srgbClr val="C0C0C0"/>
                </a:outerShdw>
              </a:effectLst>
              <a:latin typeface="黑体" panose="02010609060101010101" charset="-122"/>
              <a:ea typeface="黑体" panose="02010609060101010101"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32"/>
          <p:cNvGrpSpPr/>
          <p:nvPr/>
        </p:nvGrpSpPr>
        <p:grpSpPr bwMode="auto">
          <a:xfrm>
            <a:off x="2339975" y="1837983"/>
            <a:ext cx="4495800" cy="3242072"/>
            <a:chOff x="1474" y="1434"/>
            <a:chExt cx="2832" cy="2723"/>
          </a:xfrm>
        </p:grpSpPr>
        <p:pic>
          <p:nvPicPr>
            <p:cNvPr id="13341" name="Picture 4"/>
            <p:cNvPicPr>
              <a:picLocks noChangeAspect="1" noChangeArrowheads="1"/>
            </p:cNvPicPr>
            <p:nvPr/>
          </p:nvPicPr>
          <p:blipFill>
            <a:blip r:embed="rId1">
              <a:extLst>
                <a:ext uri="{28A0092B-C50C-407E-A947-70E740481C1C}">
                  <a14:useLocalDpi xmlns:a14="http://schemas.microsoft.com/office/drawing/2010/main" val="0"/>
                </a:ext>
              </a:extLst>
            </a:blip>
            <a:srcRect l="49893" t="17999" r="34000" b="61348"/>
            <a:stretch>
              <a:fillRect/>
            </a:stretch>
          </p:blipFill>
          <p:spPr bwMode="auto">
            <a:xfrm>
              <a:off x="1474" y="1434"/>
              <a:ext cx="2832" cy="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2" name="Rectangle 31"/>
            <p:cNvSpPr>
              <a:spLocks noChangeArrowheads="1"/>
            </p:cNvSpPr>
            <p:nvPr/>
          </p:nvSpPr>
          <p:spPr bwMode="auto">
            <a:xfrm>
              <a:off x="1474" y="1619"/>
              <a:ext cx="116" cy="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grpSp>
      <p:sp>
        <p:nvSpPr>
          <p:cNvPr id="128006" name="Text Box 6"/>
          <p:cNvSpPr txBox="1">
            <a:spLocks noChangeArrowheads="1"/>
          </p:cNvSpPr>
          <p:nvPr/>
        </p:nvSpPr>
        <p:spPr bwMode="auto">
          <a:xfrm>
            <a:off x="107951" y="535898"/>
            <a:ext cx="8856663" cy="1384995"/>
          </a:xfrm>
          <a:prstGeom prst="rect">
            <a:avLst/>
          </a:prstGeom>
          <a:noFill/>
          <a:ln w="76200" cmpd="tri">
            <a:solidFill>
              <a:srgbClr val="B2B2B2"/>
            </a:solidFill>
            <a:miter lim="800000"/>
          </a:ln>
          <a:effectLst/>
        </p:spPr>
        <p:txBody>
          <a:bodyPr>
            <a:spAutoFit/>
          </a:bodyPr>
          <a:lstStyle/>
          <a:p>
            <a:pPr>
              <a:defRPr/>
            </a:pPr>
            <a:r>
              <a:rPr lang="en-US" altLang="zh-CN" sz="2800" b="1" dirty="0" smtClean="0">
                <a:effectLst>
                  <a:outerShdw blurRad="38100" dist="38100" dir="2700000" algn="tl">
                    <a:srgbClr val="C0C0C0"/>
                  </a:outerShdw>
                </a:effectLst>
                <a:latin typeface="黑体" panose="02010609060101010101" charset="-122"/>
                <a:ea typeface="黑体" panose="02010609060101010101" charset="-122"/>
              </a:rPr>
              <a:t>1</a:t>
            </a:r>
            <a:r>
              <a:rPr lang="zh-CN" altLang="en-US" sz="2800" b="1" dirty="0" smtClean="0">
                <a:effectLst>
                  <a:outerShdw blurRad="38100" dist="38100" dir="2700000" algn="tl">
                    <a:srgbClr val="C0C0C0"/>
                  </a:outerShdw>
                </a:effectLst>
                <a:latin typeface="黑体" panose="02010609060101010101" charset="-122"/>
                <a:ea typeface="黑体" panose="02010609060101010101" charset="-122"/>
              </a:rPr>
              <a:t>、同源染色体：</a:t>
            </a:r>
            <a:endParaRPr lang="en-US" altLang="zh-CN" sz="2800" b="1" dirty="0" smtClean="0">
              <a:effectLst>
                <a:outerShdw blurRad="38100" dist="38100" dir="2700000" algn="tl">
                  <a:srgbClr val="C0C0C0"/>
                </a:outerShdw>
              </a:effectLst>
              <a:latin typeface="黑体" panose="02010609060101010101" charset="-122"/>
              <a:ea typeface="黑体" panose="02010609060101010101" charset="-122"/>
            </a:endParaRPr>
          </a:p>
          <a:p>
            <a:pPr>
              <a:defRPr/>
            </a:pPr>
            <a:endParaRPr lang="en-US" altLang="zh-CN" sz="2800" b="1" dirty="0">
              <a:effectLst>
                <a:outerShdw blurRad="38100" dist="38100" dir="2700000" algn="tl">
                  <a:srgbClr val="C0C0C0"/>
                </a:outerShdw>
              </a:effectLst>
              <a:latin typeface="黑体" panose="02010609060101010101" charset="-122"/>
              <a:ea typeface="黑体" panose="02010609060101010101" charset="-122"/>
            </a:endParaRPr>
          </a:p>
          <a:p>
            <a:pPr>
              <a:defRPr/>
            </a:pPr>
            <a:endParaRPr lang="en-US" altLang="zh-CN" sz="2800" b="1" dirty="0" smtClean="0">
              <a:effectLst>
                <a:outerShdw blurRad="38100" dist="38100" dir="2700000" algn="tl">
                  <a:srgbClr val="C0C0C0"/>
                </a:outerShdw>
              </a:effectLst>
              <a:latin typeface="黑体" panose="02010609060101010101" charset="-122"/>
              <a:ea typeface="黑体" panose="02010609060101010101" charset="-122"/>
            </a:endParaRPr>
          </a:p>
        </p:txBody>
      </p:sp>
      <p:sp>
        <p:nvSpPr>
          <p:cNvPr id="128005" name="Text Box 5"/>
          <p:cNvSpPr txBox="1">
            <a:spLocks noChangeArrowheads="1"/>
          </p:cNvSpPr>
          <p:nvPr/>
        </p:nvSpPr>
        <p:spPr bwMode="auto">
          <a:xfrm>
            <a:off x="107950" y="10321"/>
            <a:ext cx="3839936" cy="584775"/>
          </a:xfrm>
          <a:prstGeom prst="rect">
            <a:avLst/>
          </a:prstGeom>
          <a:noFill/>
          <a:ln w="9525">
            <a:noFill/>
            <a:miter lim="800000"/>
          </a:ln>
          <a:effectLst/>
        </p:spPr>
        <p:txBody>
          <a:bodyPr wrap="square">
            <a:spAutoFit/>
          </a:bodyPr>
          <a:lstStyle/>
          <a:p>
            <a:pPr>
              <a:defRPr/>
            </a:pPr>
            <a:r>
              <a:rPr lang="zh-CN" altLang="en-US" sz="3200" b="1" dirty="0" smtClean="0">
                <a:effectLst>
                  <a:outerShdw blurRad="38100" dist="38100" dir="2700000" algn="tl">
                    <a:srgbClr val="C0C0C0"/>
                  </a:outerShdw>
                </a:effectLst>
                <a:latin typeface="Times New Roman" panose="02020603050405020304" pitchFamily="18" charset="0"/>
                <a:ea typeface="黑体" panose="02010609060101010101" charset="-122"/>
              </a:rPr>
              <a:t>二、重要</a:t>
            </a:r>
            <a:r>
              <a:rPr lang="zh-CN" altLang="en-US" sz="3200" b="1" dirty="0">
                <a:effectLst>
                  <a:outerShdw blurRad="38100" dist="38100" dir="2700000" algn="tl">
                    <a:srgbClr val="C0C0C0"/>
                  </a:outerShdw>
                </a:effectLst>
                <a:latin typeface="Times New Roman" panose="02020603050405020304" pitchFamily="18" charset="0"/>
                <a:ea typeface="黑体" panose="02010609060101010101" charset="-122"/>
              </a:rPr>
              <a:t>概念</a:t>
            </a:r>
            <a:endParaRPr lang="zh-CN" altLang="en-US" sz="3200" b="1" dirty="0">
              <a:effectLst>
                <a:outerShdw blurRad="38100" dist="38100" dir="2700000" algn="tl">
                  <a:srgbClr val="C0C0C0"/>
                </a:outerShdw>
              </a:effectLst>
              <a:latin typeface="Times New Roman" panose="02020603050405020304" pitchFamily="18" charset="0"/>
              <a:ea typeface="黑体" panose="02010609060101010101" charset="-122"/>
            </a:endParaRPr>
          </a:p>
        </p:txBody>
      </p:sp>
      <p:sp>
        <p:nvSpPr>
          <p:cNvPr id="128007" name="Text Box 7"/>
          <p:cNvSpPr txBox="1">
            <a:spLocks noChangeArrowheads="1"/>
          </p:cNvSpPr>
          <p:nvPr/>
        </p:nvSpPr>
        <p:spPr bwMode="auto">
          <a:xfrm>
            <a:off x="1030739" y="2040162"/>
            <a:ext cx="652916" cy="2554545"/>
          </a:xfrm>
          <a:prstGeom prst="rect">
            <a:avLst/>
          </a:prstGeom>
          <a:solidFill>
            <a:srgbClr val="FFFFCC"/>
          </a:solidFill>
          <a:ln w="38100">
            <a:solidFill>
              <a:srgbClr val="666633"/>
            </a:solidFill>
            <a:miter lim="800000"/>
          </a:ln>
          <a:effectLst/>
        </p:spPr>
        <p:txBody>
          <a:bodyPr wrap="square">
            <a:spAutoFit/>
          </a:bodyPr>
          <a:lstStyle/>
          <a:p>
            <a:pPr>
              <a:defRPr/>
            </a:pPr>
            <a:r>
              <a:rPr lang="zh-CN" altLang="en-US" sz="3200" dirty="0">
                <a:solidFill>
                  <a:srgbClr val="800000"/>
                </a:solidFill>
                <a:effectLst>
                  <a:outerShdw blurRad="38100" dist="38100" dir="2700000" algn="tl">
                    <a:srgbClr val="000000"/>
                  </a:outerShdw>
                </a:effectLst>
                <a:latin typeface="Times New Roman" panose="02020603050405020304" pitchFamily="18" charset="0"/>
                <a:ea typeface="黑体" panose="02010609060101010101" charset="-122"/>
              </a:rPr>
              <a:t>同源染色体</a:t>
            </a:r>
            <a:endParaRPr lang="zh-CN" altLang="en-US" sz="3200" dirty="0">
              <a:solidFill>
                <a:srgbClr val="800000"/>
              </a:solidFill>
              <a:effectLst>
                <a:outerShdw blurRad="38100" dist="38100" dir="2700000" algn="tl">
                  <a:srgbClr val="000000"/>
                </a:outerShdw>
              </a:effectLst>
              <a:latin typeface="Times New Roman" panose="02020603050405020304" pitchFamily="18" charset="0"/>
              <a:ea typeface="黑体" panose="02010609060101010101" charset="-122"/>
            </a:endParaRPr>
          </a:p>
        </p:txBody>
      </p:sp>
      <p:sp>
        <p:nvSpPr>
          <p:cNvPr id="128008" name="Text Box 8"/>
          <p:cNvSpPr txBox="1">
            <a:spLocks noChangeArrowheads="1"/>
          </p:cNvSpPr>
          <p:nvPr/>
        </p:nvSpPr>
        <p:spPr bwMode="auto">
          <a:xfrm>
            <a:off x="7480755" y="1960844"/>
            <a:ext cx="589188" cy="3046988"/>
          </a:xfrm>
          <a:prstGeom prst="rect">
            <a:avLst/>
          </a:prstGeom>
          <a:solidFill>
            <a:srgbClr val="FFFFCC"/>
          </a:solidFill>
          <a:ln w="9525">
            <a:solidFill>
              <a:schemeClr val="tx1"/>
            </a:solidFill>
            <a:miter lim="800000"/>
          </a:ln>
        </p:spPr>
        <p:txBody>
          <a:bodyPr wrap="square">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zh-CN" altLang="en-US" sz="3200">
                <a:latin typeface="Times New Roman" panose="02020603050405020304" pitchFamily="18" charset="0"/>
              </a:rPr>
              <a:t>非同源染色体</a:t>
            </a:r>
            <a:endParaRPr lang="zh-CN" altLang="en-US" sz="3200">
              <a:latin typeface="Times New Roman" panose="02020603050405020304" pitchFamily="18" charset="0"/>
            </a:endParaRPr>
          </a:p>
        </p:txBody>
      </p:sp>
      <p:grpSp>
        <p:nvGrpSpPr>
          <p:cNvPr id="3" name="Group 23"/>
          <p:cNvGrpSpPr/>
          <p:nvPr/>
        </p:nvGrpSpPr>
        <p:grpSpPr bwMode="auto">
          <a:xfrm>
            <a:off x="1763714" y="2525938"/>
            <a:ext cx="2663825" cy="1079897"/>
            <a:chOff x="1111" y="2024"/>
            <a:chExt cx="1678" cy="907"/>
          </a:xfrm>
        </p:grpSpPr>
        <p:sp>
          <p:nvSpPr>
            <p:cNvPr id="13339" name="Line 9"/>
            <p:cNvSpPr>
              <a:spLocks noChangeShapeType="1"/>
            </p:cNvSpPr>
            <p:nvPr/>
          </p:nvSpPr>
          <p:spPr bwMode="auto">
            <a:xfrm flipH="1">
              <a:off x="1111" y="2024"/>
              <a:ext cx="1678" cy="181"/>
            </a:xfrm>
            <a:prstGeom prst="line">
              <a:avLst/>
            </a:prstGeom>
            <a:noFill/>
            <a:ln w="38100">
              <a:solidFill>
                <a:srgbClr val="666633"/>
              </a:solidFill>
              <a:rou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40" name="Line 10"/>
            <p:cNvSpPr>
              <a:spLocks noChangeShapeType="1"/>
            </p:cNvSpPr>
            <p:nvPr/>
          </p:nvSpPr>
          <p:spPr bwMode="auto">
            <a:xfrm flipH="1" flipV="1">
              <a:off x="1111" y="2205"/>
              <a:ext cx="1451" cy="726"/>
            </a:xfrm>
            <a:prstGeom prst="line">
              <a:avLst/>
            </a:prstGeom>
            <a:noFill/>
            <a:ln w="38100">
              <a:solidFill>
                <a:srgbClr val="666633"/>
              </a:solidFill>
              <a:round/>
            </a:ln>
            <a:extLst>
              <a:ext uri="{909E8E84-426E-40DD-AFC4-6F175D3DCCD1}">
                <a14:hiddenFill xmlns:a14="http://schemas.microsoft.com/office/drawing/2010/main">
                  <a:noFill/>
                </a14:hiddenFill>
              </a:ext>
            </a:extLst>
          </p:spPr>
          <p:txBody>
            <a:bodyPr>
              <a:spAutoFit/>
            </a:bodyPr>
            <a:lstStyle/>
            <a:p>
              <a:endParaRPr lang="zh-CN" altLang="en-US"/>
            </a:p>
          </p:txBody>
        </p:sp>
      </p:grpSp>
      <p:grpSp>
        <p:nvGrpSpPr>
          <p:cNvPr id="4" name="Group 24"/>
          <p:cNvGrpSpPr/>
          <p:nvPr/>
        </p:nvGrpSpPr>
        <p:grpSpPr bwMode="auto">
          <a:xfrm>
            <a:off x="1763713" y="3120059"/>
            <a:ext cx="3168650" cy="1133475"/>
            <a:chOff x="1111" y="2523"/>
            <a:chExt cx="1996" cy="952"/>
          </a:xfrm>
        </p:grpSpPr>
        <p:sp>
          <p:nvSpPr>
            <p:cNvPr id="13337" name="Line 11"/>
            <p:cNvSpPr>
              <a:spLocks noChangeShapeType="1"/>
            </p:cNvSpPr>
            <p:nvPr/>
          </p:nvSpPr>
          <p:spPr bwMode="auto">
            <a:xfrm flipH="1">
              <a:off x="1111" y="2523"/>
              <a:ext cx="1950" cy="317"/>
            </a:xfrm>
            <a:prstGeom prst="line">
              <a:avLst/>
            </a:prstGeom>
            <a:noFill/>
            <a:ln w="38100">
              <a:solidFill>
                <a:srgbClr val="666633"/>
              </a:solidFill>
              <a:rou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38" name="Line 12"/>
            <p:cNvSpPr>
              <a:spLocks noChangeShapeType="1"/>
            </p:cNvSpPr>
            <p:nvPr/>
          </p:nvSpPr>
          <p:spPr bwMode="auto">
            <a:xfrm flipH="1" flipV="1">
              <a:off x="1111" y="2840"/>
              <a:ext cx="1996" cy="635"/>
            </a:xfrm>
            <a:prstGeom prst="line">
              <a:avLst/>
            </a:prstGeom>
            <a:noFill/>
            <a:ln w="38100">
              <a:solidFill>
                <a:srgbClr val="666633"/>
              </a:solidFill>
              <a:round/>
            </a:ln>
            <a:extLst>
              <a:ext uri="{909E8E84-426E-40DD-AFC4-6F175D3DCCD1}">
                <a14:hiddenFill xmlns:a14="http://schemas.microsoft.com/office/drawing/2010/main">
                  <a:noFill/>
                </a14:hiddenFill>
              </a:ext>
            </a:extLst>
          </p:spPr>
          <p:txBody>
            <a:bodyPr>
              <a:spAutoFit/>
            </a:bodyPr>
            <a:lstStyle/>
            <a:p>
              <a:endParaRPr lang="zh-CN" altLang="en-US"/>
            </a:p>
          </p:txBody>
        </p:sp>
      </p:grpSp>
      <p:grpSp>
        <p:nvGrpSpPr>
          <p:cNvPr id="5" name="Group 25"/>
          <p:cNvGrpSpPr/>
          <p:nvPr/>
        </p:nvGrpSpPr>
        <p:grpSpPr bwMode="auto">
          <a:xfrm>
            <a:off x="4572001" y="2147319"/>
            <a:ext cx="2879725" cy="432197"/>
            <a:chOff x="2880" y="1706"/>
            <a:chExt cx="1814" cy="363"/>
          </a:xfrm>
        </p:grpSpPr>
        <p:sp>
          <p:nvSpPr>
            <p:cNvPr id="13335" name="Line 13"/>
            <p:cNvSpPr>
              <a:spLocks noChangeShapeType="1"/>
            </p:cNvSpPr>
            <p:nvPr/>
          </p:nvSpPr>
          <p:spPr bwMode="auto">
            <a:xfrm flipV="1">
              <a:off x="2880" y="1706"/>
              <a:ext cx="1814" cy="227"/>
            </a:xfrm>
            <a:prstGeom prst="line">
              <a:avLst/>
            </a:prstGeom>
            <a:noFill/>
            <a:ln w="38100">
              <a:solidFill>
                <a:srgbClr val="006600"/>
              </a:solidFill>
              <a:rou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36" name="Line 14"/>
            <p:cNvSpPr>
              <a:spLocks noChangeShapeType="1"/>
            </p:cNvSpPr>
            <p:nvPr/>
          </p:nvSpPr>
          <p:spPr bwMode="auto">
            <a:xfrm flipV="1">
              <a:off x="3288" y="1706"/>
              <a:ext cx="1406" cy="363"/>
            </a:xfrm>
            <a:prstGeom prst="line">
              <a:avLst/>
            </a:prstGeom>
            <a:noFill/>
            <a:ln w="38100">
              <a:solidFill>
                <a:srgbClr val="006600"/>
              </a:solidFill>
              <a:round/>
            </a:ln>
            <a:extLst>
              <a:ext uri="{909E8E84-426E-40DD-AFC4-6F175D3DCCD1}">
                <a14:hiddenFill xmlns:a14="http://schemas.microsoft.com/office/drawing/2010/main">
                  <a:noFill/>
                </a14:hiddenFill>
              </a:ext>
            </a:extLst>
          </p:spPr>
          <p:txBody>
            <a:bodyPr>
              <a:spAutoFit/>
            </a:bodyPr>
            <a:lstStyle/>
            <a:p>
              <a:endParaRPr lang="zh-CN" altLang="en-US"/>
            </a:p>
          </p:txBody>
        </p:sp>
      </p:grpSp>
      <p:grpSp>
        <p:nvGrpSpPr>
          <p:cNvPr id="6" name="Group 26"/>
          <p:cNvGrpSpPr/>
          <p:nvPr/>
        </p:nvGrpSpPr>
        <p:grpSpPr bwMode="auto">
          <a:xfrm>
            <a:off x="4211639" y="2687863"/>
            <a:ext cx="3240087" cy="1079897"/>
            <a:chOff x="2653" y="2160"/>
            <a:chExt cx="2041" cy="907"/>
          </a:xfrm>
        </p:grpSpPr>
        <p:sp>
          <p:nvSpPr>
            <p:cNvPr id="13333" name="Line 15"/>
            <p:cNvSpPr>
              <a:spLocks noChangeShapeType="1"/>
            </p:cNvSpPr>
            <p:nvPr/>
          </p:nvSpPr>
          <p:spPr bwMode="auto">
            <a:xfrm>
              <a:off x="2653" y="2160"/>
              <a:ext cx="2041" cy="136"/>
            </a:xfrm>
            <a:prstGeom prst="line">
              <a:avLst/>
            </a:prstGeom>
            <a:noFill/>
            <a:ln w="38100">
              <a:solidFill>
                <a:srgbClr val="006600"/>
              </a:solidFill>
              <a:rou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34" name="Line 16"/>
            <p:cNvSpPr>
              <a:spLocks noChangeShapeType="1"/>
            </p:cNvSpPr>
            <p:nvPr/>
          </p:nvSpPr>
          <p:spPr bwMode="auto">
            <a:xfrm flipV="1">
              <a:off x="3243" y="2296"/>
              <a:ext cx="1451" cy="771"/>
            </a:xfrm>
            <a:prstGeom prst="line">
              <a:avLst/>
            </a:prstGeom>
            <a:noFill/>
            <a:ln w="38100">
              <a:solidFill>
                <a:srgbClr val="006600"/>
              </a:solidFill>
              <a:round/>
            </a:ln>
            <a:extLst>
              <a:ext uri="{909E8E84-426E-40DD-AFC4-6F175D3DCCD1}">
                <a14:hiddenFill xmlns:a14="http://schemas.microsoft.com/office/drawing/2010/main">
                  <a:noFill/>
                </a14:hiddenFill>
              </a:ext>
            </a:extLst>
          </p:spPr>
          <p:txBody>
            <a:bodyPr>
              <a:spAutoFit/>
            </a:bodyPr>
            <a:lstStyle/>
            <a:p>
              <a:endParaRPr lang="zh-CN" altLang="en-US"/>
            </a:p>
          </p:txBody>
        </p:sp>
      </p:grpSp>
      <p:grpSp>
        <p:nvGrpSpPr>
          <p:cNvPr id="7" name="Group 27"/>
          <p:cNvGrpSpPr/>
          <p:nvPr/>
        </p:nvGrpSpPr>
        <p:grpSpPr bwMode="auto">
          <a:xfrm>
            <a:off x="4067175" y="3011712"/>
            <a:ext cx="3384550" cy="756047"/>
            <a:chOff x="2562" y="2432"/>
            <a:chExt cx="2132" cy="635"/>
          </a:xfrm>
        </p:grpSpPr>
        <p:sp>
          <p:nvSpPr>
            <p:cNvPr id="13331" name="Line 17"/>
            <p:cNvSpPr>
              <a:spLocks noChangeShapeType="1"/>
            </p:cNvSpPr>
            <p:nvPr/>
          </p:nvSpPr>
          <p:spPr bwMode="auto">
            <a:xfrm>
              <a:off x="3061" y="2432"/>
              <a:ext cx="1633" cy="227"/>
            </a:xfrm>
            <a:prstGeom prst="line">
              <a:avLst/>
            </a:prstGeom>
            <a:noFill/>
            <a:ln w="38100">
              <a:solidFill>
                <a:srgbClr val="006600"/>
              </a:solidFill>
              <a:rou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32" name="Line 18"/>
            <p:cNvSpPr>
              <a:spLocks noChangeShapeType="1"/>
            </p:cNvSpPr>
            <p:nvPr/>
          </p:nvSpPr>
          <p:spPr bwMode="auto">
            <a:xfrm flipV="1">
              <a:off x="2562" y="2659"/>
              <a:ext cx="2132" cy="408"/>
            </a:xfrm>
            <a:prstGeom prst="line">
              <a:avLst/>
            </a:prstGeom>
            <a:noFill/>
            <a:ln w="38100">
              <a:solidFill>
                <a:srgbClr val="006600"/>
              </a:solidFill>
              <a:rou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3324" name="Line 19"/>
          <p:cNvSpPr>
            <a:spLocks noChangeShapeType="1"/>
          </p:cNvSpPr>
          <p:nvPr/>
        </p:nvSpPr>
        <p:spPr bwMode="auto">
          <a:xfrm flipV="1">
            <a:off x="4932363" y="3822528"/>
            <a:ext cx="2519362" cy="3238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spAutoFit/>
          </a:bodyPr>
          <a:lstStyle/>
          <a:p>
            <a:endParaRPr lang="zh-CN" altLang="en-US"/>
          </a:p>
        </p:txBody>
      </p:sp>
      <p:grpSp>
        <p:nvGrpSpPr>
          <p:cNvPr id="8" name="Group 28"/>
          <p:cNvGrpSpPr/>
          <p:nvPr/>
        </p:nvGrpSpPr>
        <p:grpSpPr bwMode="auto">
          <a:xfrm>
            <a:off x="4284664" y="3659412"/>
            <a:ext cx="3240087" cy="757238"/>
            <a:chOff x="2699" y="2976"/>
            <a:chExt cx="2041" cy="636"/>
          </a:xfrm>
        </p:grpSpPr>
        <p:sp>
          <p:nvSpPr>
            <p:cNvPr id="13329" name="Line 21"/>
            <p:cNvSpPr>
              <a:spLocks noChangeShapeType="1"/>
            </p:cNvSpPr>
            <p:nvPr/>
          </p:nvSpPr>
          <p:spPr bwMode="auto">
            <a:xfrm flipV="1">
              <a:off x="3198" y="2976"/>
              <a:ext cx="1496" cy="182"/>
            </a:xfrm>
            <a:prstGeom prst="line">
              <a:avLst/>
            </a:prstGeom>
            <a:noFill/>
            <a:ln w="38100">
              <a:solidFill>
                <a:srgbClr val="006600"/>
              </a:solidFill>
              <a:rou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30" name="Line 22"/>
            <p:cNvSpPr>
              <a:spLocks noChangeShapeType="1"/>
            </p:cNvSpPr>
            <p:nvPr/>
          </p:nvSpPr>
          <p:spPr bwMode="auto">
            <a:xfrm flipV="1">
              <a:off x="2699" y="2976"/>
              <a:ext cx="2041" cy="636"/>
            </a:xfrm>
            <a:prstGeom prst="line">
              <a:avLst/>
            </a:prstGeom>
            <a:noFill/>
            <a:ln w="38100">
              <a:solidFill>
                <a:srgbClr val="006600"/>
              </a:solidFill>
              <a:rou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28029" name="Text Box 29"/>
          <p:cNvSpPr txBox="1">
            <a:spLocks noChangeArrowheads="1"/>
          </p:cNvSpPr>
          <p:nvPr/>
        </p:nvSpPr>
        <p:spPr bwMode="auto">
          <a:xfrm>
            <a:off x="0" y="2730796"/>
            <a:ext cx="124414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en-US" altLang="zh-CN" sz="2800" dirty="0"/>
              <a:t>1</a:t>
            </a:r>
            <a:r>
              <a:rPr lang="zh-CN" altLang="en-US" sz="2800" dirty="0"/>
              <a:t>和</a:t>
            </a:r>
            <a:r>
              <a:rPr lang="en-US" altLang="zh-CN" sz="2800" dirty="0" smtClean="0"/>
              <a:t>2;</a:t>
            </a:r>
            <a:endParaRPr lang="en-US" altLang="zh-CN" sz="2800" dirty="0" smtClean="0"/>
          </a:p>
          <a:p>
            <a:pPr eaLnBrk="1" hangingPunct="1"/>
            <a:r>
              <a:rPr lang="en-US" altLang="zh-CN" sz="2800" dirty="0" smtClean="0"/>
              <a:t>3</a:t>
            </a:r>
            <a:r>
              <a:rPr lang="zh-CN" altLang="en-US" sz="2800" dirty="0"/>
              <a:t>和</a:t>
            </a:r>
            <a:r>
              <a:rPr lang="en-US" altLang="zh-CN" sz="2800" dirty="0" smtClean="0"/>
              <a:t>4</a:t>
            </a:r>
            <a:r>
              <a:rPr lang="zh-CN" altLang="en-US" sz="2800" dirty="0" smtClean="0"/>
              <a:t>。</a:t>
            </a:r>
            <a:endParaRPr lang="en-US" altLang="zh-CN" sz="2800" dirty="0"/>
          </a:p>
        </p:txBody>
      </p:sp>
      <p:sp>
        <p:nvSpPr>
          <p:cNvPr id="128030" name="Text Box 30"/>
          <p:cNvSpPr txBox="1">
            <a:spLocks noChangeArrowheads="1"/>
          </p:cNvSpPr>
          <p:nvPr/>
        </p:nvSpPr>
        <p:spPr bwMode="auto">
          <a:xfrm>
            <a:off x="8079581" y="2452166"/>
            <a:ext cx="106441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spcBef>
                <a:spcPct val="0"/>
              </a:spcBef>
            </a:pPr>
            <a:r>
              <a:rPr lang="en-US" altLang="zh-CN" sz="2800" dirty="0"/>
              <a:t>1</a:t>
            </a:r>
            <a:r>
              <a:rPr lang="zh-CN" altLang="en-US" sz="2800" dirty="0"/>
              <a:t>和</a:t>
            </a:r>
            <a:r>
              <a:rPr lang="en-US" altLang="zh-CN" sz="2800" dirty="0"/>
              <a:t>3; 1</a:t>
            </a:r>
            <a:r>
              <a:rPr lang="zh-CN" altLang="en-US" sz="2800" dirty="0"/>
              <a:t>和</a:t>
            </a:r>
            <a:r>
              <a:rPr lang="en-US" altLang="zh-CN" sz="2800" dirty="0" smtClean="0"/>
              <a:t>4; 2</a:t>
            </a:r>
            <a:r>
              <a:rPr lang="zh-CN" altLang="en-US" sz="2800" dirty="0"/>
              <a:t>和</a:t>
            </a:r>
            <a:r>
              <a:rPr lang="en-US" altLang="zh-CN" sz="2800" dirty="0"/>
              <a:t>3; 2</a:t>
            </a:r>
            <a:r>
              <a:rPr lang="zh-CN" altLang="en-US" sz="2800" dirty="0"/>
              <a:t>和</a:t>
            </a:r>
            <a:r>
              <a:rPr lang="en-US" altLang="zh-CN" sz="2800" dirty="0" smtClean="0"/>
              <a:t>4</a:t>
            </a:r>
            <a:r>
              <a:rPr lang="zh-CN" altLang="en-US" sz="2800" dirty="0" smtClean="0"/>
              <a:t>。</a:t>
            </a:r>
            <a:endParaRPr lang="en-US" altLang="zh-CN" sz="2800" dirty="0"/>
          </a:p>
        </p:txBody>
      </p:sp>
      <p:sp>
        <p:nvSpPr>
          <p:cNvPr id="9" name="矩形 8"/>
          <p:cNvSpPr/>
          <p:nvPr/>
        </p:nvSpPr>
        <p:spPr>
          <a:xfrm>
            <a:off x="304800" y="1028249"/>
            <a:ext cx="8659813" cy="830997"/>
          </a:xfrm>
          <a:prstGeom prst="rect">
            <a:avLst/>
          </a:prstGeom>
        </p:spPr>
        <p:txBody>
          <a:bodyPr wrap="square">
            <a:spAutoFit/>
          </a:bodyPr>
          <a:lstStyle/>
          <a:p>
            <a:r>
              <a:rPr lang="zh-CN" altLang="en-US" sz="2400" dirty="0" smtClean="0">
                <a:solidFill>
                  <a:prstClr val="black"/>
                </a:solidFill>
                <a:effectLst>
                  <a:outerShdw blurRad="38100" dist="38100" dir="2700000" algn="tl">
                    <a:srgbClr val="C0C0C0"/>
                  </a:outerShdw>
                </a:effectLst>
                <a:latin typeface="黑体" panose="02010609060101010101" charset="-122"/>
                <a:ea typeface="黑体" panose="02010609060101010101" charset="-122"/>
              </a:rPr>
              <a:t>    配对</a:t>
            </a:r>
            <a:r>
              <a:rPr lang="zh-CN" altLang="en-US" sz="2400" dirty="0">
                <a:solidFill>
                  <a:prstClr val="black"/>
                </a:solidFill>
                <a:effectLst>
                  <a:outerShdw blurRad="38100" dist="38100" dir="2700000" algn="tl">
                    <a:srgbClr val="C0C0C0"/>
                  </a:outerShdw>
                </a:effectLst>
                <a:latin typeface="黑体" panose="02010609060101010101" charset="-122"/>
                <a:ea typeface="黑体" panose="02010609060101010101" charset="-122"/>
              </a:rPr>
              <a:t>的两条染色体，形状和大小一般都相同，一条来自父方，一条来自母方，叫做同源染色体</a:t>
            </a:r>
            <a:r>
              <a:rPr lang="zh-CN" altLang="en-US" sz="2400" dirty="0">
                <a:solidFill>
                  <a:srgbClr val="1F497D"/>
                </a:solidFill>
                <a:effectLst>
                  <a:outerShdw blurRad="38100" dist="38100" dir="2700000" algn="tl">
                    <a:srgbClr val="C0C0C0"/>
                  </a:outerShdw>
                </a:effectLst>
                <a:latin typeface="黑体" panose="02010609060101010101" charset="-122"/>
                <a:ea typeface="黑体" panose="02010609060101010101" charset="-122"/>
              </a:rPr>
              <a:t>。</a:t>
            </a:r>
            <a:endParaRPr lang="zh-CN" altLang="en-US"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0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0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80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8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animBg="1"/>
      <p:bldP spid="128007" grpId="0" animBg="1"/>
      <p:bldP spid="128008" grpId="0" animBg="1"/>
      <p:bldP spid="128029" grpId="0"/>
      <p:bldP spid="128030"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5"/>
          <p:cNvSpPr txBox="1">
            <a:spLocks noChangeArrowheads="1"/>
          </p:cNvSpPr>
          <p:nvPr/>
        </p:nvSpPr>
        <p:spPr bwMode="auto">
          <a:xfrm>
            <a:off x="4988586" y="2417274"/>
            <a:ext cx="28055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en-US" altLang="zh-CN" sz="2400" dirty="0">
                <a:latin typeface="+mn-ea"/>
                <a:ea typeface="+mn-ea"/>
              </a:rPr>
              <a:t>__</a:t>
            </a:r>
            <a:r>
              <a:rPr lang="zh-CN" altLang="en-US" sz="2400" dirty="0">
                <a:latin typeface="+mn-ea"/>
                <a:ea typeface="+mn-ea"/>
              </a:rPr>
              <a:t>对</a:t>
            </a:r>
            <a:r>
              <a:rPr lang="zh-CN" altLang="en-US" sz="2400" dirty="0" smtClean="0">
                <a:latin typeface="+mn-ea"/>
                <a:ea typeface="+mn-ea"/>
              </a:rPr>
              <a:t>同源染色体</a:t>
            </a:r>
            <a:endParaRPr lang="en-US" altLang="zh-CN" sz="2400" dirty="0" smtClean="0">
              <a:latin typeface="+mn-ea"/>
              <a:ea typeface="+mn-ea"/>
            </a:endParaRPr>
          </a:p>
          <a:p>
            <a:pPr algn="l" eaLnBrk="1" hangingPunct="1"/>
            <a:r>
              <a:rPr lang="en-US" altLang="zh-CN" sz="2400" dirty="0" smtClean="0">
                <a:latin typeface="+mn-ea"/>
                <a:ea typeface="+mn-ea"/>
              </a:rPr>
              <a:t>__</a:t>
            </a:r>
            <a:r>
              <a:rPr lang="zh-CN" altLang="en-US" sz="2400" dirty="0">
                <a:latin typeface="+mn-ea"/>
                <a:ea typeface="+mn-ea"/>
              </a:rPr>
              <a:t>条染色体</a:t>
            </a:r>
            <a:endParaRPr lang="en-US" altLang="zh-CN" sz="2400" dirty="0">
              <a:latin typeface="+mn-ea"/>
              <a:ea typeface="+mn-ea"/>
            </a:endParaRPr>
          </a:p>
          <a:p>
            <a:pPr eaLnBrk="1" hangingPunct="1"/>
            <a:r>
              <a:rPr lang="en-US" altLang="zh-CN" sz="2400" dirty="0">
                <a:latin typeface="+mn-ea"/>
                <a:ea typeface="+mn-ea"/>
              </a:rPr>
              <a:t>__</a:t>
            </a:r>
            <a:r>
              <a:rPr lang="zh-CN" altLang="en-US" sz="2400" dirty="0" smtClean="0">
                <a:latin typeface="+mn-ea"/>
                <a:ea typeface="+mn-ea"/>
              </a:rPr>
              <a:t>个</a:t>
            </a:r>
            <a:r>
              <a:rPr lang="zh-CN" altLang="en-US" sz="2400" dirty="0">
                <a:latin typeface="+mn-ea"/>
                <a:ea typeface="+mn-ea"/>
              </a:rPr>
              <a:t>姐妹染色单体</a:t>
            </a:r>
            <a:endParaRPr lang="en-US" altLang="zh-CN" sz="2400" dirty="0">
              <a:latin typeface="+mn-ea"/>
              <a:ea typeface="+mn-ea"/>
            </a:endParaRPr>
          </a:p>
          <a:p>
            <a:pPr eaLnBrk="1" hangingPunct="1"/>
            <a:r>
              <a:rPr lang="en-US" altLang="zh-CN" sz="2400" dirty="0" smtClean="0">
                <a:latin typeface="+mn-ea"/>
                <a:ea typeface="+mn-ea"/>
              </a:rPr>
              <a:t>__</a:t>
            </a:r>
            <a:r>
              <a:rPr lang="zh-CN" altLang="en-US" sz="2400" dirty="0" smtClean="0">
                <a:latin typeface="+mn-ea"/>
                <a:ea typeface="+mn-ea"/>
              </a:rPr>
              <a:t>个</a:t>
            </a:r>
            <a:r>
              <a:rPr lang="en-US" altLang="zh-CN" sz="2400" dirty="0">
                <a:latin typeface="+mn-ea"/>
                <a:ea typeface="+mn-ea"/>
              </a:rPr>
              <a:t>DNA</a:t>
            </a:r>
            <a:r>
              <a:rPr lang="zh-CN" altLang="en-US" sz="2400" dirty="0">
                <a:latin typeface="+mn-ea"/>
                <a:ea typeface="+mn-ea"/>
              </a:rPr>
              <a:t>分子</a:t>
            </a:r>
            <a:r>
              <a:rPr lang="en-US" altLang="zh-CN" sz="2400" dirty="0">
                <a:latin typeface="+mn-ea"/>
                <a:ea typeface="+mn-ea"/>
              </a:rPr>
              <a:t> </a:t>
            </a:r>
            <a:endParaRPr lang="zh-CN" altLang="en-US" sz="2400" dirty="0">
              <a:latin typeface="+mn-ea"/>
              <a:ea typeface="+mn-ea"/>
            </a:endParaRPr>
          </a:p>
          <a:p>
            <a:pPr algn="l" eaLnBrk="1" hangingPunct="1"/>
            <a:endParaRPr lang="zh-CN" altLang="en-US" sz="2400" dirty="0">
              <a:latin typeface="+mn-ea"/>
              <a:ea typeface="+mn-ea"/>
            </a:endParaRPr>
          </a:p>
        </p:txBody>
      </p:sp>
      <p:sp>
        <p:nvSpPr>
          <p:cNvPr id="27" name="TextBox 26"/>
          <p:cNvSpPr txBox="1">
            <a:spLocks noChangeArrowheads="1"/>
          </p:cNvSpPr>
          <p:nvPr/>
        </p:nvSpPr>
        <p:spPr bwMode="auto">
          <a:xfrm>
            <a:off x="5096761" y="2342766"/>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en-US" altLang="zh-CN" sz="2400" dirty="0">
                <a:solidFill>
                  <a:srgbClr val="FF0000"/>
                </a:solidFill>
              </a:rPr>
              <a:t>1</a:t>
            </a:r>
            <a:endParaRPr lang="zh-CN" altLang="en-US" sz="2400" dirty="0">
              <a:solidFill>
                <a:srgbClr val="FF0000"/>
              </a:solidFill>
            </a:endParaRPr>
          </a:p>
        </p:txBody>
      </p:sp>
      <p:sp>
        <p:nvSpPr>
          <p:cNvPr id="28" name="TextBox 27"/>
          <p:cNvSpPr txBox="1">
            <a:spLocks noChangeArrowheads="1"/>
          </p:cNvSpPr>
          <p:nvPr/>
        </p:nvSpPr>
        <p:spPr bwMode="auto">
          <a:xfrm>
            <a:off x="5063444" y="3121529"/>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en-US" altLang="zh-CN" sz="2400">
                <a:solidFill>
                  <a:srgbClr val="FF0000"/>
                </a:solidFill>
              </a:rPr>
              <a:t>4</a:t>
            </a:r>
            <a:endParaRPr lang="zh-CN" altLang="en-US" sz="2400">
              <a:solidFill>
                <a:srgbClr val="FF0000"/>
              </a:solidFill>
            </a:endParaRPr>
          </a:p>
        </p:txBody>
      </p:sp>
      <p:sp>
        <p:nvSpPr>
          <p:cNvPr id="29" name="TextBox 28"/>
          <p:cNvSpPr txBox="1">
            <a:spLocks noChangeArrowheads="1"/>
          </p:cNvSpPr>
          <p:nvPr/>
        </p:nvSpPr>
        <p:spPr bwMode="auto">
          <a:xfrm>
            <a:off x="5074557" y="2736045"/>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en-US" altLang="zh-CN" sz="2400" dirty="0" smtClean="0">
                <a:solidFill>
                  <a:srgbClr val="FF0000"/>
                </a:solidFill>
              </a:rPr>
              <a:t>2</a:t>
            </a:r>
            <a:endParaRPr lang="zh-CN" altLang="en-US" sz="2400" dirty="0">
              <a:solidFill>
                <a:srgbClr val="FF0000"/>
              </a:solidFill>
            </a:endParaRPr>
          </a:p>
        </p:txBody>
      </p:sp>
      <p:sp>
        <p:nvSpPr>
          <p:cNvPr id="30" name="TextBox 29"/>
          <p:cNvSpPr txBox="1">
            <a:spLocks noChangeArrowheads="1"/>
          </p:cNvSpPr>
          <p:nvPr/>
        </p:nvSpPr>
        <p:spPr bwMode="auto">
          <a:xfrm>
            <a:off x="5052332" y="3463923"/>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en-US" altLang="zh-CN" sz="2400" dirty="0">
                <a:solidFill>
                  <a:srgbClr val="FF0000"/>
                </a:solidFill>
              </a:rPr>
              <a:t>4</a:t>
            </a:r>
            <a:endParaRPr lang="zh-CN" altLang="en-US" sz="2400" dirty="0">
              <a:solidFill>
                <a:srgbClr val="FF0000"/>
              </a:solidFill>
            </a:endParaRPr>
          </a:p>
        </p:txBody>
      </p:sp>
      <p:sp>
        <p:nvSpPr>
          <p:cNvPr id="2" name="矩形 1"/>
          <p:cNvSpPr>
            <a:spLocks noChangeArrowheads="1"/>
          </p:cNvSpPr>
          <p:nvPr/>
        </p:nvSpPr>
        <p:spPr bwMode="auto">
          <a:xfrm>
            <a:off x="5005388" y="1909942"/>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b="1" dirty="0"/>
              <a:t>__</a:t>
            </a:r>
            <a:r>
              <a:rPr lang="zh-CN" altLang="en-US" sz="2400" b="1" dirty="0"/>
              <a:t>个四分体</a:t>
            </a:r>
            <a:endParaRPr lang="zh-CN" altLang="en-US" sz="2400" b="1" dirty="0"/>
          </a:p>
        </p:txBody>
      </p:sp>
      <p:sp>
        <p:nvSpPr>
          <p:cNvPr id="31" name="TextBox 30"/>
          <p:cNvSpPr txBox="1">
            <a:spLocks noChangeArrowheads="1"/>
          </p:cNvSpPr>
          <p:nvPr/>
        </p:nvSpPr>
        <p:spPr bwMode="auto">
          <a:xfrm>
            <a:off x="5090885" y="1822667"/>
            <a:ext cx="340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4000" b="1">
                <a:solidFill>
                  <a:schemeClr val="tx1"/>
                </a:solidFill>
                <a:latin typeface="黑体" panose="02010609060101010101" charset="-122"/>
                <a:ea typeface="黑体" panose="02010609060101010101" charset="-122"/>
              </a:defRPr>
            </a:lvl1pPr>
            <a:lvl2pPr marL="742950" indent="-285750" eaLnBrk="0" hangingPunct="0">
              <a:defRPr kumimoji="1" sz="4000" b="1">
                <a:solidFill>
                  <a:schemeClr val="tx1"/>
                </a:solidFill>
                <a:latin typeface="黑体" panose="02010609060101010101" charset="-122"/>
                <a:ea typeface="黑体" panose="02010609060101010101" charset="-122"/>
              </a:defRPr>
            </a:lvl2pPr>
            <a:lvl3pPr marL="1143000" indent="-228600" eaLnBrk="0" hangingPunct="0">
              <a:defRPr kumimoji="1" sz="4000" b="1">
                <a:solidFill>
                  <a:schemeClr val="tx1"/>
                </a:solidFill>
                <a:latin typeface="黑体" panose="02010609060101010101" charset="-122"/>
                <a:ea typeface="黑体" panose="02010609060101010101" charset="-122"/>
              </a:defRPr>
            </a:lvl3pPr>
            <a:lvl4pPr marL="1600200" indent="-228600" eaLnBrk="0" hangingPunct="0">
              <a:defRPr kumimoji="1" sz="4000" b="1">
                <a:solidFill>
                  <a:schemeClr val="tx1"/>
                </a:solidFill>
                <a:latin typeface="黑体" panose="02010609060101010101" charset="-122"/>
                <a:ea typeface="黑体" panose="02010609060101010101" charset="-122"/>
              </a:defRPr>
            </a:lvl4pPr>
            <a:lvl5pPr marL="2057400" indent="-228600" eaLnBrk="0" hangingPunct="0">
              <a:defRPr kumimoji="1" sz="4000" b="1">
                <a:solidFill>
                  <a:schemeClr val="tx1"/>
                </a:solidFill>
                <a:latin typeface="黑体" panose="02010609060101010101" charset="-122"/>
                <a:ea typeface="黑体" panose="02010609060101010101" charset="-122"/>
              </a:defRPr>
            </a:lvl5pPr>
            <a:lvl6pPr marL="25146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6pPr>
            <a:lvl7pPr marL="29718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7pPr>
            <a:lvl8pPr marL="34290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8pPr>
            <a:lvl9pPr marL="3886200" indent="-228600" algn="ctr" eaLnBrk="0" fontAlgn="base" hangingPunct="0">
              <a:spcBef>
                <a:spcPct val="50000"/>
              </a:spcBef>
              <a:spcAft>
                <a:spcPct val="0"/>
              </a:spcAft>
              <a:defRPr kumimoji="1" sz="4000" b="1">
                <a:solidFill>
                  <a:schemeClr val="tx1"/>
                </a:solidFill>
                <a:latin typeface="黑体" panose="02010609060101010101" charset="-122"/>
                <a:ea typeface="黑体" panose="02010609060101010101" charset="-122"/>
              </a:defRPr>
            </a:lvl9pPr>
          </a:lstStyle>
          <a:p>
            <a:pPr eaLnBrk="1" hangingPunct="1"/>
            <a:r>
              <a:rPr lang="en-US" altLang="zh-CN" sz="2400" dirty="0">
                <a:solidFill>
                  <a:srgbClr val="FF0000"/>
                </a:solidFill>
              </a:rPr>
              <a:t>1</a:t>
            </a:r>
            <a:endParaRPr lang="zh-CN" altLang="en-US" sz="2400" dirty="0">
              <a:solidFill>
                <a:srgbClr val="FF0000"/>
              </a:solidFill>
            </a:endParaRPr>
          </a:p>
        </p:txBody>
      </p:sp>
      <p:grpSp>
        <p:nvGrpSpPr>
          <p:cNvPr id="52" name="Group 34"/>
          <p:cNvGrpSpPr/>
          <p:nvPr/>
        </p:nvGrpSpPr>
        <p:grpSpPr bwMode="auto">
          <a:xfrm>
            <a:off x="1022479" y="1898459"/>
            <a:ext cx="3171144" cy="2729819"/>
            <a:chOff x="1020" y="436"/>
            <a:chExt cx="2767" cy="2813"/>
          </a:xfrm>
        </p:grpSpPr>
        <p:sp>
          <p:nvSpPr>
            <p:cNvPr id="53" name="Oval 33"/>
            <p:cNvSpPr>
              <a:spLocks noChangeArrowheads="1"/>
            </p:cNvSpPr>
            <p:nvPr/>
          </p:nvSpPr>
          <p:spPr bwMode="auto">
            <a:xfrm>
              <a:off x="1020" y="436"/>
              <a:ext cx="2767" cy="2813"/>
            </a:xfrm>
            <a:prstGeom prst="ellipse">
              <a:avLst/>
            </a:prstGeom>
            <a:solidFill>
              <a:srgbClr val="CCECFF"/>
            </a:solidFill>
            <a:ln w="9525" algn="ctr">
              <a:solidFill>
                <a:srgbClr val="000000"/>
              </a:solidFill>
              <a:rou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54" name="Group 23"/>
            <p:cNvGrpSpPr/>
            <p:nvPr/>
          </p:nvGrpSpPr>
          <p:grpSpPr bwMode="auto">
            <a:xfrm>
              <a:off x="2154" y="709"/>
              <a:ext cx="137" cy="2268"/>
              <a:chOff x="4241" y="890"/>
              <a:chExt cx="137" cy="2268"/>
            </a:xfrm>
          </p:grpSpPr>
          <p:grpSp>
            <p:nvGrpSpPr>
              <p:cNvPr id="64" name="Group 18"/>
              <p:cNvGrpSpPr/>
              <p:nvPr/>
            </p:nvGrpSpPr>
            <p:grpSpPr bwMode="auto">
              <a:xfrm rot="-347411">
                <a:off x="4241" y="890"/>
                <a:ext cx="137" cy="2268"/>
                <a:chOff x="4241" y="890"/>
                <a:chExt cx="137" cy="2268"/>
              </a:xfrm>
            </p:grpSpPr>
            <p:sp>
              <p:nvSpPr>
                <p:cNvPr id="69" name="Oval 15"/>
                <p:cNvSpPr>
                  <a:spLocks noChangeArrowheads="1"/>
                </p:cNvSpPr>
                <p:nvPr/>
              </p:nvSpPr>
              <p:spPr bwMode="auto">
                <a:xfrm>
                  <a:off x="4241" y="890"/>
                  <a:ext cx="136" cy="1179"/>
                </a:xfrm>
                <a:prstGeom prst="ellipse">
                  <a:avLst/>
                </a:prstGeom>
                <a:solidFill>
                  <a:srgbClr val="0033CC"/>
                </a:solidFill>
                <a:ln w="9525" algn="ctr">
                  <a:solidFill>
                    <a:srgbClr val="000000"/>
                  </a:solidFill>
                  <a:rou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0" name="Oval 16"/>
                <p:cNvSpPr>
                  <a:spLocks noChangeArrowheads="1"/>
                </p:cNvSpPr>
                <p:nvPr/>
              </p:nvSpPr>
              <p:spPr bwMode="auto">
                <a:xfrm>
                  <a:off x="4241" y="1979"/>
                  <a:ext cx="136" cy="1179"/>
                </a:xfrm>
                <a:prstGeom prst="ellipse">
                  <a:avLst/>
                </a:prstGeom>
                <a:solidFill>
                  <a:srgbClr val="0033CC"/>
                </a:solidFill>
                <a:ln w="9525" algn="ctr">
                  <a:solidFill>
                    <a:srgbClr val="000000"/>
                  </a:solidFill>
                  <a:rou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71" name="Oval 17"/>
                <p:cNvSpPr>
                  <a:spLocks noChangeArrowheads="1"/>
                </p:cNvSpPr>
                <p:nvPr/>
              </p:nvSpPr>
              <p:spPr bwMode="auto">
                <a:xfrm>
                  <a:off x="4241" y="1951"/>
                  <a:ext cx="137" cy="136"/>
                </a:xfrm>
                <a:prstGeom prst="ellipse">
                  <a:avLst/>
                </a:prstGeom>
                <a:solidFill>
                  <a:srgbClr val="000000"/>
                </a:solidFill>
                <a:ln w="9525" algn="ctr">
                  <a:solidFill>
                    <a:srgbClr val="000000"/>
                  </a:solidFill>
                  <a:rou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65" name="Group 19"/>
              <p:cNvGrpSpPr/>
              <p:nvPr/>
            </p:nvGrpSpPr>
            <p:grpSpPr bwMode="auto">
              <a:xfrm rot="514348">
                <a:off x="4241" y="890"/>
                <a:ext cx="137" cy="2268"/>
                <a:chOff x="4241" y="890"/>
                <a:chExt cx="137" cy="2268"/>
              </a:xfrm>
            </p:grpSpPr>
            <p:sp>
              <p:nvSpPr>
                <p:cNvPr id="66" name="Oval 20"/>
                <p:cNvSpPr>
                  <a:spLocks noChangeArrowheads="1"/>
                </p:cNvSpPr>
                <p:nvPr/>
              </p:nvSpPr>
              <p:spPr bwMode="auto">
                <a:xfrm>
                  <a:off x="4241" y="890"/>
                  <a:ext cx="136" cy="1179"/>
                </a:xfrm>
                <a:prstGeom prst="ellipse">
                  <a:avLst/>
                </a:prstGeom>
                <a:solidFill>
                  <a:srgbClr val="0033CC"/>
                </a:solidFill>
                <a:ln w="9525" algn="ctr">
                  <a:solidFill>
                    <a:srgbClr val="000000"/>
                  </a:solidFill>
                  <a:rou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7" name="Oval 21"/>
                <p:cNvSpPr>
                  <a:spLocks noChangeArrowheads="1"/>
                </p:cNvSpPr>
                <p:nvPr/>
              </p:nvSpPr>
              <p:spPr bwMode="auto">
                <a:xfrm>
                  <a:off x="4241" y="1979"/>
                  <a:ext cx="136" cy="1179"/>
                </a:xfrm>
                <a:prstGeom prst="ellipse">
                  <a:avLst/>
                </a:prstGeom>
                <a:solidFill>
                  <a:srgbClr val="0033CC"/>
                </a:solidFill>
                <a:ln w="9525" algn="ctr">
                  <a:solidFill>
                    <a:srgbClr val="000000"/>
                  </a:solidFill>
                  <a:rou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8" name="Oval 22"/>
                <p:cNvSpPr>
                  <a:spLocks noChangeArrowheads="1"/>
                </p:cNvSpPr>
                <p:nvPr/>
              </p:nvSpPr>
              <p:spPr bwMode="auto">
                <a:xfrm>
                  <a:off x="4241" y="1951"/>
                  <a:ext cx="137" cy="136"/>
                </a:xfrm>
                <a:prstGeom prst="ellipse">
                  <a:avLst/>
                </a:prstGeom>
                <a:solidFill>
                  <a:srgbClr val="0033CC"/>
                </a:solidFill>
                <a:ln w="9525" algn="ctr">
                  <a:solidFill>
                    <a:srgbClr val="000000"/>
                  </a:solidFill>
                  <a:rou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grpSp>
          <p:nvGrpSpPr>
            <p:cNvPr id="55" name="Group 24"/>
            <p:cNvGrpSpPr/>
            <p:nvPr/>
          </p:nvGrpSpPr>
          <p:grpSpPr bwMode="auto">
            <a:xfrm>
              <a:off x="2608" y="709"/>
              <a:ext cx="137" cy="2268"/>
              <a:chOff x="4241" y="890"/>
              <a:chExt cx="137" cy="2268"/>
            </a:xfrm>
          </p:grpSpPr>
          <p:grpSp>
            <p:nvGrpSpPr>
              <p:cNvPr id="56" name="Group 25"/>
              <p:cNvGrpSpPr/>
              <p:nvPr/>
            </p:nvGrpSpPr>
            <p:grpSpPr bwMode="auto">
              <a:xfrm rot="-347411">
                <a:off x="4241" y="890"/>
                <a:ext cx="137" cy="2268"/>
                <a:chOff x="4241" y="890"/>
                <a:chExt cx="137" cy="2268"/>
              </a:xfrm>
            </p:grpSpPr>
            <p:sp>
              <p:nvSpPr>
                <p:cNvPr id="61" name="Oval 26"/>
                <p:cNvSpPr>
                  <a:spLocks noChangeArrowheads="1"/>
                </p:cNvSpPr>
                <p:nvPr/>
              </p:nvSpPr>
              <p:spPr bwMode="auto">
                <a:xfrm>
                  <a:off x="4241" y="890"/>
                  <a:ext cx="136" cy="1179"/>
                </a:xfrm>
                <a:prstGeom prst="ellipse">
                  <a:avLst/>
                </a:prstGeom>
                <a:solidFill>
                  <a:srgbClr val="FF0000"/>
                </a:solidFill>
                <a:ln w="9525" algn="ctr">
                  <a:solidFill>
                    <a:srgbClr val="FF0000"/>
                  </a:solidFill>
                  <a:rou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2" name="Oval 27"/>
                <p:cNvSpPr>
                  <a:spLocks noChangeArrowheads="1"/>
                </p:cNvSpPr>
                <p:nvPr/>
              </p:nvSpPr>
              <p:spPr bwMode="auto">
                <a:xfrm>
                  <a:off x="4241" y="1979"/>
                  <a:ext cx="136" cy="1179"/>
                </a:xfrm>
                <a:prstGeom prst="ellipse">
                  <a:avLst/>
                </a:prstGeom>
                <a:solidFill>
                  <a:srgbClr val="FF0000"/>
                </a:solidFill>
                <a:ln w="9525" algn="ctr">
                  <a:solidFill>
                    <a:srgbClr val="FF0000"/>
                  </a:solidFill>
                  <a:rou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3" name="Oval 28"/>
                <p:cNvSpPr>
                  <a:spLocks noChangeArrowheads="1"/>
                </p:cNvSpPr>
                <p:nvPr/>
              </p:nvSpPr>
              <p:spPr bwMode="auto">
                <a:xfrm>
                  <a:off x="4241" y="1951"/>
                  <a:ext cx="137" cy="136"/>
                </a:xfrm>
                <a:prstGeom prst="ellipse">
                  <a:avLst/>
                </a:prstGeom>
                <a:solidFill>
                  <a:srgbClr val="FF0000"/>
                </a:solidFill>
                <a:ln w="9525" algn="ctr">
                  <a:solidFill>
                    <a:srgbClr val="FF0000"/>
                  </a:solidFill>
                  <a:rou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57" name="Group 29"/>
              <p:cNvGrpSpPr/>
              <p:nvPr/>
            </p:nvGrpSpPr>
            <p:grpSpPr bwMode="auto">
              <a:xfrm rot="514348">
                <a:off x="4241" y="890"/>
                <a:ext cx="137" cy="2268"/>
                <a:chOff x="4241" y="890"/>
                <a:chExt cx="137" cy="2268"/>
              </a:xfrm>
            </p:grpSpPr>
            <p:sp>
              <p:nvSpPr>
                <p:cNvPr id="58" name="Oval 30"/>
                <p:cNvSpPr>
                  <a:spLocks noChangeArrowheads="1"/>
                </p:cNvSpPr>
                <p:nvPr/>
              </p:nvSpPr>
              <p:spPr bwMode="auto">
                <a:xfrm>
                  <a:off x="4241" y="890"/>
                  <a:ext cx="136" cy="1179"/>
                </a:xfrm>
                <a:prstGeom prst="ellipse">
                  <a:avLst/>
                </a:prstGeom>
                <a:solidFill>
                  <a:srgbClr val="FF0000"/>
                </a:solidFill>
                <a:ln w="9525" algn="ctr">
                  <a:solidFill>
                    <a:srgbClr val="FF0000"/>
                  </a:solidFill>
                  <a:rou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9" name="Oval 31"/>
                <p:cNvSpPr>
                  <a:spLocks noChangeArrowheads="1"/>
                </p:cNvSpPr>
                <p:nvPr/>
              </p:nvSpPr>
              <p:spPr bwMode="auto">
                <a:xfrm>
                  <a:off x="4241" y="1979"/>
                  <a:ext cx="136" cy="1179"/>
                </a:xfrm>
                <a:prstGeom prst="ellipse">
                  <a:avLst/>
                </a:prstGeom>
                <a:solidFill>
                  <a:srgbClr val="FF0000"/>
                </a:solidFill>
                <a:ln w="9525" algn="ctr">
                  <a:solidFill>
                    <a:srgbClr val="FF0000"/>
                  </a:solidFill>
                  <a:rou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0" name="Oval 32"/>
                <p:cNvSpPr>
                  <a:spLocks noChangeArrowheads="1"/>
                </p:cNvSpPr>
                <p:nvPr/>
              </p:nvSpPr>
              <p:spPr bwMode="auto">
                <a:xfrm>
                  <a:off x="4241" y="1951"/>
                  <a:ext cx="137" cy="136"/>
                </a:xfrm>
                <a:prstGeom prst="ellipse">
                  <a:avLst/>
                </a:prstGeom>
                <a:solidFill>
                  <a:srgbClr val="FF0000"/>
                </a:solidFill>
                <a:ln w="9525" algn="ctr">
                  <a:solidFill>
                    <a:srgbClr val="FF0000"/>
                  </a:solidFill>
                  <a:rou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grpSp>
      <p:sp>
        <p:nvSpPr>
          <p:cNvPr id="72" name="Text Box 6"/>
          <p:cNvSpPr txBox="1">
            <a:spLocks noChangeArrowheads="1"/>
          </p:cNvSpPr>
          <p:nvPr/>
        </p:nvSpPr>
        <p:spPr bwMode="auto">
          <a:xfrm>
            <a:off x="109538" y="70917"/>
            <a:ext cx="8856663" cy="1384995"/>
          </a:xfrm>
          <a:prstGeom prst="rect">
            <a:avLst/>
          </a:prstGeom>
          <a:noFill/>
          <a:ln w="76200" cmpd="tri">
            <a:solidFill>
              <a:srgbClr val="B2B2B2"/>
            </a:solidFill>
            <a:miter lim="800000"/>
          </a:ln>
          <a:effectLst/>
        </p:spPr>
        <p:txBody>
          <a:bodyPr>
            <a:spAutoFit/>
          </a:bodyPr>
          <a:lstStyle/>
          <a:p>
            <a:pPr>
              <a:defRPr/>
            </a:pPr>
            <a:r>
              <a:rPr lang="en-US" altLang="zh-CN" sz="2800" b="1" dirty="0" smtClean="0">
                <a:effectLst>
                  <a:outerShdw blurRad="38100" dist="38100" dir="2700000" algn="tl">
                    <a:srgbClr val="C0C0C0"/>
                  </a:outerShdw>
                </a:effectLst>
                <a:latin typeface="黑体" panose="02010609060101010101" charset="-122"/>
                <a:ea typeface="黑体" panose="02010609060101010101" charset="-122"/>
              </a:rPr>
              <a:t>2</a:t>
            </a:r>
            <a:r>
              <a:rPr lang="zh-CN" altLang="en-US" sz="2800" b="1" dirty="0" smtClean="0">
                <a:effectLst>
                  <a:outerShdw blurRad="38100" dist="38100" dir="2700000" algn="tl">
                    <a:srgbClr val="C0C0C0"/>
                  </a:outerShdw>
                </a:effectLst>
                <a:latin typeface="黑体" panose="02010609060101010101" charset="-122"/>
                <a:ea typeface="黑体" panose="02010609060101010101" charset="-122"/>
              </a:rPr>
              <a:t>、联会四分体：</a:t>
            </a:r>
            <a:endParaRPr lang="en-US" altLang="zh-CN" sz="2800" b="1" dirty="0" smtClean="0">
              <a:effectLst>
                <a:outerShdw blurRad="38100" dist="38100" dir="2700000" algn="tl">
                  <a:srgbClr val="C0C0C0"/>
                </a:outerShdw>
              </a:effectLst>
              <a:latin typeface="黑体" panose="02010609060101010101" charset="-122"/>
              <a:ea typeface="黑体" panose="02010609060101010101" charset="-122"/>
            </a:endParaRPr>
          </a:p>
          <a:p>
            <a:pPr>
              <a:defRPr/>
            </a:pPr>
            <a:endParaRPr lang="en-US" altLang="zh-CN" sz="2800" b="1" dirty="0">
              <a:effectLst>
                <a:outerShdw blurRad="38100" dist="38100" dir="2700000" algn="tl">
                  <a:srgbClr val="C0C0C0"/>
                </a:outerShdw>
              </a:effectLst>
              <a:latin typeface="黑体" panose="02010609060101010101" charset="-122"/>
              <a:ea typeface="黑体" panose="02010609060101010101" charset="-122"/>
            </a:endParaRPr>
          </a:p>
          <a:p>
            <a:pPr>
              <a:defRPr/>
            </a:pPr>
            <a:endParaRPr lang="en-US" altLang="zh-CN" sz="2800" b="1" dirty="0" smtClean="0">
              <a:effectLst>
                <a:outerShdw blurRad="38100" dist="38100" dir="2700000" algn="tl">
                  <a:srgbClr val="C0C0C0"/>
                </a:outerShdw>
              </a:effectLst>
              <a:latin typeface="黑体" panose="02010609060101010101" charset="-122"/>
              <a:ea typeface="黑体" panose="02010609060101010101" charset="-122"/>
            </a:endParaRPr>
          </a:p>
        </p:txBody>
      </p:sp>
      <p:sp>
        <p:nvSpPr>
          <p:cNvPr id="3" name="矩形 2"/>
          <p:cNvSpPr/>
          <p:nvPr/>
        </p:nvSpPr>
        <p:spPr>
          <a:xfrm>
            <a:off x="202801" y="600414"/>
            <a:ext cx="8763399" cy="830997"/>
          </a:xfrm>
          <a:prstGeom prst="rect">
            <a:avLst/>
          </a:prstGeom>
        </p:spPr>
        <p:txBody>
          <a:bodyPr wrap="square">
            <a:spAutoFit/>
          </a:bodyPr>
          <a:lstStyle/>
          <a:p>
            <a:r>
              <a:rPr lang="zh-CN" altLang="en-US" sz="2400" dirty="0">
                <a:solidFill>
                  <a:prstClr val="black"/>
                </a:solidFill>
                <a:latin typeface="黑体" panose="02010609060101010101" charset="-122"/>
                <a:ea typeface="黑体" panose="02010609060101010101" charset="-122"/>
              </a:rPr>
              <a:t> </a:t>
            </a:r>
            <a:r>
              <a:rPr lang="zh-CN" altLang="en-US" sz="2400" dirty="0" smtClean="0">
                <a:solidFill>
                  <a:prstClr val="black"/>
                </a:solidFill>
                <a:latin typeface="黑体" panose="02010609060101010101" charset="-122"/>
                <a:ea typeface="黑体" panose="02010609060101010101" charset="-122"/>
              </a:rPr>
              <a:t>   同源染色体</a:t>
            </a:r>
            <a:r>
              <a:rPr lang="zh-CN" altLang="en-US" sz="2400" dirty="0">
                <a:solidFill>
                  <a:prstClr val="black"/>
                </a:solidFill>
                <a:latin typeface="黑体" panose="02010609060101010101" charset="-122"/>
                <a:ea typeface="黑体" panose="02010609060101010101" charset="-122"/>
              </a:rPr>
              <a:t>两两配对的现象叫做</a:t>
            </a:r>
            <a:r>
              <a:rPr lang="zh-CN" altLang="en-US" sz="2400" dirty="0">
                <a:solidFill>
                  <a:srgbClr val="FF0000"/>
                </a:solidFill>
                <a:latin typeface="黑体" panose="02010609060101010101" charset="-122"/>
                <a:ea typeface="黑体" panose="02010609060101010101" charset="-122"/>
              </a:rPr>
              <a:t>联会</a:t>
            </a:r>
            <a:r>
              <a:rPr lang="zh-CN" altLang="en-US" sz="2400" dirty="0">
                <a:solidFill>
                  <a:prstClr val="black"/>
                </a:solidFill>
                <a:latin typeface="黑体" panose="02010609060101010101" charset="-122"/>
                <a:ea typeface="黑体" panose="02010609060101010101" charset="-122"/>
              </a:rPr>
              <a:t>；联会后的每对同源染色体含有四条染色单体，叫做</a:t>
            </a:r>
            <a:r>
              <a:rPr lang="zh-CN" altLang="en-US" sz="2400" dirty="0">
                <a:solidFill>
                  <a:srgbClr val="FF0000"/>
                </a:solidFill>
                <a:latin typeface="黑体" panose="02010609060101010101" charset="-122"/>
                <a:ea typeface="黑体" panose="02010609060101010101" charset="-122"/>
              </a:rPr>
              <a:t>四分体</a:t>
            </a:r>
            <a:r>
              <a:rPr lang="zh-CN" altLang="en-US" sz="2400" dirty="0">
                <a:solidFill>
                  <a:prstClr val="black"/>
                </a:solidFill>
                <a:latin typeface="黑体" panose="02010609060101010101" charset="-122"/>
                <a:ea typeface="黑体" panose="02010609060101010101" charset="-122"/>
              </a:rPr>
              <a:t>。</a:t>
            </a:r>
            <a:endParaRPr lang="zh-CN" altLang="en-US"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27" grpId="0"/>
      <p:bldP spid="28" grpId="0"/>
      <p:bldP spid="29" grpId="0"/>
      <p:bldP spid="30" grpId="0"/>
      <p:bldP spid="2" grpId="0"/>
      <p:bldP spid="31"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5-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63975" y="1540669"/>
            <a:ext cx="5102226" cy="283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9" y="1237176"/>
            <a:ext cx="3608387" cy="367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109538" y="99945"/>
            <a:ext cx="8856663" cy="892552"/>
          </a:xfrm>
          <a:prstGeom prst="rect">
            <a:avLst/>
          </a:prstGeom>
          <a:noFill/>
          <a:ln w="76200" cmpd="tri">
            <a:solidFill>
              <a:srgbClr val="B2B2B2"/>
            </a:solidFill>
            <a:miter lim="800000"/>
          </a:ln>
          <a:effectLst/>
        </p:spPr>
        <p:txBody>
          <a:bodyPr>
            <a:spAutoFit/>
          </a:bodyPr>
          <a:lstStyle/>
          <a:p>
            <a:pPr>
              <a:defRPr/>
            </a:pPr>
            <a:r>
              <a:rPr lang="en-US" altLang="zh-CN" sz="2800" b="1" dirty="0" smtClean="0">
                <a:effectLst>
                  <a:outerShdw blurRad="38100" dist="38100" dir="2700000" algn="tl">
                    <a:srgbClr val="C0C0C0"/>
                  </a:outerShdw>
                </a:effectLst>
                <a:latin typeface="黑体" panose="02010609060101010101" charset="-122"/>
                <a:ea typeface="黑体" panose="02010609060101010101" charset="-122"/>
              </a:rPr>
              <a:t>3</a:t>
            </a:r>
            <a:r>
              <a:rPr lang="zh-CN" altLang="en-US" sz="2800" b="1" dirty="0" smtClean="0">
                <a:effectLst>
                  <a:outerShdw blurRad="38100" dist="38100" dir="2700000" algn="tl">
                    <a:srgbClr val="C0C0C0"/>
                  </a:outerShdw>
                </a:effectLst>
                <a:latin typeface="黑体" panose="02010609060101010101" charset="-122"/>
                <a:ea typeface="黑体" panose="02010609060101010101" charset="-122"/>
              </a:rPr>
              <a:t>、交叉互换：</a:t>
            </a:r>
            <a:endParaRPr lang="en-US" altLang="zh-CN" sz="2800" b="1" dirty="0" smtClean="0">
              <a:effectLst>
                <a:outerShdw blurRad="38100" dist="38100" dir="2700000" algn="tl">
                  <a:srgbClr val="C0C0C0"/>
                </a:outerShdw>
              </a:effectLst>
              <a:latin typeface="黑体" panose="02010609060101010101" charset="-122"/>
              <a:ea typeface="黑体" panose="02010609060101010101" charset="-122"/>
            </a:endParaRPr>
          </a:p>
          <a:p>
            <a:pPr>
              <a:defRPr/>
            </a:pPr>
            <a:r>
              <a:rPr lang="zh-CN" altLang="en-US" sz="2400" dirty="0" smtClean="0">
                <a:solidFill>
                  <a:srgbClr val="003300"/>
                </a:solidFill>
                <a:latin typeface="黑体" panose="02010609060101010101" charset="-122"/>
                <a:ea typeface="黑体" panose="02010609060101010101" charset="-122"/>
              </a:rPr>
              <a:t>    </a:t>
            </a:r>
            <a:endParaRPr lang="zh-CN" altLang="en-US" sz="2400" dirty="0">
              <a:solidFill>
                <a:srgbClr val="800000"/>
              </a:solidFill>
              <a:latin typeface="黑体" panose="02010609060101010101" charset="-122"/>
              <a:ea typeface="黑体" panose="02010609060101010101" charset="-122"/>
            </a:endParaRPr>
          </a:p>
        </p:txBody>
      </p:sp>
      <p:sp>
        <p:nvSpPr>
          <p:cNvPr id="3" name="矩形 2"/>
          <p:cNvSpPr/>
          <p:nvPr/>
        </p:nvSpPr>
        <p:spPr>
          <a:xfrm>
            <a:off x="927440" y="501804"/>
            <a:ext cx="7220857" cy="461665"/>
          </a:xfrm>
          <a:prstGeom prst="rect">
            <a:avLst/>
          </a:prstGeom>
        </p:spPr>
        <p:txBody>
          <a:bodyPr wrap="square">
            <a:spAutoFit/>
          </a:bodyPr>
          <a:lstStyle/>
          <a:p>
            <a:pPr lvl="0">
              <a:defRPr/>
            </a:pPr>
            <a:r>
              <a:rPr lang="zh-CN" altLang="en-US" sz="2400" dirty="0">
                <a:solidFill>
                  <a:srgbClr val="003300"/>
                </a:solidFill>
                <a:latin typeface="黑体" panose="02010609060101010101" charset="-122"/>
                <a:ea typeface="黑体" panose="02010609060101010101" charset="-122"/>
              </a:rPr>
              <a:t>四分体中的非姐妹染色单体之间常发生</a:t>
            </a:r>
            <a:r>
              <a:rPr lang="zh-CN" altLang="en-US" sz="2400" dirty="0">
                <a:solidFill>
                  <a:srgbClr val="800000"/>
                </a:solidFill>
                <a:latin typeface="黑体" panose="02010609060101010101" charset="-122"/>
                <a:ea typeface="黑体" panose="02010609060101010101" charset="-122"/>
              </a:rPr>
              <a:t>交叉互换。</a:t>
            </a:r>
            <a:endParaRPr lang="zh-CN" altLang="en-US" sz="2400" dirty="0">
              <a:solidFill>
                <a:srgbClr val="800000"/>
              </a:solidFill>
              <a:latin typeface="黑体" panose="02010609060101010101" charset="-122"/>
              <a:ea typeface="黑体" panose="02010609060101010101"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322286" y="1640114"/>
            <a:ext cx="4078513" cy="79828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smtClean="0">
                <a:solidFill>
                  <a:schemeClr val="tx1"/>
                </a:solidFill>
              </a:rPr>
              <a:t>二   受精作用</a:t>
            </a:r>
            <a:endParaRPr lang="zh-CN" altLang="en-US" sz="4400" dirty="0">
              <a:solidFill>
                <a:schemeClr val="tx1"/>
              </a:solidFill>
            </a:endParaRPr>
          </a:p>
        </p:txBody>
      </p:sp>
    </p:spTree>
  </p:cSld>
  <p:clrMapOvr>
    <a:masterClrMapping/>
  </p:clrMapOvr>
  <p:transition spd="slow">
    <p:pull/>
  </p:transition>
  <p:timing>
    <p:tnLst>
      <p:par>
        <p:cTn id="1" dur="indefinite" restart="never" nodeType="tmRoot"/>
      </p:par>
    </p:tn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51.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p="http://schemas.openxmlformats.org/presentationml/2006/main">
  <p:tag name="KSO_WM_UNIT_PLACING_PICTURE_USER_VIEWPORT" val="{&quot;height&quot;:1926,&quot;width&quot;:1944}"/>
</p:tagLst>
</file>

<file path=ppt/tags/tag153.xml><?xml version="1.0" encoding="utf-8"?>
<p:tagLst xmlns:p="http://schemas.openxmlformats.org/presentationml/2006/main">
  <p:tag name="KSO_WM_BEAUTIFY_FLAG" val="#wm#"/>
  <p:tag name="KSO_WM_TEMPLATE_CATEGORY" val="custom"/>
  <p:tag name="KSO_WM_TEMPLATE_INDEX" val="20204538"/>
</p:tagLst>
</file>

<file path=ppt/tags/tag154.xml><?xml version="1.0" encoding="utf-8"?>
<p:tagLst xmlns:p="http://schemas.openxmlformats.org/presentationml/2006/main">
  <p:tag name="ISPRING_PRESENTATION_TITLE"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1716</Words>
  <Application>WPS 演示</Application>
  <PresentationFormat>全屏显示(16:9)</PresentationFormat>
  <Paragraphs>285</Paragraphs>
  <Slides>24</Slides>
  <Notes>14</Notes>
  <HiddenSlides>0</HiddenSlides>
  <MMClips>0</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5</vt:i4>
      </vt:variant>
      <vt:variant>
        <vt:lpstr>幻灯片标题</vt:lpstr>
      </vt:variant>
      <vt:variant>
        <vt:i4>24</vt:i4>
      </vt:variant>
    </vt:vector>
  </HeadingPairs>
  <TitlesOfParts>
    <vt:vector size="46" baseType="lpstr">
      <vt:lpstr>Arial</vt:lpstr>
      <vt:lpstr>宋体</vt:lpstr>
      <vt:lpstr>Wingdings</vt:lpstr>
      <vt:lpstr>Calibri</vt:lpstr>
      <vt:lpstr>微软雅黑</vt:lpstr>
      <vt:lpstr>Calibri</vt:lpstr>
      <vt:lpstr>汉仪旗黑-85S</vt:lpstr>
      <vt:lpstr>楷体</vt:lpstr>
      <vt:lpstr>黑体</vt:lpstr>
      <vt:lpstr>Tahoma</vt:lpstr>
      <vt:lpstr>Comic Sans MS</vt:lpstr>
      <vt:lpstr>Comic Sans MS</vt:lpstr>
      <vt:lpstr>Times New Roman</vt:lpstr>
      <vt:lpstr>Arial Unicode MS</vt:lpstr>
      <vt:lpstr>华文中宋</vt:lpstr>
      <vt:lpstr>Office 主题​​</vt:lpstr>
      <vt:lpstr>1_Office 主题​​</vt:lpstr>
      <vt:lpstr>Photoshop.Image.6</vt:lpstr>
      <vt:lpstr>Photoshop.Image.7</vt:lpstr>
      <vt:lpstr>Photoshop.Image.7</vt:lpstr>
      <vt:lpstr>Photoshop.Image.6</vt:lpstr>
      <vt:lpstr>Photoshop.Image.6</vt:lpstr>
      <vt:lpstr>减数分裂和受精作用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dc:title>
  <dc:creator>bai</dc:creator>
  <cp:lastModifiedBy>VV</cp:lastModifiedBy>
  <cp:revision>191</cp:revision>
  <dcterms:created xsi:type="dcterms:W3CDTF">2016-05-28T08:56:00Z</dcterms:created>
  <dcterms:modified xsi:type="dcterms:W3CDTF">2020-04-15T07:23:59Z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