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5" r:id="rId3"/>
    <p:sldId id="272" r:id="rId5"/>
    <p:sldId id="273" r:id="rId6"/>
    <p:sldId id="274" r:id="rId7"/>
    <p:sldId id="280" r:id="rId8"/>
    <p:sldId id="275" r:id="rId9"/>
    <p:sldId id="276" r:id="rId10"/>
    <p:sldId id="279" r:id="rId11"/>
    <p:sldId id="282" r:id="rId12"/>
    <p:sldId id="278" r:id="rId13"/>
    <p:sldId id="283" r:id="rId14"/>
    <p:sldId id="284" r:id="rId15"/>
    <p:sldId id="291" r:id="rId16"/>
    <p:sldId id="281" r:id="rId17"/>
    <p:sldId id="285" r:id="rId18"/>
    <p:sldId id="271" r:id="rId1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57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90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0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1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2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7.png"/><Relationship Id="rId7" Type="http://schemas.openxmlformats.org/officeDocument/2006/relationships/tags" Target="../tags/tag139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3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42.xml"/><Relationship Id="rId4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41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5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7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7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50.xml"/><Relationship Id="rId24" Type="http://schemas.openxmlformats.org/officeDocument/2006/relationships/tags" Target="../tags/tag149.xml"/><Relationship Id="rId23" Type="http://schemas.openxmlformats.org/officeDocument/2006/relationships/tags" Target="../tags/tag148.xml"/><Relationship Id="rId22" Type="http://schemas.openxmlformats.org/officeDocument/2006/relationships/tags" Target="../tags/tag147.xml"/><Relationship Id="rId21" Type="http://schemas.openxmlformats.org/officeDocument/2006/relationships/tags" Target="../tags/tag146.xml"/><Relationship Id="rId20" Type="http://schemas.openxmlformats.org/officeDocument/2006/relationships/tags" Target="../tags/tag145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8.xml"/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tags" Target="../tags/tag1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tags" Target="../tags/tag1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72.xml"/><Relationship Id="rId2" Type="http://schemas.openxmlformats.org/officeDocument/2006/relationships/image" Target="../media/image25.jpeg"/><Relationship Id="rId1" Type="http://schemas.openxmlformats.org/officeDocument/2006/relationships/tags" Target="../tags/tag17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image" Target="../media/image9.png"/><Relationship Id="rId1" Type="http://schemas.openxmlformats.org/officeDocument/2006/relationships/tags" Target="../tags/tag15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56.xml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tags" Target="../tags/tag15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tags" Target="../tags/tag157.xml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hyperlink" Target="https://baike.baidu.com/pic/&#231;&#136;&#168;&#229;&#186;&#149;&#228;&#184;&#139;&#230;&#157;&#145;/9212147/0/2fdda3cc7cd98d10515d22682e3fb80e7aec90d9?fr=lemma%26ct=single" TargetMode="External"/><Relationship Id="rId6" Type="http://schemas.openxmlformats.org/officeDocument/2006/relationships/tags" Target="../tags/tag16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66.xml"/><Relationship Id="rId10" Type="http://schemas.openxmlformats.org/officeDocument/2006/relationships/image" Target="../media/image18.jpeg"/><Relationship Id="rId1" Type="http://schemas.openxmlformats.org/officeDocument/2006/relationships/tags" Target="../tags/tag16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2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hyperlink" Target="https://baike.baidu.com/pic/&#231;&#136;&#168;&#229;&#186;&#149;&#228;&#184;&#139;&#230;&#157;&#145;/9212147/0/2fdda3cc7cd98d10515d22682e3fb80e7aec90d9?fr=lemma%26ct=singl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96941" y="1918980"/>
            <a:ext cx="5412105" cy="728345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地域文化与城乡景观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000" spc="226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年级地理</a:t>
            </a:r>
            <a:r>
              <a:rPr lang="zh-CN" altLang="en-US" sz="24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95675" y="3699510"/>
            <a:ext cx="52355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东北师范大学附属中学朝阳学校  王  晨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13104" y="529435"/>
            <a:ext cx="8317791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3200" dirty="0">
                <a:ea typeface="宋体" panose="02010600030101010101" pitchFamily="2" charset="-122"/>
              </a:rPr>
              <a:t>思考：同样都在北京，为何景观不同？什么原因造成的？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97334" y="1829147"/>
            <a:ext cx="323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直观观察的景观不同</a:t>
            </a:r>
            <a:endParaRPr lang="zh-CN" altLang="en-US" sz="2400" dirty="0"/>
          </a:p>
        </p:txBody>
      </p:sp>
      <p:pic>
        <p:nvPicPr>
          <p:cNvPr id="4" name="图片 4" descr="IMG_256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75996" y="2492248"/>
            <a:ext cx="2579846" cy="1719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918" y="2492248"/>
            <a:ext cx="2573655" cy="17121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036244" y="1829147"/>
            <a:ext cx="297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城乡景观的功能不同</a:t>
            </a:r>
            <a:endParaRPr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1698834" y="4339368"/>
            <a:ext cx="232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农村、住宅、平房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435341" y="4339368"/>
            <a:ext cx="2181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城市、商业、高层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3104" y="529435"/>
            <a:ext cx="8317791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3200" dirty="0">
                <a:ea typeface="宋体" panose="02010600030101010101" pitchFamily="2" charset="-122"/>
              </a:rPr>
              <a:t>思考：同样都在北京，为何景观不同？什么原因造成的？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35965" y="1840581"/>
            <a:ext cx="371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空间位置不同、范围不同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3353" y="2348662"/>
            <a:ext cx="4937292" cy="279483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18070" y="1840581"/>
            <a:ext cx="148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空间尺度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3104" y="529435"/>
            <a:ext cx="8317791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3200" dirty="0">
                <a:ea typeface="宋体" panose="02010600030101010101" pitchFamily="2" charset="-122"/>
              </a:rPr>
              <a:t>思考：同样都在北京，为何景观不同？什么原因造成的？</a:t>
            </a:r>
            <a:endParaRPr lang="zh-CN" altLang="en-US" sz="3200" dirty="0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2525" y="1973112"/>
            <a:ext cx="4493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所处的功能区不同、象征不同</a:t>
            </a:r>
            <a:endParaRPr lang="zh-CN" altLang="en-US" sz="2400" dirty="0"/>
          </a:p>
        </p:txBody>
      </p:sp>
      <p:pic>
        <p:nvPicPr>
          <p:cNvPr id="6" name="图片 4" descr="IMG_256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15695" y="2497618"/>
            <a:ext cx="2579846" cy="1719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618" y="2505238"/>
            <a:ext cx="2573655" cy="17121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681870" y="4307427"/>
            <a:ext cx="404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远郊区、生态涵养区、“人地协调”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896914" y="4307427"/>
            <a:ext cx="312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城区、中央商务区、现代化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491937" y="1953503"/>
            <a:ext cx="153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地域文化</a:t>
            </a:r>
            <a:endParaRPr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253697" y="1955531"/>
            <a:ext cx="129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特殊性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520" y="907415"/>
            <a:ext cx="4153535" cy="28536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620" y="907415"/>
            <a:ext cx="4327525" cy="28536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92860" y="3869690"/>
            <a:ext cx="2014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“</a:t>
            </a:r>
            <a:r>
              <a:rPr lang="zh-CN" altLang="en-US"/>
              <a:t>原版</a:t>
            </a:r>
            <a:r>
              <a:rPr lang="en-US" altLang="zh-CN"/>
              <a:t>”</a:t>
            </a:r>
            <a:r>
              <a:rPr lang="zh-CN" altLang="en-US"/>
              <a:t>哈斯塔特村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607685" y="3869690"/>
            <a:ext cx="2272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“</a:t>
            </a:r>
            <a:r>
              <a:rPr lang="zh-CN" altLang="en-US"/>
              <a:t>仿制版</a:t>
            </a:r>
            <a:r>
              <a:rPr lang="en-US" altLang="zh-CN"/>
              <a:t>”</a:t>
            </a:r>
            <a:r>
              <a:rPr lang="zh-CN" altLang="en-US"/>
              <a:t>哈斯塔特村</a:t>
            </a: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b="1" dirty="0"/>
              <a:t>城乡景观</a:t>
            </a:r>
            <a:r>
              <a:rPr lang="zh-CN" altLang="en-US" sz="2400" dirty="0"/>
              <a:t>是在城镇和乡村里自然景观和人文景观的综合体，景观的空间尺度可大可小。大尺度的如一个聚落，中尺度的如城市中轴线，小尺度的如村里的祠堂。</a:t>
            </a:r>
            <a:endParaRPr lang="zh-CN" altLang="en-US" sz="2400" dirty="0"/>
          </a:p>
          <a:p>
            <a:r>
              <a:rPr lang="zh-CN" altLang="en-US" sz="2400" b="1" dirty="0"/>
              <a:t>地域文化</a:t>
            </a:r>
            <a:r>
              <a:rPr lang="zh-CN" altLang="en-US" sz="2400" dirty="0"/>
              <a:t>是指在一个地区的人们共享的，在生产生活、社会制度组织、精神活动中体现的价值观和审美情趣。</a:t>
            </a:r>
            <a:endParaRPr lang="zh-CN" altLang="en-US" sz="2400" dirty="0"/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9145" y="405500"/>
            <a:ext cx="1884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总结：</a:t>
            </a:r>
            <a:endParaRPr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1813231" y="1903596"/>
            <a:ext cx="129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地域文化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4324350" y="1903596"/>
            <a:ext cx="129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城乡景观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939637" y="109131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乡村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999327" y="2664986"/>
            <a:ext cx="79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城镇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806539" y="2367758"/>
            <a:ext cx="2111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①确定景观功能</a:t>
            </a:r>
            <a:endParaRPr lang="en-US" altLang="zh-CN" dirty="0"/>
          </a:p>
          <a:p>
            <a:r>
              <a:rPr lang="zh-CN" altLang="en-US" dirty="0"/>
              <a:t>②明确位置</a:t>
            </a:r>
            <a:endParaRPr lang="en-US" altLang="zh-CN" dirty="0"/>
          </a:p>
          <a:p>
            <a:r>
              <a:rPr lang="zh-CN" altLang="en-US" dirty="0"/>
              <a:t>③注意空间范围</a:t>
            </a:r>
            <a:endParaRPr lang="en-US" altLang="zh-CN" dirty="0"/>
          </a:p>
          <a:p>
            <a:r>
              <a:rPr lang="zh-CN" altLang="en-US" dirty="0"/>
              <a:t>④判断所处功能区</a:t>
            </a:r>
            <a:endParaRPr lang="en-US" altLang="zh-CN" dirty="0"/>
          </a:p>
          <a:p>
            <a:r>
              <a:rPr lang="zh-CN" altLang="en-US" dirty="0"/>
              <a:t>⑤判断其象征意义</a:t>
            </a:r>
            <a:endParaRPr lang="zh-CN" altLang="en-US" dirty="0"/>
          </a:p>
        </p:txBody>
      </p:sp>
      <p:cxnSp>
        <p:nvCxnSpPr>
          <p:cNvPr id="11" name="直接箭头连接符 10"/>
          <p:cNvCxnSpPr>
            <a:endCxn id="6" idx="1"/>
          </p:cNvCxnSpPr>
          <p:nvPr/>
        </p:nvCxnSpPr>
        <p:spPr>
          <a:xfrm>
            <a:off x="2908655" y="2096517"/>
            <a:ext cx="14156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358892" y="1752420"/>
            <a:ext cx="96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表现</a:t>
            </a:r>
            <a:endParaRPr lang="zh-CN" altLang="en-US" dirty="0"/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5299091" y="1397658"/>
            <a:ext cx="775151" cy="505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endCxn id="8" idx="1"/>
          </p:cNvCxnSpPr>
          <p:nvPr/>
        </p:nvCxnSpPr>
        <p:spPr>
          <a:xfrm>
            <a:off x="5285105" y="2304415"/>
            <a:ext cx="714375" cy="553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722447" y="1903596"/>
            <a:ext cx="1406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（特殊性）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411470" y="1905000"/>
            <a:ext cx="3068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/>
              <a:t>（人地协调、审美情趣等）</a:t>
            </a:r>
            <a:endParaRPr lang="zh-CN" altLang="zh-C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  <a:endParaRPr lang="zh-CN" altLang="en-US" sz="5400" b="1" spc="3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  <a:endParaRPr lang="zh-CN" altLang="en-US" spc="226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制作手账</a:t>
            </a:r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4381" y="1025843"/>
            <a:ext cx="3569494" cy="3569494"/>
          </a:xfrm>
          <a:prstGeom prst="rect">
            <a:avLst/>
          </a:prstGeom>
        </p:spPr>
      </p:pic>
      <p:grpSp>
        <p:nvGrpSpPr>
          <p:cNvPr id="5" name="4268e3a8-0c79-40f9-9c1f-74f12950e31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925378" y="2071688"/>
            <a:ext cx="3638550" cy="2479834"/>
            <a:chOff x="2914650" y="1249363"/>
            <a:chExt cx="6396038" cy="4359276"/>
          </a:xfrm>
        </p:grpSpPr>
        <p:sp>
          <p:nvSpPr>
            <p:cNvPr id="6" name="îŝľîďé"/>
            <p:cNvSpPr/>
            <p:nvPr/>
          </p:nvSpPr>
          <p:spPr bwMode="auto">
            <a:xfrm>
              <a:off x="2914650" y="1919288"/>
              <a:ext cx="6396038" cy="3573463"/>
            </a:xfrm>
            <a:custGeom>
              <a:avLst/>
              <a:gdLst>
                <a:gd name="T0" fmla="*/ 671 w 1002"/>
                <a:gd name="T1" fmla="*/ 0 h 560"/>
                <a:gd name="T2" fmla="*/ 651 w 1002"/>
                <a:gd name="T3" fmla="*/ 1 h 560"/>
                <a:gd name="T4" fmla="*/ 380 w 1002"/>
                <a:gd name="T5" fmla="*/ 138 h 560"/>
                <a:gd name="T6" fmla="*/ 318 w 1002"/>
                <a:gd name="T7" fmla="*/ 225 h 560"/>
                <a:gd name="T8" fmla="*/ 284 w 1002"/>
                <a:gd name="T9" fmla="*/ 256 h 560"/>
                <a:gd name="T10" fmla="*/ 284 w 1002"/>
                <a:gd name="T11" fmla="*/ 256 h 560"/>
                <a:gd name="T12" fmla="*/ 227 w 1002"/>
                <a:gd name="T13" fmla="*/ 209 h 560"/>
                <a:gd name="T14" fmla="*/ 224 w 1002"/>
                <a:gd name="T15" fmla="*/ 207 h 560"/>
                <a:gd name="T16" fmla="*/ 205 w 1002"/>
                <a:gd name="T17" fmla="*/ 228 h 560"/>
                <a:gd name="T18" fmla="*/ 176 w 1002"/>
                <a:gd name="T19" fmla="*/ 249 h 560"/>
                <a:gd name="T20" fmla="*/ 176 w 1002"/>
                <a:gd name="T21" fmla="*/ 249 h 560"/>
                <a:gd name="T22" fmla="*/ 152 w 1002"/>
                <a:gd name="T23" fmla="*/ 213 h 560"/>
                <a:gd name="T24" fmla="*/ 153 w 1002"/>
                <a:gd name="T25" fmla="*/ 192 h 560"/>
                <a:gd name="T26" fmla="*/ 139 w 1002"/>
                <a:gd name="T27" fmla="*/ 197 h 560"/>
                <a:gd name="T28" fmla="*/ 21 w 1002"/>
                <a:gd name="T29" fmla="*/ 379 h 560"/>
                <a:gd name="T30" fmla="*/ 154 w 1002"/>
                <a:gd name="T31" fmla="*/ 560 h 560"/>
                <a:gd name="T32" fmla="*/ 946 w 1002"/>
                <a:gd name="T33" fmla="*/ 539 h 560"/>
                <a:gd name="T34" fmla="*/ 963 w 1002"/>
                <a:gd name="T35" fmla="*/ 445 h 560"/>
                <a:gd name="T36" fmla="*/ 963 w 1002"/>
                <a:gd name="T37" fmla="*/ 283 h 560"/>
                <a:gd name="T38" fmla="*/ 850 w 1002"/>
                <a:gd name="T39" fmla="*/ 207 h 560"/>
                <a:gd name="T40" fmla="*/ 850 w 1002"/>
                <a:gd name="T41" fmla="*/ 207 h 560"/>
                <a:gd name="T42" fmla="*/ 839 w 1002"/>
                <a:gd name="T43" fmla="*/ 207 h 560"/>
                <a:gd name="T44" fmla="*/ 829 w 1002"/>
                <a:gd name="T45" fmla="*/ 207 h 560"/>
                <a:gd name="T46" fmla="*/ 790 w 1002"/>
                <a:gd name="T47" fmla="*/ 193 h 560"/>
                <a:gd name="T48" fmla="*/ 765 w 1002"/>
                <a:gd name="T49" fmla="*/ 118 h 560"/>
                <a:gd name="T50" fmla="*/ 737 w 1002"/>
                <a:gd name="T51" fmla="*/ 25 h 560"/>
                <a:gd name="T52" fmla="*/ 671 w 1002"/>
                <a:gd name="T53" fmla="*/ 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02" h="560">
                  <a:moveTo>
                    <a:pt x="671" y="0"/>
                  </a:moveTo>
                  <a:cubicBezTo>
                    <a:pt x="665" y="0"/>
                    <a:pt x="658" y="0"/>
                    <a:pt x="651" y="1"/>
                  </a:cubicBezTo>
                  <a:cubicBezTo>
                    <a:pt x="560" y="12"/>
                    <a:pt x="444" y="73"/>
                    <a:pt x="380" y="138"/>
                  </a:cubicBezTo>
                  <a:cubicBezTo>
                    <a:pt x="353" y="165"/>
                    <a:pt x="338" y="194"/>
                    <a:pt x="318" y="225"/>
                  </a:cubicBezTo>
                  <a:cubicBezTo>
                    <a:pt x="310" y="236"/>
                    <a:pt x="299" y="255"/>
                    <a:pt x="284" y="256"/>
                  </a:cubicBezTo>
                  <a:cubicBezTo>
                    <a:pt x="284" y="256"/>
                    <a:pt x="284" y="256"/>
                    <a:pt x="284" y="256"/>
                  </a:cubicBezTo>
                  <a:cubicBezTo>
                    <a:pt x="265" y="256"/>
                    <a:pt x="242" y="220"/>
                    <a:pt x="227" y="209"/>
                  </a:cubicBezTo>
                  <a:cubicBezTo>
                    <a:pt x="226" y="209"/>
                    <a:pt x="225" y="208"/>
                    <a:pt x="224" y="207"/>
                  </a:cubicBezTo>
                  <a:cubicBezTo>
                    <a:pt x="221" y="218"/>
                    <a:pt x="210" y="225"/>
                    <a:pt x="205" y="228"/>
                  </a:cubicBezTo>
                  <a:cubicBezTo>
                    <a:pt x="199" y="238"/>
                    <a:pt x="187" y="247"/>
                    <a:pt x="176" y="249"/>
                  </a:cubicBezTo>
                  <a:cubicBezTo>
                    <a:pt x="176" y="249"/>
                    <a:pt x="176" y="249"/>
                    <a:pt x="176" y="249"/>
                  </a:cubicBezTo>
                  <a:cubicBezTo>
                    <a:pt x="163" y="243"/>
                    <a:pt x="153" y="227"/>
                    <a:pt x="152" y="213"/>
                  </a:cubicBezTo>
                  <a:cubicBezTo>
                    <a:pt x="153" y="192"/>
                    <a:pt x="153" y="192"/>
                    <a:pt x="153" y="192"/>
                  </a:cubicBezTo>
                  <a:cubicBezTo>
                    <a:pt x="148" y="193"/>
                    <a:pt x="144" y="195"/>
                    <a:pt x="139" y="197"/>
                  </a:cubicBezTo>
                  <a:cubicBezTo>
                    <a:pt x="70" y="225"/>
                    <a:pt x="36" y="311"/>
                    <a:pt x="21" y="379"/>
                  </a:cubicBezTo>
                  <a:cubicBezTo>
                    <a:pt x="0" y="472"/>
                    <a:pt x="76" y="529"/>
                    <a:pt x="154" y="560"/>
                  </a:cubicBezTo>
                  <a:cubicBezTo>
                    <a:pt x="946" y="539"/>
                    <a:pt x="946" y="539"/>
                    <a:pt x="946" y="539"/>
                  </a:cubicBezTo>
                  <a:cubicBezTo>
                    <a:pt x="1002" y="482"/>
                    <a:pt x="956" y="470"/>
                    <a:pt x="963" y="445"/>
                  </a:cubicBezTo>
                  <a:cubicBezTo>
                    <a:pt x="979" y="387"/>
                    <a:pt x="989" y="340"/>
                    <a:pt x="963" y="283"/>
                  </a:cubicBezTo>
                  <a:cubicBezTo>
                    <a:pt x="940" y="230"/>
                    <a:pt x="909" y="207"/>
                    <a:pt x="850" y="207"/>
                  </a:cubicBezTo>
                  <a:cubicBezTo>
                    <a:pt x="850" y="207"/>
                    <a:pt x="850" y="207"/>
                    <a:pt x="850" y="207"/>
                  </a:cubicBezTo>
                  <a:cubicBezTo>
                    <a:pt x="846" y="207"/>
                    <a:pt x="843" y="207"/>
                    <a:pt x="839" y="207"/>
                  </a:cubicBezTo>
                  <a:cubicBezTo>
                    <a:pt x="836" y="207"/>
                    <a:pt x="832" y="207"/>
                    <a:pt x="829" y="207"/>
                  </a:cubicBezTo>
                  <a:cubicBezTo>
                    <a:pt x="815" y="207"/>
                    <a:pt x="803" y="205"/>
                    <a:pt x="790" y="193"/>
                  </a:cubicBezTo>
                  <a:cubicBezTo>
                    <a:pt x="771" y="174"/>
                    <a:pt x="768" y="144"/>
                    <a:pt x="765" y="118"/>
                  </a:cubicBezTo>
                  <a:cubicBezTo>
                    <a:pt x="760" y="83"/>
                    <a:pt x="762" y="52"/>
                    <a:pt x="737" y="25"/>
                  </a:cubicBezTo>
                  <a:cubicBezTo>
                    <a:pt x="718" y="6"/>
                    <a:pt x="696" y="0"/>
                    <a:pt x="671" y="0"/>
                  </a:cubicBezTo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2" name="íśḷïḍè"/>
            <p:cNvSpPr/>
            <p:nvPr/>
          </p:nvSpPr>
          <p:spPr bwMode="auto">
            <a:xfrm>
              <a:off x="3827463" y="2244726"/>
              <a:ext cx="688975" cy="1365250"/>
            </a:xfrm>
            <a:custGeom>
              <a:avLst/>
              <a:gdLst>
                <a:gd name="T0" fmla="*/ 0 w 108"/>
                <a:gd name="T1" fmla="*/ 214 h 214"/>
                <a:gd name="T2" fmla="*/ 53 w 108"/>
                <a:gd name="T3" fmla="*/ 107 h 214"/>
                <a:gd name="T4" fmla="*/ 107 w 108"/>
                <a:gd name="T5" fmla="*/ 1 h 214"/>
                <a:gd name="T6" fmla="*/ 55 w 108"/>
                <a:gd name="T7" fmla="*/ 108 h 214"/>
                <a:gd name="T8" fmla="*/ 0 w 108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214">
                  <a:moveTo>
                    <a:pt x="0" y="214"/>
                  </a:moveTo>
                  <a:cubicBezTo>
                    <a:pt x="0" y="214"/>
                    <a:pt x="23" y="166"/>
                    <a:pt x="53" y="107"/>
                  </a:cubicBezTo>
                  <a:cubicBezTo>
                    <a:pt x="82" y="48"/>
                    <a:pt x="107" y="0"/>
                    <a:pt x="107" y="1"/>
                  </a:cubicBezTo>
                  <a:cubicBezTo>
                    <a:pt x="108" y="1"/>
                    <a:pt x="84" y="49"/>
                    <a:pt x="55" y="108"/>
                  </a:cubicBezTo>
                  <a:cubicBezTo>
                    <a:pt x="25" y="167"/>
                    <a:pt x="1" y="214"/>
                    <a:pt x="0" y="214"/>
                  </a:cubicBezTo>
                  <a:close/>
                </a:path>
              </a:pathLst>
            </a:custGeom>
            <a:solidFill>
              <a:srgbClr val="4B7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" name="îSļîḋé"/>
            <p:cNvSpPr/>
            <p:nvPr/>
          </p:nvSpPr>
          <p:spPr bwMode="auto">
            <a:xfrm>
              <a:off x="6284913" y="2033588"/>
              <a:ext cx="1020763" cy="722313"/>
            </a:xfrm>
            <a:custGeom>
              <a:avLst/>
              <a:gdLst>
                <a:gd name="T0" fmla="*/ 160 w 160"/>
                <a:gd name="T1" fmla="*/ 0 h 113"/>
                <a:gd name="T2" fmla="*/ 99 w 160"/>
                <a:gd name="T3" fmla="*/ 108 h 113"/>
                <a:gd name="T4" fmla="*/ 0 w 160"/>
                <a:gd name="T5" fmla="*/ 75 h 113"/>
                <a:gd name="T6" fmla="*/ 10 w 160"/>
                <a:gd name="T7" fmla="*/ 51 h 113"/>
                <a:gd name="T8" fmla="*/ 109 w 160"/>
                <a:gd name="T9" fmla="*/ 62 h 113"/>
                <a:gd name="T10" fmla="*/ 125 w 160"/>
                <a:gd name="T11" fmla="*/ 28 h 113"/>
                <a:gd name="T12" fmla="*/ 160 w 160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113">
                  <a:moveTo>
                    <a:pt x="160" y="0"/>
                  </a:moveTo>
                  <a:cubicBezTo>
                    <a:pt x="160" y="0"/>
                    <a:pt x="152" y="113"/>
                    <a:pt x="99" y="108"/>
                  </a:cubicBezTo>
                  <a:cubicBezTo>
                    <a:pt x="45" y="102"/>
                    <a:pt x="0" y="75"/>
                    <a:pt x="0" y="75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90" y="89"/>
                    <a:pt x="109" y="62"/>
                  </a:cubicBezTo>
                  <a:cubicBezTo>
                    <a:pt x="118" y="49"/>
                    <a:pt x="120" y="43"/>
                    <a:pt x="125" y="28"/>
                  </a:cubicBezTo>
                  <a:cubicBezTo>
                    <a:pt x="131" y="13"/>
                    <a:pt x="144" y="1"/>
                    <a:pt x="160" y="0"/>
                  </a:cubicBezTo>
                  <a:close/>
                </a:path>
              </a:pathLst>
            </a:custGeom>
            <a:solidFill>
              <a:srgbClr val="AA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" name="ïšḷîḋê"/>
            <p:cNvSpPr/>
            <p:nvPr/>
          </p:nvSpPr>
          <p:spPr bwMode="auto">
            <a:xfrm>
              <a:off x="7700963" y="2058988"/>
              <a:ext cx="517525" cy="1123950"/>
            </a:xfrm>
            <a:custGeom>
              <a:avLst/>
              <a:gdLst>
                <a:gd name="T0" fmla="*/ 20 w 81"/>
                <a:gd name="T1" fmla="*/ 0 h 176"/>
                <a:gd name="T2" fmla="*/ 68 w 81"/>
                <a:gd name="T3" fmla="*/ 47 h 176"/>
                <a:gd name="T4" fmla="*/ 22 w 81"/>
                <a:gd name="T5" fmla="*/ 169 h 176"/>
                <a:gd name="T6" fmla="*/ 20 w 81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76">
                  <a:moveTo>
                    <a:pt x="20" y="0"/>
                  </a:moveTo>
                  <a:cubicBezTo>
                    <a:pt x="20" y="0"/>
                    <a:pt x="67" y="1"/>
                    <a:pt x="68" y="47"/>
                  </a:cubicBezTo>
                  <a:cubicBezTo>
                    <a:pt x="70" y="93"/>
                    <a:pt x="81" y="176"/>
                    <a:pt x="22" y="169"/>
                  </a:cubicBezTo>
                  <a:cubicBezTo>
                    <a:pt x="22" y="169"/>
                    <a:pt x="0" y="49"/>
                    <a:pt x="20" y="0"/>
                  </a:cubicBezTo>
                  <a:close/>
                </a:path>
              </a:pathLst>
            </a:custGeom>
            <a:solidFill>
              <a:srgbClr val="F962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" name="îṧḷíďe"/>
            <p:cNvSpPr/>
            <p:nvPr/>
          </p:nvSpPr>
          <p:spPr bwMode="auto">
            <a:xfrm>
              <a:off x="7216775" y="2001838"/>
              <a:ext cx="739775" cy="1328738"/>
            </a:xfrm>
            <a:custGeom>
              <a:avLst/>
              <a:gdLst>
                <a:gd name="T0" fmla="*/ 6 w 116"/>
                <a:gd name="T1" fmla="*/ 6 h 208"/>
                <a:gd name="T2" fmla="*/ 74 w 116"/>
                <a:gd name="T3" fmla="*/ 1 h 208"/>
                <a:gd name="T4" fmla="*/ 102 w 116"/>
                <a:gd name="T5" fmla="*/ 27 h 208"/>
                <a:gd name="T6" fmla="*/ 93 w 116"/>
                <a:gd name="T7" fmla="*/ 125 h 208"/>
                <a:gd name="T8" fmla="*/ 116 w 116"/>
                <a:gd name="T9" fmla="*/ 206 h 208"/>
                <a:gd name="T10" fmla="*/ 0 w 116"/>
                <a:gd name="T11" fmla="*/ 208 h 208"/>
                <a:gd name="T12" fmla="*/ 6 w 116"/>
                <a:gd name="T13" fmla="*/ 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08">
                  <a:moveTo>
                    <a:pt x="6" y="6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89" y="0"/>
                    <a:pt x="102" y="12"/>
                    <a:pt x="102" y="27"/>
                  </a:cubicBezTo>
                  <a:cubicBezTo>
                    <a:pt x="93" y="125"/>
                    <a:pt x="93" y="125"/>
                    <a:pt x="93" y="125"/>
                  </a:cubicBezTo>
                  <a:cubicBezTo>
                    <a:pt x="116" y="206"/>
                    <a:pt x="116" y="206"/>
                    <a:pt x="116" y="206"/>
                  </a:cubicBezTo>
                  <a:cubicBezTo>
                    <a:pt x="0" y="208"/>
                    <a:pt x="0" y="208"/>
                    <a:pt x="0" y="208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AA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" name="íṩḻïḋè"/>
            <p:cNvSpPr/>
            <p:nvPr/>
          </p:nvSpPr>
          <p:spPr bwMode="auto">
            <a:xfrm>
              <a:off x="7312025" y="1785938"/>
              <a:ext cx="280988" cy="344488"/>
            </a:xfrm>
            <a:custGeom>
              <a:avLst/>
              <a:gdLst>
                <a:gd name="T0" fmla="*/ 9 w 44"/>
                <a:gd name="T1" fmla="*/ 9 h 54"/>
                <a:gd name="T2" fmla="*/ 8 w 44"/>
                <a:gd name="T3" fmla="*/ 38 h 54"/>
                <a:gd name="T4" fmla="*/ 2 w 44"/>
                <a:gd name="T5" fmla="*/ 39 h 54"/>
                <a:gd name="T6" fmla="*/ 22 w 44"/>
                <a:gd name="T7" fmla="*/ 52 h 54"/>
                <a:gd name="T8" fmla="*/ 44 w 44"/>
                <a:gd name="T9" fmla="*/ 36 h 54"/>
                <a:gd name="T10" fmla="*/ 34 w 44"/>
                <a:gd name="T11" fmla="*/ 36 h 54"/>
                <a:gd name="T12" fmla="*/ 35 w 44"/>
                <a:gd name="T13" fmla="*/ 0 h 54"/>
                <a:gd name="T14" fmla="*/ 9 w 44"/>
                <a:gd name="T15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54">
                  <a:moveTo>
                    <a:pt x="9" y="9"/>
                  </a:moveTo>
                  <a:cubicBezTo>
                    <a:pt x="8" y="38"/>
                    <a:pt x="8" y="38"/>
                    <a:pt x="8" y="38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0" y="54"/>
                    <a:pt x="22" y="52"/>
                  </a:cubicBezTo>
                  <a:cubicBezTo>
                    <a:pt x="36" y="51"/>
                    <a:pt x="44" y="36"/>
                    <a:pt x="4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rgbClr val="F9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" name="îs1íďe"/>
            <p:cNvSpPr/>
            <p:nvPr/>
          </p:nvSpPr>
          <p:spPr bwMode="auto">
            <a:xfrm>
              <a:off x="7273925" y="1395413"/>
              <a:ext cx="388938" cy="530225"/>
            </a:xfrm>
            <a:custGeom>
              <a:avLst/>
              <a:gdLst>
                <a:gd name="T0" fmla="*/ 0 w 61"/>
                <a:gd name="T1" fmla="*/ 0 h 83"/>
                <a:gd name="T2" fmla="*/ 1 w 61"/>
                <a:gd name="T3" fmla="*/ 50 h 83"/>
                <a:gd name="T4" fmla="*/ 23 w 61"/>
                <a:gd name="T5" fmla="*/ 83 h 83"/>
                <a:gd name="T6" fmla="*/ 23 w 61"/>
                <a:gd name="T7" fmla="*/ 83 h 83"/>
                <a:gd name="T8" fmla="*/ 51 w 61"/>
                <a:gd name="T9" fmla="*/ 54 h 83"/>
                <a:gd name="T10" fmla="*/ 61 w 61"/>
                <a:gd name="T11" fmla="*/ 4 h 83"/>
                <a:gd name="T12" fmla="*/ 0 w 6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83">
                  <a:moveTo>
                    <a:pt x="0" y="0"/>
                  </a:moveTo>
                  <a:cubicBezTo>
                    <a:pt x="1" y="50"/>
                    <a:pt x="1" y="50"/>
                    <a:pt x="1" y="50"/>
                  </a:cubicBezTo>
                  <a:cubicBezTo>
                    <a:pt x="1" y="64"/>
                    <a:pt x="10" y="77"/>
                    <a:pt x="23" y="83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37" y="80"/>
                    <a:pt x="49" y="69"/>
                    <a:pt x="51" y="5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C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" name="íSļiḓê"/>
            <p:cNvSpPr/>
            <p:nvPr/>
          </p:nvSpPr>
          <p:spPr bwMode="auto">
            <a:xfrm>
              <a:off x="7292975" y="1587501"/>
              <a:ext cx="57150" cy="38100"/>
            </a:xfrm>
            <a:custGeom>
              <a:avLst/>
              <a:gdLst>
                <a:gd name="T0" fmla="*/ 0 w 9"/>
                <a:gd name="T1" fmla="*/ 6 h 6"/>
                <a:gd name="T2" fmla="*/ 0 w 9"/>
                <a:gd name="T3" fmla="*/ 3 h 6"/>
                <a:gd name="T4" fmla="*/ 4 w 9"/>
                <a:gd name="T5" fmla="*/ 0 h 6"/>
                <a:gd name="T6" fmla="*/ 7 w 9"/>
                <a:gd name="T7" fmla="*/ 2 h 6"/>
                <a:gd name="T8" fmla="*/ 8 w 9"/>
                <a:gd name="T9" fmla="*/ 4 h 6"/>
                <a:gd name="T10" fmla="*/ 8 w 9"/>
                <a:gd name="T11" fmla="*/ 6 h 6"/>
                <a:gd name="T12" fmla="*/ 7 w 9"/>
                <a:gd name="T13" fmla="*/ 4 h 6"/>
                <a:gd name="T14" fmla="*/ 4 w 9"/>
                <a:gd name="T15" fmla="*/ 2 h 6"/>
                <a:gd name="T16" fmla="*/ 1 w 9"/>
                <a:gd name="T17" fmla="*/ 4 h 6"/>
                <a:gd name="T18" fmla="*/ 0 w 9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6">
                  <a:moveTo>
                    <a:pt x="0" y="6"/>
                  </a:moveTo>
                  <a:cubicBezTo>
                    <a:pt x="0" y="6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8" y="2"/>
                    <a:pt x="8" y="3"/>
                    <a:pt x="8" y="4"/>
                  </a:cubicBezTo>
                  <a:cubicBezTo>
                    <a:pt x="9" y="5"/>
                    <a:pt x="9" y="6"/>
                    <a:pt x="8" y="6"/>
                  </a:cubicBezTo>
                  <a:cubicBezTo>
                    <a:pt x="8" y="6"/>
                    <a:pt x="8" y="5"/>
                    <a:pt x="7" y="4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1" y="5"/>
                    <a:pt x="1" y="6"/>
                    <a:pt x="0" y="6"/>
                  </a:cubicBezTo>
                  <a:close/>
                </a:path>
              </a:pathLst>
            </a:custGeom>
            <a:solidFill>
              <a:srgbClr val="D19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" name="íṩľîḓe"/>
            <p:cNvSpPr/>
            <p:nvPr/>
          </p:nvSpPr>
          <p:spPr bwMode="auto">
            <a:xfrm>
              <a:off x="7466013" y="1593851"/>
              <a:ext cx="57150" cy="38100"/>
            </a:xfrm>
            <a:custGeom>
              <a:avLst/>
              <a:gdLst>
                <a:gd name="T0" fmla="*/ 0 w 9"/>
                <a:gd name="T1" fmla="*/ 6 h 6"/>
                <a:gd name="T2" fmla="*/ 0 w 9"/>
                <a:gd name="T3" fmla="*/ 4 h 6"/>
                <a:gd name="T4" fmla="*/ 4 w 9"/>
                <a:gd name="T5" fmla="*/ 0 h 6"/>
                <a:gd name="T6" fmla="*/ 9 w 9"/>
                <a:gd name="T7" fmla="*/ 3 h 6"/>
                <a:gd name="T8" fmla="*/ 9 w 9"/>
                <a:gd name="T9" fmla="*/ 5 h 6"/>
                <a:gd name="T10" fmla="*/ 7 w 9"/>
                <a:gd name="T11" fmla="*/ 4 h 6"/>
                <a:gd name="T12" fmla="*/ 4 w 9"/>
                <a:gd name="T13" fmla="*/ 3 h 6"/>
                <a:gd name="T14" fmla="*/ 1 w 9"/>
                <a:gd name="T15" fmla="*/ 5 h 6"/>
                <a:gd name="T16" fmla="*/ 0 w 9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">
                  <a:moveTo>
                    <a:pt x="0" y="6"/>
                  </a:moveTo>
                  <a:cubicBezTo>
                    <a:pt x="0" y="6"/>
                    <a:pt x="0" y="6"/>
                    <a:pt x="0" y="4"/>
                  </a:cubicBezTo>
                  <a:cubicBezTo>
                    <a:pt x="0" y="3"/>
                    <a:pt x="2" y="1"/>
                    <a:pt x="4" y="0"/>
                  </a:cubicBezTo>
                  <a:cubicBezTo>
                    <a:pt x="6" y="0"/>
                    <a:pt x="8" y="2"/>
                    <a:pt x="9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7" y="4"/>
                  </a:cubicBezTo>
                  <a:cubicBezTo>
                    <a:pt x="7" y="3"/>
                    <a:pt x="6" y="2"/>
                    <a:pt x="4" y="3"/>
                  </a:cubicBezTo>
                  <a:cubicBezTo>
                    <a:pt x="3" y="3"/>
                    <a:pt x="2" y="4"/>
                    <a:pt x="1" y="5"/>
                  </a:cubicBezTo>
                  <a:cubicBezTo>
                    <a:pt x="1" y="6"/>
                    <a:pt x="1" y="6"/>
                    <a:pt x="0" y="6"/>
                  </a:cubicBezTo>
                  <a:close/>
                </a:path>
              </a:pathLst>
            </a:custGeom>
            <a:solidFill>
              <a:srgbClr val="D19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" name="ïśļíḑè"/>
            <p:cNvSpPr/>
            <p:nvPr/>
          </p:nvSpPr>
          <p:spPr bwMode="auto">
            <a:xfrm>
              <a:off x="7504113" y="1657351"/>
              <a:ext cx="69850" cy="25400"/>
            </a:xfrm>
            <a:custGeom>
              <a:avLst/>
              <a:gdLst>
                <a:gd name="T0" fmla="*/ 7 w 11"/>
                <a:gd name="T1" fmla="*/ 0 h 4"/>
                <a:gd name="T2" fmla="*/ 6 w 11"/>
                <a:gd name="T3" fmla="*/ 0 h 4"/>
                <a:gd name="T4" fmla="*/ 0 w 11"/>
                <a:gd name="T5" fmla="*/ 2 h 4"/>
                <a:gd name="T6" fmla="*/ 5 w 11"/>
                <a:gd name="T7" fmla="*/ 4 h 4"/>
                <a:gd name="T8" fmla="*/ 6 w 11"/>
                <a:gd name="T9" fmla="*/ 4 h 4"/>
                <a:gd name="T10" fmla="*/ 11 w 11"/>
                <a:gd name="T11" fmla="*/ 1 h 4"/>
                <a:gd name="T12" fmla="*/ 7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1"/>
                    <a:pt x="0" y="2"/>
                  </a:cubicBezTo>
                  <a:cubicBezTo>
                    <a:pt x="0" y="3"/>
                    <a:pt x="2" y="4"/>
                    <a:pt x="5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9" y="3"/>
                    <a:pt x="11" y="3"/>
                    <a:pt x="11" y="1"/>
                  </a:cubicBezTo>
                  <a:cubicBezTo>
                    <a:pt x="11" y="0"/>
                    <a:pt x="9" y="0"/>
                    <a:pt x="7" y="0"/>
                  </a:cubicBezTo>
                </a:path>
              </a:pathLst>
            </a:custGeom>
            <a:solidFill>
              <a:srgbClr val="FDB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" name="í$ḷíḋè"/>
            <p:cNvSpPr/>
            <p:nvPr/>
          </p:nvSpPr>
          <p:spPr bwMode="auto">
            <a:xfrm>
              <a:off x="7273925" y="1657351"/>
              <a:ext cx="6350" cy="190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2 h 3"/>
                <a:gd name="T4" fmla="*/ 1 w 1"/>
                <a:gd name="T5" fmla="*/ 3 h 3"/>
                <a:gd name="T6" fmla="*/ 1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DDC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" name="îŝḻíďe"/>
            <p:cNvSpPr/>
            <p:nvPr/>
          </p:nvSpPr>
          <p:spPr bwMode="auto">
            <a:xfrm>
              <a:off x="7280275" y="1651001"/>
              <a:ext cx="50800" cy="31750"/>
            </a:xfrm>
            <a:custGeom>
              <a:avLst/>
              <a:gdLst>
                <a:gd name="T0" fmla="*/ 3 w 8"/>
                <a:gd name="T1" fmla="*/ 0 h 5"/>
                <a:gd name="T2" fmla="*/ 0 w 8"/>
                <a:gd name="T3" fmla="*/ 1 h 5"/>
                <a:gd name="T4" fmla="*/ 0 w 8"/>
                <a:gd name="T5" fmla="*/ 4 h 5"/>
                <a:gd name="T6" fmla="*/ 4 w 8"/>
                <a:gd name="T7" fmla="*/ 5 h 5"/>
                <a:gd name="T8" fmla="*/ 4 w 8"/>
                <a:gd name="T9" fmla="*/ 5 h 5"/>
                <a:gd name="T10" fmla="*/ 7 w 8"/>
                <a:gd name="T11" fmla="*/ 4 h 5"/>
                <a:gd name="T12" fmla="*/ 8 w 8"/>
                <a:gd name="T13" fmla="*/ 2 h 5"/>
                <a:gd name="T14" fmla="*/ 4 w 8"/>
                <a:gd name="T15" fmla="*/ 0 h 5"/>
                <a:gd name="T16" fmla="*/ 3 w 8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6" y="4"/>
                    <a:pt x="7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7" y="1"/>
                    <a:pt x="6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solidFill>
              <a:srgbClr val="FDB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" name="íŝ1îde"/>
            <p:cNvSpPr/>
            <p:nvPr/>
          </p:nvSpPr>
          <p:spPr bwMode="auto">
            <a:xfrm>
              <a:off x="7472363" y="1543051"/>
              <a:ext cx="69850" cy="19050"/>
            </a:xfrm>
            <a:custGeom>
              <a:avLst/>
              <a:gdLst>
                <a:gd name="T0" fmla="*/ 11 w 11"/>
                <a:gd name="T1" fmla="*/ 3 h 3"/>
                <a:gd name="T2" fmla="*/ 5 w 11"/>
                <a:gd name="T3" fmla="*/ 3 h 3"/>
                <a:gd name="T4" fmla="*/ 0 w 11"/>
                <a:gd name="T5" fmla="*/ 2 h 3"/>
                <a:gd name="T6" fmla="*/ 5 w 11"/>
                <a:gd name="T7" fmla="*/ 0 h 3"/>
                <a:gd name="T8" fmla="*/ 11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cubicBezTo>
                    <a:pt x="11" y="3"/>
                    <a:pt x="8" y="2"/>
                    <a:pt x="5" y="3"/>
                  </a:cubicBezTo>
                  <a:cubicBezTo>
                    <a:pt x="2" y="3"/>
                    <a:pt x="0" y="3"/>
                    <a:pt x="0" y="2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9" y="0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8" name="íṩ1ïḋè"/>
            <p:cNvSpPr/>
            <p:nvPr/>
          </p:nvSpPr>
          <p:spPr bwMode="auto">
            <a:xfrm>
              <a:off x="7280275" y="1530351"/>
              <a:ext cx="63500" cy="19050"/>
            </a:xfrm>
            <a:custGeom>
              <a:avLst/>
              <a:gdLst>
                <a:gd name="T0" fmla="*/ 10 w 10"/>
                <a:gd name="T1" fmla="*/ 3 h 3"/>
                <a:gd name="T2" fmla="*/ 5 w 10"/>
                <a:gd name="T3" fmla="*/ 3 h 3"/>
                <a:gd name="T4" fmla="*/ 0 w 10"/>
                <a:gd name="T5" fmla="*/ 2 h 3"/>
                <a:gd name="T6" fmla="*/ 5 w 10"/>
                <a:gd name="T7" fmla="*/ 0 h 3"/>
                <a:gd name="T8" fmla="*/ 10 w 10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cubicBezTo>
                    <a:pt x="9" y="3"/>
                    <a:pt x="8" y="3"/>
                    <a:pt x="5" y="3"/>
                  </a:cubicBezTo>
                  <a:cubicBezTo>
                    <a:pt x="3" y="3"/>
                    <a:pt x="0" y="3"/>
                    <a:pt x="0" y="2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9" name="îṧḷïďê"/>
            <p:cNvSpPr/>
            <p:nvPr/>
          </p:nvSpPr>
          <p:spPr bwMode="auto">
            <a:xfrm>
              <a:off x="7381875" y="1619251"/>
              <a:ext cx="25400" cy="114300"/>
            </a:xfrm>
            <a:custGeom>
              <a:avLst/>
              <a:gdLst>
                <a:gd name="T0" fmla="*/ 4 w 4"/>
                <a:gd name="T1" fmla="*/ 16 h 18"/>
                <a:gd name="T2" fmla="*/ 3 w 4"/>
                <a:gd name="T3" fmla="*/ 17 h 18"/>
                <a:gd name="T4" fmla="*/ 1 w 4"/>
                <a:gd name="T5" fmla="*/ 18 h 18"/>
                <a:gd name="T6" fmla="*/ 0 w 4"/>
                <a:gd name="T7" fmla="*/ 16 h 18"/>
                <a:gd name="T8" fmla="*/ 0 w 4"/>
                <a:gd name="T9" fmla="*/ 14 h 18"/>
                <a:gd name="T10" fmla="*/ 0 w 4"/>
                <a:gd name="T11" fmla="*/ 10 h 18"/>
                <a:gd name="T12" fmla="*/ 1 w 4"/>
                <a:gd name="T13" fmla="*/ 0 h 18"/>
                <a:gd name="T14" fmla="*/ 1 w 4"/>
                <a:gd name="T15" fmla="*/ 10 h 18"/>
                <a:gd name="T16" fmla="*/ 1 w 4"/>
                <a:gd name="T17" fmla="*/ 14 h 18"/>
                <a:gd name="T18" fmla="*/ 1 w 4"/>
                <a:gd name="T19" fmla="*/ 17 h 18"/>
                <a:gd name="T20" fmla="*/ 3 w 4"/>
                <a:gd name="T21" fmla="*/ 16 h 18"/>
                <a:gd name="T22" fmla="*/ 4 w 4"/>
                <a:gd name="T2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8">
                  <a:moveTo>
                    <a:pt x="4" y="16"/>
                  </a:moveTo>
                  <a:cubicBezTo>
                    <a:pt x="4" y="17"/>
                    <a:pt x="4" y="17"/>
                    <a:pt x="3" y="17"/>
                  </a:cubicBezTo>
                  <a:cubicBezTo>
                    <a:pt x="3" y="17"/>
                    <a:pt x="3" y="18"/>
                    <a:pt x="1" y="18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0" y="13"/>
                    <a:pt x="0" y="12"/>
                    <a:pt x="0" y="10"/>
                  </a:cubicBezTo>
                  <a:cubicBezTo>
                    <a:pt x="0" y="5"/>
                    <a:pt x="1" y="0"/>
                    <a:pt x="1" y="0"/>
                  </a:cubicBezTo>
                  <a:cubicBezTo>
                    <a:pt x="2" y="0"/>
                    <a:pt x="2" y="5"/>
                    <a:pt x="1" y="10"/>
                  </a:cubicBezTo>
                  <a:cubicBezTo>
                    <a:pt x="1" y="12"/>
                    <a:pt x="1" y="13"/>
                    <a:pt x="1" y="14"/>
                  </a:cubicBezTo>
                  <a:cubicBezTo>
                    <a:pt x="1" y="16"/>
                    <a:pt x="1" y="17"/>
                    <a:pt x="1" y="17"/>
                  </a:cubicBezTo>
                  <a:cubicBezTo>
                    <a:pt x="2" y="17"/>
                    <a:pt x="3" y="17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lose/>
                </a:path>
              </a:pathLst>
            </a:custGeom>
            <a:solidFill>
              <a:srgbClr val="D19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0" name="ïṡļîḓé"/>
            <p:cNvSpPr/>
            <p:nvPr/>
          </p:nvSpPr>
          <p:spPr bwMode="auto">
            <a:xfrm>
              <a:off x="7273925" y="1657351"/>
              <a:ext cx="369888" cy="306388"/>
            </a:xfrm>
            <a:custGeom>
              <a:avLst/>
              <a:gdLst>
                <a:gd name="T0" fmla="*/ 1 w 58"/>
                <a:gd name="T1" fmla="*/ 15 h 48"/>
                <a:gd name="T2" fmla="*/ 31 w 58"/>
                <a:gd name="T3" fmla="*/ 14 h 48"/>
                <a:gd name="T4" fmla="*/ 51 w 58"/>
                <a:gd name="T5" fmla="*/ 0 h 48"/>
                <a:gd name="T6" fmla="*/ 58 w 58"/>
                <a:gd name="T7" fmla="*/ 1 h 48"/>
                <a:gd name="T8" fmla="*/ 23 w 58"/>
                <a:gd name="T9" fmla="*/ 47 h 48"/>
                <a:gd name="T10" fmla="*/ 1 w 58"/>
                <a:gd name="T11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48">
                  <a:moveTo>
                    <a:pt x="1" y="15"/>
                  </a:moveTo>
                  <a:cubicBezTo>
                    <a:pt x="1" y="15"/>
                    <a:pt x="18" y="16"/>
                    <a:pt x="31" y="14"/>
                  </a:cubicBezTo>
                  <a:cubicBezTo>
                    <a:pt x="40" y="13"/>
                    <a:pt x="47" y="8"/>
                    <a:pt x="51" y="0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8" y="1"/>
                    <a:pt x="57" y="45"/>
                    <a:pt x="23" y="47"/>
                  </a:cubicBezTo>
                  <a:cubicBezTo>
                    <a:pt x="0" y="48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1" name="ísḷiḍe"/>
            <p:cNvSpPr/>
            <p:nvPr/>
          </p:nvSpPr>
          <p:spPr bwMode="auto">
            <a:xfrm>
              <a:off x="7407275" y="1760538"/>
              <a:ext cx="84138" cy="25400"/>
            </a:xfrm>
            <a:custGeom>
              <a:avLst/>
              <a:gdLst>
                <a:gd name="T0" fmla="*/ 13 w 13"/>
                <a:gd name="T1" fmla="*/ 0 h 4"/>
                <a:gd name="T2" fmla="*/ 7 w 13"/>
                <a:gd name="T3" fmla="*/ 3 h 4"/>
                <a:gd name="T4" fmla="*/ 0 w 13"/>
                <a:gd name="T5" fmla="*/ 2 h 4"/>
                <a:gd name="T6" fmla="*/ 6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13" y="0"/>
                    <a:pt x="10" y="2"/>
                    <a:pt x="7" y="3"/>
                  </a:cubicBezTo>
                  <a:cubicBezTo>
                    <a:pt x="3" y="4"/>
                    <a:pt x="0" y="3"/>
                    <a:pt x="0" y="2"/>
                  </a:cubicBezTo>
                  <a:cubicBezTo>
                    <a:pt x="0" y="2"/>
                    <a:pt x="3" y="3"/>
                    <a:pt x="6" y="2"/>
                  </a:cubicBezTo>
                  <a:cubicBezTo>
                    <a:pt x="10" y="1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2" name="işľíde"/>
            <p:cNvSpPr/>
            <p:nvPr/>
          </p:nvSpPr>
          <p:spPr bwMode="auto">
            <a:xfrm>
              <a:off x="7419975" y="2008188"/>
              <a:ext cx="473075" cy="798513"/>
            </a:xfrm>
            <a:custGeom>
              <a:avLst/>
              <a:gdLst>
                <a:gd name="T0" fmla="*/ 63 w 74"/>
                <a:gd name="T1" fmla="*/ 8 h 125"/>
                <a:gd name="T2" fmla="*/ 48 w 74"/>
                <a:gd name="T3" fmla="*/ 0 h 125"/>
                <a:gd name="T4" fmla="*/ 53 w 74"/>
                <a:gd name="T5" fmla="*/ 113 h 125"/>
                <a:gd name="T6" fmla="*/ 74 w 74"/>
                <a:gd name="T7" fmla="*/ 125 h 125"/>
                <a:gd name="T8" fmla="*/ 74 w 74"/>
                <a:gd name="T9" fmla="*/ 102 h 125"/>
                <a:gd name="T10" fmla="*/ 45 w 74"/>
                <a:gd name="T11" fmla="*/ 58 h 125"/>
                <a:gd name="T12" fmla="*/ 63 w 74"/>
                <a:gd name="T13" fmla="*/ 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125">
                  <a:moveTo>
                    <a:pt x="63" y="8"/>
                  </a:moveTo>
                  <a:cubicBezTo>
                    <a:pt x="60" y="4"/>
                    <a:pt x="55" y="1"/>
                    <a:pt x="48" y="0"/>
                  </a:cubicBezTo>
                  <a:cubicBezTo>
                    <a:pt x="48" y="0"/>
                    <a:pt x="0" y="79"/>
                    <a:pt x="53" y="113"/>
                  </a:cubicBezTo>
                  <a:cubicBezTo>
                    <a:pt x="74" y="125"/>
                    <a:pt x="74" y="125"/>
                    <a:pt x="74" y="125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4" y="102"/>
                    <a:pt x="45" y="103"/>
                    <a:pt x="45" y="58"/>
                  </a:cubicBezTo>
                  <a:cubicBezTo>
                    <a:pt x="45" y="24"/>
                    <a:pt x="63" y="8"/>
                    <a:pt x="63" y="8"/>
                  </a:cubicBezTo>
                  <a:close/>
                </a:path>
              </a:pathLst>
            </a:custGeom>
            <a:solidFill>
              <a:srgbClr val="F962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3" name="iś1íďe"/>
            <p:cNvSpPr/>
            <p:nvPr/>
          </p:nvSpPr>
          <p:spPr bwMode="auto">
            <a:xfrm>
              <a:off x="7337425" y="2046288"/>
              <a:ext cx="944563" cy="1003300"/>
            </a:xfrm>
            <a:custGeom>
              <a:avLst/>
              <a:gdLst>
                <a:gd name="T0" fmla="*/ 74 w 148"/>
                <a:gd name="T1" fmla="*/ 0 h 157"/>
                <a:gd name="T2" fmla="*/ 104 w 148"/>
                <a:gd name="T3" fmla="*/ 115 h 157"/>
                <a:gd name="T4" fmla="*/ 8 w 148"/>
                <a:gd name="T5" fmla="*/ 157 h 157"/>
                <a:gd name="T6" fmla="*/ 0 w 148"/>
                <a:gd name="T7" fmla="*/ 132 h 157"/>
                <a:gd name="T8" fmla="*/ 87 w 148"/>
                <a:gd name="T9" fmla="*/ 76 h 157"/>
                <a:gd name="T10" fmla="*/ 72 w 148"/>
                <a:gd name="T11" fmla="*/ 45 h 157"/>
                <a:gd name="T12" fmla="*/ 74 w 148"/>
                <a:gd name="T1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57">
                  <a:moveTo>
                    <a:pt x="74" y="0"/>
                  </a:moveTo>
                  <a:cubicBezTo>
                    <a:pt x="74" y="0"/>
                    <a:pt x="148" y="84"/>
                    <a:pt x="104" y="115"/>
                  </a:cubicBezTo>
                  <a:cubicBezTo>
                    <a:pt x="60" y="147"/>
                    <a:pt x="8" y="157"/>
                    <a:pt x="8" y="157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94" y="108"/>
                    <a:pt x="87" y="76"/>
                  </a:cubicBezTo>
                  <a:cubicBezTo>
                    <a:pt x="85" y="61"/>
                    <a:pt x="76" y="52"/>
                    <a:pt x="72" y="45"/>
                  </a:cubicBezTo>
                  <a:cubicBezTo>
                    <a:pt x="65" y="31"/>
                    <a:pt x="65" y="13"/>
                    <a:pt x="74" y="0"/>
                  </a:cubicBezTo>
                  <a:close/>
                </a:path>
              </a:pathLst>
            </a:custGeom>
            <a:solidFill>
              <a:srgbClr val="97A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4" name="íṣḻíḑè"/>
            <p:cNvSpPr/>
            <p:nvPr/>
          </p:nvSpPr>
          <p:spPr bwMode="auto">
            <a:xfrm>
              <a:off x="6775450" y="3317876"/>
              <a:ext cx="1181100" cy="2073275"/>
            </a:xfrm>
            <a:custGeom>
              <a:avLst/>
              <a:gdLst>
                <a:gd name="T0" fmla="*/ 278 w 744"/>
                <a:gd name="T1" fmla="*/ 8 h 1306"/>
                <a:gd name="T2" fmla="*/ 0 w 744"/>
                <a:gd name="T3" fmla="*/ 578 h 1306"/>
                <a:gd name="T4" fmla="*/ 89 w 744"/>
                <a:gd name="T5" fmla="*/ 1306 h 1306"/>
                <a:gd name="T6" fmla="*/ 181 w 744"/>
                <a:gd name="T7" fmla="*/ 1290 h 1306"/>
                <a:gd name="T8" fmla="*/ 221 w 744"/>
                <a:gd name="T9" fmla="*/ 603 h 1306"/>
                <a:gd name="T10" fmla="*/ 499 w 744"/>
                <a:gd name="T11" fmla="*/ 144 h 1306"/>
                <a:gd name="T12" fmla="*/ 744 w 744"/>
                <a:gd name="T13" fmla="*/ 0 h 1306"/>
                <a:gd name="T14" fmla="*/ 278 w 744"/>
                <a:gd name="T15" fmla="*/ 8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4" h="1306">
                  <a:moveTo>
                    <a:pt x="278" y="8"/>
                  </a:moveTo>
                  <a:lnTo>
                    <a:pt x="0" y="578"/>
                  </a:lnTo>
                  <a:lnTo>
                    <a:pt x="89" y="1306"/>
                  </a:lnTo>
                  <a:lnTo>
                    <a:pt x="181" y="1290"/>
                  </a:lnTo>
                  <a:lnTo>
                    <a:pt x="221" y="603"/>
                  </a:lnTo>
                  <a:lnTo>
                    <a:pt x="499" y="144"/>
                  </a:lnTo>
                  <a:lnTo>
                    <a:pt x="744" y="0"/>
                  </a:lnTo>
                  <a:lnTo>
                    <a:pt x="278" y="8"/>
                  </a:lnTo>
                  <a:close/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5" name="îšḷïḑé"/>
            <p:cNvSpPr/>
            <p:nvPr/>
          </p:nvSpPr>
          <p:spPr bwMode="auto">
            <a:xfrm>
              <a:off x="7331075" y="3324226"/>
              <a:ext cx="874713" cy="1958975"/>
            </a:xfrm>
            <a:custGeom>
              <a:avLst/>
              <a:gdLst>
                <a:gd name="T0" fmla="*/ 0 w 551"/>
                <a:gd name="T1" fmla="*/ 60 h 1234"/>
                <a:gd name="T2" fmla="*/ 165 w 551"/>
                <a:gd name="T3" fmla="*/ 643 h 1234"/>
                <a:gd name="T4" fmla="*/ 450 w 551"/>
                <a:gd name="T5" fmla="*/ 1234 h 1234"/>
                <a:gd name="T6" fmla="*/ 551 w 551"/>
                <a:gd name="T7" fmla="*/ 1218 h 1234"/>
                <a:gd name="T8" fmla="*/ 338 w 551"/>
                <a:gd name="T9" fmla="*/ 582 h 1234"/>
                <a:gd name="T10" fmla="*/ 382 w 551"/>
                <a:gd name="T11" fmla="*/ 0 h 1234"/>
                <a:gd name="T12" fmla="*/ 0 w 551"/>
                <a:gd name="T13" fmla="*/ 60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1234">
                  <a:moveTo>
                    <a:pt x="0" y="60"/>
                  </a:moveTo>
                  <a:lnTo>
                    <a:pt x="165" y="643"/>
                  </a:lnTo>
                  <a:lnTo>
                    <a:pt x="450" y="1234"/>
                  </a:lnTo>
                  <a:lnTo>
                    <a:pt x="551" y="1218"/>
                  </a:lnTo>
                  <a:lnTo>
                    <a:pt x="338" y="582"/>
                  </a:lnTo>
                  <a:lnTo>
                    <a:pt x="382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6" name="íšḻíḍê"/>
            <p:cNvSpPr/>
            <p:nvPr/>
          </p:nvSpPr>
          <p:spPr bwMode="auto">
            <a:xfrm>
              <a:off x="6616700" y="5365751"/>
              <a:ext cx="446088" cy="160338"/>
            </a:xfrm>
            <a:custGeom>
              <a:avLst/>
              <a:gdLst>
                <a:gd name="T0" fmla="*/ 47 w 70"/>
                <a:gd name="T1" fmla="*/ 4 h 25"/>
                <a:gd name="T2" fmla="*/ 20 w 70"/>
                <a:gd name="T3" fmla="*/ 24 h 25"/>
                <a:gd name="T4" fmla="*/ 70 w 70"/>
                <a:gd name="T5" fmla="*/ 0 h 25"/>
                <a:gd name="T6" fmla="*/ 47 w 70"/>
                <a:gd name="T7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25">
                  <a:moveTo>
                    <a:pt x="47" y="4"/>
                  </a:moveTo>
                  <a:cubicBezTo>
                    <a:pt x="47" y="4"/>
                    <a:pt x="0" y="23"/>
                    <a:pt x="20" y="24"/>
                  </a:cubicBezTo>
                  <a:cubicBezTo>
                    <a:pt x="41" y="25"/>
                    <a:pt x="70" y="0"/>
                    <a:pt x="70" y="0"/>
                  </a:cubicBezTo>
                  <a:lnTo>
                    <a:pt x="47" y="4"/>
                  </a:lnTo>
                  <a:close/>
                </a:path>
              </a:pathLst>
            </a:custGeom>
            <a:solidFill>
              <a:srgbClr val="4B7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7" name="íś1iďe"/>
            <p:cNvSpPr/>
            <p:nvPr/>
          </p:nvSpPr>
          <p:spPr bwMode="auto">
            <a:xfrm>
              <a:off x="7751763" y="5257801"/>
              <a:ext cx="454025" cy="158750"/>
            </a:xfrm>
            <a:custGeom>
              <a:avLst/>
              <a:gdLst>
                <a:gd name="T0" fmla="*/ 48 w 71"/>
                <a:gd name="T1" fmla="*/ 4 h 25"/>
                <a:gd name="T2" fmla="*/ 21 w 71"/>
                <a:gd name="T3" fmla="*/ 24 h 25"/>
                <a:gd name="T4" fmla="*/ 71 w 71"/>
                <a:gd name="T5" fmla="*/ 0 h 25"/>
                <a:gd name="T6" fmla="*/ 48 w 71"/>
                <a:gd name="T7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25">
                  <a:moveTo>
                    <a:pt x="48" y="4"/>
                  </a:moveTo>
                  <a:cubicBezTo>
                    <a:pt x="48" y="4"/>
                    <a:pt x="0" y="23"/>
                    <a:pt x="21" y="24"/>
                  </a:cubicBezTo>
                  <a:cubicBezTo>
                    <a:pt x="42" y="25"/>
                    <a:pt x="71" y="0"/>
                    <a:pt x="71" y="0"/>
                  </a:cubicBezTo>
                  <a:lnTo>
                    <a:pt x="48" y="4"/>
                  </a:lnTo>
                  <a:close/>
                </a:path>
              </a:pathLst>
            </a:custGeom>
            <a:solidFill>
              <a:srgbClr val="4B7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8" name="ï$ḷîḓé"/>
            <p:cNvSpPr/>
            <p:nvPr/>
          </p:nvSpPr>
          <p:spPr bwMode="auto">
            <a:xfrm>
              <a:off x="7159625" y="1249363"/>
              <a:ext cx="547688" cy="477838"/>
            </a:xfrm>
            <a:custGeom>
              <a:avLst/>
              <a:gdLst>
                <a:gd name="T0" fmla="*/ 18 w 86"/>
                <a:gd name="T1" fmla="*/ 37 h 75"/>
                <a:gd name="T2" fmla="*/ 0 w 86"/>
                <a:gd name="T3" fmla="*/ 18 h 75"/>
                <a:gd name="T4" fmla="*/ 13 w 86"/>
                <a:gd name="T5" fmla="*/ 2 h 75"/>
                <a:gd name="T6" fmla="*/ 37 w 86"/>
                <a:gd name="T7" fmla="*/ 15 h 75"/>
                <a:gd name="T8" fmla="*/ 49 w 86"/>
                <a:gd name="T9" fmla="*/ 11 h 75"/>
                <a:gd name="T10" fmla="*/ 62 w 86"/>
                <a:gd name="T11" fmla="*/ 27 h 75"/>
                <a:gd name="T12" fmla="*/ 75 w 86"/>
                <a:gd name="T13" fmla="*/ 19 h 75"/>
                <a:gd name="T14" fmla="*/ 74 w 86"/>
                <a:gd name="T15" fmla="*/ 75 h 75"/>
                <a:gd name="T16" fmla="*/ 69 w 86"/>
                <a:gd name="T17" fmla="*/ 67 h 75"/>
                <a:gd name="T18" fmla="*/ 67 w 86"/>
                <a:gd name="T19" fmla="*/ 32 h 75"/>
                <a:gd name="T20" fmla="*/ 18 w 86"/>
                <a:gd name="T21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75">
                  <a:moveTo>
                    <a:pt x="18" y="37"/>
                  </a:moveTo>
                  <a:cubicBezTo>
                    <a:pt x="4" y="40"/>
                    <a:pt x="0" y="26"/>
                    <a:pt x="0" y="18"/>
                  </a:cubicBezTo>
                  <a:cubicBezTo>
                    <a:pt x="0" y="12"/>
                    <a:pt x="7" y="3"/>
                    <a:pt x="13" y="2"/>
                  </a:cubicBezTo>
                  <a:cubicBezTo>
                    <a:pt x="23" y="0"/>
                    <a:pt x="30" y="10"/>
                    <a:pt x="37" y="15"/>
                  </a:cubicBezTo>
                  <a:cubicBezTo>
                    <a:pt x="37" y="8"/>
                    <a:pt x="45" y="9"/>
                    <a:pt x="49" y="11"/>
                  </a:cubicBezTo>
                  <a:cubicBezTo>
                    <a:pt x="55" y="13"/>
                    <a:pt x="60" y="20"/>
                    <a:pt x="62" y="27"/>
                  </a:cubicBezTo>
                  <a:cubicBezTo>
                    <a:pt x="62" y="27"/>
                    <a:pt x="64" y="14"/>
                    <a:pt x="75" y="19"/>
                  </a:cubicBezTo>
                  <a:cubicBezTo>
                    <a:pt x="86" y="24"/>
                    <a:pt x="86" y="54"/>
                    <a:pt x="74" y="75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67" y="32"/>
                    <a:pt x="67" y="32"/>
                    <a:pt x="67" y="32"/>
                  </a:cubicBezTo>
                  <a:lnTo>
                    <a:pt x="18" y="37"/>
                  </a:lnTo>
                  <a:close/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29" name="îṡľíde"/>
            <p:cNvSpPr/>
            <p:nvPr/>
          </p:nvSpPr>
          <p:spPr bwMode="auto">
            <a:xfrm>
              <a:off x="7624763" y="1562101"/>
              <a:ext cx="76200" cy="95250"/>
            </a:xfrm>
            <a:custGeom>
              <a:avLst/>
              <a:gdLst>
                <a:gd name="T0" fmla="*/ 1 w 12"/>
                <a:gd name="T1" fmla="*/ 0 h 15"/>
                <a:gd name="T2" fmla="*/ 0 w 12"/>
                <a:gd name="T3" fmla="*/ 15 h 15"/>
                <a:gd name="T4" fmla="*/ 1 w 12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2" y="7"/>
                    <a:pt x="1" y="0"/>
                  </a:cubicBezTo>
                  <a:close/>
                </a:path>
              </a:pathLst>
            </a:custGeom>
            <a:solidFill>
              <a:srgbClr val="FFC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0" name="îšļíḍé"/>
            <p:cNvSpPr/>
            <p:nvPr/>
          </p:nvSpPr>
          <p:spPr bwMode="auto">
            <a:xfrm>
              <a:off x="7700963" y="3451226"/>
              <a:ext cx="147638" cy="69850"/>
            </a:xfrm>
            <a:custGeom>
              <a:avLst/>
              <a:gdLst>
                <a:gd name="T0" fmla="*/ 23 w 23"/>
                <a:gd name="T1" fmla="*/ 0 h 11"/>
                <a:gd name="T2" fmla="*/ 23 w 23"/>
                <a:gd name="T3" fmla="*/ 1 h 11"/>
                <a:gd name="T4" fmla="*/ 21 w 23"/>
                <a:gd name="T5" fmla="*/ 4 h 11"/>
                <a:gd name="T6" fmla="*/ 12 w 23"/>
                <a:gd name="T7" fmla="*/ 10 h 11"/>
                <a:gd name="T8" fmla="*/ 5 w 23"/>
                <a:gd name="T9" fmla="*/ 8 h 11"/>
                <a:gd name="T10" fmla="*/ 3 w 23"/>
                <a:gd name="T11" fmla="*/ 4 h 11"/>
                <a:gd name="T12" fmla="*/ 1 w 23"/>
                <a:gd name="T13" fmla="*/ 0 h 11"/>
                <a:gd name="T14" fmla="*/ 3 w 23"/>
                <a:gd name="T15" fmla="*/ 4 h 11"/>
                <a:gd name="T16" fmla="*/ 6 w 23"/>
                <a:gd name="T17" fmla="*/ 8 h 11"/>
                <a:gd name="T18" fmla="*/ 12 w 23"/>
                <a:gd name="T19" fmla="*/ 9 h 11"/>
                <a:gd name="T20" fmla="*/ 21 w 23"/>
                <a:gd name="T21" fmla="*/ 4 h 11"/>
                <a:gd name="T22" fmla="*/ 23 w 23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11">
                  <a:moveTo>
                    <a:pt x="23" y="0"/>
                  </a:moveTo>
                  <a:cubicBezTo>
                    <a:pt x="23" y="0"/>
                    <a:pt x="23" y="0"/>
                    <a:pt x="23" y="1"/>
                  </a:cubicBezTo>
                  <a:cubicBezTo>
                    <a:pt x="23" y="2"/>
                    <a:pt x="22" y="3"/>
                    <a:pt x="21" y="4"/>
                  </a:cubicBezTo>
                  <a:cubicBezTo>
                    <a:pt x="20" y="7"/>
                    <a:pt x="16" y="10"/>
                    <a:pt x="12" y="10"/>
                  </a:cubicBezTo>
                  <a:cubicBezTo>
                    <a:pt x="9" y="11"/>
                    <a:pt x="7" y="10"/>
                    <a:pt x="5" y="8"/>
                  </a:cubicBezTo>
                  <a:cubicBezTo>
                    <a:pt x="4" y="7"/>
                    <a:pt x="3" y="5"/>
                    <a:pt x="3" y="4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2" y="1"/>
                    <a:pt x="3" y="4"/>
                  </a:cubicBezTo>
                  <a:cubicBezTo>
                    <a:pt x="4" y="5"/>
                    <a:pt x="5" y="7"/>
                    <a:pt x="6" y="8"/>
                  </a:cubicBezTo>
                  <a:cubicBezTo>
                    <a:pt x="7" y="9"/>
                    <a:pt x="9" y="10"/>
                    <a:pt x="12" y="9"/>
                  </a:cubicBezTo>
                  <a:cubicBezTo>
                    <a:pt x="16" y="9"/>
                    <a:pt x="19" y="6"/>
                    <a:pt x="21" y="4"/>
                  </a:cubicBezTo>
                  <a:cubicBezTo>
                    <a:pt x="23" y="1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1" name="iSľïďe"/>
            <p:cNvSpPr/>
            <p:nvPr/>
          </p:nvSpPr>
          <p:spPr bwMode="auto">
            <a:xfrm>
              <a:off x="7432675" y="3362326"/>
              <a:ext cx="58738" cy="287338"/>
            </a:xfrm>
            <a:custGeom>
              <a:avLst/>
              <a:gdLst>
                <a:gd name="T0" fmla="*/ 9 w 9"/>
                <a:gd name="T1" fmla="*/ 44 h 45"/>
                <a:gd name="T2" fmla="*/ 7 w 9"/>
                <a:gd name="T3" fmla="*/ 44 h 45"/>
                <a:gd name="T4" fmla="*/ 0 w 9"/>
                <a:gd name="T5" fmla="*/ 45 h 45"/>
                <a:gd name="T6" fmla="*/ 0 w 9"/>
                <a:gd name="T7" fmla="*/ 45 h 45"/>
                <a:gd name="T8" fmla="*/ 0 w 9"/>
                <a:gd name="T9" fmla="*/ 45 h 45"/>
                <a:gd name="T10" fmla="*/ 1 w 9"/>
                <a:gd name="T11" fmla="*/ 27 h 45"/>
                <a:gd name="T12" fmla="*/ 3 w 9"/>
                <a:gd name="T13" fmla="*/ 8 h 45"/>
                <a:gd name="T14" fmla="*/ 3 w 9"/>
                <a:gd name="T15" fmla="*/ 3 h 45"/>
                <a:gd name="T16" fmla="*/ 4 w 9"/>
                <a:gd name="T17" fmla="*/ 0 h 45"/>
                <a:gd name="T18" fmla="*/ 4 w 9"/>
                <a:gd name="T19" fmla="*/ 3 h 45"/>
                <a:gd name="T20" fmla="*/ 3 w 9"/>
                <a:gd name="T21" fmla="*/ 8 h 45"/>
                <a:gd name="T22" fmla="*/ 2 w 9"/>
                <a:gd name="T23" fmla="*/ 27 h 45"/>
                <a:gd name="T24" fmla="*/ 1 w 9"/>
                <a:gd name="T25" fmla="*/ 45 h 45"/>
                <a:gd name="T26" fmla="*/ 0 w 9"/>
                <a:gd name="T27" fmla="*/ 45 h 45"/>
                <a:gd name="T28" fmla="*/ 7 w 9"/>
                <a:gd name="T29" fmla="*/ 44 h 45"/>
                <a:gd name="T30" fmla="*/ 9 w 9"/>
                <a:gd name="T3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45">
                  <a:moveTo>
                    <a:pt x="9" y="44"/>
                  </a:moveTo>
                  <a:cubicBezTo>
                    <a:pt x="9" y="44"/>
                    <a:pt x="8" y="44"/>
                    <a:pt x="7" y="44"/>
                  </a:cubicBezTo>
                  <a:cubicBezTo>
                    <a:pt x="5" y="44"/>
                    <a:pt x="3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39"/>
                    <a:pt x="1" y="33"/>
                    <a:pt x="1" y="27"/>
                  </a:cubicBezTo>
                  <a:cubicBezTo>
                    <a:pt x="2" y="20"/>
                    <a:pt x="2" y="14"/>
                    <a:pt x="3" y="8"/>
                  </a:cubicBezTo>
                  <a:cubicBezTo>
                    <a:pt x="3" y="6"/>
                    <a:pt x="3" y="4"/>
                    <a:pt x="3" y="3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4" y="0"/>
                    <a:pt x="4" y="1"/>
                    <a:pt x="4" y="3"/>
                  </a:cubicBezTo>
                  <a:cubicBezTo>
                    <a:pt x="4" y="4"/>
                    <a:pt x="4" y="6"/>
                    <a:pt x="3" y="8"/>
                  </a:cubicBezTo>
                  <a:cubicBezTo>
                    <a:pt x="3" y="14"/>
                    <a:pt x="3" y="20"/>
                    <a:pt x="2" y="27"/>
                  </a:cubicBezTo>
                  <a:cubicBezTo>
                    <a:pt x="2" y="34"/>
                    <a:pt x="1" y="39"/>
                    <a:pt x="1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4"/>
                    <a:pt x="5" y="44"/>
                    <a:pt x="7" y="44"/>
                  </a:cubicBezTo>
                  <a:cubicBezTo>
                    <a:pt x="8" y="44"/>
                    <a:pt x="9" y="44"/>
                    <a:pt x="9" y="44"/>
                  </a:cubicBez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2" name="iŝḻidé"/>
            <p:cNvSpPr/>
            <p:nvPr/>
          </p:nvSpPr>
          <p:spPr bwMode="auto">
            <a:xfrm>
              <a:off x="7159625" y="2863851"/>
              <a:ext cx="1128713" cy="2062163"/>
            </a:xfrm>
            <a:custGeom>
              <a:avLst/>
              <a:gdLst>
                <a:gd name="T0" fmla="*/ 176 w 177"/>
                <a:gd name="T1" fmla="*/ 322 h 323"/>
                <a:gd name="T2" fmla="*/ 87 w 177"/>
                <a:gd name="T3" fmla="*/ 162 h 323"/>
                <a:gd name="T4" fmla="*/ 0 w 177"/>
                <a:gd name="T5" fmla="*/ 1 h 323"/>
                <a:gd name="T6" fmla="*/ 89 w 177"/>
                <a:gd name="T7" fmla="*/ 161 h 323"/>
                <a:gd name="T8" fmla="*/ 176 w 177"/>
                <a:gd name="T9" fmla="*/ 322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323">
                  <a:moveTo>
                    <a:pt x="176" y="322"/>
                  </a:moveTo>
                  <a:cubicBezTo>
                    <a:pt x="176" y="323"/>
                    <a:pt x="136" y="251"/>
                    <a:pt x="87" y="162"/>
                  </a:cubicBezTo>
                  <a:cubicBezTo>
                    <a:pt x="39" y="73"/>
                    <a:pt x="0" y="1"/>
                    <a:pt x="0" y="1"/>
                  </a:cubicBezTo>
                  <a:cubicBezTo>
                    <a:pt x="1" y="0"/>
                    <a:pt x="41" y="72"/>
                    <a:pt x="89" y="161"/>
                  </a:cubicBezTo>
                  <a:cubicBezTo>
                    <a:pt x="138" y="250"/>
                    <a:pt x="177" y="322"/>
                    <a:pt x="176" y="322"/>
                  </a:cubicBezTo>
                  <a:close/>
                </a:path>
              </a:pathLst>
            </a:custGeom>
            <a:solidFill>
              <a:srgbClr val="4B7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" name="ïṩḷïḍè"/>
            <p:cNvSpPr/>
            <p:nvPr/>
          </p:nvSpPr>
          <p:spPr bwMode="auto">
            <a:xfrm>
              <a:off x="7153275" y="2921001"/>
              <a:ext cx="241300" cy="211138"/>
            </a:xfrm>
            <a:custGeom>
              <a:avLst/>
              <a:gdLst>
                <a:gd name="T0" fmla="*/ 30 w 38"/>
                <a:gd name="T1" fmla="*/ 0 h 33"/>
                <a:gd name="T2" fmla="*/ 0 w 38"/>
                <a:gd name="T3" fmla="*/ 11 h 33"/>
                <a:gd name="T4" fmla="*/ 19 w 38"/>
                <a:gd name="T5" fmla="*/ 28 h 33"/>
                <a:gd name="T6" fmla="*/ 30 w 38"/>
                <a:gd name="T7" fmla="*/ 15 h 33"/>
                <a:gd name="T8" fmla="*/ 38 w 38"/>
                <a:gd name="T9" fmla="*/ 11 h 33"/>
                <a:gd name="T10" fmla="*/ 30 w 38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3">
                  <a:moveTo>
                    <a:pt x="3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6" y="33"/>
                    <a:pt x="19" y="28"/>
                  </a:cubicBezTo>
                  <a:cubicBezTo>
                    <a:pt x="31" y="22"/>
                    <a:pt x="30" y="15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F9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" name="îS1iḋe"/>
            <p:cNvSpPr/>
            <p:nvPr/>
          </p:nvSpPr>
          <p:spPr bwMode="auto">
            <a:xfrm>
              <a:off x="8097838" y="4708526"/>
              <a:ext cx="209550" cy="120650"/>
            </a:xfrm>
            <a:custGeom>
              <a:avLst/>
              <a:gdLst>
                <a:gd name="T0" fmla="*/ 33 w 33"/>
                <a:gd name="T1" fmla="*/ 1 h 19"/>
                <a:gd name="T2" fmla="*/ 17 w 33"/>
                <a:gd name="T3" fmla="*/ 11 h 19"/>
                <a:gd name="T4" fmla="*/ 1 w 33"/>
                <a:gd name="T5" fmla="*/ 19 h 19"/>
                <a:gd name="T6" fmla="*/ 16 w 33"/>
                <a:gd name="T7" fmla="*/ 9 h 19"/>
                <a:gd name="T8" fmla="*/ 33 w 33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9">
                  <a:moveTo>
                    <a:pt x="33" y="1"/>
                  </a:moveTo>
                  <a:cubicBezTo>
                    <a:pt x="33" y="1"/>
                    <a:pt x="26" y="6"/>
                    <a:pt x="17" y="11"/>
                  </a:cubicBezTo>
                  <a:cubicBezTo>
                    <a:pt x="8" y="16"/>
                    <a:pt x="1" y="19"/>
                    <a:pt x="1" y="19"/>
                  </a:cubicBezTo>
                  <a:cubicBezTo>
                    <a:pt x="0" y="18"/>
                    <a:pt x="7" y="14"/>
                    <a:pt x="16" y="9"/>
                  </a:cubicBezTo>
                  <a:cubicBezTo>
                    <a:pt x="25" y="4"/>
                    <a:pt x="33" y="0"/>
                    <a:pt x="33" y="1"/>
                  </a:cubicBezTo>
                  <a:close/>
                </a:path>
              </a:pathLst>
            </a:custGeom>
            <a:solidFill>
              <a:srgbClr val="4B7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5" name="iSḷîḓè"/>
            <p:cNvSpPr/>
            <p:nvPr/>
          </p:nvSpPr>
          <p:spPr bwMode="auto">
            <a:xfrm>
              <a:off x="7113588" y="3425826"/>
              <a:ext cx="147638" cy="101600"/>
            </a:xfrm>
            <a:custGeom>
              <a:avLst/>
              <a:gdLst>
                <a:gd name="T0" fmla="*/ 0 w 23"/>
                <a:gd name="T1" fmla="*/ 15 h 16"/>
                <a:gd name="T2" fmla="*/ 4 w 23"/>
                <a:gd name="T3" fmla="*/ 16 h 16"/>
                <a:gd name="T4" fmla="*/ 14 w 23"/>
                <a:gd name="T5" fmla="*/ 12 h 16"/>
                <a:gd name="T6" fmla="*/ 20 w 23"/>
                <a:gd name="T7" fmla="*/ 4 h 16"/>
                <a:gd name="T8" fmla="*/ 23 w 23"/>
                <a:gd name="T9" fmla="*/ 0 h 16"/>
                <a:gd name="T10" fmla="*/ 21 w 23"/>
                <a:gd name="T11" fmla="*/ 4 h 16"/>
                <a:gd name="T12" fmla="*/ 14 w 23"/>
                <a:gd name="T13" fmla="*/ 13 h 16"/>
                <a:gd name="T14" fmla="*/ 4 w 23"/>
                <a:gd name="T15" fmla="*/ 16 h 16"/>
                <a:gd name="T16" fmla="*/ 1 w 23"/>
                <a:gd name="T17" fmla="*/ 16 h 16"/>
                <a:gd name="T18" fmla="*/ 0 w 23"/>
                <a:gd name="T1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6">
                  <a:moveTo>
                    <a:pt x="0" y="15"/>
                  </a:moveTo>
                  <a:cubicBezTo>
                    <a:pt x="0" y="15"/>
                    <a:pt x="2" y="16"/>
                    <a:pt x="4" y="16"/>
                  </a:cubicBezTo>
                  <a:cubicBezTo>
                    <a:pt x="7" y="16"/>
                    <a:pt x="11" y="15"/>
                    <a:pt x="14" y="12"/>
                  </a:cubicBezTo>
                  <a:cubicBezTo>
                    <a:pt x="17" y="10"/>
                    <a:pt x="19" y="6"/>
                    <a:pt x="20" y="4"/>
                  </a:cubicBezTo>
                  <a:cubicBezTo>
                    <a:pt x="22" y="2"/>
                    <a:pt x="22" y="0"/>
                    <a:pt x="23" y="0"/>
                  </a:cubicBezTo>
                  <a:cubicBezTo>
                    <a:pt x="23" y="0"/>
                    <a:pt x="22" y="2"/>
                    <a:pt x="21" y="4"/>
                  </a:cubicBezTo>
                  <a:cubicBezTo>
                    <a:pt x="20" y="7"/>
                    <a:pt x="18" y="10"/>
                    <a:pt x="14" y="13"/>
                  </a:cubicBezTo>
                  <a:cubicBezTo>
                    <a:pt x="11" y="15"/>
                    <a:pt x="7" y="16"/>
                    <a:pt x="4" y="16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5"/>
                    <a:pt x="0" y="15"/>
                    <a:pt x="0" y="15"/>
                  </a:cubicBez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6" name="íšḻîḓê"/>
            <p:cNvSpPr/>
            <p:nvPr/>
          </p:nvSpPr>
          <p:spPr bwMode="auto">
            <a:xfrm>
              <a:off x="7772400" y="3521076"/>
              <a:ext cx="395288" cy="1743075"/>
            </a:xfrm>
            <a:custGeom>
              <a:avLst/>
              <a:gdLst>
                <a:gd name="T0" fmla="*/ 62 w 62"/>
                <a:gd name="T1" fmla="*/ 273 h 273"/>
                <a:gd name="T2" fmla="*/ 61 w 62"/>
                <a:gd name="T3" fmla="*/ 270 h 273"/>
                <a:gd name="T4" fmla="*/ 58 w 62"/>
                <a:gd name="T5" fmla="*/ 263 h 273"/>
                <a:gd name="T6" fmla="*/ 47 w 62"/>
                <a:gd name="T7" fmla="*/ 234 h 273"/>
                <a:gd name="T8" fmla="*/ 11 w 62"/>
                <a:gd name="T9" fmla="*/ 140 h 273"/>
                <a:gd name="T10" fmla="*/ 1 w 62"/>
                <a:gd name="T11" fmla="*/ 112 h 273"/>
                <a:gd name="T12" fmla="*/ 0 w 62"/>
                <a:gd name="T13" fmla="*/ 112 h 273"/>
                <a:gd name="T14" fmla="*/ 0 w 62"/>
                <a:gd name="T15" fmla="*/ 112 h 273"/>
                <a:gd name="T16" fmla="*/ 8 w 62"/>
                <a:gd name="T17" fmla="*/ 32 h 273"/>
                <a:gd name="T18" fmla="*/ 10 w 62"/>
                <a:gd name="T19" fmla="*/ 9 h 273"/>
                <a:gd name="T20" fmla="*/ 11 w 62"/>
                <a:gd name="T21" fmla="*/ 2 h 273"/>
                <a:gd name="T22" fmla="*/ 11 w 62"/>
                <a:gd name="T23" fmla="*/ 0 h 273"/>
                <a:gd name="T24" fmla="*/ 11 w 62"/>
                <a:gd name="T25" fmla="*/ 2 h 273"/>
                <a:gd name="T26" fmla="*/ 11 w 62"/>
                <a:gd name="T27" fmla="*/ 9 h 273"/>
                <a:gd name="T28" fmla="*/ 9 w 62"/>
                <a:gd name="T29" fmla="*/ 32 h 273"/>
                <a:gd name="T30" fmla="*/ 1 w 62"/>
                <a:gd name="T31" fmla="*/ 112 h 273"/>
                <a:gd name="T32" fmla="*/ 1 w 62"/>
                <a:gd name="T33" fmla="*/ 112 h 273"/>
                <a:gd name="T34" fmla="*/ 12 w 62"/>
                <a:gd name="T35" fmla="*/ 140 h 273"/>
                <a:gd name="T36" fmla="*/ 47 w 62"/>
                <a:gd name="T37" fmla="*/ 234 h 273"/>
                <a:gd name="T38" fmla="*/ 58 w 62"/>
                <a:gd name="T39" fmla="*/ 262 h 273"/>
                <a:gd name="T40" fmla="*/ 61 w 62"/>
                <a:gd name="T41" fmla="*/ 270 h 273"/>
                <a:gd name="T42" fmla="*/ 62 w 62"/>
                <a:gd name="T43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273">
                  <a:moveTo>
                    <a:pt x="62" y="273"/>
                  </a:moveTo>
                  <a:cubicBezTo>
                    <a:pt x="62" y="273"/>
                    <a:pt x="62" y="272"/>
                    <a:pt x="61" y="270"/>
                  </a:cubicBezTo>
                  <a:cubicBezTo>
                    <a:pt x="60" y="268"/>
                    <a:pt x="59" y="266"/>
                    <a:pt x="58" y="263"/>
                  </a:cubicBezTo>
                  <a:cubicBezTo>
                    <a:pt x="55" y="256"/>
                    <a:pt x="51" y="246"/>
                    <a:pt x="47" y="234"/>
                  </a:cubicBezTo>
                  <a:cubicBezTo>
                    <a:pt x="38" y="210"/>
                    <a:pt x="25" y="177"/>
                    <a:pt x="11" y="140"/>
                  </a:cubicBezTo>
                  <a:cubicBezTo>
                    <a:pt x="7" y="131"/>
                    <a:pt x="4" y="121"/>
                    <a:pt x="1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80"/>
                    <a:pt x="6" y="52"/>
                    <a:pt x="8" y="32"/>
                  </a:cubicBezTo>
                  <a:cubicBezTo>
                    <a:pt x="9" y="22"/>
                    <a:pt x="10" y="14"/>
                    <a:pt x="10" y="9"/>
                  </a:cubicBezTo>
                  <a:cubicBezTo>
                    <a:pt x="11" y="6"/>
                    <a:pt x="11" y="4"/>
                    <a:pt x="11" y="2"/>
                  </a:cubicBezTo>
                  <a:cubicBezTo>
                    <a:pt x="11" y="1"/>
                    <a:pt x="11" y="0"/>
                    <a:pt x="11" y="0"/>
                  </a:cubicBezTo>
                  <a:cubicBezTo>
                    <a:pt x="11" y="0"/>
                    <a:pt x="11" y="1"/>
                    <a:pt x="11" y="2"/>
                  </a:cubicBezTo>
                  <a:cubicBezTo>
                    <a:pt x="11" y="4"/>
                    <a:pt x="11" y="6"/>
                    <a:pt x="11" y="9"/>
                  </a:cubicBezTo>
                  <a:cubicBezTo>
                    <a:pt x="10" y="14"/>
                    <a:pt x="9" y="22"/>
                    <a:pt x="9" y="32"/>
                  </a:cubicBezTo>
                  <a:cubicBezTo>
                    <a:pt x="7" y="52"/>
                    <a:pt x="4" y="80"/>
                    <a:pt x="1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5" y="121"/>
                    <a:pt x="8" y="130"/>
                    <a:pt x="12" y="140"/>
                  </a:cubicBezTo>
                  <a:cubicBezTo>
                    <a:pt x="26" y="176"/>
                    <a:pt x="38" y="210"/>
                    <a:pt x="47" y="234"/>
                  </a:cubicBezTo>
                  <a:cubicBezTo>
                    <a:pt x="52" y="246"/>
                    <a:pt x="56" y="255"/>
                    <a:pt x="58" y="262"/>
                  </a:cubicBezTo>
                  <a:cubicBezTo>
                    <a:pt x="59" y="266"/>
                    <a:pt x="60" y="268"/>
                    <a:pt x="61" y="270"/>
                  </a:cubicBezTo>
                  <a:cubicBezTo>
                    <a:pt x="62" y="272"/>
                    <a:pt x="62" y="273"/>
                    <a:pt x="62" y="273"/>
                  </a:cubicBez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7" name="ïslîḍê"/>
            <p:cNvSpPr/>
            <p:nvPr/>
          </p:nvSpPr>
          <p:spPr bwMode="auto">
            <a:xfrm>
              <a:off x="7011988" y="3719513"/>
              <a:ext cx="331788" cy="1652588"/>
            </a:xfrm>
            <a:custGeom>
              <a:avLst/>
              <a:gdLst>
                <a:gd name="T0" fmla="*/ 2 w 52"/>
                <a:gd name="T1" fmla="*/ 259 h 259"/>
                <a:gd name="T2" fmla="*/ 2 w 52"/>
                <a:gd name="T3" fmla="*/ 256 h 259"/>
                <a:gd name="T4" fmla="*/ 1 w 52"/>
                <a:gd name="T5" fmla="*/ 248 h 259"/>
                <a:gd name="T6" fmla="*/ 1 w 52"/>
                <a:gd name="T7" fmla="*/ 219 h 259"/>
                <a:gd name="T8" fmla="*/ 0 w 52"/>
                <a:gd name="T9" fmla="*/ 122 h 259"/>
                <a:gd name="T10" fmla="*/ 0 w 52"/>
                <a:gd name="T11" fmla="*/ 84 h 259"/>
                <a:gd name="T12" fmla="*/ 0 w 52"/>
                <a:gd name="T13" fmla="*/ 84 h 259"/>
                <a:gd name="T14" fmla="*/ 0 w 52"/>
                <a:gd name="T15" fmla="*/ 84 h 259"/>
                <a:gd name="T16" fmla="*/ 37 w 52"/>
                <a:gd name="T17" fmla="*/ 23 h 259"/>
                <a:gd name="T18" fmla="*/ 48 w 52"/>
                <a:gd name="T19" fmla="*/ 6 h 259"/>
                <a:gd name="T20" fmla="*/ 52 w 52"/>
                <a:gd name="T21" fmla="*/ 0 h 259"/>
                <a:gd name="T22" fmla="*/ 48 w 52"/>
                <a:gd name="T23" fmla="*/ 6 h 259"/>
                <a:gd name="T24" fmla="*/ 37 w 52"/>
                <a:gd name="T25" fmla="*/ 24 h 259"/>
                <a:gd name="T26" fmla="*/ 0 w 52"/>
                <a:gd name="T27" fmla="*/ 84 h 259"/>
                <a:gd name="T28" fmla="*/ 0 w 52"/>
                <a:gd name="T29" fmla="*/ 84 h 259"/>
                <a:gd name="T30" fmla="*/ 1 w 52"/>
                <a:gd name="T31" fmla="*/ 122 h 259"/>
                <a:gd name="T32" fmla="*/ 2 w 52"/>
                <a:gd name="T33" fmla="*/ 219 h 259"/>
                <a:gd name="T34" fmla="*/ 2 w 52"/>
                <a:gd name="T35" fmla="*/ 248 h 259"/>
                <a:gd name="T36" fmla="*/ 2 w 52"/>
                <a:gd name="T37" fmla="*/ 256 h 259"/>
                <a:gd name="T38" fmla="*/ 2 w 52"/>
                <a:gd name="T39" fmla="*/ 25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259">
                  <a:moveTo>
                    <a:pt x="2" y="259"/>
                  </a:moveTo>
                  <a:cubicBezTo>
                    <a:pt x="2" y="259"/>
                    <a:pt x="2" y="258"/>
                    <a:pt x="2" y="256"/>
                  </a:cubicBezTo>
                  <a:cubicBezTo>
                    <a:pt x="2" y="254"/>
                    <a:pt x="2" y="252"/>
                    <a:pt x="1" y="248"/>
                  </a:cubicBezTo>
                  <a:cubicBezTo>
                    <a:pt x="1" y="241"/>
                    <a:pt x="1" y="231"/>
                    <a:pt x="1" y="219"/>
                  </a:cubicBezTo>
                  <a:cubicBezTo>
                    <a:pt x="1" y="194"/>
                    <a:pt x="0" y="160"/>
                    <a:pt x="0" y="122"/>
                  </a:cubicBezTo>
                  <a:cubicBezTo>
                    <a:pt x="0" y="109"/>
                    <a:pt x="0" y="96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5" y="60"/>
                    <a:pt x="28" y="39"/>
                    <a:pt x="37" y="23"/>
                  </a:cubicBezTo>
                  <a:cubicBezTo>
                    <a:pt x="42" y="16"/>
                    <a:pt x="45" y="10"/>
                    <a:pt x="48" y="6"/>
                  </a:cubicBezTo>
                  <a:cubicBezTo>
                    <a:pt x="50" y="2"/>
                    <a:pt x="52" y="0"/>
                    <a:pt x="52" y="0"/>
                  </a:cubicBezTo>
                  <a:cubicBezTo>
                    <a:pt x="52" y="0"/>
                    <a:pt x="51" y="2"/>
                    <a:pt x="48" y="6"/>
                  </a:cubicBezTo>
                  <a:cubicBezTo>
                    <a:pt x="45" y="10"/>
                    <a:pt x="42" y="16"/>
                    <a:pt x="37" y="24"/>
                  </a:cubicBezTo>
                  <a:cubicBezTo>
                    <a:pt x="28" y="39"/>
                    <a:pt x="15" y="6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" y="96"/>
                    <a:pt x="1" y="109"/>
                    <a:pt x="1" y="122"/>
                  </a:cubicBezTo>
                  <a:cubicBezTo>
                    <a:pt x="1" y="160"/>
                    <a:pt x="1" y="194"/>
                    <a:pt x="2" y="219"/>
                  </a:cubicBezTo>
                  <a:cubicBezTo>
                    <a:pt x="2" y="231"/>
                    <a:pt x="2" y="241"/>
                    <a:pt x="2" y="248"/>
                  </a:cubicBezTo>
                  <a:cubicBezTo>
                    <a:pt x="2" y="252"/>
                    <a:pt x="2" y="254"/>
                    <a:pt x="2" y="256"/>
                  </a:cubicBezTo>
                  <a:cubicBezTo>
                    <a:pt x="2" y="258"/>
                    <a:pt x="2" y="259"/>
                    <a:pt x="2" y="259"/>
                  </a:cubicBez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8" name="îṥlïḍé"/>
            <p:cNvSpPr/>
            <p:nvPr/>
          </p:nvSpPr>
          <p:spPr bwMode="auto">
            <a:xfrm>
              <a:off x="5627688" y="2193926"/>
              <a:ext cx="688975" cy="1371600"/>
            </a:xfrm>
            <a:custGeom>
              <a:avLst/>
              <a:gdLst>
                <a:gd name="T0" fmla="*/ 1 w 108"/>
                <a:gd name="T1" fmla="*/ 214 h 215"/>
                <a:gd name="T2" fmla="*/ 53 w 108"/>
                <a:gd name="T3" fmla="*/ 107 h 215"/>
                <a:gd name="T4" fmla="*/ 108 w 108"/>
                <a:gd name="T5" fmla="*/ 1 h 215"/>
                <a:gd name="T6" fmla="*/ 55 w 108"/>
                <a:gd name="T7" fmla="*/ 108 h 215"/>
                <a:gd name="T8" fmla="*/ 1 w 108"/>
                <a:gd name="T9" fmla="*/ 21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215">
                  <a:moveTo>
                    <a:pt x="1" y="214"/>
                  </a:moveTo>
                  <a:cubicBezTo>
                    <a:pt x="0" y="214"/>
                    <a:pt x="24" y="166"/>
                    <a:pt x="53" y="107"/>
                  </a:cubicBezTo>
                  <a:cubicBezTo>
                    <a:pt x="83" y="48"/>
                    <a:pt x="107" y="0"/>
                    <a:pt x="108" y="1"/>
                  </a:cubicBezTo>
                  <a:cubicBezTo>
                    <a:pt x="108" y="1"/>
                    <a:pt x="85" y="49"/>
                    <a:pt x="55" y="108"/>
                  </a:cubicBezTo>
                  <a:cubicBezTo>
                    <a:pt x="25" y="167"/>
                    <a:pt x="1" y="215"/>
                    <a:pt x="1" y="214"/>
                  </a:cubicBezTo>
                  <a:close/>
                </a:path>
              </a:pathLst>
            </a:custGeom>
            <a:solidFill>
              <a:srgbClr val="4B7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9" name="íšľiḓè"/>
            <p:cNvSpPr/>
            <p:nvPr/>
          </p:nvSpPr>
          <p:spPr bwMode="auto">
            <a:xfrm>
              <a:off x="6080125" y="2282826"/>
              <a:ext cx="261938" cy="198438"/>
            </a:xfrm>
            <a:custGeom>
              <a:avLst/>
              <a:gdLst>
                <a:gd name="T0" fmla="*/ 41 w 41"/>
                <a:gd name="T1" fmla="*/ 18 h 31"/>
                <a:gd name="T2" fmla="*/ 15 w 41"/>
                <a:gd name="T3" fmla="*/ 0 h 31"/>
                <a:gd name="T4" fmla="*/ 12 w 41"/>
                <a:gd name="T5" fmla="*/ 24 h 31"/>
                <a:gd name="T6" fmla="*/ 29 w 41"/>
                <a:gd name="T7" fmla="*/ 26 h 31"/>
                <a:gd name="T8" fmla="*/ 36 w 41"/>
                <a:gd name="T9" fmla="*/ 30 h 31"/>
                <a:gd name="T10" fmla="*/ 41 w 41"/>
                <a:gd name="T11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1">
                  <a:moveTo>
                    <a:pt x="41" y="18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0" y="17"/>
                    <a:pt x="12" y="24"/>
                  </a:cubicBezTo>
                  <a:cubicBezTo>
                    <a:pt x="23" y="31"/>
                    <a:pt x="29" y="26"/>
                    <a:pt x="29" y="26"/>
                  </a:cubicBezTo>
                  <a:cubicBezTo>
                    <a:pt x="36" y="30"/>
                    <a:pt x="36" y="30"/>
                    <a:pt x="36" y="30"/>
                  </a:cubicBezTo>
                  <a:lnTo>
                    <a:pt x="41" y="18"/>
                  </a:lnTo>
                  <a:close/>
                </a:path>
              </a:pathLst>
            </a:custGeom>
            <a:solidFill>
              <a:srgbClr val="F9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" name="íSḻíḑê"/>
            <p:cNvSpPr/>
            <p:nvPr/>
          </p:nvSpPr>
          <p:spPr bwMode="auto">
            <a:xfrm>
              <a:off x="3833813" y="4306888"/>
              <a:ext cx="587375" cy="1185863"/>
            </a:xfrm>
            <a:custGeom>
              <a:avLst/>
              <a:gdLst>
                <a:gd name="T0" fmla="*/ 40 w 370"/>
                <a:gd name="T1" fmla="*/ 20 h 747"/>
                <a:gd name="T2" fmla="*/ 0 w 370"/>
                <a:gd name="T3" fmla="*/ 426 h 747"/>
                <a:gd name="T4" fmla="*/ 116 w 370"/>
                <a:gd name="T5" fmla="*/ 747 h 747"/>
                <a:gd name="T6" fmla="*/ 209 w 370"/>
                <a:gd name="T7" fmla="*/ 743 h 747"/>
                <a:gd name="T8" fmla="*/ 124 w 370"/>
                <a:gd name="T9" fmla="*/ 390 h 747"/>
                <a:gd name="T10" fmla="*/ 213 w 370"/>
                <a:gd name="T11" fmla="*/ 92 h 747"/>
                <a:gd name="T12" fmla="*/ 370 w 370"/>
                <a:gd name="T13" fmla="*/ 0 h 747"/>
                <a:gd name="T14" fmla="*/ 40 w 370"/>
                <a:gd name="T15" fmla="*/ 2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0" h="747">
                  <a:moveTo>
                    <a:pt x="40" y="20"/>
                  </a:moveTo>
                  <a:lnTo>
                    <a:pt x="0" y="426"/>
                  </a:lnTo>
                  <a:lnTo>
                    <a:pt x="116" y="747"/>
                  </a:lnTo>
                  <a:lnTo>
                    <a:pt x="209" y="743"/>
                  </a:lnTo>
                  <a:lnTo>
                    <a:pt x="124" y="390"/>
                  </a:lnTo>
                  <a:lnTo>
                    <a:pt x="213" y="92"/>
                  </a:lnTo>
                  <a:lnTo>
                    <a:pt x="370" y="0"/>
                  </a:lnTo>
                  <a:lnTo>
                    <a:pt x="40" y="20"/>
                  </a:lnTo>
                  <a:close/>
                </a:path>
              </a:pathLst>
            </a:custGeom>
            <a:solidFill>
              <a:srgbClr val="4B7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1" name="íṩ1íḓe"/>
            <p:cNvSpPr/>
            <p:nvPr/>
          </p:nvSpPr>
          <p:spPr bwMode="auto">
            <a:xfrm>
              <a:off x="4121150" y="4313238"/>
              <a:ext cx="484188" cy="1160463"/>
            </a:xfrm>
            <a:custGeom>
              <a:avLst/>
              <a:gdLst>
                <a:gd name="T0" fmla="*/ 0 w 305"/>
                <a:gd name="T1" fmla="*/ 64 h 731"/>
                <a:gd name="T2" fmla="*/ 32 w 305"/>
                <a:gd name="T3" fmla="*/ 390 h 731"/>
                <a:gd name="T4" fmla="*/ 217 w 305"/>
                <a:gd name="T5" fmla="*/ 731 h 731"/>
                <a:gd name="T6" fmla="*/ 305 w 305"/>
                <a:gd name="T7" fmla="*/ 727 h 731"/>
                <a:gd name="T8" fmla="*/ 160 w 305"/>
                <a:gd name="T9" fmla="*/ 382 h 731"/>
                <a:gd name="T10" fmla="*/ 185 w 305"/>
                <a:gd name="T11" fmla="*/ 0 h 731"/>
                <a:gd name="T12" fmla="*/ 0 w 305"/>
                <a:gd name="T13" fmla="*/ 6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731">
                  <a:moveTo>
                    <a:pt x="0" y="64"/>
                  </a:moveTo>
                  <a:lnTo>
                    <a:pt x="32" y="390"/>
                  </a:lnTo>
                  <a:lnTo>
                    <a:pt x="217" y="731"/>
                  </a:lnTo>
                  <a:lnTo>
                    <a:pt x="305" y="727"/>
                  </a:lnTo>
                  <a:lnTo>
                    <a:pt x="160" y="382"/>
                  </a:lnTo>
                  <a:lnTo>
                    <a:pt x="185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4B7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2" name="îṩļïďe"/>
            <p:cNvSpPr/>
            <p:nvPr/>
          </p:nvSpPr>
          <p:spPr bwMode="auto">
            <a:xfrm>
              <a:off x="4387850" y="3681413"/>
              <a:ext cx="300038" cy="784225"/>
            </a:xfrm>
            <a:custGeom>
              <a:avLst/>
              <a:gdLst>
                <a:gd name="T0" fmla="*/ 6 w 47"/>
                <a:gd name="T1" fmla="*/ 0 h 123"/>
                <a:gd name="T2" fmla="*/ 44 w 47"/>
                <a:gd name="T3" fmla="*/ 62 h 123"/>
                <a:gd name="T4" fmla="*/ 0 w 47"/>
                <a:gd name="T5" fmla="*/ 94 h 123"/>
                <a:gd name="T6" fmla="*/ 6 w 47"/>
                <a:gd name="T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23">
                  <a:moveTo>
                    <a:pt x="6" y="0"/>
                  </a:moveTo>
                  <a:cubicBezTo>
                    <a:pt x="6" y="0"/>
                    <a:pt x="47" y="0"/>
                    <a:pt x="44" y="62"/>
                  </a:cubicBezTo>
                  <a:cubicBezTo>
                    <a:pt x="40" y="123"/>
                    <a:pt x="0" y="94"/>
                    <a:pt x="0" y="94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8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" name="i$ļiḑé"/>
            <p:cNvSpPr/>
            <p:nvPr/>
          </p:nvSpPr>
          <p:spPr bwMode="auto">
            <a:xfrm>
              <a:off x="3398838" y="3795713"/>
              <a:ext cx="587375" cy="555625"/>
            </a:xfrm>
            <a:custGeom>
              <a:avLst/>
              <a:gdLst>
                <a:gd name="T0" fmla="*/ 66 w 92"/>
                <a:gd name="T1" fmla="*/ 8 h 87"/>
                <a:gd name="T2" fmla="*/ 50 w 92"/>
                <a:gd name="T3" fmla="*/ 49 h 87"/>
                <a:gd name="T4" fmla="*/ 4 w 92"/>
                <a:gd name="T5" fmla="*/ 45 h 87"/>
                <a:gd name="T6" fmla="*/ 0 w 92"/>
                <a:gd name="T7" fmla="*/ 57 h 87"/>
                <a:gd name="T8" fmla="*/ 79 w 92"/>
                <a:gd name="T9" fmla="*/ 54 h 87"/>
                <a:gd name="T10" fmla="*/ 85 w 92"/>
                <a:gd name="T11" fmla="*/ 0 h 87"/>
                <a:gd name="T12" fmla="*/ 66 w 92"/>
                <a:gd name="T13" fmla="*/ 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7">
                  <a:moveTo>
                    <a:pt x="66" y="8"/>
                  </a:moveTo>
                  <a:cubicBezTo>
                    <a:pt x="66" y="8"/>
                    <a:pt x="74" y="43"/>
                    <a:pt x="50" y="49"/>
                  </a:cubicBezTo>
                  <a:cubicBezTo>
                    <a:pt x="18" y="57"/>
                    <a:pt x="4" y="45"/>
                    <a:pt x="4" y="4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48" y="87"/>
                    <a:pt x="79" y="54"/>
                  </a:cubicBezTo>
                  <a:cubicBezTo>
                    <a:pt x="92" y="39"/>
                    <a:pt x="85" y="0"/>
                    <a:pt x="85" y="0"/>
                  </a:cubicBezTo>
                  <a:lnTo>
                    <a:pt x="66" y="8"/>
                  </a:lnTo>
                  <a:close/>
                </a:path>
              </a:pathLst>
            </a:custGeom>
            <a:solidFill>
              <a:srgbClr val="F9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" name="ïṡļiḋê"/>
            <p:cNvSpPr/>
            <p:nvPr/>
          </p:nvSpPr>
          <p:spPr bwMode="auto">
            <a:xfrm>
              <a:off x="3871913" y="3565526"/>
              <a:ext cx="549275" cy="836613"/>
            </a:xfrm>
            <a:custGeom>
              <a:avLst/>
              <a:gdLst>
                <a:gd name="T0" fmla="*/ 0 w 346"/>
                <a:gd name="T1" fmla="*/ 28 h 527"/>
                <a:gd name="T2" fmla="*/ 12 w 346"/>
                <a:gd name="T3" fmla="*/ 527 h 527"/>
                <a:gd name="T4" fmla="*/ 346 w 346"/>
                <a:gd name="T5" fmla="*/ 511 h 527"/>
                <a:gd name="T6" fmla="*/ 309 w 346"/>
                <a:gd name="T7" fmla="*/ 0 h 527"/>
                <a:gd name="T8" fmla="*/ 0 w 346"/>
                <a:gd name="T9" fmla="*/ 2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527">
                  <a:moveTo>
                    <a:pt x="0" y="28"/>
                  </a:moveTo>
                  <a:lnTo>
                    <a:pt x="12" y="527"/>
                  </a:lnTo>
                  <a:lnTo>
                    <a:pt x="346" y="511"/>
                  </a:lnTo>
                  <a:lnTo>
                    <a:pt x="309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B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" name="iṡlîdê"/>
            <p:cNvSpPr/>
            <p:nvPr/>
          </p:nvSpPr>
          <p:spPr bwMode="auto">
            <a:xfrm>
              <a:off x="4114800" y="2927351"/>
              <a:ext cx="247650" cy="454025"/>
            </a:xfrm>
            <a:custGeom>
              <a:avLst/>
              <a:gdLst>
                <a:gd name="T0" fmla="*/ 0 w 39"/>
                <a:gd name="T1" fmla="*/ 0 h 71"/>
                <a:gd name="T2" fmla="*/ 36 w 39"/>
                <a:gd name="T3" fmla="*/ 49 h 71"/>
                <a:gd name="T4" fmla="*/ 14 w 39"/>
                <a:gd name="T5" fmla="*/ 71 h 71"/>
                <a:gd name="T6" fmla="*/ 0 w 39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71">
                  <a:moveTo>
                    <a:pt x="0" y="0"/>
                  </a:moveTo>
                  <a:cubicBezTo>
                    <a:pt x="34" y="4"/>
                    <a:pt x="39" y="30"/>
                    <a:pt x="36" y="49"/>
                  </a:cubicBezTo>
                  <a:cubicBezTo>
                    <a:pt x="33" y="64"/>
                    <a:pt x="14" y="71"/>
                    <a:pt x="14" y="7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" name="ïṥļíde"/>
            <p:cNvSpPr/>
            <p:nvPr/>
          </p:nvSpPr>
          <p:spPr bwMode="auto">
            <a:xfrm>
              <a:off x="3948113" y="3343276"/>
              <a:ext cx="274638" cy="363538"/>
            </a:xfrm>
            <a:custGeom>
              <a:avLst/>
              <a:gdLst>
                <a:gd name="T0" fmla="*/ 7 w 43"/>
                <a:gd name="T1" fmla="*/ 9 h 57"/>
                <a:gd name="T2" fmla="*/ 6 w 43"/>
                <a:gd name="T3" fmla="*/ 40 h 57"/>
                <a:gd name="T4" fmla="*/ 0 w 43"/>
                <a:gd name="T5" fmla="*/ 41 h 57"/>
                <a:gd name="T6" fmla="*/ 24 w 43"/>
                <a:gd name="T7" fmla="*/ 56 h 57"/>
                <a:gd name="T8" fmla="*/ 43 w 43"/>
                <a:gd name="T9" fmla="*/ 37 h 57"/>
                <a:gd name="T10" fmla="*/ 35 w 43"/>
                <a:gd name="T11" fmla="*/ 37 h 57"/>
                <a:gd name="T12" fmla="*/ 35 w 43"/>
                <a:gd name="T13" fmla="*/ 0 h 57"/>
                <a:gd name="T14" fmla="*/ 7 w 43"/>
                <a:gd name="T15" fmla="*/ 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57">
                  <a:moveTo>
                    <a:pt x="7" y="9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5" y="57"/>
                    <a:pt x="24" y="56"/>
                  </a:cubicBezTo>
                  <a:cubicBezTo>
                    <a:pt x="41" y="56"/>
                    <a:pt x="43" y="37"/>
                    <a:pt x="43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7" y="9"/>
                  </a:lnTo>
                  <a:close/>
                </a:path>
              </a:pathLst>
            </a:custGeom>
            <a:solidFill>
              <a:srgbClr val="F9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" name="ï$ḷidê"/>
            <p:cNvSpPr/>
            <p:nvPr/>
          </p:nvSpPr>
          <p:spPr bwMode="auto">
            <a:xfrm>
              <a:off x="3884613" y="2978151"/>
              <a:ext cx="376238" cy="530225"/>
            </a:xfrm>
            <a:custGeom>
              <a:avLst/>
              <a:gdLst>
                <a:gd name="T0" fmla="*/ 27 w 59"/>
                <a:gd name="T1" fmla="*/ 1 h 83"/>
                <a:gd name="T2" fmla="*/ 1 w 59"/>
                <a:gd name="T3" fmla="*/ 25 h 83"/>
                <a:gd name="T4" fmla="*/ 0 w 59"/>
                <a:gd name="T5" fmla="*/ 47 h 83"/>
                <a:gd name="T6" fmla="*/ 24 w 59"/>
                <a:gd name="T7" fmla="*/ 83 h 83"/>
                <a:gd name="T8" fmla="*/ 24 w 59"/>
                <a:gd name="T9" fmla="*/ 83 h 83"/>
                <a:gd name="T10" fmla="*/ 57 w 59"/>
                <a:gd name="T11" fmla="*/ 52 h 83"/>
                <a:gd name="T12" fmla="*/ 57 w 59"/>
                <a:gd name="T13" fmla="*/ 28 h 83"/>
                <a:gd name="T14" fmla="*/ 37 w 59"/>
                <a:gd name="T15" fmla="*/ 1 h 83"/>
                <a:gd name="T16" fmla="*/ 27 w 59"/>
                <a:gd name="T17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83">
                  <a:moveTo>
                    <a:pt x="27" y="1"/>
                  </a:moveTo>
                  <a:cubicBezTo>
                    <a:pt x="13" y="0"/>
                    <a:pt x="1" y="11"/>
                    <a:pt x="1" y="2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61"/>
                    <a:pt x="11" y="77"/>
                    <a:pt x="24" y="83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9" y="80"/>
                    <a:pt x="54" y="66"/>
                    <a:pt x="57" y="52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9" y="14"/>
                    <a:pt x="51" y="2"/>
                    <a:pt x="37" y="1"/>
                  </a:cubicBezTo>
                  <a:cubicBezTo>
                    <a:pt x="27" y="1"/>
                    <a:pt x="27" y="1"/>
                    <a:pt x="27" y="1"/>
                  </a:cubicBezTo>
                </a:path>
              </a:pathLst>
            </a:custGeom>
            <a:solidFill>
              <a:srgbClr val="FFC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" name="iṣḻidè"/>
            <p:cNvSpPr/>
            <p:nvPr/>
          </p:nvSpPr>
          <p:spPr bwMode="auto">
            <a:xfrm>
              <a:off x="4286250" y="3170238"/>
              <a:ext cx="76200" cy="95250"/>
            </a:xfrm>
            <a:custGeom>
              <a:avLst/>
              <a:gdLst>
                <a:gd name="T0" fmla="*/ 0 w 12"/>
                <a:gd name="T1" fmla="*/ 0 h 15"/>
                <a:gd name="T2" fmla="*/ 0 w 12"/>
                <a:gd name="T3" fmla="*/ 15 h 15"/>
                <a:gd name="T4" fmla="*/ 0 w 12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0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2" y="7"/>
                    <a:pt x="0" y="0"/>
                  </a:cubicBezTo>
                  <a:close/>
                </a:path>
              </a:pathLst>
            </a:custGeom>
            <a:solidFill>
              <a:srgbClr val="FFC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" name="ïśļiḍe"/>
            <p:cNvSpPr/>
            <p:nvPr/>
          </p:nvSpPr>
          <p:spPr bwMode="auto">
            <a:xfrm>
              <a:off x="4127500" y="3278188"/>
              <a:ext cx="76200" cy="25400"/>
            </a:xfrm>
            <a:custGeom>
              <a:avLst/>
              <a:gdLst>
                <a:gd name="T0" fmla="*/ 7 w 12"/>
                <a:gd name="T1" fmla="*/ 0 h 4"/>
                <a:gd name="T2" fmla="*/ 6 w 12"/>
                <a:gd name="T3" fmla="*/ 0 h 4"/>
                <a:gd name="T4" fmla="*/ 0 w 12"/>
                <a:gd name="T5" fmla="*/ 2 h 4"/>
                <a:gd name="T6" fmla="*/ 4 w 12"/>
                <a:gd name="T7" fmla="*/ 4 h 4"/>
                <a:gd name="T8" fmla="*/ 6 w 12"/>
                <a:gd name="T9" fmla="*/ 4 h 4"/>
                <a:gd name="T10" fmla="*/ 12 w 12"/>
                <a:gd name="T11" fmla="*/ 2 h 4"/>
                <a:gd name="T12" fmla="*/ 7 w 1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2" y="4"/>
                    <a:pt x="4" y="4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9" y="4"/>
                    <a:pt x="12" y="3"/>
                    <a:pt x="12" y="2"/>
                  </a:cubicBezTo>
                  <a:cubicBezTo>
                    <a:pt x="12" y="1"/>
                    <a:pt x="10" y="0"/>
                    <a:pt x="7" y="0"/>
                  </a:cubicBezTo>
                </a:path>
              </a:pathLst>
            </a:custGeom>
            <a:solidFill>
              <a:srgbClr val="FDB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" name="íṡliḍè"/>
            <p:cNvSpPr/>
            <p:nvPr/>
          </p:nvSpPr>
          <p:spPr bwMode="auto">
            <a:xfrm>
              <a:off x="3910013" y="3271838"/>
              <a:ext cx="63500" cy="25400"/>
            </a:xfrm>
            <a:custGeom>
              <a:avLst/>
              <a:gdLst>
                <a:gd name="T0" fmla="*/ 5 w 10"/>
                <a:gd name="T1" fmla="*/ 0 h 4"/>
                <a:gd name="T2" fmla="*/ 0 w 10"/>
                <a:gd name="T3" fmla="*/ 2 h 4"/>
                <a:gd name="T4" fmla="*/ 5 w 10"/>
                <a:gd name="T5" fmla="*/ 4 h 4"/>
                <a:gd name="T6" fmla="*/ 5 w 10"/>
                <a:gd name="T7" fmla="*/ 4 h 4"/>
                <a:gd name="T8" fmla="*/ 9 w 10"/>
                <a:gd name="T9" fmla="*/ 3 h 4"/>
                <a:gd name="T10" fmla="*/ 10 w 10"/>
                <a:gd name="T11" fmla="*/ 2 h 4"/>
                <a:gd name="T12" fmla="*/ 5 w 10"/>
                <a:gd name="T13" fmla="*/ 0 h 4"/>
                <a:gd name="T14" fmla="*/ 5 w 10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4">
                  <a:moveTo>
                    <a:pt x="5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2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4"/>
                    <a:pt x="8" y="4"/>
                    <a:pt x="9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10" y="1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FDB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" name="i$ľïďè"/>
            <p:cNvSpPr/>
            <p:nvPr/>
          </p:nvSpPr>
          <p:spPr bwMode="auto">
            <a:xfrm>
              <a:off x="4108450" y="3170238"/>
              <a:ext cx="82550" cy="19050"/>
            </a:xfrm>
            <a:custGeom>
              <a:avLst/>
              <a:gdLst>
                <a:gd name="T0" fmla="*/ 13 w 13"/>
                <a:gd name="T1" fmla="*/ 3 h 3"/>
                <a:gd name="T2" fmla="*/ 7 w 13"/>
                <a:gd name="T3" fmla="*/ 3 h 3"/>
                <a:gd name="T4" fmla="*/ 0 w 13"/>
                <a:gd name="T5" fmla="*/ 3 h 3"/>
                <a:gd name="T6" fmla="*/ 6 w 13"/>
                <a:gd name="T7" fmla="*/ 0 h 3"/>
                <a:gd name="T8" fmla="*/ 13 w 1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">
                  <a:moveTo>
                    <a:pt x="13" y="3"/>
                  </a:moveTo>
                  <a:cubicBezTo>
                    <a:pt x="13" y="3"/>
                    <a:pt x="10" y="2"/>
                    <a:pt x="7" y="3"/>
                  </a:cubicBezTo>
                  <a:cubicBezTo>
                    <a:pt x="3" y="3"/>
                    <a:pt x="0" y="3"/>
                    <a:pt x="0" y="3"/>
                  </a:cubicBezTo>
                  <a:cubicBezTo>
                    <a:pt x="0" y="2"/>
                    <a:pt x="3" y="1"/>
                    <a:pt x="6" y="0"/>
                  </a:cubicBezTo>
                  <a:cubicBezTo>
                    <a:pt x="10" y="0"/>
                    <a:pt x="13" y="2"/>
                    <a:pt x="13" y="3"/>
                  </a:cubicBezTo>
                  <a:close/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" name="îṣ1îḋè"/>
            <p:cNvSpPr/>
            <p:nvPr/>
          </p:nvSpPr>
          <p:spPr bwMode="auto">
            <a:xfrm>
              <a:off x="3922713" y="3182938"/>
              <a:ext cx="57150" cy="12700"/>
            </a:xfrm>
            <a:custGeom>
              <a:avLst/>
              <a:gdLst>
                <a:gd name="T0" fmla="*/ 9 w 9"/>
                <a:gd name="T1" fmla="*/ 2 h 2"/>
                <a:gd name="T2" fmla="*/ 4 w 9"/>
                <a:gd name="T3" fmla="*/ 2 h 2"/>
                <a:gd name="T4" fmla="*/ 0 w 9"/>
                <a:gd name="T5" fmla="*/ 2 h 2"/>
                <a:gd name="T6" fmla="*/ 4 w 9"/>
                <a:gd name="T7" fmla="*/ 0 h 2"/>
                <a:gd name="T8" fmla="*/ 9 w 9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9" y="2"/>
                  </a:moveTo>
                  <a:cubicBezTo>
                    <a:pt x="8" y="2"/>
                    <a:pt x="7" y="2"/>
                    <a:pt x="4" y="2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" name="ïšlîdé"/>
            <p:cNvSpPr/>
            <p:nvPr/>
          </p:nvSpPr>
          <p:spPr bwMode="auto">
            <a:xfrm>
              <a:off x="4037013" y="3214688"/>
              <a:ext cx="31750" cy="128588"/>
            </a:xfrm>
            <a:custGeom>
              <a:avLst/>
              <a:gdLst>
                <a:gd name="T0" fmla="*/ 5 w 5"/>
                <a:gd name="T1" fmla="*/ 19 h 20"/>
                <a:gd name="T2" fmla="*/ 4 w 5"/>
                <a:gd name="T3" fmla="*/ 19 h 20"/>
                <a:gd name="T4" fmla="*/ 1 w 5"/>
                <a:gd name="T5" fmla="*/ 20 h 20"/>
                <a:gd name="T6" fmla="*/ 0 w 5"/>
                <a:gd name="T7" fmla="*/ 19 h 20"/>
                <a:gd name="T8" fmla="*/ 0 w 5"/>
                <a:gd name="T9" fmla="*/ 18 h 20"/>
                <a:gd name="T10" fmla="*/ 0 w 5"/>
                <a:gd name="T11" fmla="*/ 16 h 20"/>
                <a:gd name="T12" fmla="*/ 0 w 5"/>
                <a:gd name="T13" fmla="*/ 12 h 20"/>
                <a:gd name="T14" fmla="*/ 1 w 5"/>
                <a:gd name="T15" fmla="*/ 0 h 20"/>
                <a:gd name="T16" fmla="*/ 1 w 5"/>
                <a:gd name="T17" fmla="*/ 12 h 20"/>
                <a:gd name="T18" fmla="*/ 1 w 5"/>
                <a:gd name="T19" fmla="*/ 16 h 20"/>
                <a:gd name="T20" fmla="*/ 1 w 5"/>
                <a:gd name="T21" fmla="*/ 18 h 20"/>
                <a:gd name="T22" fmla="*/ 1 w 5"/>
                <a:gd name="T23" fmla="*/ 19 h 20"/>
                <a:gd name="T24" fmla="*/ 4 w 5"/>
                <a:gd name="T25" fmla="*/ 19 h 20"/>
                <a:gd name="T26" fmla="*/ 5 w 5"/>
                <a:gd name="T27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20">
                  <a:moveTo>
                    <a:pt x="5" y="19"/>
                  </a:moveTo>
                  <a:cubicBezTo>
                    <a:pt x="5" y="19"/>
                    <a:pt x="4" y="19"/>
                    <a:pt x="4" y="19"/>
                  </a:cubicBezTo>
                  <a:cubicBezTo>
                    <a:pt x="3" y="19"/>
                    <a:pt x="3" y="20"/>
                    <a:pt x="1" y="20"/>
                  </a:cubicBezTo>
                  <a:cubicBezTo>
                    <a:pt x="1" y="20"/>
                    <a:pt x="0" y="20"/>
                    <a:pt x="0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15"/>
                    <a:pt x="0" y="13"/>
                    <a:pt x="0" y="12"/>
                  </a:cubicBezTo>
                  <a:cubicBezTo>
                    <a:pt x="0" y="5"/>
                    <a:pt x="1" y="0"/>
                    <a:pt x="1" y="0"/>
                  </a:cubicBezTo>
                  <a:cubicBezTo>
                    <a:pt x="2" y="0"/>
                    <a:pt x="2" y="5"/>
                    <a:pt x="1" y="12"/>
                  </a:cubicBezTo>
                  <a:cubicBezTo>
                    <a:pt x="1" y="13"/>
                    <a:pt x="1" y="15"/>
                    <a:pt x="1" y="16"/>
                  </a:cubicBezTo>
                  <a:cubicBezTo>
                    <a:pt x="1" y="17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3" y="19"/>
                    <a:pt x="4" y="19"/>
                  </a:cubicBezTo>
                  <a:cubicBezTo>
                    <a:pt x="4" y="18"/>
                    <a:pt x="5" y="19"/>
                    <a:pt x="5" y="19"/>
                  </a:cubicBezTo>
                  <a:close/>
                </a:path>
              </a:pathLst>
            </a:custGeom>
            <a:solidFill>
              <a:srgbClr val="D19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" name="ïṧlïḓê"/>
            <p:cNvSpPr/>
            <p:nvPr/>
          </p:nvSpPr>
          <p:spPr bwMode="auto">
            <a:xfrm>
              <a:off x="4108450" y="3201988"/>
              <a:ext cx="69850" cy="57150"/>
            </a:xfrm>
            <a:custGeom>
              <a:avLst/>
              <a:gdLst>
                <a:gd name="T0" fmla="*/ 0 w 11"/>
                <a:gd name="T1" fmla="*/ 9 h 9"/>
                <a:gd name="T2" fmla="*/ 8 w 11"/>
                <a:gd name="T3" fmla="*/ 3 h 9"/>
                <a:gd name="T4" fmla="*/ 11 w 11"/>
                <a:gd name="T5" fmla="*/ 8 h 9"/>
                <a:gd name="T6" fmla="*/ 0 w 11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9">
                  <a:moveTo>
                    <a:pt x="0" y="9"/>
                  </a:moveTo>
                  <a:cubicBezTo>
                    <a:pt x="1" y="5"/>
                    <a:pt x="4" y="0"/>
                    <a:pt x="8" y="3"/>
                  </a:cubicBezTo>
                  <a:cubicBezTo>
                    <a:pt x="10" y="4"/>
                    <a:pt x="11" y="6"/>
                    <a:pt x="11" y="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" name="íšlídé"/>
            <p:cNvSpPr/>
            <p:nvPr/>
          </p:nvSpPr>
          <p:spPr bwMode="auto">
            <a:xfrm>
              <a:off x="4133850" y="3214688"/>
              <a:ext cx="50800" cy="44450"/>
            </a:xfrm>
            <a:custGeom>
              <a:avLst/>
              <a:gdLst>
                <a:gd name="T0" fmla="*/ 1 w 8"/>
                <a:gd name="T1" fmla="*/ 0 h 7"/>
                <a:gd name="T2" fmla="*/ 1 w 8"/>
                <a:gd name="T3" fmla="*/ 7 h 7"/>
                <a:gd name="T4" fmla="*/ 7 w 8"/>
                <a:gd name="T5" fmla="*/ 6 h 7"/>
                <a:gd name="T6" fmla="*/ 1 w 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1" y="0"/>
                    <a:pt x="0" y="2"/>
                    <a:pt x="1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8" y="0"/>
                    <a:pt x="1" y="0"/>
                  </a:cubicBezTo>
                  <a:close/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" name="ïŝḷídê"/>
            <p:cNvSpPr/>
            <p:nvPr/>
          </p:nvSpPr>
          <p:spPr bwMode="auto">
            <a:xfrm>
              <a:off x="3916363" y="3201988"/>
              <a:ext cx="69850" cy="57150"/>
            </a:xfrm>
            <a:custGeom>
              <a:avLst/>
              <a:gdLst>
                <a:gd name="T0" fmla="*/ 0 w 11"/>
                <a:gd name="T1" fmla="*/ 9 h 9"/>
                <a:gd name="T2" fmla="*/ 8 w 11"/>
                <a:gd name="T3" fmla="*/ 3 h 9"/>
                <a:gd name="T4" fmla="*/ 11 w 11"/>
                <a:gd name="T5" fmla="*/ 8 h 9"/>
                <a:gd name="T6" fmla="*/ 0 w 11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9">
                  <a:moveTo>
                    <a:pt x="0" y="9"/>
                  </a:moveTo>
                  <a:cubicBezTo>
                    <a:pt x="1" y="5"/>
                    <a:pt x="4" y="0"/>
                    <a:pt x="8" y="3"/>
                  </a:cubicBezTo>
                  <a:cubicBezTo>
                    <a:pt x="10" y="4"/>
                    <a:pt x="11" y="6"/>
                    <a:pt x="11" y="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" name="îsḷíḑè"/>
            <p:cNvSpPr/>
            <p:nvPr/>
          </p:nvSpPr>
          <p:spPr bwMode="auto">
            <a:xfrm>
              <a:off x="3941763" y="3214688"/>
              <a:ext cx="50800" cy="44450"/>
            </a:xfrm>
            <a:custGeom>
              <a:avLst/>
              <a:gdLst>
                <a:gd name="T0" fmla="*/ 1 w 8"/>
                <a:gd name="T1" fmla="*/ 0 h 7"/>
                <a:gd name="T2" fmla="*/ 1 w 8"/>
                <a:gd name="T3" fmla="*/ 7 h 7"/>
                <a:gd name="T4" fmla="*/ 7 w 8"/>
                <a:gd name="T5" fmla="*/ 6 h 7"/>
                <a:gd name="T6" fmla="*/ 1 w 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1" y="0"/>
                    <a:pt x="0" y="2"/>
                    <a:pt x="1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8" y="0"/>
                    <a:pt x="1" y="0"/>
                  </a:cubicBezTo>
                  <a:close/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" name="íś1iḋé"/>
            <p:cNvSpPr/>
            <p:nvPr/>
          </p:nvSpPr>
          <p:spPr bwMode="auto">
            <a:xfrm>
              <a:off x="4056063" y="3336926"/>
              <a:ext cx="71438" cy="57150"/>
            </a:xfrm>
            <a:custGeom>
              <a:avLst/>
              <a:gdLst>
                <a:gd name="T0" fmla="*/ 11 w 11"/>
                <a:gd name="T1" fmla="*/ 0 h 9"/>
                <a:gd name="T2" fmla="*/ 11 w 11"/>
                <a:gd name="T3" fmla="*/ 3 h 9"/>
                <a:gd name="T4" fmla="*/ 7 w 11"/>
                <a:gd name="T5" fmla="*/ 7 h 9"/>
                <a:gd name="T6" fmla="*/ 3 w 11"/>
                <a:gd name="T7" fmla="*/ 9 h 9"/>
                <a:gd name="T8" fmla="*/ 1 w 11"/>
                <a:gd name="T9" fmla="*/ 9 h 9"/>
                <a:gd name="T10" fmla="*/ 2 w 11"/>
                <a:gd name="T11" fmla="*/ 8 h 9"/>
                <a:gd name="T12" fmla="*/ 7 w 11"/>
                <a:gd name="T13" fmla="*/ 6 h 9"/>
                <a:gd name="T14" fmla="*/ 10 w 11"/>
                <a:gd name="T15" fmla="*/ 2 h 9"/>
                <a:gd name="T16" fmla="*/ 11 w 1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9">
                  <a:moveTo>
                    <a:pt x="11" y="0"/>
                  </a:moveTo>
                  <a:cubicBezTo>
                    <a:pt x="11" y="0"/>
                    <a:pt x="11" y="1"/>
                    <a:pt x="11" y="3"/>
                  </a:cubicBezTo>
                  <a:cubicBezTo>
                    <a:pt x="10" y="4"/>
                    <a:pt x="9" y="5"/>
                    <a:pt x="7" y="7"/>
                  </a:cubicBezTo>
                  <a:cubicBezTo>
                    <a:pt x="6" y="8"/>
                    <a:pt x="4" y="8"/>
                    <a:pt x="3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4" y="7"/>
                    <a:pt x="5" y="7"/>
                    <a:pt x="7" y="6"/>
                  </a:cubicBezTo>
                  <a:cubicBezTo>
                    <a:pt x="8" y="5"/>
                    <a:pt x="9" y="3"/>
                    <a:pt x="10" y="2"/>
                  </a:cubicBezTo>
                  <a:cubicBezTo>
                    <a:pt x="11" y="1"/>
                    <a:pt x="11" y="1"/>
                    <a:pt x="11" y="0"/>
                  </a:cubicBezTo>
                  <a:close/>
                </a:path>
              </a:pathLst>
            </a:custGeom>
            <a:solidFill>
              <a:srgbClr val="D19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9" name="ïṧlîḋé"/>
            <p:cNvSpPr/>
            <p:nvPr/>
          </p:nvSpPr>
          <p:spPr bwMode="auto">
            <a:xfrm>
              <a:off x="3871913" y="2921001"/>
              <a:ext cx="427038" cy="236538"/>
            </a:xfrm>
            <a:custGeom>
              <a:avLst/>
              <a:gdLst>
                <a:gd name="T0" fmla="*/ 37 w 67"/>
                <a:gd name="T1" fmla="*/ 1 h 37"/>
                <a:gd name="T2" fmla="*/ 1 w 67"/>
                <a:gd name="T3" fmla="*/ 35 h 37"/>
                <a:gd name="T4" fmla="*/ 40 w 67"/>
                <a:gd name="T5" fmla="*/ 36 h 37"/>
                <a:gd name="T6" fmla="*/ 42 w 67"/>
                <a:gd name="T7" fmla="*/ 29 h 37"/>
                <a:gd name="T8" fmla="*/ 45 w 67"/>
                <a:gd name="T9" fmla="*/ 36 h 37"/>
                <a:gd name="T10" fmla="*/ 64 w 67"/>
                <a:gd name="T11" fmla="*/ 37 h 37"/>
                <a:gd name="T12" fmla="*/ 37 w 67"/>
                <a:gd name="T13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37">
                  <a:moveTo>
                    <a:pt x="37" y="1"/>
                  </a:moveTo>
                  <a:cubicBezTo>
                    <a:pt x="37" y="1"/>
                    <a:pt x="0" y="0"/>
                    <a:pt x="1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7"/>
                    <a:pt x="67" y="2"/>
                    <a:pt x="37" y="1"/>
                  </a:cubicBezTo>
                  <a:close/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0" name="i$ļîḑe"/>
            <p:cNvSpPr/>
            <p:nvPr/>
          </p:nvSpPr>
          <p:spPr bwMode="auto">
            <a:xfrm>
              <a:off x="4241800" y="3240088"/>
              <a:ext cx="325438" cy="357188"/>
            </a:xfrm>
            <a:custGeom>
              <a:avLst/>
              <a:gdLst>
                <a:gd name="T0" fmla="*/ 27 w 51"/>
                <a:gd name="T1" fmla="*/ 10 h 56"/>
                <a:gd name="T2" fmla="*/ 32 w 51"/>
                <a:gd name="T3" fmla="*/ 23 h 56"/>
                <a:gd name="T4" fmla="*/ 44 w 51"/>
                <a:gd name="T5" fmla="*/ 30 h 56"/>
                <a:gd name="T6" fmla="*/ 46 w 51"/>
                <a:gd name="T7" fmla="*/ 48 h 56"/>
                <a:gd name="T8" fmla="*/ 25 w 51"/>
                <a:gd name="T9" fmla="*/ 56 h 56"/>
                <a:gd name="T10" fmla="*/ 2 w 51"/>
                <a:gd name="T11" fmla="*/ 38 h 56"/>
                <a:gd name="T12" fmla="*/ 7 w 51"/>
                <a:gd name="T13" fmla="*/ 22 h 56"/>
                <a:gd name="T14" fmla="*/ 6 w 51"/>
                <a:gd name="T15" fmla="*/ 13 h 56"/>
                <a:gd name="T16" fmla="*/ 20 w 51"/>
                <a:gd name="T17" fmla="*/ 3 h 56"/>
                <a:gd name="T18" fmla="*/ 27 w 51"/>
                <a:gd name="T19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6">
                  <a:moveTo>
                    <a:pt x="27" y="10"/>
                  </a:moveTo>
                  <a:cubicBezTo>
                    <a:pt x="27" y="15"/>
                    <a:pt x="28" y="19"/>
                    <a:pt x="32" y="23"/>
                  </a:cubicBezTo>
                  <a:cubicBezTo>
                    <a:pt x="36" y="26"/>
                    <a:pt x="41" y="26"/>
                    <a:pt x="44" y="30"/>
                  </a:cubicBezTo>
                  <a:cubicBezTo>
                    <a:pt x="49" y="35"/>
                    <a:pt x="51" y="43"/>
                    <a:pt x="46" y="48"/>
                  </a:cubicBezTo>
                  <a:cubicBezTo>
                    <a:pt x="41" y="54"/>
                    <a:pt x="32" y="56"/>
                    <a:pt x="25" y="56"/>
                  </a:cubicBezTo>
                  <a:cubicBezTo>
                    <a:pt x="16" y="56"/>
                    <a:pt x="4" y="48"/>
                    <a:pt x="2" y="38"/>
                  </a:cubicBezTo>
                  <a:cubicBezTo>
                    <a:pt x="0" y="32"/>
                    <a:pt x="5" y="27"/>
                    <a:pt x="7" y="22"/>
                  </a:cubicBezTo>
                  <a:cubicBezTo>
                    <a:pt x="9" y="18"/>
                    <a:pt x="7" y="17"/>
                    <a:pt x="6" y="13"/>
                  </a:cubicBezTo>
                  <a:cubicBezTo>
                    <a:pt x="4" y="5"/>
                    <a:pt x="13" y="0"/>
                    <a:pt x="20" y="3"/>
                  </a:cubicBezTo>
                  <a:cubicBezTo>
                    <a:pt x="20" y="3"/>
                    <a:pt x="26" y="5"/>
                    <a:pt x="27" y="10"/>
                  </a:cubicBezTo>
                  <a:close/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" name="íṡļíḓé"/>
            <p:cNvSpPr/>
            <p:nvPr/>
          </p:nvSpPr>
          <p:spPr bwMode="auto">
            <a:xfrm>
              <a:off x="3749675" y="3565526"/>
              <a:ext cx="198438" cy="319088"/>
            </a:xfrm>
            <a:custGeom>
              <a:avLst/>
              <a:gdLst>
                <a:gd name="T0" fmla="*/ 31 w 31"/>
                <a:gd name="T1" fmla="*/ 6 h 50"/>
                <a:gd name="T2" fmla="*/ 4 w 31"/>
                <a:gd name="T3" fmla="*/ 21 h 50"/>
                <a:gd name="T4" fmla="*/ 0 w 31"/>
                <a:gd name="T5" fmla="*/ 45 h 50"/>
                <a:gd name="T6" fmla="*/ 21 w 31"/>
                <a:gd name="T7" fmla="*/ 50 h 50"/>
                <a:gd name="T8" fmla="*/ 31 w 31"/>
                <a:gd name="T9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0">
                  <a:moveTo>
                    <a:pt x="31" y="6"/>
                  </a:moveTo>
                  <a:cubicBezTo>
                    <a:pt x="31" y="6"/>
                    <a:pt x="9" y="0"/>
                    <a:pt x="4" y="2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31" y="6"/>
                  </a:lnTo>
                  <a:close/>
                </a:path>
              </a:pathLst>
            </a:custGeom>
            <a:solidFill>
              <a:srgbClr val="FFB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" name="îṡḷídê"/>
            <p:cNvSpPr/>
            <p:nvPr/>
          </p:nvSpPr>
          <p:spPr bwMode="auto">
            <a:xfrm>
              <a:off x="4075113" y="3571876"/>
              <a:ext cx="268288" cy="415925"/>
            </a:xfrm>
            <a:custGeom>
              <a:avLst/>
              <a:gdLst>
                <a:gd name="T0" fmla="*/ 31 w 42"/>
                <a:gd name="T1" fmla="*/ 0 h 65"/>
                <a:gd name="T2" fmla="*/ 42 w 42"/>
                <a:gd name="T3" fmla="*/ 55 h 65"/>
                <a:gd name="T4" fmla="*/ 42 w 42"/>
                <a:gd name="T5" fmla="*/ 65 h 65"/>
                <a:gd name="T6" fmla="*/ 22 w 42"/>
                <a:gd name="T7" fmla="*/ 1 h 65"/>
                <a:gd name="T8" fmla="*/ 31 w 42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65">
                  <a:moveTo>
                    <a:pt x="31" y="0"/>
                  </a:moveTo>
                  <a:cubicBezTo>
                    <a:pt x="31" y="0"/>
                    <a:pt x="18" y="50"/>
                    <a:pt x="42" y="5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0" y="52"/>
                    <a:pt x="22" y="1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FF8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" name="ïṩlïḍè"/>
            <p:cNvSpPr/>
            <p:nvPr/>
          </p:nvSpPr>
          <p:spPr bwMode="auto">
            <a:xfrm>
              <a:off x="3827463" y="3590926"/>
              <a:ext cx="95250" cy="377825"/>
            </a:xfrm>
            <a:custGeom>
              <a:avLst/>
              <a:gdLst>
                <a:gd name="T0" fmla="*/ 5 w 15"/>
                <a:gd name="T1" fmla="*/ 1 h 59"/>
                <a:gd name="T2" fmla="*/ 9 w 15"/>
                <a:gd name="T3" fmla="*/ 59 h 59"/>
                <a:gd name="T4" fmla="*/ 15 w 15"/>
                <a:gd name="T5" fmla="*/ 1 h 59"/>
                <a:gd name="T6" fmla="*/ 5 w 15"/>
                <a:gd name="T7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59">
                  <a:moveTo>
                    <a:pt x="5" y="1"/>
                  </a:moveTo>
                  <a:cubicBezTo>
                    <a:pt x="5" y="1"/>
                    <a:pt x="0" y="44"/>
                    <a:pt x="9" y="5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1" y="0"/>
                    <a:pt x="5" y="1"/>
                  </a:cubicBezTo>
                  <a:close/>
                </a:path>
              </a:pathLst>
            </a:custGeom>
            <a:solidFill>
              <a:srgbClr val="FF8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" name="îSļîḍè"/>
            <p:cNvSpPr/>
            <p:nvPr/>
          </p:nvSpPr>
          <p:spPr bwMode="auto">
            <a:xfrm>
              <a:off x="3852863" y="5486401"/>
              <a:ext cx="312738" cy="84138"/>
            </a:xfrm>
            <a:custGeom>
              <a:avLst/>
              <a:gdLst>
                <a:gd name="T0" fmla="*/ 26 w 49"/>
                <a:gd name="T1" fmla="*/ 1 h 13"/>
                <a:gd name="T2" fmla="*/ 21 w 49"/>
                <a:gd name="T3" fmla="*/ 13 h 13"/>
                <a:gd name="T4" fmla="*/ 49 w 49"/>
                <a:gd name="T5" fmla="*/ 0 h 13"/>
                <a:gd name="T6" fmla="*/ 26 w 49"/>
                <a:gd name="T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3">
                  <a:moveTo>
                    <a:pt x="26" y="1"/>
                  </a:moveTo>
                  <a:cubicBezTo>
                    <a:pt x="26" y="1"/>
                    <a:pt x="0" y="13"/>
                    <a:pt x="21" y="13"/>
                  </a:cubicBezTo>
                  <a:cubicBezTo>
                    <a:pt x="41" y="13"/>
                    <a:pt x="49" y="0"/>
                    <a:pt x="49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424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" name="ísľiḍê"/>
            <p:cNvSpPr/>
            <p:nvPr/>
          </p:nvSpPr>
          <p:spPr bwMode="auto">
            <a:xfrm>
              <a:off x="4292600" y="5461001"/>
              <a:ext cx="312738" cy="84138"/>
            </a:xfrm>
            <a:custGeom>
              <a:avLst/>
              <a:gdLst>
                <a:gd name="T0" fmla="*/ 26 w 49"/>
                <a:gd name="T1" fmla="*/ 1 h 13"/>
                <a:gd name="T2" fmla="*/ 21 w 49"/>
                <a:gd name="T3" fmla="*/ 13 h 13"/>
                <a:gd name="T4" fmla="*/ 49 w 49"/>
                <a:gd name="T5" fmla="*/ 0 h 13"/>
                <a:gd name="T6" fmla="*/ 26 w 49"/>
                <a:gd name="T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3">
                  <a:moveTo>
                    <a:pt x="26" y="1"/>
                  </a:moveTo>
                  <a:cubicBezTo>
                    <a:pt x="26" y="1"/>
                    <a:pt x="0" y="13"/>
                    <a:pt x="21" y="13"/>
                  </a:cubicBezTo>
                  <a:cubicBezTo>
                    <a:pt x="41" y="13"/>
                    <a:pt x="49" y="0"/>
                    <a:pt x="49" y="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424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" name="íšļîḋe"/>
            <p:cNvSpPr/>
            <p:nvPr/>
          </p:nvSpPr>
          <p:spPr bwMode="auto">
            <a:xfrm>
              <a:off x="3348038" y="3852863"/>
              <a:ext cx="12700" cy="1717675"/>
            </a:xfrm>
            <a:prstGeom prst="ellipse">
              <a:avLst/>
            </a:prstGeom>
            <a:solidFill>
              <a:srgbClr val="4B7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" name="ïšļíḑê"/>
            <p:cNvSpPr/>
            <p:nvPr/>
          </p:nvSpPr>
          <p:spPr bwMode="auto">
            <a:xfrm>
              <a:off x="3297238" y="5410201"/>
              <a:ext cx="127000" cy="12700"/>
            </a:xfrm>
            <a:prstGeom prst="ellipse">
              <a:avLst/>
            </a:prstGeom>
            <a:solidFill>
              <a:srgbClr val="4B7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" name="îṥḷíḓê"/>
            <p:cNvSpPr/>
            <p:nvPr/>
          </p:nvSpPr>
          <p:spPr bwMode="auto">
            <a:xfrm>
              <a:off x="3290888" y="3956051"/>
              <a:ext cx="133350" cy="203200"/>
            </a:xfrm>
            <a:custGeom>
              <a:avLst/>
              <a:gdLst>
                <a:gd name="T0" fmla="*/ 21 w 21"/>
                <a:gd name="T1" fmla="*/ 20 h 32"/>
                <a:gd name="T2" fmla="*/ 8 w 21"/>
                <a:gd name="T3" fmla="*/ 7 h 32"/>
                <a:gd name="T4" fmla="*/ 9 w 21"/>
                <a:gd name="T5" fmla="*/ 26 h 32"/>
                <a:gd name="T6" fmla="*/ 17 w 21"/>
                <a:gd name="T7" fmla="*/ 32 h 32"/>
                <a:gd name="T8" fmla="*/ 21 w 21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2">
                  <a:moveTo>
                    <a:pt x="21" y="20"/>
                  </a:moveTo>
                  <a:cubicBezTo>
                    <a:pt x="21" y="20"/>
                    <a:pt x="16" y="0"/>
                    <a:pt x="8" y="7"/>
                  </a:cubicBezTo>
                  <a:cubicBezTo>
                    <a:pt x="0" y="13"/>
                    <a:pt x="9" y="26"/>
                    <a:pt x="9" y="26"/>
                  </a:cubicBezTo>
                  <a:cubicBezTo>
                    <a:pt x="17" y="32"/>
                    <a:pt x="17" y="32"/>
                    <a:pt x="17" y="32"/>
                  </a:cubicBezTo>
                  <a:lnTo>
                    <a:pt x="21" y="20"/>
                  </a:lnTo>
                  <a:close/>
                </a:path>
              </a:pathLst>
            </a:custGeom>
            <a:solidFill>
              <a:srgbClr val="F9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" name="í$ḷiďé"/>
            <p:cNvSpPr/>
            <p:nvPr/>
          </p:nvSpPr>
          <p:spPr bwMode="auto">
            <a:xfrm>
              <a:off x="3808413" y="3975101"/>
              <a:ext cx="133350" cy="203200"/>
            </a:xfrm>
            <a:custGeom>
              <a:avLst/>
              <a:gdLst>
                <a:gd name="T0" fmla="*/ 21 w 21"/>
                <a:gd name="T1" fmla="*/ 20 h 32"/>
                <a:gd name="T2" fmla="*/ 8 w 21"/>
                <a:gd name="T3" fmla="*/ 6 h 32"/>
                <a:gd name="T4" fmla="*/ 9 w 21"/>
                <a:gd name="T5" fmla="*/ 26 h 32"/>
                <a:gd name="T6" fmla="*/ 17 w 21"/>
                <a:gd name="T7" fmla="*/ 32 h 32"/>
                <a:gd name="T8" fmla="*/ 21 w 21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2">
                  <a:moveTo>
                    <a:pt x="21" y="20"/>
                  </a:moveTo>
                  <a:cubicBezTo>
                    <a:pt x="21" y="20"/>
                    <a:pt x="16" y="0"/>
                    <a:pt x="8" y="6"/>
                  </a:cubicBezTo>
                  <a:cubicBezTo>
                    <a:pt x="0" y="13"/>
                    <a:pt x="9" y="26"/>
                    <a:pt x="9" y="26"/>
                  </a:cubicBezTo>
                  <a:cubicBezTo>
                    <a:pt x="17" y="32"/>
                    <a:pt x="17" y="32"/>
                    <a:pt x="17" y="32"/>
                  </a:cubicBezTo>
                  <a:lnTo>
                    <a:pt x="21" y="20"/>
                  </a:lnTo>
                  <a:close/>
                </a:path>
              </a:pathLst>
            </a:custGeom>
            <a:solidFill>
              <a:srgbClr val="F9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" name="îṣ1íďé"/>
            <p:cNvSpPr/>
            <p:nvPr/>
          </p:nvSpPr>
          <p:spPr bwMode="auto">
            <a:xfrm>
              <a:off x="3986213" y="5513388"/>
              <a:ext cx="57150" cy="6350"/>
            </a:xfrm>
            <a:custGeom>
              <a:avLst/>
              <a:gdLst>
                <a:gd name="T0" fmla="*/ 9 w 9"/>
                <a:gd name="T1" fmla="*/ 1 h 1"/>
                <a:gd name="T2" fmla="*/ 5 w 9"/>
                <a:gd name="T3" fmla="*/ 1 h 1"/>
                <a:gd name="T4" fmla="*/ 0 w 9"/>
                <a:gd name="T5" fmla="*/ 1 h 1"/>
                <a:gd name="T6" fmla="*/ 5 w 9"/>
                <a:gd name="T7" fmla="*/ 1 h 1"/>
                <a:gd name="T8" fmla="*/ 9 w 9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9" y="1"/>
                  </a:moveTo>
                  <a:cubicBezTo>
                    <a:pt x="9" y="1"/>
                    <a:pt x="7" y="1"/>
                    <a:pt x="5" y="1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0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" name="iṩ1ïďe"/>
            <p:cNvSpPr/>
            <p:nvPr/>
          </p:nvSpPr>
          <p:spPr bwMode="auto">
            <a:xfrm>
              <a:off x="3973513" y="5526088"/>
              <a:ext cx="57150" cy="6350"/>
            </a:xfrm>
            <a:custGeom>
              <a:avLst/>
              <a:gdLst>
                <a:gd name="T0" fmla="*/ 9 w 9"/>
                <a:gd name="T1" fmla="*/ 1 h 1"/>
                <a:gd name="T2" fmla="*/ 4 w 9"/>
                <a:gd name="T3" fmla="*/ 1 h 1"/>
                <a:gd name="T4" fmla="*/ 0 w 9"/>
                <a:gd name="T5" fmla="*/ 1 h 1"/>
                <a:gd name="T6" fmla="*/ 4 w 9"/>
                <a:gd name="T7" fmla="*/ 0 h 1"/>
                <a:gd name="T8" fmla="*/ 9 w 9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9" y="1"/>
                  </a:moveTo>
                  <a:cubicBezTo>
                    <a:pt x="9" y="1"/>
                    <a:pt x="7" y="1"/>
                    <a:pt x="4" y="1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0"/>
                    <a:pt x="2" y="0"/>
                    <a:pt x="4" y="0"/>
                  </a:cubicBezTo>
                  <a:cubicBezTo>
                    <a:pt x="7" y="0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" name="í$lidé"/>
            <p:cNvSpPr/>
            <p:nvPr/>
          </p:nvSpPr>
          <p:spPr bwMode="auto">
            <a:xfrm>
              <a:off x="4440238" y="5486401"/>
              <a:ext cx="571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" name="ï$ľîďê"/>
            <p:cNvSpPr/>
            <p:nvPr/>
          </p:nvSpPr>
          <p:spPr bwMode="auto">
            <a:xfrm>
              <a:off x="4427538" y="5499101"/>
              <a:ext cx="57150" cy="79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" name="îsľîḑe"/>
            <p:cNvSpPr/>
            <p:nvPr/>
          </p:nvSpPr>
          <p:spPr bwMode="auto">
            <a:xfrm>
              <a:off x="4254500" y="4427538"/>
              <a:ext cx="114300" cy="63500"/>
            </a:xfrm>
            <a:custGeom>
              <a:avLst/>
              <a:gdLst>
                <a:gd name="T0" fmla="*/ 18 w 18"/>
                <a:gd name="T1" fmla="*/ 6 h 10"/>
                <a:gd name="T2" fmla="*/ 16 w 18"/>
                <a:gd name="T3" fmla="*/ 8 h 10"/>
                <a:gd name="T4" fmla="*/ 8 w 18"/>
                <a:gd name="T5" fmla="*/ 9 h 10"/>
                <a:gd name="T6" fmla="*/ 3 w 18"/>
                <a:gd name="T7" fmla="*/ 7 h 10"/>
                <a:gd name="T8" fmla="*/ 1 w 18"/>
                <a:gd name="T9" fmla="*/ 4 h 10"/>
                <a:gd name="T10" fmla="*/ 0 w 18"/>
                <a:gd name="T11" fmla="*/ 0 h 10"/>
                <a:gd name="T12" fmla="*/ 2 w 18"/>
                <a:gd name="T13" fmla="*/ 3 h 10"/>
                <a:gd name="T14" fmla="*/ 8 w 18"/>
                <a:gd name="T15" fmla="*/ 8 h 10"/>
                <a:gd name="T16" fmla="*/ 16 w 18"/>
                <a:gd name="T17" fmla="*/ 8 h 10"/>
                <a:gd name="T18" fmla="*/ 18 w 18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0">
                  <a:moveTo>
                    <a:pt x="18" y="6"/>
                  </a:moveTo>
                  <a:cubicBezTo>
                    <a:pt x="18" y="6"/>
                    <a:pt x="18" y="7"/>
                    <a:pt x="16" y="8"/>
                  </a:cubicBezTo>
                  <a:cubicBezTo>
                    <a:pt x="14" y="10"/>
                    <a:pt x="11" y="10"/>
                    <a:pt x="8" y="9"/>
                  </a:cubicBezTo>
                  <a:cubicBezTo>
                    <a:pt x="6" y="9"/>
                    <a:pt x="4" y="8"/>
                    <a:pt x="3" y="7"/>
                  </a:cubicBezTo>
                  <a:cubicBezTo>
                    <a:pt x="2" y="6"/>
                    <a:pt x="2" y="5"/>
                    <a:pt x="1" y="4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2" y="3"/>
                  </a:cubicBezTo>
                  <a:cubicBezTo>
                    <a:pt x="3" y="5"/>
                    <a:pt x="4" y="8"/>
                    <a:pt x="8" y="8"/>
                  </a:cubicBezTo>
                  <a:cubicBezTo>
                    <a:pt x="11" y="9"/>
                    <a:pt x="14" y="9"/>
                    <a:pt x="16" y="8"/>
                  </a:cubicBezTo>
                  <a:cubicBezTo>
                    <a:pt x="18" y="7"/>
                    <a:pt x="18" y="6"/>
                    <a:pt x="18" y="6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" name="iśḻïdé"/>
            <p:cNvSpPr/>
            <p:nvPr/>
          </p:nvSpPr>
          <p:spPr bwMode="auto">
            <a:xfrm>
              <a:off x="4324350" y="4484688"/>
              <a:ext cx="249238" cy="982663"/>
            </a:xfrm>
            <a:custGeom>
              <a:avLst/>
              <a:gdLst>
                <a:gd name="T0" fmla="*/ 39 w 39"/>
                <a:gd name="T1" fmla="*/ 154 h 154"/>
                <a:gd name="T2" fmla="*/ 38 w 39"/>
                <a:gd name="T3" fmla="*/ 153 h 154"/>
                <a:gd name="T4" fmla="*/ 36 w 39"/>
                <a:gd name="T5" fmla="*/ 148 h 154"/>
                <a:gd name="T6" fmla="*/ 29 w 39"/>
                <a:gd name="T7" fmla="*/ 133 h 154"/>
                <a:gd name="T8" fmla="*/ 5 w 39"/>
                <a:gd name="T9" fmla="*/ 80 h 154"/>
                <a:gd name="T10" fmla="*/ 0 w 39"/>
                <a:gd name="T11" fmla="*/ 69 h 154"/>
                <a:gd name="T12" fmla="*/ 0 w 39"/>
                <a:gd name="T13" fmla="*/ 69 h 154"/>
                <a:gd name="T14" fmla="*/ 0 w 39"/>
                <a:gd name="T15" fmla="*/ 69 h 154"/>
                <a:gd name="T16" fmla="*/ 1 w 39"/>
                <a:gd name="T17" fmla="*/ 20 h 154"/>
                <a:gd name="T18" fmla="*/ 1 w 39"/>
                <a:gd name="T19" fmla="*/ 5 h 154"/>
                <a:gd name="T20" fmla="*/ 1 w 39"/>
                <a:gd name="T21" fmla="*/ 1 h 154"/>
                <a:gd name="T22" fmla="*/ 1 w 39"/>
                <a:gd name="T23" fmla="*/ 0 h 154"/>
                <a:gd name="T24" fmla="*/ 1 w 39"/>
                <a:gd name="T25" fmla="*/ 1 h 154"/>
                <a:gd name="T26" fmla="*/ 1 w 39"/>
                <a:gd name="T27" fmla="*/ 5 h 154"/>
                <a:gd name="T28" fmla="*/ 1 w 39"/>
                <a:gd name="T29" fmla="*/ 20 h 154"/>
                <a:gd name="T30" fmla="*/ 1 w 39"/>
                <a:gd name="T31" fmla="*/ 69 h 154"/>
                <a:gd name="T32" fmla="*/ 1 w 39"/>
                <a:gd name="T33" fmla="*/ 68 h 154"/>
                <a:gd name="T34" fmla="*/ 6 w 39"/>
                <a:gd name="T35" fmla="*/ 80 h 154"/>
                <a:gd name="T36" fmla="*/ 30 w 39"/>
                <a:gd name="T37" fmla="*/ 132 h 154"/>
                <a:gd name="T38" fmla="*/ 37 w 39"/>
                <a:gd name="T39" fmla="*/ 148 h 154"/>
                <a:gd name="T40" fmla="*/ 38 w 39"/>
                <a:gd name="T41" fmla="*/ 153 h 154"/>
                <a:gd name="T42" fmla="*/ 39 w 39"/>
                <a:gd name="T43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154">
                  <a:moveTo>
                    <a:pt x="39" y="154"/>
                  </a:moveTo>
                  <a:cubicBezTo>
                    <a:pt x="39" y="154"/>
                    <a:pt x="39" y="154"/>
                    <a:pt x="38" y="153"/>
                  </a:cubicBezTo>
                  <a:cubicBezTo>
                    <a:pt x="38" y="152"/>
                    <a:pt x="37" y="150"/>
                    <a:pt x="36" y="148"/>
                  </a:cubicBezTo>
                  <a:cubicBezTo>
                    <a:pt x="34" y="144"/>
                    <a:pt x="32" y="139"/>
                    <a:pt x="29" y="133"/>
                  </a:cubicBezTo>
                  <a:cubicBezTo>
                    <a:pt x="23" y="119"/>
                    <a:pt x="14" y="101"/>
                    <a:pt x="5" y="80"/>
                  </a:cubicBezTo>
                  <a:cubicBezTo>
                    <a:pt x="3" y="76"/>
                    <a:pt x="2" y="72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49"/>
                    <a:pt x="1" y="32"/>
                    <a:pt x="1" y="20"/>
                  </a:cubicBezTo>
                  <a:cubicBezTo>
                    <a:pt x="1" y="14"/>
                    <a:pt x="1" y="9"/>
                    <a:pt x="1" y="5"/>
                  </a:cubicBezTo>
                  <a:cubicBezTo>
                    <a:pt x="1" y="4"/>
                    <a:pt x="1" y="3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9"/>
                    <a:pt x="1" y="14"/>
                    <a:pt x="1" y="20"/>
                  </a:cubicBezTo>
                  <a:cubicBezTo>
                    <a:pt x="1" y="32"/>
                    <a:pt x="1" y="49"/>
                    <a:pt x="1" y="69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2" y="72"/>
                    <a:pt x="4" y="76"/>
                    <a:pt x="6" y="80"/>
                  </a:cubicBezTo>
                  <a:cubicBezTo>
                    <a:pt x="15" y="100"/>
                    <a:pt x="23" y="119"/>
                    <a:pt x="30" y="132"/>
                  </a:cubicBezTo>
                  <a:cubicBezTo>
                    <a:pt x="32" y="139"/>
                    <a:pt x="35" y="144"/>
                    <a:pt x="37" y="148"/>
                  </a:cubicBezTo>
                  <a:cubicBezTo>
                    <a:pt x="37" y="150"/>
                    <a:pt x="38" y="151"/>
                    <a:pt x="38" y="153"/>
                  </a:cubicBezTo>
                  <a:cubicBezTo>
                    <a:pt x="39" y="154"/>
                    <a:pt x="39" y="154"/>
                    <a:pt x="39" y="154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" name="iṥḻïḋe"/>
            <p:cNvSpPr/>
            <p:nvPr/>
          </p:nvSpPr>
          <p:spPr bwMode="auto">
            <a:xfrm>
              <a:off x="4121150" y="4395788"/>
              <a:ext cx="31750" cy="127000"/>
            </a:xfrm>
            <a:custGeom>
              <a:avLst/>
              <a:gdLst>
                <a:gd name="T0" fmla="*/ 5 w 5"/>
                <a:gd name="T1" fmla="*/ 20 h 20"/>
                <a:gd name="T2" fmla="*/ 0 w 5"/>
                <a:gd name="T3" fmla="*/ 20 h 20"/>
                <a:gd name="T4" fmla="*/ 0 w 5"/>
                <a:gd name="T5" fmla="*/ 20 h 20"/>
                <a:gd name="T6" fmla="*/ 0 w 5"/>
                <a:gd name="T7" fmla="*/ 20 h 20"/>
                <a:gd name="T8" fmla="*/ 0 w 5"/>
                <a:gd name="T9" fmla="*/ 12 h 20"/>
                <a:gd name="T10" fmla="*/ 1 w 5"/>
                <a:gd name="T11" fmla="*/ 3 h 20"/>
                <a:gd name="T12" fmla="*/ 1 w 5"/>
                <a:gd name="T13" fmla="*/ 0 h 20"/>
                <a:gd name="T14" fmla="*/ 1 w 5"/>
                <a:gd name="T15" fmla="*/ 3 h 20"/>
                <a:gd name="T16" fmla="*/ 1 w 5"/>
                <a:gd name="T17" fmla="*/ 12 h 20"/>
                <a:gd name="T18" fmla="*/ 1 w 5"/>
                <a:gd name="T19" fmla="*/ 20 h 20"/>
                <a:gd name="T20" fmla="*/ 0 w 5"/>
                <a:gd name="T21" fmla="*/ 19 h 20"/>
                <a:gd name="T22" fmla="*/ 5 w 5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20">
                  <a:moveTo>
                    <a:pt x="5" y="20"/>
                  </a:moveTo>
                  <a:cubicBezTo>
                    <a:pt x="5" y="20"/>
                    <a:pt x="3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0" y="14"/>
                    <a:pt x="0" y="12"/>
                  </a:cubicBezTo>
                  <a:cubicBezTo>
                    <a:pt x="0" y="9"/>
                    <a:pt x="1" y="5"/>
                    <a:pt x="1" y="3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2" y="1"/>
                    <a:pt x="1" y="3"/>
                  </a:cubicBezTo>
                  <a:cubicBezTo>
                    <a:pt x="1" y="5"/>
                    <a:pt x="1" y="9"/>
                    <a:pt x="1" y="12"/>
                  </a:cubicBezTo>
                  <a:cubicBezTo>
                    <a:pt x="1" y="15"/>
                    <a:pt x="1" y="17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20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" name="ïŝļîďé"/>
            <p:cNvSpPr/>
            <p:nvPr/>
          </p:nvSpPr>
          <p:spPr bwMode="auto">
            <a:xfrm>
              <a:off x="4140200" y="4408488"/>
              <a:ext cx="25400" cy="25400"/>
            </a:xfrm>
            <a:prstGeom prst="ellipse">
              <a:avLst/>
            </a:pr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" name="îṡliḋê"/>
            <p:cNvSpPr/>
            <p:nvPr/>
          </p:nvSpPr>
          <p:spPr bwMode="auto">
            <a:xfrm>
              <a:off x="3897313" y="4427538"/>
              <a:ext cx="57150" cy="69850"/>
            </a:xfrm>
            <a:custGeom>
              <a:avLst/>
              <a:gdLst>
                <a:gd name="T0" fmla="*/ 8 w 9"/>
                <a:gd name="T1" fmla="*/ 0 h 11"/>
                <a:gd name="T2" fmla="*/ 6 w 9"/>
                <a:gd name="T3" fmla="*/ 7 h 11"/>
                <a:gd name="T4" fmla="*/ 0 w 9"/>
                <a:gd name="T5" fmla="*/ 11 h 11"/>
                <a:gd name="T6" fmla="*/ 6 w 9"/>
                <a:gd name="T7" fmla="*/ 7 h 11"/>
                <a:gd name="T8" fmla="*/ 8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8" y="0"/>
                  </a:moveTo>
                  <a:cubicBezTo>
                    <a:pt x="8" y="0"/>
                    <a:pt x="9" y="3"/>
                    <a:pt x="6" y="7"/>
                  </a:cubicBezTo>
                  <a:cubicBezTo>
                    <a:pt x="4" y="11"/>
                    <a:pt x="0" y="11"/>
                    <a:pt x="0" y="11"/>
                  </a:cubicBezTo>
                  <a:cubicBezTo>
                    <a:pt x="0" y="11"/>
                    <a:pt x="3" y="10"/>
                    <a:pt x="6" y="7"/>
                  </a:cubicBezTo>
                  <a:cubicBezTo>
                    <a:pt x="8" y="3"/>
                    <a:pt x="7" y="0"/>
                    <a:pt x="8" y="0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" name="išļiḓê"/>
            <p:cNvSpPr/>
            <p:nvPr/>
          </p:nvSpPr>
          <p:spPr bwMode="auto">
            <a:xfrm>
              <a:off x="3973513" y="4568826"/>
              <a:ext cx="160338" cy="923925"/>
            </a:xfrm>
            <a:custGeom>
              <a:avLst/>
              <a:gdLst>
                <a:gd name="T0" fmla="*/ 25 w 25"/>
                <a:gd name="T1" fmla="*/ 145 h 145"/>
                <a:gd name="T2" fmla="*/ 25 w 25"/>
                <a:gd name="T3" fmla="*/ 143 h 145"/>
                <a:gd name="T4" fmla="*/ 23 w 25"/>
                <a:gd name="T5" fmla="*/ 139 h 145"/>
                <a:gd name="T6" fmla="*/ 19 w 25"/>
                <a:gd name="T7" fmla="*/ 124 h 145"/>
                <a:gd name="T8" fmla="*/ 5 w 25"/>
                <a:gd name="T9" fmla="*/ 72 h 145"/>
                <a:gd name="T10" fmla="*/ 0 w 25"/>
                <a:gd name="T11" fmla="*/ 58 h 145"/>
                <a:gd name="T12" fmla="*/ 0 w 25"/>
                <a:gd name="T13" fmla="*/ 57 h 145"/>
                <a:gd name="T14" fmla="*/ 0 w 25"/>
                <a:gd name="T15" fmla="*/ 57 h 145"/>
                <a:gd name="T16" fmla="*/ 13 w 25"/>
                <a:gd name="T17" fmla="*/ 17 h 145"/>
                <a:gd name="T18" fmla="*/ 17 w 25"/>
                <a:gd name="T19" fmla="*/ 5 h 145"/>
                <a:gd name="T20" fmla="*/ 18 w 25"/>
                <a:gd name="T21" fmla="*/ 1 h 145"/>
                <a:gd name="T22" fmla="*/ 19 w 25"/>
                <a:gd name="T23" fmla="*/ 0 h 145"/>
                <a:gd name="T24" fmla="*/ 19 w 25"/>
                <a:gd name="T25" fmla="*/ 2 h 145"/>
                <a:gd name="T26" fmla="*/ 18 w 25"/>
                <a:gd name="T27" fmla="*/ 5 h 145"/>
                <a:gd name="T28" fmla="*/ 14 w 25"/>
                <a:gd name="T29" fmla="*/ 17 h 145"/>
                <a:gd name="T30" fmla="*/ 1 w 25"/>
                <a:gd name="T31" fmla="*/ 58 h 145"/>
                <a:gd name="T32" fmla="*/ 1 w 25"/>
                <a:gd name="T33" fmla="*/ 57 h 145"/>
                <a:gd name="T34" fmla="*/ 5 w 25"/>
                <a:gd name="T35" fmla="*/ 72 h 145"/>
                <a:gd name="T36" fmla="*/ 20 w 25"/>
                <a:gd name="T37" fmla="*/ 124 h 145"/>
                <a:gd name="T38" fmla="*/ 24 w 25"/>
                <a:gd name="T39" fmla="*/ 139 h 145"/>
                <a:gd name="T40" fmla="*/ 25 w 25"/>
                <a:gd name="T41" fmla="*/ 143 h 145"/>
                <a:gd name="T42" fmla="*/ 25 w 25"/>
                <a:gd name="T4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145">
                  <a:moveTo>
                    <a:pt x="25" y="145"/>
                  </a:moveTo>
                  <a:cubicBezTo>
                    <a:pt x="25" y="145"/>
                    <a:pt x="25" y="144"/>
                    <a:pt x="25" y="143"/>
                  </a:cubicBezTo>
                  <a:cubicBezTo>
                    <a:pt x="24" y="142"/>
                    <a:pt x="24" y="141"/>
                    <a:pt x="23" y="139"/>
                  </a:cubicBezTo>
                  <a:cubicBezTo>
                    <a:pt x="22" y="135"/>
                    <a:pt x="21" y="130"/>
                    <a:pt x="19" y="124"/>
                  </a:cubicBezTo>
                  <a:cubicBezTo>
                    <a:pt x="15" y="110"/>
                    <a:pt x="10" y="92"/>
                    <a:pt x="5" y="72"/>
                  </a:cubicBezTo>
                  <a:cubicBezTo>
                    <a:pt x="3" y="67"/>
                    <a:pt x="2" y="62"/>
                    <a:pt x="0" y="5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41"/>
                    <a:pt x="10" y="27"/>
                    <a:pt x="13" y="17"/>
                  </a:cubicBezTo>
                  <a:cubicBezTo>
                    <a:pt x="15" y="12"/>
                    <a:pt x="16" y="8"/>
                    <a:pt x="17" y="5"/>
                  </a:cubicBezTo>
                  <a:cubicBezTo>
                    <a:pt x="18" y="3"/>
                    <a:pt x="18" y="2"/>
                    <a:pt x="18" y="1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19" y="0"/>
                    <a:pt x="19" y="1"/>
                    <a:pt x="19" y="2"/>
                  </a:cubicBezTo>
                  <a:cubicBezTo>
                    <a:pt x="18" y="2"/>
                    <a:pt x="18" y="4"/>
                    <a:pt x="18" y="5"/>
                  </a:cubicBezTo>
                  <a:cubicBezTo>
                    <a:pt x="17" y="8"/>
                    <a:pt x="15" y="12"/>
                    <a:pt x="14" y="17"/>
                  </a:cubicBezTo>
                  <a:cubicBezTo>
                    <a:pt x="11" y="27"/>
                    <a:pt x="6" y="42"/>
                    <a:pt x="1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3" y="62"/>
                    <a:pt x="4" y="67"/>
                    <a:pt x="5" y="72"/>
                  </a:cubicBezTo>
                  <a:cubicBezTo>
                    <a:pt x="11" y="92"/>
                    <a:pt x="16" y="110"/>
                    <a:pt x="20" y="124"/>
                  </a:cubicBezTo>
                  <a:cubicBezTo>
                    <a:pt x="21" y="130"/>
                    <a:pt x="23" y="135"/>
                    <a:pt x="24" y="139"/>
                  </a:cubicBezTo>
                  <a:cubicBezTo>
                    <a:pt x="24" y="141"/>
                    <a:pt x="25" y="142"/>
                    <a:pt x="25" y="143"/>
                  </a:cubicBezTo>
                  <a:cubicBezTo>
                    <a:pt x="25" y="144"/>
                    <a:pt x="25" y="145"/>
                    <a:pt x="25" y="145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" name="iṣḻïďé"/>
            <p:cNvSpPr/>
            <p:nvPr/>
          </p:nvSpPr>
          <p:spPr bwMode="auto">
            <a:xfrm>
              <a:off x="3916363" y="3808413"/>
              <a:ext cx="587375" cy="555625"/>
            </a:xfrm>
            <a:custGeom>
              <a:avLst/>
              <a:gdLst>
                <a:gd name="T0" fmla="*/ 66 w 92"/>
                <a:gd name="T1" fmla="*/ 9 h 87"/>
                <a:gd name="T2" fmla="*/ 50 w 92"/>
                <a:gd name="T3" fmla="*/ 50 h 87"/>
                <a:gd name="T4" fmla="*/ 4 w 92"/>
                <a:gd name="T5" fmla="*/ 45 h 87"/>
                <a:gd name="T6" fmla="*/ 0 w 92"/>
                <a:gd name="T7" fmla="*/ 57 h 87"/>
                <a:gd name="T8" fmla="*/ 79 w 92"/>
                <a:gd name="T9" fmla="*/ 54 h 87"/>
                <a:gd name="T10" fmla="*/ 85 w 92"/>
                <a:gd name="T11" fmla="*/ 0 h 87"/>
                <a:gd name="T12" fmla="*/ 66 w 92"/>
                <a:gd name="T13" fmla="*/ 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7">
                  <a:moveTo>
                    <a:pt x="66" y="9"/>
                  </a:moveTo>
                  <a:cubicBezTo>
                    <a:pt x="66" y="9"/>
                    <a:pt x="74" y="44"/>
                    <a:pt x="50" y="50"/>
                  </a:cubicBezTo>
                  <a:cubicBezTo>
                    <a:pt x="18" y="58"/>
                    <a:pt x="4" y="45"/>
                    <a:pt x="4" y="4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48" y="87"/>
                    <a:pt x="79" y="54"/>
                  </a:cubicBezTo>
                  <a:cubicBezTo>
                    <a:pt x="92" y="40"/>
                    <a:pt x="85" y="0"/>
                    <a:pt x="85" y="0"/>
                  </a:cubicBezTo>
                  <a:lnTo>
                    <a:pt x="66" y="9"/>
                  </a:lnTo>
                  <a:close/>
                </a:path>
              </a:pathLst>
            </a:custGeom>
            <a:solidFill>
              <a:srgbClr val="F9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" name="íṩ1îďè"/>
            <p:cNvSpPr/>
            <p:nvPr/>
          </p:nvSpPr>
          <p:spPr bwMode="auto">
            <a:xfrm>
              <a:off x="4273550" y="3533776"/>
              <a:ext cx="204788" cy="325438"/>
            </a:xfrm>
            <a:custGeom>
              <a:avLst/>
              <a:gdLst>
                <a:gd name="T0" fmla="*/ 0 w 32"/>
                <a:gd name="T1" fmla="*/ 6 h 51"/>
                <a:gd name="T2" fmla="*/ 27 w 32"/>
                <a:gd name="T3" fmla="*/ 21 h 51"/>
                <a:gd name="T4" fmla="*/ 32 w 32"/>
                <a:gd name="T5" fmla="*/ 46 h 51"/>
                <a:gd name="T6" fmla="*/ 10 w 32"/>
                <a:gd name="T7" fmla="*/ 51 h 51"/>
                <a:gd name="T8" fmla="*/ 0 w 32"/>
                <a:gd name="T9" fmla="*/ 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1">
                  <a:moveTo>
                    <a:pt x="0" y="6"/>
                  </a:moveTo>
                  <a:cubicBezTo>
                    <a:pt x="0" y="6"/>
                    <a:pt x="22" y="0"/>
                    <a:pt x="27" y="21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10" y="51"/>
                    <a:pt x="10" y="51"/>
                    <a:pt x="10" y="51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B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" name="îšḻíḓe"/>
            <p:cNvSpPr/>
            <p:nvPr/>
          </p:nvSpPr>
          <p:spPr bwMode="auto">
            <a:xfrm>
              <a:off x="4311650" y="3783013"/>
              <a:ext cx="25400" cy="76200"/>
            </a:xfrm>
            <a:custGeom>
              <a:avLst/>
              <a:gdLst>
                <a:gd name="T0" fmla="*/ 4 w 4"/>
                <a:gd name="T1" fmla="*/ 12 h 12"/>
                <a:gd name="T2" fmla="*/ 2 w 4"/>
                <a:gd name="T3" fmla="*/ 6 h 12"/>
                <a:gd name="T4" fmla="*/ 0 w 4"/>
                <a:gd name="T5" fmla="*/ 0 h 12"/>
                <a:gd name="T6" fmla="*/ 3 w 4"/>
                <a:gd name="T7" fmla="*/ 6 h 12"/>
                <a:gd name="T8" fmla="*/ 4 w 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2">
                  <a:moveTo>
                    <a:pt x="4" y="12"/>
                  </a:moveTo>
                  <a:cubicBezTo>
                    <a:pt x="3" y="12"/>
                    <a:pt x="3" y="9"/>
                    <a:pt x="2" y="6"/>
                  </a:cubicBezTo>
                  <a:cubicBezTo>
                    <a:pt x="1" y="3"/>
                    <a:pt x="0" y="0"/>
                    <a:pt x="0" y="0"/>
                  </a:cubicBezTo>
                  <a:cubicBezTo>
                    <a:pt x="1" y="0"/>
                    <a:pt x="2" y="2"/>
                    <a:pt x="3" y="6"/>
                  </a:cubicBezTo>
                  <a:cubicBezTo>
                    <a:pt x="4" y="9"/>
                    <a:pt x="4" y="12"/>
                    <a:pt x="4" y="12"/>
                  </a:cubicBezTo>
                  <a:close/>
                </a:path>
              </a:pathLst>
            </a:custGeom>
            <a:solidFill>
              <a:srgbClr val="E09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3" name="işlïde"/>
            <p:cNvSpPr/>
            <p:nvPr/>
          </p:nvSpPr>
          <p:spPr bwMode="auto">
            <a:xfrm>
              <a:off x="3929063" y="3630613"/>
              <a:ext cx="236538" cy="120650"/>
            </a:xfrm>
            <a:custGeom>
              <a:avLst/>
              <a:gdLst>
                <a:gd name="T0" fmla="*/ 37 w 37"/>
                <a:gd name="T1" fmla="*/ 13 h 19"/>
                <a:gd name="T2" fmla="*/ 36 w 37"/>
                <a:gd name="T3" fmla="*/ 14 h 19"/>
                <a:gd name="T4" fmla="*/ 31 w 37"/>
                <a:gd name="T5" fmla="*/ 17 h 19"/>
                <a:gd name="T6" fmla="*/ 24 w 37"/>
                <a:gd name="T7" fmla="*/ 19 h 19"/>
                <a:gd name="T8" fmla="*/ 15 w 37"/>
                <a:gd name="T9" fmla="*/ 17 h 19"/>
                <a:gd name="T10" fmla="*/ 3 w 37"/>
                <a:gd name="T11" fmla="*/ 6 h 19"/>
                <a:gd name="T12" fmla="*/ 1 w 37"/>
                <a:gd name="T13" fmla="*/ 2 h 19"/>
                <a:gd name="T14" fmla="*/ 1 w 37"/>
                <a:gd name="T15" fmla="*/ 0 h 19"/>
                <a:gd name="T16" fmla="*/ 3 w 37"/>
                <a:gd name="T17" fmla="*/ 6 h 19"/>
                <a:gd name="T18" fmla="*/ 15 w 37"/>
                <a:gd name="T19" fmla="*/ 17 h 19"/>
                <a:gd name="T20" fmla="*/ 31 w 37"/>
                <a:gd name="T21" fmla="*/ 16 h 19"/>
                <a:gd name="T22" fmla="*/ 37 w 37"/>
                <a:gd name="T2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19">
                  <a:moveTo>
                    <a:pt x="37" y="13"/>
                  </a:moveTo>
                  <a:cubicBezTo>
                    <a:pt x="37" y="13"/>
                    <a:pt x="37" y="14"/>
                    <a:pt x="36" y="14"/>
                  </a:cubicBezTo>
                  <a:cubicBezTo>
                    <a:pt x="35" y="15"/>
                    <a:pt x="33" y="16"/>
                    <a:pt x="31" y="17"/>
                  </a:cubicBezTo>
                  <a:cubicBezTo>
                    <a:pt x="29" y="18"/>
                    <a:pt x="27" y="19"/>
                    <a:pt x="24" y="19"/>
                  </a:cubicBezTo>
                  <a:cubicBezTo>
                    <a:pt x="21" y="19"/>
                    <a:pt x="18" y="19"/>
                    <a:pt x="15" y="17"/>
                  </a:cubicBezTo>
                  <a:cubicBezTo>
                    <a:pt x="9" y="15"/>
                    <a:pt x="5" y="10"/>
                    <a:pt x="3" y="6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2"/>
                    <a:pt x="3" y="6"/>
                  </a:cubicBezTo>
                  <a:cubicBezTo>
                    <a:pt x="5" y="10"/>
                    <a:pt x="9" y="14"/>
                    <a:pt x="15" y="17"/>
                  </a:cubicBezTo>
                  <a:cubicBezTo>
                    <a:pt x="21" y="19"/>
                    <a:pt x="27" y="18"/>
                    <a:pt x="31" y="16"/>
                  </a:cubicBezTo>
                  <a:cubicBezTo>
                    <a:pt x="35" y="15"/>
                    <a:pt x="37" y="13"/>
                    <a:pt x="37" y="13"/>
                  </a:cubicBezTo>
                  <a:close/>
                </a:path>
              </a:pathLst>
            </a:custGeom>
            <a:solidFill>
              <a:srgbClr val="E09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4" name="ïšḻiďè"/>
            <p:cNvSpPr/>
            <p:nvPr/>
          </p:nvSpPr>
          <p:spPr bwMode="auto">
            <a:xfrm>
              <a:off x="3781425" y="3827463"/>
              <a:ext cx="58738" cy="19050"/>
            </a:xfrm>
            <a:custGeom>
              <a:avLst/>
              <a:gdLst>
                <a:gd name="T0" fmla="*/ 9 w 9"/>
                <a:gd name="T1" fmla="*/ 3 h 3"/>
                <a:gd name="T2" fmla="*/ 4 w 9"/>
                <a:gd name="T3" fmla="*/ 2 h 3"/>
                <a:gd name="T4" fmla="*/ 0 w 9"/>
                <a:gd name="T5" fmla="*/ 0 h 3"/>
                <a:gd name="T6" fmla="*/ 4 w 9"/>
                <a:gd name="T7" fmla="*/ 1 h 3"/>
                <a:gd name="T8" fmla="*/ 9 w 9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9" y="3"/>
                  </a:moveTo>
                  <a:cubicBezTo>
                    <a:pt x="9" y="3"/>
                    <a:pt x="7" y="2"/>
                    <a:pt x="4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4" y="1"/>
                  </a:cubicBezTo>
                  <a:cubicBezTo>
                    <a:pt x="7" y="1"/>
                    <a:pt x="9" y="2"/>
                    <a:pt x="9" y="3"/>
                  </a:cubicBezTo>
                  <a:close/>
                </a:path>
              </a:pathLst>
            </a:custGeom>
            <a:solidFill>
              <a:srgbClr val="E09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" name="ïšḷiḓé"/>
            <p:cNvSpPr/>
            <p:nvPr/>
          </p:nvSpPr>
          <p:spPr bwMode="auto">
            <a:xfrm>
              <a:off x="4343400" y="3802063"/>
              <a:ext cx="115888" cy="25400"/>
            </a:xfrm>
            <a:custGeom>
              <a:avLst/>
              <a:gdLst>
                <a:gd name="T0" fmla="*/ 18 w 18"/>
                <a:gd name="T1" fmla="*/ 0 h 4"/>
                <a:gd name="T2" fmla="*/ 9 w 18"/>
                <a:gd name="T3" fmla="*/ 2 h 4"/>
                <a:gd name="T4" fmla="*/ 0 w 18"/>
                <a:gd name="T5" fmla="*/ 4 h 4"/>
                <a:gd name="T6" fmla="*/ 9 w 18"/>
                <a:gd name="T7" fmla="*/ 1 h 4"/>
                <a:gd name="T8" fmla="*/ 18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8" y="0"/>
                    <a:pt x="14" y="1"/>
                    <a:pt x="9" y="2"/>
                  </a:cubicBezTo>
                  <a:cubicBezTo>
                    <a:pt x="4" y="4"/>
                    <a:pt x="0" y="4"/>
                    <a:pt x="0" y="4"/>
                  </a:cubicBezTo>
                  <a:cubicBezTo>
                    <a:pt x="0" y="4"/>
                    <a:pt x="4" y="3"/>
                    <a:pt x="9" y="1"/>
                  </a:cubicBezTo>
                  <a:cubicBezTo>
                    <a:pt x="14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E09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" name="íšḷïḋè"/>
            <p:cNvSpPr/>
            <p:nvPr/>
          </p:nvSpPr>
          <p:spPr bwMode="auto">
            <a:xfrm>
              <a:off x="3916363" y="4357688"/>
              <a:ext cx="485775" cy="38100"/>
            </a:xfrm>
            <a:custGeom>
              <a:avLst/>
              <a:gdLst>
                <a:gd name="T0" fmla="*/ 76 w 76"/>
                <a:gd name="T1" fmla="*/ 0 h 6"/>
                <a:gd name="T2" fmla="*/ 75 w 76"/>
                <a:gd name="T3" fmla="*/ 0 h 6"/>
                <a:gd name="T4" fmla="*/ 73 w 76"/>
                <a:gd name="T5" fmla="*/ 1 h 6"/>
                <a:gd name="T6" fmla="*/ 69 w 76"/>
                <a:gd name="T7" fmla="*/ 2 h 6"/>
                <a:gd name="T8" fmla="*/ 65 w 76"/>
                <a:gd name="T9" fmla="*/ 2 h 6"/>
                <a:gd name="T10" fmla="*/ 59 w 76"/>
                <a:gd name="T11" fmla="*/ 1 h 6"/>
                <a:gd name="T12" fmla="*/ 53 w 76"/>
                <a:gd name="T13" fmla="*/ 2 h 6"/>
                <a:gd name="T14" fmla="*/ 45 w 76"/>
                <a:gd name="T15" fmla="*/ 2 h 6"/>
                <a:gd name="T16" fmla="*/ 38 w 76"/>
                <a:gd name="T17" fmla="*/ 3 h 6"/>
                <a:gd name="T18" fmla="*/ 23 w 76"/>
                <a:gd name="T19" fmla="*/ 3 h 6"/>
                <a:gd name="T20" fmla="*/ 11 w 76"/>
                <a:gd name="T21" fmla="*/ 5 h 6"/>
                <a:gd name="T22" fmla="*/ 3 w 76"/>
                <a:gd name="T23" fmla="*/ 6 h 6"/>
                <a:gd name="T24" fmla="*/ 0 w 76"/>
                <a:gd name="T25" fmla="*/ 6 h 6"/>
                <a:gd name="T26" fmla="*/ 1 w 76"/>
                <a:gd name="T27" fmla="*/ 5 h 6"/>
                <a:gd name="T28" fmla="*/ 3 w 76"/>
                <a:gd name="T29" fmla="*/ 5 h 6"/>
                <a:gd name="T30" fmla="*/ 11 w 76"/>
                <a:gd name="T31" fmla="*/ 5 h 6"/>
                <a:gd name="T32" fmla="*/ 23 w 76"/>
                <a:gd name="T33" fmla="*/ 2 h 6"/>
                <a:gd name="T34" fmla="*/ 38 w 76"/>
                <a:gd name="T35" fmla="*/ 2 h 6"/>
                <a:gd name="T36" fmla="*/ 45 w 76"/>
                <a:gd name="T37" fmla="*/ 1 h 6"/>
                <a:gd name="T38" fmla="*/ 53 w 76"/>
                <a:gd name="T39" fmla="*/ 1 h 6"/>
                <a:gd name="T40" fmla="*/ 59 w 76"/>
                <a:gd name="T41" fmla="*/ 1 h 6"/>
                <a:gd name="T42" fmla="*/ 65 w 76"/>
                <a:gd name="T43" fmla="*/ 1 h 6"/>
                <a:gd name="T44" fmla="*/ 69 w 76"/>
                <a:gd name="T45" fmla="*/ 1 h 6"/>
                <a:gd name="T46" fmla="*/ 73 w 76"/>
                <a:gd name="T47" fmla="*/ 1 h 6"/>
                <a:gd name="T48" fmla="*/ 75 w 76"/>
                <a:gd name="T49" fmla="*/ 0 h 6"/>
                <a:gd name="T50" fmla="*/ 76 w 76"/>
                <a:gd name="T5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">
                  <a:moveTo>
                    <a:pt x="76" y="0"/>
                  </a:moveTo>
                  <a:cubicBezTo>
                    <a:pt x="76" y="0"/>
                    <a:pt x="75" y="0"/>
                    <a:pt x="75" y="0"/>
                  </a:cubicBezTo>
                  <a:cubicBezTo>
                    <a:pt x="74" y="1"/>
                    <a:pt x="73" y="1"/>
                    <a:pt x="73" y="1"/>
                  </a:cubicBezTo>
                  <a:cubicBezTo>
                    <a:pt x="72" y="1"/>
                    <a:pt x="70" y="1"/>
                    <a:pt x="69" y="2"/>
                  </a:cubicBezTo>
                  <a:cubicBezTo>
                    <a:pt x="68" y="2"/>
                    <a:pt x="66" y="2"/>
                    <a:pt x="65" y="2"/>
                  </a:cubicBezTo>
                  <a:cubicBezTo>
                    <a:pt x="63" y="2"/>
                    <a:pt x="61" y="1"/>
                    <a:pt x="59" y="1"/>
                  </a:cubicBezTo>
                  <a:cubicBezTo>
                    <a:pt x="57" y="1"/>
                    <a:pt x="55" y="2"/>
                    <a:pt x="53" y="2"/>
                  </a:cubicBezTo>
                  <a:cubicBezTo>
                    <a:pt x="50" y="2"/>
                    <a:pt x="48" y="2"/>
                    <a:pt x="45" y="2"/>
                  </a:cubicBezTo>
                  <a:cubicBezTo>
                    <a:pt x="43" y="2"/>
                    <a:pt x="40" y="2"/>
                    <a:pt x="38" y="3"/>
                  </a:cubicBezTo>
                  <a:cubicBezTo>
                    <a:pt x="33" y="4"/>
                    <a:pt x="28" y="2"/>
                    <a:pt x="23" y="3"/>
                  </a:cubicBezTo>
                  <a:cubicBezTo>
                    <a:pt x="19" y="4"/>
                    <a:pt x="15" y="5"/>
                    <a:pt x="11" y="5"/>
                  </a:cubicBezTo>
                  <a:cubicBezTo>
                    <a:pt x="8" y="6"/>
                    <a:pt x="5" y="5"/>
                    <a:pt x="3" y="6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1" y="5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5" y="5"/>
                    <a:pt x="8" y="5"/>
                    <a:pt x="11" y="5"/>
                  </a:cubicBezTo>
                  <a:cubicBezTo>
                    <a:pt x="15" y="5"/>
                    <a:pt x="19" y="3"/>
                    <a:pt x="23" y="2"/>
                  </a:cubicBezTo>
                  <a:cubicBezTo>
                    <a:pt x="28" y="1"/>
                    <a:pt x="33" y="3"/>
                    <a:pt x="38" y="2"/>
                  </a:cubicBezTo>
                  <a:cubicBezTo>
                    <a:pt x="40" y="2"/>
                    <a:pt x="43" y="2"/>
                    <a:pt x="45" y="1"/>
                  </a:cubicBezTo>
                  <a:cubicBezTo>
                    <a:pt x="48" y="1"/>
                    <a:pt x="50" y="1"/>
                    <a:pt x="53" y="1"/>
                  </a:cubicBezTo>
                  <a:cubicBezTo>
                    <a:pt x="55" y="1"/>
                    <a:pt x="57" y="0"/>
                    <a:pt x="59" y="1"/>
                  </a:cubicBezTo>
                  <a:cubicBezTo>
                    <a:pt x="61" y="1"/>
                    <a:pt x="63" y="1"/>
                    <a:pt x="65" y="1"/>
                  </a:cubicBezTo>
                  <a:cubicBezTo>
                    <a:pt x="66" y="2"/>
                    <a:pt x="68" y="1"/>
                    <a:pt x="69" y="1"/>
                  </a:cubicBezTo>
                  <a:cubicBezTo>
                    <a:pt x="70" y="1"/>
                    <a:pt x="71" y="1"/>
                    <a:pt x="73" y="1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5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E09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" name="íṧľîḑè"/>
            <p:cNvSpPr/>
            <p:nvPr/>
          </p:nvSpPr>
          <p:spPr bwMode="auto">
            <a:xfrm>
              <a:off x="4005263" y="4038601"/>
              <a:ext cx="166688" cy="69850"/>
            </a:xfrm>
            <a:custGeom>
              <a:avLst/>
              <a:gdLst>
                <a:gd name="T0" fmla="*/ 26 w 26"/>
                <a:gd name="T1" fmla="*/ 11 h 11"/>
                <a:gd name="T2" fmla="*/ 22 w 26"/>
                <a:gd name="T3" fmla="*/ 9 h 11"/>
                <a:gd name="T4" fmla="*/ 13 w 26"/>
                <a:gd name="T5" fmla="*/ 6 h 11"/>
                <a:gd name="T6" fmla="*/ 4 w 26"/>
                <a:gd name="T7" fmla="*/ 2 h 11"/>
                <a:gd name="T8" fmla="*/ 0 w 26"/>
                <a:gd name="T9" fmla="*/ 0 h 11"/>
                <a:gd name="T10" fmla="*/ 4 w 26"/>
                <a:gd name="T11" fmla="*/ 2 h 11"/>
                <a:gd name="T12" fmla="*/ 13 w 26"/>
                <a:gd name="T13" fmla="*/ 5 h 11"/>
                <a:gd name="T14" fmla="*/ 26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6" y="11"/>
                  </a:moveTo>
                  <a:cubicBezTo>
                    <a:pt x="26" y="11"/>
                    <a:pt x="24" y="10"/>
                    <a:pt x="22" y="9"/>
                  </a:cubicBezTo>
                  <a:cubicBezTo>
                    <a:pt x="20" y="8"/>
                    <a:pt x="16" y="7"/>
                    <a:pt x="13" y="6"/>
                  </a:cubicBezTo>
                  <a:cubicBezTo>
                    <a:pt x="9" y="5"/>
                    <a:pt x="6" y="3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2" y="0"/>
                    <a:pt x="4" y="2"/>
                  </a:cubicBezTo>
                  <a:cubicBezTo>
                    <a:pt x="6" y="3"/>
                    <a:pt x="9" y="4"/>
                    <a:pt x="13" y="5"/>
                  </a:cubicBezTo>
                  <a:cubicBezTo>
                    <a:pt x="20" y="8"/>
                    <a:pt x="26" y="11"/>
                    <a:pt x="26" y="11"/>
                  </a:cubicBezTo>
                  <a:close/>
                </a:path>
              </a:pathLst>
            </a:custGeom>
            <a:solidFill>
              <a:srgbClr val="E09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" name="ïṧ1ídê"/>
            <p:cNvSpPr/>
            <p:nvPr/>
          </p:nvSpPr>
          <p:spPr bwMode="auto">
            <a:xfrm>
              <a:off x="4127500" y="4051301"/>
              <a:ext cx="82550" cy="63500"/>
            </a:xfrm>
            <a:custGeom>
              <a:avLst/>
              <a:gdLst>
                <a:gd name="T0" fmla="*/ 13 w 13"/>
                <a:gd name="T1" fmla="*/ 10 h 10"/>
                <a:gd name="T2" fmla="*/ 11 w 13"/>
                <a:gd name="T3" fmla="*/ 10 h 10"/>
                <a:gd name="T4" fmla="*/ 6 w 13"/>
                <a:gd name="T5" fmla="*/ 6 h 10"/>
                <a:gd name="T6" fmla="*/ 2 w 13"/>
                <a:gd name="T7" fmla="*/ 2 h 10"/>
                <a:gd name="T8" fmla="*/ 0 w 13"/>
                <a:gd name="T9" fmla="*/ 0 h 10"/>
                <a:gd name="T10" fmla="*/ 7 w 13"/>
                <a:gd name="T11" fmla="*/ 6 h 10"/>
                <a:gd name="T12" fmla="*/ 11 w 13"/>
                <a:gd name="T13" fmla="*/ 9 h 10"/>
                <a:gd name="T14" fmla="*/ 13 w 13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cubicBezTo>
                    <a:pt x="13" y="10"/>
                    <a:pt x="12" y="10"/>
                    <a:pt x="11" y="10"/>
                  </a:cubicBezTo>
                  <a:cubicBezTo>
                    <a:pt x="9" y="9"/>
                    <a:pt x="8" y="8"/>
                    <a:pt x="6" y="6"/>
                  </a:cubicBezTo>
                  <a:cubicBezTo>
                    <a:pt x="4" y="5"/>
                    <a:pt x="3" y="3"/>
                    <a:pt x="2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1" y="0"/>
                    <a:pt x="3" y="3"/>
                    <a:pt x="7" y="6"/>
                  </a:cubicBezTo>
                  <a:cubicBezTo>
                    <a:pt x="8" y="7"/>
                    <a:pt x="10" y="8"/>
                    <a:pt x="11" y="9"/>
                  </a:cubicBezTo>
                  <a:cubicBezTo>
                    <a:pt x="12" y="10"/>
                    <a:pt x="13" y="10"/>
                    <a:pt x="13" y="10"/>
                  </a:cubicBezTo>
                  <a:close/>
                </a:path>
              </a:pathLst>
            </a:custGeom>
            <a:solidFill>
              <a:srgbClr val="E09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" name="îśļîďe"/>
            <p:cNvSpPr/>
            <p:nvPr/>
          </p:nvSpPr>
          <p:spPr bwMode="auto">
            <a:xfrm>
              <a:off x="3827463" y="4038601"/>
              <a:ext cx="44450" cy="101600"/>
            </a:xfrm>
            <a:custGeom>
              <a:avLst/>
              <a:gdLst>
                <a:gd name="T0" fmla="*/ 7 w 7"/>
                <a:gd name="T1" fmla="*/ 16 h 16"/>
                <a:gd name="T2" fmla="*/ 1 w 7"/>
                <a:gd name="T3" fmla="*/ 9 h 16"/>
                <a:gd name="T4" fmla="*/ 0 w 7"/>
                <a:gd name="T5" fmla="*/ 2 h 16"/>
                <a:gd name="T6" fmla="*/ 1 w 7"/>
                <a:gd name="T7" fmla="*/ 0 h 16"/>
                <a:gd name="T8" fmla="*/ 1 w 7"/>
                <a:gd name="T9" fmla="*/ 3 h 16"/>
                <a:gd name="T10" fmla="*/ 1 w 7"/>
                <a:gd name="T11" fmla="*/ 9 h 16"/>
                <a:gd name="T12" fmla="*/ 7 w 7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7" y="16"/>
                  </a:moveTo>
                  <a:cubicBezTo>
                    <a:pt x="7" y="16"/>
                    <a:pt x="3" y="14"/>
                    <a:pt x="1" y="9"/>
                  </a:cubicBezTo>
                  <a:cubicBezTo>
                    <a:pt x="0" y="7"/>
                    <a:pt x="0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1"/>
                    <a:pt x="1" y="3"/>
                  </a:cubicBezTo>
                  <a:cubicBezTo>
                    <a:pt x="0" y="4"/>
                    <a:pt x="0" y="6"/>
                    <a:pt x="1" y="9"/>
                  </a:cubicBezTo>
                  <a:cubicBezTo>
                    <a:pt x="3" y="14"/>
                    <a:pt x="7" y="16"/>
                    <a:pt x="7" y="16"/>
                  </a:cubicBezTo>
                  <a:close/>
                </a:path>
              </a:pathLst>
            </a:custGeom>
            <a:solidFill>
              <a:srgbClr val="E2A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" name="îśļïḓe"/>
            <p:cNvSpPr/>
            <p:nvPr/>
          </p:nvSpPr>
          <p:spPr bwMode="auto">
            <a:xfrm>
              <a:off x="4318000" y="4108451"/>
              <a:ext cx="25400" cy="12700"/>
            </a:xfrm>
            <a:custGeom>
              <a:avLst/>
              <a:gdLst>
                <a:gd name="T0" fmla="*/ 3 w 4"/>
                <a:gd name="T1" fmla="*/ 2 h 2"/>
                <a:gd name="T2" fmla="*/ 2 w 4"/>
                <a:gd name="T3" fmla="*/ 1 h 2"/>
                <a:gd name="T4" fmla="*/ 0 w 4"/>
                <a:gd name="T5" fmla="*/ 0 h 2"/>
                <a:gd name="T6" fmla="*/ 2 w 4"/>
                <a:gd name="T7" fmla="*/ 1 h 2"/>
                <a:gd name="T8" fmla="*/ 3 w 4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3" y="2"/>
                  </a:moveTo>
                  <a:cubicBezTo>
                    <a:pt x="3" y="2"/>
                    <a:pt x="2" y="2"/>
                    <a:pt x="2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3" y="1"/>
                    <a:pt x="4" y="2"/>
                    <a:pt x="3" y="2"/>
                  </a:cubicBezTo>
                  <a:close/>
                </a:path>
              </a:pathLst>
            </a:custGeom>
            <a:solidFill>
              <a:srgbClr val="E2A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" name="îṡ1idê"/>
            <p:cNvSpPr/>
            <p:nvPr/>
          </p:nvSpPr>
          <p:spPr bwMode="auto">
            <a:xfrm>
              <a:off x="4324350" y="4484688"/>
              <a:ext cx="249238" cy="982663"/>
            </a:xfrm>
            <a:custGeom>
              <a:avLst/>
              <a:gdLst>
                <a:gd name="T0" fmla="*/ 39 w 39"/>
                <a:gd name="T1" fmla="*/ 154 h 154"/>
                <a:gd name="T2" fmla="*/ 38 w 39"/>
                <a:gd name="T3" fmla="*/ 153 h 154"/>
                <a:gd name="T4" fmla="*/ 36 w 39"/>
                <a:gd name="T5" fmla="*/ 148 h 154"/>
                <a:gd name="T6" fmla="*/ 29 w 39"/>
                <a:gd name="T7" fmla="*/ 133 h 154"/>
                <a:gd name="T8" fmla="*/ 5 w 39"/>
                <a:gd name="T9" fmla="*/ 80 h 154"/>
                <a:gd name="T10" fmla="*/ 0 w 39"/>
                <a:gd name="T11" fmla="*/ 69 h 154"/>
                <a:gd name="T12" fmla="*/ 0 w 39"/>
                <a:gd name="T13" fmla="*/ 69 h 154"/>
                <a:gd name="T14" fmla="*/ 0 w 39"/>
                <a:gd name="T15" fmla="*/ 69 h 154"/>
                <a:gd name="T16" fmla="*/ 1 w 39"/>
                <a:gd name="T17" fmla="*/ 20 h 154"/>
                <a:gd name="T18" fmla="*/ 1 w 39"/>
                <a:gd name="T19" fmla="*/ 5 h 154"/>
                <a:gd name="T20" fmla="*/ 1 w 39"/>
                <a:gd name="T21" fmla="*/ 1 h 154"/>
                <a:gd name="T22" fmla="*/ 1 w 39"/>
                <a:gd name="T23" fmla="*/ 0 h 154"/>
                <a:gd name="T24" fmla="*/ 1 w 39"/>
                <a:gd name="T25" fmla="*/ 1 h 154"/>
                <a:gd name="T26" fmla="*/ 1 w 39"/>
                <a:gd name="T27" fmla="*/ 5 h 154"/>
                <a:gd name="T28" fmla="*/ 1 w 39"/>
                <a:gd name="T29" fmla="*/ 20 h 154"/>
                <a:gd name="T30" fmla="*/ 1 w 39"/>
                <a:gd name="T31" fmla="*/ 69 h 154"/>
                <a:gd name="T32" fmla="*/ 1 w 39"/>
                <a:gd name="T33" fmla="*/ 68 h 154"/>
                <a:gd name="T34" fmla="*/ 6 w 39"/>
                <a:gd name="T35" fmla="*/ 80 h 154"/>
                <a:gd name="T36" fmla="*/ 30 w 39"/>
                <a:gd name="T37" fmla="*/ 132 h 154"/>
                <a:gd name="T38" fmla="*/ 37 w 39"/>
                <a:gd name="T39" fmla="*/ 148 h 154"/>
                <a:gd name="T40" fmla="*/ 38 w 39"/>
                <a:gd name="T41" fmla="*/ 153 h 154"/>
                <a:gd name="T42" fmla="*/ 39 w 39"/>
                <a:gd name="T43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154">
                  <a:moveTo>
                    <a:pt x="39" y="154"/>
                  </a:moveTo>
                  <a:cubicBezTo>
                    <a:pt x="39" y="154"/>
                    <a:pt x="39" y="154"/>
                    <a:pt x="38" y="153"/>
                  </a:cubicBezTo>
                  <a:cubicBezTo>
                    <a:pt x="38" y="152"/>
                    <a:pt x="37" y="150"/>
                    <a:pt x="36" y="148"/>
                  </a:cubicBezTo>
                  <a:cubicBezTo>
                    <a:pt x="34" y="144"/>
                    <a:pt x="32" y="139"/>
                    <a:pt x="29" y="133"/>
                  </a:cubicBezTo>
                  <a:cubicBezTo>
                    <a:pt x="23" y="119"/>
                    <a:pt x="14" y="101"/>
                    <a:pt x="5" y="80"/>
                  </a:cubicBezTo>
                  <a:cubicBezTo>
                    <a:pt x="3" y="76"/>
                    <a:pt x="2" y="72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49"/>
                    <a:pt x="1" y="32"/>
                    <a:pt x="1" y="20"/>
                  </a:cubicBezTo>
                  <a:cubicBezTo>
                    <a:pt x="1" y="14"/>
                    <a:pt x="1" y="9"/>
                    <a:pt x="1" y="5"/>
                  </a:cubicBezTo>
                  <a:cubicBezTo>
                    <a:pt x="1" y="4"/>
                    <a:pt x="1" y="3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9"/>
                    <a:pt x="1" y="14"/>
                    <a:pt x="1" y="20"/>
                  </a:cubicBezTo>
                  <a:cubicBezTo>
                    <a:pt x="1" y="32"/>
                    <a:pt x="1" y="49"/>
                    <a:pt x="1" y="69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2" y="72"/>
                    <a:pt x="4" y="76"/>
                    <a:pt x="6" y="80"/>
                  </a:cubicBezTo>
                  <a:cubicBezTo>
                    <a:pt x="15" y="100"/>
                    <a:pt x="23" y="119"/>
                    <a:pt x="30" y="132"/>
                  </a:cubicBezTo>
                  <a:cubicBezTo>
                    <a:pt x="32" y="139"/>
                    <a:pt x="35" y="144"/>
                    <a:pt x="37" y="148"/>
                  </a:cubicBezTo>
                  <a:cubicBezTo>
                    <a:pt x="37" y="150"/>
                    <a:pt x="38" y="151"/>
                    <a:pt x="38" y="153"/>
                  </a:cubicBezTo>
                  <a:cubicBezTo>
                    <a:pt x="39" y="154"/>
                    <a:pt x="39" y="154"/>
                    <a:pt x="39" y="154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3" name="ïślíḋe"/>
            <p:cNvSpPr/>
            <p:nvPr/>
          </p:nvSpPr>
          <p:spPr bwMode="auto">
            <a:xfrm>
              <a:off x="4279900" y="2327276"/>
              <a:ext cx="261938" cy="204788"/>
            </a:xfrm>
            <a:custGeom>
              <a:avLst/>
              <a:gdLst>
                <a:gd name="T0" fmla="*/ 41 w 41"/>
                <a:gd name="T1" fmla="*/ 19 h 32"/>
                <a:gd name="T2" fmla="*/ 15 w 41"/>
                <a:gd name="T3" fmla="*/ 0 h 32"/>
                <a:gd name="T4" fmla="*/ 11 w 41"/>
                <a:gd name="T5" fmla="*/ 25 h 32"/>
                <a:gd name="T6" fmla="*/ 29 w 41"/>
                <a:gd name="T7" fmla="*/ 27 h 32"/>
                <a:gd name="T8" fmla="*/ 36 w 41"/>
                <a:gd name="T9" fmla="*/ 31 h 32"/>
                <a:gd name="T10" fmla="*/ 41 w 41"/>
                <a:gd name="T11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2">
                  <a:moveTo>
                    <a:pt x="41" y="19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0" y="18"/>
                    <a:pt x="11" y="25"/>
                  </a:cubicBezTo>
                  <a:cubicBezTo>
                    <a:pt x="23" y="32"/>
                    <a:pt x="29" y="27"/>
                    <a:pt x="29" y="27"/>
                  </a:cubicBezTo>
                  <a:cubicBezTo>
                    <a:pt x="36" y="31"/>
                    <a:pt x="36" y="31"/>
                    <a:pt x="36" y="31"/>
                  </a:cubicBezTo>
                  <a:lnTo>
                    <a:pt x="41" y="19"/>
                  </a:lnTo>
                  <a:close/>
                </a:path>
              </a:pathLst>
            </a:custGeom>
            <a:solidFill>
              <a:srgbClr val="F9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4" name="íṥḻïḑè"/>
            <p:cNvSpPr/>
            <p:nvPr/>
          </p:nvSpPr>
          <p:spPr bwMode="auto">
            <a:xfrm>
              <a:off x="4497388" y="2124076"/>
              <a:ext cx="1001713" cy="720725"/>
            </a:xfrm>
            <a:custGeom>
              <a:avLst/>
              <a:gdLst>
                <a:gd name="T0" fmla="*/ 157 w 157"/>
                <a:gd name="T1" fmla="*/ 0 h 113"/>
                <a:gd name="T2" fmla="*/ 155 w 157"/>
                <a:gd name="T3" fmla="*/ 1 h 113"/>
                <a:gd name="T4" fmla="*/ 95 w 157"/>
                <a:gd name="T5" fmla="*/ 107 h 113"/>
                <a:gd name="T6" fmla="*/ 0 w 157"/>
                <a:gd name="T7" fmla="*/ 67 h 113"/>
                <a:gd name="T8" fmla="*/ 7 w 157"/>
                <a:gd name="T9" fmla="*/ 51 h 113"/>
                <a:gd name="T10" fmla="*/ 105 w 157"/>
                <a:gd name="T11" fmla="*/ 61 h 113"/>
                <a:gd name="T12" fmla="*/ 123 w 157"/>
                <a:gd name="T13" fmla="*/ 23 h 113"/>
                <a:gd name="T14" fmla="*/ 157 w 157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" h="113">
                  <a:moveTo>
                    <a:pt x="157" y="0"/>
                  </a:moveTo>
                  <a:cubicBezTo>
                    <a:pt x="155" y="1"/>
                    <a:pt x="155" y="1"/>
                    <a:pt x="155" y="1"/>
                  </a:cubicBezTo>
                  <a:cubicBezTo>
                    <a:pt x="155" y="1"/>
                    <a:pt x="149" y="113"/>
                    <a:pt x="95" y="107"/>
                  </a:cubicBezTo>
                  <a:cubicBezTo>
                    <a:pt x="42" y="101"/>
                    <a:pt x="0" y="67"/>
                    <a:pt x="0" y="67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86" y="88"/>
                    <a:pt x="105" y="61"/>
                  </a:cubicBezTo>
                  <a:cubicBezTo>
                    <a:pt x="115" y="47"/>
                    <a:pt x="116" y="41"/>
                    <a:pt x="123" y="23"/>
                  </a:cubicBezTo>
                  <a:cubicBezTo>
                    <a:pt x="129" y="9"/>
                    <a:pt x="142" y="0"/>
                    <a:pt x="157" y="0"/>
                  </a:cubicBezTo>
                  <a:close/>
                </a:path>
              </a:pathLst>
            </a:custGeom>
            <a:solidFill>
              <a:srgbClr val="3F4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5" name="iṥḻîḋê"/>
            <p:cNvSpPr/>
            <p:nvPr/>
          </p:nvSpPr>
          <p:spPr bwMode="auto">
            <a:xfrm>
              <a:off x="5888038" y="2143126"/>
              <a:ext cx="523875" cy="1122363"/>
            </a:xfrm>
            <a:custGeom>
              <a:avLst/>
              <a:gdLst>
                <a:gd name="T0" fmla="*/ 20 w 82"/>
                <a:gd name="T1" fmla="*/ 0 h 176"/>
                <a:gd name="T2" fmla="*/ 69 w 82"/>
                <a:gd name="T3" fmla="*/ 47 h 176"/>
                <a:gd name="T4" fmla="*/ 22 w 82"/>
                <a:gd name="T5" fmla="*/ 169 h 176"/>
                <a:gd name="T6" fmla="*/ 20 w 82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76">
                  <a:moveTo>
                    <a:pt x="20" y="0"/>
                  </a:moveTo>
                  <a:cubicBezTo>
                    <a:pt x="20" y="0"/>
                    <a:pt x="67" y="1"/>
                    <a:pt x="69" y="47"/>
                  </a:cubicBezTo>
                  <a:cubicBezTo>
                    <a:pt x="71" y="93"/>
                    <a:pt x="82" y="176"/>
                    <a:pt x="22" y="169"/>
                  </a:cubicBezTo>
                  <a:cubicBezTo>
                    <a:pt x="22" y="169"/>
                    <a:pt x="0" y="50"/>
                    <a:pt x="20" y="0"/>
                  </a:cubicBezTo>
                  <a:close/>
                </a:path>
              </a:pathLst>
            </a:custGeom>
            <a:solidFill>
              <a:srgbClr val="FCC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6" name="ïŝ1íďe"/>
            <p:cNvSpPr/>
            <p:nvPr/>
          </p:nvSpPr>
          <p:spPr bwMode="auto">
            <a:xfrm>
              <a:off x="5148263" y="1338263"/>
              <a:ext cx="887413" cy="760413"/>
            </a:xfrm>
            <a:custGeom>
              <a:avLst/>
              <a:gdLst>
                <a:gd name="T0" fmla="*/ 67 w 139"/>
                <a:gd name="T1" fmla="*/ 13 h 119"/>
                <a:gd name="T2" fmla="*/ 47 w 139"/>
                <a:gd name="T3" fmla="*/ 3 h 119"/>
                <a:gd name="T4" fmla="*/ 28 w 139"/>
                <a:gd name="T5" fmla="*/ 22 h 119"/>
                <a:gd name="T6" fmla="*/ 6 w 139"/>
                <a:gd name="T7" fmla="*/ 39 h 119"/>
                <a:gd name="T8" fmla="*/ 9 w 139"/>
                <a:gd name="T9" fmla="*/ 61 h 119"/>
                <a:gd name="T10" fmla="*/ 19 w 139"/>
                <a:gd name="T11" fmla="*/ 78 h 119"/>
                <a:gd name="T12" fmla="*/ 18 w 139"/>
                <a:gd name="T13" fmla="*/ 98 h 119"/>
                <a:gd name="T14" fmla="*/ 43 w 139"/>
                <a:gd name="T15" fmla="*/ 114 h 119"/>
                <a:gd name="T16" fmla="*/ 60 w 139"/>
                <a:gd name="T17" fmla="*/ 111 h 119"/>
                <a:gd name="T18" fmla="*/ 92 w 139"/>
                <a:gd name="T19" fmla="*/ 118 h 119"/>
                <a:gd name="T20" fmla="*/ 117 w 139"/>
                <a:gd name="T21" fmla="*/ 111 h 119"/>
                <a:gd name="T22" fmla="*/ 117 w 139"/>
                <a:gd name="T23" fmla="*/ 88 h 119"/>
                <a:gd name="T24" fmla="*/ 135 w 139"/>
                <a:gd name="T25" fmla="*/ 55 h 119"/>
                <a:gd name="T26" fmla="*/ 124 w 139"/>
                <a:gd name="T27" fmla="*/ 19 h 119"/>
                <a:gd name="T28" fmla="*/ 93 w 139"/>
                <a:gd name="T29" fmla="*/ 3 h 119"/>
                <a:gd name="T30" fmla="*/ 66 w 139"/>
                <a:gd name="T31" fmla="*/ 13 h 119"/>
                <a:gd name="T32" fmla="*/ 67 w 139"/>
                <a:gd name="T3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9" h="119">
                  <a:moveTo>
                    <a:pt x="67" y="13"/>
                  </a:moveTo>
                  <a:cubicBezTo>
                    <a:pt x="62" y="7"/>
                    <a:pt x="56" y="0"/>
                    <a:pt x="47" y="3"/>
                  </a:cubicBezTo>
                  <a:cubicBezTo>
                    <a:pt x="38" y="6"/>
                    <a:pt x="35" y="17"/>
                    <a:pt x="28" y="22"/>
                  </a:cubicBezTo>
                  <a:cubicBezTo>
                    <a:pt x="20" y="27"/>
                    <a:pt x="11" y="32"/>
                    <a:pt x="6" y="39"/>
                  </a:cubicBezTo>
                  <a:cubicBezTo>
                    <a:pt x="0" y="47"/>
                    <a:pt x="4" y="54"/>
                    <a:pt x="9" y="61"/>
                  </a:cubicBezTo>
                  <a:cubicBezTo>
                    <a:pt x="13" y="66"/>
                    <a:pt x="19" y="71"/>
                    <a:pt x="19" y="78"/>
                  </a:cubicBezTo>
                  <a:cubicBezTo>
                    <a:pt x="19" y="85"/>
                    <a:pt x="15" y="91"/>
                    <a:pt x="18" y="98"/>
                  </a:cubicBezTo>
                  <a:cubicBezTo>
                    <a:pt x="23" y="107"/>
                    <a:pt x="34" y="112"/>
                    <a:pt x="43" y="114"/>
                  </a:cubicBezTo>
                  <a:cubicBezTo>
                    <a:pt x="49" y="115"/>
                    <a:pt x="54" y="113"/>
                    <a:pt x="60" y="111"/>
                  </a:cubicBezTo>
                  <a:cubicBezTo>
                    <a:pt x="73" y="108"/>
                    <a:pt x="80" y="116"/>
                    <a:pt x="92" y="118"/>
                  </a:cubicBezTo>
                  <a:cubicBezTo>
                    <a:pt x="101" y="119"/>
                    <a:pt x="110" y="118"/>
                    <a:pt x="117" y="111"/>
                  </a:cubicBezTo>
                  <a:cubicBezTo>
                    <a:pt x="125" y="102"/>
                    <a:pt x="120" y="97"/>
                    <a:pt x="117" y="88"/>
                  </a:cubicBezTo>
                  <a:cubicBezTo>
                    <a:pt x="112" y="74"/>
                    <a:pt x="131" y="66"/>
                    <a:pt x="135" y="55"/>
                  </a:cubicBezTo>
                  <a:cubicBezTo>
                    <a:pt x="139" y="44"/>
                    <a:pt x="133" y="27"/>
                    <a:pt x="124" y="19"/>
                  </a:cubicBezTo>
                  <a:cubicBezTo>
                    <a:pt x="116" y="11"/>
                    <a:pt x="104" y="4"/>
                    <a:pt x="93" y="3"/>
                  </a:cubicBezTo>
                  <a:cubicBezTo>
                    <a:pt x="86" y="2"/>
                    <a:pt x="68" y="4"/>
                    <a:pt x="66" y="13"/>
                  </a:cubicBezTo>
                  <a:cubicBezTo>
                    <a:pt x="67" y="13"/>
                    <a:pt x="67" y="13"/>
                    <a:pt x="67" y="13"/>
                  </a:cubicBezTo>
                </a:path>
              </a:pathLst>
            </a:custGeom>
            <a:solidFill>
              <a:srgbClr val="FF8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7" name="íŝḷiďê"/>
            <p:cNvSpPr/>
            <p:nvPr/>
          </p:nvSpPr>
          <p:spPr bwMode="auto">
            <a:xfrm>
              <a:off x="5410200" y="2085976"/>
              <a:ext cx="733425" cy="1327150"/>
            </a:xfrm>
            <a:custGeom>
              <a:avLst/>
              <a:gdLst>
                <a:gd name="T0" fmla="*/ 5 w 115"/>
                <a:gd name="T1" fmla="*/ 7 h 208"/>
                <a:gd name="T2" fmla="*/ 73 w 115"/>
                <a:gd name="T3" fmla="*/ 1 h 208"/>
                <a:gd name="T4" fmla="*/ 102 w 115"/>
                <a:gd name="T5" fmla="*/ 27 h 208"/>
                <a:gd name="T6" fmla="*/ 92 w 115"/>
                <a:gd name="T7" fmla="*/ 125 h 208"/>
                <a:gd name="T8" fmla="*/ 115 w 115"/>
                <a:gd name="T9" fmla="*/ 206 h 208"/>
                <a:gd name="T10" fmla="*/ 0 w 115"/>
                <a:gd name="T11" fmla="*/ 208 h 208"/>
                <a:gd name="T12" fmla="*/ 5 w 115"/>
                <a:gd name="T13" fmla="*/ 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208">
                  <a:moveTo>
                    <a:pt x="5" y="7"/>
                  </a:moveTo>
                  <a:cubicBezTo>
                    <a:pt x="73" y="1"/>
                    <a:pt x="73" y="1"/>
                    <a:pt x="73" y="1"/>
                  </a:cubicBezTo>
                  <a:cubicBezTo>
                    <a:pt x="89" y="0"/>
                    <a:pt x="102" y="12"/>
                    <a:pt x="102" y="27"/>
                  </a:cubicBezTo>
                  <a:cubicBezTo>
                    <a:pt x="92" y="125"/>
                    <a:pt x="92" y="125"/>
                    <a:pt x="92" y="125"/>
                  </a:cubicBezTo>
                  <a:cubicBezTo>
                    <a:pt x="115" y="206"/>
                    <a:pt x="115" y="206"/>
                    <a:pt x="115" y="206"/>
                  </a:cubicBezTo>
                  <a:cubicBezTo>
                    <a:pt x="0" y="208"/>
                    <a:pt x="0" y="208"/>
                    <a:pt x="0" y="208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4B5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8" name="iŝḷíďé"/>
            <p:cNvSpPr/>
            <p:nvPr/>
          </p:nvSpPr>
          <p:spPr bwMode="auto">
            <a:xfrm>
              <a:off x="5448300" y="1868488"/>
              <a:ext cx="401638" cy="407988"/>
            </a:xfrm>
            <a:custGeom>
              <a:avLst/>
              <a:gdLst>
                <a:gd name="T0" fmla="*/ 17 w 63"/>
                <a:gd name="T1" fmla="*/ 9 h 64"/>
                <a:gd name="T2" fmla="*/ 17 w 63"/>
                <a:gd name="T3" fmla="*/ 39 h 64"/>
                <a:gd name="T4" fmla="*/ 4 w 63"/>
                <a:gd name="T5" fmla="*/ 40 h 64"/>
                <a:gd name="T6" fmla="*/ 33 w 63"/>
                <a:gd name="T7" fmla="*/ 64 h 64"/>
                <a:gd name="T8" fmla="*/ 63 w 63"/>
                <a:gd name="T9" fmla="*/ 35 h 64"/>
                <a:gd name="T10" fmla="*/ 44 w 63"/>
                <a:gd name="T11" fmla="*/ 35 h 64"/>
                <a:gd name="T12" fmla="*/ 44 w 63"/>
                <a:gd name="T13" fmla="*/ 0 h 64"/>
                <a:gd name="T14" fmla="*/ 17 w 63"/>
                <a:gd name="T1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64">
                  <a:moveTo>
                    <a:pt x="17" y="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0" y="63"/>
                    <a:pt x="33" y="64"/>
                  </a:cubicBezTo>
                  <a:cubicBezTo>
                    <a:pt x="51" y="64"/>
                    <a:pt x="63" y="35"/>
                    <a:pt x="63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17" y="9"/>
                  </a:lnTo>
                  <a:close/>
                </a:path>
              </a:pathLst>
            </a:custGeom>
            <a:solidFill>
              <a:srgbClr val="F9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9" name="ïś1îḑe"/>
            <p:cNvSpPr/>
            <p:nvPr/>
          </p:nvSpPr>
          <p:spPr bwMode="auto">
            <a:xfrm>
              <a:off x="5461000" y="1498601"/>
              <a:ext cx="369888" cy="503238"/>
            </a:xfrm>
            <a:custGeom>
              <a:avLst/>
              <a:gdLst>
                <a:gd name="T0" fmla="*/ 0 w 58"/>
                <a:gd name="T1" fmla="*/ 0 h 79"/>
                <a:gd name="T2" fmla="*/ 1 w 58"/>
                <a:gd name="T3" fmla="*/ 48 h 79"/>
                <a:gd name="T4" fmla="*/ 22 w 58"/>
                <a:gd name="T5" fmla="*/ 79 h 79"/>
                <a:gd name="T6" fmla="*/ 22 w 58"/>
                <a:gd name="T7" fmla="*/ 79 h 79"/>
                <a:gd name="T8" fmla="*/ 49 w 58"/>
                <a:gd name="T9" fmla="*/ 52 h 79"/>
                <a:gd name="T10" fmla="*/ 58 w 58"/>
                <a:gd name="T11" fmla="*/ 4 h 79"/>
                <a:gd name="T12" fmla="*/ 0 w 58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79">
                  <a:moveTo>
                    <a:pt x="0" y="0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1" y="62"/>
                    <a:pt x="9" y="74"/>
                    <a:pt x="22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36" y="77"/>
                    <a:pt x="46" y="66"/>
                    <a:pt x="49" y="52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C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0" name="iṧḷîdè"/>
            <p:cNvSpPr/>
            <p:nvPr/>
          </p:nvSpPr>
          <p:spPr bwMode="auto">
            <a:xfrm>
              <a:off x="5849938" y="1670051"/>
              <a:ext cx="69850" cy="90488"/>
            </a:xfrm>
            <a:custGeom>
              <a:avLst/>
              <a:gdLst>
                <a:gd name="T0" fmla="*/ 0 w 11"/>
                <a:gd name="T1" fmla="*/ 0 h 14"/>
                <a:gd name="T2" fmla="*/ 0 w 11"/>
                <a:gd name="T3" fmla="*/ 14 h 14"/>
                <a:gd name="T4" fmla="*/ 0 w 11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1" y="6"/>
                    <a:pt x="0" y="0"/>
                  </a:cubicBezTo>
                  <a:close/>
                </a:path>
              </a:pathLst>
            </a:custGeom>
            <a:solidFill>
              <a:srgbClr val="FFC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1" name="iṧ1îdê"/>
            <p:cNvSpPr/>
            <p:nvPr/>
          </p:nvSpPr>
          <p:spPr bwMode="auto">
            <a:xfrm>
              <a:off x="5480050" y="1682751"/>
              <a:ext cx="50800" cy="38100"/>
            </a:xfrm>
            <a:custGeom>
              <a:avLst/>
              <a:gdLst>
                <a:gd name="T0" fmla="*/ 0 w 8"/>
                <a:gd name="T1" fmla="*/ 5 h 6"/>
                <a:gd name="T2" fmla="*/ 0 w 8"/>
                <a:gd name="T3" fmla="*/ 3 h 6"/>
                <a:gd name="T4" fmla="*/ 4 w 8"/>
                <a:gd name="T5" fmla="*/ 0 h 6"/>
                <a:gd name="T6" fmla="*/ 6 w 8"/>
                <a:gd name="T7" fmla="*/ 2 h 6"/>
                <a:gd name="T8" fmla="*/ 7 w 8"/>
                <a:gd name="T9" fmla="*/ 4 h 6"/>
                <a:gd name="T10" fmla="*/ 8 w 8"/>
                <a:gd name="T11" fmla="*/ 6 h 6"/>
                <a:gd name="T12" fmla="*/ 7 w 8"/>
                <a:gd name="T13" fmla="*/ 4 h 6"/>
                <a:gd name="T14" fmla="*/ 4 w 8"/>
                <a:gd name="T15" fmla="*/ 1 h 6"/>
                <a:gd name="T16" fmla="*/ 1 w 8"/>
                <a:gd name="T17" fmla="*/ 4 h 6"/>
                <a:gd name="T18" fmla="*/ 0 w 8"/>
                <a:gd name="T1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6">
                  <a:moveTo>
                    <a:pt x="0" y="5"/>
                  </a:moveTo>
                  <a:cubicBezTo>
                    <a:pt x="0" y="5"/>
                    <a:pt x="0" y="5"/>
                    <a:pt x="0" y="3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8" y="5"/>
                    <a:pt x="8" y="6"/>
                    <a:pt x="8" y="6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3"/>
                    <a:pt x="5" y="1"/>
                    <a:pt x="4" y="1"/>
                  </a:cubicBezTo>
                  <a:cubicBezTo>
                    <a:pt x="2" y="1"/>
                    <a:pt x="1" y="3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D19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2" name="iṡľidé"/>
            <p:cNvSpPr/>
            <p:nvPr/>
          </p:nvSpPr>
          <p:spPr bwMode="auto">
            <a:xfrm>
              <a:off x="5640388" y="1689101"/>
              <a:ext cx="57150" cy="38100"/>
            </a:xfrm>
            <a:custGeom>
              <a:avLst/>
              <a:gdLst>
                <a:gd name="T0" fmla="*/ 1 w 9"/>
                <a:gd name="T1" fmla="*/ 6 h 6"/>
                <a:gd name="T2" fmla="*/ 1 w 9"/>
                <a:gd name="T3" fmla="*/ 4 h 6"/>
                <a:gd name="T4" fmla="*/ 4 w 9"/>
                <a:gd name="T5" fmla="*/ 1 h 6"/>
                <a:gd name="T6" fmla="*/ 9 w 9"/>
                <a:gd name="T7" fmla="*/ 3 h 6"/>
                <a:gd name="T8" fmla="*/ 9 w 9"/>
                <a:gd name="T9" fmla="*/ 5 h 6"/>
                <a:gd name="T10" fmla="*/ 8 w 9"/>
                <a:gd name="T11" fmla="*/ 3 h 6"/>
                <a:gd name="T12" fmla="*/ 5 w 9"/>
                <a:gd name="T13" fmla="*/ 2 h 6"/>
                <a:gd name="T14" fmla="*/ 2 w 9"/>
                <a:gd name="T15" fmla="*/ 4 h 6"/>
                <a:gd name="T16" fmla="*/ 1 w 9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">
                  <a:moveTo>
                    <a:pt x="1" y="6"/>
                  </a:moveTo>
                  <a:cubicBezTo>
                    <a:pt x="1" y="6"/>
                    <a:pt x="0" y="5"/>
                    <a:pt x="1" y="4"/>
                  </a:cubicBezTo>
                  <a:cubicBezTo>
                    <a:pt x="1" y="3"/>
                    <a:pt x="2" y="1"/>
                    <a:pt x="4" y="1"/>
                  </a:cubicBezTo>
                  <a:cubicBezTo>
                    <a:pt x="6" y="0"/>
                    <a:pt x="8" y="2"/>
                    <a:pt x="9" y="3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1" y="5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D19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3" name="ísļiḓê"/>
            <p:cNvSpPr/>
            <p:nvPr/>
          </p:nvSpPr>
          <p:spPr bwMode="auto">
            <a:xfrm>
              <a:off x="5684838" y="1746251"/>
              <a:ext cx="63500" cy="26988"/>
            </a:xfrm>
            <a:custGeom>
              <a:avLst/>
              <a:gdLst>
                <a:gd name="T0" fmla="*/ 5 w 10"/>
                <a:gd name="T1" fmla="*/ 0 h 4"/>
                <a:gd name="T2" fmla="*/ 5 w 10"/>
                <a:gd name="T3" fmla="*/ 0 h 4"/>
                <a:gd name="T4" fmla="*/ 0 w 10"/>
                <a:gd name="T5" fmla="*/ 2 h 4"/>
                <a:gd name="T6" fmla="*/ 4 w 10"/>
                <a:gd name="T7" fmla="*/ 4 h 4"/>
                <a:gd name="T8" fmla="*/ 5 w 10"/>
                <a:gd name="T9" fmla="*/ 4 h 4"/>
                <a:gd name="T10" fmla="*/ 10 w 10"/>
                <a:gd name="T11" fmla="*/ 2 h 4"/>
                <a:gd name="T12" fmla="*/ 5 w 1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2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8" y="4"/>
                    <a:pt x="10" y="3"/>
                    <a:pt x="10" y="2"/>
                  </a:cubicBezTo>
                  <a:cubicBezTo>
                    <a:pt x="10" y="1"/>
                    <a:pt x="8" y="0"/>
                    <a:pt x="5" y="0"/>
                  </a:cubicBezTo>
                </a:path>
              </a:pathLst>
            </a:custGeom>
            <a:solidFill>
              <a:srgbClr val="FDB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" name="îšḷiḓê"/>
            <p:cNvSpPr/>
            <p:nvPr/>
          </p:nvSpPr>
          <p:spPr bwMode="auto">
            <a:xfrm>
              <a:off x="5461000" y="1752601"/>
              <a:ext cx="6350" cy="1428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D7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5" name="ï$lïḋe"/>
            <p:cNvSpPr/>
            <p:nvPr/>
          </p:nvSpPr>
          <p:spPr bwMode="auto">
            <a:xfrm>
              <a:off x="5467350" y="1746251"/>
              <a:ext cx="50800" cy="26988"/>
            </a:xfrm>
            <a:custGeom>
              <a:avLst/>
              <a:gdLst>
                <a:gd name="T0" fmla="*/ 3 w 8"/>
                <a:gd name="T1" fmla="*/ 0 h 4"/>
                <a:gd name="T2" fmla="*/ 0 w 8"/>
                <a:gd name="T3" fmla="*/ 1 h 4"/>
                <a:gd name="T4" fmla="*/ 0 w 8"/>
                <a:gd name="T5" fmla="*/ 3 h 4"/>
                <a:gd name="T6" fmla="*/ 3 w 8"/>
                <a:gd name="T7" fmla="*/ 4 h 4"/>
                <a:gd name="T8" fmla="*/ 3 w 8"/>
                <a:gd name="T9" fmla="*/ 4 h 4"/>
                <a:gd name="T10" fmla="*/ 6 w 8"/>
                <a:gd name="T11" fmla="*/ 3 h 4"/>
                <a:gd name="T12" fmla="*/ 7 w 8"/>
                <a:gd name="T13" fmla="*/ 1 h 4"/>
                <a:gd name="T14" fmla="*/ 3 w 8"/>
                <a:gd name="T15" fmla="*/ 0 h 4"/>
                <a:gd name="T16" fmla="*/ 3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3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2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6" y="4"/>
                    <a:pt x="6" y="3"/>
                  </a:cubicBezTo>
                  <a:cubicBezTo>
                    <a:pt x="7" y="3"/>
                    <a:pt x="8" y="2"/>
                    <a:pt x="7" y="1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FDB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6" name="íŝļíde"/>
            <p:cNvSpPr/>
            <p:nvPr/>
          </p:nvSpPr>
          <p:spPr bwMode="auto">
            <a:xfrm>
              <a:off x="5646738" y="1638301"/>
              <a:ext cx="69850" cy="19050"/>
            </a:xfrm>
            <a:custGeom>
              <a:avLst/>
              <a:gdLst>
                <a:gd name="T0" fmla="*/ 11 w 11"/>
                <a:gd name="T1" fmla="*/ 3 h 3"/>
                <a:gd name="T2" fmla="*/ 6 w 11"/>
                <a:gd name="T3" fmla="*/ 3 h 3"/>
                <a:gd name="T4" fmla="*/ 0 w 11"/>
                <a:gd name="T5" fmla="*/ 2 h 3"/>
                <a:gd name="T6" fmla="*/ 6 w 11"/>
                <a:gd name="T7" fmla="*/ 1 h 3"/>
                <a:gd name="T8" fmla="*/ 11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cubicBezTo>
                    <a:pt x="11" y="3"/>
                    <a:pt x="8" y="2"/>
                    <a:pt x="6" y="3"/>
                  </a:cubicBezTo>
                  <a:cubicBezTo>
                    <a:pt x="3" y="3"/>
                    <a:pt x="0" y="3"/>
                    <a:pt x="0" y="2"/>
                  </a:cubicBezTo>
                  <a:cubicBezTo>
                    <a:pt x="0" y="2"/>
                    <a:pt x="2" y="1"/>
                    <a:pt x="6" y="1"/>
                  </a:cubicBezTo>
                  <a:cubicBezTo>
                    <a:pt x="9" y="0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F8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7" name="îṡḷidè"/>
            <p:cNvSpPr/>
            <p:nvPr/>
          </p:nvSpPr>
          <p:spPr bwMode="auto">
            <a:xfrm>
              <a:off x="5467350" y="1631951"/>
              <a:ext cx="57150" cy="12700"/>
            </a:xfrm>
            <a:custGeom>
              <a:avLst/>
              <a:gdLst>
                <a:gd name="T0" fmla="*/ 9 w 9"/>
                <a:gd name="T1" fmla="*/ 2 h 2"/>
                <a:gd name="T2" fmla="*/ 5 w 9"/>
                <a:gd name="T3" fmla="*/ 2 h 2"/>
                <a:gd name="T4" fmla="*/ 0 w 9"/>
                <a:gd name="T5" fmla="*/ 2 h 2"/>
                <a:gd name="T6" fmla="*/ 5 w 9"/>
                <a:gd name="T7" fmla="*/ 0 h 2"/>
                <a:gd name="T8" fmla="*/ 9 w 9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9" y="2"/>
                  </a:moveTo>
                  <a:cubicBezTo>
                    <a:pt x="9" y="2"/>
                    <a:pt x="7" y="2"/>
                    <a:pt x="5" y="2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FF8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8" name="íš1îḋè"/>
            <p:cNvSpPr/>
            <p:nvPr/>
          </p:nvSpPr>
          <p:spPr bwMode="auto">
            <a:xfrm>
              <a:off x="5588000" y="1843088"/>
              <a:ext cx="77788" cy="25400"/>
            </a:xfrm>
            <a:custGeom>
              <a:avLst/>
              <a:gdLst>
                <a:gd name="T0" fmla="*/ 12 w 12"/>
                <a:gd name="T1" fmla="*/ 1 h 4"/>
                <a:gd name="T2" fmla="*/ 6 w 12"/>
                <a:gd name="T3" fmla="*/ 4 h 4"/>
                <a:gd name="T4" fmla="*/ 0 w 12"/>
                <a:gd name="T5" fmla="*/ 3 h 4"/>
                <a:gd name="T6" fmla="*/ 6 w 12"/>
                <a:gd name="T7" fmla="*/ 2 h 4"/>
                <a:gd name="T8" fmla="*/ 12 w 12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1"/>
                  </a:moveTo>
                  <a:cubicBezTo>
                    <a:pt x="12" y="1"/>
                    <a:pt x="10" y="3"/>
                    <a:pt x="6" y="4"/>
                  </a:cubicBezTo>
                  <a:cubicBezTo>
                    <a:pt x="2" y="4"/>
                    <a:pt x="0" y="3"/>
                    <a:pt x="0" y="3"/>
                  </a:cubicBezTo>
                  <a:cubicBezTo>
                    <a:pt x="0" y="3"/>
                    <a:pt x="3" y="3"/>
                    <a:pt x="6" y="2"/>
                  </a:cubicBezTo>
                  <a:cubicBezTo>
                    <a:pt x="9" y="2"/>
                    <a:pt x="12" y="0"/>
                    <a:pt x="12" y="1"/>
                  </a:cubicBezTo>
                  <a:close/>
                </a:path>
              </a:pathLst>
            </a:custGeom>
            <a:solidFill>
              <a:srgbClr val="D19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9" name="îS1ïďe"/>
            <p:cNvSpPr/>
            <p:nvPr/>
          </p:nvSpPr>
          <p:spPr bwMode="auto">
            <a:xfrm>
              <a:off x="5562600" y="1714501"/>
              <a:ext cx="25400" cy="109538"/>
            </a:xfrm>
            <a:custGeom>
              <a:avLst/>
              <a:gdLst>
                <a:gd name="T0" fmla="*/ 4 w 4"/>
                <a:gd name="T1" fmla="*/ 15 h 17"/>
                <a:gd name="T2" fmla="*/ 3 w 4"/>
                <a:gd name="T3" fmla="*/ 16 h 17"/>
                <a:gd name="T4" fmla="*/ 1 w 4"/>
                <a:gd name="T5" fmla="*/ 17 h 17"/>
                <a:gd name="T6" fmla="*/ 0 w 4"/>
                <a:gd name="T7" fmla="*/ 15 h 17"/>
                <a:gd name="T8" fmla="*/ 0 w 4"/>
                <a:gd name="T9" fmla="*/ 14 h 17"/>
                <a:gd name="T10" fmla="*/ 0 w 4"/>
                <a:gd name="T11" fmla="*/ 10 h 17"/>
                <a:gd name="T12" fmla="*/ 1 w 4"/>
                <a:gd name="T13" fmla="*/ 0 h 17"/>
                <a:gd name="T14" fmla="*/ 1 w 4"/>
                <a:gd name="T15" fmla="*/ 10 h 17"/>
                <a:gd name="T16" fmla="*/ 1 w 4"/>
                <a:gd name="T17" fmla="*/ 14 h 17"/>
                <a:gd name="T18" fmla="*/ 1 w 4"/>
                <a:gd name="T19" fmla="*/ 16 h 17"/>
                <a:gd name="T20" fmla="*/ 3 w 4"/>
                <a:gd name="T21" fmla="*/ 15 h 17"/>
                <a:gd name="T22" fmla="*/ 4 w 4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7">
                  <a:moveTo>
                    <a:pt x="4" y="15"/>
                  </a:moveTo>
                  <a:cubicBezTo>
                    <a:pt x="4" y="16"/>
                    <a:pt x="4" y="16"/>
                    <a:pt x="3" y="16"/>
                  </a:cubicBezTo>
                  <a:cubicBezTo>
                    <a:pt x="3" y="16"/>
                    <a:pt x="2" y="17"/>
                    <a:pt x="1" y="17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2" y="0"/>
                    <a:pt x="2" y="4"/>
                    <a:pt x="1" y="10"/>
                  </a:cubicBezTo>
                  <a:cubicBezTo>
                    <a:pt x="1" y="11"/>
                    <a:pt x="1" y="12"/>
                    <a:pt x="1" y="14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2" y="16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</a:path>
              </a:pathLst>
            </a:custGeom>
            <a:solidFill>
              <a:srgbClr val="D19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0" name="ïṧḻiḓê"/>
            <p:cNvSpPr/>
            <p:nvPr/>
          </p:nvSpPr>
          <p:spPr bwMode="auto">
            <a:xfrm>
              <a:off x="5410200" y="1473201"/>
              <a:ext cx="452438" cy="190500"/>
            </a:xfrm>
            <a:custGeom>
              <a:avLst/>
              <a:gdLst>
                <a:gd name="T0" fmla="*/ 4 w 71"/>
                <a:gd name="T1" fmla="*/ 20 h 30"/>
                <a:gd name="T2" fmla="*/ 22 w 71"/>
                <a:gd name="T3" fmla="*/ 4 h 30"/>
                <a:gd name="T4" fmla="*/ 64 w 71"/>
                <a:gd name="T5" fmla="*/ 30 h 30"/>
                <a:gd name="T6" fmla="*/ 71 w 71"/>
                <a:gd name="T7" fmla="*/ 6 h 30"/>
                <a:gd name="T8" fmla="*/ 26 w 71"/>
                <a:gd name="T9" fmla="*/ 0 h 30"/>
                <a:gd name="T10" fmla="*/ 0 w 71"/>
                <a:gd name="T11" fmla="*/ 3 h 30"/>
                <a:gd name="T12" fmla="*/ 4 w 71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30">
                  <a:moveTo>
                    <a:pt x="4" y="20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43" y="29"/>
                    <a:pt x="64" y="30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4" y="20"/>
                  </a:lnTo>
                  <a:close/>
                </a:path>
              </a:pathLst>
            </a:custGeom>
            <a:solidFill>
              <a:srgbClr val="FF83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1" name="îṩliḑè"/>
            <p:cNvSpPr/>
            <p:nvPr/>
          </p:nvSpPr>
          <p:spPr bwMode="auto">
            <a:xfrm>
              <a:off x="5613400" y="2092326"/>
              <a:ext cx="466725" cy="796925"/>
            </a:xfrm>
            <a:custGeom>
              <a:avLst/>
              <a:gdLst>
                <a:gd name="T0" fmla="*/ 62 w 73"/>
                <a:gd name="T1" fmla="*/ 8 h 125"/>
                <a:gd name="T2" fmla="*/ 47 w 73"/>
                <a:gd name="T3" fmla="*/ 0 h 125"/>
                <a:gd name="T4" fmla="*/ 53 w 73"/>
                <a:gd name="T5" fmla="*/ 113 h 125"/>
                <a:gd name="T6" fmla="*/ 73 w 73"/>
                <a:gd name="T7" fmla="*/ 125 h 125"/>
                <a:gd name="T8" fmla="*/ 73 w 73"/>
                <a:gd name="T9" fmla="*/ 102 h 125"/>
                <a:gd name="T10" fmla="*/ 44 w 73"/>
                <a:gd name="T11" fmla="*/ 58 h 125"/>
                <a:gd name="T12" fmla="*/ 62 w 73"/>
                <a:gd name="T13" fmla="*/ 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25">
                  <a:moveTo>
                    <a:pt x="62" y="8"/>
                  </a:moveTo>
                  <a:cubicBezTo>
                    <a:pt x="59" y="4"/>
                    <a:pt x="55" y="1"/>
                    <a:pt x="47" y="0"/>
                  </a:cubicBezTo>
                  <a:cubicBezTo>
                    <a:pt x="47" y="0"/>
                    <a:pt x="0" y="79"/>
                    <a:pt x="53" y="113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73" y="102"/>
                    <a:pt x="44" y="103"/>
                    <a:pt x="44" y="58"/>
                  </a:cubicBezTo>
                  <a:cubicBezTo>
                    <a:pt x="44" y="24"/>
                    <a:pt x="62" y="8"/>
                    <a:pt x="62" y="8"/>
                  </a:cubicBezTo>
                  <a:close/>
                </a:path>
              </a:pathLst>
            </a:custGeom>
            <a:solidFill>
              <a:srgbClr val="FCC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2" name="ïS1íḍè"/>
            <p:cNvSpPr/>
            <p:nvPr/>
          </p:nvSpPr>
          <p:spPr bwMode="auto">
            <a:xfrm>
              <a:off x="4962525" y="3400426"/>
              <a:ext cx="1181100" cy="2073275"/>
            </a:xfrm>
            <a:custGeom>
              <a:avLst/>
              <a:gdLst>
                <a:gd name="T0" fmla="*/ 282 w 744"/>
                <a:gd name="T1" fmla="*/ 8 h 1306"/>
                <a:gd name="T2" fmla="*/ 0 w 744"/>
                <a:gd name="T3" fmla="*/ 579 h 1306"/>
                <a:gd name="T4" fmla="*/ 89 w 744"/>
                <a:gd name="T5" fmla="*/ 1306 h 1306"/>
                <a:gd name="T6" fmla="*/ 185 w 744"/>
                <a:gd name="T7" fmla="*/ 1290 h 1306"/>
                <a:gd name="T8" fmla="*/ 226 w 744"/>
                <a:gd name="T9" fmla="*/ 603 h 1306"/>
                <a:gd name="T10" fmla="*/ 471 w 744"/>
                <a:gd name="T11" fmla="*/ 136 h 1306"/>
                <a:gd name="T12" fmla="*/ 744 w 744"/>
                <a:gd name="T13" fmla="*/ 0 h 1306"/>
                <a:gd name="T14" fmla="*/ 282 w 744"/>
                <a:gd name="T15" fmla="*/ 8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4" h="1306">
                  <a:moveTo>
                    <a:pt x="282" y="8"/>
                  </a:moveTo>
                  <a:lnTo>
                    <a:pt x="0" y="579"/>
                  </a:lnTo>
                  <a:lnTo>
                    <a:pt x="89" y="1306"/>
                  </a:lnTo>
                  <a:lnTo>
                    <a:pt x="185" y="1290"/>
                  </a:lnTo>
                  <a:lnTo>
                    <a:pt x="226" y="603"/>
                  </a:lnTo>
                  <a:lnTo>
                    <a:pt x="471" y="136"/>
                  </a:lnTo>
                  <a:lnTo>
                    <a:pt x="744" y="0"/>
                  </a:lnTo>
                  <a:lnTo>
                    <a:pt x="282" y="8"/>
                  </a:lnTo>
                  <a:close/>
                </a:path>
              </a:pathLst>
            </a:custGeom>
            <a:solidFill>
              <a:srgbClr val="4B7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3" name="íṣḷiďê"/>
            <p:cNvSpPr/>
            <p:nvPr/>
          </p:nvSpPr>
          <p:spPr bwMode="auto">
            <a:xfrm>
              <a:off x="5581650" y="3406776"/>
              <a:ext cx="817563" cy="1958975"/>
            </a:xfrm>
            <a:custGeom>
              <a:avLst/>
              <a:gdLst>
                <a:gd name="T0" fmla="*/ 0 w 515"/>
                <a:gd name="T1" fmla="*/ 4 h 1234"/>
                <a:gd name="T2" fmla="*/ 125 w 515"/>
                <a:gd name="T3" fmla="*/ 643 h 1234"/>
                <a:gd name="T4" fmla="*/ 411 w 515"/>
                <a:gd name="T5" fmla="*/ 1234 h 1234"/>
                <a:gd name="T6" fmla="*/ 515 w 515"/>
                <a:gd name="T7" fmla="*/ 1218 h 1234"/>
                <a:gd name="T8" fmla="*/ 298 w 515"/>
                <a:gd name="T9" fmla="*/ 587 h 1234"/>
                <a:gd name="T10" fmla="*/ 346 w 515"/>
                <a:gd name="T11" fmla="*/ 0 h 1234"/>
                <a:gd name="T12" fmla="*/ 0 w 515"/>
                <a:gd name="T13" fmla="*/ 4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5" h="1234">
                  <a:moveTo>
                    <a:pt x="0" y="4"/>
                  </a:moveTo>
                  <a:lnTo>
                    <a:pt x="125" y="643"/>
                  </a:lnTo>
                  <a:lnTo>
                    <a:pt x="411" y="1234"/>
                  </a:lnTo>
                  <a:lnTo>
                    <a:pt x="515" y="1218"/>
                  </a:lnTo>
                  <a:lnTo>
                    <a:pt x="298" y="587"/>
                  </a:lnTo>
                  <a:lnTo>
                    <a:pt x="34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4B7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4" name="ïṡḻïde"/>
            <p:cNvSpPr/>
            <p:nvPr/>
          </p:nvSpPr>
          <p:spPr bwMode="auto">
            <a:xfrm>
              <a:off x="4803775" y="5448301"/>
              <a:ext cx="452438" cy="160338"/>
            </a:xfrm>
            <a:custGeom>
              <a:avLst/>
              <a:gdLst>
                <a:gd name="T0" fmla="*/ 47 w 71"/>
                <a:gd name="T1" fmla="*/ 4 h 25"/>
                <a:gd name="T2" fmla="*/ 21 w 71"/>
                <a:gd name="T3" fmla="*/ 24 h 25"/>
                <a:gd name="T4" fmla="*/ 71 w 71"/>
                <a:gd name="T5" fmla="*/ 0 h 25"/>
                <a:gd name="T6" fmla="*/ 47 w 71"/>
                <a:gd name="T7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25">
                  <a:moveTo>
                    <a:pt x="47" y="4"/>
                  </a:moveTo>
                  <a:cubicBezTo>
                    <a:pt x="47" y="4"/>
                    <a:pt x="0" y="23"/>
                    <a:pt x="21" y="24"/>
                  </a:cubicBezTo>
                  <a:cubicBezTo>
                    <a:pt x="41" y="25"/>
                    <a:pt x="71" y="0"/>
                    <a:pt x="71" y="0"/>
                  </a:cubicBezTo>
                  <a:lnTo>
                    <a:pt x="47" y="4"/>
                  </a:lnTo>
                  <a:close/>
                </a:path>
              </a:pathLst>
            </a:custGeom>
            <a:solidFill>
              <a:srgbClr val="424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5" name="iṣḷíḍè"/>
            <p:cNvSpPr/>
            <p:nvPr/>
          </p:nvSpPr>
          <p:spPr bwMode="auto">
            <a:xfrm>
              <a:off x="5946775" y="5340351"/>
              <a:ext cx="452438" cy="166688"/>
            </a:xfrm>
            <a:custGeom>
              <a:avLst/>
              <a:gdLst>
                <a:gd name="T0" fmla="*/ 45 w 71"/>
                <a:gd name="T1" fmla="*/ 3 h 26"/>
                <a:gd name="T2" fmla="*/ 21 w 71"/>
                <a:gd name="T3" fmla="*/ 24 h 26"/>
                <a:gd name="T4" fmla="*/ 71 w 71"/>
                <a:gd name="T5" fmla="*/ 0 h 26"/>
                <a:gd name="T6" fmla="*/ 45 w 71"/>
                <a:gd name="T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26">
                  <a:moveTo>
                    <a:pt x="45" y="3"/>
                  </a:moveTo>
                  <a:cubicBezTo>
                    <a:pt x="45" y="3"/>
                    <a:pt x="0" y="23"/>
                    <a:pt x="21" y="24"/>
                  </a:cubicBezTo>
                  <a:cubicBezTo>
                    <a:pt x="41" y="26"/>
                    <a:pt x="71" y="0"/>
                    <a:pt x="71" y="0"/>
                  </a:cubicBezTo>
                  <a:lnTo>
                    <a:pt x="45" y="3"/>
                  </a:lnTo>
                  <a:close/>
                </a:path>
              </a:pathLst>
            </a:custGeom>
            <a:solidFill>
              <a:srgbClr val="424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6" name="íṥļïḑé"/>
            <p:cNvSpPr/>
            <p:nvPr/>
          </p:nvSpPr>
          <p:spPr bwMode="auto">
            <a:xfrm>
              <a:off x="5530850" y="2130426"/>
              <a:ext cx="938213" cy="1001713"/>
            </a:xfrm>
            <a:custGeom>
              <a:avLst/>
              <a:gdLst>
                <a:gd name="T0" fmla="*/ 73 w 147"/>
                <a:gd name="T1" fmla="*/ 0 h 157"/>
                <a:gd name="T2" fmla="*/ 103 w 147"/>
                <a:gd name="T3" fmla="*/ 116 h 157"/>
                <a:gd name="T4" fmla="*/ 7 w 147"/>
                <a:gd name="T5" fmla="*/ 157 h 157"/>
                <a:gd name="T6" fmla="*/ 0 w 147"/>
                <a:gd name="T7" fmla="*/ 132 h 157"/>
                <a:gd name="T8" fmla="*/ 87 w 147"/>
                <a:gd name="T9" fmla="*/ 76 h 157"/>
                <a:gd name="T10" fmla="*/ 72 w 147"/>
                <a:gd name="T11" fmla="*/ 45 h 157"/>
                <a:gd name="T12" fmla="*/ 73 w 147"/>
                <a:gd name="T1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157">
                  <a:moveTo>
                    <a:pt x="73" y="0"/>
                  </a:moveTo>
                  <a:cubicBezTo>
                    <a:pt x="73" y="0"/>
                    <a:pt x="147" y="84"/>
                    <a:pt x="103" y="116"/>
                  </a:cubicBezTo>
                  <a:cubicBezTo>
                    <a:pt x="59" y="147"/>
                    <a:pt x="7" y="157"/>
                    <a:pt x="7" y="157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93" y="108"/>
                    <a:pt x="87" y="76"/>
                  </a:cubicBezTo>
                  <a:cubicBezTo>
                    <a:pt x="84" y="61"/>
                    <a:pt x="76" y="52"/>
                    <a:pt x="72" y="45"/>
                  </a:cubicBezTo>
                  <a:cubicBezTo>
                    <a:pt x="64" y="31"/>
                    <a:pt x="65" y="14"/>
                    <a:pt x="73" y="0"/>
                  </a:cubicBezTo>
                  <a:close/>
                </a:path>
              </a:pathLst>
            </a:custGeom>
            <a:solidFill>
              <a:srgbClr val="3F4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7" name="íslïḑe"/>
            <p:cNvSpPr/>
            <p:nvPr/>
          </p:nvSpPr>
          <p:spPr bwMode="auto">
            <a:xfrm>
              <a:off x="5365750" y="2933701"/>
              <a:ext cx="1122363" cy="2055813"/>
            </a:xfrm>
            <a:custGeom>
              <a:avLst/>
              <a:gdLst>
                <a:gd name="T0" fmla="*/ 176 w 176"/>
                <a:gd name="T1" fmla="*/ 322 h 322"/>
                <a:gd name="T2" fmla="*/ 87 w 176"/>
                <a:gd name="T3" fmla="*/ 161 h 322"/>
                <a:gd name="T4" fmla="*/ 0 w 176"/>
                <a:gd name="T5" fmla="*/ 0 h 322"/>
                <a:gd name="T6" fmla="*/ 88 w 176"/>
                <a:gd name="T7" fmla="*/ 160 h 322"/>
                <a:gd name="T8" fmla="*/ 176 w 176"/>
                <a:gd name="T9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322">
                  <a:moveTo>
                    <a:pt x="176" y="322"/>
                  </a:moveTo>
                  <a:cubicBezTo>
                    <a:pt x="175" y="322"/>
                    <a:pt x="136" y="250"/>
                    <a:pt x="87" y="161"/>
                  </a:cubicBezTo>
                  <a:cubicBezTo>
                    <a:pt x="39" y="72"/>
                    <a:pt x="0" y="0"/>
                    <a:pt x="0" y="0"/>
                  </a:cubicBezTo>
                  <a:cubicBezTo>
                    <a:pt x="0" y="0"/>
                    <a:pt x="40" y="72"/>
                    <a:pt x="88" y="160"/>
                  </a:cubicBezTo>
                  <a:cubicBezTo>
                    <a:pt x="137" y="249"/>
                    <a:pt x="176" y="321"/>
                    <a:pt x="176" y="322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8" name="iṡļîḑè"/>
            <p:cNvSpPr/>
            <p:nvPr/>
          </p:nvSpPr>
          <p:spPr bwMode="auto">
            <a:xfrm>
              <a:off x="5359400" y="2984501"/>
              <a:ext cx="234950" cy="217488"/>
            </a:xfrm>
            <a:custGeom>
              <a:avLst/>
              <a:gdLst>
                <a:gd name="T0" fmla="*/ 29 w 37"/>
                <a:gd name="T1" fmla="*/ 0 h 34"/>
                <a:gd name="T2" fmla="*/ 0 w 37"/>
                <a:gd name="T3" fmla="*/ 12 h 34"/>
                <a:gd name="T4" fmla="*/ 18 w 37"/>
                <a:gd name="T5" fmla="*/ 28 h 34"/>
                <a:gd name="T6" fmla="*/ 29 w 37"/>
                <a:gd name="T7" fmla="*/ 15 h 34"/>
                <a:gd name="T8" fmla="*/ 37 w 37"/>
                <a:gd name="T9" fmla="*/ 11 h 34"/>
                <a:gd name="T10" fmla="*/ 29 w 37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4">
                  <a:moveTo>
                    <a:pt x="29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6" y="34"/>
                    <a:pt x="18" y="28"/>
                  </a:cubicBezTo>
                  <a:cubicBezTo>
                    <a:pt x="30" y="23"/>
                    <a:pt x="29" y="15"/>
                    <a:pt x="29" y="15"/>
                  </a:cubicBezTo>
                  <a:cubicBezTo>
                    <a:pt x="37" y="11"/>
                    <a:pt x="37" y="11"/>
                    <a:pt x="37" y="11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9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9" name="íṣḻïḍè"/>
            <p:cNvSpPr/>
            <p:nvPr/>
          </p:nvSpPr>
          <p:spPr bwMode="auto">
            <a:xfrm>
              <a:off x="6303963" y="4778376"/>
              <a:ext cx="209550" cy="115888"/>
            </a:xfrm>
            <a:custGeom>
              <a:avLst/>
              <a:gdLst>
                <a:gd name="T0" fmla="*/ 33 w 33"/>
                <a:gd name="T1" fmla="*/ 0 h 18"/>
                <a:gd name="T2" fmla="*/ 17 w 33"/>
                <a:gd name="T3" fmla="*/ 10 h 18"/>
                <a:gd name="T4" fmla="*/ 0 w 33"/>
                <a:gd name="T5" fmla="*/ 18 h 18"/>
                <a:gd name="T6" fmla="*/ 16 w 33"/>
                <a:gd name="T7" fmla="*/ 8 h 18"/>
                <a:gd name="T8" fmla="*/ 33 w 33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8">
                  <a:moveTo>
                    <a:pt x="33" y="0"/>
                  </a:moveTo>
                  <a:cubicBezTo>
                    <a:pt x="33" y="0"/>
                    <a:pt x="26" y="4"/>
                    <a:pt x="17" y="10"/>
                  </a:cubicBezTo>
                  <a:cubicBezTo>
                    <a:pt x="8" y="15"/>
                    <a:pt x="0" y="18"/>
                    <a:pt x="0" y="18"/>
                  </a:cubicBezTo>
                  <a:cubicBezTo>
                    <a:pt x="0" y="18"/>
                    <a:pt x="7" y="13"/>
                    <a:pt x="16" y="8"/>
                  </a:cubicBezTo>
                  <a:cubicBezTo>
                    <a:pt x="25" y="3"/>
                    <a:pt x="32" y="0"/>
                    <a:pt x="33" y="0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0" name="ïŝľidê"/>
            <p:cNvSpPr/>
            <p:nvPr/>
          </p:nvSpPr>
          <p:spPr bwMode="auto">
            <a:xfrm>
              <a:off x="5365750" y="2933701"/>
              <a:ext cx="1122363" cy="2055813"/>
            </a:xfrm>
            <a:custGeom>
              <a:avLst/>
              <a:gdLst>
                <a:gd name="T0" fmla="*/ 176 w 176"/>
                <a:gd name="T1" fmla="*/ 322 h 322"/>
                <a:gd name="T2" fmla="*/ 87 w 176"/>
                <a:gd name="T3" fmla="*/ 161 h 322"/>
                <a:gd name="T4" fmla="*/ 0 w 176"/>
                <a:gd name="T5" fmla="*/ 0 h 322"/>
                <a:gd name="T6" fmla="*/ 88 w 176"/>
                <a:gd name="T7" fmla="*/ 160 h 322"/>
                <a:gd name="T8" fmla="*/ 176 w 176"/>
                <a:gd name="T9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322">
                  <a:moveTo>
                    <a:pt x="176" y="322"/>
                  </a:moveTo>
                  <a:cubicBezTo>
                    <a:pt x="175" y="322"/>
                    <a:pt x="136" y="250"/>
                    <a:pt x="87" y="161"/>
                  </a:cubicBezTo>
                  <a:cubicBezTo>
                    <a:pt x="39" y="72"/>
                    <a:pt x="0" y="0"/>
                    <a:pt x="0" y="0"/>
                  </a:cubicBezTo>
                  <a:cubicBezTo>
                    <a:pt x="0" y="0"/>
                    <a:pt x="40" y="72"/>
                    <a:pt x="88" y="160"/>
                  </a:cubicBezTo>
                  <a:cubicBezTo>
                    <a:pt x="137" y="249"/>
                    <a:pt x="176" y="321"/>
                    <a:pt x="176" y="322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1" name="îṥļïdê"/>
            <p:cNvSpPr/>
            <p:nvPr/>
          </p:nvSpPr>
          <p:spPr bwMode="auto">
            <a:xfrm>
              <a:off x="5359400" y="2984501"/>
              <a:ext cx="234950" cy="217488"/>
            </a:xfrm>
            <a:custGeom>
              <a:avLst/>
              <a:gdLst>
                <a:gd name="T0" fmla="*/ 29 w 37"/>
                <a:gd name="T1" fmla="*/ 0 h 34"/>
                <a:gd name="T2" fmla="*/ 0 w 37"/>
                <a:gd name="T3" fmla="*/ 12 h 34"/>
                <a:gd name="T4" fmla="*/ 18 w 37"/>
                <a:gd name="T5" fmla="*/ 28 h 34"/>
                <a:gd name="T6" fmla="*/ 29 w 37"/>
                <a:gd name="T7" fmla="*/ 15 h 34"/>
                <a:gd name="T8" fmla="*/ 37 w 37"/>
                <a:gd name="T9" fmla="*/ 11 h 34"/>
                <a:gd name="T10" fmla="*/ 29 w 37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4">
                  <a:moveTo>
                    <a:pt x="29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6" y="34"/>
                    <a:pt x="18" y="28"/>
                  </a:cubicBezTo>
                  <a:cubicBezTo>
                    <a:pt x="30" y="23"/>
                    <a:pt x="29" y="15"/>
                    <a:pt x="29" y="15"/>
                  </a:cubicBezTo>
                  <a:cubicBezTo>
                    <a:pt x="37" y="11"/>
                    <a:pt x="37" y="11"/>
                    <a:pt x="37" y="11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9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2" name="ïṩ1iďê"/>
            <p:cNvSpPr/>
            <p:nvPr/>
          </p:nvSpPr>
          <p:spPr bwMode="auto">
            <a:xfrm>
              <a:off x="6303963" y="4778376"/>
              <a:ext cx="209550" cy="115888"/>
            </a:xfrm>
            <a:custGeom>
              <a:avLst/>
              <a:gdLst>
                <a:gd name="T0" fmla="*/ 33 w 33"/>
                <a:gd name="T1" fmla="*/ 0 h 18"/>
                <a:gd name="T2" fmla="*/ 17 w 33"/>
                <a:gd name="T3" fmla="*/ 10 h 18"/>
                <a:gd name="T4" fmla="*/ 0 w 33"/>
                <a:gd name="T5" fmla="*/ 18 h 18"/>
                <a:gd name="T6" fmla="*/ 16 w 33"/>
                <a:gd name="T7" fmla="*/ 8 h 18"/>
                <a:gd name="T8" fmla="*/ 33 w 33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8">
                  <a:moveTo>
                    <a:pt x="33" y="0"/>
                  </a:moveTo>
                  <a:cubicBezTo>
                    <a:pt x="33" y="0"/>
                    <a:pt x="26" y="4"/>
                    <a:pt x="17" y="10"/>
                  </a:cubicBezTo>
                  <a:cubicBezTo>
                    <a:pt x="8" y="15"/>
                    <a:pt x="0" y="18"/>
                    <a:pt x="0" y="18"/>
                  </a:cubicBezTo>
                  <a:cubicBezTo>
                    <a:pt x="0" y="18"/>
                    <a:pt x="7" y="13"/>
                    <a:pt x="16" y="8"/>
                  </a:cubicBezTo>
                  <a:cubicBezTo>
                    <a:pt x="25" y="3"/>
                    <a:pt x="32" y="0"/>
                    <a:pt x="33" y="0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3" name="îSḷîḑê"/>
            <p:cNvSpPr/>
            <p:nvPr/>
          </p:nvSpPr>
          <p:spPr bwMode="auto">
            <a:xfrm>
              <a:off x="5659438" y="3413126"/>
              <a:ext cx="44450" cy="209550"/>
            </a:xfrm>
            <a:custGeom>
              <a:avLst/>
              <a:gdLst>
                <a:gd name="T0" fmla="*/ 7 w 7"/>
                <a:gd name="T1" fmla="*/ 32 h 33"/>
                <a:gd name="T2" fmla="*/ 1 w 7"/>
                <a:gd name="T3" fmla="*/ 33 h 33"/>
                <a:gd name="T4" fmla="*/ 0 w 7"/>
                <a:gd name="T5" fmla="*/ 33 h 33"/>
                <a:gd name="T6" fmla="*/ 0 w 7"/>
                <a:gd name="T7" fmla="*/ 33 h 33"/>
                <a:gd name="T8" fmla="*/ 0 w 7"/>
                <a:gd name="T9" fmla="*/ 19 h 33"/>
                <a:gd name="T10" fmla="*/ 2 w 7"/>
                <a:gd name="T11" fmla="*/ 5 h 33"/>
                <a:gd name="T12" fmla="*/ 2 w 7"/>
                <a:gd name="T13" fmla="*/ 1 h 33"/>
                <a:gd name="T14" fmla="*/ 3 w 7"/>
                <a:gd name="T15" fmla="*/ 0 h 33"/>
                <a:gd name="T16" fmla="*/ 2 w 7"/>
                <a:gd name="T17" fmla="*/ 5 h 33"/>
                <a:gd name="T18" fmla="*/ 1 w 7"/>
                <a:gd name="T19" fmla="*/ 19 h 33"/>
                <a:gd name="T20" fmla="*/ 1 w 7"/>
                <a:gd name="T21" fmla="*/ 33 h 33"/>
                <a:gd name="T22" fmla="*/ 0 w 7"/>
                <a:gd name="T23" fmla="*/ 32 h 33"/>
                <a:gd name="T24" fmla="*/ 7 w 7"/>
                <a:gd name="T25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33">
                  <a:moveTo>
                    <a:pt x="7" y="32"/>
                  </a:moveTo>
                  <a:cubicBezTo>
                    <a:pt x="7" y="33"/>
                    <a:pt x="4" y="31"/>
                    <a:pt x="1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9"/>
                    <a:pt x="0" y="24"/>
                    <a:pt x="0" y="19"/>
                  </a:cubicBezTo>
                  <a:cubicBezTo>
                    <a:pt x="1" y="14"/>
                    <a:pt x="1" y="9"/>
                    <a:pt x="2" y="5"/>
                  </a:cubicBezTo>
                  <a:cubicBezTo>
                    <a:pt x="2" y="4"/>
                    <a:pt x="2" y="2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2"/>
                    <a:pt x="2" y="5"/>
                  </a:cubicBezTo>
                  <a:cubicBezTo>
                    <a:pt x="2" y="9"/>
                    <a:pt x="2" y="14"/>
                    <a:pt x="1" y="19"/>
                  </a:cubicBezTo>
                  <a:cubicBezTo>
                    <a:pt x="1" y="24"/>
                    <a:pt x="1" y="28"/>
                    <a:pt x="1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4" y="31"/>
                    <a:pt x="7" y="32"/>
                    <a:pt x="7" y="32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4" name="îṩ1íďê"/>
            <p:cNvSpPr/>
            <p:nvPr/>
          </p:nvSpPr>
          <p:spPr bwMode="auto">
            <a:xfrm>
              <a:off x="5946775" y="3451226"/>
              <a:ext cx="127000" cy="114300"/>
            </a:xfrm>
            <a:custGeom>
              <a:avLst/>
              <a:gdLst>
                <a:gd name="T0" fmla="*/ 20 w 20"/>
                <a:gd name="T1" fmla="*/ 13 h 18"/>
                <a:gd name="T2" fmla="*/ 19 w 20"/>
                <a:gd name="T3" fmla="*/ 14 h 18"/>
                <a:gd name="T4" fmla="*/ 17 w 20"/>
                <a:gd name="T5" fmla="*/ 17 h 18"/>
                <a:gd name="T6" fmla="*/ 12 w 20"/>
                <a:gd name="T7" fmla="*/ 18 h 18"/>
                <a:gd name="T8" fmla="*/ 6 w 20"/>
                <a:gd name="T9" fmla="*/ 15 h 18"/>
                <a:gd name="T10" fmla="*/ 0 w 20"/>
                <a:gd name="T11" fmla="*/ 5 h 18"/>
                <a:gd name="T12" fmla="*/ 1 w 20"/>
                <a:gd name="T13" fmla="*/ 0 h 18"/>
                <a:gd name="T14" fmla="*/ 1 w 20"/>
                <a:gd name="T15" fmla="*/ 5 h 18"/>
                <a:gd name="T16" fmla="*/ 6 w 20"/>
                <a:gd name="T17" fmla="*/ 15 h 18"/>
                <a:gd name="T18" fmla="*/ 12 w 20"/>
                <a:gd name="T19" fmla="*/ 17 h 18"/>
                <a:gd name="T20" fmla="*/ 16 w 20"/>
                <a:gd name="T21" fmla="*/ 16 h 18"/>
                <a:gd name="T22" fmla="*/ 20 w 20"/>
                <a:gd name="T23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8">
                  <a:moveTo>
                    <a:pt x="20" y="13"/>
                  </a:moveTo>
                  <a:cubicBezTo>
                    <a:pt x="20" y="13"/>
                    <a:pt x="20" y="13"/>
                    <a:pt x="19" y="14"/>
                  </a:cubicBezTo>
                  <a:cubicBezTo>
                    <a:pt x="19" y="15"/>
                    <a:pt x="18" y="16"/>
                    <a:pt x="17" y="17"/>
                  </a:cubicBezTo>
                  <a:cubicBezTo>
                    <a:pt x="15" y="17"/>
                    <a:pt x="14" y="18"/>
                    <a:pt x="12" y="18"/>
                  </a:cubicBezTo>
                  <a:cubicBezTo>
                    <a:pt x="10" y="18"/>
                    <a:pt x="7" y="17"/>
                    <a:pt x="6" y="15"/>
                  </a:cubicBezTo>
                  <a:cubicBezTo>
                    <a:pt x="2" y="12"/>
                    <a:pt x="0" y="8"/>
                    <a:pt x="0" y="5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" y="0"/>
                    <a:pt x="0" y="2"/>
                    <a:pt x="1" y="5"/>
                  </a:cubicBezTo>
                  <a:cubicBezTo>
                    <a:pt x="1" y="8"/>
                    <a:pt x="3" y="12"/>
                    <a:pt x="6" y="15"/>
                  </a:cubicBezTo>
                  <a:cubicBezTo>
                    <a:pt x="8" y="16"/>
                    <a:pt x="10" y="17"/>
                    <a:pt x="12" y="17"/>
                  </a:cubicBezTo>
                  <a:cubicBezTo>
                    <a:pt x="14" y="17"/>
                    <a:pt x="15" y="17"/>
                    <a:pt x="16" y="16"/>
                  </a:cubicBezTo>
                  <a:cubicBezTo>
                    <a:pt x="19" y="15"/>
                    <a:pt x="20" y="13"/>
                    <a:pt x="20" y="13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5" name="íśliďê"/>
            <p:cNvSpPr/>
            <p:nvPr/>
          </p:nvSpPr>
          <p:spPr bwMode="auto">
            <a:xfrm>
              <a:off x="5359400" y="3476626"/>
              <a:ext cx="127000" cy="101600"/>
            </a:xfrm>
            <a:custGeom>
              <a:avLst/>
              <a:gdLst>
                <a:gd name="T0" fmla="*/ 20 w 20"/>
                <a:gd name="T1" fmla="*/ 0 h 16"/>
                <a:gd name="T2" fmla="*/ 18 w 20"/>
                <a:gd name="T3" fmla="*/ 4 h 16"/>
                <a:gd name="T4" fmla="*/ 13 w 20"/>
                <a:gd name="T5" fmla="*/ 12 h 16"/>
                <a:gd name="T6" fmla="*/ 4 w 20"/>
                <a:gd name="T7" fmla="*/ 15 h 16"/>
                <a:gd name="T8" fmla="*/ 1 w 20"/>
                <a:gd name="T9" fmla="*/ 13 h 16"/>
                <a:gd name="T10" fmla="*/ 0 w 20"/>
                <a:gd name="T11" fmla="*/ 13 h 16"/>
                <a:gd name="T12" fmla="*/ 4 w 20"/>
                <a:gd name="T13" fmla="*/ 14 h 16"/>
                <a:gd name="T14" fmla="*/ 13 w 20"/>
                <a:gd name="T15" fmla="*/ 12 h 16"/>
                <a:gd name="T16" fmla="*/ 18 w 20"/>
                <a:gd name="T17" fmla="*/ 4 h 16"/>
                <a:gd name="T18" fmla="*/ 20 w 20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6">
                  <a:moveTo>
                    <a:pt x="20" y="0"/>
                  </a:moveTo>
                  <a:cubicBezTo>
                    <a:pt x="20" y="0"/>
                    <a:pt x="19" y="2"/>
                    <a:pt x="18" y="4"/>
                  </a:cubicBezTo>
                  <a:cubicBezTo>
                    <a:pt x="17" y="6"/>
                    <a:pt x="16" y="10"/>
                    <a:pt x="13" y="12"/>
                  </a:cubicBezTo>
                  <a:cubicBezTo>
                    <a:pt x="10" y="15"/>
                    <a:pt x="6" y="16"/>
                    <a:pt x="4" y="15"/>
                  </a:cubicBezTo>
                  <a:cubicBezTo>
                    <a:pt x="3" y="14"/>
                    <a:pt x="2" y="14"/>
                    <a:pt x="1" y="13"/>
                  </a:cubicBezTo>
                  <a:cubicBezTo>
                    <a:pt x="1" y="13"/>
                    <a:pt x="0" y="13"/>
                    <a:pt x="0" y="13"/>
                  </a:cubicBezTo>
                  <a:cubicBezTo>
                    <a:pt x="0" y="12"/>
                    <a:pt x="2" y="13"/>
                    <a:pt x="4" y="14"/>
                  </a:cubicBezTo>
                  <a:cubicBezTo>
                    <a:pt x="6" y="15"/>
                    <a:pt x="10" y="14"/>
                    <a:pt x="13" y="12"/>
                  </a:cubicBezTo>
                  <a:cubicBezTo>
                    <a:pt x="15" y="9"/>
                    <a:pt x="17" y="6"/>
                    <a:pt x="18" y="4"/>
                  </a:cubicBezTo>
                  <a:cubicBezTo>
                    <a:pt x="19" y="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6" name="i$ḻíde"/>
            <p:cNvSpPr/>
            <p:nvPr/>
          </p:nvSpPr>
          <p:spPr bwMode="auto">
            <a:xfrm>
              <a:off x="5978525" y="3597276"/>
              <a:ext cx="376238" cy="1749425"/>
            </a:xfrm>
            <a:custGeom>
              <a:avLst/>
              <a:gdLst>
                <a:gd name="T0" fmla="*/ 59 w 59"/>
                <a:gd name="T1" fmla="*/ 274 h 274"/>
                <a:gd name="T2" fmla="*/ 58 w 59"/>
                <a:gd name="T3" fmla="*/ 272 h 274"/>
                <a:gd name="T4" fmla="*/ 55 w 59"/>
                <a:gd name="T5" fmla="*/ 264 h 274"/>
                <a:gd name="T6" fmla="*/ 44 w 59"/>
                <a:gd name="T7" fmla="*/ 235 h 274"/>
                <a:gd name="T8" fmla="*/ 9 w 59"/>
                <a:gd name="T9" fmla="*/ 141 h 274"/>
                <a:gd name="T10" fmla="*/ 0 w 59"/>
                <a:gd name="T11" fmla="*/ 116 h 274"/>
                <a:gd name="T12" fmla="*/ 0 w 59"/>
                <a:gd name="T13" fmla="*/ 116 h 274"/>
                <a:gd name="T14" fmla="*/ 0 w 59"/>
                <a:gd name="T15" fmla="*/ 116 h 274"/>
                <a:gd name="T16" fmla="*/ 4 w 59"/>
                <a:gd name="T17" fmla="*/ 33 h 274"/>
                <a:gd name="T18" fmla="*/ 6 w 59"/>
                <a:gd name="T19" fmla="*/ 9 h 274"/>
                <a:gd name="T20" fmla="*/ 6 w 59"/>
                <a:gd name="T21" fmla="*/ 3 h 274"/>
                <a:gd name="T22" fmla="*/ 6 w 59"/>
                <a:gd name="T23" fmla="*/ 0 h 274"/>
                <a:gd name="T24" fmla="*/ 6 w 59"/>
                <a:gd name="T25" fmla="*/ 3 h 274"/>
                <a:gd name="T26" fmla="*/ 6 w 59"/>
                <a:gd name="T27" fmla="*/ 9 h 274"/>
                <a:gd name="T28" fmla="*/ 5 w 59"/>
                <a:gd name="T29" fmla="*/ 33 h 274"/>
                <a:gd name="T30" fmla="*/ 1 w 59"/>
                <a:gd name="T31" fmla="*/ 116 h 274"/>
                <a:gd name="T32" fmla="*/ 1 w 59"/>
                <a:gd name="T33" fmla="*/ 116 h 274"/>
                <a:gd name="T34" fmla="*/ 10 w 59"/>
                <a:gd name="T35" fmla="*/ 141 h 274"/>
                <a:gd name="T36" fmla="*/ 45 w 59"/>
                <a:gd name="T37" fmla="*/ 235 h 274"/>
                <a:gd name="T38" fmla="*/ 55 w 59"/>
                <a:gd name="T39" fmla="*/ 264 h 274"/>
                <a:gd name="T40" fmla="*/ 58 w 59"/>
                <a:gd name="T41" fmla="*/ 272 h 274"/>
                <a:gd name="T42" fmla="*/ 59 w 59"/>
                <a:gd name="T43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274">
                  <a:moveTo>
                    <a:pt x="59" y="274"/>
                  </a:moveTo>
                  <a:cubicBezTo>
                    <a:pt x="59" y="274"/>
                    <a:pt x="59" y="273"/>
                    <a:pt x="58" y="272"/>
                  </a:cubicBezTo>
                  <a:cubicBezTo>
                    <a:pt x="57" y="270"/>
                    <a:pt x="56" y="267"/>
                    <a:pt x="55" y="264"/>
                  </a:cubicBezTo>
                  <a:cubicBezTo>
                    <a:pt x="52" y="257"/>
                    <a:pt x="49" y="247"/>
                    <a:pt x="44" y="235"/>
                  </a:cubicBezTo>
                  <a:cubicBezTo>
                    <a:pt x="35" y="211"/>
                    <a:pt x="23" y="178"/>
                    <a:pt x="9" y="141"/>
                  </a:cubicBezTo>
                  <a:cubicBezTo>
                    <a:pt x="6" y="133"/>
                    <a:pt x="3" y="124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83"/>
                    <a:pt x="3" y="54"/>
                    <a:pt x="4" y="33"/>
                  </a:cubicBezTo>
                  <a:cubicBezTo>
                    <a:pt x="5" y="23"/>
                    <a:pt x="5" y="15"/>
                    <a:pt x="6" y="9"/>
                  </a:cubicBezTo>
                  <a:cubicBezTo>
                    <a:pt x="6" y="6"/>
                    <a:pt x="6" y="4"/>
                    <a:pt x="6" y="3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6" y="0"/>
                    <a:pt x="6" y="1"/>
                    <a:pt x="6" y="3"/>
                  </a:cubicBezTo>
                  <a:cubicBezTo>
                    <a:pt x="6" y="4"/>
                    <a:pt x="6" y="6"/>
                    <a:pt x="6" y="9"/>
                  </a:cubicBezTo>
                  <a:cubicBezTo>
                    <a:pt x="6" y="15"/>
                    <a:pt x="5" y="23"/>
                    <a:pt x="5" y="33"/>
                  </a:cubicBezTo>
                  <a:cubicBezTo>
                    <a:pt x="4" y="54"/>
                    <a:pt x="2" y="83"/>
                    <a:pt x="1" y="116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4" y="124"/>
                    <a:pt x="7" y="132"/>
                    <a:pt x="10" y="141"/>
                  </a:cubicBezTo>
                  <a:cubicBezTo>
                    <a:pt x="23" y="178"/>
                    <a:pt x="36" y="211"/>
                    <a:pt x="45" y="235"/>
                  </a:cubicBezTo>
                  <a:cubicBezTo>
                    <a:pt x="49" y="247"/>
                    <a:pt x="53" y="257"/>
                    <a:pt x="55" y="264"/>
                  </a:cubicBezTo>
                  <a:cubicBezTo>
                    <a:pt x="56" y="267"/>
                    <a:pt x="57" y="270"/>
                    <a:pt x="58" y="272"/>
                  </a:cubicBezTo>
                  <a:cubicBezTo>
                    <a:pt x="59" y="273"/>
                    <a:pt x="59" y="274"/>
                    <a:pt x="59" y="274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7" name="îṩlîḓe"/>
            <p:cNvSpPr/>
            <p:nvPr/>
          </p:nvSpPr>
          <p:spPr bwMode="auto">
            <a:xfrm>
              <a:off x="5211763" y="3675063"/>
              <a:ext cx="369888" cy="1766888"/>
            </a:xfrm>
            <a:custGeom>
              <a:avLst/>
              <a:gdLst>
                <a:gd name="T0" fmla="*/ 0 w 58"/>
                <a:gd name="T1" fmla="*/ 277 h 277"/>
                <a:gd name="T2" fmla="*/ 0 w 58"/>
                <a:gd name="T3" fmla="*/ 274 h 277"/>
                <a:gd name="T4" fmla="*/ 0 w 58"/>
                <a:gd name="T5" fmla="*/ 265 h 277"/>
                <a:gd name="T6" fmla="*/ 1 w 58"/>
                <a:gd name="T7" fmla="*/ 234 h 277"/>
                <a:gd name="T8" fmla="*/ 2 w 58"/>
                <a:gd name="T9" fmla="*/ 132 h 277"/>
                <a:gd name="T10" fmla="*/ 3 w 58"/>
                <a:gd name="T11" fmla="*/ 105 h 277"/>
                <a:gd name="T12" fmla="*/ 3 w 58"/>
                <a:gd name="T13" fmla="*/ 105 h 277"/>
                <a:gd name="T14" fmla="*/ 3 w 58"/>
                <a:gd name="T15" fmla="*/ 105 h 277"/>
                <a:gd name="T16" fmla="*/ 42 w 58"/>
                <a:gd name="T17" fmla="*/ 30 h 277"/>
                <a:gd name="T18" fmla="*/ 54 w 58"/>
                <a:gd name="T19" fmla="*/ 8 h 277"/>
                <a:gd name="T20" fmla="*/ 57 w 58"/>
                <a:gd name="T21" fmla="*/ 2 h 277"/>
                <a:gd name="T22" fmla="*/ 58 w 58"/>
                <a:gd name="T23" fmla="*/ 0 h 277"/>
                <a:gd name="T24" fmla="*/ 57 w 58"/>
                <a:gd name="T25" fmla="*/ 2 h 277"/>
                <a:gd name="T26" fmla="*/ 54 w 58"/>
                <a:gd name="T27" fmla="*/ 8 h 277"/>
                <a:gd name="T28" fmla="*/ 43 w 58"/>
                <a:gd name="T29" fmla="*/ 30 h 277"/>
                <a:gd name="T30" fmla="*/ 4 w 58"/>
                <a:gd name="T31" fmla="*/ 106 h 277"/>
                <a:gd name="T32" fmla="*/ 4 w 58"/>
                <a:gd name="T33" fmla="*/ 105 h 277"/>
                <a:gd name="T34" fmla="*/ 3 w 58"/>
                <a:gd name="T35" fmla="*/ 132 h 277"/>
                <a:gd name="T36" fmla="*/ 1 w 58"/>
                <a:gd name="T37" fmla="*/ 234 h 277"/>
                <a:gd name="T38" fmla="*/ 1 w 58"/>
                <a:gd name="T39" fmla="*/ 265 h 277"/>
                <a:gd name="T40" fmla="*/ 0 w 58"/>
                <a:gd name="T41" fmla="*/ 274 h 277"/>
                <a:gd name="T42" fmla="*/ 0 w 58"/>
                <a:gd name="T43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277">
                  <a:moveTo>
                    <a:pt x="0" y="277"/>
                  </a:moveTo>
                  <a:cubicBezTo>
                    <a:pt x="0" y="277"/>
                    <a:pt x="0" y="276"/>
                    <a:pt x="0" y="274"/>
                  </a:cubicBezTo>
                  <a:cubicBezTo>
                    <a:pt x="0" y="272"/>
                    <a:pt x="0" y="269"/>
                    <a:pt x="0" y="265"/>
                  </a:cubicBezTo>
                  <a:cubicBezTo>
                    <a:pt x="0" y="258"/>
                    <a:pt x="0" y="247"/>
                    <a:pt x="1" y="234"/>
                  </a:cubicBezTo>
                  <a:cubicBezTo>
                    <a:pt x="1" y="208"/>
                    <a:pt x="2" y="172"/>
                    <a:pt x="2" y="132"/>
                  </a:cubicBezTo>
                  <a:cubicBezTo>
                    <a:pt x="3" y="123"/>
                    <a:pt x="3" y="11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19" y="75"/>
                    <a:pt x="32" y="49"/>
                    <a:pt x="42" y="30"/>
                  </a:cubicBezTo>
                  <a:cubicBezTo>
                    <a:pt x="47" y="21"/>
                    <a:pt x="51" y="14"/>
                    <a:pt x="54" y="8"/>
                  </a:cubicBezTo>
                  <a:cubicBezTo>
                    <a:pt x="55" y="6"/>
                    <a:pt x="56" y="4"/>
                    <a:pt x="57" y="2"/>
                  </a:cubicBezTo>
                  <a:cubicBezTo>
                    <a:pt x="58" y="1"/>
                    <a:pt x="58" y="0"/>
                    <a:pt x="58" y="0"/>
                  </a:cubicBezTo>
                  <a:cubicBezTo>
                    <a:pt x="58" y="0"/>
                    <a:pt x="58" y="1"/>
                    <a:pt x="57" y="2"/>
                  </a:cubicBezTo>
                  <a:cubicBezTo>
                    <a:pt x="56" y="4"/>
                    <a:pt x="55" y="6"/>
                    <a:pt x="54" y="8"/>
                  </a:cubicBezTo>
                  <a:cubicBezTo>
                    <a:pt x="51" y="14"/>
                    <a:pt x="47" y="21"/>
                    <a:pt x="43" y="30"/>
                  </a:cubicBezTo>
                  <a:cubicBezTo>
                    <a:pt x="33" y="49"/>
                    <a:pt x="19" y="76"/>
                    <a:pt x="4" y="106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14"/>
                    <a:pt x="3" y="123"/>
                    <a:pt x="3" y="132"/>
                  </a:cubicBezTo>
                  <a:cubicBezTo>
                    <a:pt x="3" y="172"/>
                    <a:pt x="2" y="208"/>
                    <a:pt x="1" y="234"/>
                  </a:cubicBezTo>
                  <a:cubicBezTo>
                    <a:pt x="1" y="247"/>
                    <a:pt x="1" y="258"/>
                    <a:pt x="1" y="265"/>
                  </a:cubicBezTo>
                  <a:cubicBezTo>
                    <a:pt x="0" y="269"/>
                    <a:pt x="0" y="272"/>
                    <a:pt x="0" y="274"/>
                  </a:cubicBezTo>
                  <a:cubicBezTo>
                    <a:pt x="0" y="276"/>
                    <a:pt x="0" y="277"/>
                    <a:pt x="0" y="277"/>
                  </a:cubicBezTo>
                  <a:close/>
                </a:path>
              </a:pathLst>
            </a:custGeom>
            <a:solidFill>
              <a:srgbClr val="335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725035" y="664210"/>
            <a:ext cx="37363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某同学曾到北京旅游，到过很多地方。假期期间，她想要制作一本有关于北京旅游的手账。由于已经过了一段时间，很多内容她拿不准，请同学们帮助她一同整理材料。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整理图文信息，并在北京市地图中标识出这四处的位置。</a:t>
            </a:r>
            <a:endParaRPr lang="zh-CN" altLang="en-US"/>
          </a:p>
        </p:txBody>
      </p:sp>
      <p:pic>
        <p:nvPicPr>
          <p:cNvPr id="4" name="图片 4" descr="IMG_256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3390" y="1056323"/>
            <a:ext cx="2579846" cy="1719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1" descr="t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834" y="1056323"/>
            <a:ext cx="2590324" cy="1719739"/>
          </a:xfrm>
          <a:prstGeom prst="rect">
            <a:avLst/>
          </a:prstGeom>
        </p:spPr>
      </p:pic>
      <p:pic>
        <p:nvPicPr>
          <p:cNvPr id="13" name="图片 12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8" y="2980373"/>
            <a:ext cx="2576989" cy="17121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834" y="2980373"/>
            <a:ext cx="2573655" cy="17121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8" descr="11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031" y="985361"/>
            <a:ext cx="2236470" cy="2052638"/>
          </a:xfrm>
          <a:prstGeom prst="rect">
            <a:avLst/>
          </a:prstGeom>
        </p:spPr>
      </p:pic>
      <p:pic>
        <p:nvPicPr>
          <p:cNvPr id="17" name="图片 17" descr="2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1736" y="3239929"/>
            <a:ext cx="2385060" cy="1751648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8" descr="11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1823" y="1268254"/>
            <a:ext cx="2840355" cy="2606993"/>
          </a:xfrm>
          <a:prstGeom prst="rect">
            <a:avLst/>
          </a:prstGeom>
        </p:spPr>
      </p:pic>
      <p:pic>
        <p:nvPicPr>
          <p:cNvPr id="4" name="图片 4" descr="IMG_256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1480" y="240983"/>
            <a:ext cx="2579846" cy="1719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1" descr="tim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03" y="3158490"/>
            <a:ext cx="2590324" cy="1719739"/>
          </a:xfrm>
          <a:prstGeom prst="rect">
            <a:avLst/>
          </a:prstGeom>
        </p:spPr>
      </p:pic>
      <p:pic>
        <p:nvPicPr>
          <p:cNvPr id="13" name="图片 12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149" y="240983"/>
            <a:ext cx="2576989" cy="17121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149" y="3166110"/>
            <a:ext cx="2573655" cy="1712119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直接连接符 4"/>
          <p:cNvCxnSpPr/>
          <p:nvPr/>
        </p:nvCxnSpPr>
        <p:spPr>
          <a:xfrm>
            <a:off x="2562701" y="1960721"/>
            <a:ext cx="1185386" cy="10725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endCxn id="11" idx="3"/>
          </p:cNvCxnSpPr>
          <p:nvPr/>
        </p:nvCxnSpPr>
        <p:spPr>
          <a:xfrm flipH="1">
            <a:off x="2991485" y="3428365"/>
            <a:ext cx="1434465" cy="5899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13" idx="1"/>
            <a:endCxn id="13" idx="1"/>
          </p:cNvCxnSpPr>
          <p:nvPr/>
        </p:nvCxnSpPr>
        <p:spPr>
          <a:xfrm>
            <a:off x="6143149" y="109728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4521041" y="1092041"/>
            <a:ext cx="1622108" cy="19664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 flipV="1">
            <a:off x="4596765" y="3050381"/>
            <a:ext cx="1588294" cy="10753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151188" y="636746"/>
            <a:ext cx="2840355" cy="52197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1400" b="1" dirty="0">
                <a:latin typeface="Times New Roman" panose="02020603050405020304" charset="0"/>
                <a:ea typeface="宋体" panose="02010600030101010101" pitchFamily="2" charset="-122"/>
              </a:rPr>
              <a:t>疑问：同样都在北京，为何</a:t>
            </a:r>
            <a:r>
              <a:rPr lang="zh-CN" sz="1400" b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景观</a:t>
            </a:r>
            <a:r>
              <a:rPr lang="zh-CN" sz="1400" b="1" dirty="0">
                <a:latin typeface="Times New Roman" panose="02020603050405020304" charset="0"/>
                <a:ea typeface="宋体" panose="02010600030101010101" pitchFamily="2" charset="-122"/>
              </a:rPr>
              <a:t>不同？什么原因造成的？</a:t>
            </a:r>
            <a:endParaRPr lang="zh-CN" altLang="en-US" sz="1400" b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b="1" dirty="0"/>
              <a:t>景观</a:t>
            </a:r>
            <a:r>
              <a:rPr lang="zh-CN" altLang="en-US" sz="2400" dirty="0"/>
              <a:t>是指相对固定在地表的实体要素，自然景观如土壤、植被、地貌等，人文景观如农田、矿山、道路、实用性建筑、纪念及艺术类雕塑或建筑物等。</a:t>
            </a:r>
            <a:endParaRPr lang="zh-CN" altLang="en-US" sz="2400" dirty="0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阅读材料，列表比较异同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456248" y="1117759"/>
          <a:ext cx="8227060" cy="3573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6800"/>
                <a:gridCol w="1776730"/>
                <a:gridCol w="1804035"/>
                <a:gridCol w="1778635"/>
                <a:gridCol w="1800860"/>
              </a:tblGrid>
              <a:tr h="5105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爨底下村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大兴西瓜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北京</a:t>
                      </a: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四合院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国贸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位置范围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自然环境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人文活动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基本功能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景观特色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象征意义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8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阅读材料，列表比较异同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458153" y="714375"/>
          <a:ext cx="8227060" cy="41389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6800"/>
                <a:gridCol w="1776730"/>
                <a:gridCol w="1804035"/>
                <a:gridCol w="1778635"/>
                <a:gridCol w="1800860"/>
              </a:tblGrid>
              <a:tr h="3549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爨底下村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大兴西瓜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北京</a:t>
                      </a: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四合院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国贸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9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位置范围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京西斋堂西北狭谷中部 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大兴地处北京东南郊，境内永定河东侧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东城区、西城区为主</a:t>
                      </a: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建国门外大街，占据北京中央商务区，毗邻东长安街</a:t>
                      </a:r>
                      <a:endParaRPr 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2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自然环境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位于山区峡谷，村落</a:t>
                      </a: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依山而建</a:t>
                      </a:r>
                      <a:endParaRPr 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季风气候、永定河冲积平原</a:t>
                      </a:r>
                      <a:endParaRPr lang="zh-CN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季风气候、平原</a:t>
                      </a: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135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季风气候、平原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2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人文活动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民居为传统</a:t>
                      </a: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四合院</a:t>
                      </a:r>
                      <a:r>
                        <a:rPr lang="zh-CN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随山势高低变化分上下两层</a:t>
                      </a:r>
                      <a:endParaRPr 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大兴西瓜种植历史悠久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受风水学说影响，布局巧妙</a:t>
                      </a: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CBD中央商务区 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3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基本功能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民居</a:t>
                      </a:r>
                      <a:endParaRPr lang="zh-CN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种植</a:t>
                      </a:r>
                      <a:endParaRPr lang="zh-CN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民居</a:t>
                      </a:r>
                      <a:endParaRPr lang="zh-CN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商业</a:t>
                      </a: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2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景观特色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依山就势，筑宅建院，引水修塘，随坡开田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西瓜素以沙、甜、脆著称</a:t>
                      </a:r>
                      <a:endParaRPr 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“四”是东西南北四面，“合”是合在一起，形成一个口字形 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交通便利，高楼林立，现代化、国际化</a:t>
                      </a: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象征意义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“天人合一”的传统自然观</a:t>
                      </a:r>
                      <a:endParaRPr 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北京市大兴区特产，中国国家地理标志产品。 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我国古老、传统的文化象征 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3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建设成为集办公、会展、酒店、居住及文化娱乐为一体的国际商务中心区</a:t>
                      </a:r>
                      <a:endParaRPr lang="en-US" altLang="en-US" sz="135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思考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1350" dirty="0"/>
              <a:t>1.将四处景观进行比较，可两两比较，也可分类比较并说明分类依据。</a:t>
            </a:r>
            <a:endParaRPr lang="zh-CN" altLang="en-US" sz="1350" dirty="0"/>
          </a:p>
          <a:p>
            <a:r>
              <a:rPr lang="zh-CN" altLang="en-US" sz="1350" dirty="0">
                <a:solidFill>
                  <a:srgbClr val="FF0000"/>
                </a:solidFill>
              </a:rPr>
              <a:t>例如：乡村为一组，城镇为一组，分类依据为生产生活方式的不同</a:t>
            </a:r>
            <a:endParaRPr lang="zh-CN" altLang="en-US" sz="1350" dirty="0">
              <a:solidFill>
                <a:srgbClr val="FF0000"/>
              </a:solidFill>
            </a:endParaRPr>
          </a:p>
          <a:p>
            <a:r>
              <a:rPr lang="zh-CN" altLang="en-US" sz="1350" dirty="0"/>
              <a:t>2.通过比较，景观之间有什么不同？不同的原因是什么？</a:t>
            </a:r>
            <a:endParaRPr lang="zh-CN" altLang="en-US" sz="1350" dirty="0"/>
          </a:p>
          <a:p>
            <a:r>
              <a:rPr lang="zh-CN" altLang="en-US" sz="1350" dirty="0">
                <a:solidFill>
                  <a:srgbClr val="FF0000"/>
                </a:solidFill>
              </a:rPr>
              <a:t>例如：建筑的数量、样式、功能、特色、象征意义等不同。原因是所承载的地域文化不同。</a:t>
            </a:r>
            <a:endParaRPr lang="zh-CN" altLang="en-US" sz="1350" dirty="0"/>
          </a:p>
          <a:p>
            <a:r>
              <a:rPr lang="zh-CN" altLang="en-US" sz="1350" dirty="0"/>
              <a:t>3.以爨底下村为例，与同类型的其他乡村景观相比，其独特之处是什么？</a:t>
            </a:r>
            <a:endParaRPr lang="zh-CN" altLang="en-US" sz="1350" dirty="0"/>
          </a:p>
          <a:p>
            <a:r>
              <a:rPr sz="1350" dirty="0">
                <a:solidFill>
                  <a:srgbClr val="FF0000"/>
                </a:solidFill>
                <a:sym typeface="+mn-ea"/>
              </a:rPr>
              <a:t>村落依山就势，筑宅建院，民居为传统四合院，随山势高低变化分上下两层；引水修塘，随坡开田。体现了“天人合一”的传统自然观。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  <p:pic>
        <p:nvPicPr>
          <p:cNvPr id="4" name="图片 4" descr="IMG_25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07834" y="1507331"/>
            <a:ext cx="2579846" cy="1719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1" descr="t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278" y="1507331"/>
            <a:ext cx="2590324" cy="1719739"/>
          </a:xfrm>
          <a:prstGeom prst="rect">
            <a:avLst/>
          </a:prstGeom>
        </p:spPr>
      </p:pic>
      <p:pic>
        <p:nvPicPr>
          <p:cNvPr id="6" name="图片 5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692" y="3431381"/>
            <a:ext cx="2576989" cy="17121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278" y="3431381"/>
            <a:ext cx="2573655" cy="17121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" descr="IMG_25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89558" y="2709292"/>
            <a:ext cx="2579846" cy="1719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826" y="2713101"/>
            <a:ext cx="2573655" cy="17121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爨底下村">
            <a:hlinkClick r:id="rId7" tooltip="&quot;爨底下村&quot;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89" y="386851"/>
            <a:ext cx="2244090" cy="168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3333"/>
          <p:cNvPicPr/>
          <p:nvPr/>
        </p:nvPicPr>
        <p:blipFill>
          <a:blip r:embed="rId9"/>
          <a:stretch>
            <a:fillRect/>
          </a:stretch>
        </p:blipFill>
        <p:spPr>
          <a:xfrm>
            <a:off x="3298522" y="386850"/>
            <a:ext cx="2448747" cy="1683385"/>
          </a:xfrm>
          <a:prstGeom prst="rect">
            <a:avLst/>
          </a:prstGeom>
        </p:spPr>
      </p:pic>
      <p:pic>
        <p:nvPicPr>
          <p:cNvPr id="12" name="图片 11" descr="timg"/>
          <p:cNvPicPr/>
          <p:nvPr/>
        </p:nvPicPr>
        <p:blipFill>
          <a:blip r:embed="rId10"/>
          <a:stretch>
            <a:fillRect/>
          </a:stretch>
        </p:blipFill>
        <p:spPr>
          <a:xfrm>
            <a:off x="6254580" y="392720"/>
            <a:ext cx="2526725" cy="167751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505937"/>
            <a:ext cx="8139178" cy="4250711"/>
          </a:xfrm>
        </p:spPr>
        <p:txBody>
          <a:bodyPr/>
          <a:lstStyle/>
          <a:p>
            <a:r>
              <a:rPr lang="zh-CN" altLang="en-US" dirty="0"/>
              <a:t>4.北京老城区和爨底下村均以四合院为主要的民居，但从景观上看有很大的差异。从城乡空间结构来看，有什么不同？造成不同的原因是什么？</a:t>
            </a:r>
            <a:endParaRPr lang="zh-CN" altLang="en-US" dirty="0"/>
          </a:p>
          <a:p>
            <a:r>
              <a:rPr lang="zh-CN" altLang="en-US" dirty="0">
                <a:solidFill>
                  <a:srgbClr val="FF0000"/>
                </a:solidFill>
              </a:rPr>
              <a:t>北京老城区整体规整，四合院数量多且结构复杂，房屋、街巷齐整；爨底下村面积小，四合院数量少且结构简单，房屋、街巷依地形起伏而建。北京老城区地处平原，平坦开阔；明清时期官员、富商聚集，四合院占地面积大，结构、样式繁杂；爨底下村地处山区，依山而建；村中人口少，为节约土地，民居简单且占地面积小。</a:t>
            </a:r>
            <a:endParaRPr lang="zh-CN" altLang="en-US" dirty="0">
              <a:solidFill>
                <a:srgbClr val="FF0000"/>
              </a:solidFill>
            </a:endParaRPr>
          </a:p>
          <a:p>
            <a:r>
              <a:rPr lang="en-US" altLang="zh-CN" dirty="0"/>
              <a:t>5.</a:t>
            </a:r>
            <a:r>
              <a:rPr lang="zh-CN" altLang="zh-CN" dirty="0"/>
              <a:t>老北京四合院与北京国贸大厦同在北京的城区，但风格迥异。造成这种不同的原因是什么？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建设时间不同，不同时代的审美情趣不同，建筑的功能不同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" name="图片 3" descr="爨底下村">
            <a:hlinkClick r:id="rId1" tooltip="&quot;爨底下村&quot;"/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096" y="2285580"/>
            <a:ext cx="3486703" cy="2615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IMG_256"/>
          <p:cNvPicPr/>
          <p:nvPr/>
        </p:nvPicPr>
        <p:blipFill>
          <a:blip r:embed="rId3"/>
          <a:stretch>
            <a:fillRect/>
          </a:stretch>
        </p:blipFill>
        <p:spPr>
          <a:xfrm>
            <a:off x="4493342" y="2044642"/>
            <a:ext cx="1903453" cy="28564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IMG_256"/>
          <p:cNvPicPr/>
          <p:nvPr/>
        </p:nvPicPr>
        <p:blipFill>
          <a:blip r:embed="rId4"/>
          <a:stretch>
            <a:fillRect/>
          </a:stretch>
        </p:blipFill>
        <p:spPr>
          <a:xfrm>
            <a:off x="6664475" y="2044641"/>
            <a:ext cx="2102799" cy="28564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IMG_256"/>
          <p:cNvPicPr/>
          <p:nvPr/>
        </p:nvPicPr>
        <p:blipFill>
          <a:blip r:embed="rId5"/>
          <a:stretch>
            <a:fillRect/>
          </a:stretch>
        </p:blipFill>
        <p:spPr>
          <a:xfrm>
            <a:off x="1133843" y="242399"/>
            <a:ext cx="2880498" cy="19136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IMG_256"/>
          <p:cNvPicPr/>
          <p:nvPr/>
        </p:nvPicPr>
        <p:blipFill>
          <a:blip r:embed="rId6"/>
          <a:stretch>
            <a:fillRect/>
          </a:stretch>
        </p:blipFill>
        <p:spPr>
          <a:xfrm>
            <a:off x="4645772" y="242399"/>
            <a:ext cx="2876716" cy="191369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151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p="http://schemas.openxmlformats.org/presentationml/2006/main">
  <p:tag name="REFSHAPE" val="561331332"/>
  <p:tag name="KSO_WM_UNIT_PLACING_PICTURE_USER_VIEWPORT" val="{&quot;height&quot;:7495,&quot;width&quot;:7495}"/>
</p:tagLst>
</file>

<file path=ppt/tags/tag153.xml><?xml version="1.0" encoding="utf-8"?>
<p:tagLst xmlns:p="http://schemas.openxmlformats.org/presentationml/2006/main">
  <p:tag name="ISLIDE.VECTOR" val="4268e3a8-0c79-40f9-9c1f-74f12950e31c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REFSHAPE" val="554267300"/>
  <p:tag name="KSO_WM_UNIT_PLACING_PICTURE_USER_VIEWPORT" val="{&quot;height&quot;:7200,&quot;width&quot;:10800}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REFSHAPE" val="554267300"/>
  <p:tag name="KSO_WM_UNIT_PLACING_PICTURE_USER_VIEWPORT" val="{&quot;height&quot;:7200,&quot;width&quot;:10800}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ABLE_BEAUTIFY" val="smartTable{d3a8fee6-652f-48c0-b26f-b86a517e00eb}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UNIT_TABLE_BEAUTIFY" val="smartTable{d3a8fee6-652f-48c0-b26f-b86a517e00eb}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REFSHAPE" val="554267300"/>
  <p:tag name="KSO_WM_UNIT_PLACING_PICTURE_USER_VIEWPORT" val="{&quot;height&quot;:7200,&quot;width&quot;:10800}"/>
</p:tagLst>
</file>

<file path=ppt/tags/tag165.xml><?xml version="1.0" encoding="utf-8"?>
<p:tagLst xmlns:p="http://schemas.openxmlformats.org/presentationml/2006/main">
  <p:tag name="REFSHAPE" val="554267300"/>
  <p:tag name="KSO_WM_UNIT_PLACING_PICTURE_USER_VIEWPORT" val="{&quot;height&quot;:7200,&quot;width&quot;:10800}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REFSHAPE" val="554267300"/>
  <p:tag name="KSO_WM_UNIT_PLACING_PICTURE_USER_VIEWPORT" val="{&quot;height&quot;:7200,&quot;width&quot;:10800}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9.xml><?xml version="1.0" encoding="utf-8"?>
<p:tagLst xmlns:p="http://schemas.openxmlformats.org/presentationml/2006/main">
  <p:tag name="REFSHAPE" val="554267300"/>
  <p:tag name="KSO_WM_UNIT_PLACING_PICTURE_USER_VIEWPORT" val="{&quot;height&quot;:7200,&quot;width&quot;:10800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1.xml><?xml version="1.0" encoding="utf-8"?>
<p:tagLst xmlns:p="http://schemas.openxmlformats.org/presentationml/2006/main">
  <p:tag name="KSO_WM_UNIT_PLACING_PICTURE_USER_VIEWPORT" val="{&quot;height&quot;:1926,&quot;width&quot;:1944}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1585</Words>
  <Application>WPS 演示</Application>
  <PresentationFormat>全屏显示(16:9)</PresentationFormat>
  <Paragraphs>231</Paragraphs>
  <Slides>16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宋体</vt:lpstr>
      <vt:lpstr>Wingdings</vt:lpstr>
      <vt:lpstr>Calibri</vt:lpstr>
      <vt:lpstr>微软雅黑</vt:lpstr>
      <vt:lpstr>汉仪旗黑-85S</vt:lpstr>
      <vt:lpstr>楷体</vt:lpstr>
      <vt:lpstr>Times New Roman</vt:lpstr>
      <vt:lpstr>Arial Unicode MS</vt:lpstr>
      <vt:lpstr>Calibri Light</vt:lpstr>
      <vt:lpstr>1_Office 主题​​</vt:lpstr>
      <vt:lpstr>地域文化与城乡景观</vt:lpstr>
      <vt:lpstr>制作手账</vt:lpstr>
      <vt:lpstr>整理图文信息，并在北京市地图中标识出这四处的位置。</vt:lpstr>
      <vt:lpstr>PowerPoint 演示文稿</vt:lpstr>
      <vt:lpstr>PowerPoint 演示文稿</vt:lpstr>
      <vt:lpstr>阅读材料，列表比较异同</vt:lpstr>
      <vt:lpstr>阅读材料，列表比较异同</vt:lpstr>
      <vt:lpstr>思考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Administrator</cp:lastModifiedBy>
  <cp:revision>25</cp:revision>
  <dcterms:created xsi:type="dcterms:W3CDTF">2020-02-01T11:21:00Z</dcterms:created>
  <dcterms:modified xsi:type="dcterms:W3CDTF">2020-04-17T09:31:54Z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