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64" r:id="rId4"/>
    <p:sldId id="337" r:id="rId5"/>
    <p:sldId id="377" r:id="rId6"/>
    <p:sldId id="378" r:id="rId7"/>
    <p:sldId id="379" r:id="rId8"/>
    <p:sldId id="419" r:id="rId9"/>
    <p:sldId id="260" r:id="rId10"/>
    <p:sldId id="418" r:id="rId11"/>
    <p:sldId id="365" r:id="rId12"/>
    <p:sldId id="362" r:id="rId13"/>
    <p:sldId id="380" r:id="rId14"/>
    <p:sldId id="381" r:id="rId15"/>
    <p:sldId id="382" r:id="rId16"/>
    <p:sldId id="366" r:id="rId17"/>
    <p:sldId id="383" r:id="rId18"/>
    <p:sldId id="390" r:id="rId19"/>
    <p:sldId id="385" r:id="rId20"/>
    <p:sldId id="387" r:id="rId21"/>
    <p:sldId id="393" r:id="rId22"/>
    <p:sldId id="392" r:id="rId23"/>
    <p:sldId id="389" r:id="rId24"/>
    <p:sldId id="386" r:id="rId25"/>
    <p:sldId id="363" r:id="rId26"/>
    <p:sldId id="345" r:id="rId27"/>
    <p:sldId id="417" r:id="rId28"/>
    <p:sldId id="346" r:id="rId29"/>
    <p:sldId id="347" r:id="rId30"/>
    <p:sldId id="394" r:id="rId31"/>
    <p:sldId id="395" r:id="rId32"/>
    <p:sldId id="336" r:id="rId33"/>
    <p:sldId id="397" r:id="rId34"/>
    <p:sldId id="400" r:id="rId35"/>
    <p:sldId id="398" r:id="rId36"/>
    <p:sldId id="401" r:id="rId37"/>
    <p:sldId id="404" r:id="rId38"/>
    <p:sldId id="409" r:id="rId39"/>
    <p:sldId id="405" r:id="rId40"/>
    <p:sldId id="375" r:id="rId41"/>
    <p:sldId id="406" r:id="rId42"/>
    <p:sldId id="407" r:id="rId43"/>
    <p:sldId id="268" r:id="rId44"/>
    <p:sldId id="340" r:id="rId45"/>
    <p:sldId id="410" r:id="rId46"/>
    <p:sldId id="413" r:id="rId47"/>
    <p:sldId id="411" r:id="rId48"/>
    <p:sldId id="412" r:id="rId49"/>
    <p:sldId id="367" r:id="rId50"/>
    <p:sldId id="272" r:id="rId51"/>
    <p:sldId id="359" r:id="rId52"/>
    <p:sldId id="416" r:id="rId53"/>
    <p:sldId id="415" r:id="rId54"/>
    <p:sldId id="307" r:id="rId5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374" y="-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6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2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30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20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38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2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2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59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74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7D770-7BEE-4120-8E75-57C7D43F5E22}" type="datetimeFigureOut">
              <a:rPr lang="zh-CN" altLang="en-US" smtClean="0"/>
              <a:t>2020/4/20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752CF-57D1-4253-A49A-C3F0789682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31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标题 14"/>
          <p:cNvSpPr>
            <a:spLocks noGrp="1"/>
          </p:cNvSpPr>
          <p:nvPr>
            <p:ph type="ctrTitle" idx="4294967295"/>
          </p:nvPr>
        </p:nvSpPr>
        <p:spPr>
          <a:xfrm>
            <a:off x="3496941" y="1918980"/>
            <a:ext cx="5412105" cy="72834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关于色彩那些事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8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高中美术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中央美术学院附属实验学校   王子帅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521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7976" y="699543"/>
            <a:ext cx="5032266" cy="37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3641" y="4515966"/>
            <a:ext cx="1776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阿尔让特伊之桥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74314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533" y="746257"/>
            <a:ext cx="5639153" cy="36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3641" y="4515966"/>
            <a:ext cx="1776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查令十字桥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7536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533" y="759567"/>
            <a:ext cx="5639153" cy="36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3641" y="4515966"/>
            <a:ext cx="17760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罂粟田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68513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533" y="699543"/>
            <a:ext cx="5639153" cy="37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6037" y="4515966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喜鹊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382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143" y="699543"/>
            <a:ext cx="4851934" cy="37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1873" y="4515966"/>
            <a:ext cx="15591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日出</a:t>
            </a:r>
            <a:r>
              <a:rPr lang="en-US" altLang="zh-CN" sz="800" dirty="0" smtClean="0"/>
              <a:t>·</a:t>
            </a:r>
            <a:r>
              <a:rPr lang="zh-CN" altLang="en-US" sz="800" dirty="0" smtClean="0"/>
              <a:t>印象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23044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9205" y="699543"/>
            <a:ext cx="4609809" cy="37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6557" y="4515966"/>
            <a:ext cx="1795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莫奈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塞纳河的黄昏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8935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570" y="746257"/>
            <a:ext cx="4699079" cy="36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2666" y="4222039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5793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570" y="814894"/>
            <a:ext cx="4699079" cy="35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3649" y="413450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5671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7159" y="814894"/>
            <a:ext cx="4653900" cy="35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1059" y="413450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32374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640771"/>
            <a:ext cx="4392488" cy="390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48031" y="4329761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9801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47739"/>
            <a:ext cx="9252521" cy="52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2139702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方正舒体" pitchFamily="2" charset="-122"/>
                <a:ea typeface="方正舒体" pitchFamily="2" charset="-122"/>
              </a:rPr>
              <a:t>你</a:t>
            </a:r>
            <a:r>
              <a:rPr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方正舒体" pitchFamily="2" charset="-122"/>
                <a:ea typeface="方正舒体" pitchFamily="2" charset="-122"/>
              </a:rPr>
              <a:t>喜欢拍彩色照片还是黑白照片？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方正舒体" pitchFamily="2" charset="-122"/>
              <a:ea typeface="方正舒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4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742222"/>
            <a:ext cx="7510694" cy="36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851" y="451596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423179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836476"/>
            <a:ext cx="7510694" cy="34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851" y="438096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1483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824725"/>
            <a:ext cx="7510694" cy="34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851" y="4413625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7715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822804"/>
            <a:ext cx="7510694" cy="34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851" y="4406801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7080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0180" y="699542"/>
            <a:ext cx="730550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851" y="451596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0797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699542"/>
            <a:ext cx="751069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2851" y="4515966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莫奈</a:t>
            </a:r>
            <a:r>
              <a:rPr lang="zh-CN" altLang="en-US" sz="800" dirty="0" smtClean="0"/>
              <a:t>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睡莲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0702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loria\Desktop\微信图片_20200315160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7534"/>
            <a:ext cx="4968552" cy="377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4431922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修</a:t>
            </a:r>
            <a:r>
              <a:rPr lang="zh-CN" altLang="en-US" sz="800" dirty="0" smtClean="0"/>
              <a:t>拉素描作品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9519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658506"/>
            <a:ext cx="5544616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4431922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修</a:t>
            </a:r>
            <a:r>
              <a:rPr lang="zh-CN" altLang="en-US" sz="800" dirty="0" smtClean="0"/>
              <a:t>拉油画作品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2320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339502"/>
            <a:ext cx="3384377" cy="440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7" y="4532075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修</a:t>
            </a:r>
            <a:r>
              <a:rPr lang="zh-CN" altLang="en-US" sz="800" dirty="0" smtClean="0"/>
              <a:t>拉油画作品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0115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0525" y="267494"/>
            <a:ext cx="2834774" cy="45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15299" y="4650771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修</a:t>
            </a:r>
            <a:r>
              <a:rPr lang="zh-CN" altLang="en-US" sz="800" dirty="0" smtClean="0"/>
              <a:t>拉油画作品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358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7663" y="699543"/>
            <a:ext cx="4712891" cy="37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1916" y="4515966"/>
            <a:ext cx="10443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图片来源于网络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0258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542390"/>
            <a:ext cx="4931582" cy="39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11294" y="4300392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修</a:t>
            </a:r>
            <a:r>
              <a:rPr lang="zh-CN" altLang="en-US" sz="800" dirty="0" smtClean="0"/>
              <a:t>拉油画作品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5857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3369" y="658506"/>
            <a:ext cx="5481238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4434449"/>
            <a:ext cx="21602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修拉</a:t>
            </a:r>
            <a:r>
              <a:rPr lang="zh-CN" altLang="en-US" sz="800" dirty="0" smtClean="0"/>
              <a:t> 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大碗</a:t>
            </a:r>
            <a:r>
              <a:rPr lang="zh-CN" altLang="en-US" sz="800" dirty="0" smtClean="0"/>
              <a:t>岛</a:t>
            </a:r>
            <a:r>
              <a:rPr lang="zh-CN" altLang="en-US" sz="800" dirty="0"/>
              <a:t>上</a:t>
            </a:r>
            <a:r>
              <a:rPr lang="zh-CN" altLang="en-US" sz="800" dirty="0" smtClean="0"/>
              <a:t>的星期天下午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5797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47739"/>
            <a:ext cx="9252521" cy="52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213970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方正舒体" pitchFamily="2" charset="-122"/>
                <a:ea typeface="方正舒体" pitchFamily="2" charset="-122"/>
              </a:rPr>
              <a:t>东方</a:t>
            </a:r>
            <a:r>
              <a:rPr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方正舒体" pitchFamily="2" charset="-122"/>
                <a:ea typeface="方正舒体" pitchFamily="2" charset="-122"/>
              </a:rPr>
              <a:t>艺术怎样运用色彩？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方正舒体" pitchFamily="2" charset="-122"/>
              <a:ea typeface="方正舒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45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116" y="677203"/>
            <a:ext cx="8568952" cy="37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4515966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北魏</a:t>
            </a:r>
            <a:r>
              <a:rPr lang="zh-CN" altLang="en-US" sz="800" dirty="0" smtClean="0"/>
              <a:t>  敦煌莫高窟壁画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8023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loria\Desktop\QQ图片20200421000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005"/>
            <a:ext cx="4104457" cy="48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9164" y="4807581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唐代</a:t>
            </a:r>
            <a:r>
              <a:rPr lang="zh-CN" altLang="en-US" sz="800" dirty="0"/>
              <a:t> </a:t>
            </a:r>
            <a:r>
              <a:rPr lang="zh-CN" altLang="en-US" sz="800" dirty="0" smtClean="0"/>
              <a:t> 敦煌莫高窟壁画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2096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8310" y="677203"/>
            <a:ext cx="5794563" cy="37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4515966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唐代</a:t>
            </a:r>
            <a:r>
              <a:rPr lang="zh-CN" altLang="en-US" sz="800" dirty="0"/>
              <a:t> </a:t>
            </a:r>
            <a:r>
              <a:rPr lang="zh-CN" altLang="en-US" sz="800" dirty="0" smtClean="0"/>
              <a:t> 敦煌莫高窟壁画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2922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8403" y="677203"/>
            <a:ext cx="5534377" cy="375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3928" y="4515966"/>
            <a:ext cx="1152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唐代</a:t>
            </a:r>
            <a:r>
              <a:rPr lang="zh-CN" altLang="en-US" sz="800" dirty="0"/>
              <a:t> </a:t>
            </a:r>
            <a:r>
              <a:rPr lang="zh-CN" altLang="en-US" sz="800" dirty="0" smtClean="0"/>
              <a:t> 敦煌莫高窟壁画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5283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116" y="1070869"/>
            <a:ext cx="8568952" cy="297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0232" y="4083918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北宋</a:t>
            </a:r>
            <a:r>
              <a:rPr lang="zh-CN" altLang="en-US" sz="800" dirty="0" smtClean="0"/>
              <a:t>  王希孟 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千</a:t>
            </a:r>
            <a:r>
              <a:rPr lang="zh-CN" altLang="en-US" sz="800" dirty="0" smtClean="0"/>
              <a:t>里江山图</a:t>
            </a:r>
            <a:r>
              <a:rPr lang="en-US" altLang="zh-CN" sz="800" dirty="0" smtClean="0"/>
              <a:t>》</a:t>
            </a:r>
            <a:r>
              <a:rPr lang="zh-CN" altLang="en-US" sz="800" dirty="0" smtClean="0"/>
              <a:t>局部  绢本设色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77231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loria\Desktop\QQ图片202004210039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4"/>
          <a:stretch/>
        </p:blipFill>
        <p:spPr bwMode="auto">
          <a:xfrm>
            <a:off x="1808403" y="677203"/>
            <a:ext cx="5534377" cy="37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4515966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北</a:t>
            </a:r>
            <a:r>
              <a:rPr lang="zh-CN" altLang="en-US" sz="800" dirty="0" smtClean="0"/>
              <a:t>宋  赵佶 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瑞</a:t>
            </a:r>
            <a:r>
              <a:rPr lang="zh-CN" altLang="en-US" sz="800" dirty="0" smtClean="0"/>
              <a:t>鹤图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绢本设色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6281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loria\Desktop\花\QQ图片202004111259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7534"/>
            <a:ext cx="37502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loria\Desktop\花\QQ图片20200411125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7534"/>
            <a:ext cx="375027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4515966"/>
            <a:ext cx="2016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南宋</a:t>
            </a:r>
            <a:r>
              <a:rPr lang="zh-CN" altLang="en-US" sz="800" dirty="0" smtClean="0"/>
              <a:t>  李迪  </a:t>
            </a:r>
            <a:r>
              <a:rPr lang="en-US" altLang="zh-CN" sz="800" dirty="0" smtClean="0"/>
              <a:t>《</a:t>
            </a:r>
            <a:r>
              <a:rPr lang="zh-CN" altLang="en-US" sz="800" dirty="0"/>
              <a:t>红</a:t>
            </a:r>
            <a:r>
              <a:rPr lang="zh-CN" altLang="en-US" sz="800" dirty="0" smtClean="0"/>
              <a:t>白</a:t>
            </a:r>
            <a:r>
              <a:rPr lang="zh-CN" altLang="en-US" sz="800" dirty="0"/>
              <a:t>芙蓉</a:t>
            </a:r>
            <a:r>
              <a:rPr lang="zh-CN" altLang="en-US" sz="800" dirty="0" smtClean="0"/>
              <a:t>图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绢本设色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74321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26802"/>
            <a:ext cx="4392488" cy="27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loria\Desktop\timg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31431"/>
            <a:ext cx="2916832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loria\Desktop\1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/>
          <a:stretch/>
        </p:blipFill>
        <p:spPr bwMode="auto">
          <a:xfrm>
            <a:off x="5497396" y="771550"/>
            <a:ext cx="2927540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loria\Desktop\timg (1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/>
          <a:stretch/>
        </p:blipFill>
        <p:spPr bwMode="auto">
          <a:xfrm>
            <a:off x="5508104" y="3091312"/>
            <a:ext cx="2916832" cy="11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3578" y="1715987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1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8433578" y="2874373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2  </a:t>
            </a:r>
            <a:endParaRPr lang="zh-CN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8433578" y="4031750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3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62672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loria\Desktop\0172065c73932aa801203d222e4d1a.jpg@3000w_1l_2o_100s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12785" r="27454" b="65332"/>
          <a:stretch/>
        </p:blipFill>
        <p:spPr bwMode="auto">
          <a:xfrm>
            <a:off x="171488" y="1203599"/>
            <a:ext cx="8807539" cy="2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215" y="3419264"/>
            <a:ext cx="24628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元代  黄公望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富春山居图</a:t>
            </a:r>
            <a:r>
              <a:rPr lang="en-US" altLang="zh-CN" sz="800" dirty="0" smtClean="0"/>
              <a:t>》</a:t>
            </a:r>
            <a:r>
              <a:rPr lang="zh-CN" altLang="en-US" sz="800" dirty="0" smtClean="0"/>
              <a:t>局部  纸本水墨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1454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8490" y="677203"/>
            <a:ext cx="4311078" cy="37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9568" y="4241335"/>
            <a:ext cx="1678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明</a:t>
            </a:r>
            <a:r>
              <a:rPr lang="zh-CN" altLang="en-US" sz="800" dirty="0" smtClean="0"/>
              <a:t>代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十竹斋画谱</a:t>
            </a:r>
            <a:r>
              <a:rPr lang="en-US" altLang="zh-CN" sz="800" dirty="0" smtClean="0"/>
              <a:t>》</a:t>
            </a:r>
            <a:r>
              <a:rPr lang="zh-CN" altLang="en-US" sz="800" dirty="0" smtClean="0"/>
              <a:t>木版水印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0266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7717" y="677203"/>
            <a:ext cx="4292623" cy="37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9568" y="4241335"/>
            <a:ext cx="1678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明</a:t>
            </a:r>
            <a:r>
              <a:rPr lang="zh-CN" altLang="en-US" sz="800" dirty="0" smtClean="0"/>
              <a:t>代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十竹斋画谱</a:t>
            </a:r>
            <a:r>
              <a:rPr lang="en-US" altLang="zh-CN" sz="800" dirty="0" smtClean="0"/>
              <a:t>》</a:t>
            </a:r>
            <a:r>
              <a:rPr lang="zh-CN" altLang="en-US" sz="800" dirty="0" smtClean="0"/>
              <a:t>木版水印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82325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519" y="339502"/>
            <a:ext cx="3060961" cy="44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2480" y="4557051"/>
            <a:ext cx="1678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饾</a:t>
            </a:r>
            <a:r>
              <a:rPr lang="zh-CN" altLang="en-US" sz="800" dirty="0" smtClean="0"/>
              <a:t>版：分色分版的水印木刻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8332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3998" y="915566"/>
            <a:ext cx="381226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098" y="4299942"/>
            <a:ext cx="18640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拱花：以凸版在笺纸上压印花纹图案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5175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043" y="339502"/>
            <a:ext cx="3015912" cy="44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2480" y="4557051"/>
            <a:ext cx="2429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江户时代  歌川广重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开花的梅树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浮世绘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0174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2514" y="339502"/>
            <a:ext cx="2838969" cy="443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3433" y="4557051"/>
            <a:ext cx="2429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江户时代  歌川广重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雨中的桥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浮世绘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4480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8973" y="411510"/>
            <a:ext cx="3308155" cy="42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0429" y="4433812"/>
            <a:ext cx="2429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马奈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左拉肖像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12132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320698"/>
            <a:ext cx="2664296" cy="44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4523449"/>
            <a:ext cx="2429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/>
              <a:t>莫</a:t>
            </a:r>
            <a:r>
              <a:rPr lang="zh-CN" altLang="en-US" sz="800" dirty="0" smtClean="0"/>
              <a:t>奈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穿和服的莫奈夫人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6808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0125" y="537040"/>
            <a:ext cx="3382087" cy="40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5908" y="537040"/>
            <a:ext cx="2740453" cy="402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52635" y="4655122"/>
            <a:ext cx="12149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梵高临摹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开花的梅树</a:t>
            </a:r>
            <a:r>
              <a:rPr lang="en-US" altLang="zh-CN" sz="800" dirty="0" smtClean="0"/>
              <a:t>》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8416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614" y="1126802"/>
            <a:ext cx="4382411" cy="27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loria\Desktop\timg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31431"/>
            <a:ext cx="2916832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loria\Desktop\1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/>
          <a:stretch/>
        </p:blipFill>
        <p:spPr bwMode="auto">
          <a:xfrm>
            <a:off x="5497396" y="771550"/>
            <a:ext cx="2927540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loria\Desktop\timg (1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/>
          <a:stretch/>
        </p:blipFill>
        <p:spPr bwMode="auto">
          <a:xfrm>
            <a:off x="5508104" y="3091312"/>
            <a:ext cx="2916832" cy="11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3578" y="1715987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1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8433578" y="2874373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2  </a:t>
            </a:r>
            <a:endParaRPr lang="zh-CN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8433578" y="4031750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3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31413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3889" y="339502"/>
            <a:ext cx="3110543" cy="42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339504"/>
            <a:ext cx="2740453" cy="42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6399" y="4690673"/>
            <a:ext cx="12149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梵高临摹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雨中的桥</a:t>
            </a:r>
            <a:r>
              <a:rPr lang="en-US" altLang="zh-CN" sz="800" dirty="0" smtClean="0"/>
              <a:t>》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6243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9897" y="483518"/>
            <a:ext cx="5172197" cy="408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4649893"/>
            <a:ext cx="16717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/>
              <a:t>梵高  </a:t>
            </a:r>
            <a:r>
              <a:rPr lang="en-US" altLang="zh-CN" sz="800" dirty="0" smtClean="0"/>
              <a:t>《</a:t>
            </a:r>
            <a:r>
              <a:rPr lang="zh-CN" altLang="en-US" sz="800" dirty="0" smtClean="0"/>
              <a:t>盛开的杏花</a:t>
            </a:r>
            <a:r>
              <a:rPr lang="en-US" altLang="zh-CN" sz="800" dirty="0" smtClean="0"/>
              <a:t>》  </a:t>
            </a:r>
            <a:r>
              <a:rPr lang="zh-CN" altLang="en-US" sz="800" dirty="0" smtClean="0"/>
              <a:t>布面油画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0007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0289" y="1172257"/>
            <a:ext cx="3970894" cy="26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881" y="1172257"/>
            <a:ext cx="3537593" cy="26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3160" y="3980707"/>
            <a:ext cx="2034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+mn-ea"/>
              </a:rPr>
              <a:t>光照下色彩变化产生的美感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277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077" y="1299580"/>
            <a:ext cx="3873783" cy="25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299580"/>
            <a:ext cx="3699843" cy="25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3160" y="3980707"/>
            <a:ext cx="2034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+mn-ea"/>
              </a:rPr>
              <a:t>平面中色彩组合产生的美感</a:t>
            </a:r>
            <a:endParaRPr lang="zh-CN" altLang="en-US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561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4" name="矩形 3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extLst>
      <p:ext uri="{BB962C8B-B14F-4D97-AF65-F5344CB8AC3E}">
        <p14:creationId xmlns:p14="http://schemas.microsoft.com/office/powerpoint/2010/main" val="219106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614" y="1129944"/>
            <a:ext cx="4382411" cy="27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loria\Desktop\timg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31431"/>
            <a:ext cx="2916832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loria\Desktop\1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/>
          <a:stretch/>
        </p:blipFill>
        <p:spPr bwMode="auto">
          <a:xfrm>
            <a:off x="5497396" y="771550"/>
            <a:ext cx="2927540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loria\Desktop\timg (1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/>
          <a:stretch/>
        </p:blipFill>
        <p:spPr bwMode="auto">
          <a:xfrm>
            <a:off x="5508104" y="3091312"/>
            <a:ext cx="2916832" cy="11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3578" y="1715987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1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8433578" y="2874373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2  </a:t>
            </a:r>
            <a:endParaRPr lang="zh-CN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8433578" y="4031750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3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2035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614" y="1129944"/>
            <a:ext cx="4382410" cy="27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loria\Desktop\timg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31431"/>
            <a:ext cx="2916832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gloria\Desktop\11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5"/>
          <a:stretch/>
        </p:blipFill>
        <p:spPr bwMode="auto">
          <a:xfrm>
            <a:off x="5497396" y="771550"/>
            <a:ext cx="2927540" cy="11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gloria\Desktop\timg (1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/>
          <a:stretch/>
        </p:blipFill>
        <p:spPr bwMode="auto">
          <a:xfrm>
            <a:off x="5508104" y="3091312"/>
            <a:ext cx="2916832" cy="11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3578" y="1715987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1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8433578" y="2874373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 smtClean="0"/>
              <a:t>2  </a:t>
            </a:r>
            <a:endParaRPr lang="zh-CN" alt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8433578" y="4031750"/>
            <a:ext cx="314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3</a:t>
            </a:r>
            <a:r>
              <a:rPr lang="en-US" altLang="zh-CN" sz="800" dirty="0" smtClean="0"/>
              <a:t>  </a:t>
            </a:r>
            <a:endParaRPr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8028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47739"/>
            <a:ext cx="9252521" cy="52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2139702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方正舒体" pitchFamily="2" charset="-122"/>
                <a:ea typeface="方正舒体" pitchFamily="2" charset="-122"/>
              </a:rPr>
              <a:t>光线怎样影响色彩变化</a:t>
            </a:r>
            <a:r>
              <a:rPr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方正舒体" pitchFamily="2" charset="-122"/>
                <a:ea typeface="方正舒体" pitchFamily="2" charset="-122"/>
              </a:rPr>
              <a:t>？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方正舒体" pitchFamily="2" charset="-122"/>
              <a:ea typeface="方正舒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60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loria\Desktop\QQ图片202004191557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753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2367</TotalTime>
  <Words>384</Words>
  <Application>Microsoft Office PowerPoint</Application>
  <PresentationFormat>全屏显示(16:9)</PresentationFormat>
  <Paragraphs>65</Paragraphs>
  <Slides>54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55" baseType="lpstr">
      <vt:lpstr>Office 主题​​</vt:lpstr>
      <vt:lpstr>关于色彩那些事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素描调子-渐变</dc:title>
  <dc:creator>gloria</dc:creator>
  <cp:lastModifiedBy>gloria</cp:lastModifiedBy>
  <cp:revision>139</cp:revision>
  <dcterms:created xsi:type="dcterms:W3CDTF">2020-03-14T12:21:13Z</dcterms:created>
  <dcterms:modified xsi:type="dcterms:W3CDTF">2020-04-20T21:32:48Z</dcterms:modified>
</cp:coreProperties>
</file>