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52" r:id="rId2"/>
    <p:sldId id="457" r:id="rId3"/>
    <p:sldId id="410" r:id="rId4"/>
    <p:sldId id="453" r:id="rId5"/>
    <p:sldId id="413" r:id="rId6"/>
    <p:sldId id="412" r:id="rId7"/>
    <p:sldId id="454" r:id="rId8"/>
    <p:sldId id="416" r:id="rId9"/>
    <p:sldId id="418" r:id="rId10"/>
    <p:sldId id="419" r:id="rId11"/>
    <p:sldId id="433" r:id="rId12"/>
    <p:sldId id="422" r:id="rId13"/>
    <p:sldId id="458" r:id="rId14"/>
    <p:sldId id="460" r:id="rId15"/>
    <p:sldId id="461" r:id="rId16"/>
    <p:sldId id="462" r:id="rId17"/>
    <p:sldId id="464" r:id="rId18"/>
    <p:sldId id="456" r:id="rId19"/>
    <p:sldId id="465" r:id="rId20"/>
    <p:sldId id="463" r:id="rId21"/>
    <p:sldId id="467" r:id="rId22"/>
    <p:sldId id="466" r:id="rId23"/>
    <p:sldId id="423" r:id="rId24"/>
    <p:sldId id="443" r:id="rId25"/>
    <p:sldId id="468" r:id="rId26"/>
    <p:sldId id="444" r:id="rId27"/>
    <p:sldId id="403" r:id="rId28"/>
    <p:sldId id="469" r:id="rId29"/>
    <p:sldId id="271" r:id="rId30"/>
    <p:sldId id="455" r:id="rId31"/>
    <p:sldId id="459" r:id="rId32"/>
    <p:sldId id="442" r:id="rId3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7"/>
    <p:restoredTop sz="94626"/>
  </p:normalViewPr>
  <p:slideViewPr>
    <p:cSldViewPr snapToGrid="0">
      <p:cViewPr varScale="1">
        <p:scale>
          <a:sx n="83" d="100"/>
          <a:sy n="83" d="100"/>
        </p:scale>
        <p:origin x="6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6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7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8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9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C02F9-FA20-445D-84E5-519BC532DE6A}" type="doc">
      <dgm:prSet loTypeId="urn:microsoft.com/office/officeart/2005/8/layout/vList5" loCatId="list" qsTypeId="urn:microsoft.com/office/officeart/2005/8/quickstyle/simple1#9" qsCatId="simple" csTypeId="urn:microsoft.com/office/officeart/2005/8/colors/colorful3#6" csCatId="colorful" phldr="1"/>
      <dgm:spPr/>
      <dgm:t>
        <a:bodyPr/>
        <a:lstStyle/>
        <a:p>
          <a:endParaRPr lang="zh-CN" altLang="en-US"/>
        </a:p>
      </dgm:t>
    </dgm:pt>
    <dgm:pt modelId="{90596C11-4952-4687-938D-E168957D1123}">
      <dgm:prSet phldrT="[文本]" custT="1"/>
      <dgm:spPr/>
      <dgm:t>
        <a:bodyPr/>
        <a:lstStyle/>
        <a:p>
          <a:r>
            <a:rPr lang="zh-CN" altLang="en-US" sz="1800" b="1" dirty="0"/>
            <a:t>政治领导</a:t>
          </a:r>
        </a:p>
      </dgm:t>
    </dgm:pt>
    <dgm:pt modelId="{EB93EE33-BA1B-4AD5-A309-57506855C688}" type="parTrans" cxnId="{F6E693DA-F1CF-4A11-98D7-8A1EFDE087B2}">
      <dgm:prSet/>
      <dgm:spPr/>
      <dgm:t>
        <a:bodyPr/>
        <a:lstStyle/>
        <a:p>
          <a:endParaRPr lang="zh-CN" altLang="en-US" sz="1100"/>
        </a:p>
      </dgm:t>
    </dgm:pt>
    <dgm:pt modelId="{52E274EC-07EC-45B8-B9A9-8765C8643482}" type="sibTrans" cxnId="{F6E693DA-F1CF-4A11-98D7-8A1EFDE087B2}">
      <dgm:prSet/>
      <dgm:spPr/>
      <dgm:t>
        <a:bodyPr/>
        <a:lstStyle/>
        <a:p>
          <a:endParaRPr lang="zh-CN" altLang="en-US" sz="1100"/>
        </a:p>
      </dgm:t>
    </dgm:pt>
    <dgm:pt modelId="{41930D89-E18C-40FB-B148-47156D10E8BB}">
      <dgm:prSet phldrT="[文本]" custT="1"/>
      <dgm:spPr/>
      <dgm:t>
        <a:bodyPr/>
        <a:lstStyle/>
        <a:p>
          <a:r>
            <a:rPr lang="zh-CN" altLang="en-US" sz="1400" b="1" dirty="0"/>
            <a:t>内涵</a:t>
          </a:r>
          <a:r>
            <a:rPr lang="en-US" altLang="zh-CN" sz="1400" b="1" dirty="0"/>
            <a:t>:</a:t>
          </a:r>
          <a:r>
            <a:rPr lang="zh-CN" sz="1400" dirty="0"/>
            <a:t>就是党在政治立场、政治方向，政治道路，政治原则方向的领导。</a:t>
          </a:r>
          <a:endParaRPr lang="zh-CN" altLang="en-US" sz="1400" b="1" dirty="0"/>
        </a:p>
      </dgm:t>
    </dgm:pt>
    <dgm:pt modelId="{AF5E7BFB-FDA6-4FC5-93B4-0FCA5C4B5247}" type="parTrans" cxnId="{0AC8295B-0309-4ADD-8F05-D0199CE722B4}">
      <dgm:prSet/>
      <dgm:spPr/>
      <dgm:t>
        <a:bodyPr/>
        <a:lstStyle/>
        <a:p>
          <a:endParaRPr lang="zh-CN" altLang="en-US" sz="1100"/>
        </a:p>
      </dgm:t>
    </dgm:pt>
    <dgm:pt modelId="{19019568-EB40-4A51-BB15-C533C1EB625A}" type="sibTrans" cxnId="{0AC8295B-0309-4ADD-8F05-D0199CE722B4}">
      <dgm:prSet/>
      <dgm:spPr/>
      <dgm:t>
        <a:bodyPr/>
        <a:lstStyle/>
        <a:p>
          <a:endParaRPr lang="zh-CN" altLang="en-US" sz="1100"/>
        </a:p>
      </dgm:t>
    </dgm:pt>
    <dgm:pt modelId="{2A97FF95-4658-4145-844C-1BF3B2C1E5A5}">
      <dgm:prSet phldrT="[文本]" custT="1"/>
      <dgm:spPr/>
      <dgm:t>
        <a:bodyPr/>
        <a:lstStyle/>
        <a:p>
          <a:r>
            <a:rPr lang="zh-CN" altLang="en-US" sz="1400" b="1" dirty="0"/>
            <a:t>主要表现</a:t>
          </a:r>
          <a:r>
            <a:rPr lang="en-US" altLang="zh-CN" sz="1400" b="1" dirty="0"/>
            <a:t>:</a:t>
          </a:r>
          <a:r>
            <a:rPr lang="zh-CN" sz="1400" dirty="0"/>
            <a:t>党的</a:t>
          </a:r>
          <a:r>
            <a:rPr lang="zh-CN" sz="1400" u="sng" dirty="0"/>
            <a:t>路线、方针、政策</a:t>
          </a:r>
          <a:r>
            <a:rPr lang="zh-CN" sz="1400" dirty="0"/>
            <a:t>的领导。</a:t>
          </a:r>
          <a:endParaRPr lang="zh-CN" altLang="en-US" sz="1400" b="1" dirty="0"/>
        </a:p>
      </dgm:t>
    </dgm:pt>
    <dgm:pt modelId="{E95E9480-B0F0-45EB-9C8D-734CC00BC8FC}" type="parTrans" cxnId="{F1279586-F1E0-45DC-99C1-301D4AF851E1}">
      <dgm:prSet/>
      <dgm:spPr/>
      <dgm:t>
        <a:bodyPr/>
        <a:lstStyle/>
        <a:p>
          <a:endParaRPr lang="zh-CN" altLang="en-US" sz="1100"/>
        </a:p>
      </dgm:t>
    </dgm:pt>
    <dgm:pt modelId="{73A98C15-CBAE-4EFB-9170-8676A46733C1}" type="sibTrans" cxnId="{F1279586-F1E0-45DC-99C1-301D4AF851E1}">
      <dgm:prSet/>
      <dgm:spPr/>
      <dgm:t>
        <a:bodyPr/>
        <a:lstStyle/>
        <a:p>
          <a:endParaRPr lang="zh-CN" altLang="en-US" sz="1100"/>
        </a:p>
      </dgm:t>
    </dgm:pt>
    <dgm:pt modelId="{9EBE5257-6989-4DBC-AFD5-2979F67E5DAF}">
      <dgm:prSet phldrT="[文本]" custT="1"/>
      <dgm:spPr/>
      <dgm:t>
        <a:bodyPr/>
        <a:lstStyle/>
        <a:p>
          <a:r>
            <a:rPr lang="zh-CN" altLang="en-US" sz="1800" b="1" dirty="0"/>
            <a:t>思想领导</a:t>
          </a:r>
        </a:p>
      </dgm:t>
    </dgm:pt>
    <dgm:pt modelId="{A17D73CD-F379-401F-92D2-16052CA8FD10}" type="parTrans" cxnId="{0414E8B2-0A59-48A3-AA53-8575A80A40E4}">
      <dgm:prSet/>
      <dgm:spPr/>
      <dgm:t>
        <a:bodyPr/>
        <a:lstStyle/>
        <a:p>
          <a:endParaRPr lang="zh-CN" altLang="en-US" sz="1100"/>
        </a:p>
      </dgm:t>
    </dgm:pt>
    <dgm:pt modelId="{0309E772-AE15-4A55-8D9C-8E3BA85F8AB3}" type="sibTrans" cxnId="{0414E8B2-0A59-48A3-AA53-8575A80A40E4}">
      <dgm:prSet/>
      <dgm:spPr/>
      <dgm:t>
        <a:bodyPr/>
        <a:lstStyle/>
        <a:p>
          <a:endParaRPr lang="zh-CN" altLang="en-US" sz="1100"/>
        </a:p>
      </dgm:t>
    </dgm:pt>
    <dgm:pt modelId="{411BD926-8F31-446C-97E8-BE8299BC1D26}">
      <dgm:prSet phldrT="[文本]" custT="1"/>
      <dgm:spPr/>
      <dgm:t>
        <a:bodyPr/>
        <a:lstStyle/>
        <a:p>
          <a:r>
            <a:rPr lang="zh-CN" altLang="en-US" sz="1400" b="1" dirty="0"/>
            <a:t>内涵</a:t>
          </a:r>
          <a:r>
            <a:rPr lang="en-US" altLang="zh-CN" sz="1400" b="1" dirty="0"/>
            <a:t>:</a:t>
          </a:r>
          <a:r>
            <a:rPr lang="zh-CN" sz="1400" dirty="0"/>
            <a:t>就是党在思想理论和意识形态上的领导。</a:t>
          </a:r>
          <a:endParaRPr lang="zh-CN" altLang="en-US" sz="1400" b="1" dirty="0"/>
        </a:p>
      </dgm:t>
    </dgm:pt>
    <dgm:pt modelId="{C9C40D8B-D6F8-47A9-A78E-1EA156E718E8}" type="parTrans" cxnId="{7D6C9498-BA83-4411-831F-69E14D84BC7D}">
      <dgm:prSet/>
      <dgm:spPr/>
      <dgm:t>
        <a:bodyPr/>
        <a:lstStyle/>
        <a:p>
          <a:endParaRPr lang="zh-CN" altLang="en-US" sz="1100"/>
        </a:p>
      </dgm:t>
    </dgm:pt>
    <dgm:pt modelId="{C7CC2E21-5DE4-4D11-B784-D62406044290}" type="sibTrans" cxnId="{7D6C9498-BA83-4411-831F-69E14D84BC7D}">
      <dgm:prSet/>
      <dgm:spPr/>
      <dgm:t>
        <a:bodyPr/>
        <a:lstStyle/>
        <a:p>
          <a:endParaRPr lang="zh-CN" altLang="en-US" sz="1100"/>
        </a:p>
      </dgm:t>
    </dgm:pt>
    <dgm:pt modelId="{F643EBBD-E91B-451E-ACD4-924B4FB762C3}">
      <dgm:prSet phldrT="[文本]" custT="1"/>
      <dgm:spPr/>
      <dgm:t>
        <a:bodyPr/>
        <a:lstStyle/>
        <a:p>
          <a:r>
            <a:rPr lang="zh-CN" altLang="en-US" sz="1400" b="1" dirty="0"/>
            <a:t>主要表现</a:t>
          </a:r>
          <a:r>
            <a:rPr lang="en-US" altLang="zh-CN" sz="1400" b="1" dirty="0"/>
            <a:t>:</a:t>
          </a:r>
          <a:r>
            <a:rPr lang="zh-CN" sz="1400" dirty="0"/>
            <a:t>坚持马克思主义在意识形态领域中的指导地位，用马</a:t>
          </a:r>
          <a:r>
            <a:rPr lang="zh-CN" altLang="en-US" sz="1400" dirty="0"/>
            <a:t>、</a:t>
          </a:r>
          <a:r>
            <a:rPr lang="zh-CN" sz="1400" dirty="0"/>
            <a:t>毛</a:t>
          </a:r>
          <a:r>
            <a:rPr lang="zh-CN" altLang="en-US" sz="1400" dirty="0"/>
            <a:t>、、</a:t>
          </a:r>
          <a:r>
            <a:rPr lang="zh-CN" sz="1400" dirty="0"/>
            <a:t>三</a:t>
          </a:r>
          <a:r>
            <a:rPr lang="zh-CN" altLang="en-US" sz="1400" dirty="0"/>
            <a:t>、</a:t>
          </a:r>
          <a:r>
            <a:rPr lang="zh-CN" sz="1400" dirty="0"/>
            <a:t>科</a:t>
          </a:r>
          <a:r>
            <a:rPr lang="zh-CN" altLang="en-US" sz="1400" dirty="0"/>
            <a:t>、习</a:t>
          </a:r>
          <a:r>
            <a:rPr lang="zh-CN" sz="1400" dirty="0"/>
            <a:t>武装全党教育人民，巩固全党全国各族人民团结奋进的共同思想基础。</a:t>
          </a:r>
          <a:endParaRPr lang="zh-CN" altLang="en-US" sz="1400" b="1" dirty="0"/>
        </a:p>
      </dgm:t>
    </dgm:pt>
    <dgm:pt modelId="{FA459483-4F4B-45CC-885D-09AD4AA06F8D}" type="parTrans" cxnId="{B2406B90-B996-4C76-AD06-2CDD64D3D91B}">
      <dgm:prSet/>
      <dgm:spPr/>
      <dgm:t>
        <a:bodyPr/>
        <a:lstStyle/>
        <a:p>
          <a:endParaRPr lang="zh-CN" altLang="en-US" sz="1100"/>
        </a:p>
      </dgm:t>
    </dgm:pt>
    <dgm:pt modelId="{2A403D81-5799-4634-BBA6-58E978E2F7DC}" type="sibTrans" cxnId="{B2406B90-B996-4C76-AD06-2CDD64D3D91B}">
      <dgm:prSet/>
      <dgm:spPr/>
      <dgm:t>
        <a:bodyPr/>
        <a:lstStyle/>
        <a:p>
          <a:endParaRPr lang="zh-CN" altLang="en-US" sz="1100"/>
        </a:p>
      </dgm:t>
    </dgm:pt>
    <dgm:pt modelId="{24CA1B1F-5D93-4498-AD92-5002F27EDC78}">
      <dgm:prSet phldrT="[文本]" custT="1"/>
      <dgm:spPr/>
      <dgm:t>
        <a:bodyPr/>
        <a:lstStyle/>
        <a:p>
          <a:r>
            <a:rPr lang="zh-CN" altLang="en-US" sz="1800" b="1" dirty="0"/>
            <a:t>组织领导</a:t>
          </a:r>
        </a:p>
      </dgm:t>
    </dgm:pt>
    <dgm:pt modelId="{464F5304-D39B-4FC6-B387-D3E77628E8F8}" type="parTrans" cxnId="{881D2478-C255-4014-B7EA-6E42CE34B81E}">
      <dgm:prSet/>
      <dgm:spPr/>
      <dgm:t>
        <a:bodyPr/>
        <a:lstStyle/>
        <a:p>
          <a:endParaRPr lang="zh-CN" altLang="en-US" sz="1100"/>
        </a:p>
      </dgm:t>
    </dgm:pt>
    <dgm:pt modelId="{657A42FC-B4F1-41E5-BC72-A012585CB947}" type="sibTrans" cxnId="{881D2478-C255-4014-B7EA-6E42CE34B81E}">
      <dgm:prSet/>
      <dgm:spPr/>
      <dgm:t>
        <a:bodyPr/>
        <a:lstStyle/>
        <a:p>
          <a:endParaRPr lang="zh-CN" altLang="en-US" sz="1100"/>
        </a:p>
      </dgm:t>
    </dgm:pt>
    <dgm:pt modelId="{BAD108A9-C6A3-4728-9FC1-74ABEFC990F4}">
      <dgm:prSet phldrT="[文本]" custT="1"/>
      <dgm:spPr/>
      <dgm:t>
        <a:bodyPr/>
        <a:lstStyle/>
        <a:p>
          <a:r>
            <a:rPr lang="zh-CN" altLang="en-US" sz="1400" b="1" dirty="0"/>
            <a:t>内涵</a:t>
          </a:r>
          <a:r>
            <a:rPr lang="en-US" altLang="zh-CN" sz="1400" b="1" dirty="0"/>
            <a:t>:</a:t>
          </a:r>
          <a:r>
            <a:rPr lang="zh-CN" sz="1400" dirty="0"/>
            <a:t>就是党在组织体系和组织工作方面的领导。</a:t>
          </a:r>
          <a:endParaRPr lang="zh-CN" altLang="en-US" sz="1400" b="1" dirty="0"/>
        </a:p>
      </dgm:t>
    </dgm:pt>
    <dgm:pt modelId="{74678F2A-A08C-47FD-9C5D-A1B0D072A0BA}" type="parTrans" cxnId="{11A26D8A-3AB6-47BA-B3ED-5B38C450EED6}">
      <dgm:prSet/>
      <dgm:spPr/>
      <dgm:t>
        <a:bodyPr/>
        <a:lstStyle/>
        <a:p>
          <a:endParaRPr lang="zh-CN" altLang="en-US" sz="1100"/>
        </a:p>
      </dgm:t>
    </dgm:pt>
    <dgm:pt modelId="{E6F21A0A-0AB9-45C4-9881-203028A844B2}" type="sibTrans" cxnId="{11A26D8A-3AB6-47BA-B3ED-5B38C450EED6}">
      <dgm:prSet/>
      <dgm:spPr/>
      <dgm:t>
        <a:bodyPr/>
        <a:lstStyle/>
        <a:p>
          <a:endParaRPr lang="zh-CN" altLang="en-US" sz="1100"/>
        </a:p>
      </dgm:t>
    </dgm:pt>
    <dgm:pt modelId="{7229DF1F-154D-4E19-9847-1BBD3DC66874}">
      <dgm:prSet phldrT="[文本]" custT="1"/>
      <dgm:spPr/>
      <dgm:t>
        <a:bodyPr/>
        <a:lstStyle/>
        <a:p>
          <a:r>
            <a:rPr lang="zh-CN" altLang="en-US" sz="1400" b="1" dirty="0"/>
            <a:t>主要表现</a:t>
          </a:r>
          <a:r>
            <a:rPr lang="en-US" altLang="zh-CN" sz="1400" b="1" dirty="0"/>
            <a:t>:</a:t>
          </a:r>
          <a:r>
            <a:rPr lang="zh-CN" sz="1400" dirty="0"/>
            <a:t>党的各级</a:t>
          </a:r>
          <a:r>
            <a:rPr lang="zh-CN" sz="1400" u="sng" dirty="0"/>
            <a:t>组织，党的干部，广大党员</a:t>
          </a:r>
          <a:r>
            <a:rPr lang="zh-CN" sz="1400" dirty="0"/>
            <a:t>组织带领人民群众为实现党的任务和主张而奋斗。</a:t>
          </a:r>
          <a:endParaRPr lang="zh-CN" altLang="en-US" sz="1400" b="1" dirty="0"/>
        </a:p>
      </dgm:t>
    </dgm:pt>
    <dgm:pt modelId="{C0A01571-03DA-4500-8A22-13CEC6202827}" type="parTrans" cxnId="{0383F666-772F-4E82-A9D2-012BEB665431}">
      <dgm:prSet/>
      <dgm:spPr/>
      <dgm:t>
        <a:bodyPr/>
        <a:lstStyle/>
        <a:p>
          <a:endParaRPr lang="zh-CN" altLang="en-US" sz="1100"/>
        </a:p>
      </dgm:t>
    </dgm:pt>
    <dgm:pt modelId="{65B4842E-89C3-41BB-98FB-78EB7879BF57}" type="sibTrans" cxnId="{0383F666-772F-4E82-A9D2-012BEB665431}">
      <dgm:prSet/>
      <dgm:spPr/>
      <dgm:t>
        <a:bodyPr/>
        <a:lstStyle/>
        <a:p>
          <a:endParaRPr lang="zh-CN" altLang="en-US" sz="1100"/>
        </a:p>
      </dgm:t>
    </dgm:pt>
    <dgm:pt modelId="{5C2307A2-E3C8-4884-A181-7F814E0AF0F5}" type="pres">
      <dgm:prSet presAssocID="{BD5C02F9-FA20-445D-84E5-519BC532DE6A}" presName="Name0" presStyleCnt="0">
        <dgm:presLayoutVars>
          <dgm:dir/>
          <dgm:animLvl val="lvl"/>
          <dgm:resizeHandles val="exact"/>
        </dgm:presLayoutVars>
      </dgm:prSet>
      <dgm:spPr/>
    </dgm:pt>
    <dgm:pt modelId="{A7922CF4-33E5-4438-B825-379F71EDE2D3}" type="pres">
      <dgm:prSet presAssocID="{90596C11-4952-4687-938D-E168957D1123}" presName="linNode" presStyleCnt="0"/>
      <dgm:spPr/>
    </dgm:pt>
    <dgm:pt modelId="{9AA88BCF-5ECB-4644-83E6-3B4B7FF94FDB}" type="pres">
      <dgm:prSet presAssocID="{90596C11-4952-4687-938D-E168957D1123}" presName="parentText" presStyleLbl="node1" presStyleIdx="0" presStyleCnt="3" custScaleX="44670" custLinFactNeighborX="-432" custLinFactNeighborY="-152">
        <dgm:presLayoutVars>
          <dgm:chMax val="1"/>
          <dgm:bulletEnabled val="1"/>
        </dgm:presLayoutVars>
      </dgm:prSet>
      <dgm:spPr/>
    </dgm:pt>
    <dgm:pt modelId="{0F3469D4-7E3B-420F-96DD-2878A1F06A72}" type="pres">
      <dgm:prSet presAssocID="{90596C11-4952-4687-938D-E168957D1123}" presName="descendantText" presStyleLbl="alignAccFollowNode1" presStyleIdx="0" presStyleCnt="3" custScaleX="119307">
        <dgm:presLayoutVars>
          <dgm:bulletEnabled val="1"/>
        </dgm:presLayoutVars>
      </dgm:prSet>
      <dgm:spPr/>
    </dgm:pt>
    <dgm:pt modelId="{602496DB-88FF-4696-BEBE-00AF6B8C22CD}" type="pres">
      <dgm:prSet presAssocID="{52E274EC-07EC-45B8-B9A9-8765C8643482}" presName="sp" presStyleCnt="0"/>
      <dgm:spPr/>
    </dgm:pt>
    <dgm:pt modelId="{D01EC5EB-50AA-493D-8149-2AB8B95A0437}" type="pres">
      <dgm:prSet presAssocID="{9EBE5257-6989-4DBC-AFD5-2979F67E5DAF}" presName="linNode" presStyleCnt="0"/>
      <dgm:spPr/>
    </dgm:pt>
    <dgm:pt modelId="{36CC3AF6-ABC6-43B3-A4A2-958B396D2BB0}" type="pres">
      <dgm:prSet presAssocID="{9EBE5257-6989-4DBC-AFD5-2979F67E5DAF}" presName="parentText" presStyleLbl="node1" presStyleIdx="1" presStyleCnt="3" custScaleX="44670" custLinFactNeighborX="-432" custLinFactNeighborY="-1716">
        <dgm:presLayoutVars>
          <dgm:chMax val="1"/>
          <dgm:bulletEnabled val="1"/>
        </dgm:presLayoutVars>
      </dgm:prSet>
      <dgm:spPr/>
    </dgm:pt>
    <dgm:pt modelId="{0BD05C40-A762-49CB-B4C2-3936AA5817FC}" type="pres">
      <dgm:prSet presAssocID="{9EBE5257-6989-4DBC-AFD5-2979F67E5DAF}" presName="descendantText" presStyleLbl="alignAccFollowNode1" presStyleIdx="1" presStyleCnt="3" custScaleX="119307" custScaleY="132376">
        <dgm:presLayoutVars>
          <dgm:bulletEnabled val="1"/>
        </dgm:presLayoutVars>
      </dgm:prSet>
      <dgm:spPr/>
    </dgm:pt>
    <dgm:pt modelId="{94F3802E-D2E3-46CA-9EDB-345C667A5C64}" type="pres">
      <dgm:prSet presAssocID="{0309E772-AE15-4A55-8D9C-8E3BA85F8AB3}" presName="sp" presStyleCnt="0"/>
      <dgm:spPr/>
    </dgm:pt>
    <dgm:pt modelId="{C486E233-F110-4161-B863-18A626F88056}" type="pres">
      <dgm:prSet presAssocID="{24CA1B1F-5D93-4498-AD92-5002F27EDC78}" presName="linNode" presStyleCnt="0"/>
      <dgm:spPr/>
    </dgm:pt>
    <dgm:pt modelId="{57B61B9E-3CB5-433D-9C8F-B6DCCF993410}" type="pres">
      <dgm:prSet presAssocID="{24CA1B1F-5D93-4498-AD92-5002F27EDC78}" presName="parentText" presStyleLbl="node1" presStyleIdx="2" presStyleCnt="3" custScaleX="44670" custLinFactNeighborX="-432" custLinFactNeighborY="-1716">
        <dgm:presLayoutVars>
          <dgm:chMax val="1"/>
          <dgm:bulletEnabled val="1"/>
        </dgm:presLayoutVars>
      </dgm:prSet>
      <dgm:spPr/>
    </dgm:pt>
    <dgm:pt modelId="{E828C19B-F083-4B39-A0D4-D7FD2076ED43}" type="pres">
      <dgm:prSet presAssocID="{24CA1B1F-5D93-4498-AD92-5002F27EDC78}" presName="descendantText" presStyleLbl="alignAccFollowNode1" presStyleIdx="2" presStyleCnt="3" custScaleX="119307">
        <dgm:presLayoutVars>
          <dgm:bulletEnabled val="1"/>
        </dgm:presLayoutVars>
      </dgm:prSet>
      <dgm:spPr/>
    </dgm:pt>
  </dgm:ptLst>
  <dgm:cxnLst>
    <dgm:cxn modelId="{DA3EE40D-635C-4ECE-8CAD-DF18BFA2E8FE}" type="presOf" srcId="{F643EBBD-E91B-451E-ACD4-924B4FB762C3}" destId="{0BD05C40-A762-49CB-B4C2-3936AA5817FC}" srcOrd="0" destOrd="1" presId="urn:microsoft.com/office/officeart/2005/8/layout/vList5"/>
    <dgm:cxn modelId="{8598FA1C-D939-477B-A84C-9EC64283C4E9}" type="presOf" srcId="{411BD926-8F31-446C-97E8-BE8299BC1D26}" destId="{0BD05C40-A762-49CB-B4C2-3936AA5817FC}" srcOrd="0" destOrd="0" presId="urn:microsoft.com/office/officeart/2005/8/layout/vList5"/>
    <dgm:cxn modelId="{C452D323-2ADA-4232-9A7D-CB7147ACFD9A}" type="presOf" srcId="{90596C11-4952-4687-938D-E168957D1123}" destId="{9AA88BCF-5ECB-4644-83E6-3B4B7FF94FDB}" srcOrd="0" destOrd="0" presId="urn:microsoft.com/office/officeart/2005/8/layout/vList5"/>
    <dgm:cxn modelId="{0AC8295B-0309-4ADD-8F05-D0199CE722B4}" srcId="{90596C11-4952-4687-938D-E168957D1123}" destId="{41930D89-E18C-40FB-B148-47156D10E8BB}" srcOrd="0" destOrd="0" parTransId="{AF5E7BFB-FDA6-4FC5-93B4-0FCA5C4B5247}" sibTransId="{19019568-EB40-4A51-BB15-C533C1EB625A}"/>
    <dgm:cxn modelId="{0383F666-772F-4E82-A9D2-012BEB665431}" srcId="{24CA1B1F-5D93-4498-AD92-5002F27EDC78}" destId="{7229DF1F-154D-4E19-9847-1BBD3DC66874}" srcOrd="1" destOrd="0" parTransId="{C0A01571-03DA-4500-8A22-13CEC6202827}" sibTransId="{65B4842E-89C3-41BB-98FB-78EB7879BF57}"/>
    <dgm:cxn modelId="{574D4349-AA4A-4F9B-8823-687C896792CC}" type="presOf" srcId="{BD5C02F9-FA20-445D-84E5-519BC532DE6A}" destId="{5C2307A2-E3C8-4884-A181-7F814E0AF0F5}" srcOrd="0" destOrd="0" presId="urn:microsoft.com/office/officeart/2005/8/layout/vList5"/>
    <dgm:cxn modelId="{DE79984D-CCE2-4DE2-B08D-CE6C21E17C86}" type="presOf" srcId="{41930D89-E18C-40FB-B148-47156D10E8BB}" destId="{0F3469D4-7E3B-420F-96DD-2878A1F06A72}" srcOrd="0" destOrd="0" presId="urn:microsoft.com/office/officeart/2005/8/layout/vList5"/>
    <dgm:cxn modelId="{881D2478-C255-4014-B7EA-6E42CE34B81E}" srcId="{BD5C02F9-FA20-445D-84E5-519BC532DE6A}" destId="{24CA1B1F-5D93-4498-AD92-5002F27EDC78}" srcOrd="2" destOrd="0" parTransId="{464F5304-D39B-4FC6-B387-D3E77628E8F8}" sibTransId="{657A42FC-B4F1-41E5-BC72-A012585CB947}"/>
    <dgm:cxn modelId="{3B962A59-362D-46D2-9451-497D19D78DB1}" type="presOf" srcId="{7229DF1F-154D-4E19-9847-1BBD3DC66874}" destId="{E828C19B-F083-4B39-A0D4-D7FD2076ED43}" srcOrd="0" destOrd="1" presId="urn:microsoft.com/office/officeart/2005/8/layout/vList5"/>
    <dgm:cxn modelId="{0DB49484-43EB-4D81-8D43-CBD4E509B49E}" type="presOf" srcId="{24CA1B1F-5D93-4498-AD92-5002F27EDC78}" destId="{57B61B9E-3CB5-433D-9C8F-B6DCCF993410}" srcOrd="0" destOrd="0" presId="urn:microsoft.com/office/officeart/2005/8/layout/vList5"/>
    <dgm:cxn modelId="{F1279586-F1E0-45DC-99C1-301D4AF851E1}" srcId="{90596C11-4952-4687-938D-E168957D1123}" destId="{2A97FF95-4658-4145-844C-1BF3B2C1E5A5}" srcOrd="1" destOrd="0" parTransId="{E95E9480-B0F0-45EB-9C8D-734CC00BC8FC}" sibTransId="{73A98C15-CBAE-4EFB-9170-8676A46733C1}"/>
    <dgm:cxn modelId="{11A26D8A-3AB6-47BA-B3ED-5B38C450EED6}" srcId="{24CA1B1F-5D93-4498-AD92-5002F27EDC78}" destId="{BAD108A9-C6A3-4728-9FC1-74ABEFC990F4}" srcOrd="0" destOrd="0" parTransId="{74678F2A-A08C-47FD-9C5D-A1B0D072A0BA}" sibTransId="{E6F21A0A-0AB9-45C4-9881-203028A844B2}"/>
    <dgm:cxn modelId="{B2406B90-B996-4C76-AD06-2CDD64D3D91B}" srcId="{9EBE5257-6989-4DBC-AFD5-2979F67E5DAF}" destId="{F643EBBD-E91B-451E-ACD4-924B4FB762C3}" srcOrd="1" destOrd="0" parTransId="{FA459483-4F4B-45CC-885D-09AD4AA06F8D}" sibTransId="{2A403D81-5799-4634-BBA6-58E978E2F7DC}"/>
    <dgm:cxn modelId="{7D6C9498-BA83-4411-831F-69E14D84BC7D}" srcId="{9EBE5257-6989-4DBC-AFD5-2979F67E5DAF}" destId="{411BD926-8F31-446C-97E8-BE8299BC1D26}" srcOrd="0" destOrd="0" parTransId="{C9C40D8B-D6F8-47A9-A78E-1EA156E718E8}" sibTransId="{C7CC2E21-5DE4-4D11-B784-D62406044290}"/>
    <dgm:cxn modelId="{A4258EA8-A226-4EAA-8102-A208C98B5868}" type="presOf" srcId="{BAD108A9-C6A3-4728-9FC1-74ABEFC990F4}" destId="{E828C19B-F083-4B39-A0D4-D7FD2076ED43}" srcOrd="0" destOrd="0" presId="urn:microsoft.com/office/officeart/2005/8/layout/vList5"/>
    <dgm:cxn modelId="{0414E8B2-0A59-48A3-AA53-8575A80A40E4}" srcId="{BD5C02F9-FA20-445D-84E5-519BC532DE6A}" destId="{9EBE5257-6989-4DBC-AFD5-2979F67E5DAF}" srcOrd="1" destOrd="0" parTransId="{A17D73CD-F379-401F-92D2-16052CA8FD10}" sibTransId="{0309E772-AE15-4A55-8D9C-8E3BA85F8AB3}"/>
    <dgm:cxn modelId="{CF48E5D7-4ADF-498E-9051-4F2C66043A6F}" type="presOf" srcId="{2A97FF95-4658-4145-844C-1BF3B2C1E5A5}" destId="{0F3469D4-7E3B-420F-96DD-2878A1F06A72}" srcOrd="0" destOrd="1" presId="urn:microsoft.com/office/officeart/2005/8/layout/vList5"/>
    <dgm:cxn modelId="{F6E693DA-F1CF-4A11-98D7-8A1EFDE087B2}" srcId="{BD5C02F9-FA20-445D-84E5-519BC532DE6A}" destId="{90596C11-4952-4687-938D-E168957D1123}" srcOrd="0" destOrd="0" parTransId="{EB93EE33-BA1B-4AD5-A309-57506855C688}" sibTransId="{52E274EC-07EC-45B8-B9A9-8765C8643482}"/>
    <dgm:cxn modelId="{7DEE2AFD-02EE-420C-AA3A-5C0C58C2BF14}" type="presOf" srcId="{9EBE5257-6989-4DBC-AFD5-2979F67E5DAF}" destId="{36CC3AF6-ABC6-43B3-A4A2-958B396D2BB0}" srcOrd="0" destOrd="0" presId="urn:microsoft.com/office/officeart/2005/8/layout/vList5"/>
    <dgm:cxn modelId="{A43FEA39-0644-4D76-9800-E0F7CE47BB16}" type="presParOf" srcId="{5C2307A2-E3C8-4884-A181-7F814E0AF0F5}" destId="{A7922CF4-33E5-4438-B825-379F71EDE2D3}" srcOrd="0" destOrd="0" presId="urn:microsoft.com/office/officeart/2005/8/layout/vList5"/>
    <dgm:cxn modelId="{497A6431-BBDF-4137-B760-A9D30A70DC6E}" type="presParOf" srcId="{A7922CF4-33E5-4438-B825-379F71EDE2D3}" destId="{9AA88BCF-5ECB-4644-83E6-3B4B7FF94FDB}" srcOrd="0" destOrd="0" presId="urn:microsoft.com/office/officeart/2005/8/layout/vList5"/>
    <dgm:cxn modelId="{6276FB1D-7A81-4E72-A1CB-F4329511BEE4}" type="presParOf" srcId="{A7922CF4-33E5-4438-B825-379F71EDE2D3}" destId="{0F3469D4-7E3B-420F-96DD-2878A1F06A72}" srcOrd="1" destOrd="0" presId="urn:microsoft.com/office/officeart/2005/8/layout/vList5"/>
    <dgm:cxn modelId="{17B344C7-96D7-4669-AF7A-845CE3E6F1EB}" type="presParOf" srcId="{5C2307A2-E3C8-4884-A181-7F814E0AF0F5}" destId="{602496DB-88FF-4696-BEBE-00AF6B8C22CD}" srcOrd="1" destOrd="0" presId="urn:microsoft.com/office/officeart/2005/8/layout/vList5"/>
    <dgm:cxn modelId="{B6E4A664-26E2-44B7-BB51-2F1C1584C122}" type="presParOf" srcId="{5C2307A2-E3C8-4884-A181-7F814E0AF0F5}" destId="{D01EC5EB-50AA-493D-8149-2AB8B95A0437}" srcOrd="2" destOrd="0" presId="urn:microsoft.com/office/officeart/2005/8/layout/vList5"/>
    <dgm:cxn modelId="{C3C0323B-379B-41EB-81D8-A4578992275D}" type="presParOf" srcId="{D01EC5EB-50AA-493D-8149-2AB8B95A0437}" destId="{36CC3AF6-ABC6-43B3-A4A2-958B396D2BB0}" srcOrd="0" destOrd="0" presId="urn:microsoft.com/office/officeart/2005/8/layout/vList5"/>
    <dgm:cxn modelId="{3BF79892-BB6B-42A0-B82C-7EB1C9F4D6CC}" type="presParOf" srcId="{D01EC5EB-50AA-493D-8149-2AB8B95A0437}" destId="{0BD05C40-A762-49CB-B4C2-3936AA5817FC}" srcOrd="1" destOrd="0" presId="urn:microsoft.com/office/officeart/2005/8/layout/vList5"/>
    <dgm:cxn modelId="{FF43AC28-8B8A-4CFB-A7F8-835159D88ACA}" type="presParOf" srcId="{5C2307A2-E3C8-4884-A181-7F814E0AF0F5}" destId="{94F3802E-D2E3-46CA-9EDB-345C667A5C64}" srcOrd="3" destOrd="0" presId="urn:microsoft.com/office/officeart/2005/8/layout/vList5"/>
    <dgm:cxn modelId="{2C69059C-6867-4073-96AB-23FAAABC758F}" type="presParOf" srcId="{5C2307A2-E3C8-4884-A181-7F814E0AF0F5}" destId="{C486E233-F110-4161-B863-18A626F88056}" srcOrd="4" destOrd="0" presId="urn:microsoft.com/office/officeart/2005/8/layout/vList5"/>
    <dgm:cxn modelId="{B22D33B4-9E45-4794-A905-786E2BDCE624}" type="presParOf" srcId="{C486E233-F110-4161-B863-18A626F88056}" destId="{57B61B9E-3CB5-433D-9C8F-B6DCCF993410}" srcOrd="0" destOrd="0" presId="urn:microsoft.com/office/officeart/2005/8/layout/vList5"/>
    <dgm:cxn modelId="{283A9432-E45D-40ED-A5BF-7B7BD408F493}" type="presParOf" srcId="{C486E233-F110-4161-B863-18A626F88056}" destId="{E828C19B-F083-4B39-A0D4-D7FD2076ED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C02F9-FA20-445D-84E5-519BC532DE6A}" type="doc">
      <dgm:prSet loTypeId="urn:microsoft.com/office/officeart/2005/8/layout/vList5" loCatId="list" qsTypeId="urn:microsoft.com/office/officeart/2005/8/quickstyle/simple1#10" qsCatId="simple" csTypeId="urn:microsoft.com/office/officeart/2005/8/colors/colorful3#7" csCatId="colorful" phldr="1"/>
      <dgm:spPr/>
      <dgm:t>
        <a:bodyPr/>
        <a:lstStyle/>
        <a:p>
          <a:endParaRPr lang="zh-CN" altLang="en-US"/>
        </a:p>
      </dgm:t>
    </dgm:pt>
    <dgm:pt modelId="{90596C11-4952-4687-938D-E168957D1123}">
      <dgm:prSet phldrT="[文本]" custT="1"/>
      <dgm:spPr/>
      <dgm:t>
        <a:bodyPr/>
        <a:lstStyle/>
        <a:p>
          <a:r>
            <a:rPr lang="zh-CN" altLang="en-US" sz="1400" b="1" dirty="0"/>
            <a:t>政治领导</a:t>
          </a:r>
        </a:p>
      </dgm:t>
    </dgm:pt>
    <dgm:pt modelId="{EB93EE33-BA1B-4AD5-A309-57506855C688}" type="parTrans" cxnId="{F6E693DA-F1CF-4A11-98D7-8A1EFDE087B2}">
      <dgm:prSet/>
      <dgm:spPr/>
      <dgm:t>
        <a:bodyPr/>
        <a:lstStyle/>
        <a:p>
          <a:endParaRPr lang="zh-CN" altLang="en-US" sz="1400"/>
        </a:p>
      </dgm:t>
    </dgm:pt>
    <dgm:pt modelId="{52E274EC-07EC-45B8-B9A9-8765C8643482}" type="sibTrans" cxnId="{F6E693DA-F1CF-4A11-98D7-8A1EFDE087B2}">
      <dgm:prSet/>
      <dgm:spPr/>
      <dgm:t>
        <a:bodyPr/>
        <a:lstStyle/>
        <a:p>
          <a:endParaRPr lang="zh-CN" altLang="en-US" sz="1400"/>
        </a:p>
      </dgm:t>
    </dgm:pt>
    <dgm:pt modelId="{41930D89-E18C-40FB-B148-47156D10E8BB}">
      <dgm:prSet phldrT="[文本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zh-CN" sz="1400" b="1" dirty="0"/>
            <a:t>就是要</a:t>
          </a:r>
          <a:r>
            <a:rPr lang="zh-CN" altLang="en-US" sz="1400" b="1" dirty="0"/>
            <a:t>：</a:t>
          </a:r>
          <a:r>
            <a:rPr lang="zh-CN" sz="1400" dirty="0"/>
            <a:t>确保党和国家的事业沿着正确方向前进。</a:t>
          </a:r>
          <a:endParaRPr lang="zh-CN" altLang="en-US" sz="1400" dirty="0"/>
        </a:p>
      </dgm:t>
    </dgm:pt>
    <dgm:pt modelId="{AF5E7BFB-FDA6-4FC5-93B4-0FCA5C4B5247}" type="parTrans" cxnId="{0AC8295B-0309-4ADD-8F05-D0199CE722B4}">
      <dgm:prSet/>
      <dgm:spPr/>
      <dgm:t>
        <a:bodyPr/>
        <a:lstStyle/>
        <a:p>
          <a:endParaRPr lang="zh-CN" altLang="en-US" sz="1400"/>
        </a:p>
      </dgm:t>
    </dgm:pt>
    <dgm:pt modelId="{19019568-EB40-4A51-BB15-C533C1EB625A}" type="sibTrans" cxnId="{0AC8295B-0309-4ADD-8F05-D0199CE722B4}">
      <dgm:prSet/>
      <dgm:spPr/>
      <dgm:t>
        <a:bodyPr/>
        <a:lstStyle/>
        <a:p>
          <a:endParaRPr lang="zh-CN" altLang="en-US" sz="1400"/>
        </a:p>
      </dgm:t>
    </dgm:pt>
    <dgm:pt modelId="{732D8A54-A52C-4E46-A2D2-23C630F2A423}">
      <dgm:prSet phldrT="[文本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zh-CN" sz="1400" b="1" dirty="0"/>
            <a:t>确保</a:t>
          </a:r>
          <a:r>
            <a:rPr lang="zh-CN" sz="1400" dirty="0"/>
            <a:t>党在世界形势深刻变化的历史进程中始终</a:t>
          </a:r>
          <a:r>
            <a:rPr lang="zh-CN" sz="1400" b="1" dirty="0"/>
            <a:t>走在时代前列</a:t>
          </a:r>
          <a:r>
            <a:rPr lang="zh-CN" sz="1400" dirty="0"/>
            <a:t>，</a:t>
          </a:r>
          <a:r>
            <a:rPr lang="zh-CN" altLang="en-US" sz="1400" dirty="0"/>
            <a:t>在应对国内外各种风险和考验的历史进程中始终成为全国人民的</a:t>
          </a:r>
          <a:r>
            <a:rPr lang="zh-CN" altLang="en-US" sz="1400" b="1" dirty="0"/>
            <a:t>主心骨</a:t>
          </a:r>
          <a:r>
            <a:rPr lang="zh-CN" altLang="en-US" sz="1400" dirty="0"/>
            <a:t>，在坚持和发展中国特色社会主义的历史进程中，始终成为</a:t>
          </a:r>
          <a:r>
            <a:rPr lang="zh-CN" altLang="en-US" sz="1400" b="1" dirty="0"/>
            <a:t>坚强领导核心</a:t>
          </a:r>
          <a:r>
            <a:rPr lang="zh-CN" altLang="en-US" sz="1400" dirty="0"/>
            <a:t>。</a:t>
          </a:r>
        </a:p>
      </dgm:t>
    </dgm:pt>
    <dgm:pt modelId="{CA012D88-DD60-4908-BA61-A0D20C8CE967}" type="parTrans" cxnId="{1AD17F5C-0EC9-4C70-BC95-8F1FEC3C481B}">
      <dgm:prSet/>
      <dgm:spPr/>
      <dgm:t>
        <a:bodyPr/>
        <a:lstStyle/>
        <a:p>
          <a:endParaRPr lang="zh-CN" altLang="en-US" sz="1400"/>
        </a:p>
      </dgm:t>
    </dgm:pt>
    <dgm:pt modelId="{EECE94CF-6645-49EA-8BBC-E14205AD7784}" type="sibTrans" cxnId="{1AD17F5C-0EC9-4C70-BC95-8F1FEC3C481B}">
      <dgm:prSet/>
      <dgm:spPr/>
      <dgm:t>
        <a:bodyPr/>
        <a:lstStyle/>
        <a:p>
          <a:endParaRPr lang="zh-CN" altLang="en-US" sz="1400"/>
        </a:p>
      </dgm:t>
    </dgm:pt>
    <dgm:pt modelId="{A4A213F7-3BE5-44BE-B205-CEE3063F4E01}">
      <dgm:prSet phldrT="[文本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zh-CN" sz="1400" b="1" dirty="0"/>
            <a:t>最重要的是</a:t>
          </a:r>
          <a:r>
            <a:rPr lang="zh-CN" altLang="en-US" sz="1400" b="1" dirty="0"/>
            <a:t>：</a:t>
          </a:r>
          <a:r>
            <a:rPr lang="zh-CN" sz="1400" dirty="0"/>
            <a:t>必须增强</a:t>
          </a:r>
          <a:r>
            <a:rPr lang="zh-CN" sz="1400" u="none" dirty="0"/>
            <a:t>政治意识、大局意识、核心意识、看齐意识，自觉维护党中央权威和集中统一领</a:t>
          </a:r>
          <a:r>
            <a:rPr lang="zh-CN" sz="1400" u="sng" dirty="0"/>
            <a:t>导</a:t>
          </a:r>
          <a:r>
            <a:rPr lang="zh-CN" sz="1400" dirty="0"/>
            <a:t>，</a:t>
          </a:r>
          <a:endParaRPr lang="zh-CN" altLang="en-US" sz="1400" dirty="0"/>
        </a:p>
      </dgm:t>
    </dgm:pt>
    <dgm:pt modelId="{64AAD27D-676D-4CA7-80BD-0DD60620B335}" type="parTrans" cxnId="{534DE7B0-0FD6-430B-B9D1-C2A7C10304D6}">
      <dgm:prSet/>
      <dgm:spPr/>
      <dgm:t>
        <a:bodyPr/>
        <a:lstStyle/>
        <a:p>
          <a:endParaRPr lang="zh-CN" altLang="en-US" sz="1400"/>
        </a:p>
      </dgm:t>
    </dgm:pt>
    <dgm:pt modelId="{ECCC8A6D-D99A-4668-BDB8-77FA0B9CDC3B}" type="sibTrans" cxnId="{534DE7B0-0FD6-430B-B9D1-C2A7C10304D6}">
      <dgm:prSet/>
      <dgm:spPr/>
      <dgm:t>
        <a:bodyPr/>
        <a:lstStyle/>
        <a:p>
          <a:endParaRPr lang="zh-CN" altLang="en-US" sz="1400"/>
        </a:p>
      </dgm:t>
    </dgm:pt>
    <dgm:pt modelId="{5C2307A2-E3C8-4884-A181-7F814E0AF0F5}" type="pres">
      <dgm:prSet presAssocID="{BD5C02F9-FA20-445D-84E5-519BC532DE6A}" presName="Name0" presStyleCnt="0">
        <dgm:presLayoutVars>
          <dgm:dir/>
          <dgm:animLvl val="lvl"/>
          <dgm:resizeHandles val="exact"/>
        </dgm:presLayoutVars>
      </dgm:prSet>
      <dgm:spPr/>
    </dgm:pt>
    <dgm:pt modelId="{A7922CF4-33E5-4438-B825-379F71EDE2D3}" type="pres">
      <dgm:prSet presAssocID="{90596C11-4952-4687-938D-E168957D1123}" presName="linNode" presStyleCnt="0"/>
      <dgm:spPr/>
    </dgm:pt>
    <dgm:pt modelId="{9AA88BCF-5ECB-4644-83E6-3B4B7FF94FDB}" type="pres">
      <dgm:prSet presAssocID="{90596C11-4952-4687-938D-E168957D1123}" presName="parentText" presStyleLbl="node1" presStyleIdx="0" presStyleCnt="1" custScaleX="33406" custScaleY="94836" custLinFactNeighborX="-17550">
        <dgm:presLayoutVars>
          <dgm:chMax val="1"/>
          <dgm:bulletEnabled val="1"/>
        </dgm:presLayoutVars>
      </dgm:prSet>
      <dgm:spPr/>
    </dgm:pt>
    <dgm:pt modelId="{0F3469D4-7E3B-420F-96DD-2878A1F06A72}" type="pres">
      <dgm:prSet presAssocID="{90596C11-4952-4687-938D-E168957D1123}" presName="descendantText" presStyleLbl="alignAccFollowNode1" presStyleIdx="0" presStyleCnt="1" custScaleX="312459" custScaleY="118981">
        <dgm:presLayoutVars>
          <dgm:bulletEnabled val="1"/>
        </dgm:presLayoutVars>
      </dgm:prSet>
      <dgm:spPr/>
    </dgm:pt>
  </dgm:ptLst>
  <dgm:cxnLst>
    <dgm:cxn modelId="{D45AAF29-AFED-41AB-BD9C-2BD20759D3C0}" type="presOf" srcId="{732D8A54-A52C-4E46-A2D2-23C630F2A423}" destId="{0F3469D4-7E3B-420F-96DD-2878A1F06A72}" srcOrd="0" destOrd="2" presId="urn:microsoft.com/office/officeart/2005/8/layout/vList5"/>
    <dgm:cxn modelId="{0AC8295B-0309-4ADD-8F05-D0199CE722B4}" srcId="{90596C11-4952-4687-938D-E168957D1123}" destId="{41930D89-E18C-40FB-B148-47156D10E8BB}" srcOrd="0" destOrd="0" parTransId="{AF5E7BFB-FDA6-4FC5-93B4-0FCA5C4B5247}" sibTransId="{19019568-EB40-4A51-BB15-C533C1EB625A}"/>
    <dgm:cxn modelId="{1AD17F5C-0EC9-4C70-BC95-8F1FEC3C481B}" srcId="{90596C11-4952-4687-938D-E168957D1123}" destId="{732D8A54-A52C-4E46-A2D2-23C630F2A423}" srcOrd="2" destOrd="0" parTransId="{CA012D88-DD60-4908-BA61-A0D20C8CE967}" sibTransId="{EECE94CF-6645-49EA-8BBC-E14205AD7784}"/>
    <dgm:cxn modelId="{A5652044-E81C-4A37-887B-E97D38F6D199}" type="presOf" srcId="{90596C11-4952-4687-938D-E168957D1123}" destId="{9AA88BCF-5ECB-4644-83E6-3B4B7FF94FDB}" srcOrd="0" destOrd="0" presId="urn:microsoft.com/office/officeart/2005/8/layout/vList5"/>
    <dgm:cxn modelId="{52487F64-5DEA-42D2-9C46-165B6F4ADB62}" type="presOf" srcId="{A4A213F7-3BE5-44BE-B205-CEE3063F4E01}" destId="{0F3469D4-7E3B-420F-96DD-2878A1F06A72}" srcOrd="0" destOrd="1" presId="urn:microsoft.com/office/officeart/2005/8/layout/vList5"/>
    <dgm:cxn modelId="{534DE7B0-0FD6-430B-B9D1-C2A7C10304D6}" srcId="{90596C11-4952-4687-938D-E168957D1123}" destId="{A4A213F7-3BE5-44BE-B205-CEE3063F4E01}" srcOrd="1" destOrd="0" parTransId="{64AAD27D-676D-4CA7-80BD-0DD60620B335}" sibTransId="{ECCC8A6D-D99A-4668-BDB8-77FA0B9CDC3B}"/>
    <dgm:cxn modelId="{30E416D5-A34E-4837-BD88-BA3F491D0F6E}" type="presOf" srcId="{41930D89-E18C-40FB-B148-47156D10E8BB}" destId="{0F3469D4-7E3B-420F-96DD-2878A1F06A72}" srcOrd="0" destOrd="0" presId="urn:microsoft.com/office/officeart/2005/8/layout/vList5"/>
    <dgm:cxn modelId="{72406AD7-0F26-43B2-9EE5-73FF645E5A6B}" type="presOf" srcId="{BD5C02F9-FA20-445D-84E5-519BC532DE6A}" destId="{5C2307A2-E3C8-4884-A181-7F814E0AF0F5}" srcOrd="0" destOrd="0" presId="urn:microsoft.com/office/officeart/2005/8/layout/vList5"/>
    <dgm:cxn modelId="{F6E693DA-F1CF-4A11-98D7-8A1EFDE087B2}" srcId="{BD5C02F9-FA20-445D-84E5-519BC532DE6A}" destId="{90596C11-4952-4687-938D-E168957D1123}" srcOrd="0" destOrd="0" parTransId="{EB93EE33-BA1B-4AD5-A309-57506855C688}" sibTransId="{52E274EC-07EC-45B8-B9A9-8765C8643482}"/>
    <dgm:cxn modelId="{074FC95D-F6F8-4CD3-9861-2789225BAD1C}" type="presParOf" srcId="{5C2307A2-E3C8-4884-A181-7F814E0AF0F5}" destId="{A7922CF4-33E5-4438-B825-379F71EDE2D3}" srcOrd="0" destOrd="0" presId="urn:microsoft.com/office/officeart/2005/8/layout/vList5"/>
    <dgm:cxn modelId="{48FEC9B4-4376-473C-A6EB-BA3DFA3874BD}" type="presParOf" srcId="{A7922CF4-33E5-4438-B825-379F71EDE2D3}" destId="{9AA88BCF-5ECB-4644-83E6-3B4B7FF94FDB}" srcOrd="0" destOrd="0" presId="urn:microsoft.com/office/officeart/2005/8/layout/vList5"/>
    <dgm:cxn modelId="{8CDAD613-7729-4FA8-9168-5A6EAE5F6579}" type="presParOf" srcId="{A7922CF4-33E5-4438-B825-379F71EDE2D3}" destId="{0F3469D4-7E3B-420F-96DD-2878A1F06A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C02F9-FA20-445D-84E5-519BC532DE6A}" type="doc">
      <dgm:prSet loTypeId="urn:microsoft.com/office/officeart/2005/8/layout/vList5" loCatId="list" qsTypeId="urn:microsoft.com/office/officeart/2005/8/quickstyle/simple1#11" qsCatId="simple" csTypeId="urn:microsoft.com/office/officeart/2005/8/colors/colorful3#8" csCatId="colorful" phldr="1"/>
      <dgm:spPr/>
      <dgm:t>
        <a:bodyPr/>
        <a:lstStyle/>
        <a:p>
          <a:endParaRPr lang="zh-CN" altLang="en-US"/>
        </a:p>
      </dgm:t>
    </dgm:pt>
    <dgm:pt modelId="{90596C11-4952-4687-938D-E168957D1123}">
      <dgm:prSet phldrT="[文本]" custT="1"/>
      <dgm:spPr/>
      <dgm:t>
        <a:bodyPr/>
        <a:lstStyle/>
        <a:p>
          <a:pPr>
            <a:lnSpc>
              <a:spcPts val="1700"/>
            </a:lnSpc>
          </a:pPr>
          <a:r>
            <a:rPr lang="zh-CN" altLang="en-US" sz="1400" b="1" dirty="0"/>
            <a:t>思想领导</a:t>
          </a:r>
        </a:p>
      </dgm:t>
    </dgm:pt>
    <dgm:pt modelId="{EB93EE33-BA1B-4AD5-A309-57506855C688}" type="parTrans" cxnId="{F6E693DA-F1CF-4A11-98D7-8A1EFDE087B2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52E274EC-07EC-45B8-B9A9-8765C8643482}" type="sibTrans" cxnId="{F6E693DA-F1CF-4A11-98D7-8A1EFDE087B2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41930D89-E18C-40FB-B148-47156D10E8BB}">
      <dgm:prSet phldrT="[文本]" custT="1"/>
      <dgm:spPr/>
      <dgm:t>
        <a:bodyPr/>
        <a:lstStyle/>
        <a:p>
          <a:pPr>
            <a:lnSpc>
              <a:spcPts val="1700"/>
            </a:lnSpc>
          </a:pPr>
          <a:r>
            <a:rPr lang="zh-CN" sz="1400" b="1" dirty="0"/>
            <a:t>就是要</a:t>
          </a:r>
          <a:r>
            <a:rPr lang="zh-CN" altLang="en-US" sz="1400" b="1" dirty="0"/>
            <a:t>：</a:t>
          </a:r>
          <a:r>
            <a:rPr lang="zh-CN" sz="1400" dirty="0"/>
            <a:t>统一思想，集中智慧，凝聚力量，</a:t>
          </a:r>
          <a:endParaRPr lang="zh-CN" altLang="en-US" sz="1400" dirty="0"/>
        </a:p>
      </dgm:t>
    </dgm:pt>
    <dgm:pt modelId="{AF5E7BFB-FDA6-4FC5-93B4-0FCA5C4B5247}" type="parTrans" cxnId="{0AC8295B-0309-4ADD-8F05-D0199CE722B4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19019568-EB40-4A51-BB15-C533C1EB625A}" type="sibTrans" cxnId="{0AC8295B-0309-4ADD-8F05-D0199CE722B4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3A26A3FA-B3B6-4067-BA9E-2D771213F701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zh-CN" altLang="en-US" sz="1400" b="1" dirty="0"/>
            <a:t>最重要的就是：</a:t>
          </a:r>
          <a:r>
            <a:rPr lang="zh-CN" altLang="en-US" sz="1400" dirty="0"/>
            <a:t>以习近平新时代中国特色社会主义思想为行动指南，培育和践行社会主义核心价值观，</a:t>
          </a:r>
        </a:p>
      </dgm:t>
    </dgm:pt>
    <dgm:pt modelId="{E01938AD-9747-41A5-968F-44E6FAC201B0}" type="parTrans" cxnId="{418D424E-9236-474F-805D-481FD13556FF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B2CBA277-684B-4462-B643-6A5676199518}" type="sibTrans" cxnId="{418D424E-9236-474F-805D-481FD13556FF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0A281EB2-478D-4309-8402-E35DB5F19453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zh-CN" altLang="en-US" sz="1400" b="1" dirty="0"/>
            <a:t>培养</a:t>
          </a:r>
          <a:r>
            <a:rPr lang="zh-CN" altLang="en-US" sz="1400" dirty="0"/>
            <a:t>社会主义现代化强国建设者</a:t>
          </a:r>
          <a:r>
            <a:rPr lang="en-US" altLang="zh-CN" sz="1400" dirty="0"/>
            <a:t>,</a:t>
          </a:r>
          <a:r>
            <a:rPr lang="zh-CN" altLang="en-US" sz="1400" b="1" u="none" dirty="0"/>
            <a:t>培养</a:t>
          </a:r>
          <a:r>
            <a:rPr lang="zh-CN" altLang="en-US" sz="1400" u="none" dirty="0"/>
            <a:t>担当中华民族伟大复兴大任的时代新人。</a:t>
          </a:r>
        </a:p>
      </dgm:t>
    </dgm:pt>
    <dgm:pt modelId="{310F4173-376F-4A28-914C-F232A1A64E32}" type="parTrans" cxnId="{91808284-B1D6-4002-9CDF-475BB041EAF7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EEC022A0-4495-4A90-B5C7-7C73EA3B03A2}" type="sibTrans" cxnId="{91808284-B1D6-4002-9CDF-475BB041EAF7}">
      <dgm:prSet/>
      <dgm:spPr/>
      <dgm:t>
        <a:bodyPr/>
        <a:lstStyle/>
        <a:p>
          <a:pPr>
            <a:lnSpc>
              <a:spcPts val="1700"/>
            </a:lnSpc>
          </a:pPr>
          <a:endParaRPr lang="zh-CN" altLang="en-US" sz="1400"/>
        </a:p>
      </dgm:t>
    </dgm:pt>
    <dgm:pt modelId="{5C2307A2-E3C8-4884-A181-7F814E0AF0F5}" type="pres">
      <dgm:prSet presAssocID="{BD5C02F9-FA20-445D-84E5-519BC532DE6A}" presName="Name0" presStyleCnt="0">
        <dgm:presLayoutVars>
          <dgm:dir/>
          <dgm:animLvl val="lvl"/>
          <dgm:resizeHandles val="exact"/>
        </dgm:presLayoutVars>
      </dgm:prSet>
      <dgm:spPr/>
    </dgm:pt>
    <dgm:pt modelId="{A7922CF4-33E5-4438-B825-379F71EDE2D3}" type="pres">
      <dgm:prSet presAssocID="{90596C11-4952-4687-938D-E168957D1123}" presName="linNode" presStyleCnt="0"/>
      <dgm:spPr/>
    </dgm:pt>
    <dgm:pt modelId="{9AA88BCF-5ECB-4644-83E6-3B4B7FF94FDB}" type="pres">
      <dgm:prSet presAssocID="{90596C11-4952-4687-938D-E168957D1123}" presName="parentText" presStyleLbl="node1" presStyleIdx="0" presStyleCnt="1" custScaleX="33406" custLinFactNeighborX="-17550">
        <dgm:presLayoutVars>
          <dgm:chMax val="1"/>
          <dgm:bulletEnabled val="1"/>
        </dgm:presLayoutVars>
      </dgm:prSet>
      <dgm:spPr/>
    </dgm:pt>
    <dgm:pt modelId="{0F3469D4-7E3B-420F-96DD-2878A1F06A72}" type="pres">
      <dgm:prSet presAssocID="{90596C11-4952-4687-938D-E168957D1123}" presName="descendantText" presStyleLbl="alignAccFollowNode1" presStyleIdx="0" presStyleCnt="1" custScaleX="312459" custScaleY="125122">
        <dgm:presLayoutVars>
          <dgm:bulletEnabled val="1"/>
        </dgm:presLayoutVars>
      </dgm:prSet>
      <dgm:spPr/>
    </dgm:pt>
  </dgm:ptLst>
  <dgm:cxnLst>
    <dgm:cxn modelId="{BD97321F-8448-44F2-90F2-9D457283AF7E}" type="presOf" srcId="{0A281EB2-478D-4309-8402-E35DB5F19453}" destId="{0F3469D4-7E3B-420F-96DD-2878A1F06A72}" srcOrd="0" destOrd="2" presId="urn:microsoft.com/office/officeart/2005/8/layout/vList5"/>
    <dgm:cxn modelId="{DC1A5F28-94FD-417D-862D-38A1BEAB6068}" type="presOf" srcId="{3A26A3FA-B3B6-4067-BA9E-2D771213F701}" destId="{0F3469D4-7E3B-420F-96DD-2878A1F06A72}" srcOrd="0" destOrd="1" presId="urn:microsoft.com/office/officeart/2005/8/layout/vList5"/>
    <dgm:cxn modelId="{0AC8295B-0309-4ADD-8F05-D0199CE722B4}" srcId="{90596C11-4952-4687-938D-E168957D1123}" destId="{41930D89-E18C-40FB-B148-47156D10E8BB}" srcOrd="0" destOrd="0" parTransId="{AF5E7BFB-FDA6-4FC5-93B4-0FCA5C4B5247}" sibTransId="{19019568-EB40-4A51-BB15-C533C1EB625A}"/>
    <dgm:cxn modelId="{FF66954B-494A-4F7D-9A94-7600CB9DDE99}" type="presOf" srcId="{90596C11-4952-4687-938D-E168957D1123}" destId="{9AA88BCF-5ECB-4644-83E6-3B4B7FF94FDB}" srcOrd="0" destOrd="0" presId="urn:microsoft.com/office/officeart/2005/8/layout/vList5"/>
    <dgm:cxn modelId="{418D424E-9236-474F-805D-481FD13556FF}" srcId="{90596C11-4952-4687-938D-E168957D1123}" destId="{3A26A3FA-B3B6-4067-BA9E-2D771213F701}" srcOrd="1" destOrd="0" parTransId="{E01938AD-9747-41A5-968F-44E6FAC201B0}" sibTransId="{B2CBA277-684B-4462-B643-6A5676199518}"/>
    <dgm:cxn modelId="{91808284-B1D6-4002-9CDF-475BB041EAF7}" srcId="{90596C11-4952-4687-938D-E168957D1123}" destId="{0A281EB2-478D-4309-8402-E35DB5F19453}" srcOrd="2" destOrd="0" parTransId="{310F4173-376F-4A28-914C-F232A1A64E32}" sibTransId="{EEC022A0-4495-4A90-B5C7-7C73EA3B03A2}"/>
    <dgm:cxn modelId="{F6E693DA-F1CF-4A11-98D7-8A1EFDE087B2}" srcId="{BD5C02F9-FA20-445D-84E5-519BC532DE6A}" destId="{90596C11-4952-4687-938D-E168957D1123}" srcOrd="0" destOrd="0" parTransId="{EB93EE33-BA1B-4AD5-A309-57506855C688}" sibTransId="{52E274EC-07EC-45B8-B9A9-8765C8643482}"/>
    <dgm:cxn modelId="{59E96DE3-56A2-42E6-9877-DB2342D4FE7D}" type="presOf" srcId="{BD5C02F9-FA20-445D-84E5-519BC532DE6A}" destId="{5C2307A2-E3C8-4884-A181-7F814E0AF0F5}" srcOrd="0" destOrd="0" presId="urn:microsoft.com/office/officeart/2005/8/layout/vList5"/>
    <dgm:cxn modelId="{BBBC54F8-90A8-4184-902F-080CB9AE61C5}" type="presOf" srcId="{41930D89-E18C-40FB-B148-47156D10E8BB}" destId="{0F3469D4-7E3B-420F-96DD-2878A1F06A72}" srcOrd="0" destOrd="0" presId="urn:microsoft.com/office/officeart/2005/8/layout/vList5"/>
    <dgm:cxn modelId="{EE1160D1-5FAD-4961-8C77-15EF2854535A}" type="presParOf" srcId="{5C2307A2-E3C8-4884-A181-7F814E0AF0F5}" destId="{A7922CF4-33E5-4438-B825-379F71EDE2D3}" srcOrd="0" destOrd="0" presId="urn:microsoft.com/office/officeart/2005/8/layout/vList5"/>
    <dgm:cxn modelId="{52CEBE83-9ADC-4E9F-984A-AC6B98E9EE49}" type="presParOf" srcId="{A7922CF4-33E5-4438-B825-379F71EDE2D3}" destId="{9AA88BCF-5ECB-4644-83E6-3B4B7FF94FDB}" srcOrd="0" destOrd="0" presId="urn:microsoft.com/office/officeart/2005/8/layout/vList5"/>
    <dgm:cxn modelId="{B2DB4C82-3BD9-49B6-ABAC-223D51ED46D8}" type="presParOf" srcId="{A7922CF4-33E5-4438-B825-379F71EDE2D3}" destId="{0F3469D4-7E3B-420F-96DD-2878A1F06A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C02F9-FA20-445D-84E5-519BC532DE6A}" type="doc">
      <dgm:prSet loTypeId="urn:microsoft.com/office/officeart/2005/8/layout/vList5" loCatId="list" qsTypeId="urn:microsoft.com/office/officeart/2005/8/quickstyle/simple1#12" qsCatId="simple" csTypeId="urn:microsoft.com/office/officeart/2005/8/colors/colorful3#9" csCatId="colorful" phldr="1"/>
      <dgm:spPr/>
      <dgm:t>
        <a:bodyPr/>
        <a:lstStyle/>
        <a:p>
          <a:endParaRPr lang="zh-CN" altLang="en-US"/>
        </a:p>
      </dgm:t>
    </dgm:pt>
    <dgm:pt modelId="{90596C11-4952-4687-938D-E168957D1123}">
      <dgm:prSet phldrT="[文本]" custT="1"/>
      <dgm:spPr/>
      <dgm:t>
        <a:bodyPr/>
        <a:lstStyle/>
        <a:p>
          <a:r>
            <a:rPr lang="zh-CN" altLang="en-US" sz="1400" b="1" dirty="0"/>
            <a:t>组织领导</a:t>
          </a:r>
        </a:p>
      </dgm:t>
    </dgm:pt>
    <dgm:pt modelId="{EB93EE33-BA1B-4AD5-A309-57506855C688}" type="parTrans" cxnId="{F6E693DA-F1CF-4A11-98D7-8A1EFDE087B2}">
      <dgm:prSet/>
      <dgm:spPr/>
      <dgm:t>
        <a:bodyPr/>
        <a:lstStyle/>
        <a:p>
          <a:endParaRPr lang="zh-CN" altLang="en-US" sz="1400"/>
        </a:p>
      </dgm:t>
    </dgm:pt>
    <dgm:pt modelId="{52E274EC-07EC-45B8-B9A9-8765C8643482}" type="sibTrans" cxnId="{F6E693DA-F1CF-4A11-98D7-8A1EFDE087B2}">
      <dgm:prSet/>
      <dgm:spPr/>
      <dgm:t>
        <a:bodyPr/>
        <a:lstStyle/>
        <a:p>
          <a:endParaRPr lang="zh-CN" altLang="en-US" sz="1400"/>
        </a:p>
      </dgm:t>
    </dgm:pt>
    <dgm:pt modelId="{41930D89-E18C-40FB-B148-47156D10E8BB}">
      <dgm:prSet phldrT="[文本]" custT="1"/>
      <dgm:spPr/>
      <dgm:t>
        <a:bodyPr/>
        <a:lstStyle/>
        <a:p>
          <a:pPr>
            <a:lnSpc>
              <a:spcPts val="1700"/>
            </a:lnSpc>
          </a:pPr>
          <a:r>
            <a:rPr lang="zh-CN" altLang="en-US" sz="1400" b="1" dirty="0"/>
            <a:t>就是要：</a:t>
          </a:r>
          <a:r>
            <a:rPr lang="zh-CN" altLang="en-US" sz="1400" dirty="0"/>
            <a:t>保证党的路线、方针、政策和重大工作部署得到贯彻执行，</a:t>
          </a:r>
        </a:p>
      </dgm:t>
    </dgm:pt>
    <dgm:pt modelId="{AF5E7BFB-FDA6-4FC5-93B4-0FCA5C4B5247}" type="parTrans" cxnId="{0AC8295B-0309-4ADD-8F05-D0199CE722B4}">
      <dgm:prSet/>
      <dgm:spPr/>
      <dgm:t>
        <a:bodyPr/>
        <a:lstStyle/>
        <a:p>
          <a:endParaRPr lang="zh-CN" altLang="en-US" sz="1400"/>
        </a:p>
      </dgm:t>
    </dgm:pt>
    <dgm:pt modelId="{19019568-EB40-4A51-BB15-C533C1EB625A}" type="sibTrans" cxnId="{0AC8295B-0309-4ADD-8F05-D0199CE722B4}">
      <dgm:prSet/>
      <dgm:spPr/>
      <dgm:t>
        <a:bodyPr/>
        <a:lstStyle/>
        <a:p>
          <a:endParaRPr lang="zh-CN" altLang="en-US" sz="1400"/>
        </a:p>
      </dgm:t>
    </dgm:pt>
    <dgm:pt modelId="{2E807622-1080-41AD-9ED5-6541F21D6270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zh-CN" altLang="en-US" sz="1400" b="1" dirty="0"/>
            <a:t>最重要的就是：</a:t>
          </a:r>
          <a:r>
            <a:rPr lang="zh-CN" altLang="en-US" sz="1400" dirty="0"/>
            <a:t>坚持党管干部</a:t>
          </a:r>
          <a:r>
            <a:rPr lang="zh-CN" altLang="en-US" sz="1400" b="1" dirty="0"/>
            <a:t>原则</a:t>
          </a:r>
          <a:r>
            <a:rPr lang="zh-CN" altLang="en-US" sz="1400" dirty="0"/>
            <a:t>，以组织体系建设为</a:t>
          </a:r>
          <a:r>
            <a:rPr lang="zh-CN" altLang="en-US" sz="1400" b="1" dirty="0"/>
            <a:t>重点</a:t>
          </a:r>
        </a:p>
      </dgm:t>
    </dgm:pt>
    <dgm:pt modelId="{597A18F6-0AA6-4DEE-A0E7-DC4FFDCD2320}" type="parTrans" cxnId="{E43051A0-F59F-4F90-A475-938A4E65813D}">
      <dgm:prSet/>
      <dgm:spPr/>
      <dgm:t>
        <a:bodyPr/>
        <a:lstStyle/>
        <a:p>
          <a:endParaRPr lang="zh-CN" altLang="en-US" sz="1400"/>
        </a:p>
      </dgm:t>
    </dgm:pt>
    <dgm:pt modelId="{4F6F76A7-129B-4FD1-A197-D6AB5C070DB4}" type="sibTrans" cxnId="{E43051A0-F59F-4F90-A475-938A4E65813D}">
      <dgm:prSet/>
      <dgm:spPr/>
      <dgm:t>
        <a:bodyPr/>
        <a:lstStyle/>
        <a:p>
          <a:endParaRPr lang="zh-CN" altLang="en-US" sz="1400"/>
        </a:p>
      </dgm:t>
    </dgm:pt>
    <dgm:pt modelId="{7C09AFB9-CEF2-45AC-83C5-AD33AA5F6A8D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zh-CN" altLang="en-US" sz="1400" b="1" dirty="0"/>
            <a:t>着力培养</a:t>
          </a:r>
          <a:r>
            <a:rPr lang="zh-CN" altLang="en-US" sz="1400" dirty="0"/>
            <a:t>忠诚干净</a:t>
          </a:r>
          <a:r>
            <a:rPr lang="zh-CN" altLang="en-US" sz="1400" u="none" dirty="0"/>
            <a:t>担当的高素质干部，着力聚集爱国奉献等各方面优秀人才，坚持</a:t>
          </a:r>
          <a:r>
            <a:rPr lang="zh-CN" altLang="en-US" sz="1400" dirty="0"/>
            <a:t>德才兼、备以德为先、任人唯贤， 为坚持和加强党的全面领导坚持、坚持和发展中国特色社会主义，提供坚强</a:t>
          </a:r>
          <a:r>
            <a:rPr lang="zh-CN" altLang="en-US" sz="1400" b="1" dirty="0"/>
            <a:t>组织保证</a:t>
          </a:r>
          <a:r>
            <a:rPr lang="zh-CN" altLang="en-US" sz="1400" dirty="0"/>
            <a:t>。</a:t>
          </a:r>
        </a:p>
      </dgm:t>
    </dgm:pt>
    <dgm:pt modelId="{D11AB9C4-BE5C-405B-B840-B42F321D7CD1}" type="parTrans" cxnId="{E3364AA1-48AF-4659-A25F-93C5F96E9415}">
      <dgm:prSet/>
      <dgm:spPr/>
      <dgm:t>
        <a:bodyPr/>
        <a:lstStyle/>
        <a:p>
          <a:endParaRPr lang="zh-CN" altLang="en-US" sz="1400"/>
        </a:p>
      </dgm:t>
    </dgm:pt>
    <dgm:pt modelId="{6BB2C854-D752-4060-8C2F-E8DD45AB0B24}" type="sibTrans" cxnId="{E3364AA1-48AF-4659-A25F-93C5F96E9415}">
      <dgm:prSet/>
      <dgm:spPr/>
      <dgm:t>
        <a:bodyPr/>
        <a:lstStyle/>
        <a:p>
          <a:endParaRPr lang="zh-CN" altLang="en-US" sz="1400"/>
        </a:p>
      </dgm:t>
    </dgm:pt>
    <dgm:pt modelId="{5C2307A2-E3C8-4884-A181-7F814E0AF0F5}" type="pres">
      <dgm:prSet presAssocID="{BD5C02F9-FA20-445D-84E5-519BC532DE6A}" presName="Name0" presStyleCnt="0">
        <dgm:presLayoutVars>
          <dgm:dir/>
          <dgm:animLvl val="lvl"/>
          <dgm:resizeHandles val="exact"/>
        </dgm:presLayoutVars>
      </dgm:prSet>
      <dgm:spPr/>
    </dgm:pt>
    <dgm:pt modelId="{A7922CF4-33E5-4438-B825-379F71EDE2D3}" type="pres">
      <dgm:prSet presAssocID="{90596C11-4952-4687-938D-E168957D1123}" presName="linNode" presStyleCnt="0"/>
      <dgm:spPr/>
    </dgm:pt>
    <dgm:pt modelId="{9AA88BCF-5ECB-4644-83E6-3B4B7FF94FDB}" type="pres">
      <dgm:prSet presAssocID="{90596C11-4952-4687-938D-E168957D1123}" presName="parentText" presStyleLbl="node1" presStyleIdx="0" presStyleCnt="1" custScaleX="33406" custLinFactNeighborX="-17550">
        <dgm:presLayoutVars>
          <dgm:chMax val="1"/>
          <dgm:bulletEnabled val="1"/>
        </dgm:presLayoutVars>
      </dgm:prSet>
      <dgm:spPr/>
    </dgm:pt>
    <dgm:pt modelId="{0F3469D4-7E3B-420F-96DD-2878A1F06A72}" type="pres">
      <dgm:prSet presAssocID="{90596C11-4952-4687-938D-E168957D1123}" presName="descendantText" presStyleLbl="alignAccFollowNode1" presStyleIdx="0" presStyleCnt="1" custScaleX="312459" custScaleY="118981">
        <dgm:presLayoutVars>
          <dgm:bulletEnabled val="1"/>
        </dgm:presLayoutVars>
      </dgm:prSet>
      <dgm:spPr/>
    </dgm:pt>
  </dgm:ptLst>
  <dgm:cxnLst>
    <dgm:cxn modelId="{0AC8295B-0309-4ADD-8F05-D0199CE722B4}" srcId="{90596C11-4952-4687-938D-E168957D1123}" destId="{41930D89-E18C-40FB-B148-47156D10E8BB}" srcOrd="0" destOrd="0" parTransId="{AF5E7BFB-FDA6-4FC5-93B4-0FCA5C4B5247}" sibTransId="{19019568-EB40-4A51-BB15-C533C1EB625A}"/>
    <dgm:cxn modelId="{55935C59-7B96-4A1C-B3BF-353EAFA04C99}" type="presOf" srcId="{2E807622-1080-41AD-9ED5-6541F21D6270}" destId="{0F3469D4-7E3B-420F-96DD-2878A1F06A72}" srcOrd="0" destOrd="1" presId="urn:microsoft.com/office/officeart/2005/8/layout/vList5"/>
    <dgm:cxn modelId="{E43051A0-F59F-4F90-A475-938A4E65813D}" srcId="{90596C11-4952-4687-938D-E168957D1123}" destId="{2E807622-1080-41AD-9ED5-6541F21D6270}" srcOrd="1" destOrd="0" parTransId="{597A18F6-0AA6-4DEE-A0E7-DC4FFDCD2320}" sibTransId="{4F6F76A7-129B-4FD1-A197-D6AB5C070DB4}"/>
    <dgm:cxn modelId="{E3364AA1-48AF-4659-A25F-93C5F96E9415}" srcId="{90596C11-4952-4687-938D-E168957D1123}" destId="{7C09AFB9-CEF2-45AC-83C5-AD33AA5F6A8D}" srcOrd="2" destOrd="0" parTransId="{D11AB9C4-BE5C-405B-B840-B42F321D7CD1}" sibTransId="{6BB2C854-D752-4060-8C2F-E8DD45AB0B24}"/>
    <dgm:cxn modelId="{3A051FAC-08D4-4BCA-B0FA-958107DD6F34}" type="presOf" srcId="{7C09AFB9-CEF2-45AC-83C5-AD33AA5F6A8D}" destId="{0F3469D4-7E3B-420F-96DD-2878A1F06A72}" srcOrd="0" destOrd="2" presId="urn:microsoft.com/office/officeart/2005/8/layout/vList5"/>
    <dgm:cxn modelId="{C6472CB4-3C76-4FDB-B702-79F3CC075311}" type="presOf" srcId="{90596C11-4952-4687-938D-E168957D1123}" destId="{9AA88BCF-5ECB-4644-83E6-3B4B7FF94FDB}" srcOrd="0" destOrd="0" presId="urn:microsoft.com/office/officeart/2005/8/layout/vList5"/>
    <dgm:cxn modelId="{BBDC3ACB-9DFE-4303-9996-CE80CB46E0AF}" type="presOf" srcId="{BD5C02F9-FA20-445D-84E5-519BC532DE6A}" destId="{5C2307A2-E3C8-4884-A181-7F814E0AF0F5}" srcOrd="0" destOrd="0" presId="urn:microsoft.com/office/officeart/2005/8/layout/vList5"/>
    <dgm:cxn modelId="{F6E693DA-F1CF-4A11-98D7-8A1EFDE087B2}" srcId="{BD5C02F9-FA20-445D-84E5-519BC532DE6A}" destId="{90596C11-4952-4687-938D-E168957D1123}" srcOrd="0" destOrd="0" parTransId="{EB93EE33-BA1B-4AD5-A309-57506855C688}" sibTransId="{52E274EC-07EC-45B8-B9A9-8765C8643482}"/>
    <dgm:cxn modelId="{F03BD8FF-118B-48D7-9AD2-1B1F21C3C9B4}" type="presOf" srcId="{41930D89-E18C-40FB-B148-47156D10E8BB}" destId="{0F3469D4-7E3B-420F-96DD-2878A1F06A72}" srcOrd="0" destOrd="0" presId="urn:microsoft.com/office/officeart/2005/8/layout/vList5"/>
    <dgm:cxn modelId="{650280BB-63C1-4DDC-9E1A-32FDAEC89083}" type="presParOf" srcId="{5C2307A2-E3C8-4884-A181-7F814E0AF0F5}" destId="{A7922CF4-33E5-4438-B825-379F71EDE2D3}" srcOrd="0" destOrd="0" presId="urn:microsoft.com/office/officeart/2005/8/layout/vList5"/>
    <dgm:cxn modelId="{C98E1777-C44E-4AC5-8842-6139AD1B7583}" type="presParOf" srcId="{A7922CF4-33E5-4438-B825-379F71EDE2D3}" destId="{9AA88BCF-5ECB-4644-83E6-3B4B7FF94FDB}" srcOrd="0" destOrd="0" presId="urn:microsoft.com/office/officeart/2005/8/layout/vList5"/>
    <dgm:cxn modelId="{A491CB8D-951D-4AC1-9295-BAAE396145CB}" type="presParOf" srcId="{A7922CF4-33E5-4438-B825-379F71EDE2D3}" destId="{0F3469D4-7E3B-420F-96DD-2878A1F06A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69D4-7E3B-420F-96DD-2878A1F06A72}">
      <dsp:nvSpPr>
        <dsp:cNvPr id="0" name=""/>
        <dsp:cNvSpPr/>
      </dsp:nvSpPr>
      <dsp:spPr>
        <a:xfrm rot="5400000">
          <a:off x="4636967" y="-2807639"/>
          <a:ext cx="816359" cy="663724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内涵</a:t>
          </a:r>
          <a:r>
            <a:rPr lang="en-US" altLang="zh-CN" sz="1400" b="1" kern="1200" dirty="0"/>
            <a:t>:</a:t>
          </a:r>
          <a:r>
            <a:rPr lang="zh-CN" sz="1400" kern="1200" dirty="0"/>
            <a:t>就是党在政治立场、政治方向，政治道路，政治原则方向的领导。</a:t>
          </a:r>
          <a:endParaRPr lang="zh-CN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主要表现</a:t>
          </a:r>
          <a:r>
            <a:rPr lang="en-US" altLang="zh-CN" sz="1400" b="1" kern="1200" dirty="0"/>
            <a:t>:</a:t>
          </a:r>
          <a:r>
            <a:rPr lang="zh-CN" sz="1400" kern="1200" dirty="0"/>
            <a:t>党的</a:t>
          </a:r>
          <a:r>
            <a:rPr lang="zh-CN" sz="1400" u="sng" kern="1200" dirty="0"/>
            <a:t>路线、方针、政策</a:t>
          </a:r>
          <a:r>
            <a:rPr lang="zh-CN" sz="1400" kern="1200" dirty="0"/>
            <a:t>的领导。</a:t>
          </a:r>
          <a:endParaRPr lang="zh-CN" altLang="en-US" sz="1400" b="1" kern="1200" dirty="0"/>
        </a:p>
      </dsp:txBody>
      <dsp:txXfrm rot="-5400000">
        <a:off x="1726525" y="142654"/>
        <a:ext cx="6597394" cy="736657"/>
      </dsp:txXfrm>
    </dsp:sp>
    <dsp:sp modelId="{9AA88BCF-5ECB-4644-83E6-3B4B7FF94FDB}">
      <dsp:nvSpPr>
        <dsp:cNvPr id="0" name=""/>
        <dsp:cNvSpPr/>
      </dsp:nvSpPr>
      <dsp:spPr>
        <a:xfrm>
          <a:off x="304642" y="0"/>
          <a:ext cx="1397849" cy="10204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政治领导</a:t>
          </a:r>
        </a:p>
      </dsp:txBody>
      <dsp:txXfrm>
        <a:off x="354456" y="49814"/>
        <a:ext cx="1298221" cy="920821"/>
      </dsp:txXfrm>
    </dsp:sp>
    <dsp:sp modelId="{0BD05C40-A762-49CB-B4C2-3936AA5817FC}">
      <dsp:nvSpPr>
        <dsp:cNvPr id="0" name=""/>
        <dsp:cNvSpPr/>
      </dsp:nvSpPr>
      <dsp:spPr>
        <a:xfrm rot="5400000">
          <a:off x="4500209" y="-1702819"/>
          <a:ext cx="1080664" cy="6630763"/>
        </a:xfrm>
        <a:prstGeom prst="round2SameRect">
          <a:avLst/>
        </a:prstGeom>
        <a:solidFill>
          <a:schemeClr val="accent3">
            <a:tint val="40000"/>
            <a:alpha val="90000"/>
            <a:hueOff val="-2307746"/>
            <a:satOff val="-743"/>
            <a:lumOff val="-3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307746"/>
              <a:satOff val="-743"/>
              <a:lumOff val="-3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内涵</a:t>
          </a:r>
          <a:r>
            <a:rPr lang="en-US" altLang="zh-CN" sz="1400" b="1" kern="1200" dirty="0"/>
            <a:t>:</a:t>
          </a:r>
          <a:r>
            <a:rPr lang="zh-CN" sz="1400" kern="1200" dirty="0"/>
            <a:t>就是党在思想理论和意识形态上的领导。</a:t>
          </a:r>
          <a:endParaRPr lang="zh-CN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主要表现</a:t>
          </a:r>
          <a:r>
            <a:rPr lang="en-US" altLang="zh-CN" sz="1400" b="1" kern="1200" dirty="0"/>
            <a:t>:</a:t>
          </a:r>
          <a:r>
            <a:rPr lang="zh-CN" sz="1400" kern="1200" dirty="0"/>
            <a:t>坚持马克思主义在意识形态领域中的指导地位，用马</a:t>
          </a:r>
          <a:r>
            <a:rPr lang="zh-CN" altLang="en-US" sz="1400" kern="1200" dirty="0"/>
            <a:t>、</a:t>
          </a:r>
          <a:r>
            <a:rPr lang="zh-CN" sz="1400" kern="1200" dirty="0"/>
            <a:t>毛</a:t>
          </a:r>
          <a:r>
            <a:rPr lang="zh-CN" altLang="en-US" sz="1400" kern="1200" dirty="0"/>
            <a:t>、、</a:t>
          </a:r>
          <a:r>
            <a:rPr lang="zh-CN" sz="1400" kern="1200" dirty="0"/>
            <a:t>三</a:t>
          </a:r>
          <a:r>
            <a:rPr lang="zh-CN" altLang="en-US" sz="1400" kern="1200" dirty="0"/>
            <a:t>、</a:t>
          </a:r>
          <a:r>
            <a:rPr lang="zh-CN" sz="1400" kern="1200" dirty="0"/>
            <a:t>科</a:t>
          </a:r>
          <a:r>
            <a:rPr lang="zh-CN" altLang="en-US" sz="1400" kern="1200" dirty="0"/>
            <a:t>、习</a:t>
          </a:r>
          <a:r>
            <a:rPr lang="zh-CN" sz="1400" kern="1200" dirty="0"/>
            <a:t>武装全党教育人民，巩固全党全国各族人民团结奋进的共同思想基础。</a:t>
          </a:r>
          <a:endParaRPr lang="zh-CN" altLang="en-US" sz="1400" b="1" kern="1200" dirty="0"/>
        </a:p>
      </dsp:txBody>
      <dsp:txXfrm rot="-5400000">
        <a:off x="1725160" y="1124984"/>
        <a:ext cx="6578009" cy="975156"/>
      </dsp:txXfrm>
    </dsp:sp>
    <dsp:sp modelId="{36CC3AF6-ABC6-43B3-A4A2-958B396D2BB0}">
      <dsp:nvSpPr>
        <dsp:cNvPr id="0" name=""/>
        <dsp:cNvSpPr/>
      </dsp:nvSpPr>
      <dsp:spPr>
        <a:xfrm>
          <a:off x="304665" y="1084826"/>
          <a:ext cx="1396484" cy="1020449"/>
        </a:xfrm>
        <a:prstGeom prst="roundRect">
          <a:avLst/>
        </a:prstGeom>
        <a:solidFill>
          <a:schemeClr val="accent3">
            <a:hueOff val="-2387982"/>
            <a:satOff val="756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思想领导</a:t>
          </a:r>
        </a:p>
      </dsp:txBody>
      <dsp:txXfrm>
        <a:off x="354479" y="1134640"/>
        <a:ext cx="1296856" cy="920821"/>
      </dsp:txXfrm>
    </dsp:sp>
    <dsp:sp modelId="{E828C19B-F083-4B39-A0D4-D7FD2076ED43}">
      <dsp:nvSpPr>
        <dsp:cNvPr id="0" name=""/>
        <dsp:cNvSpPr/>
      </dsp:nvSpPr>
      <dsp:spPr>
        <a:xfrm rot="5400000">
          <a:off x="4636967" y="-604480"/>
          <a:ext cx="816359" cy="6637245"/>
        </a:xfrm>
        <a:prstGeom prst="round2SameRect">
          <a:avLst/>
        </a:prstGeom>
        <a:solidFill>
          <a:schemeClr val="accent3">
            <a:tint val="40000"/>
            <a:alpha val="90000"/>
            <a:hueOff val="-4615492"/>
            <a:satOff val="-1485"/>
            <a:lumOff val="-64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615492"/>
              <a:satOff val="-1485"/>
              <a:lumOff val="-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内涵</a:t>
          </a:r>
          <a:r>
            <a:rPr lang="en-US" altLang="zh-CN" sz="1400" b="1" kern="1200" dirty="0"/>
            <a:t>:</a:t>
          </a:r>
          <a:r>
            <a:rPr lang="zh-CN" sz="1400" kern="1200" dirty="0"/>
            <a:t>就是党在组织体系和组织工作方面的领导。</a:t>
          </a:r>
          <a:endParaRPr lang="zh-CN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主要表现</a:t>
          </a:r>
          <a:r>
            <a:rPr lang="en-US" altLang="zh-CN" sz="1400" b="1" kern="1200" dirty="0"/>
            <a:t>:</a:t>
          </a:r>
          <a:r>
            <a:rPr lang="zh-CN" sz="1400" kern="1200" dirty="0"/>
            <a:t>党的各级</a:t>
          </a:r>
          <a:r>
            <a:rPr lang="zh-CN" sz="1400" u="sng" kern="1200" dirty="0"/>
            <a:t>组织，党的干部，广大党员</a:t>
          </a:r>
          <a:r>
            <a:rPr lang="zh-CN" sz="1400" kern="1200" dirty="0"/>
            <a:t>组织带领人民群众为实现党的任务和主张而奋斗。</a:t>
          </a:r>
          <a:endParaRPr lang="zh-CN" altLang="en-US" sz="1400" b="1" kern="1200" dirty="0"/>
        </a:p>
      </dsp:txBody>
      <dsp:txXfrm rot="-5400000">
        <a:off x="1726525" y="2345813"/>
        <a:ext cx="6597394" cy="736657"/>
      </dsp:txXfrm>
    </dsp:sp>
    <dsp:sp modelId="{57B61B9E-3CB5-433D-9C8F-B6DCCF993410}">
      <dsp:nvSpPr>
        <dsp:cNvPr id="0" name=""/>
        <dsp:cNvSpPr/>
      </dsp:nvSpPr>
      <dsp:spPr>
        <a:xfrm>
          <a:off x="304642" y="2186406"/>
          <a:ext cx="1397849" cy="1020449"/>
        </a:xfrm>
        <a:prstGeom prst="roundRect">
          <a:avLst/>
        </a:prstGeom>
        <a:solidFill>
          <a:schemeClr val="accent3">
            <a:hueOff val="-4775964"/>
            <a:satOff val="1513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组织领导</a:t>
          </a:r>
        </a:p>
      </dsp:txBody>
      <dsp:txXfrm>
        <a:off x="354456" y="2236220"/>
        <a:ext cx="1298221" cy="920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69D4-7E3B-420F-96DD-2878A1F06A72}">
      <dsp:nvSpPr>
        <dsp:cNvPr id="0" name=""/>
        <dsp:cNvSpPr/>
      </dsp:nvSpPr>
      <dsp:spPr>
        <a:xfrm rot="5400000">
          <a:off x="3737085" y="-3226700"/>
          <a:ext cx="1371374" cy="789555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400" b="1" kern="1200" dirty="0"/>
            <a:t>就是要：</a:t>
          </a:r>
          <a:r>
            <a:rPr lang="zh-CN" altLang="en-US" sz="1400" kern="1200" dirty="0"/>
            <a:t>确保党和国家的事业沿着正确方向前进。</a:t>
          </a:r>
        </a:p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400" b="1" kern="1200" dirty="0"/>
            <a:t>最重要的是：</a:t>
          </a:r>
          <a:r>
            <a:rPr lang="zh-CN" altLang="en-US" sz="1400" kern="1200" dirty="0"/>
            <a:t>必须增强</a:t>
          </a:r>
          <a:r>
            <a:rPr lang="zh-CN" altLang="en-US" sz="1400" u="none" kern="1200" dirty="0"/>
            <a:t>政治意识、大局意识、核心意识、看齐意识，自觉维护党中央权威和集中统一领</a:t>
          </a:r>
          <a:r>
            <a:rPr lang="zh-CN" altLang="en-US" sz="1400" u="sng" kern="1200" dirty="0"/>
            <a:t>导</a:t>
          </a:r>
          <a:r>
            <a:rPr lang="zh-CN" altLang="en-US" sz="1400" kern="1200" dirty="0"/>
            <a:t>，</a:t>
          </a:r>
        </a:p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400" b="1" kern="1200" dirty="0"/>
            <a:t>确保</a:t>
          </a:r>
          <a:r>
            <a:rPr lang="zh-CN" altLang="en-US" sz="1400" kern="1200" dirty="0"/>
            <a:t>党在世界形势深刻变化的历史进程中始终</a:t>
          </a:r>
          <a:r>
            <a:rPr lang="zh-CN" altLang="en-US" sz="1400" b="1" kern="1200" dirty="0"/>
            <a:t>走在时代前列</a:t>
          </a:r>
          <a:r>
            <a:rPr lang="zh-CN" altLang="en-US" sz="1400" kern="1200" dirty="0"/>
            <a:t>，在应对国内外各种风险和考验的历史进程中始终成为全国人民的</a:t>
          </a:r>
          <a:r>
            <a:rPr lang="zh-CN" altLang="en-US" sz="1400" b="1" kern="1200" dirty="0"/>
            <a:t>主心骨</a:t>
          </a:r>
          <a:r>
            <a:rPr lang="zh-CN" altLang="en-US" sz="1400" kern="1200" dirty="0"/>
            <a:t>，在坚持和发展中国特色社会主义的历史进程中，始终成为</a:t>
          </a:r>
          <a:r>
            <a:rPr lang="zh-CN" altLang="en-US" sz="1400" b="1" kern="1200" dirty="0"/>
            <a:t>坚强领导核心</a:t>
          </a:r>
          <a:r>
            <a:rPr lang="zh-CN" altLang="en-US" sz="1400" kern="1200" dirty="0"/>
            <a:t>。</a:t>
          </a:r>
        </a:p>
      </dsp:txBody>
      <dsp:txXfrm rot="-5400000">
        <a:off x="474994" y="102336"/>
        <a:ext cx="7828613" cy="1237484"/>
      </dsp:txXfrm>
    </dsp:sp>
    <dsp:sp modelId="{9AA88BCF-5ECB-4644-83E6-3B4B7FF94FDB}">
      <dsp:nvSpPr>
        <dsp:cNvPr id="0" name=""/>
        <dsp:cNvSpPr/>
      </dsp:nvSpPr>
      <dsp:spPr>
        <a:xfrm>
          <a:off x="0" y="37904"/>
          <a:ext cx="474828" cy="13663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政治领导</a:t>
          </a:r>
        </a:p>
      </dsp:txBody>
      <dsp:txXfrm>
        <a:off x="23179" y="61083"/>
        <a:ext cx="428470" cy="1319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69D4-7E3B-420F-96DD-2878A1F06A72}">
      <dsp:nvSpPr>
        <dsp:cNvPr id="0" name=""/>
        <dsp:cNvSpPr/>
      </dsp:nvSpPr>
      <dsp:spPr>
        <a:xfrm rot="5400000">
          <a:off x="3887418" y="-3410297"/>
          <a:ext cx="1110325" cy="79309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就是要：</a:t>
          </a:r>
          <a:r>
            <a:rPr lang="zh-CN" altLang="en-US" sz="1400" kern="1200" dirty="0"/>
            <a:t>统一思想，集中智慧，凝聚力量，</a:t>
          </a:r>
        </a:p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最重要的就是：</a:t>
          </a:r>
          <a:r>
            <a:rPr lang="zh-CN" altLang="en-US" sz="1400" kern="1200" dirty="0"/>
            <a:t>以习近平新时代中国特色社会主义思想为行动指南，培育和践行社会主义核心价值观，</a:t>
          </a:r>
        </a:p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培养</a:t>
          </a:r>
          <a:r>
            <a:rPr lang="zh-CN" altLang="en-US" sz="1400" kern="1200" dirty="0"/>
            <a:t>社会主义现代化强国建设者</a:t>
          </a:r>
          <a:r>
            <a:rPr lang="en-US" altLang="zh-CN" sz="1400" kern="1200" dirty="0"/>
            <a:t>,</a:t>
          </a:r>
          <a:r>
            <a:rPr lang="zh-CN" altLang="en-US" sz="1400" b="1" u="none" kern="1200" dirty="0"/>
            <a:t>培养</a:t>
          </a:r>
          <a:r>
            <a:rPr lang="zh-CN" altLang="en-US" sz="1400" u="none" kern="1200" dirty="0"/>
            <a:t>担当中华民族伟大复兴大任的时代新人。</a:t>
          </a:r>
        </a:p>
      </dsp:txBody>
      <dsp:txXfrm rot="-5400000">
        <a:off x="477120" y="54203"/>
        <a:ext cx="7876719" cy="1001921"/>
      </dsp:txXfrm>
    </dsp:sp>
    <dsp:sp modelId="{9AA88BCF-5ECB-4644-83E6-3B4B7FF94FDB}">
      <dsp:nvSpPr>
        <dsp:cNvPr id="0" name=""/>
        <dsp:cNvSpPr/>
      </dsp:nvSpPr>
      <dsp:spPr>
        <a:xfrm>
          <a:off x="0" y="542"/>
          <a:ext cx="476955" cy="1109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ts val="17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思想领导</a:t>
          </a:r>
        </a:p>
      </dsp:txBody>
      <dsp:txXfrm>
        <a:off x="23283" y="23825"/>
        <a:ext cx="430389" cy="1062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69D4-7E3B-420F-96DD-2878A1F06A72}">
      <dsp:nvSpPr>
        <dsp:cNvPr id="0" name=""/>
        <dsp:cNvSpPr/>
      </dsp:nvSpPr>
      <dsp:spPr>
        <a:xfrm rot="5400000">
          <a:off x="3807969" y="-3297923"/>
          <a:ext cx="1271352" cy="79328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就是要：</a:t>
          </a:r>
          <a:r>
            <a:rPr lang="zh-CN" altLang="en-US" sz="1400" kern="1200" dirty="0"/>
            <a:t>保证党的路线、方针、政策和重大工作部署得到贯彻执行，</a:t>
          </a:r>
        </a:p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最重要的就是：</a:t>
          </a:r>
          <a:r>
            <a:rPr lang="zh-CN" altLang="en-US" sz="1400" kern="1200" dirty="0"/>
            <a:t>坚持党管干部</a:t>
          </a:r>
          <a:r>
            <a:rPr lang="zh-CN" altLang="en-US" sz="1400" b="1" kern="1200" dirty="0"/>
            <a:t>原则</a:t>
          </a:r>
          <a:r>
            <a:rPr lang="zh-CN" altLang="en-US" sz="1400" kern="1200" dirty="0"/>
            <a:t>，以组织体系建设为</a:t>
          </a:r>
          <a:r>
            <a:rPr lang="zh-CN" altLang="en-US" sz="1400" b="1" kern="1200" dirty="0"/>
            <a:t>重点</a:t>
          </a:r>
        </a:p>
        <a:p>
          <a:pPr marL="114300" lvl="1" indent="-114300" algn="l" defTabSz="6223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kern="1200" dirty="0"/>
            <a:t>着力培养</a:t>
          </a:r>
          <a:r>
            <a:rPr lang="zh-CN" altLang="en-US" sz="1400" kern="1200" dirty="0"/>
            <a:t>忠诚干净</a:t>
          </a:r>
          <a:r>
            <a:rPr lang="zh-CN" altLang="en-US" sz="1400" u="none" kern="1200" dirty="0"/>
            <a:t>担当的高素质干部，着力聚集爱国奉献等各方面优秀人才，坚持</a:t>
          </a:r>
          <a:r>
            <a:rPr lang="zh-CN" altLang="en-US" sz="1400" kern="1200" dirty="0"/>
            <a:t>德才兼、备以德为先、任人唯贤， 为坚持和加强党的全面领导坚持、坚持和发展中国特色社会主义，提供坚强</a:t>
          </a:r>
          <a:r>
            <a:rPr lang="zh-CN" altLang="en-US" sz="1400" b="1" kern="1200" dirty="0"/>
            <a:t>组织保证</a:t>
          </a:r>
          <a:r>
            <a:rPr lang="zh-CN" altLang="en-US" sz="1400" kern="1200" dirty="0"/>
            <a:t>。</a:t>
          </a:r>
        </a:p>
      </dsp:txBody>
      <dsp:txXfrm rot="-5400000">
        <a:off x="477235" y="94873"/>
        <a:ext cx="7870758" cy="1147228"/>
      </dsp:txXfrm>
    </dsp:sp>
    <dsp:sp modelId="{9AA88BCF-5ECB-4644-83E6-3B4B7FF94FDB}">
      <dsp:nvSpPr>
        <dsp:cNvPr id="0" name=""/>
        <dsp:cNvSpPr/>
      </dsp:nvSpPr>
      <dsp:spPr>
        <a:xfrm>
          <a:off x="0" y="652"/>
          <a:ext cx="477069" cy="13356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组织领导</a:t>
          </a:r>
        </a:p>
      </dsp:txBody>
      <dsp:txXfrm>
        <a:off x="23289" y="23941"/>
        <a:ext cx="430491" cy="1289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9365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4672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694F384-1D1D-4AAD-AE68-D802FD718032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t>30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4534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【正文】一部分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263155" y="4937232"/>
            <a:ext cx="5662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46628" y="1454664"/>
            <a:ext cx="5199016" cy="20142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第三课  坚持和加强党的全面领导</a:t>
            </a:r>
            <a:br>
              <a:rPr lang="en-US" altLang="zh-CN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第一框  坚持党的领导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63471" y="3688836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刘欣 李婷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42C1E-5DD8-4EA2-B712-1230F95E40DD}"/>
              </a:ext>
            </a:extLst>
          </p:cNvPr>
          <p:cNvSpPr txBox="1"/>
          <p:nvPr/>
        </p:nvSpPr>
        <p:spPr>
          <a:xfrm>
            <a:off x="4399214" y="97590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07" y="544787"/>
            <a:ext cx="9032583" cy="445680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①从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国内（境内）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看，十九大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回答了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新时代坚持和发展中国特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色社会主义的一系列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重大理论和实践问题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，对决胜全面建成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小康社会、开启全面建设社会主义现代化强国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作了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全面部署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   关系到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长远发展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和人民群众的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未来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，因此，必然受到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境内的高度关注。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②从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国际（境外）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看，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中国特色社会主义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展现出强大的生命力，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中国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国际影响力不断增强。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越来越多的中国倡议上升为国际共识，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越来越多的中国方案汇聚成国际行动。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世界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关注中国的政策走向、战略愿景、未来发展。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十九大报告蕴含的发展理念、提出的战略目标与世界的繁荣进步息息相关。因此，必然受到境外的高度关注。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55708" y="19588"/>
            <a:ext cx="903258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defTabSz="685800" fontAlgn="base" hangingPunct="1">
              <a:spcAft>
                <a:spcPct val="0"/>
              </a:spcAft>
            </a:pPr>
            <a:r>
              <a:rPr lang="en-US" altLang="zh-CN" sz="2400" b="1" kern="1200" spc="150" noProof="1">
                <a:latin typeface="黑体" panose="02010609060101010101" charset="-122"/>
                <a:ea typeface="黑体" panose="02010609060101010101" charset="-122"/>
                <a:sym typeface="+mn-ea"/>
              </a:rPr>
              <a:t>  1.</a:t>
            </a:r>
            <a:r>
              <a:rPr lang="zh-CN" altLang="en-US" sz="2400" b="1" kern="1200" spc="150" noProof="1">
                <a:latin typeface="+mn-ea"/>
                <a:sym typeface="+mn-ea"/>
              </a:rPr>
              <a:t>十九大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sym typeface="+mn-ea"/>
              </a:rPr>
              <a:t>为什么</a:t>
            </a:r>
            <a:r>
              <a:rPr lang="zh-CN" altLang="en-US" sz="2400" b="1" kern="1200" spc="150" noProof="1">
                <a:latin typeface="+mn-ea"/>
                <a:sym typeface="+mn-ea"/>
              </a:rPr>
              <a:t>会受到境内外媒体与民众的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sym typeface="+mn-ea"/>
              </a:rPr>
              <a:t>高度关注</a:t>
            </a:r>
            <a:r>
              <a:rPr lang="zh-CN" altLang="en-US" sz="2400" b="1" kern="1200" spc="150" noProof="1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9" y="542101"/>
            <a:ext cx="8978792" cy="452096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党的集中统一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</a:rPr>
              <a:t>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我国国家制度和国家治理体系的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</a:rPr>
              <a:t>显著优势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之一。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中国共产党自成立以来，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团结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带领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人民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Calibri" panose="020F0502020204030204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把马克思主义基本原理同中国具体实际相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结合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Calibri" panose="020F0502020204030204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赢得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中国革命建设和改革的一个又一个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胜利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中国共产党领导是中国特色社会主义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最本质的特征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是中国特色社会主义制度的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最大优势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办好中国的事情，关键在党。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党政军民学，东西南北中，党是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</a:rPr>
              <a:t>领导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一切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</a:rPr>
              <a:t>总揽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全局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</a:rPr>
              <a:t>协调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各方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党的领导是全面的、系统的、整体的，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 pitchFamily="49" charset="-122"/>
                <a:cs typeface="+mj-cs"/>
              </a:rPr>
              <a:t>包括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政治领导、思想领导、组织领导。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53789" y="80436"/>
            <a:ext cx="897879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spcAft>
                <a:spcPct val="0"/>
              </a:spcAft>
            </a:pPr>
            <a:r>
              <a:rPr lang="en-US" altLang="zh-CN" sz="2400" b="1" kern="1200" spc="150" noProof="1">
                <a:latin typeface="黑体" panose="02010609060101010101" charset="-122"/>
                <a:ea typeface="黑体" panose="02010609060101010101" charset="-122"/>
                <a:sym typeface="+mn-ea"/>
              </a:rPr>
              <a:t>2.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sym typeface="+mn-ea"/>
              </a:rPr>
              <a:t> 如何理解</a:t>
            </a:r>
            <a:r>
              <a:rPr lang="zh-CN" altLang="en-US" sz="2400" b="1" kern="1200" spc="150" noProof="1">
                <a:latin typeface="+mn-ea"/>
                <a:sym typeface="+mn-ea"/>
              </a:rPr>
              <a:t>中国共产党在我国政治生活中的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sym typeface="+mn-ea"/>
              </a:rPr>
              <a:t>作用</a:t>
            </a:r>
            <a:r>
              <a:rPr lang="zh-CN" altLang="en-US" sz="2400" b="1" kern="1200" spc="150" noProof="1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400" b="1" kern="1200" spc="15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800867"/>
            <a:ext cx="8859690" cy="41857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结合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探究与分享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，讲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个问题：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坚持党的领导具有重要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党的领导的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党的领导的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政治领导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：内涵、主要体现、坚持要求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思想领导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：内涵、主要体现、坚持要求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组织领导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：内涵、主要体现、坚持要求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坚持党的全面领导的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能力要求</a:t>
            </a: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69049" y="36987"/>
            <a:ext cx="8859690" cy="5978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第一目  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政治领导、思想领导、组织领导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49839" y="34883"/>
            <a:ext cx="892500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坚持党的领导具有重要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CE939ED8-1E68-46A1-9AD0-9AFC1C02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762447"/>
            <a:ext cx="9013371" cy="3889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我国宪法规定：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“社会主义制度是中华人民共和国的根本制度。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中国共产党领导是中国特色社会主义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最本质的特征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中国共产党领导是中国特色社会主义制度的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最大优势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坚持党的领导，是中国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事业不断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取得胜利的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根本政治保证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，具有重要意义。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5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49839" y="34883"/>
            <a:ext cx="892500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党的领导的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CE939ED8-1E68-46A1-9AD0-9AFC1C02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762447"/>
            <a:ext cx="9013371" cy="3869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党的领导是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主要包括政治领导、思想领导和组织领导。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提供    政治保证、思想保证、组织保证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坚持    正确道路、科学理论、优越制度、显著优势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坚定    道路自信、理论自信、制度自信、文化自信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保证    方向正确、方法正确、行动正确、成就取得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23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5314" y="0"/>
            <a:ext cx="901337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党的领导的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主要内容：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内涵、主要体现、坚持要求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CE939ED8-1E68-46A1-9AD0-9AFC1C02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523220"/>
            <a:ext cx="9013371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lvl="0"/>
            <a:r>
              <a:rPr lang="zh-CN" altLang="en-US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）政治领导</a:t>
            </a: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内涵：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党在政治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立场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面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的领导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路线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方针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的领导。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确保党和国家的事业沿着正确方向前进，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最重要的是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必须增强政治意识、大局意识、核心意识、看齐意识，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自觉维护党中央权威和集中统一领导，确保党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形势深刻变化的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历史进程中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始终走在时代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在应对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各种风险和考验的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历史进程中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始终成为全国人民的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主心骨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在坚持和发展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特色社会主义的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历史进程中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始终成为坚强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领导核心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12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>
            <a:extLst>
              <a:ext uri="{FF2B5EF4-FFF2-40B4-BE49-F238E27FC236}">
                <a16:creationId xmlns:a16="http://schemas.microsoft.com/office/drawing/2014/main" id="{CE939ED8-1E68-46A1-9AD0-9AFC1C02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115967"/>
            <a:ext cx="9013371" cy="48936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lvl="0"/>
            <a:r>
              <a:rPr lang="zh-CN" altLang="en-US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）思想领导</a:t>
            </a: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内涵：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思想理论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上的领导。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坚持马克思主义在意识形态领域中的指导地位，用马克思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列宁主义、毛泽东思想、邓小平理论、“三个代表”重要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思想、科学发展观、习近平新时代中国特色社会主义思想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武装全党、教育人民，巩固全党全国各族人民团结奋进的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共同思想基础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统一思想、集中智慧、凝聚力量，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最重要的是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以习近平新时代中国特色社会主义思想为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行动指南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践行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社会主义现代化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强国建设者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担当中华民族伟大复兴大任的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时代新人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37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2" y="36987"/>
            <a:ext cx="8928847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培育和践行社会主义核心价值观 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课下完成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99892" y="647464"/>
            <a:ext cx="8928847" cy="43165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党的十八大提出：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富强、民主、文明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和谐，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自由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平等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公正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法治，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爱国、敬业、诚信、友善，积极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培育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践行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社会主义核心价值观。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十三届全国人大一次会议通过的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中华人民共和国宪法修正案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将宪法第二十四条第二款中的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“国家倡导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爱祖国、爱人民、爱劳动、爱科学、爱社会主义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的公德”，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修改为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“国家倡导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社会主义核心价值观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提倡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爱祖国、爱人民、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爱劳动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、爱科学，爱社会主义的公德”。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将社会主义核心价值观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写入宪法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对于社会主义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核心价值观培育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有何重要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在新时代，加强党的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思想领导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要积极培育和践行社会主义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55904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1.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将社会主义核心价值观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写入宪法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对于社会主义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核心价值观培育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有何重要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99892" y="1006706"/>
            <a:ext cx="8928847" cy="33279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宪法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的规范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推动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为培育和践行社会主义核心价值观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良好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法治环境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依法治国和以德治国的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有机结合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社会主义核心价值观的教育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舆论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文化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熏陶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行为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制度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使社会主义核心价值观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内化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于心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外化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于行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204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2.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在新时代，加强党的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思想领导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要积极培育和践行社会主义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D798583-44F9-4F97-ADCD-074C4C500571}"/>
              </a:ext>
            </a:extLst>
          </p:cNvPr>
          <p:cNvSpPr txBox="1"/>
          <p:nvPr/>
        </p:nvSpPr>
        <p:spPr>
          <a:xfrm>
            <a:off x="99892" y="1006706"/>
            <a:ext cx="8928847" cy="37625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党的思想领导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，是党在思想理论和意识形态上的领导，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以武装全党、教育人民，巩固共同思想基础。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社会主义核心价值观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是社会各界广泛认同、普遍接受、一致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认可、共同追求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的核心价值观。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积极培育和践行社会主义核心价值观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，加强宣传教育，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冲破思想迷雾、廓清模糊认识，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引领社会思潮，凝聚社会共识，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团结广大人民群众，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全党全国各族人民团结奋斗的共同思想道德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为中国特色社会主义伟大事业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源源不断的精神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9469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id="{6A2856F3-175C-4D72-81AE-50D585C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93993"/>
            <a:ext cx="8782850" cy="49344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第三课  坚持和加强党的领导</a:t>
            </a:r>
            <a:endParaRPr lang="en-US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            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本课导语</a:t>
            </a:r>
            <a:b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中国共产党是我国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最高政治领导力量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办好中国的事情，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关键在党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中国共产党的领导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是中国特色社会主义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最本质的特征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是中国特色社会主义制度的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最大优势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在新时代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必须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党的全面领导，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必须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进一步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执政地位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99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>
            <a:extLst>
              <a:ext uri="{FF2B5EF4-FFF2-40B4-BE49-F238E27FC236}">
                <a16:creationId xmlns:a16="http://schemas.microsoft.com/office/drawing/2014/main" id="{CE939ED8-1E68-46A1-9AD0-9AFC1C02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309592"/>
            <a:ext cx="9013371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lvl="0"/>
            <a:r>
              <a:rPr lang="zh-CN" altLang="en-US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）组织领导</a:t>
            </a: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内涵：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组织体系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组织工作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方面的领导。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党的各级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、广大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组织带领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人民群众为实现党的任务和主张而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党管干部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原则，以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组织体系建设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为重点，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着力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忠诚干净担当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的高素质干部，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着力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爱国奉献的各方面优秀人才，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德才兼备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以德为先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任人唯贤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为坚持和加强党的全面领导、坚持和发展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组织保证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573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2116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1945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在党的七大预备会议上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毛泽东指出：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“要知道，一个队伍经常是不大整齐的，所以就要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常常喊看齐，向左看齐，向右看齐，向中看齐。我们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向中央基准看齐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向大会基准看齐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看齐是原则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有偏差是实际生活，有了偏差，就喊看齐。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2015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在中共中央政治局专题民主生活会上</a:t>
            </a:r>
            <a:r>
              <a:rPr lang="zh-CN" altLang="en-US" sz="105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10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习近平提出，必须有很强的看齐意识，经常、主动向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党中央看齐，向党的理论和路线方针政策看齐。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    党员干部必须有很强的看齐意识，自觉在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作风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等方面始终做到向党中央看齐，向党的理论和路线方针政策看齐。</a:t>
            </a: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相关链接</a:t>
            </a:r>
            <a:r>
              <a:rPr lang="en-US" altLang="zh-CN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：看齐意识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44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800867"/>
            <a:ext cx="8859690" cy="3869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总之，坚持党的全面领导，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就要不断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政治领导力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思想引领力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群众组织力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社会号召力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从而确保党永葆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旺盛生命力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强大战斗力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69049" y="36987"/>
            <a:ext cx="885969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4.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坚持党的全面领导的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能力要求</a:t>
            </a:r>
          </a:p>
        </p:txBody>
      </p:sp>
    </p:spTree>
    <p:extLst>
      <p:ext uri="{BB962C8B-B14F-4D97-AF65-F5344CB8AC3E}">
        <p14:creationId xmlns:p14="http://schemas.microsoft.com/office/powerpoint/2010/main" val="132308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716343"/>
            <a:ext cx="8859690" cy="29855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结合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相关链接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，讲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个问题：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坚持和加强党的全面领导的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内涵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坚持和加强党的全面领导的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要求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坚持和加强党的全面领导的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重要性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2800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第二目    新时代坚持和加强党的全面领导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6"/>
          <p:cNvSpPr>
            <a:spLocks noChangeArrowheads="1"/>
          </p:cNvSpPr>
          <p:nvPr/>
        </p:nvSpPr>
        <p:spPr bwMode="auto">
          <a:xfrm>
            <a:off x="130629" y="82209"/>
            <a:ext cx="8921163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坚持和加强党的全面领导的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内涵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523" y="785481"/>
            <a:ext cx="8867374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在中国特色社会主义新时代，坚持和加强党的全面领导,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就是要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确保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党始终处于领导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核心地位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健全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总揽全局、协调各方的党的领导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制度体系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不忘初心、牢记使命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的制度，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坚定维护党中央权威和集中统一领导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的各项制度，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党的全面领导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制度，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为人民执政、靠人民执政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各项制度，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提高党的执政能力和领导水平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制度，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全面从严治党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制度</a:t>
            </a:r>
          </a:p>
          <a:p>
            <a:pPr algn="ctr">
              <a:defRPr/>
            </a:pPr>
            <a:endParaRPr lang="en-US" altLang="zh-CN" b="1" dirty="0">
              <a:latin typeface="+mn-ea"/>
              <a:ea typeface="仿宋_GB231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585683"/>
            <a:ext cx="8921163" cy="449274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建立不忘初心、牢记使命的制度。确保全党遵守党章，恪守党的性质和宗旨，坚持用共产主义远大理想和中国特色社会主义共同理想凝聚全党、团结人民，用习近平新时代中国特色社会主义思想武装全党、教育人民、指导工作，夯实党执政的思想基础。把不忘初心、牢记使命作为加强党的建设的永恒课题和全体党员、干部的终身课题，形成长效机制，坚持不懈锤炼党员、干部忠诚干净担当的政治品格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全面贯彻党的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基本理论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基本路线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基本方略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持续推进党的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理论创新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实践创新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制度创新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使一切工作顺应时代潮流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符合发展规律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体现人民愿望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确保党始终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rPr>
              <a:t>走在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时代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人民衷心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rgbClr val="33CC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牢记初心使命是巩固党的领导地位和执政基础的根本保证。</a:t>
            </a:r>
            <a:endParaRPr lang="en-US" altLang="zh-CN" sz="2400" b="1" dirty="0">
              <a:solidFill>
                <a:srgbClr val="33CC33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65069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相关链接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：建立不忘初心、牢记使命的制度</a:t>
            </a:r>
          </a:p>
        </p:txBody>
      </p:sp>
    </p:spTree>
    <p:extLst>
      <p:ext uri="{BB962C8B-B14F-4D97-AF65-F5344CB8AC3E}">
        <p14:creationId xmlns:p14="http://schemas.microsoft.com/office/powerpoint/2010/main" val="70562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6"/>
          <p:cNvSpPr>
            <a:spLocks noChangeArrowheads="1"/>
          </p:cNvSpPr>
          <p:nvPr/>
        </p:nvSpPr>
        <p:spPr bwMode="auto">
          <a:xfrm>
            <a:off x="84524" y="66841"/>
            <a:ext cx="8967268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坚持和加强党的全面领导的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要求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524" y="770113"/>
            <a:ext cx="8967268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在我国政治生活中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党是居于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领导地位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l"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①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加强党的集中统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一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支持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人大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r>
              <a:rPr lang="en-US" altLang="zh-CN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政协</a:t>
            </a:r>
            <a:r>
              <a:rPr lang="en-US" altLang="zh-CN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监察委员会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法院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检察院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依法依章程履行职能、开展工作、发挥作用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②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坚持和完善党对人民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军队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绝对领导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体现在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建设、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建设</a:t>
            </a:r>
            <a:r>
              <a:rPr lang="en-US" altLang="zh-CN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建设</a:t>
            </a:r>
            <a:r>
              <a:rPr lang="en-US" altLang="zh-CN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建设</a:t>
            </a:r>
            <a:r>
              <a:rPr lang="en-US" altLang="zh-CN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文明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建设各个领域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体现在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党和国家工作的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各个方面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各个环节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011" y="756824"/>
            <a:ext cx="887267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坚持和加强党的全面领导，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才能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真正落实以人民为中心的发展思想，建设现代化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体系，健全人民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当家作主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的制度体系，推动社会主义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文化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繁荣兴盛，保障和改善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民生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，加强和创新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治理，加快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文明体制改革，正确认识和应对复杂的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国际局势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（五位一体）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才能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协调推进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建成小康社会、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深化改革、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依法治国、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从严治党，为改革发展提供强大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动力和可靠保障。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（四个全面）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3011" y="82209"/>
            <a:ext cx="8872676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</a:rPr>
              <a:t>  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坚持和加强党的全面领导的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重要性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2116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早在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抗日战争时期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为更好地应对战争中遇到的各种困难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中共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中央就曾提出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党领导一切其他组织，如军队、政府与民众团体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新中国成立后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，毛泽东先后多次强调“党领导一切”的思想，指出：“工、农、商、学、兵、政、党这七个方面，党是领导一切的。党要领导工业、农业、商业、文化教育、军队和政府。”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习近平在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党的十九大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报告中重申“党政军民学，东西南北中，党是领导一切的”，旨在强调要坚持党对一切工作的领导，自觉维护党中央权威和集中统一领导，确保党始终总揽全局、协调各方。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2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200" b="1" dirty="0">
                <a:solidFill>
                  <a:srgbClr val="008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坚持党对一切工作的领导，必须体现在治国理政的方方面面，体现在国家政权的机构、体制、制度等的设计、安排和运行之中，确保党的领导全覆盖，确保党的领导更加坚强有力。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相关链接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：党领导一切</a:t>
            </a:r>
          </a:p>
        </p:txBody>
      </p:sp>
    </p:spTree>
    <p:extLst>
      <p:ext uri="{BB962C8B-B14F-4D97-AF65-F5344CB8AC3E}">
        <p14:creationId xmlns:p14="http://schemas.microsoft.com/office/powerpoint/2010/main" val="426894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276625" y="209254"/>
            <a:ext cx="8667589" cy="305850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本课分两框</a:t>
            </a:r>
            <a:endParaRPr lang="en-US" altLang="zh-CN" sz="3600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第三课  坚持和加强党的领导</a:t>
            </a:r>
            <a:br>
              <a:rPr lang="zh-CN" altLang="en-US" sz="4000" b="1" dirty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第一框   坚持党的领导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第二框   巩固党的执政地位</a:t>
            </a:r>
            <a:endParaRPr lang="zh-CN" altLang="en-US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39148" y="-31875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第一框  知识结构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098614" y="1214077"/>
            <a:ext cx="160154" cy="3588444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331734" y="1019334"/>
            <a:ext cx="143469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政治领导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思想领导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组织领导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290890" y="3405109"/>
            <a:ext cx="143469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加强党的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全面领导</a:t>
            </a: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2990826" y="381620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坚持中国共产党领导具有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重要意义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2990826" y="2838198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坚持党的全面领导的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能力要求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2990826" y="3405109"/>
            <a:ext cx="60532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和加强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党的全面领导的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内涵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Box 25"/>
          <p:cNvSpPr txBox="1">
            <a:spLocks noChangeArrowheads="1"/>
          </p:cNvSpPr>
          <p:nvPr/>
        </p:nvSpPr>
        <p:spPr bwMode="auto">
          <a:xfrm>
            <a:off x="2990826" y="3972020"/>
            <a:ext cx="60532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新时代坚持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和加强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党的全面领导的</a:t>
            </a:r>
            <a:r>
              <a:rPr lang="zh-CN" altLang="zh-CN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具体内容</a:t>
            </a: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2990827" y="4524369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新时代坚持和加强党的全面领导的</a:t>
            </a:r>
            <a:r>
              <a:rPr lang="zh-CN" altLang="zh-CN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重要性</a:t>
            </a:r>
            <a:endParaRPr lang="zh-CN" altLang="en-US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313" y="1269361"/>
            <a:ext cx="738717" cy="34778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党的领导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830673" y="3405109"/>
            <a:ext cx="95913" cy="1569659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4AB44C57-1EB0-4ED7-8593-B8EB88A0B0A3}"/>
              </a:ext>
            </a:extLst>
          </p:cNvPr>
          <p:cNvSpPr/>
          <p:nvPr/>
        </p:nvSpPr>
        <p:spPr>
          <a:xfrm>
            <a:off x="2830672" y="536575"/>
            <a:ext cx="95913" cy="2513985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1B33573-C76C-4F54-8057-16E4735A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911977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党的领导是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全面的、系统的、整体的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2E073802-A83A-4B9B-88D2-2A189225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1379465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政治领导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的内涵、体现、坚持要求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8E2BE22-0C97-4240-9BA6-3758E471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1841130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思想领导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的内涵、体现、坚持要求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C7DF6BF-7777-42E8-B6AC-7DF46077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2302795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组织领导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的内涵、体现、坚持要求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3500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6"/>
          <p:cNvSpPr>
            <a:spLocks noChangeArrowheads="1"/>
          </p:cNvSpPr>
          <p:nvPr/>
        </p:nvSpPr>
        <p:spPr bwMode="auto">
          <a:xfrm>
            <a:off x="354010" y="294194"/>
            <a:ext cx="811507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党的领导的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特点、主要内容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内容占位符 5"/>
          <p:cNvGraphicFramePr>
            <a:graphicFrameLocks noGrp="1"/>
          </p:cNvGraphicFramePr>
          <p:nvPr>
            <p:ph idx="1"/>
          </p:nvPr>
        </p:nvGraphicFramePr>
        <p:xfrm>
          <a:off x="94339" y="1749375"/>
          <a:ext cx="8692445" cy="322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标题 1"/>
          <p:cNvSpPr txBox="1"/>
          <p:nvPr/>
        </p:nvSpPr>
        <p:spPr>
          <a:xfrm>
            <a:off x="364050" y="839727"/>
            <a:ext cx="8105035" cy="412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j-lt"/>
                <a:ea typeface="+mj-ea"/>
                <a:cs typeface="+mj-cs"/>
              </a:rPr>
              <a:t>特点：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党的领导是全面的、系统的、整体的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359029" y="1249707"/>
            <a:ext cx="8105035" cy="412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j-lt"/>
                <a:ea typeface="+mj-ea"/>
                <a:cs typeface="+mj-cs"/>
              </a:rPr>
              <a:t>主要内容的内涵、主要体现：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98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5"/>
          <p:cNvGraphicFramePr/>
          <p:nvPr/>
        </p:nvGraphicFramePr>
        <p:xfrm>
          <a:off x="359632" y="1018013"/>
          <a:ext cx="8370717" cy="144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内容占位符 5"/>
          <p:cNvGraphicFramePr/>
          <p:nvPr/>
        </p:nvGraphicFramePr>
        <p:xfrm>
          <a:off x="354797" y="2547257"/>
          <a:ext cx="8408208" cy="111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内容占位符 5"/>
          <p:cNvGraphicFramePr/>
          <p:nvPr/>
        </p:nvGraphicFramePr>
        <p:xfrm>
          <a:off x="326572" y="3755569"/>
          <a:ext cx="8410222" cy="133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354797" y="139482"/>
            <a:ext cx="811507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党的领导的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特点、主要内容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359816" y="605124"/>
            <a:ext cx="8105035" cy="412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j-lt"/>
                <a:ea typeface="+mj-ea"/>
                <a:cs typeface="+mj-cs"/>
              </a:rPr>
              <a:t>主要内容新时代如何坚持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03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03" y="74519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第三课  知识结构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55A1DE60-0DD1-4E9E-A9BC-CB90F08BEEE5}"/>
              </a:ext>
            </a:extLst>
          </p:cNvPr>
          <p:cNvSpPr/>
          <p:nvPr/>
        </p:nvSpPr>
        <p:spPr>
          <a:xfrm>
            <a:off x="1381969" y="1154942"/>
            <a:ext cx="191826" cy="2278700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>
            <a:extLst>
              <a:ext uri="{FF2B5EF4-FFF2-40B4-BE49-F238E27FC236}">
                <a16:creationId xmlns:a16="http://schemas.microsoft.com/office/drawing/2014/main" id="{BC25F872-8273-4865-9983-5842F9A0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62" y="878862"/>
            <a:ext cx="1411643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党的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领导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61" y="2859151"/>
            <a:ext cx="1411643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巩固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党的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执政地位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F2949FB6-0559-404C-93ED-AC3592D8F5AA}"/>
              </a:ext>
            </a:extLst>
          </p:cNvPr>
          <p:cNvSpPr/>
          <p:nvPr/>
        </p:nvSpPr>
        <p:spPr>
          <a:xfrm>
            <a:off x="3077083" y="889956"/>
            <a:ext cx="151278" cy="830997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0" name="TextBox 12">
            <a:extLst>
              <a:ext uri="{FF2B5EF4-FFF2-40B4-BE49-F238E27FC236}">
                <a16:creationId xmlns:a16="http://schemas.microsoft.com/office/drawing/2014/main" id="{09ACB73F-933B-498F-8213-BCCFDAC7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935" y="741289"/>
            <a:ext cx="509124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政治领导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思想领导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组织领导</a:t>
            </a:r>
            <a:endParaRPr lang="zh-CN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201" name="TextBox 13">
            <a:extLst>
              <a:ext uri="{FF2B5EF4-FFF2-40B4-BE49-F238E27FC236}">
                <a16:creationId xmlns:a16="http://schemas.microsoft.com/office/drawing/2014/main" id="{FF0F5DD9-64BD-48D1-875A-2D8C5512F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935" y="1330503"/>
            <a:ext cx="509124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加强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全面领导</a:t>
            </a:r>
            <a:endParaRPr lang="zh-CN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935" y="2734476"/>
            <a:ext cx="509124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全面从严治党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936" y="3348717"/>
            <a:ext cx="509124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科学执政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民主执政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依法执政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3834F0-376A-4617-BD17-309334290FC7}"/>
              </a:ext>
            </a:extLst>
          </p:cNvPr>
          <p:cNvSpPr txBox="1"/>
          <p:nvPr/>
        </p:nvSpPr>
        <p:spPr>
          <a:xfrm>
            <a:off x="421203" y="1125318"/>
            <a:ext cx="854038" cy="23083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坚持和</a:t>
            </a:r>
            <a:endParaRPr lang="en-US" altLang="zh-CN" sz="2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加强党的全面领导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B41F6B2A-2B61-4900-A834-2BE85F063FF9}"/>
              </a:ext>
            </a:extLst>
          </p:cNvPr>
          <p:cNvSpPr/>
          <p:nvPr/>
        </p:nvSpPr>
        <p:spPr>
          <a:xfrm>
            <a:off x="3077083" y="2866490"/>
            <a:ext cx="151278" cy="830997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22769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440296" y="518471"/>
            <a:ext cx="8306440" cy="32329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第一框   坚持党的领导</a:t>
            </a:r>
            <a:endParaRPr lang="en-US" altLang="zh-CN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本框分两目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：党的十九大受到高度关注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领导、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领导、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领导</a:t>
            </a:r>
            <a:b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全面领导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39148" y="-31875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第一框  知识结构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098614" y="1214077"/>
            <a:ext cx="160154" cy="3588444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331734" y="1019334"/>
            <a:ext cx="143469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政治领导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思想领导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组织领导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290890" y="3405109"/>
            <a:ext cx="143469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加强党的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全面领导</a:t>
            </a: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2990826" y="381620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坚持中国共产党领导具有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重要意义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2990826" y="2838198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坚持党的全面领导的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能力要求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2990826" y="3405109"/>
            <a:ext cx="60532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新时代坚持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和加强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党的全面领导的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内涵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Box 25"/>
          <p:cNvSpPr txBox="1">
            <a:spLocks noChangeArrowheads="1"/>
          </p:cNvSpPr>
          <p:nvPr/>
        </p:nvSpPr>
        <p:spPr bwMode="auto">
          <a:xfrm>
            <a:off x="2990826" y="3972020"/>
            <a:ext cx="60532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新时代坚持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和加强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党的全面领导的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要求</a:t>
            </a:r>
            <a:endParaRPr lang="zh-CN" altLang="zh-CN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2990827" y="4524369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新时代坚持和加强党的全面领导的</a:t>
            </a:r>
            <a:r>
              <a:rPr lang="zh-CN" altLang="zh-CN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重要性</a:t>
            </a:r>
            <a:endParaRPr lang="zh-CN" altLang="en-US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313" y="1269361"/>
            <a:ext cx="738717" cy="34778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党的领导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830673" y="3405109"/>
            <a:ext cx="95913" cy="1569659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4AB44C57-1EB0-4ED7-8593-B8EB88A0B0A3}"/>
              </a:ext>
            </a:extLst>
          </p:cNvPr>
          <p:cNvSpPr/>
          <p:nvPr/>
        </p:nvSpPr>
        <p:spPr>
          <a:xfrm>
            <a:off x="2830672" y="536575"/>
            <a:ext cx="95913" cy="2513985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1B33573-C76C-4F54-8057-16E4735A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911977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党的领导是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全面的、系统的、整体的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2E073802-A83A-4B9B-88D2-2A189225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1379465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政治领导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的内涵、体现、坚持要求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8E2BE22-0C97-4240-9BA6-3758E471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1841130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思想领导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的内涵、体现、坚持要求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C7DF6BF-7777-42E8-B6AC-7DF46077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7" y="2302795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组织领导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的内涵、体现、坚持要求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39148" y="-31875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第一框  知识结构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098614" y="1214077"/>
            <a:ext cx="160154" cy="3588444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331734" y="1019334"/>
            <a:ext cx="143469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党的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政治领导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思想领导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组织领导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290890" y="3405109"/>
            <a:ext cx="143469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加强党的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全面领导</a:t>
            </a: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2990826" y="713619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意义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2990826" y="3405109"/>
            <a:ext cx="60532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内涵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Box 25"/>
          <p:cNvSpPr txBox="1">
            <a:spLocks noChangeArrowheads="1"/>
          </p:cNvSpPr>
          <p:nvPr/>
        </p:nvSpPr>
        <p:spPr bwMode="auto">
          <a:xfrm>
            <a:off x="2990826" y="3972020"/>
            <a:ext cx="60532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要求</a:t>
            </a:r>
            <a:endParaRPr lang="zh-CN" altLang="zh-CN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2990827" y="4524369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重要性</a:t>
            </a:r>
            <a:endParaRPr lang="zh-CN" altLang="en-US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313" y="1269361"/>
            <a:ext cx="738717" cy="34778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党的领导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830673" y="3405109"/>
            <a:ext cx="95913" cy="1569659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4AB44C57-1EB0-4ED7-8593-B8EB88A0B0A3}"/>
              </a:ext>
            </a:extLst>
          </p:cNvPr>
          <p:cNvSpPr/>
          <p:nvPr/>
        </p:nvSpPr>
        <p:spPr>
          <a:xfrm>
            <a:off x="2830672" y="845244"/>
            <a:ext cx="160154" cy="1851852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1B33573-C76C-4F54-8057-16E4735A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6" y="1276751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特点：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全面的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系统的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整体的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2E073802-A83A-4B9B-88D2-2A189225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6" y="1859225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内容：内涵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主要体现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坚持要求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8E2BE22-0C97-4240-9BA6-3758E471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26" y="2441998"/>
            <a:ext cx="60532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能力要求</a:t>
            </a:r>
            <a:endParaRPr lang="zh-CN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86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52550"/>
              </p:ext>
            </p:extLst>
          </p:nvPr>
        </p:nvGraphicFramePr>
        <p:xfrm>
          <a:off x="53788" y="74450"/>
          <a:ext cx="8998003" cy="4944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内容要求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学习活动要求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  </a:t>
                      </a:r>
                      <a:endParaRPr lang="zh-CN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理解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坚持党对一切工作领导的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意义。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zh-CN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以“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党的领导体现在哪些方面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”为议题，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探究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党的领导的</a:t>
                      </a: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特点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体现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意义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和</a:t>
                      </a: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要求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评析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事例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分析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党的领导的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内涵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特点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主要体现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党政军民学，东西南北中，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党是领导一切的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中国共产党始终处于</a:t>
                      </a: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领导核心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地位。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结合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实例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理解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坚持和加强党的全面领导的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内涵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明确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坚持和加强党的全面领导的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重要性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zh-CN" altLang="zh-CN" sz="24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阐述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新时代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如何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坚持和加强党的全面领导，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2143" y="813163"/>
            <a:ext cx="8839714" cy="4131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fontAlgn="base" hangingPunct="1">
              <a:spcAft>
                <a:spcPct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    2017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18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日，中国共产党第十九次全国代表大会在北京人民大会堂开幕。党的十九大的召开受到境内外媒体与民众的高度关注。</a:t>
            </a:r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  <a:p>
            <a:pPr defTabSz="685800" fontAlgn="base" hangingPunct="1">
              <a:spcAft>
                <a:spcPct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“党的十九大”在移动互联网形成亿级讨论，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2017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18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日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9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时至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19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日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9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时，关键词“十九大”在某社交网站平台产生数据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506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万条，峰值高达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99.99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（最高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100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）。该平台对“十九大”相关话题统计显示，“十九大”的阅读量为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25.3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亿人次，讨论量为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452.3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pitchFamily="34" charset="0"/>
              </a:rPr>
              <a:t>万条。</a:t>
            </a:r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  <a:p>
            <a:pPr defTabSz="685800" fontAlgn="base" hangingPunct="1">
              <a:spcAft>
                <a:spcPct val="0"/>
              </a:spcAft>
            </a:pPr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Calibri" panose="020F0502020204030204" pitchFamily="34" charset="0"/>
            </a:endParaRPr>
          </a:p>
          <a:p>
            <a:pPr defTabSz="685800" fontAlgn="base" hangingPunct="1">
              <a:spcAft>
                <a:spcPct val="0"/>
              </a:spcAft>
            </a:pPr>
            <a:r>
              <a:rPr lang="en-US" altLang="zh-CN" sz="2400" b="1" kern="1200" spc="15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   1.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rPr>
              <a:t>十九大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为什么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rPr>
              <a:t>会受到境内外媒体与民众的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ea typeface="+mn-ea"/>
                <a:cs typeface="+mn-cs"/>
                <a:sym typeface="+mn-ea"/>
              </a:rPr>
              <a:t>高度关注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。</a:t>
            </a:r>
          </a:p>
          <a:p>
            <a:pPr hangingPunct="1">
              <a:spcAft>
                <a:spcPct val="0"/>
              </a:spcAft>
            </a:pPr>
            <a:r>
              <a:rPr lang="en-US" altLang="zh-CN" sz="2400" b="1" kern="1200" spc="15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   2.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+mn-ea"/>
                <a:ea typeface="+mn-ea"/>
                <a:cs typeface="+mn-cs"/>
                <a:sym typeface="+mn-ea"/>
              </a:rPr>
              <a:t>如何理解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rPr>
              <a:t>中国共产党在我国政治生活中的</a:t>
            </a:r>
            <a:r>
              <a:rPr lang="zh-CN" altLang="en-US" sz="2400" b="1" kern="1200" spc="150" noProof="1">
                <a:solidFill>
                  <a:srgbClr val="FF0000"/>
                </a:solidFill>
                <a:latin typeface="+mn-ea"/>
                <a:ea typeface="+mn-ea"/>
                <a:cs typeface="+mn-cs"/>
                <a:sym typeface="+mn-ea"/>
              </a:rPr>
              <a:t>作用</a:t>
            </a:r>
            <a:r>
              <a:rPr lang="zh-CN" altLang="en-US" sz="2400" b="1" kern="1200" spc="15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。</a:t>
            </a:r>
            <a:endParaRPr lang="zh-CN" altLang="en-US" sz="2400" b="1" kern="1200" spc="15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44459" y="36987"/>
            <a:ext cx="8839714" cy="5810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indent="228600" algn="ctr" defTabSz="685800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200" spc="15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教材第</a:t>
            </a:r>
            <a:r>
              <a:rPr lang="en-US" altLang="zh-CN" sz="2400" b="1" kern="1200" spc="15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25</a:t>
            </a:r>
            <a:r>
              <a:rPr lang="zh-CN" altLang="en-US" sz="2400" b="1" kern="1200" spc="15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页 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探究与分享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：十九大受到高度关注</a:t>
            </a:r>
            <a:endParaRPr lang="en-US" altLang="zh-CN" sz="2400" b="1" kern="1200" spc="150" noProof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3581</Words>
  <Application>Microsoft Office PowerPoint</Application>
  <PresentationFormat>全屏显示(16:9)</PresentationFormat>
  <Paragraphs>324</Paragraphs>
  <Slides>32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仿宋</vt:lpstr>
      <vt:lpstr>黑体</vt:lpstr>
      <vt:lpstr>楷体</vt:lpstr>
      <vt:lpstr>宋体</vt:lpstr>
      <vt:lpstr>微软雅黑</vt:lpstr>
      <vt:lpstr>Arial</vt:lpstr>
      <vt:lpstr>Calibri</vt:lpstr>
      <vt:lpstr>1_Office 主题​​</vt:lpstr>
      <vt:lpstr>   《政治与法治》第5课时 第三课  坚持和加强党的全面领导 第一框  坚持党的领导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199</cp:revision>
  <dcterms:created xsi:type="dcterms:W3CDTF">2020-02-01T11:21:00Z</dcterms:created>
  <dcterms:modified xsi:type="dcterms:W3CDTF">2020-04-19T05:19:00Z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2052-11.1.0.9587</vt:lpwstr>
  </property>
</Properties>
</file>