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0" r:id="rId2"/>
    <p:sldId id="264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9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71690" autoAdjust="0"/>
  </p:normalViewPr>
  <p:slideViewPr>
    <p:cSldViewPr snapToGrid="0">
      <p:cViewPr varScale="1">
        <p:scale>
          <a:sx n="53" d="100"/>
          <a:sy n="53" d="100"/>
        </p:scale>
        <p:origin x="-13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image" Target="../media/image86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12" Type="http://schemas.openxmlformats.org/officeDocument/2006/relationships/image" Target="../media/image85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11" Type="http://schemas.openxmlformats.org/officeDocument/2006/relationships/image" Target="../media/image84.wmf"/><Relationship Id="rId5" Type="http://schemas.openxmlformats.org/officeDocument/2006/relationships/image" Target="../media/image78.wmf"/><Relationship Id="rId15" Type="http://schemas.openxmlformats.org/officeDocument/2006/relationships/image" Target="../media/image88.wmf"/><Relationship Id="rId10" Type="http://schemas.openxmlformats.org/officeDocument/2006/relationships/image" Target="../media/image83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Relationship Id="rId14" Type="http://schemas.openxmlformats.org/officeDocument/2006/relationships/image" Target="../media/image8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9.wmf"/><Relationship Id="rId18" Type="http://schemas.openxmlformats.org/officeDocument/2006/relationships/image" Target="../media/image24.wmf"/><Relationship Id="rId26" Type="http://schemas.openxmlformats.org/officeDocument/2006/relationships/image" Target="../media/image32.wmf"/><Relationship Id="rId3" Type="http://schemas.openxmlformats.org/officeDocument/2006/relationships/image" Target="../media/image9.wmf"/><Relationship Id="rId21" Type="http://schemas.openxmlformats.org/officeDocument/2006/relationships/image" Target="../media/image27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17" Type="http://schemas.openxmlformats.org/officeDocument/2006/relationships/image" Target="../media/image23.wmf"/><Relationship Id="rId25" Type="http://schemas.openxmlformats.org/officeDocument/2006/relationships/image" Target="../media/image31.wmf"/><Relationship Id="rId2" Type="http://schemas.openxmlformats.org/officeDocument/2006/relationships/image" Target="../media/image8.wmf"/><Relationship Id="rId16" Type="http://schemas.openxmlformats.org/officeDocument/2006/relationships/image" Target="../media/image22.wmf"/><Relationship Id="rId20" Type="http://schemas.openxmlformats.org/officeDocument/2006/relationships/image" Target="../media/image26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24" Type="http://schemas.openxmlformats.org/officeDocument/2006/relationships/image" Target="../media/image30.wmf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23" Type="http://schemas.openxmlformats.org/officeDocument/2006/relationships/image" Target="../media/image29.wmf"/><Relationship Id="rId10" Type="http://schemas.openxmlformats.org/officeDocument/2006/relationships/image" Target="../media/image16.wmf"/><Relationship Id="rId19" Type="http://schemas.openxmlformats.org/officeDocument/2006/relationships/image" Target="../media/image25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Relationship Id="rId22" Type="http://schemas.openxmlformats.org/officeDocument/2006/relationships/image" Target="../media/image28.wmf"/><Relationship Id="rId27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1.wmf"/><Relationship Id="rId2" Type="http://schemas.openxmlformats.org/officeDocument/2006/relationships/image" Target="../media/image41.wmf"/><Relationship Id="rId1" Type="http://schemas.openxmlformats.org/officeDocument/2006/relationships/image" Target="../media/image47.wmf"/><Relationship Id="rId6" Type="http://schemas.openxmlformats.org/officeDocument/2006/relationships/image" Target="../media/image50.wmf"/><Relationship Id="rId5" Type="http://schemas.openxmlformats.org/officeDocument/2006/relationships/image" Target="../media/image42.wmf"/><Relationship Id="rId4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FAC0-4E78-4B4A-9ADA-EE7413CBA2A2}" type="datetimeFigureOut">
              <a:rPr lang="zh-CN" altLang="en-US" smtClean="0"/>
              <a:pPr/>
              <a:t>2020/4/6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E8FE-40DA-41DC-AE77-8790382988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64943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  <a:pPr/>
              <a:t>2020/4/6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7897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请注意：正式授课内容建议正文标题为黑体</a:t>
            </a:r>
            <a:r>
              <a:rPr lang="en-US" altLang="zh-CN" dirty="0" smtClean="0"/>
              <a:t>30</a:t>
            </a:r>
            <a:r>
              <a:rPr lang="zh-CN" altLang="en-US" dirty="0" smtClean="0"/>
              <a:t>号字；正文推荐华文楷体，尽量不小于</a:t>
            </a:r>
            <a:r>
              <a:rPr lang="en-US" altLang="zh-CN" dirty="0" smtClean="0"/>
              <a:t>20</a:t>
            </a:r>
            <a:r>
              <a:rPr lang="zh-CN" altLang="en-US" dirty="0" smtClean="0"/>
              <a:t>号，根据文字量可适当调整。英文</a:t>
            </a:r>
            <a:r>
              <a:rPr lang="en-US" altLang="zh-CN" dirty="0" smtClean="0"/>
              <a:t>1.</a:t>
            </a:r>
            <a:r>
              <a:rPr lang="zh-CN" altLang="en-US" dirty="0" smtClean="0"/>
              <a:t>字体以</a:t>
            </a:r>
            <a:r>
              <a:rPr lang="en-US" altLang="zh-CN" dirty="0" smtClean="0"/>
              <a:t>Times New Roman</a:t>
            </a:r>
            <a:r>
              <a:rPr lang="zh-CN" altLang="en-US" dirty="0" smtClean="0"/>
              <a:t>为主</a:t>
            </a:r>
            <a:r>
              <a:rPr lang="en-US" altLang="zh-CN" dirty="0" smtClean="0"/>
              <a:t>,</a:t>
            </a:r>
            <a:r>
              <a:rPr lang="zh-CN" altLang="en-US" dirty="0" smtClean="0"/>
              <a:t>可搭配使用</a:t>
            </a:r>
            <a:r>
              <a:rPr lang="en-US" altLang="zh-CN" dirty="0" smtClean="0"/>
              <a:t>Arial</a:t>
            </a:r>
            <a:r>
              <a:rPr lang="zh-CN" altLang="en-US" dirty="0" smtClean="0"/>
              <a:t>。</a:t>
            </a:r>
            <a:r>
              <a:rPr lang="en-US" altLang="zh-CN" dirty="0" smtClean="0"/>
              <a:t>2.</a:t>
            </a:r>
            <a:r>
              <a:rPr lang="zh-CN" altLang="en-US" dirty="0" smtClean="0"/>
              <a:t>字号：标题一般使用</a:t>
            </a:r>
            <a:r>
              <a:rPr lang="en-US" altLang="zh-CN" dirty="0" smtClean="0"/>
              <a:t>32—36</a:t>
            </a:r>
            <a:r>
              <a:rPr lang="zh-CN" altLang="en-US" dirty="0" smtClean="0"/>
              <a:t>号，特别强调可以用</a:t>
            </a:r>
            <a:r>
              <a:rPr lang="en-US" altLang="zh-CN" dirty="0" smtClean="0"/>
              <a:t>40</a:t>
            </a:r>
            <a:r>
              <a:rPr lang="zh-CN" altLang="en-US" dirty="0" smtClean="0"/>
              <a:t>号；正文一般用</a:t>
            </a:r>
            <a:r>
              <a:rPr lang="en-US" altLang="zh-CN" dirty="0" smtClean="0"/>
              <a:t>24—28</a:t>
            </a:r>
            <a:r>
              <a:rPr lang="zh-CN" altLang="en-US" dirty="0" smtClean="0"/>
              <a:t>号，特别强调可用</a:t>
            </a:r>
            <a:r>
              <a:rPr lang="en-US" altLang="zh-CN" dirty="0" smtClean="0"/>
              <a:t>32</a:t>
            </a:r>
            <a:r>
              <a:rPr lang="zh-CN" altLang="en-US" smtClean="0"/>
              <a:t>号。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37788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787727" y="2280725"/>
            <a:ext cx="9144000" cy="1126124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787727" y="3619499"/>
            <a:ext cx="7273974" cy="1056835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主讲人：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pPr/>
              <a:t>2020/4/6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3986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pPr/>
              <a:t>2020/4/6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8444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2020/4/6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4pPr>
            <a:lvl5pPr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pPr/>
              <a:t>2020/4/6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00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pPr/>
              <a:t>2020/4/6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1339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pPr/>
              <a:t>2020/4/6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444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pPr/>
              <a:t>2020/4/6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1211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pPr/>
              <a:t>2020/4/6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557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pPr/>
              <a:t>2020/4/6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563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pPr/>
              <a:t>2020/4/6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382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pPr/>
              <a:t>2020/4/6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73100" y="-5486"/>
            <a:ext cx="229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高中数学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498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438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  <a:pPr/>
              <a:t>2020/4/6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3392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oleObject" Target="../embeddings/oleObject81.bin"/><Relationship Id="rId18" Type="http://schemas.openxmlformats.org/officeDocument/2006/relationships/oleObject" Target="../embeddings/oleObject86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5.bin"/><Relationship Id="rId12" Type="http://schemas.openxmlformats.org/officeDocument/2006/relationships/oleObject" Target="../embeddings/oleObject80.bin"/><Relationship Id="rId1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4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4.bin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83.bin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2.bin"/><Relationship Id="rId9" Type="http://schemas.openxmlformats.org/officeDocument/2006/relationships/oleObject" Target="../embeddings/oleObject77.bin"/><Relationship Id="rId14" Type="http://schemas.openxmlformats.org/officeDocument/2006/relationships/oleObject" Target="../embeddings/oleObject8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90.bin"/><Relationship Id="rId12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89.bin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88.bin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87.bin"/><Relationship Id="rId9" Type="http://schemas.openxmlformats.org/officeDocument/2006/relationships/oleObject" Target="../embeddings/oleObject9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9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3.bin"/><Relationship Id="rId5" Type="http://schemas.openxmlformats.org/officeDocument/2006/relationships/oleObject" Target="../embeddings/oleObject102.bin"/><Relationship Id="rId4" Type="http://schemas.openxmlformats.org/officeDocument/2006/relationships/oleObject" Target="../embeddings/oleObject10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8.bin"/><Relationship Id="rId5" Type="http://schemas.openxmlformats.org/officeDocument/2006/relationships/oleObject" Target="../embeddings/oleObject107.bin"/><Relationship Id="rId4" Type="http://schemas.openxmlformats.org/officeDocument/2006/relationships/oleObject" Target="../embeddings/oleObject106.bin"/><Relationship Id="rId9" Type="http://schemas.openxmlformats.org/officeDocument/2006/relationships/oleObject" Target="../embeddings/oleObject1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__1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1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4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29" Type="http://schemas.openxmlformats.org/officeDocument/2006/relationships/oleObject" Target="../embeddings/oleObject2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24" Type="http://schemas.openxmlformats.org/officeDocument/2006/relationships/oleObject" Target="../embeddings/oleObject22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21.bin"/><Relationship Id="rId28" Type="http://schemas.openxmlformats.org/officeDocument/2006/relationships/oleObject" Target="../embeddings/oleObject26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31" Type="http://schemas.openxmlformats.org/officeDocument/2006/relationships/oleObject" Target="../embeddings/oleObject29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20.bin"/><Relationship Id="rId27" Type="http://schemas.openxmlformats.org/officeDocument/2006/relationships/oleObject" Target="../embeddings/oleObject25.bin"/><Relationship Id="rId30" Type="http://schemas.openxmlformats.org/officeDocument/2006/relationships/oleObject" Target="../embeddings/oleObject2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3.bin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2.bin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1.bin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662589" y="2558641"/>
            <a:ext cx="7216140" cy="971127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向量的数乘运算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700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60" y="1592165"/>
            <a:ext cx="569240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32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30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6448320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700" spc="30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 </a:t>
            </a:r>
            <a:r>
              <a:rPr lang="zh-CN" altLang="en-US" sz="2700" spc="301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李丁</a:t>
            </a:r>
            <a:endParaRPr lang="zh-CN" altLang="en-US" sz="2700" spc="301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787911" y="3112547"/>
            <a:ext cx="7067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 dirty="0">
                <a:ea typeface="宋体" pitchFamily="2" charset="-122"/>
              </a:rPr>
              <a:t>向量的加、减、数乘运算统称为向量的线性运算。</a:t>
            </a: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2896611" y="3866259"/>
          <a:ext cx="6885338" cy="1620708"/>
        </p:xfrm>
        <a:graphic>
          <a:graphicData uri="http://schemas.openxmlformats.org/presentationml/2006/ole">
            <p:oleObj spid="_x0000_s24578" name="公式" r:id="rId4" imgW="3288960" imgH="774360" progId="Equation.3">
              <p:embed/>
            </p:oleObj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834541" y="1594066"/>
          <a:ext cx="6245659" cy="1036514"/>
        </p:xfrm>
        <a:graphic>
          <a:graphicData uri="http://schemas.openxmlformats.org/presentationml/2006/ole">
            <p:oleObj spid="_x0000_s24579" name="公式" r:id="rId5" imgW="29080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790395" y="1215281"/>
          <a:ext cx="846479" cy="627126"/>
        </p:xfrm>
        <a:graphic>
          <a:graphicData uri="http://schemas.openxmlformats.org/presentationml/2006/ole">
            <p:oleObj spid="_x0000_s25602" name="公式" r:id="rId4" imgW="291960" imgH="215640" progId="Equation.3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704795" y="1215280"/>
          <a:ext cx="1059131" cy="547303"/>
        </p:xfrm>
        <a:graphic>
          <a:graphicData uri="http://schemas.openxmlformats.org/presentationml/2006/ole">
            <p:oleObj spid="_x0000_s25603" name="公式" r:id="rId5" imgW="393480" imgH="203040" progId="Equation.3">
              <p:embed/>
            </p:oleObj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4084333" y="1063250"/>
          <a:ext cx="2362200" cy="673100"/>
        </p:xfrm>
        <a:graphic>
          <a:graphicData uri="http://schemas.openxmlformats.org/presentationml/2006/ole">
            <p:oleObj spid="_x0000_s25604" r:id="rId6" imgW="889317" imgH="254317" progId="Equation.3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7105748" y="1095000"/>
          <a:ext cx="4286250" cy="641350"/>
        </p:xfrm>
        <a:graphic>
          <a:graphicData uri="http://schemas.openxmlformats.org/presentationml/2006/ole">
            <p:oleObj spid="_x0000_s25605" name="公式" r:id="rId7" imgW="1662574" imgH="254097" progId="Equation.3">
              <p:embed/>
            </p:oleObj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4080530" y="1796675"/>
          <a:ext cx="5238750" cy="644525"/>
        </p:xfrm>
        <a:graphic>
          <a:graphicData uri="http://schemas.openxmlformats.org/presentationml/2006/ole">
            <p:oleObj spid="_x0000_s25606" name="公式" r:id="rId8" imgW="2068622" imgH="254097" progId="Equation.3">
              <p:embed/>
            </p:oleObj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1957083" y="2904563"/>
          <a:ext cx="577850" cy="488950"/>
        </p:xfrm>
        <a:graphic>
          <a:graphicData uri="http://schemas.openxmlformats.org/presentationml/2006/ole">
            <p:oleObj spid="_x0000_s25607" r:id="rId9" imgW="242037" imgH="203870" progId="Equation.3">
              <p:embed/>
            </p:oleObj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2642883" y="2667103"/>
          <a:ext cx="2932112" cy="762000"/>
        </p:xfrm>
        <a:graphic>
          <a:graphicData uri="http://schemas.openxmlformats.org/presentationml/2006/ole">
            <p:oleObj spid="_x0000_s25608" r:id="rId10" imgW="927820" imgH="241722" progId="Equation.3">
              <p:embed/>
            </p:oleObj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5538483" y="2667103"/>
          <a:ext cx="1751012" cy="728662"/>
        </p:xfrm>
        <a:graphic>
          <a:graphicData uri="http://schemas.openxmlformats.org/presentationml/2006/ole">
            <p:oleObj spid="_x0000_s25609" r:id="rId11" imgW="609917" imgH="254317" progId="Equation.3">
              <p:embed/>
            </p:oleObj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7367283" y="2667103"/>
          <a:ext cx="1676400" cy="744537"/>
        </p:xfrm>
        <a:graphic>
          <a:graphicData uri="http://schemas.openxmlformats.org/presentationml/2006/ole">
            <p:oleObj spid="_x0000_s25610" r:id="rId12" imgW="571817" imgH="254317" progId="Equation.3">
              <p:embed/>
            </p:oleObj>
          </a:graphicData>
        </a:graphic>
      </p:graphicFrame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2634023" y="3657703"/>
          <a:ext cx="1916712" cy="591578"/>
        </p:xfrm>
        <a:graphic>
          <a:graphicData uri="http://schemas.openxmlformats.org/presentationml/2006/ole">
            <p:oleObj spid="_x0000_s25611" r:id="rId13" imgW="698514" imgH="216123" progId="Equation.3">
              <p:embed/>
            </p:oleObj>
          </a:graphicData>
        </a:graphic>
      </p:graphicFrame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4615223" y="3559278"/>
          <a:ext cx="4038600" cy="741362"/>
        </p:xfrm>
        <a:graphic>
          <a:graphicData uri="http://schemas.openxmlformats.org/presentationml/2006/ole">
            <p:oleObj spid="_x0000_s25612" r:id="rId14" imgW="1384617" imgH="254317" progId="Equation.3">
              <p:embed/>
            </p:oleObj>
          </a:graphicData>
        </a:graphic>
      </p:graphicFrame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4310423" y="4267303"/>
          <a:ext cx="1216025" cy="762000"/>
        </p:xfrm>
        <a:graphic>
          <a:graphicData uri="http://schemas.openxmlformats.org/presentationml/2006/ole">
            <p:oleObj spid="_x0000_s25613" r:id="rId15" imgW="407070" imgH="254538" progId="Equation.3">
              <p:embed/>
            </p:oleObj>
          </a:graphicData>
        </a:graphic>
      </p:graphicFrame>
      <p:graphicFrame>
        <p:nvGraphicFramePr>
          <p:cNvPr id="25614" name="Object 14"/>
          <p:cNvGraphicFramePr>
            <a:graphicFrameLocks noChangeAspect="1"/>
          </p:cNvGraphicFramePr>
          <p:nvPr/>
        </p:nvGraphicFramePr>
        <p:xfrm>
          <a:off x="2697818" y="5075378"/>
          <a:ext cx="1905000" cy="587375"/>
        </p:xfrm>
        <a:graphic>
          <a:graphicData uri="http://schemas.openxmlformats.org/presentationml/2006/ole">
            <p:oleObj spid="_x0000_s25614" r:id="rId16" imgW="698514" imgH="216123" progId="Equation.3">
              <p:embed/>
            </p:oleObj>
          </a:graphicData>
        </a:graphic>
      </p:graphicFrame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4679018" y="4999178"/>
          <a:ext cx="4403725" cy="652462"/>
        </p:xfrm>
        <a:graphic>
          <a:graphicData uri="http://schemas.openxmlformats.org/presentationml/2006/ole">
            <p:oleObj spid="_x0000_s25615" r:id="rId17" imgW="1537017" imgH="228917" progId="Equation.3">
              <p:embed/>
            </p:oleObj>
          </a:graphicData>
        </a:graphic>
      </p:graphicFrame>
      <p:graphicFrame>
        <p:nvGraphicFramePr>
          <p:cNvPr id="25616" name="Object 16"/>
          <p:cNvGraphicFramePr>
            <a:graphicFrameLocks noChangeAspect="1"/>
          </p:cNvGraphicFramePr>
          <p:nvPr/>
        </p:nvGraphicFramePr>
        <p:xfrm>
          <a:off x="4298018" y="5722193"/>
          <a:ext cx="3008312" cy="762000"/>
        </p:xfrm>
        <a:graphic>
          <a:graphicData uri="http://schemas.openxmlformats.org/presentationml/2006/ole">
            <p:oleObj spid="_x0000_s25616" r:id="rId18" imgW="1003617" imgH="25431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355563" y="2940138"/>
            <a:ext cx="6790191" cy="3404960"/>
            <a:chOff x="355563" y="2940138"/>
            <a:chExt cx="6790191" cy="3404960"/>
          </a:xfrm>
        </p:grpSpPr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355563" y="2940138"/>
            <a:ext cx="6790191" cy="507667"/>
          </p:xfrm>
          <a:graphic>
            <a:graphicData uri="http://schemas.openxmlformats.org/presentationml/2006/ole">
              <p:oleObj spid="_x0000_s26630" name="公式" r:id="rId4" imgW="3238200" imgH="241200" progId="Equation.3">
                <p:embed/>
              </p:oleObj>
            </a:graphicData>
          </a:graphic>
        </p:graphicFrame>
        <p:graphicFrame>
          <p:nvGraphicFramePr>
            <p:cNvPr id="11" name="Object 8"/>
            <p:cNvGraphicFramePr>
              <a:graphicFrameLocks noChangeAspect="1"/>
            </p:cNvGraphicFramePr>
            <p:nvPr/>
          </p:nvGraphicFramePr>
          <p:xfrm>
            <a:off x="1051795" y="3517534"/>
            <a:ext cx="2954337" cy="479425"/>
          </p:xfrm>
          <a:graphic>
            <a:graphicData uri="http://schemas.openxmlformats.org/presentationml/2006/ole">
              <p:oleObj spid="_x0000_s26631" name="公式" r:id="rId5" imgW="1409400" imgH="228600" progId="Equation.3">
                <p:embed/>
              </p:oleObj>
            </a:graphicData>
          </a:graphic>
        </p:graphicFrame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952915" y="4073839"/>
            <a:ext cx="5810927" cy="2271259"/>
          </p:xfrm>
          <a:graphic>
            <a:graphicData uri="http://schemas.openxmlformats.org/presentationml/2006/ole">
              <p:oleObj spid="_x0000_s26632" name="公式" r:id="rId6" imgW="2666880" imgH="1041120" progId="Equation.3">
                <p:embed/>
              </p:oleObj>
            </a:graphicData>
          </a:graphic>
        </p:graphicFrame>
      </p:grpSp>
      <p:grpSp>
        <p:nvGrpSpPr>
          <p:cNvPr id="15" name="组合 14"/>
          <p:cNvGrpSpPr/>
          <p:nvPr/>
        </p:nvGrpSpPr>
        <p:grpSpPr>
          <a:xfrm>
            <a:off x="241006" y="1084520"/>
            <a:ext cx="7676707" cy="1569660"/>
            <a:chOff x="7024577" y="4019107"/>
            <a:chExt cx="7676707" cy="1569660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10033555" y="4554842"/>
            <a:ext cx="2222240" cy="548785"/>
          </p:xfrm>
          <a:graphic>
            <a:graphicData uri="http://schemas.openxmlformats.org/presentationml/2006/ole">
              <p:oleObj spid="_x0000_s26626" r:id="rId7" imgW="978217" imgH="241617" progId="Equation.DSMT4">
                <p:embed/>
              </p:oleObj>
            </a:graphicData>
          </a:graphic>
        </p:graphicFrame>
        <p:grpSp>
          <p:nvGrpSpPr>
            <p:cNvPr id="14" name="组合 13"/>
            <p:cNvGrpSpPr/>
            <p:nvPr/>
          </p:nvGrpSpPr>
          <p:grpSpPr>
            <a:xfrm>
              <a:off x="13196774" y="4504671"/>
              <a:ext cx="738187" cy="504825"/>
              <a:chOff x="13345629" y="2208038"/>
              <a:chExt cx="738187" cy="504825"/>
            </a:xfrm>
          </p:grpSpPr>
          <p:graphicFrame>
            <p:nvGraphicFramePr>
              <p:cNvPr id="7" name="Object 4"/>
              <p:cNvGraphicFramePr>
                <a:graphicFrameLocks noChangeAspect="1"/>
              </p:cNvGraphicFramePr>
              <p:nvPr/>
            </p:nvGraphicFramePr>
            <p:xfrm>
              <a:off x="13345629" y="2208038"/>
              <a:ext cx="296862" cy="504825"/>
            </p:xfrm>
            <a:graphic>
              <a:graphicData uri="http://schemas.openxmlformats.org/presentationml/2006/ole">
                <p:oleObj spid="_x0000_s26627" r:id="rId8" imgW="127207" imgH="216030" progId="Equation.DSMT4">
                  <p:embed/>
                </p:oleObj>
              </a:graphicData>
            </a:graphic>
          </p:graphicFrame>
          <p:graphicFrame>
            <p:nvGraphicFramePr>
              <p:cNvPr id="8" name="Object 5"/>
              <p:cNvGraphicFramePr>
                <a:graphicFrameLocks noChangeAspect="1"/>
              </p:cNvGraphicFramePr>
              <p:nvPr/>
            </p:nvGraphicFramePr>
            <p:xfrm>
              <a:off x="13786954" y="2208038"/>
              <a:ext cx="296862" cy="504825"/>
            </p:xfrm>
            <a:graphic>
              <a:graphicData uri="http://schemas.openxmlformats.org/presentationml/2006/ole">
                <p:oleObj spid="_x0000_s26628" r:id="rId9" imgW="127207" imgH="216030" progId="Equation.DSMT4">
                  <p:embed/>
                </p:oleObj>
              </a:graphicData>
            </a:graphic>
          </p:graphicFrame>
        </p:grpSp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8135306" y="5069969"/>
            <a:ext cx="2722562" cy="500062"/>
          </p:xfrm>
          <a:graphic>
            <a:graphicData uri="http://schemas.openxmlformats.org/presentationml/2006/ole">
              <p:oleObj spid="_x0000_s26629" r:id="rId10" imgW="1245457" imgH="229016" progId="Equation.DSMT4">
                <p:embed/>
              </p:oleObj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7024577" y="4019107"/>
              <a:ext cx="76767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rgbClr val="00B050"/>
                  </a:solidFill>
                </a:rPr>
                <a:t>例 </a:t>
              </a:r>
              <a:r>
                <a:rPr lang="en-US" altLang="zh-CN" sz="3200" dirty="0" smtClean="0">
                  <a:solidFill>
                    <a:srgbClr val="00B050"/>
                  </a:solidFill>
                </a:rPr>
                <a:t>6   </a:t>
              </a:r>
              <a:r>
                <a:rPr lang="zh-CN" altLang="en-US" sz="3200" dirty="0" smtClean="0"/>
                <a:t>如图，平行四边形</a:t>
              </a:r>
              <a:r>
                <a:rPr lang="en-US" altLang="zh-CN" sz="3200" dirty="0" smtClean="0"/>
                <a:t>ABCD</a:t>
              </a:r>
              <a:r>
                <a:rPr lang="zh-CN" altLang="en-US" sz="3200" dirty="0" smtClean="0"/>
                <a:t>的两条对角线相交于点</a:t>
              </a:r>
              <a:r>
                <a:rPr lang="en-US" altLang="zh-CN" sz="3200" dirty="0" smtClean="0"/>
                <a:t>M,</a:t>
              </a:r>
              <a:r>
                <a:rPr lang="zh-CN" altLang="en-US" sz="3200" dirty="0" smtClean="0"/>
                <a:t>且                         ，用   、来表示                                                  </a:t>
              </a:r>
              <a:endParaRPr lang="zh-CN" altLang="en-US" sz="3200" dirty="0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812420" y="926811"/>
            <a:ext cx="4032250" cy="2257425"/>
            <a:chOff x="7812420" y="2096386"/>
            <a:chExt cx="4032250" cy="2257425"/>
          </a:xfrm>
        </p:grpSpPr>
        <p:grpSp>
          <p:nvGrpSpPr>
            <p:cNvPr id="59" name="Group 6"/>
            <p:cNvGrpSpPr>
              <a:grpSpLocks/>
            </p:cNvGrpSpPr>
            <p:nvPr/>
          </p:nvGrpSpPr>
          <p:grpSpPr bwMode="auto">
            <a:xfrm>
              <a:off x="7812420" y="2096386"/>
              <a:ext cx="4032250" cy="2257425"/>
              <a:chOff x="0" y="0"/>
              <a:chExt cx="2540" cy="1422"/>
            </a:xfrm>
          </p:grpSpPr>
          <p:sp>
            <p:nvSpPr>
              <p:cNvPr id="60" name="Line 7"/>
              <p:cNvSpPr>
                <a:spLocks noChangeShapeType="1"/>
              </p:cNvSpPr>
              <p:nvPr/>
            </p:nvSpPr>
            <p:spPr bwMode="auto">
              <a:xfrm>
                <a:off x="136" y="1043"/>
                <a:ext cx="158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Line 8"/>
              <p:cNvSpPr>
                <a:spLocks noChangeShapeType="1"/>
              </p:cNvSpPr>
              <p:nvPr/>
            </p:nvSpPr>
            <p:spPr bwMode="auto">
              <a:xfrm flipV="1">
                <a:off x="136" y="272"/>
                <a:ext cx="771" cy="77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Line 9"/>
              <p:cNvSpPr>
                <a:spLocks noChangeShapeType="1"/>
              </p:cNvSpPr>
              <p:nvPr/>
            </p:nvSpPr>
            <p:spPr bwMode="auto">
              <a:xfrm>
                <a:off x="907" y="272"/>
                <a:ext cx="1452" cy="0"/>
              </a:xfrm>
              <a:prstGeom prst="line">
                <a:avLst/>
              </a:prstGeom>
              <a:noFill/>
              <a:ln w="38100">
                <a:solidFill>
                  <a:srgbClr val="005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Line 10"/>
              <p:cNvSpPr>
                <a:spLocks noChangeShapeType="1"/>
              </p:cNvSpPr>
              <p:nvPr/>
            </p:nvSpPr>
            <p:spPr bwMode="auto">
              <a:xfrm flipH="1">
                <a:off x="1678" y="272"/>
                <a:ext cx="681" cy="771"/>
              </a:xfrm>
              <a:prstGeom prst="line">
                <a:avLst/>
              </a:prstGeom>
              <a:noFill/>
              <a:ln w="38100">
                <a:solidFill>
                  <a:srgbClr val="005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Line 11"/>
              <p:cNvSpPr>
                <a:spLocks noChangeShapeType="1"/>
              </p:cNvSpPr>
              <p:nvPr/>
            </p:nvSpPr>
            <p:spPr bwMode="auto">
              <a:xfrm>
                <a:off x="907" y="272"/>
                <a:ext cx="771" cy="771"/>
              </a:xfrm>
              <a:prstGeom prst="line">
                <a:avLst/>
              </a:prstGeom>
              <a:noFill/>
              <a:ln w="38100">
                <a:solidFill>
                  <a:srgbClr val="005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Line 12"/>
              <p:cNvSpPr>
                <a:spLocks noChangeShapeType="1"/>
              </p:cNvSpPr>
              <p:nvPr/>
            </p:nvSpPr>
            <p:spPr bwMode="auto">
              <a:xfrm flipV="1">
                <a:off x="136" y="272"/>
                <a:ext cx="2177" cy="771"/>
              </a:xfrm>
              <a:prstGeom prst="line">
                <a:avLst/>
              </a:prstGeom>
              <a:noFill/>
              <a:ln w="38100">
                <a:solidFill>
                  <a:srgbClr val="005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0" y="1134"/>
                <a:ext cx="22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>
                    <a:solidFill>
                      <a:srgbClr val="005000"/>
                    </a:solidFill>
                    <a:latin typeface="Times New Roman" pitchFamily="18" charset="0"/>
                    <a:ea typeface="宋体" pitchFamily="2" charset="-122"/>
                  </a:rPr>
                  <a:t>A</a:t>
                </a:r>
              </a:p>
            </p:txBody>
          </p:sp>
          <p:sp>
            <p:nvSpPr>
              <p:cNvPr id="67" name="Text Box 14"/>
              <p:cNvSpPr txBox="1">
                <a:spLocks noChangeArrowheads="1"/>
              </p:cNvSpPr>
              <p:nvPr/>
            </p:nvSpPr>
            <p:spPr bwMode="auto">
              <a:xfrm>
                <a:off x="771" y="0"/>
                <a:ext cx="22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>
                    <a:solidFill>
                      <a:srgbClr val="005000"/>
                    </a:solidFill>
                    <a:latin typeface="Times New Roman" pitchFamily="18" charset="0"/>
                    <a:ea typeface="宋体" pitchFamily="2" charset="-122"/>
                  </a:rPr>
                  <a:t>D</a:t>
                </a:r>
              </a:p>
            </p:txBody>
          </p:sp>
          <p:sp>
            <p:nvSpPr>
              <p:cNvPr id="68" name="Text Box 15"/>
              <p:cNvSpPr txBox="1">
                <a:spLocks noChangeArrowheads="1"/>
              </p:cNvSpPr>
              <p:nvPr/>
            </p:nvSpPr>
            <p:spPr bwMode="auto">
              <a:xfrm>
                <a:off x="1724" y="953"/>
                <a:ext cx="22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>
                    <a:solidFill>
                      <a:srgbClr val="005000"/>
                    </a:solidFill>
                    <a:latin typeface="Times New Roman" pitchFamily="18" charset="0"/>
                    <a:ea typeface="宋体" pitchFamily="2" charset="-122"/>
                  </a:rPr>
                  <a:t>B</a:t>
                </a:r>
              </a:p>
            </p:txBody>
          </p:sp>
          <p:sp>
            <p:nvSpPr>
              <p:cNvPr id="69" name="Text Box 16"/>
              <p:cNvSpPr txBox="1">
                <a:spLocks noChangeArrowheads="1"/>
              </p:cNvSpPr>
              <p:nvPr/>
            </p:nvSpPr>
            <p:spPr bwMode="auto">
              <a:xfrm>
                <a:off x="1134" y="681"/>
                <a:ext cx="22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>
                    <a:latin typeface="Times New Roman" pitchFamily="18" charset="0"/>
                    <a:ea typeface="宋体" pitchFamily="2" charset="-122"/>
                  </a:rPr>
                  <a:t>M</a:t>
                </a:r>
              </a:p>
            </p:txBody>
          </p:sp>
          <p:sp>
            <p:nvSpPr>
              <p:cNvPr id="70" name="Text Box 17"/>
              <p:cNvSpPr txBox="1">
                <a:spLocks noChangeArrowheads="1"/>
              </p:cNvSpPr>
              <p:nvPr/>
            </p:nvSpPr>
            <p:spPr bwMode="auto">
              <a:xfrm>
                <a:off x="2313" y="0"/>
                <a:ext cx="22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>
                    <a:solidFill>
                      <a:srgbClr val="005000"/>
                    </a:solidFill>
                    <a:latin typeface="Times New Roman" pitchFamily="18" charset="0"/>
                    <a:ea typeface="宋体" pitchFamily="2" charset="-122"/>
                  </a:rPr>
                  <a:t>C</a:t>
                </a:r>
              </a:p>
            </p:txBody>
          </p:sp>
        </p:grpSp>
        <p:graphicFrame>
          <p:nvGraphicFramePr>
            <p:cNvPr id="26637" name="Object 13"/>
            <p:cNvGraphicFramePr>
              <a:graphicFrameLocks noChangeAspect="1"/>
            </p:cNvGraphicFramePr>
            <p:nvPr/>
          </p:nvGraphicFramePr>
          <p:xfrm>
            <a:off x="8239479" y="2645738"/>
            <a:ext cx="287833" cy="519396"/>
          </p:xfrm>
          <a:graphic>
            <a:graphicData uri="http://schemas.openxmlformats.org/presentationml/2006/ole">
              <p:oleObj spid="_x0000_s26637" r:id="rId11" imgW="127372" imgH="229016" progId="Equation.3">
                <p:embed/>
              </p:oleObj>
            </a:graphicData>
          </a:graphic>
        </p:graphicFrame>
        <p:graphicFrame>
          <p:nvGraphicFramePr>
            <p:cNvPr id="26638" name="Object 14"/>
            <p:cNvGraphicFramePr>
              <a:graphicFrameLocks noChangeAspect="1"/>
            </p:cNvGraphicFramePr>
            <p:nvPr/>
          </p:nvGraphicFramePr>
          <p:xfrm>
            <a:off x="9141478" y="3747980"/>
            <a:ext cx="254383" cy="462514"/>
          </p:xfrm>
          <a:graphic>
            <a:graphicData uri="http://schemas.openxmlformats.org/presentationml/2006/ole">
              <p:oleObj spid="_x0000_s26638" name="公式" r:id="rId12" imgW="126720" imgH="228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021177" y="1870843"/>
          <a:ext cx="3625850" cy="1771650"/>
        </p:xfrm>
        <a:graphic>
          <a:graphicData uri="http://schemas.openxmlformats.org/presentationml/2006/ole">
            <p:oleObj spid="_x0000_s27650" name="公式" r:id="rId3" imgW="1663560" imgH="812520" progId="Equation.3">
              <p:embed/>
            </p:oleObj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641410" y="4135299"/>
            <a:ext cx="70675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 smtClean="0">
                <a:ea typeface="宋体" pitchFamily="2" charset="-122"/>
              </a:rPr>
              <a:t>探究：引入向量数乘运算后，你能发现实数与向量的积与原向量之间的位置关系吗？</a:t>
            </a:r>
            <a:endParaRPr lang="zh-CN" altLang="en-US" sz="2800" b="1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476375" y="2317750"/>
          <a:ext cx="8969375" cy="3074988"/>
        </p:xfrm>
        <a:graphic>
          <a:graphicData uri="http://schemas.openxmlformats.org/presentationml/2006/ole">
            <p:oleObj spid="_x0000_s28674" name="公式" r:id="rId3" imgW="4114800" imgH="1409400" progId="Equation.3">
              <p:embed/>
            </p:oleObj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84894" y="1357672"/>
            <a:ext cx="76272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 smtClean="0">
                <a:ea typeface="宋体" pitchFamily="2" charset="-122"/>
              </a:rPr>
              <a:t>可以发现，实数与向量的积与原向量共线</a:t>
            </a:r>
            <a:endParaRPr lang="zh-CN" altLang="en-US" sz="2800" b="1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729169" y="1230082"/>
            <a:ext cx="47244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 dirty="0" smtClean="0">
                <a:ea typeface="宋体" pitchFamily="2" charset="-122"/>
              </a:rPr>
              <a:t>综上，我们有如下定理：</a:t>
            </a:r>
            <a:endParaRPr lang="zh-CN" altLang="en-US" sz="2800" b="1" dirty="0">
              <a:ea typeface="宋体" pitchFamily="2" charset="-122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391043" y="1954208"/>
          <a:ext cx="8137526" cy="1108075"/>
        </p:xfrm>
        <a:graphic>
          <a:graphicData uri="http://schemas.openxmlformats.org/presentationml/2006/ole">
            <p:oleObj spid="_x0000_s29698" name="公式" r:id="rId3" imgW="3733560" imgH="507960" progId="Equation.3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323689" y="3343498"/>
          <a:ext cx="8386763" cy="2160587"/>
        </p:xfrm>
        <a:graphic>
          <a:graphicData uri="http://schemas.openxmlformats.org/presentationml/2006/ole">
            <p:oleObj spid="_x0000_s29699" name="公式" r:id="rId4" imgW="3848040" imgH="990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13571" y="954452"/>
            <a:ext cx="10213820" cy="2001711"/>
            <a:chOff x="513571" y="954452"/>
            <a:chExt cx="10213820" cy="2001711"/>
          </a:xfrm>
        </p:grpSpPr>
        <p:graphicFrame>
          <p:nvGraphicFramePr>
            <p:cNvPr id="5" name="Object 6"/>
            <p:cNvGraphicFramePr>
              <a:graphicFrameLocks noChangeAspect="1"/>
            </p:cNvGraphicFramePr>
            <p:nvPr/>
          </p:nvGraphicFramePr>
          <p:xfrm>
            <a:off x="8927166" y="954452"/>
            <a:ext cx="1800225" cy="600075"/>
          </p:xfrm>
          <a:graphic>
            <a:graphicData uri="http://schemas.openxmlformats.org/presentationml/2006/ole">
              <p:oleObj spid="_x0000_s30722" r:id="rId3" imgW="724217" imgH="241617" progId="Equation.DSMT4">
                <p:embed/>
              </p:oleObj>
            </a:graphicData>
          </a:graphic>
        </p:graphicFrame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513571" y="976048"/>
              <a:ext cx="843532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00B050"/>
                  </a:solidFill>
                  <a:latin typeface="+mn-ea"/>
                </a:rPr>
                <a:t>例</a:t>
              </a:r>
              <a:r>
                <a:rPr lang="en-US" sz="3200" b="1" dirty="0" smtClean="0">
                  <a:solidFill>
                    <a:srgbClr val="00B050"/>
                  </a:solidFill>
                  <a:latin typeface="+mn-ea"/>
                </a:rPr>
                <a:t>7</a:t>
              </a:r>
              <a:r>
                <a:rPr lang="zh-CN" altLang="en-US" sz="3200" b="1" dirty="0" smtClean="0"/>
                <a:t>.</a:t>
              </a:r>
              <a:r>
                <a:rPr lang="zh-CN" altLang="en-US" sz="3200" b="1" dirty="0"/>
                <a:t>如图，已知任意两</a:t>
              </a:r>
              <a:r>
                <a:rPr lang="zh-CN" altLang="en-US" sz="3200" b="1" dirty="0" smtClean="0"/>
                <a:t>个非零向量          </a:t>
              </a:r>
              <a:r>
                <a:rPr lang="zh-CN" altLang="en-US" sz="3200" b="1" dirty="0"/>
                <a:t>，试作</a:t>
              </a:r>
            </a:p>
          </p:txBody>
        </p:sp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6813039" y="954452"/>
            <a:ext cx="719138" cy="587375"/>
          </p:xfrm>
          <a:graphic>
            <a:graphicData uri="http://schemas.openxmlformats.org/presentationml/2006/ole">
              <p:oleObj spid="_x0000_s30723" r:id="rId4" imgW="280081" imgH="229215" progId="Equation.DSMT4">
                <p:embed/>
              </p:oleObj>
            </a:graphicData>
          </a:graphic>
        </p:graphicFrame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1396776" y="1724648"/>
            <a:ext cx="3833813" cy="587375"/>
          </p:xfrm>
          <a:graphic>
            <a:graphicData uri="http://schemas.openxmlformats.org/presentationml/2006/ole">
              <p:oleObj spid="_x0000_s30724" r:id="rId5" imgW="1574434" imgH="241512" progId="Equation.DSMT4">
                <p:embed/>
              </p:oleObj>
            </a:graphicData>
          </a:graphic>
        </p:graphicFrame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248972" y="1751635"/>
              <a:ext cx="541366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3200" b="1" dirty="0" smtClean="0"/>
                <a:t>猜想A</a:t>
              </a:r>
              <a:r>
                <a:rPr lang="zh-CN" altLang="en-US" sz="3200" b="1" dirty="0"/>
                <a:t>、B、C三点</a:t>
              </a:r>
              <a:r>
                <a:rPr lang="zh-CN" altLang="en-US" sz="3200" b="1" dirty="0" smtClean="0"/>
                <a:t>之间的位置</a:t>
              </a:r>
              <a:endParaRPr lang="zh-CN" altLang="en-US" sz="3200" b="1" dirty="0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323751" y="2371388"/>
              <a:ext cx="471635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3200" b="1" dirty="0" smtClean="0"/>
                <a:t>关系，并证明你的猜想。</a:t>
              </a:r>
              <a:endParaRPr lang="zh-CN" altLang="en-US" sz="3200" b="1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067689" y="2289625"/>
            <a:ext cx="1512888" cy="1295400"/>
            <a:chOff x="1403350" y="2565400"/>
            <a:chExt cx="1512888" cy="1295400"/>
          </a:xfrm>
        </p:grpSpPr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 flipV="1">
              <a:off x="2332038" y="2565400"/>
              <a:ext cx="574675" cy="1295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1403350" y="2995613"/>
              <a:ext cx="720725" cy="647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5" name="Object 11"/>
            <p:cNvGraphicFramePr>
              <a:graphicFrameLocks noChangeAspect="1"/>
            </p:cNvGraphicFramePr>
            <p:nvPr/>
          </p:nvGraphicFramePr>
          <p:xfrm>
            <a:off x="1466850" y="2852738"/>
            <a:ext cx="296863" cy="503237"/>
          </p:xfrm>
          <a:graphic>
            <a:graphicData uri="http://schemas.openxmlformats.org/presentationml/2006/ole">
              <p:oleObj spid="_x0000_s30725" r:id="rId6" imgW="127207" imgH="216030" progId="Equation.DSMT4">
                <p:embed/>
              </p:oleObj>
            </a:graphicData>
          </a:graphic>
        </p:graphicFrame>
        <p:graphicFrame>
          <p:nvGraphicFramePr>
            <p:cNvPr id="16" name="Object 12"/>
            <p:cNvGraphicFramePr>
              <a:graphicFrameLocks noChangeAspect="1"/>
            </p:cNvGraphicFramePr>
            <p:nvPr/>
          </p:nvGraphicFramePr>
          <p:xfrm>
            <a:off x="2619375" y="2852738"/>
            <a:ext cx="296863" cy="503237"/>
          </p:xfrm>
          <a:graphic>
            <a:graphicData uri="http://schemas.openxmlformats.org/presentationml/2006/ole">
              <p:oleObj spid="_x0000_s30726" r:id="rId7" imgW="127207" imgH="216030" progId="Equation.DSMT4">
                <p:embed/>
              </p:oleObj>
            </a:graphicData>
          </a:graphic>
        </p:graphicFrame>
      </p:grp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1394082" y="3935081"/>
          <a:ext cx="8885237" cy="2105025"/>
        </p:xfrm>
        <a:graphic>
          <a:graphicData uri="http://schemas.openxmlformats.org/presentationml/2006/ole">
            <p:oleObj spid="_x0000_s30727" name="公式" r:id="rId8" imgW="4076640" imgH="965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/>
        </p:nvSpPr>
        <p:spPr bwMode="auto">
          <a:xfrm flipH="1" flipV="1">
            <a:off x="8210280" y="2028237"/>
            <a:ext cx="574675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 flipH="1" flipV="1">
            <a:off x="8757967" y="3252200"/>
            <a:ext cx="574675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 flipH="1" flipV="1">
            <a:off x="9304067" y="4490450"/>
            <a:ext cx="574675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 flipV="1">
            <a:off x="9878742" y="5122275"/>
            <a:ext cx="72072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H="1" flipV="1">
            <a:off x="8899255" y="1378950"/>
            <a:ext cx="574675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H="1" flipV="1">
            <a:off x="9446942" y="2602912"/>
            <a:ext cx="574675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flipH="1" flipV="1">
            <a:off x="9993042" y="3841162"/>
            <a:ext cx="574675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 flipV="1">
            <a:off x="8222980" y="1393237"/>
            <a:ext cx="72072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 flipV="1">
            <a:off x="8742092" y="2631487"/>
            <a:ext cx="72072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 flipV="1">
            <a:off x="9304067" y="3898312"/>
            <a:ext cx="72072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 flipV="1">
            <a:off x="9880330" y="3898312"/>
            <a:ext cx="142875" cy="18732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5" name="Object 24"/>
          <p:cNvGraphicFramePr>
            <a:graphicFrameLocks noChangeAspect="1"/>
          </p:cNvGraphicFramePr>
          <p:nvPr/>
        </p:nvGraphicFramePr>
        <p:xfrm>
          <a:off x="10591530" y="4906375"/>
          <a:ext cx="296862" cy="503237"/>
        </p:xfrm>
        <a:graphic>
          <a:graphicData uri="http://schemas.openxmlformats.org/presentationml/2006/ole">
            <p:oleObj spid="_x0000_s31746" r:id="rId4" imgW="127207" imgH="216030" progId="Equation.DSMT4">
              <p:embed/>
            </p:oleObj>
          </a:graphicData>
        </a:graphic>
      </p:graphicFrame>
      <p:graphicFrame>
        <p:nvGraphicFramePr>
          <p:cNvPr id="16" name="Object 25"/>
          <p:cNvGraphicFramePr>
            <a:graphicFrameLocks noChangeAspect="1"/>
          </p:cNvGraphicFramePr>
          <p:nvPr/>
        </p:nvGraphicFramePr>
        <p:xfrm>
          <a:off x="9088167" y="4619037"/>
          <a:ext cx="296863" cy="503238"/>
        </p:xfrm>
        <a:graphic>
          <a:graphicData uri="http://schemas.openxmlformats.org/presentationml/2006/ole">
            <p:oleObj spid="_x0000_s31747" r:id="rId5" imgW="127207" imgH="216030" progId="Equation.DSMT4">
              <p:embed/>
            </p:oleObj>
          </a:graphicData>
        </a:graphic>
      </p:graphicFrame>
      <p:graphicFrame>
        <p:nvGraphicFramePr>
          <p:cNvPr id="17" name="Object 26"/>
          <p:cNvGraphicFramePr>
            <a:graphicFrameLocks noChangeAspect="1"/>
          </p:cNvGraphicFramePr>
          <p:nvPr/>
        </p:nvGraphicFramePr>
        <p:xfrm>
          <a:off x="8322992" y="3323637"/>
          <a:ext cx="474663" cy="503238"/>
        </p:xfrm>
        <a:graphic>
          <a:graphicData uri="http://schemas.openxmlformats.org/presentationml/2006/ole">
            <p:oleObj spid="_x0000_s31748" r:id="rId6" imgW="203517" imgH="216217" progId="Equation.DSMT4">
              <p:embed/>
            </p:oleObj>
          </a:graphicData>
        </a:graphic>
      </p:graphicFrame>
      <p:graphicFrame>
        <p:nvGraphicFramePr>
          <p:cNvPr id="18" name="Object 27"/>
          <p:cNvGraphicFramePr>
            <a:graphicFrameLocks noChangeAspect="1"/>
          </p:cNvGraphicFramePr>
          <p:nvPr/>
        </p:nvGraphicFramePr>
        <p:xfrm>
          <a:off x="7748317" y="1998075"/>
          <a:ext cx="446088" cy="503237"/>
        </p:xfrm>
        <a:graphic>
          <a:graphicData uri="http://schemas.openxmlformats.org/presentationml/2006/ole">
            <p:oleObj spid="_x0000_s31749" r:id="rId7" imgW="190817" imgH="216217" progId="Equation.DSMT4">
              <p:embed/>
            </p:oleObj>
          </a:graphicData>
        </a:graphic>
      </p:graphicFrame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10023205" y="3539537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/>
              <a:t>A</a:t>
            </a: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9446942" y="2313987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/>
              <a:t>B</a:t>
            </a: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8814211" y="1126537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 dirty="0"/>
              <a:t>C</a:t>
            </a:r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 flipH="1" flipV="1">
            <a:off x="9446942" y="2674350"/>
            <a:ext cx="433388" cy="3097212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3" name="Line 32"/>
          <p:cNvSpPr>
            <a:spLocks noChangeShapeType="1"/>
          </p:cNvSpPr>
          <p:nvPr/>
        </p:nvSpPr>
        <p:spPr bwMode="auto">
          <a:xfrm flipH="1" flipV="1">
            <a:off x="8872267" y="1378950"/>
            <a:ext cx="1008063" cy="4392612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24" name="Group 33"/>
          <p:cNvGrpSpPr>
            <a:grpSpLocks/>
          </p:cNvGrpSpPr>
          <p:nvPr/>
        </p:nvGrpSpPr>
        <p:grpSpPr bwMode="auto">
          <a:xfrm>
            <a:off x="9491392" y="5592177"/>
            <a:ext cx="431800" cy="396875"/>
            <a:chOff x="0" y="0"/>
            <a:chExt cx="263" cy="250"/>
          </a:xfrm>
        </p:grpSpPr>
        <p:sp>
          <p:nvSpPr>
            <p:cNvPr id="25" name="AutoShape 34"/>
            <p:cNvSpPr>
              <a:spLocks noChangeArrowheads="1"/>
            </p:cNvSpPr>
            <p:nvPr/>
          </p:nvSpPr>
          <p:spPr bwMode="auto">
            <a:xfrm>
              <a:off x="217" y="27"/>
              <a:ext cx="46" cy="45"/>
            </a:xfrm>
            <a:prstGeom prst="flowChartConnector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" name="Text Box 35"/>
            <p:cNvSpPr txBox="1">
              <a:spLocks noChangeArrowheads="1"/>
            </p:cNvSpPr>
            <p:nvPr/>
          </p:nvSpPr>
          <p:spPr bwMode="auto">
            <a:xfrm>
              <a:off x="0" y="0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/>
                <a:t>O</a:t>
              </a:r>
            </a:p>
          </p:txBody>
        </p:sp>
      </p:grpSp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1582949" y="1082513"/>
          <a:ext cx="4630510" cy="2766429"/>
        </p:xfrm>
        <a:graphic>
          <a:graphicData uri="http://schemas.openxmlformats.org/presentationml/2006/ole">
            <p:oleObj spid="_x0000_s31750" name="公式" r:id="rId8" imgW="2044440" imgH="1218960" progId="Equation.3">
              <p:embed/>
            </p:oleObj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/>
        </p:nvGraphicFramePr>
        <p:xfrm>
          <a:off x="1612425" y="3904858"/>
          <a:ext cx="5746186" cy="2298474"/>
        </p:xfrm>
        <a:graphic>
          <a:graphicData uri="http://schemas.openxmlformats.org/presentationml/2006/ole">
            <p:oleObj spid="_x0000_s31751" name="公式" r:id="rId9" imgW="2603160" imgH="1041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utoUpdateAnimBg="0"/>
      <p:bldP spid="20" grpId="0" autoUpdateAnimBg="0"/>
      <p:bldP spid="21" grpId="0" autoUpdateAnimBg="0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171865" y="1504500"/>
          <a:ext cx="8945563" cy="1382713"/>
        </p:xfrm>
        <a:graphic>
          <a:graphicData uri="http://schemas.openxmlformats.org/presentationml/2006/ole">
            <p:oleObj spid="_x0000_s32770" name="公式" r:id="rId3" imgW="3949560" imgH="609480" progId="Equation.3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202028" y="3213203"/>
          <a:ext cx="8628062" cy="2819400"/>
        </p:xfrm>
        <a:graphic>
          <a:graphicData uri="http://schemas.openxmlformats.org/presentationml/2006/ole">
            <p:oleObj spid="_x0000_s32771" name="公式" r:id="rId4" imgW="3809880" imgH="1244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634092" y="1877348"/>
          <a:ext cx="8626475" cy="3222625"/>
        </p:xfrm>
        <a:graphic>
          <a:graphicData uri="http://schemas.openxmlformats.org/presentationml/2006/ole">
            <p:oleObj spid="_x0000_s33794" name="公式" r:id="rId3" imgW="3809880" imgH="1422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64456" y="1006549"/>
            <a:ext cx="4455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学习目标与任务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008594" y="2204704"/>
          <a:ext cx="7645769" cy="3230960"/>
        </p:xfrm>
        <a:graphic>
          <a:graphicData uri="http://schemas.openxmlformats.org/presentationml/2006/ole">
            <p:oleObj spid="_x0000_s1027" name="文档" r:id="rId4" imgW="2614727" imgH="1103097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8300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412839" y="2537232"/>
          <a:ext cx="8624887" cy="2606675"/>
        </p:xfrm>
        <a:graphic>
          <a:graphicData uri="http://schemas.openxmlformats.org/presentationml/2006/ole">
            <p:oleObj spid="_x0000_s34818" name="公式" r:id="rId3" imgW="3949560" imgH="1193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0116" y="1282990"/>
            <a:ext cx="4455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小结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415085" y="2443453"/>
          <a:ext cx="6153150" cy="1670050"/>
        </p:xfrm>
        <a:graphic>
          <a:graphicData uri="http://schemas.openxmlformats.org/presentationml/2006/ole">
            <p:oleObj spid="_x0000_s35842" name="文档" r:id="rId3" imgW="2146184" imgH="58551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2646" y="1495640"/>
            <a:ext cx="2989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作业布置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3440" y="2932554"/>
            <a:ext cx="4278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课本</a:t>
            </a:r>
            <a:r>
              <a:rPr lang="en-US" altLang="zh-CN" sz="3200" dirty="0" smtClean="0"/>
              <a:t>P15+P16</a:t>
            </a:r>
            <a:r>
              <a:rPr lang="zh-CN" altLang="en-US" sz="3200" dirty="0" smtClean="0"/>
              <a:t>页练习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293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5386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191" y="900223"/>
            <a:ext cx="4455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重点难点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032125" y="2333625"/>
          <a:ext cx="6954838" cy="1878013"/>
        </p:xfrm>
        <a:graphic>
          <a:graphicData uri="http://schemas.openxmlformats.org/presentationml/2006/ole">
            <p:oleObj spid="_x0000_s2050" name="文档" r:id="rId3" imgW="2146184" imgH="585515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5990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95871" y="2035815"/>
            <a:ext cx="1111620" cy="382105"/>
            <a:chOff x="2585511" y="1229769"/>
            <a:chExt cx="1111620" cy="382105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2585511" y="1587062"/>
              <a:ext cx="1111620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2982518" y="1229769"/>
            <a:ext cx="299409" cy="382105"/>
          </p:xfrm>
          <a:graphic>
            <a:graphicData uri="http://schemas.openxmlformats.org/presentationml/2006/ole">
              <p:oleObj spid="_x0000_s3074" r:id="rId3" imgW="127372" imgH="216311" progId="Equation.3">
                <p:embed/>
              </p:oleObj>
            </a:graphicData>
          </a:graphic>
        </p:graphicFrame>
      </p:grpSp>
      <p:grpSp>
        <p:nvGrpSpPr>
          <p:cNvPr id="7" name="组合 6"/>
          <p:cNvGrpSpPr/>
          <p:nvPr/>
        </p:nvGrpSpPr>
        <p:grpSpPr>
          <a:xfrm>
            <a:off x="2892404" y="2426988"/>
            <a:ext cx="1406067" cy="664962"/>
            <a:chOff x="2382044" y="1780596"/>
            <a:chExt cx="1406067" cy="664962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620248" y="2137889"/>
              <a:ext cx="1111620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3017256" y="1780596"/>
            <a:ext cx="299410" cy="382105"/>
          </p:xfrm>
          <a:graphic>
            <a:graphicData uri="http://schemas.openxmlformats.org/presentationml/2006/ole">
              <p:oleObj spid="_x0000_s3075" r:id="rId4" imgW="127372" imgH="216311" progId="Equation.3">
                <p:embed/>
              </p:oleObj>
            </a:graphicData>
          </a:graphic>
        </p:graphicFrame>
        <p:graphicFrame>
          <p:nvGraphicFramePr>
            <p:cNvPr id="10" name="Object 11"/>
            <p:cNvGraphicFramePr>
              <a:graphicFrameLocks noChangeAspect="1"/>
            </p:cNvGraphicFramePr>
            <p:nvPr/>
          </p:nvGraphicFramePr>
          <p:xfrm>
            <a:off x="2382044" y="2197438"/>
            <a:ext cx="282868" cy="248120"/>
          </p:xfrm>
          <a:graphic>
            <a:graphicData uri="http://schemas.openxmlformats.org/presentationml/2006/ole">
              <p:oleObj spid="_x0000_s3076" r:id="rId5" imgW="152982" imgH="178426" progId="Equation.3">
                <p:embed/>
              </p:oleObj>
            </a:graphicData>
          </a:graphic>
        </p:graphicFrame>
        <p:graphicFrame>
          <p:nvGraphicFramePr>
            <p:cNvPr id="11" name="Object 12"/>
            <p:cNvGraphicFramePr>
              <a:graphicFrameLocks noChangeAspect="1"/>
            </p:cNvGraphicFramePr>
            <p:nvPr/>
          </p:nvGraphicFramePr>
          <p:xfrm>
            <a:off x="3505244" y="2197438"/>
            <a:ext cx="282867" cy="229511"/>
          </p:xfrm>
          <a:graphic>
            <a:graphicData uri="http://schemas.openxmlformats.org/presentationml/2006/ole">
              <p:oleObj spid="_x0000_s3077" r:id="rId6" imgW="153048" imgH="165776" progId="Equation.3">
                <p:embed/>
              </p:oleObj>
            </a:graphicData>
          </a:graphic>
        </p:graphicFrame>
      </p:grpSp>
      <p:grpSp>
        <p:nvGrpSpPr>
          <p:cNvPr id="12" name="组合 11"/>
          <p:cNvGrpSpPr/>
          <p:nvPr/>
        </p:nvGrpSpPr>
        <p:grpSpPr>
          <a:xfrm>
            <a:off x="4162827" y="2426988"/>
            <a:ext cx="1189369" cy="655038"/>
            <a:chOff x="3652467" y="1780596"/>
            <a:chExt cx="1189369" cy="655038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3652467" y="2137889"/>
              <a:ext cx="1111620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4" name="Object 9"/>
            <p:cNvGraphicFramePr>
              <a:graphicFrameLocks noChangeAspect="1"/>
            </p:cNvGraphicFramePr>
            <p:nvPr/>
          </p:nvGraphicFramePr>
          <p:xfrm>
            <a:off x="3988270" y="1780596"/>
            <a:ext cx="299409" cy="382105"/>
          </p:xfrm>
          <a:graphic>
            <a:graphicData uri="http://schemas.openxmlformats.org/presentationml/2006/ole">
              <p:oleObj spid="_x0000_s3078" r:id="rId7" imgW="127372" imgH="216311" progId="Equation.3">
                <p:embed/>
              </p:oleObj>
            </a:graphicData>
          </a:graphic>
        </p:graphicFrame>
        <p:graphicFrame>
          <p:nvGraphicFramePr>
            <p:cNvPr id="15" name="Object 13"/>
            <p:cNvGraphicFramePr>
              <a:graphicFrameLocks noChangeAspect="1"/>
            </p:cNvGraphicFramePr>
            <p:nvPr/>
          </p:nvGraphicFramePr>
          <p:xfrm>
            <a:off x="4558968" y="2222250"/>
            <a:ext cx="282868" cy="213384"/>
          </p:xfrm>
          <a:graphic>
            <a:graphicData uri="http://schemas.openxmlformats.org/presentationml/2006/ole">
              <p:oleObj spid="_x0000_s3079" r:id="rId8" imgW="153248" imgH="153248" progId="Equation.3">
                <p:embed/>
              </p:oleObj>
            </a:graphicData>
          </a:graphic>
        </p:graphicFrame>
      </p:grpSp>
      <p:grpSp>
        <p:nvGrpSpPr>
          <p:cNvPr id="16" name="组合 15"/>
          <p:cNvGrpSpPr/>
          <p:nvPr/>
        </p:nvGrpSpPr>
        <p:grpSpPr>
          <a:xfrm>
            <a:off x="5251289" y="2426988"/>
            <a:ext cx="1258845" cy="664962"/>
            <a:chOff x="4740929" y="1780596"/>
            <a:chExt cx="1258845" cy="664962"/>
          </a:xfrm>
        </p:grpSpPr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4740929" y="2146573"/>
              <a:ext cx="1111620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8" name="Object 10"/>
            <p:cNvGraphicFramePr>
              <a:graphicFrameLocks noChangeAspect="1"/>
            </p:cNvGraphicFramePr>
            <p:nvPr/>
          </p:nvGraphicFramePr>
          <p:xfrm>
            <a:off x="5020489" y="1780596"/>
            <a:ext cx="299409" cy="382105"/>
          </p:xfrm>
          <a:graphic>
            <a:graphicData uri="http://schemas.openxmlformats.org/presentationml/2006/ole">
              <p:oleObj spid="_x0000_s3080" r:id="rId9" imgW="127372" imgH="216311" progId="Equation.3">
                <p:embed/>
              </p:oleObj>
            </a:graphicData>
          </a:graphic>
        </p:graphicFrame>
        <p:graphicFrame>
          <p:nvGraphicFramePr>
            <p:cNvPr id="19" name="Object 14"/>
            <p:cNvGraphicFramePr>
              <a:graphicFrameLocks noChangeAspect="1"/>
            </p:cNvGraphicFramePr>
            <p:nvPr/>
          </p:nvGraphicFramePr>
          <p:xfrm>
            <a:off x="5716906" y="2197438"/>
            <a:ext cx="282868" cy="248120"/>
          </p:xfrm>
          <a:graphic>
            <a:graphicData uri="http://schemas.openxmlformats.org/presentationml/2006/ole">
              <p:oleObj spid="_x0000_s3081" r:id="rId10" imgW="152982" imgH="178426" progId="Equation.3">
                <p:embed/>
              </p:oleObj>
            </a:graphicData>
          </a:graphic>
        </p:graphicFrame>
      </p:grpSp>
      <p:grpSp>
        <p:nvGrpSpPr>
          <p:cNvPr id="20" name="组合 19"/>
          <p:cNvGrpSpPr/>
          <p:nvPr/>
        </p:nvGrpSpPr>
        <p:grpSpPr>
          <a:xfrm>
            <a:off x="5228130" y="3151499"/>
            <a:ext cx="1361405" cy="725752"/>
            <a:chOff x="4717770" y="2258369"/>
            <a:chExt cx="1361405" cy="725752"/>
          </a:xfrm>
        </p:grpSpPr>
        <p:grpSp>
          <p:nvGrpSpPr>
            <p:cNvPr id="21" name="组合 49"/>
            <p:cNvGrpSpPr/>
            <p:nvPr/>
          </p:nvGrpSpPr>
          <p:grpSpPr>
            <a:xfrm>
              <a:off x="4717770" y="2258369"/>
              <a:ext cx="1361405" cy="646353"/>
              <a:chOff x="4717770" y="2258369"/>
              <a:chExt cx="1361405" cy="646353"/>
            </a:xfrm>
          </p:grpSpPr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 flipH="1">
                <a:off x="4717770" y="2624346"/>
                <a:ext cx="1111620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graphicFrame>
            <p:nvGraphicFramePr>
              <p:cNvPr id="24" name="Object 18"/>
              <p:cNvGraphicFramePr>
                <a:graphicFrameLocks noChangeAspect="1"/>
              </p:cNvGraphicFramePr>
              <p:nvPr/>
            </p:nvGraphicFramePr>
            <p:xfrm>
              <a:off x="5081693" y="2258369"/>
              <a:ext cx="569044" cy="382105"/>
            </p:xfrm>
            <a:graphic>
              <a:graphicData uri="http://schemas.openxmlformats.org/presentationml/2006/ole">
                <p:oleObj spid="_x0000_s3082" r:id="rId11" imgW="241932" imgH="216498" progId="Equation.3">
                  <p:embed/>
                </p:oleObj>
              </a:graphicData>
            </a:graphic>
          </p:graphicFrame>
          <p:graphicFrame>
            <p:nvGraphicFramePr>
              <p:cNvPr id="25" name="Object 21"/>
              <p:cNvGraphicFramePr>
                <a:graphicFrameLocks noChangeAspect="1"/>
              </p:cNvGraphicFramePr>
              <p:nvPr/>
            </p:nvGraphicFramePr>
            <p:xfrm>
              <a:off x="5796307" y="2692579"/>
              <a:ext cx="282868" cy="212143"/>
            </p:xfrm>
            <a:graphic>
              <a:graphicData uri="http://schemas.openxmlformats.org/presentationml/2006/ole">
                <p:oleObj spid="_x0000_s3083" r:id="rId12" imgW="153248" imgH="153248" progId="Equation.3">
                  <p:embed/>
                </p:oleObj>
              </a:graphicData>
            </a:graphic>
          </p:graphicFrame>
        </p:grpSp>
        <p:graphicFrame>
          <p:nvGraphicFramePr>
            <p:cNvPr id="22" name="Object 22"/>
            <p:cNvGraphicFramePr>
              <a:graphicFrameLocks noChangeAspect="1"/>
            </p:cNvGraphicFramePr>
            <p:nvPr/>
          </p:nvGraphicFramePr>
          <p:xfrm>
            <a:off x="4719425" y="2700024"/>
            <a:ext cx="282867" cy="284097"/>
          </p:xfrm>
          <a:graphic>
            <a:graphicData uri="http://schemas.openxmlformats.org/presentationml/2006/ole">
              <p:oleObj spid="_x0000_s3084" r:id="rId13" imgW="153115" imgH="204048" progId="Equation.3">
                <p:embed/>
              </p:oleObj>
            </a:graphicData>
          </a:graphic>
        </p:graphicFrame>
      </p:grpSp>
      <p:grpSp>
        <p:nvGrpSpPr>
          <p:cNvPr id="26" name="组合 25"/>
          <p:cNvGrpSpPr/>
          <p:nvPr/>
        </p:nvGrpSpPr>
        <p:grpSpPr>
          <a:xfrm>
            <a:off x="4083426" y="3151499"/>
            <a:ext cx="1204255" cy="689775"/>
            <a:chOff x="3573066" y="2258369"/>
            <a:chExt cx="1204255" cy="689775"/>
          </a:xfrm>
        </p:grpSpPr>
        <p:sp>
          <p:nvSpPr>
            <p:cNvPr id="27" name="Line 16"/>
            <p:cNvSpPr>
              <a:spLocks noChangeShapeType="1"/>
            </p:cNvSpPr>
            <p:nvPr/>
          </p:nvSpPr>
          <p:spPr bwMode="auto">
            <a:xfrm flipH="1">
              <a:off x="3665701" y="2624346"/>
              <a:ext cx="1111620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8" name="Object 19"/>
            <p:cNvGraphicFramePr>
              <a:graphicFrameLocks noChangeAspect="1"/>
            </p:cNvGraphicFramePr>
            <p:nvPr/>
          </p:nvGraphicFramePr>
          <p:xfrm>
            <a:off x="4049474" y="2258369"/>
            <a:ext cx="569044" cy="382105"/>
          </p:xfrm>
          <a:graphic>
            <a:graphicData uri="http://schemas.openxmlformats.org/presentationml/2006/ole">
              <p:oleObj spid="_x0000_s3085" r:id="rId14" imgW="241932" imgH="216498" progId="Equation.3">
                <p:embed/>
              </p:oleObj>
            </a:graphicData>
          </a:graphic>
        </p:graphicFrame>
        <p:graphicFrame>
          <p:nvGraphicFramePr>
            <p:cNvPr id="29" name="Object 23"/>
            <p:cNvGraphicFramePr>
              <a:graphicFrameLocks noChangeAspect="1"/>
            </p:cNvGraphicFramePr>
            <p:nvPr/>
          </p:nvGraphicFramePr>
          <p:xfrm>
            <a:off x="3573066" y="2734760"/>
            <a:ext cx="377157" cy="213384"/>
          </p:xfrm>
          <a:graphic>
            <a:graphicData uri="http://schemas.openxmlformats.org/presentationml/2006/ole">
              <p:oleObj spid="_x0000_s3086" r:id="rId15" imgW="204048" imgH="153115" progId="Equation.3">
                <p:embed/>
              </p:oleObj>
            </a:graphicData>
          </a:graphic>
        </p:graphicFrame>
      </p:grpSp>
      <p:grpSp>
        <p:nvGrpSpPr>
          <p:cNvPr id="30" name="组合 29"/>
          <p:cNvGrpSpPr/>
          <p:nvPr/>
        </p:nvGrpSpPr>
        <p:grpSpPr>
          <a:xfrm>
            <a:off x="2948647" y="3151499"/>
            <a:ext cx="1262152" cy="715827"/>
            <a:chOff x="2438287" y="2258369"/>
            <a:chExt cx="1262152" cy="715827"/>
          </a:xfrm>
        </p:grpSpPr>
        <p:sp>
          <p:nvSpPr>
            <p:cNvPr id="31" name="Line 17"/>
            <p:cNvSpPr>
              <a:spLocks noChangeShapeType="1"/>
            </p:cNvSpPr>
            <p:nvPr/>
          </p:nvSpPr>
          <p:spPr bwMode="auto">
            <a:xfrm flipH="1">
              <a:off x="2588819" y="2624346"/>
              <a:ext cx="1111620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32" name="Object 20"/>
            <p:cNvGraphicFramePr>
              <a:graphicFrameLocks noChangeAspect="1"/>
            </p:cNvGraphicFramePr>
            <p:nvPr/>
          </p:nvGraphicFramePr>
          <p:xfrm>
            <a:off x="2937854" y="2258369"/>
            <a:ext cx="569044" cy="382105"/>
          </p:xfrm>
          <a:graphic>
            <a:graphicData uri="http://schemas.openxmlformats.org/presentationml/2006/ole">
              <p:oleObj spid="_x0000_s3087" r:id="rId16" imgW="241932" imgH="216498" progId="Equation.3">
                <p:embed/>
              </p:oleObj>
            </a:graphicData>
          </a:graphic>
        </p:graphicFrame>
        <p:graphicFrame>
          <p:nvGraphicFramePr>
            <p:cNvPr id="33" name="Object 24"/>
            <p:cNvGraphicFramePr>
              <a:graphicFrameLocks noChangeAspect="1"/>
            </p:cNvGraphicFramePr>
            <p:nvPr/>
          </p:nvGraphicFramePr>
          <p:xfrm>
            <a:off x="2438287" y="2743444"/>
            <a:ext cx="329186" cy="230752"/>
          </p:xfrm>
          <a:graphic>
            <a:graphicData uri="http://schemas.openxmlformats.org/presentationml/2006/ole">
              <p:oleObj spid="_x0000_s3088" r:id="rId17" imgW="178426" imgH="165704" progId="Equation.3">
                <p:embed/>
              </p:oleObj>
            </a:graphicData>
          </a:graphic>
        </p:graphicFrame>
      </p:grpSp>
      <p:grpSp>
        <p:nvGrpSpPr>
          <p:cNvPr id="34" name="组合 33"/>
          <p:cNvGrpSpPr/>
          <p:nvPr/>
        </p:nvGrpSpPr>
        <p:grpSpPr>
          <a:xfrm>
            <a:off x="875485" y="3860661"/>
            <a:ext cx="5537051" cy="459023"/>
            <a:chOff x="365125" y="3112671"/>
            <a:chExt cx="5537051" cy="459023"/>
          </a:xfrm>
        </p:grpSpPr>
        <p:graphicFrame>
          <p:nvGraphicFramePr>
            <p:cNvPr id="35" name="Object 27"/>
            <p:cNvGraphicFramePr>
              <a:graphicFrameLocks noChangeAspect="1"/>
            </p:cNvGraphicFramePr>
            <p:nvPr/>
          </p:nvGraphicFramePr>
          <p:xfrm>
            <a:off x="365125" y="3143250"/>
            <a:ext cx="3643313" cy="414338"/>
          </p:xfrm>
          <a:graphic>
            <a:graphicData uri="http://schemas.openxmlformats.org/presentationml/2006/ole">
              <p:oleObj spid="_x0000_s3089" name="公式" r:id="rId18" imgW="1676160" imgH="253800" progId="Equation.3">
                <p:embed/>
              </p:oleObj>
            </a:graphicData>
          </a:graphic>
        </p:graphicFrame>
        <p:graphicFrame>
          <p:nvGraphicFramePr>
            <p:cNvPr id="36" name="Object 28"/>
            <p:cNvGraphicFramePr>
              <a:graphicFrameLocks noChangeAspect="1"/>
            </p:cNvGraphicFramePr>
            <p:nvPr/>
          </p:nvGraphicFramePr>
          <p:xfrm>
            <a:off x="4072634" y="3112671"/>
            <a:ext cx="1829542" cy="459023"/>
          </p:xfrm>
          <a:graphic>
            <a:graphicData uri="http://schemas.openxmlformats.org/presentationml/2006/ole">
              <p:oleObj spid="_x0000_s3090" r:id="rId19" imgW="762317" imgH="254317" progId="Equation.3">
                <p:embed/>
              </p:oleObj>
            </a:graphicData>
          </a:graphic>
        </p:graphicFrame>
      </p:grpSp>
      <p:graphicFrame>
        <p:nvGraphicFramePr>
          <p:cNvPr id="37" name="Object 29"/>
          <p:cNvGraphicFramePr>
            <a:graphicFrameLocks noChangeAspect="1"/>
          </p:cNvGraphicFramePr>
          <p:nvPr/>
        </p:nvGraphicFramePr>
        <p:xfrm>
          <a:off x="6414273" y="3867428"/>
          <a:ext cx="1277937" cy="417512"/>
        </p:xfrm>
        <a:graphic>
          <a:graphicData uri="http://schemas.openxmlformats.org/presentationml/2006/ole">
            <p:oleObj spid="_x0000_s3091" name="公式" r:id="rId20" imgW="583920" imgH="253800" progId="Equation.3">
              <p:embed/>
            </p:oleObj>
          </a:graphicData>
        </a:graphic>
      </p:graphicFrame>
      <p:graphicFrame>
        <p:nvGraphicFramePr>
          <p:cNvPr id="38" name="Object 30"/>
          <p:cNvGraphicFramePr>
            <a:graphicFrameLocks noChangeAspect="1"/>
          </p:cNvGraphicFramePr>
          <p:nvPr/>
        </p:nvGraphicFramePr>
        <p:xfrm>
          <a:off x="7739201" y="3868104"/>
          <a:ext cx="1761720" cy="406917"/>
        </p:xfrm>
        <a:graphic>
          <a:graphicData uri="http://schemas.openxmlformats.org/presentationml/2006/ole">
            <p:oleObj spid="_x0000_s3092" r:id="rId21" imgW="825817" imgH="254317" progId="Equation.3">
              <p:embed/>
            </p:oleObj>
          </a:graphicData>
        </a:graphic>
      </p:graphicFrame>
      <p:grpSp>
        <p:nvGrpSpPr>
          <p:cNvPr id="39" name="组合 38"/>
          <p:cNvGrpSpPr/>
          <p:nvPr/>
        </p:nvGrpSpPr>
        <p:grpSpPr>
          <a:xfrm>
            <a:off x="586560" y="4336416"/>
            <a:ext cx="9040813" cy="834660"/>
            <a:chOff x="76200" y="3341688"/>
            <a:chExt cx="9040813" cy="834660"/>
          </a:xfrm>
        </p:grpSpPr>
        <p:graphicFrame>
          <p:nvGraphicFramePr>
            <p:cNvPr id="40" name="Object 31"/>
            <p:cNvGraphicFramePr>
              <a:graphicFrameLocks noChangeAspect="1"/>
            </p:cNvGraphicFramePr>
            <p:nvPr/>
          </p:nvGraphicFramePr>
          <p:xfrm>
            <a:off x="76200" y="3349625"/>
            <a:ext cx="4722813" cy="415925"/>
          </p:xfrm>
          <a:graphic>
            <a:graphicData uri="http://schemas.openxmlformats.org/presentationml/2006/ole">
              <p:oleObj spid="_x0000_s3093" name="公式" r:id="rId22" imgW="2157444" imgH="254097" progId="Equation.3">
                <p:embed/>
              </p:oleObj>
            </a:graphicData>
          </a:graphic>
        </p:graphicFrame>
        <p:graphicFrame>
          <p:nvGraphicFramePr>
            <p:cNvPr id="41" name="Object 32"/>
            <p:cNvGraphicFramePr>
              <a:graphicFrameLocks noChangeAspect="1"/>
            </p:cNvGraphicFramePr>
            <p:nvPr/>
          </p:nvGraphicFramePr>
          <p:xfrm>
            <a:off x="4808538" y="3341688"/>
            <a:ext cx="4308475" cy="415925"/>
          </p:xfrm>
          <a:graphic>
            <a:graphicData uri="http://schemas.openxmlformats.org/presentationml/2006/ole">
              <p:oleObj spid="_x0000_s3094" name="公式" r:id="rId23" imgW="1967110" imgH="254097" progId="Equation.3">
                <p:embed/>
              </p:oleObj>
            </a:graphicData>
          </a:graphic>
        </p:graphicFrame>
        <p:graphicFrame>
          <p:nvGraphicFramePr>
            <p:cNvPr id="42" name="Object 33"/>
            <p:cNvGraphicFramePr>
              <a:graphicFrameLocks noChangeAspect="1"/>
            </p:cNvGraphicFramePr>
            <p:nvPr/>
          </p:nvGraphicFramePr>
          <p:xfrm>
            <a:off x="159654" y="3770672"/>
            <a:ext cx="1789841" cy="405676"/>
          </p:xfrm>
          <a:graphic>
            <a:graphicData uri="http://schemas.openxmlformats.org/presentationml/2006/ole">
              <p:oleObj spid="_x0000_s3095" r:id="rId24" imgW="838517" imgH="254317" progId="Equation.3">
                <p:embed/>
              </p:oleObj>
            </a:graphicData>
          </a:graphic>
        </p:graphicFrame>
      </p:grpSp>
      <p:grpSp>
        <p:nvGrpSpPr>
          <p:cNvPr id="43" name="组合 42"/>
          <p:cNvGrpSpPr/>
          <p:nvPr/>
        </p:nvGrpSpPr>
        <p:grpSpPr>
          <a:xfrm>
            <a:off x="636079" y="5095280"/>
            <a:ext cx="8960787" cy="460263"/>
            <a:chOff x="125719" y="4202150"/>
            <a:chExt cx="8960787" cy="460263"/>
          </a:xfrm>
        </p:grpSpPr>
        <p:graphicFrame>
          <p:nvGraphicFramePr>
            <p:cNvPr id="44" name="Object 34"/>
            <p:cNvGraphicFramePr>
              <a:graphicFrameLocks noChangeAspect="1"/>
            </p:cNvGraphicFramePr>
            <p:nvPr/>
          </p:nvGraphicFramePr>
          <p:xfrm>
            <a:off x="125719" y="4245572"/>
            <a:ext cx="4355501" cy="414361"/>
          </p:xfrm>
          <a:graphic>
            <a:graphicData uri="http://schemas.openxmlformats.org/presentationml/2006/ole">
              <p:oleObj spid="_x0000_s3096" r:id="rId25" imgW="2005177" imgH="254097" progId="Equation.3">
                <p:embed/>
              </p:oleObj>
            </a:graphicData>
          </a:graphic>
        </p:graphicFrame>
        <p:graphicFrame>
          <p:nvGraphicFramePr>
            <p:cNvPr id="45" name="Object 35"/>
            <p:cNvGraphicFramePr>
              <a:graphicFrameLocks noChangeAspect="1"/>
            </p:cNvGraphicFramePr>
            <p:nvPr/>
          </p:nvGraphicFramePr>
          <p:xfrm>
            <a:off x="4352194" y="4202150"/>
            <a:ext cx="3263730" cy="457782"/>
          </p:xfrm>
          <a:graphic>
            <a:graphicData uri="http://schemas.openxmlformats.org/presentationml/2006/ole">
              <p:oleObj spid="_x0000_s3097" r:id="rId26" imgW="1359217" imgH="254317" progId="Equation.3">
                <p:embed/>
              </p:oleObj>
            </a:graphicData>
          </a:graphic>
        </p:graphicFrame>
        <p:graphicFrame>
          <p:nvGraphicFramePr>
            <p:cNvPr id="46" name="Object 36"/>
            <p:cNvGraphicFramePr>
              <a:graphicFrameLocks noChangeAspect="1"/>
            </p:cNvGraphicFramePr>
            <p:nvPr/>
          </p:nvGraphicFramePr>
          <p:xfrm>
            <a:off x="7501785" y="4245571"/>
            <a:ext cx="1584721" cy="416842"/>
          </p:xfrm>
          <a:graphic>
            <a:graphicData uri="http://schemas.openxmlformats.org/presentationml/2006/ole">
              <p:oleObj spid="_x0000_s3098" r:id="rId27" imgW="724217" imgH="254317" progId="Equation.3">
                <p:embed/>
              </p:oleObj>
            </a:graphicData>
          </a:graphic>
        </p:graphicFrame>
      </p:grpSp>
      <p:grpSp>
        <p:nvGrpSpPr>
          <p:cNvPr id="47" name="组合 46"/>
          <p:cNvGrpSpPr/>
          <p:nvPr/>
        </p:nvGrpSpPr>
        <p:grpSpPr>
          <a:xfrm>
            <a:off x="599687" y="5585318"/>
            <a:ext cx="8845344" cy="435451"/>
            <a:chOff x="89327" y="4692188"/>
            <a:chExt cx="8845344" cy="435451"/>
          </a:xfrm>
        </p:grpSpPr>
        <p:graphicFrame>
          <p:nvGraphicFramePr>
            <p:cNvPr id="48" name="Object 37"/>
            <p:cNvGraphicFramePr>
              <a:graphicFrameLocks noChangeAspect="1"/>
            </p:cNvGraphicFramePr>
            <p:nvPr/>
          </p:nvGraphicFramePr>
          <p:xfrm>
            <a:off x="89327" y="4721963"/>
            <a:ext cx="1980074" cy="405676"/>
          </p:xfrm>
          <a:graphic>
            <a:graphicData uri="http://schemas.openxmlformats.org/presentationml/2006/ole">
              <p:oleObj spid="_x0000_s3099" r:id="rId28" imgW="927417" imgH="254317" progId="Equation.3">
                <p:embed/>
              </p:oleObj>
            </a:graphicData>
          </a:graphic>
        </p:graphicFrame>
        <p:graphicFrame>
          <p:nvGraphicFramePr>
            <p:cNvPr id="49" name="Object 38"/>
            <p:cNvGraphicFramePr>
              <a:graphicFrameLocks noChangeAspect="1"/>
            </p:cNvGraphicFramePr>
            <p:nvPr/>
          </p:nvGraphicFramePr>
          <p:xfrm>
            <a:off x="1965187" y="4692188"/>
            <a:ext cx="4974171" cy="415601"/>
          </p:xfrm>
          <a:graphic>
            <a:graphicData uri="http://schemas.openxmlformats.org/presentationml/2006/ole">
              <p:oleObj spid="_x0000_s3100" r:id="rId29" imgW="2271645" imgH="254097" progId="Equation.3">
                <p:embed/>
              </p:oleObj>
            </a:graphicData>
          </a:graphic>
        </p:graphicFrame>
        <p:graphicFrame>
          <p:nvGraphicFramePr>
            <p:cNvPr id="50" name="Object 39"/>
            <p:cNvGraphicFramePr>
              <a:graphicFrameLocks noChangeAspect="1"/>
            </p:cNvGraphicFramePr>
            <p:nvPr/>
          </p:nvGraphicFramePr>
          <p:xfrm>
            <a:off x="7064596" y="4692877"/>
            <a:ext cx="1870075" cy="404812"/>
          </p:xfrm>
          <a:graphic>
            <a:graphicData uri="http://schemas.openxmlformats.org/presentationml/2006/ole">
              <p:oleObj spid="_x0000_s3101" name="公式" r:id="rId30" imgW="876240" imgH="253800" progId="Equation.3">
                <p:embed/>
              </p:oleObj>
            </a:graphicData>
          </a:graphic>
        </p:graphicFrame>
      </p:grpSp>
      <p:sp>
        <p:nvSpPr>
          <p:cNvPr id="51" name="Line 40"/>
          <p:cNvSpPr>
            <a:spLocks noChangeShapeType="1"/>
          </p:cNvSpPr>
          <p:nvPr/>
        </p:nvSpPr>
        <p:spPr bwMode="auto">
          <a:xfrm>
            <a:off x="3130608" y="2820258"/>
            <a:ext cx="325546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2" name="Line 41"/>
          <p:cNvSpPr>
            <a:spLocks noChangeShapeType="1"/>
          </p:cNvSpPr>
          <p:nvPr/>
        </p:nvSpPr>
        <p:spPr bwMode="auto">
          <a:xfrm flipH="1">
            <a:off x="3093738" y="3563870"/>
            <a:ext cx="324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53" name="Object 33"/>
          <p:cNvGraphicFramePr>
            <a:graphicFrameLocks noChangeAspect="1"/>
          </p:cNvGraphicFramePr>
          <p:nvPr/>
        </p:nvGraphicFramePr>
        <p:xfrm>
          <a:off x="620581" y="913091"/>
          <a:ext cx="9258300" cy="1155700"/>
        </p:xfrm>
        <a:graphic>
          <a:graphicData uri="http://schemas.openxmlformats.org/presentationml/2006/ole">
            <p:oleObj spid="_x0000_s3102" name="公式" r:id="rId31" imgW="38862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446428" y="1204243"/>
          <a:ext cx="8845550" cy="625475"/>
        </p:xfrm>
        <a:graphic>
          <a:graphicData uri="http://schemas.openxmlformats.org/presentationml/2006/ole">
            <p:oleObj spid="_x0000_s4098" name="Equation" r:id="rId4" imgW="3416040" imgH="241200" progId="Equation.DSMT4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484528" y="2094830"/>
          <a:ext cx="4219575" cy="468313"/>
        </p:xfrm>
        <a:graphic>
          <a:graphicData uri="http://schemas.openxmlformats.org/presentationml/2006/ole">
            <p:oleObj spid="_x0000_s4099" name="Equation" r:id="rId5" imgW="1765080" imgH="203040" progId="Equation.DSMT4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551203" y="2772693"/>
          <a:ext cx="3187700" cy="666750"/>
        </p:xfrm>
        <a:graphic>
          <a:graphicData uri="http://schemas.openxmlformats.org/presentationml/2006/ole">
            <p:oleObj spid="_x0000_s4100" name="Equation" r:id="rId6" imgW="1155600" imgH="241200" progId="Equation.DSMT4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497228" y="3636293"/>
          <a:ext cx="7112000" cy="619125"/>
        </p:xfrm>
        <a:graphic>
          <a:graphicData uri="http://schemas.openxmlformats.org/presentationml/2006/ole">
            <p:oleObj spid="_x0000_s4101" name="Equation" r:id="rId7" imgW="2768400" imgH="241200" progId="Equation.DSMT4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181440" y="4582443"/>
          <a:ext cx="6488113" cy="620712"/>
        </p:xfrm>
        <a:graphic>
          <a:graphicData uri="http://schemas.openxmlformats.org/presentationml/2006/ole">
            <p:oleObj spid="_x0000_s4102" name="Equation" r:id="rId8" imgW="2527200" imgH="241200" progId="Equation.DSMT4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144928" y="5276180"/>
          <a:ext cx="3160712" cy="619125"/>
        </p:xfrm>
        <a:graphic>
          <a:graphicData uri="http://schemas.openxmlformats.org/presentationml/2006/ole">
            <p:oleObj spid="_x0000_s4103" name="Equation" r:id="rId9" imgW="123156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33915" y="1169575"/>
          <a:ext cx="5505598" cy="723020"/>
        </p:xfrm>
        <a:graphic>
          <a:graphicData uri="http://schemas.openxmlformats.org/presentationml/2006/ole">
            <p:oleObj spid="_x0000_s20482" name="公式" r:id="rId3" imgW="1841400" imgH="241200" progId="Equation.3">
              <p:embed/>
            </p:oleObj>
          </a:graphicData>
        </a:graphic>
      </p:graphicFrame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443315" y="4191280"/>
            <a:ext cx="990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389465" y="4191280"/>
            <a:ext cx="990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335615" y="4191280"/>
            <a:ext cx="990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6291290" y="4191280"/>
            <a:ext cx="990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234265" y="4191280"/>
            <a:ext cx="990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8177240" y="4191280"/>
            <a:ext cx="990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5335615" y="3124480"/>
            <a:ext cx="1973263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3443315" y="3124480"/>
            <a:ext cx="990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4389465" y="3124480"/>
            <a:ext cx="990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7261253" y="3124480"/>
            <a:ext cx="1905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2255865" y="2133880"/>
          <a:ext cx="577850" cy="585788"/>
        </p:xfrm>
        <a:graphic>
          <a:graphicData uri="http://schemas.openxmlformats.org/presentationml/2006/ole">
            <p:oleObj spid="_x0000_s20483" r:id="rId4" imgW="216498" imgH="280081" progId="Equation.3">
              <p:embed/>
            </p:oleObj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/>
        </p:nvGraphicFramePr>
        <p:xfrm>
          <a:off x="4068790" y="2398993"/>
          <a:ext cx="649288" cy="498475"/>
        </p:xfrm>
        <a:graphic>
          <a:graphicData uri="http://schemas.openxmlformats.org/presentationml/2006/ole">
            <p:oleObj spid="_x0000_s20484" r:id="rId5" imgW="381814" imgH="292798" progId="Equation.3">
              <p:embed/>
            </p:oleObj>
          </a:graphicData>
        </a:graphic>
      </p:graphicFrame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2027265" y="2819680"/>
            <a:ext cx="990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5989665" y="3529293"/>
          <a:ext cx="671513" cy="533400"/>
        </p:xfrm>
        <a:graphic>
          <a:graphicData uri="http://schemas.openxmlformats.org/presentationml/2006/ole">
            <p:oleObj spid="_x0000_s20485" r:id="rId6" imgW="369097" imgH="292798" progId="Equation.3">
              <p:embed/>
            </p:oleObj>
          </a:graphicData>
        </a:graphic>
      </p:graphicFrame>
      <p:graphicFrame>
        <p:nvGraphicFramePr>
          <p:cNvPr id="19" name="Object 16"/>
          <p:cNvGraphicFramePr>
            <a:graphicFrameLocks noChangeAspect="1"/>
          </p:cNvGraphicFramePr>
          <p:nvPr/>
        </p:nvGraphicFramePr>
        <p:xfrm>
          <a:off x="5795990" y="2454555"/>
          <a:ext cx="1233488" cy="576263"/>
        </p:xfrm>
        <a:graphic>
          <a:graphicData uri="http://schemas.openxmlformats.org/presentationml/2006/ole">
            <p:oleObj spid="_x0000_s20486" r:id="rId7" imgW="762317" imgH="355917" progId="Equation.3">
              <p:embed/>
            </p:oleObj>
          </a:graphicData>
        </a:graphic>
      </p:graphicFrame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9166253" y="2506943"/>
            <a:ext cx="0" cy="23034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1" name="Object 18"/>
          <p:cNvGraphicFramePr>
            <a:graphicFrameLocks noChangeAspect="1"/>
          </p:cNvGraphicFramePr>
          <p:nvPr/>
        </p:nvGraphicFramePr>
        <p:xfrm>
          <a:off x="4930803" y="4521480"/>
          <a:ext cx="2570162" cy="649288"/>
        </p:xfrm>
        <a:graphic>
          <a:graphicData uri="http://schemas.openxmlformats.org/presentationml/2006/ole">
            <p:oleObj spid="_x0000_s20487" r:id="rId8" imgW="1410017" imgH="355917" progId="Equation.3">
              <p:embed/>
            </p:oleObj>
          </a:graphicData>
        </a:graphic>
      </p:graphicFrame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3419503" y="2506943"/>
            <a:ext cx="0" cy="23034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3" name="Object 21"/>
          <p:cNvGraphicFramePr>
            <a:graphicFrameLocks noChangeAspect="1"/>
          </p:cNvGraphicFramePr>
          <p:nvPr/>
        </p:nvGraphicFramePr>
        <p:xfrm>
          <a:off x="4291040" y="5600980"/>
          <a:ext cx="3984625" cy="712788"/>
        </p:xfrm>
        <a:graphic>
          <a:graphicData uri="http://schemas.openxmlformats.org/presentationml/2006/ole">
            <p:oleObj spid="_x0000_s20488" r:id="rId9" imgW="965517" imgH="20351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61504" y="1297165"/>
          <a:ext cx="6098814" cy="829347"/>
        </p:xfrm>
        <a:graphic>
          <a:graphicData uri="http://schemas.openxmlformats.org/presentationml/2006/ole">
            <p:oleObj spid="_x0000_s21506" r:id="rId3" imgW="1865598" imgH="254097" progId="Equation.3">
              <p:embed/>
            </p:oleObj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117645" y="3364479"/>
          <a:ext cx="577850" cy="585788"/>
        </p:xfrm>
        <a:graphic>
          <a:graphicData uri="http://schemas.openxmlformats.org/presentationml/2006/ole">
            <p:oleObj spid="_x0000_s21507" r:id="rId4" imgW="216498" imgH="280081" progId="Equation.3">
              <p:embed/>
            </p:oleObj>
          </a:graphicData>
        </a:graphic>
      </p:graphicFrame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1858883" y="3950267"/>
            <a:ext cx="990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>
            <a:off x="3654345" y="2907279"/>
            <a:ext cx="990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>
            <a:off x="4600495" y="2907279"/>
            <a:ext cx="990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>
            <a:off x="5546645" y="2907279"/>
            <a:ext cx="990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6502320" y="2907279"/>
            <a:ext cx="990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>
            <a:off x="7445295" y="2907279"/>
            <a:ext cx="990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5706983" y="2358004"/>
          <a:ext cx="671512" cy="511175"/>
        </p:xfrm>
        <a:graphic>
          <a:graphicData uri="http://schemas.openxmlformats.org/presentationml/2006/ole">
            <p:oleObj spid="_x0000_s21508" r:id="rId5" imgW="369258" imgH="280203" progId="Equation.3">
              <p:embed/>
            </p:oleObj>
          </a:graphicData>
        </a:graphic>
      </p:graphicFrame>
      <p:sp>
        <p:nvSpPr>
          <p:cNvPr id="13" name="Line 32"/>
          <p:cNvSpPr>
            <a:spLocks noChangeShapeType="1"/>
          </p:cNvSpPr>
          <p:nvPr/>
        </p:nvSpPr>
        <p:spPr bwMode="auto">
          <a:xfrm>
            <a:off x="8443833" y="2329429"/>
            <a:ext cx="0" cy="23034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1279445" y="5193279"/>
          <a:ext cx="4284663" cy="649288"/>
        </p:xfrm>
        <a:graphic>
          <a:graphicData uri="http://schemas.openxmlformats.org/presentationml/2006/ole">
            <p:oleObj spid="_x0000_s21509" r:id="rId6" imgW="2347779" imgH="355609" progId="Equation.3">
              <p:embed/>
            </p:oleObj>
          </a:graphicData>
        </a:graphic>
      </p:graphicFrame>
      <p:sp>
        <p:nvSpPr>
          <p:cNvPr id="15" name="Line 34"/>
          <p:cNvSpPr>
            <a:spLocks noChangeShapeType="1"/>
          </p:cNvSpPr>
          <p:nvPr/>
        </p:nvSpPr>
        <p:spPr bwMode="auto">
          <a:xfrm>
            <a:off x="3630533" y="2329429"/>
            <a:ext cx="0" cy="23034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Line 35"/>
          <p:cNvSpPr>
            <a:spLocks noChangeShapeType="1"/>
          </p:cNvSpPr>
          <p:nvPr/>
        </p:nvSpPr>
        <p:spPr bwMode="auto">
          <a:xfrm>
            <a:off x="3654345" y="3902642"/>
            <a:ext cx="990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Line 36"/>
          <p:cNvSpPr>
            <a:spLocks noChangeShapeType="1"/>
          </p:cNvSpPr>
          <p:nvPr/>
        </p:nvSpPr>
        <p:spPr bwMode="auto">
          <a:xfrm>
            <a:off x="4600495" y="3902642"/>
            <a:ext cx="990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8" name="Object 16"/>
          <p:cNvGraphicFramePr>
            <a:graphicFrameLocks noChangeAspect="1"/>
          </p:cNvGraphicFramePr>
          <p:nvPr/>
        </p:nvGraphicFramePr>
        <p:xfrm>
          <a:off x="4481433" y="3300979"/>
          <a:ext cx="649287" cy="498475"/>
        </p:xfrm>
        <a:graphic>
          <a:graphicData uri="http://schemas.openxmlformats.org/presentationml/2006/ole">
            <p:oleObj spid="_x0000_s21510" r:id="rId7" imgW="381814" imgH="292798" progId="Equation.3">
              <p:embed/>
            </p:oleObj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/>
        </p:nvGraphicFramePr>
        <p:xfrm>
          <a:off x="6643608" y="3372417"/>
          <a:ext cx="617537" cy="473075"/>
        </p:xfrm>
        <a:graphic>
          <a:graphicData uri="http://schemas.openxmlformats.org/presentationml/2006/ole">
            <p:oleObj spid="_x0000_s21511" r:id="rId8" imgW="381814" imgH="292798" progId="Equation.3">
              <p:embed/>
            </p:oleObj>
          </a:graphicData>
        </a:graphic>
      </p:graphicFrame>
      <p:sp>
        <p:nvSpPr>
          <p:cNvPr id="20" name="Line 39"/>
          <p:cNvSpPr>
            <a:spLocks noChangeShapeType="1"/>
          </p:cNvSpPr>
          <p:nvPr/>
        </p:nvSpPr>
        <p:spPr bwMode="auto">
          <a:xfrm>
            <a:off x="5556170" y="3902642"/>
            <a:ext cx="990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>
            <a:off x="6502320" y="3902642"/>
            <a:ext cx="990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Line 41"/>
          <p:cNvSpPr>
            <a:spLocks noChangeShapeType="1"/>
          </p:cNvSpPr>
          <p:nvPr/>
        </p:nvSpPr>
        <p:spPr bwMode="auto">
          <a:xfrm>
            <a:off x="7450058" y="3902642"/>
            <a:ext cx="9906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3" name="Object 21"/>
          <p:cNvGraphicFramePr>
            <a:graphicFrameLocks noChangeAspect="1"/>
          </p:cNvGraphicFramePr>
          <p:nvPr/>
        </p:nvGraphicFramePr>
        <p:xfrm>
          <a:off x="5927645" y="5193279"/>
          <a:ext cx="4268788" cy="712788"/>
        </p:xfrm>
        <a:graphic>
          <a:graphicData uri="http://schemas.openxmlformats.org/presentationml/2006/ole">
            <p:oleObj spid="_x0000_s21512" r:id="rId9" imgW="1219517" imgH="20351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97709" y="1169574"/>
          <a:ext cx="5520289" cy="744285"/>
        </p:xfrm>
        <a:graphic>
          <a:graphicData uri="http://schemas.openxmlformats.org/presentationml/2006/ole">
            <p:oleObj spid="_x0000_s22530" r:id="rId4" imgW="1878287" imgH="254097" progId="Equation.3">
              <p:embed/>
            </p:oleObj>
          </a:graphicData>
        </a:graphic>
      </p:graphicFrame>
      <p:sp>
        <p:nvSpPr>
          <p:cNvPr id="5" name="Line 41"/>
          <p:cNvSpPr>
            <a:spLocks noChangeShapeType="1"/>
          </p:cNvSpPr>
          <p:nvPr/>
        </p:nvSpPr>
        <p:spPr bwMode="auto">
          <a:xfrm rot="21480000" flipV="1">
            <a:off x="5401813" y="3309455"/>
            <a:ext cx="2419350" cy="98901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>
            <a:off x="7360788" y="4358792"/>
            <a:ext cx="197326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>
            <a:off x="1656900" y="4176230"/>
            <a:ext cx="1981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 flipV="1">
            <a:off x="4012750" y="3469792"/>
            <a:ext cx="381000" cy="1066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Line 27"/>
          <p:cNvSpPr>
            <a:spLocks noChangeShapeType="1"/>
          </p:cNvSpPr>
          <p:nvPr/>
        </p:nvSpPr>
        <p:spPr bwMode="auto">
          <a:xfrm>
            <a:off x="5436738" y="4358792"/>
            <a:ext cx="1981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 flipV="1">
            <a:off x="9281663" y="3291992"/>
            <a:ext cx="381000" cy="1066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 flipV="1">
            <a:off x="7371900" y="3291992"/>
            <a:ext cx="381000" cy="1066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 flipV="1">
            <a:off x="9629325" y="2272817"/>
            <a:ext cx="381000" cy="11017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3744463" y="3501542"/>
          <a:ext cx="577850" cy="746125"/>
        </p:xfrm>
        <a:graphic>
          <a:graphicData uri="http://schemas.openxmlformats.org/presentationml/2006/ole">
            <p:oleObj spid="_x0000_s22531" r:id="rId5" imgW="216311" imgH="356071" progId="Equation.3">
              <p:embed/>
            </p:oleObj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1504500" y="5298592"/>
          <a:ext cx="4330700" cy="765175"/>
        </p:xfrm>
        <a:graphic>
          <a:graphicData uri="http://schemas.openxmlformats.org/presentationml/2006/ole">
            <p:oleObj spid="_x0000_s22532" r:id="rId6" imgW="2375217" imgH="419417" progId="Equation.3">
              <p:embed/>
            </p:oleObj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5830438" y="3104667"/>
          <a:ext cx="914400" cy="666750"/>
        </p:xfrm>
        <a:graphic>
          <a:graphicData uri="http://schemas.openxmlformats.org/presentationml/2006/ole">
            <p:oleObj spid="_x0000_s22533" r:id="rId7" imgW="356071" imgH="216311" progId="Equation.3">
              <p:embed/>
            </p:oleObj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7371900" y="2174392"/>
          <a:ext cx="1506538" cy="701675"/>
        </p:xfrm>
        <a:graphic>
          <a:graphicData uri="http://schemas.openxmlformats.org/presentationml/2006/ole">
            <p:oleObj spid="_x0000_s22534" r:id="rId8" imgW="1080755" imgH="419781" progId="Equation.3">
              <p:embed/>
            </p:oleObj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9773788" y="3104667"/>
          <a:ext cx="628650" cy="609600"/>
        </p:xfrm>
        <a:graphic>
          <a:graphicData uri="http://schemas.openxmlformats.org/presentationml/2006/ole">
            <p:oleObj spid="_x0000_s22535" r:id="rId9" imgW="216297" imgH="216297" progId="Equation.3">
              <p:embed/>
            </p:oleObj>
          </a:graphicData>
        </a:graphic>
      </p:graphicFrame>
      <p:sp>
        <p:nvSpPr>
          <p:cNvPr id="18" name="Line 39"/>
          <p:cNvSpPr>
            <a:spLocks noChangeShapeType="1"/>
          </p:cNvSpPr>
          <p:nvPr/>
        </p:nvSpPr>
        <p:spPr bwMode="auto">
          <a:xfrm rot="21480000" flipV="1">
            <a:off x="5373238" y="2342667"/>
            <a:ext cx="4706937" cy="18954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9" name="Object 17"/>
          <p:cNvGraphicFramePr>
            <a:graphicFrameLocks noChangeAspect="1"/>
          </p:cNvGraphicFramePr>
          <p:nvPr/>
        </p:nvGraphicFramePr>
        <p:xfrm>
          <a:off x="6076500" y="5222392"/>
          <a:ext cx="4224338" cy="846138"/>
        </p:xfrm>
        <a:graphic>
          <a:graphicData uri="http://schemas.openxmlformats.org/presentationml/2006/ole">
            <p:oleObj spid="_x0000_s22536" r:id="rId10" imgW="1207341" imgH="241722" progId="Equation.3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342700" y="3317392"/>
          <a:ext cx="508000" cy="914400"/>
        </p:xfrm>
        <a:graphic>
          <a:graphicData uri="http://schemas.openxmlformats.org/presentationml/2006/ole">
            <p:oleObj spid="_x0000_s22537" r:id="rId11" imgW="127372" imgH="229016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973438" y="4400067"/>
          <a:ext cx="677862" cy="762000"/>
        </p:xfrm>
        <a:graphic>
          <a:graphicData uri="http://schemas.openxmlformats.org/presentationml/2006/ole">
            <p:oleObj spid="_x0000_s22538" r:id="rId12" imgW="203870" imgH="22931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601663" y="1198563"/>
          <a:ext cx="10431462" cy="501650"/>
        </p:xfrm>
        <a:graphic>
          <a:graphicData uri="http://schemas.openxmlformats.org/presentationml/2006/ole">
            <p:oleObj spid="_x0000_s23554" name="公式" r:id="rId3" imgW="4203360" imgH="203040" progId="Equation.3">
              <p:embed/>
            </p:oleObj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2207060" y="2097088"/>
            <a:ext cx="6809349" cy="3580698"/>
            <a:chOff x="2207060" y="2097088"/>
            <a:chExt cx="7337425" cy="4006142"/>
          </a:xfrm>
        </p:grpSpPr>
        <p:graphicFrame>
          <p:nvGraphicFramePr>
            <p:cNvPr id="23555" name="Object 3"/>
            <p:cNvGraphicFramePr>
              <a:graphicFrameLocks noChangeAspect="1"/>
            </p:cNvGraphicFramePr>
            <p:nvPr/>
          </p:nvGraphicFramePr>
          <p:xfrm>
            <a:off x="2212975" y="2097088"/>
            <a:ext cx="4197350" cy="687387"/>
          </p:xfrm>
          <a:graphic>
            <a:graphicData uri="http://schemas.openxmlformats.org/presentationml/2006/ole">
              <p:oleObj spid="_x0000_s23555" name="公式" r:id="rId4" imgW="1320480" imgH="215640" progId="Equation.3">
                <p:embed/>
              </p:oleObj>
            </a:graphicData>
          </a:graphic>
        </p:graphicFrame>
        <p:graphicFrame>
          <p:nvGraphicFramePr>
            <p:cNvPr id="23556" name="Object 4"/>
            <p:cNvGraphicFramePr>
              <a:graphicFrameLocks noChangeAspect="1"/>
            </p:cNvGraphicFramePr>
            <p:nvPr/>
          </p:nvGraphicFramePr>
          <p:xfrm>
            <a:off x="2229285" y="3010780"/>
            <a:ext cx="2474913" cy="762000"/>
          </p:xfrm>
          <a:graphic>
            <a:graphicData uri="http://schemas.openxmlformats.org/presentationml/2006/ole">
              <p:oleObj spid="_x0000_s23556" r:id="rId5" imgW="825817" imgH="254317" progId="Equation.3">
                <p:embed/>
              </p:oleObj>
            </a:graphicData>
          </a:graphic>
        </p:graphicFrame>
        <p:graphicFrame>
          <p:nvGraphicFramePr>
            <p:cNvPr id="23557" name="Object 5"/>
            <p:cNvGraphicFramePr>
              <a:graphicFrameLocks noChangeAspect="1"/>
            </p:cNvGraphicFramePr>
            <p:nvPr/>
          </p:nvGraphicFramePr>
          <p:xfrm>
            <a:off x="2229285" y="4153780"/>
            <a:ext cx="2690813" cy="728663"/>
          </p:xfrm>
          <a:graphic>
            <a:graphicData uri="http://schemas.openxmlformats.org/presentationml/2006/ole">
              <p:oleObj spid="_x0000_s23557" r:id="rId6" imgW="940117" imgH="254317" progId="Equation.3">
                <p:embed/>
              </p:oleObj>
            </a:graphicData>
          </a:graphic>
        </p:graphicFrame>
        <p:graphicFrame>
          <p:nvGraphicFramePr>
            <p:cNvPr id="23558" name="Object 6"/>
            <p:cNvGraphicFramePr>
              <a:graphicFrameLocks noChangeAspect="1"/>
            </p:cNvGraphicFramePr>
            <p:nvPr/>
          </p:nvGraphicFramePr>
          <p:xfrm>
            <a:off x="2207060" y="5296780"/>
            <a:ext cx="2743200" cy="733425"/>
          </p:xfrm>
          <a:graphic>
            <a:graphicData uri="http://schemas.openxmlformats.org/presentationml/2006/ole">
              <p:oleObj spid="_x0000_s23558" r:id="rId7" imgW="952817" imgH="254317" progId="Equation.3">
                <p:embed/>
              </p:oleObj>
            </a:graphicData>
          </a:graphic>
        </p:graphicFrame>
        <p:graphicFrame>
          <p:nvGraphicFramePr>
            <p:cNvPr id="23559" name="Object 7"/>
            <p:cNvGraphicFramePr>
              <a:graphicFrameLocks noChangeAspect="1"/>
            </p:cNvGraphicFramePr>
            <p:nvPr/>
          </p:nvGraphicFramePr>
          <p:xfrm>
            <a:off x="4593073" y="3010780"/>
            <a:ext cx="1382712" cy="730250"/>
          </p:xfrm>
          <a:graphic>
            <a:graphicData uri="http://schemas.openxmlformats.org/presentationml/2006/ole">
              <p:oleObj spid="_x0000_s23559" r:id="rId8" imgW="483336" imgH="254538" progId="Equation.3">
                <p:embed/>
              </p:oleObj>
            </a:graphicData>
          </a:graphic>
        </p:graphicFrame>
        <p:graphicFrame>
          <p:nvGraphicFramePr>
            <p:cNvPr id="23560" name="Object 8"/>
            <p:cNvGraphicFramePr>
              <a:graphicFrameLocks noChangeAspect="1"/>
            </p:cNvGraphicFramePr>
            <p:nvPr/>
          </p:nvGraphicFramePr>
          <p:xfrm>
            <a:off x="4972485" y="4153780"/>
            <a:ext cx="1930400" cy="806450"/>
          </p:xfrm>
          <a:graphic>
            <a:graphicData uri="http://schemas.openxmlformats.org/presentationml/2006/ole">
              <p:oleObj spid="_x0000_s23560" r:id="rId9" imgW="609917" imgH="254317" progId="Equation.3">
                <p:embed/>
              </p:oleObj>
            </a:graphicData>
          </a:graphic>
        </p:graphicFrame>
        <p:graphicFrame>
          <p:nvGraphicFramePr>
            <p:cNvPr id="23561" name="Object 9"/>
            <p:cNvGraphicFramePr>
              <a:graphicFrameLocks noChangeAspect="1"/>
            </p:cNvGraphicFramePr>
            <p:nvPr/>
          </p:nvGraphicFramePr>
          <p:xfrm>
            <a:off x="4874060" y="5220580"/>
            <a:ext cx="2024063" cy="882650"/>
          </p:xfrm>
          <a:graphic>
            <a:graphicData uri="http://schemas.openxmlformats.org/presentationml/2006/ole">
              <p:oleObj spid="_x0000_s23561" r:id="rId10" imgW="584517" imgH="254317" progId="Equation.3">
                <p:embed/>
              </p:oleObj>
            </a:graphicData>
          </a:graphic>
        </p:graphicFrame>
        <p:graphicFrame>
          <p:nvGraphicFramePr>
            <p:cNvPr id="23562" name="Object 10"/>
            <p:cNvGraphicFramePr>
              <a:graphicFrameLocks/>
            </p:cNvGraphicFramePr>
            <p:nvPr/>
          </p:nvGraphicFramePr>
          <p:xfrm>
            <a:off x="6344085" y="3088568"/>
            <a:ext cx="1905000" cy="644525"/>
          </p:xfrm>
          <a:graphic>
            <a:graphicData uri="http://schemas.openxmlformats.org/presentationml/2006/ole">
              <p:oleObj spid="_x0000_s23562" r:id="rId11" imgW="597432" imgH="216042" progId="Equation.3">
                <p:embed/>
              </p:oleObj>
            </a:graphicData>
          </a:graphic>
        </p:graphicFrame>
        <p:graphicFrame>
          <p:nvGraphicFramePr>
            <p:cNvPr id="23563" name="Object 11"/>
            <p:cNvGraphicFramePr>
              <a:graphicFrameLocks/>
            </p:cNvGraphicFramePr>
            <p:nvPr/>
          </p:nvGraphicFramePr>
          <p:xfrm>
            <a:off x="7182285" y="4306180"/>
            <a:ext cx="2362200" cy="568325"/>
          </p:xfrm>
          <a:graphic>
            <a:graphicData uri="http://schemas.openxmlformats.org/presentationml/2006/ole">
              <p:oleObj spid="_x0000_s23563" r:id="rId12" imgW="915077" imgH="216042" progId="Equation.3">
                <p:embed/>
              </p:oleObj>
            </a:graphicData>
          </a:graphic>
        </p:graphicFrame>
        <p:graphicFrame>
          <p:nvGraphicFramePr>
            <p:cNvPr id="23564" name="Object 12"/>
            <p:cNvGraphicFramePr>
              <a:graphicFrameLocks/>
            </p:cNvGraphicFramePr>
            <p:nvPr/>
          </p:nvGraphicFramePr>
          <p:xfrm>
            <a:off x="7007660" y="5372980"/>
            <a:ext cx="2362200" cy="568325"/>
          </p:xfrm>
          <a:graphic>
            <a:graphicData uri="http://schemas.openxmlformats.org/presentationml/2006/ole">
              <p:oleObj spid="_x0000_s23564" r:id="rId13" imgW="915077" imgH="216042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254</Words>
  <Application>Microsoft Office PowerPoint</Application>
  <PresentationFormat>自定义</PresentationFormat>
  <Paragraphs>37</Paragraphs>
  <Slides>23</Slides>
  <Notes>8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Office 主题</vt:lpstr>
      <vt:lpstr>文档</vt:lpstr>
      <vt:lpstr>Microsoft 公式 3.0</vt:lpstr>
      <vt:lpstr>公式</vt:lpstr>
      <vt:lpstr>Equation</vt:lpstr>
      <vt:lpstr>MathType 5.0 Equation</vt:lpstr>
      <vt:lpstr>向量的数乘运算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陈伟玲</dc:creator>
  <cp:lastModifiedBy>admin</cp:lastModifiedBy>
  <cp:revision>77</cp:revision>
  <dcterms:created xsi:type="dcterms:W3CDTF">2020-02-05T11:17:56Z</dcterms:created>
  <dcterms:modified xsi:type="dcterms:W3CDTF">2020-04-06T04:40:08Z</dcterms:modified>
</cp:coreProperties>
</file>