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sldIdLst>
    <p:sldId id="353" r:id="rId3"/>
    <p:sldId id="358" r:id="rId4"/>
    <p:sldId id="359" r:id="rId5"/>
    <p:sldId id="362" r:id="rId6"/>
    <p:sldId id="298" r:id="rId7"/>
    <p:sldId id="299" r:id="rId8"/>
    <p:sldId id="363" r:id="rId9"/>
    <p:sldId id="332" r:id="rId10"/>
    <p:sldId id="338" r:id="rId11"/>
    <p:sldId id="339" r:id="rId12"/>
    <p:sldId id="319" r:id="rId13"/>
    <p:sldId id="351" r:id="rId14"/>
    <p:sldId id="342" r:id="rId15"/>
    <p:sldId id="322" r:id="rId16"/>
    <p:sldId id="340" r:id="rId17"/>
    <p:sldId id="341" r:id="rId18"/>
    <p:sldId id="335" r:id="rId19"/>
    <p:sldId id="323" r:id="rId20"/>
    <p:sldId id="352" r:id="rId21"/>
    <p:sldId id="324" r:id="rId22"/>
    <p:sldId id="310" r:id="rId23"/>
    <p:sldId id="343" r:id="rId24"/>
    <p:sldId id="327" r:id="rId25"/>
    <p:sldId id="328" r:id="rId26"/>
    <p:sldId id="311" r:id="rId27"/>
    <p:sldId id="326" r:id="rId28"/>
    <p:sldId id="312" r:id="rId29"/>
    <p:sldId id="325" r:id="rId30"/>
    <p:sldId id="313" r:id="rId31"/>
    <p:sldId id="334" r:id="rId32"/>
    <p:sldId id="330" r:id="rId33"/>
    <p:sldId id="288" r:id="rId34"/>
    <p:sldId id="331" r:id="rId35"/>
    <p:sldId id="344" r:id="rId36"/>
    <p:sldId id="350" r:id="rId37"/>
    <p:sldId id="346" r:id="rId38"/>
    <p:sldId id="345" r:id="rId39"/>
    <p:sldId id="348" r:id="rId40"/>
    <p:sldId id="347" r:id="rId41"/>
    <p:sldId id="283" r:id="rId42"/>
    <p:sldId id="356" r:id="rId43"/>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81" d="100"/>
          <a:sy n="81" d="100"/>
        </p:scale>
        <p:origin x="-828" y="-90"/>
      </p:cViewPr>
      <p:guideLst>
        <p:guide orient="horz" pos="1620"/>
        <p:guide pos="2894"/>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E5023C-60D1-40FC-8910-65B8083654C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980A0685-2FF8-49A9-B4F2-D32B821CA74F}">
      <dgm:prSet phldrT="[文本]" custT="1"/>
      <dgm:spPr>
        <a:solidFill>
          <a:srgbClr val="FFC000"/>
        </a:solidFill>
      </dgm:spPr>
      <dgm:t>
        <a:bodyPr/>
        <a:lstStyle/>
        <a:p>
          <a:r>
            <a:rPr lang="en-US" altLang="zh-CN" sz="3200" b="1" dirty="0" smtClean="0">
              <a:solidFill>
                <a:srgbClr val="000000"/>
              </a:solidFill>
              <a:latin typeface="Times New Roman" panose="02020603050405020304" pitchFamily="18" charset="0"/>
              <a:cs typeface="Times New Roman" panose="02020603050405020304" pitchFamily="18" charset="0"/>
            </a:rPr>
            <a:t>struggle</a:t>
          </a:r>
          <a:endParaRPr lang="zh-CN" altLang="en-US" sz="3200" b="1" dirty="0">
            <a:latin typeface="Times New Roman" panose="02020603050405020304" pitchFamily="18" charset="0"/>
            <a:cs typeface="Times New Roman" panose="02020603050405020304" pitchFamily="18" charset="0"/>
          </a:endParaRPr>
        </a:p>
      </dgm:t>
    </dgm:pt>
    <dgm:pt modelId="{F127A456-B302-4297-A110-F4A2BCD77DE4}" type="parTrans" cxnId="{546542DC-AF85-411C-87BD-B94FEF9F8A3E}">
      <dgm:prSet/>
      <dgm:spPr/>
      <dgm:t>
        <a:bodyPr/>
        <a:lstStyle/>
        <a:p>
          <a:endParaRPr lang="zh-CN" altLang="en-US" sz="3200" b="1">
            <a:latin typeface="Times New Roman" panose="02020603050405020304" pitchFamily="18" charset="0"/>
            <a:cs typeface="Times New Roman" panose="02020603050405020304" pitchFamily="18" charset="0"/>
          </a:endParaRPr>
        </a:p>
      </dgm:t>
    </dgm:pt>
    <dgm:pt modelId="{1340111E-0E78-445D-927B-DBA38510FA4E}" type="sibTrans" cxnId="{546542DC-AF85-411C-87BD-B94FEF9F8A3E}">
      <dgm:prSet/>
      <dgm:spPr/>
      <dgm:t>
        <a:bodyPr/>
        <a:lstStyle/>
        <a:p>
          <a:endParaRPr lang="zh-CN" altLang="en-US" sz="3200" b="1">
            <a:latin typeface="Times New Roman" panose="02020603050405020304" pitchFamily="18" charset="0"/>
            <a:cs typeface="Times New Roman" panose="02020603050405020304" pitchFamily="18" charset="0"/>
          </a:endParaRPr>
        </a:p>
      </dgm:t>
    </dgm:pt>
    <dgm:pt modelId="{EB4AA710-CAEA-43ED-903A-F4BDEC67237E}">
      <dgm:prSet phldrT="[文本]" custT="1"/>
      <dgm:spPr/>
      <dgm: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struggle with sb. </a:t>
          </a:r>
          <a:r>
            <a:rPr lang="zh-CN" altLang="zh-CN" sz="2800" b="1" dirty="0" smtClean="0">
              <a:solidFill>
                <a:srgbClr val="000000"/>
              </a:solidFill>
              <a:latin typeface="Times New Roman" panose="02020603050405020304" pitchFamily="18" charset="0"/>
              <a:cs typeface="Times New Roman" panose="02020603050405020304" pitchFamily="18" charset="0"/>
            </a:rPr>
            <a:t>与某人打斗</a:t>
          </a:r>
          <a:endParaRPr lang="zh-CN" altLang="en-US" sz="2800" b="1" dirty="0">
            <a:latin typeface="Times New Roman" panose="02020603050405020304" pitchFamily="18" charset="0"/>
            <a:cs typeface="Times New Roman" panose="02020603050405020304" pitchFamily="18" charset="0"/>
          </a:endParaRPr>
        </a:p>
      </dgm:t>
    </dgm:pt>
    <dgm:pt modelId="{746B8429-D9CC-4E12-8398-A04D84F2980C}" type="parTrans" cxnId="{BE890647-5B41-4671-8B25-2627AD98FCE5}">
      <dgm:prSet custT="1"/>
      <dgm:spPr/>
      <dgm:t>
        <a:bodyPr/>
        <a:lstStyle/>
        <a:p>
          <a:endParaRPr lang="zh-CN" altLang="en-US" sz="3200" b="1">
            <a:latin typeface="Times New Roman" panose="02020603050405020304" pitchFamily="18" charset="0"/>
            <a:cs typeface="Times New Roman" panose="02020603050405020304" pitchFamily="18" charset="0"/>
          </a:endParaRPr>
        </a:p>
      </dgm:t>
    </dgm:pt>
    <dgm:pt modelId="{91F422E0-77B3-4030-AB18-5C9FF0993E7D}" type="sibTrans" cxnId="{BE890647-5B41-4671-8B25-2627AD98FCE5}">
      <dgm:prSet/>
      <dgm:spPr/>
      <dgm:t>
        <a:bodyPr/>
        <a:lstStyle/>
        <a:p>
          <a:endParaRPr lang="zh-CN" altLang="en-US" sz="3200" b="1">
            <a:latin typeface="Times New Roman" panose="02020603050405020304" pitchFamily="18" charset="0"/>
            <a:cs typeface="Times New Roman" panose="02020603050405020304" pitchFamily="18" charset="0"/>
          </a:endParaRPr>
        </a:p>
      </dgm:t>
    </dgm:pt>
    <dgm:pt modelId="{8E66673D-1D82-4C5B-BE6F-C180E916114F}">
      <dgm:prSet phldrT="[文本]" custT="1"/>
      <dgm:spPr/>
      <dgm: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struggle against / with </a:t>
          </a:r>
          <a:r>
            <a:rPr lang="zh-CN" altLang="zh-CN" sz="2800" b="1" dirty="0" smtClean="0">
              <a:solidFill>
                <a:srgbClr val="000000"/>
              </a:solidFill>
              <a:latin typeface="Times New Roman" panose="02020603050405020304" pitchFamily="18" charset="0"/>
              <a:cs typeface="Times New Roman" panose="02020603050405020304" pitchFamily="18" charset="0"/>
            </a:rPr>
            <a:t>和……斗争</a:t>
          </a:r>
          <a:endParaRPr lang="zh-CN" altLang="en-US" sz="2800" b="1" dirty="0">
            <a:latin typeface="Times New Roman" panose="02020603050405020304" pitchFamily="18" charset="0"/>
            <a:cs typeface="Times New Roman" panose="02020603050405020304" pitchFamily="18" charset="0"/>
          </a:endParaRPr>
        </a:p>
      </dgm:t>
    </dgm:pt>
    <dgm:pt modelId="{AA43368C-5BFC-4E06-A28C-5B1C0C327CA6}" type="parTrans" cxnId="{02174E40-703A-4E3F-88ED-00454D07A727}">
      <dgm:prSet custT="1"/>
      <dgm:spPr/>
      <dgm:t>
        <a:bodyPr/>
        <a:lstStyle/>
        <a:p>
          <a:endParaRPr lang="zh-CN" altLang="en-US" sz="3200" b="1">
            <a:latin typeface="Times New Roman" panose="02020603050405020304" pitchFamily="18" charset="0"/>
            <a:cs typeface="Times New Roman" panose="02020603050405020304" pitchFamily="18" charset="0"/>
          </a:endParaRPr>
        </a:p>
      </dgm:t>
    </dgm:pt>
    <dgm:pt modelId="{30187767-921E-4438-A554-63376942848C}" type="sibTrans" cxnId="{02174E40-703A-4E3F-88ED-00454D07A727}">
      <dgm:prSet/>
      <dgm:spPr/>
      <dgm:t>
        <a:bodyPr/>
        <a:lstStyle/>
        <a:p>
          <a:endParaRPr lang="zh-CN" altLang="en-US" sz="3200" b="1">
            <a:latin typeface="Times New Roman" panose="02020603050405020304" pitchFamily="18" charset="0"/>
            <a:cs typeface="Times New Roman" panose="02020603050405020304" pitchFamily="18" charset="0"/>
          </a:endParaRPr>
        </a:p>
      </dgm:t>
    </dgm:pt>
    <dgm:pt modelId="{C063ECAF-593D-43AE-BD6D-FBA102443C8B}">
      <dgm:prSet phldrT="[文本]" custT="1"/>
      <dgm:spPr/>
      <dgm: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struggle for </a:t>
          </a:r>
          <a:r>
            <a:rPr lang="zh-CN" altLang="zh-CN" sz="2800" b="1" dirty="0" smtClean="0">
              <a:solidFill>
                <a:srgbClr val="000000"/>
              </a:solidFill>
              <a:latin typeface="Times New Roman" panose="02020603050405020304" pitchFamily="18" charset="0"/>
              <a:cs typeface="Times New Roman" panose="02020603050405020304" pitchFamily="18" charset="0"/>
            </a:rPr>
            <a:t>为……而斗争</a:t>
          </a:r>
          <a:r>
            <a:rPr lang="en-US" altLang="zh-CN" sz="2800" b="1" dirty="0" smtClean="0">
              <a:solidFill>
                <a:srgbClr val="000000"/>
              </a:solidFill>
              <a:latin typeface="Times New Roman" panose="02020603050405020304" pitchFamily="18" charset="0"/>
              <a:cs typeface="Times New Roman" panose="02020603050405020304" pitchFamily="18" charset="0"/>
            </a:rPr>
            <a:t>/</a:t>
          </a:r>
          <a:r>
            <a:rPr lang="zh-CN" altLang="zh-CN" sz="2800" b="1" dirty="0" smtClean="0">
              <a:solidFill>
                <a:srgbClr val="000000"/>
              </a:solidFill>
              <a:latin typeface="Times New Roman" panose="02020603050405020304" pitchFamily="18" charset="0"/>
              <a:cs typeface="Times New Roman" panose="02020603050405020304" pitchFamily="18" charset="0"/>
            </a:rPr>
            <a:t>奋斗</a:t>
          </a:r>
          <a:endParaRPr lang="zh-CN" altLang="en-US" sz="2800" b="1" dirty="0">
            <a:latin typeface="Times New Roman" panose="02020603050405020304" pitchFamily="18" charset="0"/>
            <a:cs typeface="Times New Roman" panose="02020603050405020304" pitchFamily="18" charset="0"/>
          </a:endParaRPr>
        </a:p>
      </dgm:t>
    </dgm:pt>
    <dgm:pt modelId="{0D9BAA4F-F7A8-4AF0-B5A6-672218187DD5}" type="parTrans" cxnId="{6FC917CB-1ED9-4CCB-AD21-ACAB8A19C1F4}">
      <dgm:prSet custT="1"/>
      <dgm:spPr/>
      <dgm:t>
        <a:bodyPr/>
        <a:lstStyle/>
        <a:p>
          <a:endParaRPr lang="zh-CN" altLang="en-US" sz="3200" b="1">
            <a:latin typeface="Times New Roman" panose="02020603050405020304" pitchFamily="18" charset="0"/>
            <a:cs typeface="Times New Roman" panose="02020603050405020304" pitchFamily="18" charset="0"/>
          </a:endParaRPr>
        </a:p>
      </dgm:t>
    </dgm:pt>
    <dgm:pt modelId="{CE2837AD-365F-4682-85D2-AEED2B5559CE}" type="sibTrans" cxnId="{6FC917CB-1ED9-4CCB-AD21-ACAB8A19C1F4}">
      <dgm:prSet/>
      <dgm:spPr/>
      <dgm:t>
        <a:bodyPr/>
        <a:lstStyle/>
        <a:p>
          <a:endParaRPr lang="zh-CN" altLang="en-US" sz="3200" b="1">
            <a:latin typeface="Times New Roman" panose="02020603050405020304" pitchFamily="18" charset="0"/>
            <a:cs typeface="Times New Roman" panose="02020603050405020304" pitchFamily="18" charset="0"/>
          </a:endParaRPr>
        </a:p>
      </dgm:t>
    </dgm:pt>
    <dgm:pt modelId="{E8858B09-A7FD-43BD-AC5E-148120A42CFA}">
      <dgm:prSet custT="1"/>
      <dgm:spPr/>
      <dgm: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struggle to do </a:t>
          </a:r>
          <a:r>
            <a:rPr lang="en-US" altLang="zh-CN" sz="2800" b="1" dirty="0" err="1" smtClean="0">
              <a:solidFill>
                <a:srgbClr val="FF0000"/>
              </a:solidFill>
              <a:latin typeface="Times New Roman" panose="02020603050405020304" pitchFamily="18" charset="0"/>
              <a:cs typeface="Times New Roman" panose="02020603050405020304" pitchFamily="18" charset="0"/>
            </a:rPr>
            <a:t>sth</a:t>
          </a:r>
          <a:r>
            <a:rPr lang="en-US" altLang="zh-CN" sz="2800" b="1" dirty="0" smtClean="0">
              <a:solidFill>
                <a:srgbClr val="FF0000"/>
              </a:solidFill>
              <a:latin typeface="Times New Roman" panose="02020603050405020304" pitchFamily="18" charset="0"/>
              <a:cs typeface="Times New Roman" panose="02020603050405020304" pitchFamily="18" charset="0"/>
            </a:rPr>
            <a:t>. </a:t>
          </a:r>
          <a:r>
            <a:rPr lang="zh-CN" altLang="zh-CN" sz="2800" b="1" dirty="0" smtClean="0">
              <a:solidFill>
                <a:srgbClr val="000000"/>
              </a:solidFill>
              <a:latin typeface="Times New Roman" panose="02020603050405020304" pitchFamily="18" charset="0"/>
              <a:cs typeface="Times New Roman" panose="02020603050405020304" pitchFamily="18" charset="0"/>
            </a:rPr>
            <a:t>努力</a:t>
          </a:r>
          <a:r>
            <a:rPr lang="en-US" altLang="zh-CN" sz="2800" b="1" dirty="0" smtClean="0">
              <a:solidFill>
                <a:srgbClr val="000000"/>
              </a:solidFill>
              <a:latin typeface="Times New Roman" panose="02020603050405020304" pitchFamily="18" charset="0"/>
              <a:cs typeface="Times New Roman" panose="02020603050405020304" pitchFamily="18" charset="0"/>
            </a:rPr>
            <a:t>/</a:t>
          </a:r>
          <a:r>
            <a:rPr lang="zh-CN" altLang="zh-CN" sz="2800" b="1" dirty="0" smtClean="0">
              <a:solidFill>
                <a:srgbClr val="000000"/>
              </a:solidFill>
              <a:latin typeface="Times New Roman" panose="02020603050405020304" pitchFamily="18" charset="0"/>
              <a:cs typeface="Times New Roman" panose="02020603050405020304" pitchFamily="18" charset="0"/>
            </a:rPr>
            <a:t>挣扎着做某事</a:t>
          </a:r>
          <a:endParaRPr lang="zh-CN" altLang="en-US" sz="2800" b="1" dirty="0">
            <a:latin typeface="Times New Roman" panose="02020603050405020304" pitchFamily="18" charset="0"/>
            <a:cs typeface="Times New Roman" panose="02020603050405020304" pitchFamily="18" charset="0"/>
          </a:endParaRPr>
        </a:p>
      </dgm:t>
    </dgm:pt>
    <dgm:pt modelId="{9D072AB5-CFA6-45D9-904A-EDBF22CB99FB}" type="parTrans" cxnId="{59D8577D-FEB1-4116-BE6F-275EF20F5B22}">
      <dgm:prSet custT="1"/>
      <dgm:spPr/>
      <dgm:t>
        <a:bodyPr/>
        <a:lstStyle/>
        <a:p>
          <a:endParaRPr lang="zh-CN" altLang="en-US" sz="3200" b="1">
            <a:latin typeface="Times New Roman" panose="02020603050405020304" pitchFamily="18" charset="0"/>
            <a:cs typeface="Times New Roman" panose="02020603050405020304" pitchFamily="18" charset="0"/>
          </a:endParaRPr>
        </a:p>
      </dgm:t>
    </dgm:pt>
    <dgm:pt modelId="{A9226948-E14D-40D9-9D61-D293DC983CF6}" type="sibTrans" cxnId="{59D8577D-FEB1-4116-BE6F-275EF20F5B22}">
      <dgm:prSet/>
      <dgm:spPr/>
      <dgm:t>
        <a:bodyPr/>
        <a:lstStyle/>
        <a:p>
          <a:endParaRPr lang="zh-CN" altLang="en-US" sz="3200" b="1">
            <a:latin typeface="Times New Roman" panose="02020603050405020304" pitchFamily="18" charset="0"/>
            <a:cs typeface="Times New Roman" panose="02020603050405020304" pitchFamily="18" charset="0"/>
          </a:endParaRPr>
        </a:p>
      </dgm:t>
    </dgm:pt>
    <dgm:pt modelId="{6AFD65D6-F557-49D2-9489-F5ECB3DA7524}" type="pres">
      <dgm:prSet presAssocID="{EBE5023C-60D1-40FC-8910-65B8083654C1}" presName="Name0" presStyleCnt="0">
        <dgm:presLayoutVars>
          <dgm:chPref val="1"/>
          <dgm:dir/>
          <dgm:animOne val="branch"/>
          <dgm:animLvl val="lvl"/>
          <dgm:resizeHandles val="exact"/>
        </dgm:presLayoutVars>
      </dgm:prSet>
      <dgm:spPr/>
      <dgm:t>
        <a:bodyPr/>
        <a:lstStyle/>
        <a:p>
          <a:endParaRPr lang="zh-CN" altLang="en-US"/>
        </a:p>
      </dgm:t>
    </dgm:pt>
    <dgm:pt modelId="{45658B95-87E8-43BD-89B6-B6EEA80C72C9}" type="pres">
      <dgm:prSet presAssocID="{980A0685-2FF8-49A9-B4F2-D32B821CA74F}" presName="root1" presStyleCnt="0"/>
      <dgm:spPr/>
    </dgm:pt>
    <dgm:pt modelId="{A2C544D7-903C-434D-B014-B94F055DD434}" type="pres">
      <dgm:prSet presAssocID="{980A0685-2FF8-49A9-B4F2-D32B821CA74F}" presName="LevelOneTextNode" presStyleLbl="node0" presStyleIdx="0" presStyleCnt="1" custAng="5400000" custScaleY="36623" custLinFactNeighborX="-44425" custLinFactNeighborY="-5915">
        <dgm:presLayoutVars>
          <dgm:chPref val="3"/>
        </dgm:presLayoutVars>
      </dgm:prSet>
      <dgm:spPr/>
      <dgm:t>
        <a:bodyPr/>
        <a:lstStyle/>
        <a:p>
          <a:endParaRPr lang="zh-CN" altLang="en-US"/>
        </a:p>
      </dgm:t>
    </dgm:pt>
    <dgm:pt modelId="{F498421B-20D2-4AF2-9C04-895CA1E48A68}" type="pres">
      <dgm:prSet presAssocID="{980A0685-2FF8-49A9-B4F2-D32B821CA74F}" presName="level2hierChild" presStyleCnt="0"/>
      <dgm:spPr/>
    </dgm:pt>
    <dgm:pt modelId="{DF55D285-4BC1-447F-9FF5-AEE093A5B92A}" type="pres">
      <dgm:prSet presAssocID="{746B8429-D9CC-4E12-8398-A04D84F2980C}" presName="conn2-1" presStyleLbl="parChTrans1D2" presStyleIdx="0" presStyleCnt="4"/>
      <dgm:spPr/>
      <dgm:t>
        <a:bodyPr/>
        <a:lstStyle/>
        <a:p>
          <a:endParaRPr lang="zh-CN" altLang="en-US"/>
        </a:p>
      </dgm:t>
    </dgm:pt>
    <dgm:pt modelId="{05161EAA-01E3-4934-920E-99E1A5A9E222}" type="pres">
      <dgm:prSet presAssocID="{746B8429-D9CC-4E12-8398-A04D84F2980C}" presName="connTx" presStyleLbl="parChTrans1D2" presStyleIdx="0" presStyleCnt="4"/>
      <dgm:spPr/>
      <dgm:t>
        <a:bodyPr/>
        <a:lstStyle/>
        <a:p>
          <a:endParaRPr lang="zh-CN" altLang="en-US"/>
        </a:p>
      </dgm:t>
    </dgm:pt>
    <dgm:pt modelId="{CAE91148-8E6E-4F38-8416-F2A34C3F3AC4}" type="pres">
      <dgm:prSet presAssocID="{EB4AA710-CAEA-43ED-903A-F4BDEC67237E}" presName="root2" presStyleCnt="0"/>
      <dgm:spPr/>
    </dgm:pt>
    <dgm:pt modelId="{72838E94-0623-4BEF-B8AD-79715CF11C40}" type="pres">
      <dgm:prSet presAssocID="{EB4AA710-CAEA-43ED-903A-F4BDEC67237E}" presName="LevelTwoTextNode" presStyleLbl="node2" presStyleIdx="0" presStyleCnt="4" custScaleX="248659" custScaleY="89886" custLinFactNeighborX="16567" custLinFactNeighborY="-1984">
        <dgm:presLayoutVars>
          <dgm:chPref val="3"/>
        </dgm:presLayoutVars>
      </dgm:prSet>
      <dgm:spPr/>
      <dgm:t>
        <a:bodyPr/>
        <a:lstStyle/>
        <a:p>
          <a:endParaRPr lang="zh-CN" altLang="en-US"/>
        </a:p>
      </dgm:t>
    </dgm:pt>
    <dgm:pt modelId="{8FCB2949-110E-47E5-9BC0-17228A15DAEA}" type="pres">
      <dgm:prSet presAssocID="{EB4AA710-CAEA-43ED-903A-F4BDEC67237E}" presName="level3hierChild" presStyleCnt="0"/>
      <dgm:spPr/>
    </dgm:pt>
    <dgm:pt modelId="{A3126DBC-69BD-48B1-8969-8C3869B77055}" type="pres">
      <dgm:prSet presAssocID="{AA43368C-5BFC-4E06-A28C-5B1C0C327CA6}" presName="conn2-1" presStyleLbl="parChTrans1D2" presStyleIdx="1" presStyleCnt="4"/>
      <dgm:spPr/>
      <dgm:t>
        <a:bodyPr/>
        <a:lstStyle/>
        <a:p>
          <a:endParaRPr lang="zh-CN" altLang="en-US"/>
        </a:p>
      </dgm:t>
    </dgm:pt>
    <dgm:pt modelId="{0D27DBE0-301F-4A97-AE59-68C1353A56C1}" type="pres">
      <dgm:prSet presAssocID="{AA43368C-5BFC-4E06-A28C-5B1C0C327CA6}" presName="connTx" presStyleLbl="parChTrans1D2" presStyleIdx="1" presStyleCnt="4"/>
      <dgm:spPr/>
      <dgm:t>
        <a:bodyPr/>
        <a:lstStyle/>
        <a:p>
          <a:endParaRPr lang="zh-CN" altLang="en-US"/>
        </a:p>
      </dgm:t>
    </dgm:pt>
    <dgm:pt modelId="{00833365-779E-4B2A-92D1-76EF554B1970}" type="pres">
      <dgm:prSet presAssocID="{8E66673D-1D82-4C5B-BE6F-C180E916114F}" presName="root2" presStyleCnt="0"/>
      <dgm:spPr/>
    </dgm:pt>
    <dgm:pt modelId="{273C6F68-BE47-4568-AB18-C3D4D1A725EF}" type="pres">
      <dgm:prSet presAssocID="{8E66673D-1D82-4C5B-BE6F-C180E916114F}" presName="LevelTwoTextNode" presStyleLbl="node2" presStyleIdx="1" presStyleCnt="4" custScaleX="252103" custScaleY="81145" custLinFactNeighborX="16781" custLinFactNeighborY="-19487">
        <dgm:presLayoutVars>
          <dgm:chPref val="3"/>
        </dgm:presLayoutVars>
      </dgm:prSet>
      <dgm:spPr/>
      <dgm:t>
        <a:bodyPr/>
        <a:lstStyle/>
        <a:p>
          <a:endParaRPr lang="zh-CN" altLang="en-US"/>
        </a:p>
      </dgm:t>
    </dgm:pt>
    <dgm:pt modelId="{D733B109-068E-46E4-A394-69417223C15E}" type="pres">
      <dgm:prSet presAssocID="{8E66673D-1D82-4C5B-BE6F-C180E916114F}" presName="level3hierChild" presStyleCnt="0"/>
      <dgm:spPr/>
    </dgm:pt>
    <dgm:pt modelId="{828C6CBB-71BD-4C7D-BFDA-D8D4ED5B0287}" type="pres">
      <dgm:prSet presAssocID="{0D9BAA4F-F7A8-4AF0-B5A6-672218187DD5}" presName="conn2-1" presStyleLbl="parChTrans1D2" presStyleIdx="2" presStyleCnt="4"/>
      <dgm:spPr/>
      <dgm:t>
        <a:bodyPr/>
        <a:lstStyle/>
        <a:p>
          <a:endParaRPr lang="zh-CN" altLang="en-US"/>
        </a:p>
      </dgm:t>
    </dgm:pt>
    <dgm:pt modelId="{329236EB-92E1-4C1C-92B1-D7836F775A8B}" type="pres">
      <dgm:prSet presAssocID="{0D9BAA4F-F7A8-4AF0-B5A6-672218187DD5}" presName="connTx" presStyleLbl="parChTrans1D2" presStyleIdx="2" presStyleCnt="4"/>
      <dgm:spPr/>
      <dgm:t>
        <a:bodyPr/>
        <a:lstStyle/>
        <a:p>
          <a:endParaRPr lang="zh-CN" altLang="en-US"/>
        </a:p>
      </dgm:t>
    </dgm:pt>
    <dgm:pt modelId="{9825F300-5069-4649-8FC9-0C343FE36BAA}" type="pres">
      <dgm:prSet presAssocID="{C063ECAF-593D-43AE-BD6D-FBA102443C8B}" presName="root2" presStyleCnt="0"/>
      <dgm:spPr/>
    </dgm:pt>
    <dgm:pt modelId="{9BF33201-87D7-4EB5-9DEC-D9DFD91BD51D}" type="pres">
      <dgm:prSet presAssocID="{C063ECAF-593D-43AE-BD6D-FBA102443C8B}" presName="LevelTwoTextNode" presStyleLbl="node2" presStyleIdx="2" presStyleCnt="4" custScaleX="249089" custScaleY="85546" custLinFactNeighborX="14275" custLinFactNeighborY="-31717">
        <dgm:presLayoutVars>
          <dgm:chPref val="3"/>
        </dgm:presLayoutVars>
      </dgm:prSet>
      <dgm:spPr/>
      <dgm:t>
        <a:bodyPr/>
        <a:lstStyle/>
        <a:p>
          <a:endParaRPr lang="zh-CN" altLang="en-US"/>
        </a:p>
      </dgm:t>
    </dgm:pt>
    <dgm:pt modelId="{D430300D-FA8E-47E1-878F-616E3F661F77}" type="pres">
      <dgm:prSet presAssocID="{C063ECAF-593D-43AE-BD6D-FBA102443C8B}" presName="level3hierChild" presStyleCnt="0"/>
      <dgm:spPr/>
    </dgm:pt>
    <dgm:pt modelId="{05661D33-6F95-4482-949C-E6C3179F5034}" type="pres">
      <dgm:prSet presAssocID="{9D072AB5-CFA6-45D9-904A-EDBF22CB99FB}" presName="conn2-1" presStyleLbl="parChTrans1D2" presStyleIdx="3" presStyleCnt="4"/>
      <dgm:spPr/>
      <dgm:t>
        <a:bodyPr/>
        <a:lstStyle/>
        <a:p>
          <a:endParaRPr lang="zh-CN" altLang="en-US"/>
        </a:p>
      </dgm:t>
    </dgm:pt>
    <dgm:pt modelId="{ACF97F2A-756F-4D6E-9CF2-6384FA99DF12}" type="pres">
      <dgm:prSet presAssocID="{9D072AB5-CFA6-45D9-904A-EDBF22CB99FB}" presName="connTx" presStyleLbl="parChTrans1D2" presStyleIdx="3" presStyleCnt="4"/>
      <dgm:spPr/>
      <dgm:t>
        <a:bodyPr/>
        <a:lstStyle/>
        <a:p>
          <a:endParaRPr lang="zh-CN" altLang="en-US"/>
        </a:p>
      </dgm:t>
    </dgm:pt>
    <dgm:pt modelId="{F9F6A9B6-0AA5-49A2-843E-82EEA0F1183C}" type="pres">
      <dgm:prSet presAssocID="{E8858B09-A7FD-43BD-AC5E-148120A42CFA}" presName="root2" presStyleCnt="0"/>
      <dgm:spPr/>
    </dgm:pt>
    <dgm:pt modelId="{67566690-F806-4B26-B192-8CD50F2E93AF}" type="pres">
      <dgm:prSet presAssocID="{E8858B09-A7FD-43BD-AC5E-148120A42CFA}" presName="LevelTwoTextNode" presStyleLbl="node2" presStyleIdx="3" presStyleCnt="4" custScaleX="246424" custScaleY="83249" custLinFactNeighborX="18874" custLinFactNeighborY="-32893">
        <dgm:presLayoutVars>
          <dgm:chPref val="3"/>
        </dgm:presLayoutVars>
      </dgm:prSet>
      <dgm:spPr/>
      <dgm:t>
        <a:bodyPr/>
        <a:lstStyle/>
        <a:p>
          <a:endParaRPr lang="zh-CN" altLang="en-US"/>
        </a:p>
      </dgm:t>
    </dgm:pt>
    <dgm:pt modelId="{290F19A4-9701-4608-977C-5FD118EDD4E4}" type="pres">
      <dgm:prSet presAssocID="{E8858B09-A7FD-43BD-AC5E-148120A42CFA}" presName="level3hierChild" presStyleCnt="0"/>
      <dgm:spPr/>
    </dgm:pt>
  </dgm:ptLst>
  <dgm:cxnLst>
    <dgm:cxn modelId="{31BEFE96-0A94-4BA8-BFD6-B2F0250E9FFF}" type="presOf" srcId="{EB4AA710-CAEA-43ED-903A-F4BDEC67237E}" destId="{72838E94-0623-4BEF-B8AD-79715CF11C40}" srcOrd="0" destOrd="0" presId="urn:microsoft.com/office/officeart/2008/layout/HorizontalMultiLevelHierarchy"/>
    <dgm:cxn modelId="{22F23162-5238-4CC7-B9F7-1C2FB268895B}" type="presOf" srcId="{E8858B09-A7FD-43BD-AC5E-148120A42CFA}" destId="{67566690-F806-4B26-B192-8CD50F2E93AF}" srcOrd="0" destOrd="0" presId="urn:microsoft.com/office/officeart/2008/layout/HorizontalMultiLevelHierarchy"/>
    <dgm:cxn modelId="{0B8EBDC0-EE3B-4671-A90A-C23475EA0CA1}" type="presOf" srcId="{EBE5023C-60D1-40FC-8910-65B8083654C1}" destId="{6AFD65D6-F557-49D2-9489-F5ECB3DA7524}" srcOrd="0" destOrd="0" presId="urn:microsoft.com/office/officeart/2008/layout/HorizontalMultiLevelHierarchy"/>
    <dgm:cxn modelId="{A7BE574D-EF0C-420D-8AF8-56F3E004689A}" type="presOf" srcId="{746B8429-D9CC-4E12-8398-A04D84F2980C}" destId="{05161EAA-01E3-4934-920E-99E1A5A9E222}" srcOrd="1" destOrd="0" presId="urn:microsoft.com/office/officeart/2008/layout/HorizontalMultiLevelHierarchy"/>
    <dgm:cxn modelId="{59D8577D-FEB1-4116-BE6F-275EF20F5B22}" srcId="{980A0685-2FF8-49A9-B4F2-D32B821CA74F}" destId="{E8858B09-A7FD-43BD-AC5E-148120A42CFA}" srcOrd="3" destOrd="0" parTransId="{9D072AB5-CFA6-45D9-904A-EDBF22CB99FB}" sibTransId="{A9226948-E14D-40D9-9D61-D293DC983CF6}"/>
    <dgm:cxn modelId="{5CF34D5C-51C1-434B-8AEF-6C71B361C2F7}" type="presOf" srcId="{980A0685-2FF8-49A9-B4F2-D32B821CA74F}" destId="{A2C544D7-903C-434D-B014-B94F055DD434}" srcOrd="0" destOrd="0" presId="urn:microsoft.com/office/officeart/2008/layout/HorizontalMultiLevelHierarchy"/>
    <dgm:cxn modelId="{1E005AF0-A777-497B-B293-B1CF478953B5}" type="presOf" srcId="{8E66673D-1D82-4C5B-BE6F-C180E916114F}" destId="{273C6F68-BE47-4568-AB18-C3D4D1A725EF}" srcOrd="0" destOrd="0" presId="urn:microsoft.com/office/officeart/2008/layout/HorizontalMultiLevelHierarchy"/>
    <dgm:cxn modelId="{BCE0508C-F803-4C4B-87CE-C3627B947D3A}" type="presOf" srcId="{AA43368C-5BFC-4E06-A28C-5B1C0C327CA6}" destId="{A3126DBC-69BD-48B1-8969-8C3869B77055}" srcOrd="0" destOrd="0" presId="urn:microsoft.com/office/officeart/2008/layout/HorizontalMultiLevelHierarchy"/>
    <dgm:cxn modelId="{B2F58362-5EA5-4CA5-8EAD-726A91E2D2E2}" type="presOf" srcId="{0D9BAA4F-F7A8-4AF0-B5A6-672218187DD5}" destId="{828C6CBB-71BD-4C7D-BFDA-D8D4ED5B0287}" srcOrd="0" destOrd="0" presId="urn:microsoft.com/office/officeart/2008/layout/HorizontalMultiLevelHierarchy"/>
    <dgm:cxn modelId="{602E85BC-7587-47BF-AD91-225918B74811}" type="presOf" srcId="{746B8429-D9CC-4E12-8398-A04D84F2980C}" destId="{DF55D285-4BC1-447F-9FF5-AEE093A5B92A}" srcOrd="0" destOrd="0" presId="urn:microsoft.com/office/officeart/2008/layout/HorizontalMultiLevelHierarchy"/>
    <dgm:cxn modelId="{87A782F9-482B-486C-B6FD-2679F313F0A1}" type="presOf" srcId="{AA43368C-5BFC-4E06-A28C-5B1C0C327CA6}" destId="{0D27DBE0-301F-4A97-AE59-68C1353A56C1}" srcOrd="1" destOrd="0" presId="urn:microsoft.com/office/officeart/2008/layout/HorizontalMultiLevelHierarchy"/>
    <dgm:cxn modelId="{793D6C37-230C-4202-B2D8-2E610FDE2B51}" type="presOf" srcId="{0D9BAA4F-F7A8-4AF0-B5A6-672218187DD5}" destId="{329236EB-92E1-4C1C-92B1-D7836F775A8B}" srcOrd="1" destOrd="0" presId="urn:microsoft.com/office/officeart/2008/layout/HorizontalMultiLevelHierarchy"/>
    <dgm:cxn modelId="{BE890647-5B41-4671-8B25-2627AD98FCE5}" srcId="{980A0685-2FF8-49A9-B4F2-D32B821CA74F}" destId="{EB4AA710-CAEA-43ED-903A-F4BDEC67237E}" srcOrd="0" destOrd="0" parTransId="{746B8429-D9CC-4E12-8398-A04D84F2980C}" sibTransId="{91F422E0-77B3-4030-AB18-5C9FF0993E7D}"/>
    <dgm:cxn modelId="{02174E40-703A-4E3F-88ED-00454D07A727}" srcId="{980A0685-2FF8-49A9-B4F2-D32B821CA74F}" destId="{8E66673D-1D82-4C5B-BE6F-C180E916114F}" srcOrd="1" destOrd="0" parTransId="{AA43368C-5BFC-4E06-A28C-5B1C0C327CA6}" sibTransId="{30187767-921E-4438-A554-63376942848C}"/>
    <dgm:cxn modelId="{652A1845-3995-41D5-92DF-06D9F205A57B}" type="presOf" srcId="{9D072AB5-CFA6-45D9-904A-EDBF22CB99FB}" destId="{05661D33-6F95-4482-949C-E6C3179F5034}" srcOrd="0" destOrd="0" presId="urn:microsoft.com/office/officeart/2008/layout/HorizontalMultiLevelHierarchy"/>
    <dgm:cxn modelId="{9D1D4AB8-4B21-4EBF-992E-393F8B0C32D7}" type="presOf" srcId="{C063ECAF-593D-43AE-BD6D-FBA102443C8B}" destId="{9BF33201-87D7-4EB5-9DEC-D9DFD91BD51D}" srcOrd="0" destOrd="0" presId="urn:microsoft.com/office/officeart/2008/layout/HorizontalMultiLevelHierarchy"/>
    <dgm:cxn modelId="{2A9DC90F-DEDF-41AD-AF18-43F0F079EE4F}" type="presOf" srcId="{9D072AB5-CFA6-45D9-904A-EDBF22CB99FB}" destId="{ACF97F2A-756F-4D6E-9CF2-6384FA99DF12}" srcOrd="1" destOrd="0" presId="urn:microsoft.com/office/officeart/2008/layout/HorizontalMultiLevelHierarchy"/>
    <dgm:cxn modelId="{6FC917CB-1ED9-4CCB-AD21-ACAB8A19C1F4}" srcId="{980A0685-2FF8-49A9-B4F2-D32B821CA74F}" destId="{C063ECAF-593D-43AE-BD6D-FBA102443C8B}" srcOrd="2" destOrd="0" parTransId="{0D9BAA4F-F7A8-4AF0-B5A6-672218187DD5}" sibTransId="{CE2837AD-365F-4682-85D2-AEED2B5559CE}"/>
    <dgm:cxn modelId="{546542DC-AF85-411C-87BD-B94FEF9F8A3E}" srcId="{EBE5023C-60D1-40FC-8910-65B8083654C1}" destId="{980A0685-2FF8-49A9-B4F2-D32B821CA74F}" srcOrd="0" destOrd="0" parTransId="{F127A456-B302-4297-A110-F4A2BCD77DE4}" sibTransId="{1340111E-0E78-445D-927B-DBA38510FA4E}"/>
    <dgm:cxn modelId="{1EE62AE4-ED25-48BA-8806-054CAEF5CD99}" type="presParOf" srcId="{6AFD65D6-F557-49D2-9489-F5ECB3DA7524}" destId="{45658B95-87E8-43BD-89B6-B6EEA80C72C9}" srcOrd="0" destOrd="0" presId="urn:microsoft.com/office/officeart/2008/layout/HorizontalMultiLevelHierarchy"/>
    <dgm:cxn modelId="{D02E3794-2465-4D15-9538-07DFFC9316CC}" type="presParOf" srcId="{45658B95-87E8-43BD-89B6-B6EEA80C72C9}" destId="{A2C544D7-903C-434D-B014-B94F055DD434}" srcOrd="0" destOrd="0" presId="urn:microsoft.com/office/officeart/2008/layout/HorizontalMultiLevelHierarchy"/>
    <dgm:cxn modelId="{BA24FA4B-19A5-4A61-8881-123CA303D18F}" type="presParOf" srcId="{45658B95-87E8-43BD-89B6-B6EEA80C72C9}" destId="{F498421B-20D2-4AF2-9C04-895CA1E48A68}" srcOrd="1" destOrd="0" presId="urn:microsoft.com/office/officeart/2008/layout/HorizontalMultiLevelHierarchy"/>
    <dgm:cxn modelId="{515AC35A-1EAD-41E1-ADEE-8427C6E62FCE}" type="presParOf" srcId="{F498421B-20D2-4AF2-9C04-895CA1E48A68}" destId="{DF55D285-4BC1-447F-9FF5-AEE093A5B92A}" srcOrd="0" destOrd="0" presId="urn:microsoft.com/office/officeart/2008/layout/HorizontalMultiLevelHierarchy"/>
    <dgm:cxn modelId="{2538133F-816F-4F4B-ACB5-D898C7456461}" type="presParOf" srcId="{DF55D285-4BC1-447F-9FF5-AEE093A5B92A}" destId="{05161EAA-01E3-4934-920E-99E1A5A9E222}" srcOrd="0" destOrd="0" presId="urn:microsoft.com/office/officeart/2008/layout/HorizontalMultiLevelHierarchy"/>
    <dgm:cxn modelId="{A445AC41-858E-437E-98D7-74AA05833321}" type="presParOf" srcId="{F498421B-20D2-4AF2-9C04-895CA1E48A68}" destId="{CAE91148-8E6E-4F38-8416-F2A34C3F3AC4}" srcOrd="1" destOrd="0" presId="urn:microsoft.com/office/officeart/2008/layout/HorizontalMultiLevelHierarchy"/>
    <dgm:cxn modelId="{FB572283-BB1F-4139-A4E1-DEB53FC86FA7}" type="presParOf" srcId="{CAE91148-8E6E-4F38-8416-F2A34C3F3AC4}" destId="{72838E94-0623-4BEF-B8AD-79715CF11C40}" srcOrd="0" destOrd="0" presId="urn:microsoft.com/office/officeart/2008/layout/HorizontalMultiLevelHierarchy"/>
    <dgm:cxn modelId="{A5CDE8DF-F16D-4473-8C42-B34F47E29AD2}" type="presParOf" srcId="{CAE91148-8E6E-4F38-8416-F2A34C3F3AC4}" destId="{8FCB2949-110E-47E5-9BC0-17228A15DAEA}" srcOrd="1" destOrd="0" presId="urn:microsoft.com/office/officeart/2008/layout/HorizontalMultiLevelHierarchy"/>
    <dgm:cxn modelId="{646A0F60-FBEE-40B7-9A43-85607E621AEA}" type="presParOf" srcId="{F498421B-20D2-4AF2-9C04-895CA1E48A68}" destId="{A3126DBC-69BD-48B1-8969-8C3869B77055}" srcOrd="2" destOrd="0" presId="urn:microsoft.com/office/officeart/2008/layout/HorizontalMultiLevelHierarchy"/>
    <dgm:cxn modelId="{932226A5-A0DA-4B06-A59C-261A0CE8ABD1}" type="presParOf" srcId="{A3126DBC-69BD-48B1-8969-8C3869B77055}" destId="{0D27DBE0-301F-4A97-AE59-68C1353A56C1}" srcOrd="0" destOrd="0" presId="urn:microsoft.com/office/officeart/2008/layout/HorizontalMultiLevelHierarchy"/>
    <dgm:cxn modelId="{AB5575F5-2AFF-49C8-A73D-A678E669B5ED}" type="presParOf" srcId="{F498421B-20D2-4AF2-9C04-895CA1E48A68}" destId="{00833365-779E-4B2A-92D1-76EF554B1970}" srcOrd="3" destOrd="0" presId="urn:microsoft.com/office/officeart/2008/layout/HorizontalMultiLevelHierarchy"/>
    <dgm:cxn modelId="{408B331A-8582-44D3-BDE6-E5E42355590D}" type="presParOf" srcId="{00833365-779E-4B2A-92D1-76EF554B1970}" destId="{273C6F68-BE47-4568-AB18-C3D4D1A725EF}" srcOrd="0" destOrd="0" presId="urn:microsoft.com/office/officeart/2008/layout/HorizontalMultiLevelHierarchy"/>
    <dgm:cxn modelId="{15FF905E-5A51-46AE-8CD2-AFA4BC23512D}" type="presParOf" srcId="{00833365-779E-4B2A-92D1-76EF554B1970}" destId="{D733B109-068E-46E4-A394-69417223C15E}" srcOrd="1" destOrd="0" presId="urn:microsoft.com/office/officeart/2008/layout/HorizontalMultiLevelHierarchy"/>
    <dgm:cxn modelId="{2B1BF822-8876-48A2-9D60-CDB33C99023B}" type="presParOf" srcId="{F498421B-20D2-4AF2-9C04-895CA1E48A68}" destId="{828C6CBB-71BD-4C7D-BFDA-D8D4ED5B0287}" srcOrd="4" destOrd="0" presId="urn:microsoft.com/office/officeart/2008/layout/HorizontalMultiLevelHierarchy"/>
    <dgm:cxn modelId="{25D85BEA-DCEC-43AD-8FA5-6F1FDF29A2B8}" type="presParOf" srcId="{828C6CBB-71BD-4C7D-BFDA-D8D4ED5B0287}" destId="{329236EB-92E1-4C1C-92B1-D7836F775A8B}" srcOrd="0" destOrd="0" presId="urn:microsoft.com/office/officeart/2008/layout/HorizontalMultiLevelHierarchy"/>
    <dgm:cxn modelId="{10D7071A-1EFE-4302-A4FC-0CFE6D91EEA4}" type="presParOf" srcId="{F498421B-20D2-4AF2-9C04-895CA1E48A68}" destId="{9825F300-5069-4649-8FC9-0C343FE36BAA}" srcOrd="5" destOrd="0" presId="urn:microsoft.com/office/officeart/2008/layout/HorizontalMultiLevelHierarchy"/>
    <dgm:cxn modelId="{6FA757D5-8016-4F62-B245-CBED9E4F7902}" type="presParOf" srcId="{9825F300-5069-4649-8FC9-0C343FE36BAA}" destId="{9BF33201-87D7-4EB5-9DEC-D9DFD91BD51D}" srcOrd="0" destOrd="0" presId="urn:microsoft.com/office/officeart/2008/layout/HorizontalMultiLevelHierarchy"/>
    <dgm:cxn modelId="{F1655DDE-B938-498E-8B30-4ECB00F356DD}" type="presParOf" srcId="{9825F300-5069-4649-8FC9-0C343FE36BAA}" destId="{D430300D-FA8E-47E1-878F-616E3F661F77}" srcOrd="1" destOrd="0" presId="urn:microsoft.com/office/officeart/2008/layout/HorizontalMultiLevelHierarchy"/>
    <dgm:cxn modelId="{74B60EE1-C165-46E7-982A-FED22766E9F5}" type="presParOf" srcId="{F498421B-20D2-4AF2-9C04-895CA1E48A68}" destId="{05661D33-6F95-4482-949C-E6C3179F5034}" srcOrd="6" destOrd="0" presId="urn:microsoft.com/office/officeart/2008/layout/HorizontalMultiLevelHierarchy"/>
    <dgm:cxn modelId="{431F7BC4-0621-461B-A778-9FBCAF559F41}" type="presParOf" srcId="{05661D33-6F95-4482-949C-E6C3179F5034}" destId="{ACF97F2A-756F-4D6E-9CF2-6384FA99DF12}" srcOrd="0" destOrd="0" presId="urn:microsoft.com/office/officeart/2008/layout/HorizontalMultiLevelHierarchy"/>
    <dgm:cxn modelId="{2EDA0125-F0FA-463E-A1DB-F2BBC39F53FE}" type="presParOf" srcId="{F498421B-20D2-4AF2-9C04-895CA1E48A68}" destId="{F9F6A9B6-0AA5-49A2-843E-82EEA0F1183C}" srcOrd="7" destOrd="0" presId="urn:microsoft.com/office/officeart/2008/layout/HorizontalMultiLevelHierarchy"/>
    <dgm:cxn modelId="{7310BEA4-DA77-447A-BDAD-916F89A1C435}" type="presParOf" srcId="{F9F6A9B6-0AA5-49A2-843E-82EEA0F1183C}" destId="{67566690-F806-4B26-B192-8CD50F2E93AF}" srcOrd="0" destOrd="0" presId="urn:microsoft.com/office/officeart/2008/layout/HorizontalMultiLevelHierarchy"/>
    <dgm:cxn modelId="{339A66AD-BD3A-41CF-8E59-950535BAAE25}" type="presParOf" srcId="{F9F6A9B6-0AA5-49A2-843E-82EEA0F1183C}" destId="{290F19A4-9701-4608-977C-5FD118EDD4E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7627BE-DC5B-415B-B965-3C572353E464}" type="datetimeFigureOut">
              <a:rPr lang="zh-CN" altLang="en-US" smtClean="0"/>
              <a:t>2020/4/12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901D74-D1B6-4BBB-A986-9D0963F9656F}" type="slidenum">
              <a:rPr lang="zh-CN" altLang="en-US" smtClean="0"/>
              <a:t>‹#›</a:t>
            </a:fld>
            <a:endParaRPr lang="zh-CN" altLang="en-US"/>
          </a:p>
        </p:txBody>
      </p:sp>
    </p:spTree>
    <p:extLst>
      <p:ext uri="{BB962C8B-B14F-4D97-AF65-F5344CB8AC3E}">
        <p14:creationId xmlns:p14="http://schemas.microsoft.com/office/powerpoint/2010/main" val="1689375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25ACCCEE-51FC-45D0-BA44-DC2F9BD5F4D8}"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C0539457-F439-4784-BFD3-F85568C10DE9}"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504AA7F4-2A64-4C06-A59E-1AA711E513B4}"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45738" y="841772"/>
            <a:ext cx="9274421" cy="17907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45738" y="2701528"/>
            <a:ext cx="9274421"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38CA3D2B-C34C-452C-A61A-E99512818DF7}" type="datetimeFigureOut">
              <a:rPr lang="zh-CN" altLang="en-US"/>
              <a:pPr>
                <a:defRPr/>
              </a:pPr>
              <a:t>2020/4/12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AC1AE1B-A241-41D6-865C-B32669E3FD2A}"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日期占位符 3"/>
          <p:cNvSpPr>
            <a:spLocks noGrp="1"/>
          </p:cNvSpPr>
          <p:nvPr>
            <p:ph type="dt" sz="half" idx="10"/>
          </p:nvPr>
        </p:nvSpPr>
        <p:spPr/>
        <p:txBody>
          <a:bodyPr/>
          <a:lstStyle>
            <a:lvl1pPr>
              <a:defRPr/>
            </a:lvl1pPr>
          </a:lstStyle>
          <a:p>
            <a:pPr>
              <a:defRPr/>
            </a:pPr>
            <a:fld id="{6FA7D8D3-B58B-4F74-9A02-982350DACC64}" type="datetimeFigureOut">
              <a:rPr lang="zh-CN" altLang="en-US"/>
              <a:pPr>
                <a:defRPr/>
              </a:pPr>
              <a:t>2020/4/12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8660D3B-C651-4090-B196-432C72832C87}" type="slidenum">
              <a:rPr lang="zh-CN" altLang="en-US"/>
              <a:pPr>
                <a:defRPr/>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43715" y="1282304"/>
            <a:ext cx="10665584" cy="2139553"/>
          </a:xfr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43715" y="3442099"/>
            <a:ext cx="10665584"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fld id="{0496239B-96DC-4189-9C9B-5B107243FF4E}" type="datetimeFigureOut">
              <a:rPr lang="zh-CN" altLang="en-US"/>
              <a:pPr>
                <a:defRPr/>
              </a:pPr>
              <a:t>2020/4/12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E3F784F-5711-481D-8041-EA8570FB3B21}" type="slidenum">
              <a:rPr lang="zh-CN" altLang="en-US"/>
              <a:pPr>
                <a:defRPr/>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850156" y="1369219"/>
            <a:ext cx="5255505" cy="3263504"/>
          </a:xfr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内容占位符 3"/>
          <p:cNvSpPr>
            <a:spLocks noGrp="1"/>
          </p:cNvSpPr>
          <p:nvPr>
            <p:ph sz="half" idx="2"/>
          </p:nvPr>
        </p:nvSpPr>
        <p:spPr>
          <a:xfrm>
            <a:off x="6260235" y="1369219"/>
            <a:ext cx="5255505" cy="3263504"/>
          </a:xfr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5" name="日期占位符 3"/>
          <p:cNvSpPr>
            <a:spLocks noGrp="1"/>
          </p:cNvSpPr>
          <p:nvPr>
            <p:ph type="dt" sz="half" idx="10"/>
          </p:nvPr>
        </p:nvSpPr>
        <p:spPr/>
        <p:txBody>
          <a:bodyPr/>
          <a:lstStyle>
            <a:lvl1pPr>
              <a:defRPr/>
            </a:lvl1pPr>
          </a:lstStyle>
          <a:p>
            <a:pPr>
              <a:defRPr/>
            </a:pPr>
            <a:fld id="{66AA7D7B-E478-4EC5-8D61-25133F87CAD0}" type="datetimeFigureOut">
              <a:rPr lang="zh-CN" altLang="en-US"/>
              <a:pPr>
                <a:defRPr/>
              </a:pPr>
              <a:t>2020/4/12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C2BDD88-7594-40B9-8CC1-82FC6E6F04FE}" type="slidenum">
              <a:rPr lang="zh-CN" altLang="en-US"/>
              <a:pPr>
                <a:defRPr/>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51766" y="273845"/>
            <a:ext cx="10665584" cy="994172"/>
          </a:xfrm>
        </p:spPr>
        <p:txBody>
          <a:bodyPr/>
          <a:lstStyle/>
          <a:p>
            <a:r>
              <a:rPr lang="zh-CN" altLang="en-US" noProof="1"/>
              <a:t>单击此处编辑母版标题样式</a:t>
            </a:r>
          </a:p>
        </p:txBody>
      </p:sp>
      <p:sp>
        <p:nvSpPr>
          <p:cNvPr id="3" name="文本占位符 2"/>
          <p:cNvSpPr>
            <a:spLocks noGrp="1"/>
          </p:cNvSpPr>
          <p:nvPr>
            <p:ph type="body" idx="1"/>
          </p:nvPr>
        </p:nvSpPr>
        <p:spPr>
          <a:xfrm>
            <a:off x="851767" y="1260872"/>
            <a:ext cx="5231353"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851767" y="1878806"/>
            <a:ext cx="5231353" cy="2763441"/>
          </a:xfr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5" name="文本占位符 4"/>
          <p:cNvSpPr>
            <a:spLocks noGrp="1"/>
          </p:cNvSpPr>
          <p:nvPr>
            <p:ph type="body" sz="quarter" idx="3"/>
          </p:nvPr>
        </p:nvSpPr>
        <p:spPr>
          <a:xfrm>
            <a:off x="6260234" y="1260872"/>
            <a:ext cx="5257116"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260234" y="1878806"/>
            <a:ext cx="5257116" cy="2763441"/>
          </a:xfrm>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7" name="日期占位符 3"/>
          <p:cNvSpPr>
            <a:spLocks noGrp="1"/>
          </p:cNvSpPr>
          <p:nvPr>
            <p:ph type="dt" sz="half" idx="10"/>
          </p:nvPr>
        </p:nvSpPr>
        <p:spPr/>
        <p:txBody>
          <a:bodyPr/>
          <a:lstStyle>
            <a:lvl1pPr>
              <a:defRPr/>
            </a:lvl1pPr>
          </a:lstStyle>
          <a:p>
            <a:pPr>
              <a:defRPr/>
            </a:pPr>
            <a:fld id="{A3553C07-A1E0-4058-BF90-B567FB5387B2}" type="datetimeFigureOut">
              <a:rPr lang="zh-CN" altLang="en-US"/>
              <a:pPr>
                <a:defRPr/>
              </a:pPr>
              <a:t>2020/4/12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49772543-AD10-4014-B714-EBB22B266E09}" type="slidenum">
              <a:rPr lang="zh-CN" altLang="en-US"/>
              <a:pPr>
                <a:defRPr/>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fld id="{B4C2932C-1332-4264-8419-640BBBC02E9E}" type="datetimeFigureOut">
              <a:rPr lang="zh-CN" altLang="en-US"/>
              <a:pPr>
                <a:defRPr/>
              </a:pPr>
              <a:t>2020/4/12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D530588-4C28-44A2-9529-8B6677F44DE4}" type="slidenum">
              <a:rPr lang="zh-CN" altLang="en-US"/>
              <a:pPr>
                <a:defRPr/>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A805D69-A268-4456-9F33-8D17C9441DAE}" type="datetimeFigureOut">
              <a:rPr lang="zh-CN" altLang="en-US"/>
              <a:pPr>
                <a:defRPr/>
              </a:pPr>
              <a:t>2020/4/12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7815884F-3D5C-40DB-ADB0-08BE4E32A55C}" type="slidenum">
              <a:rPr lang="zh-CN" altLang="en-US"/>
              <a:pPr>
                <a:defRPr/>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51767" y="342900"/>
            <a:ext cx="3988323" cy="1200150"/>
          </a:xfr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257116" y="740570"/>
            <a:ext cx="6260234"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文本占位符 3"/>
          <p:cNvSpPr>
            <a:spLocks noGrp="1"/>
          </p:cNvSpPr>
          <p:nvPr>
            <p:ph type="body" sz="half" idx="2"/>
          </p:nvPr>
        </p:nvSpPr>
        <p:spPr>
          <a:xfrm>
            <a:off x="851767" y="1543050"/>
            <a:ext cx="3988323"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fld id="{DCA03111-F00F-4EC5-8B82-471F774590AD}" type="datetimeFigureOut">
              <a:rPr lang="zh-CN" altLang="en-US"/>
              <a:pPr>
                <a:defRPr/>
              </a:pPr>
              <a:t>2020/4/12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39ABBA4-DFC6-4984-804D-9482F82EDEBF}"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A3809007-9BF2-43A3-A43E-B3CF833685BD}" type="slidenum">
              <a:rPr lang="en-US" altLang="zh-CN"/>
              <a:pPr>
                <a:defRPr/>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51767" y="342900"/>
            <a:ext cx="3988323" cy="1200150"/>
          </a:xfr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257116" y="740570"/>
            <a:ext cx="6260234" cy="365521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51767" y="1543050"/>
            <a:ext cx="3988323"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55DE969-3272-4EFF-A9F7-9CE08F0E5137}" type="datetimeFigureOut">
              <a:rPr lang="zh-CN" altLang="en-US"/>
              <a:pPr>
                <a:defRPr/>
              </a:pPr>
              <a:t>2020/4/12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BD35D06-46AE-4B8F-8122-C01E1EEDC92C}" type="slidenum">
              <a:rPr lang="zh-CN" altLang="en-US"/>
              <a:pPr>
                <a:defRPr/>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日期占位符 3"/>
          <p:cNvSpPr>
            <a:spLocks noGrp="1"/>
          </p:cNvSpPr>
          <p:nvPr>
            <p:ph type="dt" sz="half" idx="10"/>
          </p:nvPr>
        </p:nvSpPr>
        <p:spPr/>
        <p:txBody>
          <a:bodyPr/>
          <a:lstStyle>
            <a:lvl1pPr>
              <a:defRPr/>
            </a:lvl1pPr>
          </a:lstStyle>
          <a:p>
            <a:pPr>
              <a:defRPr/>
            </a:pPr>
            <a:fld id="{B2805E50-0D98-4F7C-9EF2-A7831AEBE1BF}" type="datetimeFigureOut">
              <a:rPr lang="zh-CN" altLang="en-US"/>
              <a:pPr>
                <a:defRPr/>
              </a:pPr>
              <a:t>2020/4/12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FDD2B9C-D5AB-4CE0-B8F2-746188EA4D64}" type="slidenum">
              <a:rPr lang="zh-CN" altLang="en-US"/>
              <a:pPr>
                <a:defRPr/>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9343" y="273844"/>
            <a:ext cx="2666396" cy="4358879"/>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50155" y="273844"/>
            <a:ext cx="7844614" cy="4358879"/>
          </a:xfrm>
        </p:spPr>
        <p:txBody>
          <a:bodyPr vert="eaVert"/>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p>
        </p:txBody>
      </p:sp>
      <p:sp>
        <p:nvSpPr>
          <p:cNvPr id="4" name="日期占位符 3"/>
          <p:cNvSpPr>
            <a:spLocks noGrp="1"/>
          </p:cNvSpPr>
          <p:nvPr>
            <p:ph type="dt" sz="half" idx="10"/>
          </p:nvPr>
        </p:nvSpPr>
        <p:spPr/>
        <p:txBody>
          <a:bodyPr/>
          <a:lstStyle>
            <a:lvl1pPr>
              <a:defRPr/>
            </a:lvl1pPr>
          </a:lstStyle>
          <a:p>
            <a:pPr>
              <a:defRPr/>
            </a:pPr>
            <a:fld id="{68057A71-FF67-4F86-A1D4-61E101CFAB8A}" type="datetimeFigureOut">
              <a:rPr lang="zh-CN" altLang="en-US"/>
              <a:pPr>
                <a:defRPr/>
              </a:pPr>
              <a:t>2020/4/12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4F2B64D-B925-4C02-8556-91DD1B03988B}"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FDACD15A-C68A-4905-BDC7-83A22306423F}"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44293824-A434-45DF-AA64-FCB0FE618DF2}"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a:ln/>
        </p:spPr>
        <p:txBody>
          <a:bodyPr/>
          <a:lstStyle>
            <a:lvl1pPr>
              <a:defRPr/>
            </a:lvl1pPr>
          </a:lstStyle>
          <a:p>
            <a:pPr>
              <a:defRPr/>
            </a:pPr>
            <a:fld id="{29965C98-AEF1-4E1C-AA6F-6A0DE9AF40F1}"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a:ln/>
        </p:spPr>
        <p:txBody>
          <a:bodyPr/>
          <a:lstStyle>
            <a:lvl1pPr>
              <a:defRPr/>
            </a:lvl1pPr>
          </a:lstStyle>
          <a:p>
            <a:pPr>
              <a:defRPr/>
            </a:pPr>
            <a:fld id="{500D00D6-EE7C-4ADA-8A1B-66B3157AF225}"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a:ln/>
        </p:spPr>
        <p:txBody>
          <a:bodyPr/>
          <a:lstStyle>
            <a:lvl1pPr>
              <a:defRPr/>
            </a:lvl1pPr>
          </a:lstStyle>
          <a:p>
            <a:pPr>
              <a:defRPr/>
            </a:pPr>
            <a:fld id="{50120B90-1287-4381-AC25-6BDC36E3B4DD}"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0623D276-72FD-4090-94AA-4E87C6E2CF40}"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A454A003-D198-42FA-ACDE-896A5A37A933}"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4294967295"/>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itchFamily="34" charset="0"/>
                <a:ea typeface="宋体" panose="02010600030101010101" pitchFamily="2" charset="-122"/>
              </a:defRPr>
            </a:lvl1pPr>
          </a:lstStyle>
          <a:p>
            <a:pPr>
              <a:defRPr/>
            </a:pPr>
            <a:endParaRPr lang="zh-CN" alt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itchFamily="34" charset="0"/>
                <a:ea typeface="宋体" panose="02010600030101010101" pitchFamily="2" charset="-122"/>
              </a:defRPr>
            </a:lvl1pPr>
          </a:lstStyle>
          <a:p>
            <a:pPr>
              <a:defRPr/>
            </a:pPr>
            <a:endParaRPr lang="zh-CN" alt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a:defRPr/>
            </a:pPr>
            <a:fld id="{2958674A-4749-40D7-9CAF-0D876E6CF9C9}"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628650" y="273844"/>
            <a:ext cx="7886700" cy="9941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文本占位符 2"/>
          <p:cNvSpPr>
            <a:spLocks noGrp="1" noChangeArrowheads="1"/>
          </p:cNvSpPr>
          <p:nvPr>
            <p:ph type="body" idx="4294967295"/>
          </p:nvPr>
        </p:nvSpPr>
        <p:spPr bwMode="auto">
          <a:xfrm>
            <a:off x="628650" y="1369219"/>
            <a:ext cx="7886700" cy="3263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fontAlgn="auto">
              <a:spcBef>
                <a:spcPts val="0"/>
              </a:spcBef>
              <a:spcAft>
                <a:spcPts val="0"/>
              </a:spcAft>
              <a:defRPr sz="1200" b="0" noProof="1">
                <a:solidFill>
                  <a:prstClr val="black">
                    <a:tint val="75000"/>
                  </a:prstClr>
                </a:solidFill>
                <a:latin typeface="+mn-lt"/>
                <a:ea typeface="+mn-ea"/>
                <a:cs typeface="+mn-cs"/>
              </a:defRPr>
            </a:lvl1pPr>
          </a:lstStyle>
          <a:p>
            <a:pPr>
              <a:defRPr/>
            </a:pPr>
            <a:fld id="{CD206E3B-1C15-4ACD-8F5F-2640AB79B5D9}" type="datetimeFigureOut">
              <a:rPr lang="zh-CN" altLang="en-US"/>
              <a:pPr>
                <a:defRPr/>
              </a:pPr>
              <a:t>2020/4/12</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fontAlgn="auto">
              <a:spcBef>
                <a:spcPts val="0"/>
              </a:spcBef>
              <a:spcAft>
                <a:spcPts val="0"/>
              </a:spcAft>
              <a:defRPr sz="1200" b="0" noProof="1">
                <a:solidFill>
                  <a:prstClr val="black">
                    <a:tint val="75000"/>
                  </a:prst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等线"/>
                <a:ea typeface="等线"/>
                <a:cs typeface="等线"/>
              </a:defRPr>
            </a:lvl1pPr>
          </a:lstStyle>
          <a:p>
            <a:pPr>
              <a:defRPr/>
            </a:pPr>
            <a:fld id="{4C350ABB-8748-4257-AEDA-1BD4A7CB94D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等线 Light"/>
          <a:cs typeface="等线 Light"/>
        </a:defRPr>
      </a:lvl1pPr>
      <a:lvl2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2pPr>
      <a:lvl3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3pPr>
      <a:lvl4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4pPr>
      <a:lvl5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5pPr>
      <a:lvl6pPr marL="457200" algn="l" rtl="0" fontAlgn="base">
        <a:lnSpc>
          <a:spcPct val="90000"/>
        </a:lnSpc>
        <a:spcBef>
          <a:spcPct val="0"/>
        </a:spcBef>
        <a:spcAft>
          <a:spcPct val="0"/>
        </a:spcAft>
        <a:defRPr sz="4400">
          <a:solidFill>
            <a:schemeClr val="tx1"/>
          </a:solidFill>
          <a:latin typeface="等线 Light"/>
          <a:ea typeface="等线 Light"/>
          <a:cs typeface="等线 Light"/>
        </a:defRPr>
      </a:lvl6pPr>
      <a:lvl7pPr marL="914400" algn="l" rtl="0" fontAlgn="base">
        <a:lnSpc>
          <a:spcPct val="90000"/>
        </a:lnSpc>
        <a:spcBef>
          <a:spcPct val="0"/>
        </a:spcBef>
        <a:spcAft>
          <a:spcPct val="0"/>
        </a:spcAft>
        <a:defRPr sz="4400">
          <a:solidFill>
            <a:schemeClr val="tx1"/>
          </a:solidFill>
          <a:latin typeface="等线 Light"/>
          <a:ea typeface="等线 Light"/>
          <a:cs typeface="等线 Light"/>
        </a:defRPr>
      </a:lvl7pPr>
      <a:lvl8pPr marL="1371600" algn="l" rtl="0" fontAlgn="base">
        <a:lnSpc>
          <a:spcPct val="90000"/>
        </a:lnSpc>
        <a:spcBef>
          <a:spcPct val="0"/>
        </a:spcBef>
        <a:spcAft>
          <a:spcPct val="0"/>
        </a:spcAft>
        <a:defRPr sz="4400">
          <a:solidFill>
            <a:schemeClr val="tx1"/>
          </a:solidFill>
          <a:latin typeface="等线 Light"/>
          <a:ea typeface="等线 Light"/>
          <a:cs typeface="等线 Light"/>
        </a:defRPr>
      </a:lvl8pPr>
      <a:lvl9pPr marL="1828800" algn="l" rtl="0" fontAlgn="base">
        <a:lnSpc>
          <a:spcPct val="90000"/>
        </a:lnSpc>
        <a:spcBef>
          <a:spcPct val="0"/>
        </a:spcBef>
        <a:spcAft>
          <a:spcPct val="0"/>
        </a:spcAft>
        <a:defRPr sz="4400">
          <a:solidFill>
            <a:schemeClr val="tx1"/>
          </a:solidFill>
          <a:latin typeface="等线 Light"/>
          <a:ea typeface="等线 Light"/>
          <a:cs typeface="等线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等线"/>
          <a:cs typeface="等线"/>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等线"/>
          <a:cs typeface="等线"/>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等线"/>
          <a:cs typeface="等线"/>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等线"/>
          <a:cs typeface="等线"/>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等线"/>
          <a:cs typeface="等线"/>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srcRect r="531"/>
          <a:stretch>
            <a:fillRect/>
          </a:stretch>
        </p:blipFill>
        <p:spPr>
          <a:xfrm>
            <a:off x="0" y="0"/>
            <a:ext cx="9144000" cy="5143500"/>
          </a:xfrm>
          <a:prstGeom prst="rect">
            <a:avLst/>
          </a:prstGeom>
        </p:spPr>
      </p:pic>
      <p:sp>
        <p:nvSpPr>
          <p:cNvPr id="15" name="标题 14"/>
          <p:cNvSpPr>
            <a:spLocks noGrp="1"/>
          </p:cNvSpPr>
          <p:nvPr>
            <p:ph type="ctrTitle" idx="4294967295"/>
          </p:nvPr>
        </p:nvSpPr>
        <p:spPr>
          <a:xfrm>
            <a:off x="2971842" y="2114562"/>
            <a:ext cx="5858572" cy="728345"/>
          </a:xfrm>
        </p:spPr>
        <p:txBody>
          <a:bodyPr>
            <a:normAutofit/>
          </a:bodyPr>
          <a:lstStyle/>
          <a:p>
            <a:pPr algn="ctr"/>
            <a:r>
              <a:rPr lang="en-US" sz="2800" b="1" spc="225" dirty="0" smtClean="0">
                <a:solidFill>
                  <a:srgbClr val="FF0000"/>
                </a:solidFill>
                <a:latin typeface="微软雅黑" panose="020B0503020204020204" charset="-122"/>
                <a:ea typeface="微软雅黑" panose="020B0503020204020204" charset="-122"/>
                <a:sym typeface="+mn-ea"/>
              </a:rPr>
              <a:t>“</a:t>
            </a:r>
            <a:r>
              <a:rPr lang="zh-CN" altLang="en-US" sz="2800" b="1" spc="225" dirty="0" smtClean="0">
                <a:solidFill>
                  <a:srgbClr val="FF0000"/>
                </a:solidFill>
                <a:latin typeface="微软雅黑" panose="020B0503020204020204" charset="-122"/>
                <a:ea typeface="微软雅黑" panose="020B0503020204020204" charset="-122"/>
                <a:sym typeface="+mn-ea"/>
              </a:rPr>
              <a:t>艺术” </a:t>
            </a:r>
            <a:r>
              <a:rPr lang="en-US" altLang="zh-CN" sz="2800" b="1" spc="225" dirty="0" smtClean="0">
                <a:solidFill>
                  <a:srgbClr val="FF0000"/>
                </a:solidFill>
                <a:latin typeface="微软雅黑" panose="020B0503020204020204" charset="-122"/>
                <a:ea typeface="微软雅黑" panose="020B0503020204020204" charset="-122"/>
                <a:sym typeface="+mn-ea"/>
              </a:rPr>
              <a:t>Vocabulary</a:t>
            </a:r>
            <a:r>
              <a:rPr lang="zh-CN" altLang="en-US" sz="2800" b="1" spc="225" dirty="0" smtClean="0">
                <a:solidFill>
                  <a:srgbClr val="FF0000"/>
                </a:solidFill>
                <a:latin typeface="微软雅黑" panose="020B0503020204020204" charset="-122"/>
                <a:ea typeface="微软雅黑" panose="020B0503020204020204" charset="-122"/>
                <a:sym typeface="+mn-ea"/>
              </a:rPr>
              <a:t> </a:t>
            </a:r>
            <a:r>
              <a:rPr sz="2800" b="1" spc="225" dirty="0" smtClean="0">
                <a:solidFill>
                  <a:srgbClr val="FF0000"/>
                </a:solidFill>
                <a:latin typeface="微软雅黑" panose="020B0503020204020204" charset="-122"/>
                <a:ea typeface="微软雅黑" panose="020B0503020204020204" charset="-122"/>
                <a:sym typeface="+mn-ea"/>
              </a:rPr>
              <a:t>（</a:t>
            </a:r>
            <a:r>
              <a:rPr lang="en-US" sz="2800" b="1" spc="225" dirty="0" smtClean="0">
                <a:solidFill>
                  <a:srgbClr val="FF0000"/>
                </a:solidFill>
                <a:latin typeface="微软雅黑" panose="020B0503020204020204" charset="-122"/>
                <a:ea typeface="微软雅黑" panose="020B0503020204020204" charset="-122"/>
                <a:sym typeface="+mn-ea"/>
              </a:rPr>
              <a:t>2</a:t>
            </a:r>
            <a:r>
              <a:rPr sz="2800" b="1" spc="225" dirty="0" smtClean="0">
                <a:solidFill>
                  <a:srgbClr val="FF0000"/>
                </a:solidFill>
                <a:latin typeface="微软雅黑" panose="020B0503020204020204" charset="-122"/>
                <a:ea typeface="微软雅黑" panose="020B0503020204020204" charset="-122"/>
                <a:sym typeface="+mn-ea"/>
              </a:rPr>
              <a:t>）</a:t>
            </a:r>
            <a:endParaRPr sz="2800" b="1" spc="225" dirty="0">
              <a:solidFill>
                <a:srgbClr val="FF0000"/>
              </a:solidFill>
              <a:latin typeface="微软雅黑" panose="020B0503020204020204" charset="-122"/>
              <a:ea typeface="微软雅黑" panose="020B0503020204020204" charset="-122"/>
              <a:sym typeface="+mn-ea"/>
            </a:endParaRPr>
          </a:p>
        </p:txBody>
      </p:sp>
      <p:sp>
        <p:nvSpPr>
          <p:cNvPr id="10" name="矩形 9"/>
          <p:cNvSpPr/>
          <p:nvPr/>
        </p:nvSpPr>
        <p:spPr>
          <a:xfrm>
            <a:off x="4871085" y="3635375"/>
            <a:ext cx="3601720" cy="530543"/>
          </a:xfrm>
          <a:prstGeom prst="rect">
            <a:avLst/>
          </a:prstGeom>
        </p:spPr>
        <p:txBody>
          <a:bodyPr wrap="square" lIns="68580" tIns="34290" rIns="68580" bIns="34290">
            <a:spAutoFit/>
          </a:bodyPr>
          <a:lstStyle/>
          <a:p>
            <a:pPr algn="l">
              <a:lnSpc>
                <a:spcPct val="150000"/>
              </a:lnSpc>
            </a:pPr>
            <a:r>
              <a:rPr lang="en-US" altLang="zh-CN" b="1" spc="170" dirty="0">
                <a:latin typeface="楷体" panose="02010609060101010101" charset="-122"/>
                <a:ea typeface="楷体" panose="02010609060101010101" charset="-122"/>
                <a:cs typeface="楷体" panose="02010609060101010101" charset="-122"/>
              </a:rPr>
              <a:t>  </a:t>
            </a:r>
            <a:r>
              <a:rPr lang="en-US" altLang="zh-CN" sz="2000" spc="170" dirty="0">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37674"/>
          </a:xfrm>
          <a:prstGeom prst="rect">
            <a:avLst/>
          </a:prstGeom>
          <a:noFill/>
        </p:spPr>
        <p:txBody>
          <a:bodyPr wrap="square" lIns="68580" tIns="34290" rIns="68580" bIns="34290" rtlCol="0">
            <a:spAutoFit/>
          </a:bodyPr>
          <a:lstStyle/>
          <a:p>
            <a:pPr algn="ctr"/>
            <a:r>
              <a:rPr lang="zh-CN" altLang="en-US" sz="2000" b="1" spc="170"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0" b="1" spc="170"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0" b="1" spc="170" dirty="0">
                <a:solidFill>
                  <a:srgbClr val="002060"/>
                </a:solidFill>
                <a:latin typeface="微软雅黑" panose="020B0503020204020204" charset="-122"/>
                <a:ea typeface="微软雅黑" panose="020B0503020204020204" charset="-122"/>
                <a:cs typeface="楷体" panose="02010609060101010101" charset="-122"/>
                <a:sym typeface="+mn-ea"/>
              </a:rPr>
              <a:t>高一年级英语</a:t>
            </a:r>
            <a:r>
              <a:rPr lang="zh-CN" altLang="en-US" sz="2400" b="1" spc="170" dirty="0">
                <a:solidFill>
                  <a:srgbClr val="002060"/>
                </a:solidFill>
                <a:latin typeface="微软雅黑" panose="020B0503020204020204" charset="-122"/>
                <a:ea typeface="微软雅黑" panose="020B0503020204020204" charset="-122"/>
                <a:cs typeface="楷体" panose="02010609060101010101" charset="-122"/>
                <a:sym typeface="+mn-ea"/>
              </a:rPr>
              <a:t> </a:t>
            </a:r>
          </a:p>
        </p:txBody>
      </p:sp>
      <p:sp>
        <p:nvSpPr>
          <p:cNvPr id="9" name="文本框 8"/>
          <p:cNvSpPr txBox="1"/>
          <p:nvPr/>
        </p:nvSpPr>
        <p:spPr>
          <a:xfrm>
            <a:off x="3324224" y="3635003"/>
            <a:ext cx="4836240" cy="639470"/>
          </a:xfrm>
          <a:prstGeom prst="rect">
            <a:avLst/>
          </a:prstGeom>
          <a:noFill/>
        </p:spPr>
        <p:txBody>
          <a:bodyPr wrap="square" lIns="68580" tIns="34290" rIns="68580" bIns="34290" rtlCol="0">
            <a:spAutoFit/>
          </a:bodyPr>
          <a:lstStyle/>
          <a:p>
            <a:pPr algn="ctr">
              <a:lnSpc>
                <a:spcPct val="150000"/>
              </a:lnSpc>
            </a:pPr>
            <a:r>
              <a:rPr lang="zh-CN" altLang="en-US" sz="2400" spc="170" dirty="0" smtClean="0">
                <a:solidFill>
                  <a:schemeClr val="bg2">
                    <a:lumMod val="10000"/>
                  </a:schemeClr>
                </a:solidFill>
                <a:latin typeface="微软雅黑" panose="020B0503020204020204" charset="-122"/>
                <a:ea typeface="微软雅黑" panose="020B0503020204020204" charset="-122"/>
              </a:rPr>
              <a:t>北京市陈经纶中学 韩国凤</a:t>
            </a:r>
            <a:endParaRPr lang="zh-CN" altLang="en-US" sz="2400" spc="170"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extLst>
      <p:ext uri="{BB962C8B-B14F-4D97-AF65-F5344CB8AC3E}">
        <p14:creationId xmlns:p14="http://schemas.microsoft.com/office/powerpoint/2010/main" val="75386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8" name="TextBox 4"/>
          <p:cNvSpPr txBox="1">
            <a:spLocks noChangeArrowheads="1"/>
          </p:cNvSpPr>
          <p:nvPr/>
        </p:nvSpPr>
        <p:spPr bwMode="auto">
          <a:xfrm>
            <a:off x="228714" y="438206"/>
            <a:ext cx="8305800" cy="4228850"/>
          </a:xfrm>
          <a:prstGeom prst="rect">
            <a:avLst/>
          </a:prstGeom>
          <a:noFill/>
          <a:ln w="9525">
            <a:noFill/>
            <a:miter lim="800000"/>
            <a:headEnd/>
            <a:tailEnd/>
          </a:ln>
        </p:spPr>
        <p:txBody>
          <a:bodyPr>
            <a:spAutoFit/>
          </a:bodyPr>
          <a:lstStyle>
            <a:defPPr>
              <a:defRPr lang="en-US"/>
            </a:defPPr>
            <a:lvl1pPr>
              <a:lnSpc>
                <a:spcPct val="120000"/>
              </a:lnSpc>
              <a:defRPr sz="3400" b="1">
                <a:solidFill>
                  <a:srgbClr val="0000FF"/>
                </a:solidFill>
                <a:latin typeface="Times New Roman" pitchFamily="18" charset="0"/>
                <a:cs typeface="Times New Roman" pitchFamily="18" charset="0"/>
              </a:defRPr>
            </a:lvl1pPr>
          </a:lstStyle>
          <a:p>
            <a:r>
              <a:rPr lang="zh-CN" altLang="zh-CN" sz="2800" dirty="0"/>
              <a:t>根据括号内所给的汉语提示补全下列句子（每空一词）。</a:t>
            </a:r>
          </a:p>
          <a:p>
            <a:pPr marL="449263" indent="-449263"/>
            <a:r>
              <a:rPr lang="en-US" altLang="zh-CN" sz="2800" dirty="0" smtClean="0">
                <a:solidFill>
                  <a:schemeClr val="tx1"/>
                </a:solidFill>
              </a:rPr>
              <a:t>1) </a:t>
            </a:r>
            <a:r>
              <a:rPr lang="en-US" altLang="zh-CN" sz="2800" dirty="0">
                <a:solidFill>
                  <a:schemeClr val="tx1"/>
                </a:solidFill>
              </a:rPr>
              <a:t>This girl ________ ________ _______ ________ ________ (</a:t>
            </a:r>
            <a:r>
              <a:rPr lang="zh-CN" altLang="zh-CN" sz="2800" dirty="0">
                <a:solidFill>
                  <a:schemeClr val="tx1"/>
                </a:solidFill>
              </a:rPr>
              <a:t>有语言天赋</a:t>
            </a:r>
            <a:r>
              <a:rPr lang="en-US" altLang="zh-CN" sz="2800" dirty="0">
                <a:solidFill>
                  <a:schemeClr val="tx1"/>
                </a:solidFill>
              </a:rPr>
              <a:t>). Now she can speak three foreign languages.</a:t>
            </a:r>
            <a:endParaRPr lang="zh-CN" altLang="zh-CN" sz="2800" dirty="0">
              <a:solidFill>
                <a:schemeClr val="tx1"/>
              </a:solidFill>
            </a:endParaRPr>
          </a:p>
          <a:p>
            <a:pPr marL="449263" indent="-449263"/>
            <a:r>
              <a:rPr lang="en-US" altLang="zh-CN" sz="2800" dirty="0" smtClean="0">
                <a:solidFill>
                  <a:schemeClr val="tx1"/>
                </a:solidFill>
              </a:rPr>
              <a:t>2) </a:t>
            </a:r>
            <a:r>
              <a:rPr lang="en-US" altLang="zh-CN" sz="2800" dirty="0">
                <a:solidFill>
                  <a:schemeClr val="tx1"/>
                </a:solidFill>
              </a:rPr>
              <a:t>He was not just ________ ________ </a:t>
            </a:r>
            <a:r>
              <a:rPr lang="en-US" altLang="zh-CN" sz="2800" dirty="0" smtClean="0">
                <a:solidFill>
                  <a:schemeClr val="tx1"/>
                </a:solidFill>
              </a:rPr>
              <a:t>________ </a:t>
            </a:r>
            <a:r>
              <a:rPr lang="en-US" altLang="zh-CN" sz="2800" dirty="0">
                <a:solidFill>
                  <a:schemeClr val="tx1"/>
                </a:solidFill>
              </a:rPr>
              <a:t>(</a:t>
            </a:r>
            <a:r>
              <a:rPr lang="zh-CN" altLang="zh-CN" sz="2800" dirty="0">
                <a:solidFill>
                  <a:schemeClr val="tx1"/>
                </a:solidFill>
              </a:rPr>
              <a:t>音乐天才</a:t>
            </a:r>
            <a:r>
              <a:rPr lang="en-US" altLang="zh-CN" sz="2800" dirty="0">
                <a:solidFill>
                  <a:schemeClr val="tx1"/>
                </a:solidFill>
              </a:rPr>
              <a:t>), he was among the most influential figures in film history.</a:t>
            </a:r>
            <a:endParaRPr lang="zh-CN" altLang="zh-CN" sz="2800" dirty="0">
              <a:solidFill>
                <a:schemeClr val="tx1"/>
              </a:solidFill>
            </a:endParaRPr>
          </a:p>
        </p:txBody>
      </p:sp>
      <p:sp>
        <p:nvSpPr>
          <p:cNvPr id="2" name="矩形 1"/>
          <p:cNvSpPr/>
          <p:nvPr/>
        </p:nvSpPr>
        <p:spPr>
          <a:xfrm>
            <a:off x="2286060" y="1350956"/>
            <a:ext cx="5181464" cy="720197"/>
          </a:xfrm>
          <a:prstGeom prst="rect">
            <a:avLst/>
          </a:prstGeom>
          <a:noFill/>
          <a:ln w="9525">
            <a:noFill/>
            <a:miter lim="800000"/>
            <a:headEnd/>
            <a:tailEnd/>
          </a:ln>
        </p:spPr>
        <p:txBody>
          <a:bodyPr wrap="square">
            <a:spAutoFit/>
          </a:bodyPr>
          <a:lstStyle/>
          <a:p>
            <a:pPr eaLnBrk="0" hangingPunct="0">
              <a:lnSpc>
                <a:spcPct val="120000"/>
              </a:lnSpc>
            </a:pPr>
            <a:r>
              <a:rPr lang="en-US" altLang="zh-CN" sz="3400" b="1" dirty="0" smtClean="0">
                <a:solidFill>
                  <a:srgbClr val="FF0000"/>
                </a:solidFill>
                <a:latin typeface="Times New Roman" pitchFamily="18" charset="0"/>
                <a:cs typeface="Times New Roman" pitchFamily="18" charset="0"/>
              </a:rPr>
              <a:t>has        a           genius   for</a:t>
            </a:r>
            <a:endParaRPr lang="zh-CN" altLang="zh-CN" sz="3400" b="1" dirty="0">
              <a:solidFill>
                <a:srgbClr val="FF0000"/>
              </a:solidFill>
              <a:latin typeface="Times New Roman" pitchFamily="18" charset="0"/>
              <a:cs typeface="Times New Roman" pitchFamily="18" charset="0"/>
            </a:endParaRPr>
          </a:p>
        </p:txBody>
      </p:sp>
      <p:sp>
        <p:nvSpPr>
          <p:cNvPr id="4" name="矩形 3"/>
          <p:cNvSpPr/>
          <p:nvPr/>
        </p:nvSpPr>
        <p:spPr>
          <a:xfrm>
            <a:off x="3657624" y="2837665"/>
            <a:ext cx="4571880" cy="1293303"/>
          </a:xfrm>
          <a:prstGeom prst="rect">
            <a:avLst/>
          </a:prstGeom>
          <a:noFill/>
          <a:ln w="9525">
            <a:noFill/>
            <a:miter lim="800000"/>
            <a:headEnd/>
            <a:tailEnd/>
          </a:ln>
        </p:spPr>
        <p:txBody>
          <a:bodyPr wrap="square">
            <a:spAutoFit/>
          </a:bodyPr>
          <a:lstStyle/>
          <a:p>
            <a:pPr eaLnBrk="0" hangingPunct="0">
              <a:lnSpc>
                <a:spcPct val="120000"/>
              </a:lnSpc>
            </a:pPr>
            <a:r>
              <a:rPr lang="en-US" altLang="zh-CN" sz="3400" b="1" dirty="0" smtClean="0">
                <a:solidFill>
                  <a:srgbClr val="FF0000"/>
                </a:solidFill>
                <a:latin typeface="Times New Roman" pitchFamily="18" charset="0"/>
                <a:cs typeface="Times New Roman" pitchFamily="18" charset="0"/>
              </a:rPr>
              <a:t>a    musical  genius</a:t>
            </a:r>
            <a:endParaRPr lang="en-US" altLang="zh-CN" sz="3400" b="1" dirty="0">
              <a:solidFill>
                <a:srgbClr val="FF0000"/>
              </a:solidFill>
              <a:latin typeface="Times New Roman" pitchFamily="18" charset="0"/>
              <a:cs typeface="Times New Roman" pitchFamily="18" charset="0"/>
            </a:endParaRPr>
          </a:p>
          <a:p>
            <a:pPr eaLnBrk="0" hangingPunct="0">
              <a:lnSpc>
                <a:spcPct val="120000"/>
              </a:lnSpc>
            </a:pPr>
            <a:endParaRPr lang="zh-CN" altLang="zh-CN" sz="3400" b="1" dirty="0">
              <a:solidFill>
                <a:srgbClr val="FF0000"/>
              </a:solidFill>
              <a:latin typeface="Times New Roman" pitchFamily="18" charset="0"/>
              <a:cs typeface="Times New Roman" pitchFamily="18" charset="0"/>
            </a:endParaRPr>
          </a:p>
        </p:txBody>
      </p:sp>
      <p:sp>
        <p:nvSpPr>
          <p:cNvPr id="6" name="矩形 5"/>
          <p:cNvSpPr/>
          <p:nvPr/>
        </p:nvSpPr>
        <p:spPr>
          <a:xfrm>
            <a:off x="304913" y="1832434"/>
            <a:ext cx="4270634" cy="720197"/>
          </a:xfrm>
          <a:prstGeom prst="rect">
            <a:avLst/>
          </a:prstGeom>
          <a:noFill/>
          <a:ln w="9525">
            <a:noFill/>
            <a:miter lim="800000"/>
            <a:headEnd/>
            <a:tailEnd/>
          </a:ln>
        </p:spPr>
        <p:txBody>
          <a:bodyPr wrap="square">
            <a:spAutoFit/>
          </a:bodyPr>
          <a:lstStyle/>
          <a:p>
            <a:pPr eaLnBrk="0" hangingPunct="0">
              <a:lnSpc>
                <a:spcPct val="120000"/>
              </a:lnSpc>
            </a:pPr>
            <a:r>
              <a:rPr lang="en-US" altLang="zh-CN" sz="3400" b="1" dirty="0" smtClean="0">
                <a:solidFill>
                  <a:srgbClr val="FF0000"/>
                </a:solidFill>
                <a:latin typeface="Times New Roman" pitchFamily="18" charset="0"/>
                <a:cs typeface="Times New Roman" pitchFamily="18" charset="0"/>
              </a:rPr>
              <a:t>language</a:t>
            </a:r>
            <a:endParaRPr lang="zh-CN" altLang="zh-CN" sz="3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730530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2167" name="矩形 3"/>
          <p:cNvSpPr>
            <a:spLocks noChangeArrowheads="1"/>
          </p:cNvSpPr>
          <p:nvPr/>
        </p:nvSpPr>
        <p:spPr bwMode="auto">
          <a:xfrm>
            <a:off x="175794" y="971592"/>
            <a:ext cx="8686800" cy="3101875"/>
          </a:xfrm>
          <a:prstGeom prst="rect">
            <a:avLst/>
          </a:prstGeom>
          <a:noFill/>
          <a:ln w="9525">
            <a:noFill/>
            <a:miter lim="800000"/>
            <a:headEnd/>
            <a:tailEnd/>
          </a:ln>
        </p:spPr>
        <p:txBody>
          <a:bodyPr>
            <a:spAutoFit/>
          </a:bodyPr>
          <a:lstStyle/>
          <a:p>
            <a:pPr marL="450850" indent="-450850" eaLnBrk="0" hangingPunct="0">
              <a:lnSpc>
                <a:spcPct val="114000"/>
              </a:lnSpc>
            </a:pPr>
            <a:r>
              <a:rPr lang="en-US" altLang="zh-CN" sz="3400" b="1" dirty="0" smtClean="0">
                <a:latin typeface="Times New Roman" pitchFamily="18" charset="0"/>
                <a:cs typeface="Times New Roman" pitchFamily="18" charset="0"/>
              </a:rPr>
              <a:t>2.</a:t>
            </a:r>
            <a:r>
              <a:rPr lang="en-US" altLang="zh-CN" sz="3400" b="1" dirty="0" smtClean="0">
                <a:solidFill>
                  <a:srgbClr val="FF0000"/>
                </a:solidFill>
                <a:latin typeface="Times New Roman" pitchFamily="18" charset="0"/>
                <a:cs typeface="Times New Roman" pitchFamily="18" charset="0"/>
              </a:rPr>
              <a:t> </a:t>
            </a:r>
            <a:r>
              <a:rPr lang="en-US" altLang="zh-CN" sz="2800" b="1" dirty="0" smtClean="0">
                <a:latin typeface="Times New Roman" pitchFamily="18" charset="0"/>
                <a:cs typeface="Times New Roman" pitchFamily="18" charset="0"/>
              </a:rPr>
              <a:t>Inspired by his </a:t>
            </a:r>
            <a:r>
              <a:rPr lang="en-US" altLang="zh-CN" sz="2800" b="1" dirty="0" smtClean="0">
                <a:solidFill>
                  <a:srgbClr val="FF0000"/>
                </a:solidFill>
                <a:latin typeface="Times New Roman" pitchFamily="18" charset="0"/>
                <a:cs typeface="Times New Roman" pitchFamily="18" charset="0"/>
              </a:rPr>
              <a:t>struggles</a:t>
            </a:r>
            <a:r>
              <a:rPr lang="en-US" altLang="zh-CN" sz="2800" b="1" dirty="0" smtClean="0">
                <a:latin typeface="Times New Roman" pitchFamily="18" charset="0"/>
                <a:cs typeface="Times New Roman" pitchFamily="18" charset="0"/>
              </a:rPr>
              <a:t> with deafness, the composer produced some amazing pieces including nine symphonies, five piano pieces, and an opera! (</a:t>
            </a:r>
            <a:r>
              <a:rPr lang="zh-CN" altLang="en-US" sz="2800" b="1" dirty="0" smtClean="0">
                <a:latin typeface="Times New Roman" pitchFamily="18" charset="0"/>
                <a:cs typeface="Times New Roman" pitchFamily="18" charset="0"/>
              </a:rPr>
              <a:t>翻译</a:t>
            </a:r>
            <a:r>
              <a:rPr lang="en-US" altLang="zh-CN" sz="2800" b="1" dirty="0" smtClean="0">
                <a:latin typeface="Times New Roman" pitchFamily="18" charset="0"/>
                <a:cs typeface="Times New Roman" pitchFamily="18" charset="0"/>
              </a:rPr>
              <a:t>)</a:t>
            </a:r>
            <a:endParaRPr lang="zh-CN" altLang="en-US" sz="2800" b="1" dirty="0">
              <a:latin typeface="Times New Roman" pitchFamily="18" charset="0"/>
              <a:cs typeface="Times New Roman" pitchFamily="18" charset="0"/>
            </a:endParaRPr>
          </a:p>
          <a:p>
            <a:pPr marL="450850" indent="-450850" eaLnBrk="0" hangingPunct="0">
              <a:lnSpc>
                <a:spcPct val="114000"/>
              </a:lnSpc>
            </a:pPr>
            <a:r>
              <a:rPr lang="en-US" altLang="zh-CN" sz="2800" b="1" dirty="0">
                <a:latin typeface="Times New Roman" pitchFamily="18" charset="0"/>
                <a:cs typeface="Times New Roman" pitchFamily="18" charset="0"/>
              </a:rPr>
              <a:t>    </a:t>
            </a:r>
            <a:r>
              <a:rPr lang="zh-CN" altLang="en-US" sz="2800" b="1" dirty="0" smtClean="0">
                <a:solidFill>
                  <a:srgbClr val="FF0000"/>
                </a:solidFill>
                <a:latin typeface="Times New Roman" pitchFamily="18" charset="0"/>
                <a:cs typeface="Times New Roman" pitchFamily="18" charset="0"/>
              </a:rPr>
              <a:t>这位作曲家在与耳聋抗争中受到启发，创作了一些令人惊叹的作品，包括九部交响曲，五首钢琴曲和一部歌剧！</a:t>
            </a:r>
            <a:endParaRPr lang="zh-CN" alt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2167">
                                            <p:txEl>
                                              <p:pRg st="1" end="1"/>
                                            </p:txEl>
                                          </p:spTgt>
                                        </p:tgtEl>
                                        <p:attrNameLst>
                                          <p:attrName>style.visibility</p:attrName>
                                        </p:attrNameLst>
                                      </p:cBhvr>
                                      <p:to>
                                        <p:strVal val="visible"/>
                                      </p:to>
                                    </p:set>
                                    <p:animEffect transition="in" filter="box(in)">
                                      <p:cBhvr>
                                        <p:cTn id="7" dur="500"/>
                                        <p:tgtEl>
                                          <p:spTgt spid="921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p:cNvSpPr txBox="1">
            <a:spLocks noChangeArrowheads="1"/>
          </p:cNvSpPr>
          <p:nvPr/>
        </p:nvSpPr>
        <p:spPr bwMode="auto">
          <a:xfrm>
            <a:off x="457308" y="1263230"/>
            <a:ext cx="8305800" cy="2478114"/>
          </a:xfrm>
          <a:prstGeom prst="rect">
            <a:avLst/>
          </a:prstGeom>
          <a:noFill/>
          <a:ln w="9525">
            <a:noFill/>
            <a:miter lim="800000"/>
            <a:headEnd/>
            <a:tailEnd/>
          </a:ln>
        </p:spPr>
        <p:txBody>
          <a:bodyPr>
            <a:spAutoFit/>
          </a:bodyPr>
          <a:lstStyle/>
          <a:p>
            <a:pPr marL="2060575" indent="-2060575" eaLnBrk="0" hangingPunct="0">
              <a:lnSpc>
                <a:spcPct val="114000"/>
              </a:lnSpc>
            </a:pPr>
            <a:r>
              <a:rPr lang="en-US" altLang="zh-CN" sz="3400" b="1" dirty="0" smtClean="0">
                <a:solidFill>
                  <a:srgbClr val="FF0000"/>
                </a:solidFill>
                <a:latin typeface="Times New Roman" pitchFamily="18" charset="0"/>
                <a:cs typeface="Times New Roman" pitchFamily="18" charset="0"/>
              </a:rPr>
              <a:t>struggle </a:t>
            </a:r>
            <a:r>
              <a:rPr lang="en-US" altLang="zh-CN" sz="3400" b="1" i="1" dirty="0" smtClean="0">
                <a:solidFill>
                  <a:srgbClr val="FF0000"/>
                </a:solidFill>
                <a:latin typeface="Times New Roman" pitchFamily="18" charset="0"/>
                <a:cs typeface="Times New Roman" pitchFamily="18" charset="0"/>
              </a:rPr>
              <a:t>n.</a:t>
            </a:r>
            <a:r>
              <a:rPr lang="en-US" altLang="zh-CN" sz="3400" b="1" dirty="0" smtClean="0">
                <a:solidFill>
                  <a:srgbClr val="FF0000"/>
                </a:solidFill>
                <a:latin typeface="Times New Roman" pitchFamily="18" charset="0"/>
                <a:cs typeface="Times New Roman" pitchFamily="18" charset="0"/>
              </a:rPr>
              <a:t> </a:t>
            </a:r>
            <a:r>
              <a:rPr lang="en-US" altLang="zh-CN" sz="3400" b="1" dirty="0">
                <a:solidFill>
                  <a:srgbClr val="FF0000"/>
                </a:solidFill>
                <a:latin typeface="Times New Roman" pitchFamily="18" charset="0"/>
                <a:cs typeface="Times New Roman" pitchFamily="18" charset="0"/>
              </a:rPr>
              <a:t>a very difficult task that you can do only by making a </a:t>
            </a:r>
            <a:r>
              <a:rPr lang="en-US" altLang="zh-CN" sz="3400" b="1" dirty="0" smtClean="0">
                <a:solidFill>
                  <a:srgbClr val="FF0000"/>
                </a:solidFill>
                <a:latin typeface="Times New Roman" pitchFamily="18" charset="0"/>
                <a:cs typeface="Times New Roman" pitchFamily="18" charset="0"/>
              </a:rPr>
              <a:t>great effort</a:t>
            </a:r>
            <a:r>
              <a:rPr lang="en-US" altLang="zh-CN" sz="3400" b="1" dirty="0">
                <a:solidFill>
                  <a:srgbClr val="FF0000"/>
                </a:solidFill>
                <a:latin typeface="Times New Roman" pitchFamily="18" charset="0"/>
                <a:cs typeface="Times New Roman" pitchFamily="18" charset="0"/>
              </a:rPr>
              <a:t> </a:t>
            </a:r>
            <a:r>
              <a:rPr lang="zh-CN" altLang="en-US" sz="3400" b="1" dirty="0">
                <a:solidFill>
                  <a:srgbClr val="FF0000"/>
                </a:solidFill>
                <a:latin typeface="Times New Roman" pitchFamily="18" charset="0"/>
                <a:cs typeface="Times New Roman" pitchFamily="18" charset="0"/>
              </a:rPr>
              <a:t> </a:t>
            </a:r>
            <a:endParaRPr lang="en-US" altLang="zh-CN" sz="3400" b="1" dirty="0" smtClean="0">
              <a:solidFill>
                <a:srgbClr val="FF0000"/>
              </a:solidFill>
              <a:latin typeface="Times New Roman" pitchFamily="18" charset="0"/>
              <a:cs typeface="Times New Roman" pitchFamily="18" charset="0"/>
            </a:endParaRPr>
          </a:p>
          <a:p>
            <a:pPr eaLnBrk="0" hangingPunct="0">
              <a:lnSpc>
                <a:spcPct val="114000"/>
              </a:lnSpc>
            </a:pPr>
            <a:r>
              <a:rPr lang="zh-CN" altLang="en-US" sz="3400" b="1" dirty="0" smtClean="0">
                <a:latin typeface="Times New Roman" pitchFamily="18" charset="0"/>
                <a:cs typeface="Times New Roman" pitchFamily="18" charset="0"/>
              </a:rPr>
              <a:t>                   奋斗</a:t>
            </a:r>
            <a:endParaRPr lang="en-US" altLang="zh-CN" sz="3400" b="1" dirty="0" smtClean="0">
              <a:latin typeface="Times New Roman" pitchFamily="18" charset="0"/>
              <a:cs typeface="Times New Roman" pitchFamily="18" charset="0"/>
            </a:endParaRPr>
          </a:p>
          <a:p>
            <a:pPr eaLnBrk="0" hangingPunct="0">
              <a:lnSpc>
                <a:spcPct val="114000"/>
              </a:lnSpc>
            </a:pPr>
            <a:r>
              <a:rPr lang="en-US" altLang="zh-CN" sz="3400" b="1" dirty="0" smtClean="0">
                <a:latin typeface="Times New Roman" pitchFamily="18" charset="0"/>
                <a:cs typeface="Times New Roman" pitchFamily="18" charset="0"/>
              </a:rPr>
              <a:t>e.g. </a:t>
            </a:r>
            <a:r>
              <a:rPr lang="en-US" altLang="zh-CN" sz="3400" b="1" dirty="0">
                <a:latin typeface="Times New Roman" pitchFamily="18" charset="0"/>
                <a:cs typeface="Times New Roman" pitchFamily="18" charset="0"/>
              </a:rPr>
              <a:t>a </a:t>
            </a:r>
            <a:r>
              <a:rPr lang="en-US" altLang="zh-CN" sz="3400" b="1" dirty="0">
                <a:solidFill>
                  <a:srgbClr val="FF0000"/>
                </a:solidFill>
                <a:latin typeface="Times New Roman" pitchFamily="18" charset="0"/>
                <a:cs typeface="Times New Roman" pitchFamily="18" charset="0"/>
              </a:rPr>
              <a:t>struggle</a:t>
            </a:r>
            <a:r>
              <a:rPr lang="en-US" altLang="zh-CN" sz="3400" b="1" dirty="0">
                <a:latin typeface="Times New Roman" pitchFamily="18" charset="0"/>
                <a:cs typeface="Times New Roman" pitchFamily="18" charset="0"/>
              </a:rPr>
              <a:t> for </a:t>
            </a:r>
            <a:r>
              <a:rPr lang="en-US" altLang="zh-CN" sz="3400" b="1" dirty="0" smtClean="0">
                <a:latin typeface="Times New Roman" pitchFamily="18" charset="0"/>
                <a:cs typeface="Times New Roman" pitchFamily="18" charset="0"/>
              </a:rPr>
              <a:t>survival  </a:t>
            </a:r>
            <a:r>
              <a:rPr lang="zh-CN" altLang="en-US" sz="3400" b="1" dirty="0" smtClean="0">
                <a:latin typeface="Times New Roman" pitchFamily="18" charset="0"/>
                <a:cs typeface="Times New Roman" pitchFamily="18" charset="0"/>
              </a:rPr>
              <a:t>为</a:t>
            </a:r>
            <a:r>
              <a:rPr lang="zh-CN" altLang="en-US" sz="3400" b="1" dirty="0">
                <a:latin typeface="Times New Roman" pitchFamily="18" charset="0"/>
                <a:cs typeface="Times New Roman" pitchFamily="18" charset="0"/>
              </a:rPr>
              <a:t>生存而奋斗</a:t>
            </a:r>
          </a:p>
        </p:txBody>
      </p:sp>
    </p:spTree>
    <p:extLst>
      <p:ext uri="{BB962C8B-B14F-4D97-AF65-F5344CB8AC3E}">
        <p14:creationId xmlns:p14="http://schemas.microsoft.com/office/powerpoint/2010/main" val="156078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blinds(horizontal)">
                                      <p:cBhvr>
                                        <p:cTn id="10" dur="500"/>
                                        <p:tgtEl>
                                          <p:spTgt spid="512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Effect transition="in" filter="blinds(horizontal)">
                                      <p:cBhvr>
                                        <p:cTn id="13"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2167" name="矩形 3"/>
          <p:cNvSpPr>
            <a:spLocks noChangeArrowheads="1"/>
          </p:cNvSpPr>
          <p:nvPr/>
        </p:nvSpPr>
        <p:spPr bwMode="auto">
          <a:xfrm>
            <a:off x="381110" y="1352582"/>
            <a:ext cx="8461625" cy="2628155"/>
          </a:xfrm>
          <a:prstGeom prst="rect">
            <a:avLst/>
          </a:prstGeom>
          <a:noFill/>
          <a:ln w="9525">
            <a:noFill/>
            <a:miter lim="800000"/>
            <a:headEnd/>
            <a:tailEnd/>
          </a:ln>
        </p:spPr>
        <p:txBody>
          <a:bodyPr wrap="square">
            <a:spAutoFit/>
          </a:bodyPr>
          <a:lstStyle/>
          <a:p>
            <a:pPr marL="2060575" indent="-2060575" eaLnBrk="0" hangingPunct="0">
              <a:lnSpc>
                <a:spcPct val="120000"/>
              </a:lnSpc>
            </a:pPr>
            <a:r>
              <a:rPr lang="en-US" altLang="zh-CN" sz="2800" b="1" dirty="0">
                <a:solidFill>
                  <a:srgbClr val="FF0000"/>
                </a:solidFill>
                <a:latin typeface="Times New Roman" pitchFamily="18" charset="0"/>
                <a:cs typeface="Times New Roman" pitchFamily="18" charset="0"/>
              </a:rPr>
              <a:t>struggle </a:t>
            </a:r>
            <a:r>
              <a:rPr lang="en-US" altLang="zh-CN" sz="2800" b="1" i="1" dirty="0" smtClean="0">
                <a:solidFill>
                  <a:srgbClr val="FF0000"/>
                </a:solidFill>
                <a:latin typeface="Times New Roman" pitchFamily="18" charset="0"/>
                <a:cs typeface="Times New Roman" pitchFamily="18" charset="0"/>
              </a:rPr>
              <a:t>n.</a:t>
            </a:r>
            <a:r>
              <a:rPr lang="en-US" altLang="zh-CN" sz="2800" dirty="0" smtClean="0"/>
              <a:t> </a:t>
            </a:r>
            <a:r>
              <a:rPr lang="en-US" altLang="zh-CN" sz="2800" b="1" dirty="0">
                <a:solidFill>
                  <a:srgbClr val="FF0000"/>
                </a:solidFill>
                <a:latin typeface="Times New Roman" pitchFamily="18" charset="0"/>
                <a:cs typeface="Times New Roman" pitchFamily="18" charset="0"/>
              </a:rPr>
              <a:t>a fight between two people for something, or an attempt by one person to escape from the other</a:t>
            </a:r>
            <a:r>
              <a:rPr lang="zh-CN" altLang="en-US" sz="2800" b="1" dirty="0">
                <a:latin typeface="Times New Roman" pitchFamily="18" charset="0"/>
                <a:cs typeface="Times New Roman" pitchFamily="18" charset="0"/>
              </a:rPr>
              <a:t>争斗，</a:t>
            </a:r>
            <a:r>
              <a:rPr lang="zh-CN" altLang="en-US" sz="2800" b="1" dirty="0" smtClean="0">
                <a:latin typeface="Times New Roman" pitchFamily="18" charset="0"/>
                <a:cs typeface="Times New Roman" pitchFamily="18" charset="0"/>
              </a:rPr>
              <a:t>搏斗</a:t>
            </a:r>
            <a:endParaRPr lang="en-US" altLang="zh-CN" sz="2800" b="1" dirty="0" smtClean="0">
              <a:latin typeface="Times New Roman" pitchFamily="18" charset="0"/>
              <a:cs typeface="Times New Roman" pitchFamily="18" charset="0"/>
            </a:endParaRPr>
          </a:p>
          <a:p>
            <a:pPr marL="623888" indent="-623888">
              <a:lnSpc>
                <a:spcPct val="120000"/>
              </a:lnSpc>
            </a:pPr>
            <a:r>
              <a:rPr lang="en-US" altLang="zh-CN" sz="2800" b="1" dirty="0" smtClean="0">
                <a:latin typeface="Times New Roman" pitchFamily="18" charset="0"/>
                <a:cs typeface="Times New Roman" pitchFamily="18" charset="0"/>
              </a:rPr>
              <a:t>e.g. </a:t>
            </a:r>
            <a:r>
              <a:rPr lang="en-US" altLang="zh-CN" sz="2800" dirty="0"/>
              <a:t> </a:t>
            </a:r>
            <a:r>
              <a:rPr lang="en-US" altLang="zh-CN" sz="2800" b="1" dirty="0">
                <a:latin typeface="Times New Roman" pitchFamily="18" charset="0"/>
                <a:cs typeface="Times New Roman" pitchFamily="18" charset="0"/>
              </a:rPr>
              <a:t>Police said there were no signs of a </a:t>
            </a:r>
            <a:r>
              <a:rPr lang="en-US" altLang="zh-CN" sz="2800" b="1" dirty="0" smtClean="0">
                <a:latin typeface="Times New Roman" pitchFamily="18" charset="0"/>
                <a:cs typeface="Times New Roman" pitchFamily="18" charset="0"/>
              </a:rPr>
              <a:t> </a:t>
            </a:r>
            <a:r>
              <a:rPr lang="en-US" altLang="zh-CN" sz="2800" b="1" dirty="0" smtClean="0">
                <a:solidFill>
                  <a:srgbClr val="FF0000"/>
                </a:solidFill>
                <a:latin typeface="Times New Roman" pitchFamily="18" charset="0"/>
                <a:cs typeface="Times New Roman" pitchFamily="18" charset="0"/>
              </a:rPr>
              <a:t>struggle</a:t>
            </a:r>
            <a:r>
              <a:rPr lang="en-US" altLang="zh-CN" sz="2800" b="1" dirty="0" smtClean="0">
                <a:latin typeface="Times New Roman" pitchFamily="18" charset="0"/>
                <a:cs typeface="Times New Roman" pitchFamily="18" charset="0"/>
              </a:rPr>
              <a:t>.</a:t>
            </a:r>
          </a:p>
          <a:p>
            <a:pPr>
              <a:lnSpc>
                <a:spcPct val="120000"/>
              </a:lnSpc>
            </a:pPr>
            <a:r>
              <a:rPr lang="zh-CN" altLang="en-US" sz="2800" b="1" dirty="0" smtClean="0">
                <a:latin typeface="Times New Roman" pitchFamily="18" charset="0"/>
                <a:cs typeface="Times New Roman" pitchFamily="18" charset="0"/>
              </a:rPr>
              <a:t>      警方</a:t>
            </a:r>
            <a:r>
              <a:rPr lang="zh-CN" altLang="en-US" sz="2800" b="1" dirty="0">
                <a:latin typeface="Times New Roman" pitchFamily="18" charset="0"/>
                <a:cs typeface="Times New Roman" pitchFamily="18" charset="0"/>
              </a:rPr>
              <a:t>说没有搏斗的迹象</a:t>
            </a:r>
            <a:r>
              <a:rPr lang="zh-CN" altLang="en-US" sz="2800" dirty="0"/>
              <a:t>。</a:t>
            </a:r>
          </a:p>
        </p:txBody>
      </p:sp>
    </p:spTree>
    <p:extLst>
      <p:ext uri="{BB962C8B-B14F-4D97-AF65-F5344CB8AC3E}">
        <p14:creationId xmlns:p14="http://schemas.microsoft.com/office/powerpoint/2010/main" val="27236654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AutoShape 2"/>
          <p:cNvSpPr>
            <a:spLocks/>
          </p:cNvSpPr>
          <p:nvPr/>
        </p:nvSpPr>
        <p:spPr bwMode="auto">
          <a:xfrm>
            <a:off x="1494285" y="1297316"/>
            <a:ext cx="695457" cy="2830235"/>
          </a:xfrm>
          <a:prstGeom prst="leftBracket">
            <a:avLst>
              <a:gd name="adj" fmla="val 192592"/>
            </a:avLst>
          </a:prstGeom>
          <a:noFill/>
          <a:ln w="317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30000"/>
              </a:lnSpc>
              <a:defRPr kumimoji="1" sz="3600" b="1">
                <a:solidFill>
                  <a:srgbClr val="000000"/>
                </a:solidFill>
                <a:latin typeface="Times New Roman" panose="02020603050405020304" pitchFamily="18" charset="0"/>
                <a:ea typeface="宋体" panose="02010600030101010101" pitchFamily="2" charset="-122"/>
              </a:defRPr>
            </a:lvl1pPr>
            <a:lvl2pPr marL="742950" indent="-285750">
              <a:lnSpc>
                <a:spcPct val="130000"/>
              </a:lnSpc>
              <a:defRPr kumimoji="1" sz="3600" b="1">
                <a:solidFill>
                  <a:srgbClr val="000000"/>
                </a:solidFill>
                <a:latin typeface="Times New Roman" panose="02020603050405020304" pitchFamily="18" charset="0"/>
                <a:ea typeface="宋体" panose="02010600030101010101" pitchFamily="2" charset="-122"/>
              </a:defRPr>
            </a:lvl2pPr>
            <a:lvl3pPr marL="11430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3pPr>
            <a:lvl4pPr marL="16002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4pPr>
            <a:lvl5pPr marL="20574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9pPr>
          </a:lstStyle>
          <a:p>
            <a:pPr eaLnBrk="1" hangingPunct="1"/>
            <a:endParaRPr lang="zh-CN" altLang="en-US" sz="3400"/>
          </a:p>
        </p:txBody>
      </p:sp>
      <p:sp>
        <p:nvSpPr>
          <p:cNvPr id="4" name="Oval 6"/>
          <p:cNvSpPr>
            <a:spLocks noChangeArrowheads="1"/>
          </p:cNvSpPr>
          <p:nvPr/>
        </p:nvSpPr>
        <p:spPr bwMode="auto">
          <a:xfrm>
            <a:off x="125244" y="1896244"/>
            <a:ext cx="1701800" cy="1155813"/>
          </a:xfrm>
          <a:prstGeom prst="ellipse">
            <a:avLst/>
          </a:prstGeom>
          <a:solidFill>
            <a:schemeClr val="bg1"/>
          </a:solidFill>
          <a:ln>
            <a:solidFill>
              <a:srgbClr val="0000FF"/>
            </a:solidFill>
            <a:headEnd/>
            <a:tailEnd/>
          </a:ln>
          <a:extLst/>
        </p:spPr>
        <p:style>
          <a:lnRef idx="2">
            <a:schemeClr val="dk1"/>
          </a:lnRef>
          <a:fillRef idx="1">
            <a:schemeClr val="lt1"/>
          </a:fillRef>
          <a:effectRef idx="0">
            <a:schemeClr val="dk1"/>
          </a:effectRef>
          <a:fontRef idx="minor">
            <a:schemeClr val="dk1"/>
          </a:fontRef>
        </p:style>
        <p:txBody>
          <a:bodyPr wrap="none" anchor="ctr"/>
          <a:lstStyle/>
          <a:p>
            <a:pPr algn="ctr" eaLnBrk="1" hangingPunct="1">
              <a:defRPr/>
            </a:pPr>
            <a:r>
              <a:rPr lang="en-US" altLang="zh-CN" sz="3400" b="1" dirty="0" smtClean="0">
                <a:solidFill>
                  <a:srgbClr val="FF0000"/>
                </a:solidFill>
                <a:latin typeface="Times New Roman" pitchFamily="18" charset="0"/>
                <a:cs typeface="Times New Roman" pitchFamily="18" charset="0"/>
              </a:rPr>
              <a:t>struggle</a:t>
            </a:r>
          </a:p>
          <a:p>
            <a:pPr algn="ctr" eaLnBrk="1" hangingPunct="1">
              <a:defRPr/>
            </a:pPr>
            <a:r>
              <a:rPr lang="en-US" altLang="zh-CN" sz="3400" b="1" i="1" dirty="0" smtClean="0">
                <a:solidFill>
                  <a:srgbClr val="FF0000"/>
                </a:solidFill>
                <a:latin typeface="Times New Roman" pitchFamily="18" charset="0"/>
                <a:cs typeface="Times New Roman" pitchFamily="18" charset="0"/>
              </a:rPr>
              <a:t>vi</a:t>
            </a:r>
            <a:r>
              <a:rPr lang="en-US" altLang="zh-CN" sz="3400" b="1" dirty="0" smtClean="0">
                <a:solidFill>
                  <a:srgbClr val="FF0000"/>
                </a:solidFill>
                <a:latin typeface="Times New Roman" pitchFamily="18" charset="0"/>
                <a:cs typeface="Times New Roman" pitchFamily="18" charset="0"/>
              </a:rPr>
              <a:t>.</a:t>
            </a:r>
            <a:endParaRPr lang="en-US" altLang="zh-CN" sz="3400" dirty="0">
              <a:solidFill>
                <a:srgbClr val="FF0000"/>
              </a:solidFill>
              <a:cs typeface="Times New Roman" panose="02020603050405020304" pitchFamily="18" charset="0"/>
            </a:endParaRPr>
          </a:p>
        </p:txBody>
      </p:sp>
      <p:sp>
        <p:nvSpPr>
          <p:cNvPr id="5" name="AutoShape 4"/>
          <p:cNvSpPr>
            <a:spLocks noChangeArrowheads="1"/>
          </p:cNvSpPr>
          <p:nvPr/>
        </p:nvSpPr>
        <p:spPr bwMode="auto">
          <a:xfrm>
            <a:off x="2111921" y="362009"/>
            <a:ext cx="6456710" cy="1349054"/>
          </a:xfrm>
          <a:prstGeom prst="roundRect">
            <a:avLst>
              <a:gd name="adj" fmla="val 16667"/>
            </a:avLst>
          </a:prstGeom>
          <a:solidFill>
            <a:schemeClr val="bg1"/>
          </a:solidFill>
          <a:ln w="3175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30000"/>
              </a:lnSpc>
              <a:defRPr kumimoji="1" sz="3600" b="1">
                <a:solidFill>
                  <a:srgbClr val="000000"/>
                </a:solidFill>
                <a:latin typeface="Times New Roman" panose="02020603050405020304" pitchFamily="18" charset="0"/>
                <a:ea typeface="宋体" panose="02010600030101010101" pitchFamily="2" charset="-122"/>
              </a:defRPr>
            </a:lvl1pPr>
            <a:lvl2pPr marL="742950" indent="-285750">
              <a:lnSpc>
                <a:spcPct val="130000"/>
              </a:lnSpc>
              <a:defRPr kumimoji="1" sz="3600" b="1">
                <a:solidFill>
                  <a:srgbClr val="000000"/>
                </a:solidFill>
                <a:latin typeface="Times New Roman" panose="02020603050405020304" pitchFamily="18" charset="0"/>
                <a:ea typeface="宋体" panose="02010600030101010101" pitchFamily="2" charset="-122"/>
              </a:defRPr>
            </a:lvl2pPr>
            <a:lvl3pPr marL="11430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3pPr>
            <a:lvl4pPr marL="16002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4pPr>
            <a:lvl5pPr marL="20574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9pPr>
          </a:lstStyle>
          <a:p>
            <a:pPr marL="2235200" indent="-2235200" eaLnBrk="0" hangingPunct="0">
              <a:lnSpc>
                <a:spcPct val="100000"/>
              </a:lnSpc>
            </a:pPr>
            <a:r>
              <a:rPr lang="en-US" altLang="zh-CN" sz="2800" dirty="0">
                <a:solidFill>
                  <a:srgbClr val="FF0000"/>
                </a:solidFill>
                <a:cs typeface="Times New Roman" pitchFamily="18" charset="0"/>
              </a:rPr>
              <a:t>to try extremely hard to achieve </a:t>
            </a:r>
            <a:endParaRPr lang="en-US" altLang="zh-CN" sz="2800" dirty="0" smtClean="0">
              <a:solidFill>
                <a:srgbClr val="FF0000"/>
              </a:solidFill>
              <a:cs typeface="Times New Roman" pitchFamily="18" charset="0"/>
            </a:endParaRPr>
          </a:p>
          <a:p>
            <a:pPr marL="2235200" indent="-2235200" eaLnBrk="0" hangingPunct="0">
              <a:lnSpc>
                <a:spcPct val="100000"/>
              </a:lnSpc>
            </a:pPr>
            <a:r>
              <a:rPr lang="en-US" altLang="zh-CN" sz="2800" dirty="0" smtClean="0">
                <a:solidFill>
                  <a:srgbClr val="FF0000"/>
                </a:solidFill>
                <a:cs typeface="Times New Roman" pitchFamily="18" charset="0"/>
              </a:rPr>
              <a:t>something</a:t>
            </a:r>
            <a:r>
              <a:rPr lang="en-US" altLang="zh-CN" sz="2800" dirty="0">
                <a:solidFill>
                  <a:srgbClr val="FF0000"/>
                </a:solidFill>
                <a:cs typeface="Times New Roman" pitchFamily="18" charset="0"/>
              </a:rPr>
              <a:t>, even though it is very </a:t>
            </a:r>
            <a:endParaRPr lang="en-US" altLang="zh-CN" sz="2800" dirty="0" smtClean="0">
              <a:solidFill>
                <a:srgbClr val="FF0000"/>
              </a:solidFill>
              <a:cs typeface="Times New Roman" pitchFamily="18" charset="0"/>
            </a:endParaRPr>
          </a:p>
          <a:p>
            <a:pPr marL="2235200" indent="-2235200" eaLnBrk="0" hangingPunct="0">
              <a:lnSpc>
                <a:spcPct val="100000"/>
              </a:lnSpc>
            </a:pPr>
            <a:r>
              <a:rPr lang="en-US" altLang="zh-CN" sz="2800" dirty="0" smtClean="0">
                <a:solidFill>
                  <a:srgbClr val="FF0000"/>
                </a:solidFill>
                <a:cs typeface="Times New Roman" pitchFamily="18" charset="0"/>
              </a:rPr>
              <a:t>difficult  </a:t>
            </a:r>
            <a:r>
              <a:rPr lang="zh-CN" altLang="en-US" sz="2800" dirty="0" smtClean="0">
                <a:cs typeface="Times New Roman" pitchFamily="18" charset="0"/>
              </a:rPr>
              <a:t>奋斗</a:t>
            </a:r>
            <a:r>
              <a:rPr lang="zh-CN" altLang="en-US" sz="2800" dirty="0">
                <a:cs typeface="Times New Roman" pitchFamily="18" charset="0"/>
              </a:rPr>
              <a:t>，</a:t>
            </a:r>
            <a:r>
              <a:rPr lang="zh-CN" altLang="en-US" sz="2800" dirty="0" smtClean="0">
                <a:cs typeface="Times New Roman" pitchFamily="18" charset="0"/>
              </a:rPr>
              <a:t>拼搏</a:t>
            </a:r>
            <a:endParaRPr lang="en-US" altLang="zh-CN" sz="2800" dirty="0">
              <a:cs typeface="Times New Roman" pitchFamily="18" charset="0"/>
            </a:endParaRPr>
          </a:p>
        </p:txBody>
      </p:sp>
      <p:sp>
        <p:nvSpPr>
          <p:cNvPr id="6" name="AutoShape 4"/>
          <p:cNvSpPr>
            <a:spLocks noChangeArrowheads="1"/>
          </p:cNvSpPr>
          <p:nvPr/>
        </p:nvSpPr>
        <p:spPr bwMode="auto">
          <a:xfrm>
            <a:off x="2123604" y="2003328"/>
            <a:ext cx="6456710" cy="949412"/>
          </a:xfrm>
          <a:prstGeom prst="roundRect">
            <a:avLst>
              <a:gd name="adj" fmla="val 16667"/>
            </a:avLst>
          </a:prstGeom>
          <a:solidFill>
            <a:schemeClr val="bg1"/>
          </a:solidFill>
          <a:ln w="3175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30000"/>
              </a:lnSpc>
              <a:defRPr kumimoji="1" sz="3600" b="1">
                <a:solidFill>
                  <a:srgbClr val="000000"/>
                </a:solidFill>
                <a:latin typeface="Times New Roman" panose="02020603050405020304" pitchFamily="18" charset="0"/>
                <a:ea typeface="宋体" panose="02010600030101010101" pitchFamily="2" charset="-122"/>
              </a:defRPr>
            </a:lvl1pPr>
            <a:lvl2pPr marL="742950" indent="-285750">
              <a:lnSpc>
                <a:spcPct val="130000"/>
              </a:lnSpc>
              <a:defRPr kumimoji="1" sz="3600" b="1">
                <a:solidFill>
                  <a:srgbClr val="000000"/>
                </a:solidFill>
                <a:latin typeface="Times New Roman" panose="02020603050405020304" pitchFamily="18" charset="0"/>
                <a:ea typeface="宋体" panose="02010600030101010101" pitchFamily="2" charset="-122"/>
              </a:defRPr>
            </a:lvl2pPr>
            <a:lvl3pPr marL="11430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3pPr>
            <a:lvl4pPr marL="16002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4pPr>
            <a:lvl5pPr marL="20574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9pPr>
          </a:lstStyle>
          <a:p>
            <a:pPr eaLnBrk="1" hangingPunct="1">
              <a:lnSpc>
                <a:spcPct val="100000"/>
              </a:lnSpc>
            </a:pPr>
            <a:r>
              <a:rPr lang="en-US" altLang="zh-CN" sz="2800" dirty="0">
                <a:solidFill>
                  <a:srgbClr val="FF0000"/>
                </a:solidFill>
                <a:cs typeface="Times New Roman" pitchFamily="18" charset="0"/>
              </a:rPr>
              <a:t>to fight, especially with your hands </a:t>
            </a:r>
          </a:p>
          <a:p>
            <a:pPr eaLnBrk="1" hangingPunct="1">
              <a:lnSpc>
                <a:spcPct val="100000"/>
              </a:lnSpc>
            </a:pPr>
            <a:r>
              <a:rPr lang="zh-CN" altLang="en-US" sz="2800" dirty="0">
                <a:cs typeface="Times New Roman" pitchFamily="18" charset="0"/>
              </a:rPr>
              <a:t>打斗，争斗</a:t>
            </a:r>
          </a:p>
        </p:txBody>
      </p:sp>
      <p:sp>
        <p:nvSpPr>
          <p:cNvPr id="7" name="AutoShape 4"/>
          <p:cNvSpPr>
            <a:spLocks noChangeArrowheads="1"/>
          </p:cNvSpPr>
          <p:nvPr/>
        </p:nvSpPr>
        <p:spPr bwMode="auto">
          <a:xfrm>
            <a:off x="2057467" y="3105136"/>
            <a:ext cx="6822975" cy="1523960"/>
          </a:xfrm>
          <a:prstGeom prst="roundRect">
            <a:avLst>
              <a:gd name="adj" fmla="val 16667"/>
            </a:avLst>
          </a:prstGeom>
          <a:solidFill>
            <a:schemeClr val="bg1"/>
          </a:solidFill>
          <a:ln w="3175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30000"/>
              </a:lnSpc>
              <a:defRPr kumimoji="1" sz="3600" b="1">
                <a:solidFill>
                  <a:srgbClr val="000000"/>
                </a:solidFill>
                <a:latin typeface="Times New Roman" panose="02020603050405020304" pitchFamily="18" charset="0"/>
                <a:ea typeface="宋体" panose="02010600030101010101" pitchFamily="2" charset="-122"/>
              </a:defRPr>
            </a:lvl1pPr>
            <a:lvl2pPr marL="742950" indent="-285750">
              <a:lnSpc>
                <a:spcPct val="130000"/>
              </a:lnSpc>
              <a:defRPr kumimoji="1" sz="3600" b="1">
                <a:solidFill>
                  <a:srgbClr val="000000"/>
                </a:solidFill>
                <a:latin typeface="Times New Roman" panose="02020603050405020304" pitchFamily="18" charset="0"/>
                <a:ea typeface="宋体" panose="02010600030101010101" pitchFamily="2" charset="-122"/>
              </a:defRPr>
            </a:lvl2pPr>
            <a:lvl3pPr marL="11430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3pPr>
            <a:lvl4pPr marL="16002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4pPr>
            <a:lvl5pPr marL="20574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9pPr>
          </a:lstStyle>
          <a:p>
            <a:pPr eaLnBrk="1" hangingPunct="1">
              <a:lnSpc>
                <a:spcPct val="100000"/>
              </a:lnSpc>
            </a:pPr>
            <a:r>
              <a:rPr lang="en-US" altLang="zh-CN" sz="2800" dirty="0">
                <a:solidFill>
                  <a:srgbClr val="FF0000"/>
                </a:solidFill>
                <a:cs typeface="Times New Roman" pitchFamily="18" charset="0"/>
              </a:rPr>
              <a:t>to use a lot of effort to defeat someone, </a:t>
            </a:r>
          </a:p>
          <a:p>
            <a:pPr eaLnBrk="1" hangingPunct="1">
              <a:lnSpc>
                <a:spcPct val="100000"/>
              </a:lnSpc>
            </a:pPr>
            <a:r>
              <a:rPr lang="en-US" altLang="zh-CN" sz="2800" dirty="0">
                <a:solidFill>
                  <a:srgbClr val="FF0000"/>
                </a:solidFill>
                <a:cs typeface="Times New Roman" pitchFamily="18" charset="0"/>
              </a:rPr>
              <a:t>prevent something, or achieve </a:t>
            </a:r>
            <a:endParaRPr lang="en-US" altLang="zh-CN" sz="2800" dirty="0" smtClean="0">
              <a:solidFill>
                <a:srgbClr val="FF0000"/>
              </a:solidFill>
              <a:cs typeface="Times New Roman" pitchFamily="18" charset="0"/>
            </a:endParaRPr>
          </a:p>
          <a:p>
            <a:pPr eaLnBrk="1" hangingPunct="1">
              <a:lnSpc>
                <a:spcPct val="100000"/>
              </a:lnSpc>
            </a:pPr>
            <a:r>
              <a:rPr lang="en-US" altLang="zh-CN" sz="2800" dirty="0" smtClean="0">
                <a:solidFill>
                  <a:srgbClr val="FF0000"/>
                </a:solidFill>
                <a:cs typeface="Times New Roman" pitchFamily="18" charset="0"/>
              </a:rPr>
              <a:t>something  </a:t>
            </a:r>
            <a:r>
              <a:rPr lang="zh-CN" altLang="en-US" sz="2800" dirty="0" smtClean="0">
                <a:cs typeface="Times New Roman" pitchFamily="18" charset="0"/>
              </a:rPr>
              <a:t>斗争</a:t>
            </a:r>
            <a:r>
              <a:rPr lang="zh-CN" altLang="en-US" sz="2800" dirty="0">
                <a:cs typeface="Times New Roman" pitchFamily="18" charset="0"/>
              </a:rPr>
              <a:t>，抗争</a:t>
            </a:r>
            <a:r>
              <a:rPr lang="en-US" altLang="zh-CN" sz="2800" dirty="0">
                <a:cs typeface="Times New Roman" pitchFamily="18" charset="0"/>
              </a:rPr>
              <a:t> </a:t>
            </a:r>
            <a:endParaRPr lang="zh-CN" altLang="en-US" sz="2800" dirty="0">
              <a:cs typeface="Times New Roman" pitchFamily="18" charset="0"/>
            </a:endParaRPr>
          </a:p>
        </p:txBody>
      </p:sp>
      <p:cxnSp>
        <p:nvCxnSpPr>
          <p:cNvPr id="8" name="直接连接符 7"/>
          <p:cNvCxnSpPr>
            <a:stCxn id="4" idx="6"/>
          </p:cNvCxnSpPr>
          <p:nvPr/>
        </p:nvCxnSpPr>
        <p:spPr bwMode="auto">
          <a:xfrm>
            <a:off x="1827044" y="2474151"/>
            <a:ext cx="274698" cy="97245"/>
          </a:xfrm>
          <a:prstGeom prst="line">
            <a:avLst/>
          </a:prstGeom>
          <a:solidFill>
            <a:schemeClr val="bg1"/>
          </a:solidFill>
          <a:ln w="3175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1697184905"/>
              </p:ext>
            </p:extLst>
          </p:nvPr>
        </p:nvGraphicFramePr>
        <p:xfrm>
          <a:off x="762100" y="895394"/>
          <a:ext cx="8153185" cy="3962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71746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2167" name="矩形 3"/>
          <p:cNvSpPr>
            <a:spLocks noChangeArrowheads="1"/>
          </p:cNvSpPr>
          <p:nvPr/>
        </p:nvSpPr>
        <p:spPr bwMode="auto">
          <a:xfrm>
            <a:off x="398764" y="783727"/>
            <a:ext cx="8461625" cy="3637919"/>
          </a:xfrm>
          <a:prstGeom prst="rect">
            <a:avLst/>
          </a:prstGeom>
          <a:noFill/>
          <a:ln w="9525">
            <a:noFill/>
            <a:miter lim="800000"/>
            <a:headEnd/>
            <a:tailEnd/>
          </a:ln>
        </p:spPr>
        <p:txBody>
          <a:bodyPr wrap="square">
            <a:spAutoFit/>
          </a:bodyPr>
          <a:lstStyle/>
          <a:p>
            <a:pPr marL="536575" indent="-536575">
              <a:lnSpc>
                <a:spcPct val="120000"/>
              </a:lnSpc>
            </a:pPr>
            <a:r>
              <a:rPr lang="en-US" altLang="zh-CN" sz="3200" b="1" dirty="0" smtClean="0">
                <a:latin typeface="Times New Roman" pitchFamily="18" charset="0"/>
                <a:cs typeface="Times New Roman" pitchFamily="18" charset="0"/>
              </a:rPr>
              <a:t>e.g. The </a:t>
            </a:r>
            <a:r>
              <a:rPr lang="en-US" altLang="zh-CN" sz="3200" b="1" dirty="0">
                <a:latin typeface="Times New Roman" pitchFamily="18" charset="0"/>
                <a:cs typeface="Times New Roman" pitchFamily="18" charset="0"/>
              </a:rPr>
              <a:t>boy </a:t>
            </a:r>
            <a:r>
              <a:rPr lang="en-US" altLang="zh-CN" sz="3200" b="1" dirty="0">
                <a:solidFill>
                  <a:srgbClr val="FF0000"/>
                </a:solidFill>
                <a:latin typeface="Times New Roman" pitchFamily="18" charset="0"/>
                <a:cs typeface="Times New Roman" pitchFamily="18" charset="0"/>
              </a:rPr>
              <a:t>struggled with </a:t>
            </a:r>
            <a:r>
              <a:rPr lang="en-US" altLang="zh-CN" sz="3200" b="1" dirty="0">
                <a:latin typeface="Times New Roman" pitchFamily="18" charset="0"/>
                <a:cs typeface="Times New Roman" pitchFamily="18" charset="0"/>
              </a:rPr>
              <a:t>the thief.</a:t>
            </a:r>
            <a:endParaRPr lang="zh-CN" altLang="zh-CN" sz="3200" b="1" dirty="0">
              <a:latin typeface="Times New Roman" pitchFamily="18" charset="0"/>
              <a:cs typeface="Times New Roman" pitchFamily="18" charset="0"/>
            </a:endParaRPr>
          </a:p>
          <a:p>
            <a:pPr marL="536575" indent="-536575">
              <a:lnSpc>
                <a:spcPct val="120000"/>
              </a:lnSpc>
            </a:pPr>
            <a:r>
              <a:rPr lang="en-US" altLang="zh-CN" sz="3200" b="1" dirty="0" smtClean="0">
                <a:latin typeface="Times New Roman" pitchFamily="18" charset="0"/>
                <a:cs typeface="Times New Roman" pitchFamily="18" charset="0"/>
              </a:rPr>
              <a:t>     John </a:t>
            </a:r>
            <a:r>
              <a:rPr lang="en-US" altLang="zh-CN" sz="3200" b="1" dirty="0">
                <a:solidFill>
                  <a:srgbClr val="FF0000"/>
                </a:solidFill>
                <a:latin typeface="Times New Roman" pitchFamily="18" charset="0"/>
                <a:cs typeface="Times New Roman" pitchFamily="18" charset="0"/>
              </a:rPr>
              <a:t>struggled against / with </a:t>
            </a:r>
            <a:r>
              <a:rPr lang="en-US" altLang="zh-CN" sz="3200" b="1" dirty="0">
                <a:latin typeface="Times New Roman" pitchFamily="18" charset="0"/>
                <a:cs typeface="Times New Roman" pitchFamily="18" charset="0"/>
              </a:rPr>
              <a:t>cancer for two years.</a:t>
            </a:r>
            <a:endParaRPr lang="zh-CN" altLang="zh-CN" sz="3200" b="1" dirty="0">
              <a:latin typeface="Times New Roman" pitchFamily="18" charset="0"/>
              <a:cs typeface="Times New Roman" pitchFamily="18" charset="0"/>
            </a:endParaRPr>
          </a:p>
          <a:p>
            <a:pPr marL="536575" indent="-536575">
              <a:lnSpc>
                <a:spcPct val="120000"/>
              </a:lnSpc>
            </a:pPr>
            <a:r>
              <a:rPr lang="en-US" altLang="zh-CN" sz="3200" b="1" dirty="0" smtClean="0">
                <a:latin typeface="Times New Roman" pitchFamily="18" charset="0"/>
                <a:cs typeface="Times New Roman" pitchFamily="18" charset="0"/>
              </a:rPr>
              <a:t>     </a:t>
            </a:r>
            <a:r>
              <a:rPr lang="en-US" altLang="zh-CN" sz="3200" b="1" dirty="0">
                <a:latin typeface="Times New Roman" pitchFamily="18" charset="0"/>
                <a:cs typeface="Times New Roman" pitchFamily="18" charset="0"/>
              </a:rPr>
              <a:t>The poor had to </a:t>
            </a:r>
            <a:r>
              <a:rPr lang="en-US" altLang="zh-CN" sz="3200" b="1" dirty="0">
                <a:solidFill>
                  <a:srgbClr val="FF0000"/>
                </a:solidFill>
                <a:latin typeface="Times New Roman" pitchFamily="18" charset="0"/>
                <a:cs typeface="Times New Roman" pitchFamily="18" charset="0"/>
              </a:rPr>
              <a:t>struggle for </a:t>
            </a:r>
            <a:r>
              <a:rPr lang="en-US" altLang="zh-CN" sz="3200" b="1" dirty="0">
                <a:latin typeface="Times New Roman" pitchFamily="18" charset="0"/>
                <a:cs typeface="Times New Roman" pitchFamily="18" charset="0"/>
              </a:rPr>
              <a:t>a living.</a:t>
            </a:r>
            <a:endParaRPr lang="zh-CN" altLang="zh-CN" sz="3200" b="1" dirty="0">
              <a:latin typeface="Times New Roman" pitchFamily="18" charset="0"/>
              <a:cs typeface="Times New Roman" pitchFamily="18" charset="0"/>
            </a:endParaRPr>
          </a:p>
          <a:p>
            <a:pPr marL="536575" indent="-536575">
              <a:lnSpc>
                <a:spcPct val="120000"/>
              </a:lnSpc>
            </a:pPr>
            <a:r>
              <a:rPr lang="en-US" altLang="zh-CN" sz="3200" b="1" dirty="0" smtClean="0">
                <a:latin typeface="Times New Roman" pitchFamily="18" charset="0"/>
                <a:cs typeface="Times New Roman" pitchFamily="18" charset="0"/>
              </a:rPr>
              <a:t>     A </a:t>
            </a:r>
            <a:r>
              <a:rPr lang="en-US" altLang="zh-CN" sz="3200" b="1" dirty="0">
                <a:latin typeface="Times New Roman" pitchFamily="18" charset="0"/>
                <a:cs typeface="Times New Roman" pitchFamily="18" charset="0"/>
              </a:rPr>
              <a:t>bird was caught in the net and was </a:t>
            </a:r>
            <a:r>
              <a:rPr lang="en-US" altLang="zh-CN" sz="3200" b="1" dirty="0">
                <a:solidFill>
                  <a:srgbClr val="FF0000"/>
                </a:solidFill>
                <a:latin typeface="Times New Roman" pitchFamily="18" charset="0"/>
                <a:cs typeface="Times New Roman" pitchFamily="18" charset="0"/>
              </a:rPr>
              <a:t>struggling to </a:t>
            </a:r>
            <a:r>
              <a:rPr lang="en-US" altLang="zh-CN" sz="3200" b="1" dirty="0">
                <a:solidFill>
                  <a:schemeClr val="tx1">
                    <a:lumMod val="95000"/>
                    <a:lumOff val="5000"/>
                  </a:schemeClr>
                </a:solidFill>
                <a:latin typeface="Times New Roman" pitchFamily="18" charset="0"/>
                <a:cs typeface="Times New Roman" pitchFamily="18" charset="0"/>
              </a:rPr>
              <a:t>get</a:t>
            </a:r>
            <a:r>
              <a:rPr lang="en-US" altLang="zh-CN" sz="3200" b="1" dirty="0">
                <a:latin typeface="Times New Roman" pitchFamily="18" charset="0"/>
                <a:cs typeface="Times New Roman" pitchFamily="18" charset="0"/>
              </a:rPr>
              <a:t> free</a:t>
            </a:r>
            <a:r>
              <a:rPr lang="en-US" altLang="zh-CN" sz="3200" b="1" dirty="0" smtClean="0">
                <a:latin typeface="Times New Roman" pitchFamily="18" charset="0"/>
                <a:cs typeface="Times New Roman" pitchFamily="18" charset="0"/>
              </a:rPr>
              <a:t>.  </a:t>
            </a:r>
            <a:endParaRPr lang="zh-CN" altLang="zh-CN" sz="3200" b="1" dirty="0">
              <a:latin typeface="Times New Roman" pitchFamily="18" charset="0"/>
              <a:cs typeface="Times New Roman" pitchFamily="18" charset="0"/>
            </a:endParaRPr>
          </a:p>
        </p:txBody>
      </p:sp>
      <p:sp>
        <p:nvSpPr>
          <p:cNvPr id="3" name="圆角矩形标注 2"/>
          <p:cNvSpPr/>
          <p:nvPr/>
        </p:nvSpPr>
        <p:spPr bwMode="auto">
          <a:xfrm>
            <a:off x="3783248" y="183996"/>
            <a:ext cx="1524000" cy="599731"/>
          </a:xfrm>
          <a:prstGeom prst="wedgeRoundRectCallout">
            <a:avLst>
              <a:gd name="adj1" fmla="val -84222"/>
              <a:gd name="adj2" fmla="val 80339"/>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zh-CN" altLang="en-US" sz="2800" b="1" dirty="0" smtClean="0">
                <a:solidFill>
                  <a:srgbClr val="FF0000"/>
                </a:solidFill>
                <a:latin typeface="Arial" panose="020B0604020202020204" pitchFamily="34" charset="0"/>
              </a:rPr>
              <a:t>  </a:t>
            </a:r>
            <a:r>
              <a:rPr lang="zh-CN" altLang="en-US" sz="2800" b="1" dirty="0">
                <a:solidFill>
                  <a:srgbClr val="FF0000"/>
                </a:solidFill>
                <a:latin typeface="Arial" panose="020B0604020202020204" pitchFamily="34" charset="0"/>
              </a:rPr>
              <a:t>打斗</a:t>
            </a:r>
            <a:endParaRPr kumimoji="0" lang="zh-CN" altLang="en-US" sz="2800" b="1" i="0" u="none" strike="noStrike" cap="none" normalizeH="0" baseline="0" dirty="0" smtClean="0">
              <a:ln>
                <a:noFill/>
              </a:ln>
              <a:solidFill>
                <a:srgbClr val="FF0000"/>
              </a:solidFill>
              <a:effectLst/>
              <a:latin typeface="Arial" panose="020B0604020202020204" pitchFamily="34" charset="0"/>
            </a:endParaRPr>
          </a:p>
        </p:txBody>
      </p:sp>
      <p:sp>
        <p:nvSpPr>
          <p:cNvPr id="4" name="圆角矩形标注 3"/>
          <p:cNvSpPr/>
          <p:nvPr/>
        </p:nvSpPr>
        <p:spPr bwMode="auto">
          <a:xfrm>
            <a:off x="3138571" y="1971466"/>
            <a:ext cx="2271607" cy="599731"/>
          </a:xfrm>
          <a:prstGeom prst="wedgeRoundRectCallout">
            <a:avLst>
              <a:gd name="adj1" fmla="val -81742"/>
              <a:gd name="adj2" fmla="val -64311"/>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zh-CN" altLang="en-US" sz="2800" b="1" dirty="0" smtClean="0">
                <a:solidFill>
                  <a:srgbClr val="FF0000"/>
                </a:solidFill>
                <a:latin typeface="Arial" panose="020B0604020202020204" pitchFamily="34" charset="0"/>
              </a:rPr>
              <a:t>  和</a:t>
            </a:r>
            <a:r>
              <a:rPr lang="en-US" altLang="zh-CN" sz="2800" b="1" dirty="0" smtClean="0">
                <a:solidFill>
                  <a:srgbClr val="FF0000"/>
                </a:solidFill>
                <a:latin typeface="Arial" panose="020B0604020202020204" pitchFamily="34" charset="0"/>
              </a:rPr>
              <a:t>…</a:t>
            </a:r>
            <a:r>
              <a:rPr lang="zh-CN" altLang="en-US" sz="2800" b="1" dirty="0" smtClean="0">
                <a:solidFill>
                  <a:srgbClr val="FF0000"/>
                </a:solidFill>
                <a:latin typeface="Arial" panose="020B0604020202020204" pitchFamily="34" charset="0"/>
              </a:rPr>
              <a:t>做抗争</a:t>
            </a:r>
            <a:endParaRPr kumimoji="0" lang="zh-CN" altLang="en-US" sz="2800" b="1" i="0" u="none" strike="noStrike" cap="none" normalizeH="0" baseline="0" dirty="0" smtClean="0">
              <a:ln>
                <a:noFill/>
              </a:ln>
              <a:solidFill>
                <a:srgbClr val="FF0000"/>
              </a:solidFill>
              <a:effectLst/>
              <a:latin typeface="Arial" panose="020B0604020202020204" pitchFamily="34" charset="0"/>
            </a:endParaRPr>
          </a:p>
        </p:txBody>
      </p:sp>
      <p:sp>
        <p:nvSpPr>
          <p:cNvPr id="5" name="圆角矩形标注 4"/>
          <p:cNvSpPr/>
          <p:nvPr/>
        </p:nvSpPr>
        <p:spPr bwMode="auto">
          <a:xfrm>
            <a:off x="5867366" y="2071218"/>
            <a:ext cx="2285940" cy="599731"/>
          </a:xfrm>
          <a:prstGeom prst="wedgeRoundRectCallout">
            <a:avLst>
              <a:gd name="adj1" fmla="val -80889"/>
              <a:gd name="adj2" fmla="val 60792"/>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r>
              <a:rPr lang="zh-CN" altLang="en-US" sz="2800" b="1" dirty="0" smtClean="0">
                <a:solidFill>
                  <a:srgbClr val="FF0000"/>
                </a:solidFill>
                <a:latin typeface="Arial" panose="020B0604020202020204" pitchFamily="34" charset="0"/>
              </a:rPr>
              <a:t>  为</a:t>
            </a:r>
            <a:r>
              <a:rPr lang="en-US" altLang="zh-CN" sz="2800" b="1" dirty="0">
                <a:solidFill>
                  <a:srgbClr val="FF0000"/>
                </a:solidFill>
                <a:latin typeface="Arial" panose="020B0604020202020204" pitchFamily="34" charset="0"/>
              </a:rPr>
              <a:t>…</a:t>
            </a:r>
            <a:r>
              <a:rPr lang="zh-CN" altLang="en-US" sz="2800" b="1" dirty="0" smtClean="0">
                <a:solidFill>
                  <a:srgbClr val="FF0000"/>
                </a:solidFill>
                <a:latin typeface="Arial" panose="020B0604020202020204" pitchFamily="34" charset="0"/>
              </a:rPr>
              <a:t>而</a:t>
            </a:r>
            <a:r>
              <a:rPr lang="zh-CN" altLang="en-US" sz="2800" b="1" dirty="0">
                <a:solidFill>
                  <a:srgbClr val="FF0000"/>
                </a:solidFill>
                <a:latin typeface="Arial" panose="020B0604020202020204" pitchFamily="34" charset="0"/>
              </a:rPr>
              <a:t>奋斗</a:t>
            </a:r>
            <a:endParaRPr kumimoji="0" lang="zh-CN" altLang="en-US" sz="2800" b="1" i="0" u="none" strike="noStrike" cap="none" normalizeH="0" baseline="0" dirty="0" smtClean="0">
              <a:ln>
                <a:noFill/>
              </a:ln>
              <a:solidFill>
                <a:srgbClr val="FF0000"/>
              </a:solidFill>
              <a:effectLst/>
              <a:latin typeface="Arial" panose="020B0604020202020204" pitchFamily="34" charset="0"/>
            </a:endParaRPr>
          </a:p>
        </p:txBody>
      </p:sp>
      <p:sp>
        <p:nvSpPr>
          <p:cNvPr id="6" name="圆角矩形标注 5"/>
          <p:cNvSpPr/>
          <p:nvPr/>
        </p:nvSpPr>
        <p:spPr bwMode="auto">
          <a:xfrm>
            <a:off x="3429030" y="4345139"/>
            <a:ext cx="1524000" cy="599731"/>
          </a:xfrm>
          <a:prstGeom prst="wedgeRoundRectCallout">
            <a:avLst>
              <a:gd name="adj1" fmla="val -123454"/>
              <a:gd name="adj2" fmla="val -76039"/>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zh-CN" altLang="en-US" sz="2800" b="1" dirty="0" smtClean="0">
                <a:solidFill>
                  <a:srgbClr val="FF0000"/>
                </a:solidFill>
                <a:latin typeface="Arial" panose="020B0604020202020204" pitchFamily="34" charset="0"/>
              </a:rPr>
              <a:t>  努力</a:t>
            </a:r>
            <a:endParaRPr kumimoji="0" lang="zh-CN" altLang="en-US" sz="2800" b="1" i="0" u="none" strike="noStrike" cap="none" normalizeH="0" baseline="0" dirty="0" smtClean="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8923770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1618" name="矩形 3"/>
          <p:cNvSpPr>
            <a:spLocks noChangeArrowheads="1"/>
          </p:cNvSpPr>
          <p:nvPr/>
        </p:nvSpPr>
        <p:spPr bwMode="auto">
          <a:xfrm>
            <a:off x="228600" y="895394"/>
            <a:ext cx="8686800" cy="3194721"/>
          </a:xfrm>
          <a:prstGeom prst="rect">
            <a:avLst/>
          </a:prstGeom>
          <a:noFill/>
          <a:ln w="9525">
            <a:noFill/>
            <a:miter lim="800000"/>
            <a:headEnd/>
            <a:tailEnd/>
          </a:ln>
        </p:spPr>
        <p:txBody>
          <a:bodyPr wrap="square">
            <a:spAutoFit/>
          </a:bodyPr>
          <a:lstStyle/>
          <a:p>
            <a:pPr marL="536575" indent="-536575">
              <a:lnSpc>
                <a:spcPct val="120000"/>
              </a:lnSpc>
            </a:pPr>
            <a:r>
              <a:rPr lang="zh-CN" altLang="zh-CN" sz="2800" b="1" dirty="0">
                <a:solidFill>
                  <a:srgbClr val="0000FF"/>
                </a:solidFill>
                <a:latin typeface="Times New Roman" pitchFamily="18" charset="0"/>
                <a:cs typeface="Times New Roman" pitchFamily="18" charset="0"/>
              </a:rPr>
              <a:t>根据括号内的汉语提示补全下列句子。</a:t>
            </a:r>
          </a:p>
          <a:p>
            <a:pPr marL="536575" indent="-536575">
              <a:lnSpc>
                <a:spcPct val="120000"/>
              </a:lnSpc>
              <a:buAutoNum type="arabicParenR"/>
            </a:pPr>
            <a:r>
              <a:rPr lang="en-US" altLang="zh-CN" sz="2800" b="1" dirty="0" smtClean="0">
                <a:latin typeface="Times New Roman" pitchFamily="18" charset="0"/>
                <a:cs typeface="Times New Roman" pitchFamily="18" charset="0"/>
              </a:rPr>
              <a:t>We </a:t>
            </a:r>
            <a:r>
              <a:rPr lang="en-US" altLang="zh-CN" sz="2800" b="1" dirty="0">
                <a:latin typeface="Times New Roman" pitchFamily="18" charset="0"/>
                <a:cs typeface="Times New Roman" pitchFamily="18" charset="0"/>
              </a:rPr>
              <a:t>should be brave and </a:t>
            </a:r>
            <a:r>
              <a:rPr lang="en-US" altLang="zh-CN" sz="2800" b="1" dirty="0" smtClean="0">
                <a:latin typeface="Times New Roman" pitchFamily="18" charset="0"/>
                <a:cs typeface="Times New Roman" pitchFamily="18" charset="0"/>
              </a:rPr>
              <a:t>_______________________________ </a:t>
            </a:r>
          </a:p>
          <a:p>
            <a:pPr>
              <a:lnSpc>
                <a:spcPct val="120000"/>
              </a:lnSpc>
            </a:pPr>
            <a:r>
              <a:rPr lang="en-US" altLang="zh-CN" sz="2800" b="1" dirty="0">
                <a:latin typeface="Times New Roman" pitchFamily="18" charset="0"/>
                <a:cs typeface="Times New Roman" pitchFamily="18" charset="0"/>
              </a:rPr>
              <a:t> </a:t>
            </a:r>
            <a:r>
              <a:rPr lang="en-US" altLang="zh-CN" sz="2800" b="1" dirty="0" smtClean="0">
                <a:latin typeface="Times New Roman" pitchFamily="18" charset="0"/>
                <a:cs typeface="Times New Roman" pitchFamily="18" charset="0"/>
              </a:rPr>
              <a:t>     (</a:t>
            </a:r>
            <a:r>
              <a:rPr lang="zh-CN" altLang="zh-CN" sz="2800" b="1" dirty="0">
                <a:latin typeface="Times New Roman" pitchFamily="18" charset="0"/>
                <a:cs typeface="Times New Roman" pitchFamily="18" charset="0"/>
              </a:rPr>
              <a:t>同困难作斗争</a:t>
            </a:r>
            <a:r>
              <a:rPr lang="en-US" altLang="zh-CN" sz="2800" b="1" dirty="0">
                <a:latin typeface="Times New Roman" pitchFamily="18" charset="0"/>
                <a:cs typeface="Times New Roman" pitchFamily="18" charset="0"/>
              </a:rPr>
              <a:t>).</a:t>
            </a:r>
            <a:endParaRPr lang="zh-CN" altLang="zh-CN" sz="2800" b="1" dirty="0">
              <a:latin typeface="Times New Roman" pitchFamily="18" charset="0"/>
              <a:cs typeface="Times New Roman" pitchFamily="18" charset="0"/>
            </a:endParaRPr>
          </a:p>
          <a:p>
            <a:pPr marL="536575" indent="-536575">
              <a:lnSpc>
                <a:spcPct val="120000"/>
              </a:lnSpc>
            </a:pPr>
            <a:r>
              <a:rPr lang="en-US" altLang="zh-CN" sz="2800" b="1" dirty="0" smtClean="0">
                <a:latin typeface="Times New Roman" pitchFamily="18" charset="0"/>
                <a:cs typeface="Times New Roman" pitchFamily="18" charset="0"/>
              </a:rPr>
              <a:t>2) __________________________ (</a:t>
            </a:r>
            <a:r>
              <a:rPr lang="zh-CN" altLang="zh-CN" sz="2800" b="1" dirty="0">
                <a:latin typeface="Times New Roman" pitchFamily="18" charset="0"/>
                <a:cs typeface="Times New Roman" pitchFamily="18" charset="0"/>
              </a:rPr>
              <a:t>她与疾病的斗争</a:t>
            </a:r>
            <a:r>
              <a:rPr lang="en-US" altLang="zh-CN" sz="2800" b="1" dirty="0">
                <a:latin typeface="Times New Roman" pitchFamily="18" charset="0"/>
                <a:cs typeface="Times New Roman" pitchFamily="18" charset="0"/>
              </a:rPr>
              <a:t>) lasted ten years.</a:t>
            </a:r>
            <a:endParaRPr lang="zh-CN" altLang="zh-CN" sz="2800" b="1" dirty="0">
              <a:latin typeface="Times New Roman" pitchFamily="18" charset="0"/>
              <a:cs typeface="Times New Roman" pitchFamily="18" charset="0"/>
            </a:endParaRPr>
          </a:p>
        </p:txBody>
      </p:sp>
      <p:sp>
        <p:nvSpPr>
          <p:cNvPr id="3" name="TextBox 4"/>
          <p:cNvSpPr txBox="1">
            <a:spLocks noChangeArrowheads="1"/>
          </p:cNvSpPr>
          <p:nvPr/>
        </p:nvSpPr>
        <p:spPr bwMode="auto">
          <a:xfrm>
            <a:off x="685696" y="1886212"/>
            <a:ext cx="7848600" cy="523220"/>
          </a:xfrm>
          <a:prstGeom prst="rect">
            <a:avLst/>
          </a:prstGeom>
          <a:noFill/>
          <a:ln w="9525">
            <a:noFill/>
            <a:miter lim="800000"/>
            <a:headEnd/>
            <a:tailEnd/>
          </a:ln>
        </p:spPr>
        <p:txBody>
          <a:bodyPr>
            <a:spAutoFit/>
          </a:bodyPr>
          <a:lstStyle/>
          <a:p>
            <a:r>
              <a:rPr lang="en-US" altLang="zh-CN" sz="2800" b="1" dirty="0">
                <a:solidFill>
                  <a:srgbClr val="FF0000"/>
                </a:solidFill>
                <a:latin typeface="Times New Roman" pitchFamily="18" charset="0"/>
                <a:cs typeface="Times New Roman" pitchFamily="18" charset="0"/>
              </a:rPr>
              <a:t>struggle against / with the </a:t>
            </a:r>
            <a:r>
              <a:rPr lang="en-US" altLang="zh-CN" sz="2800" b="1" dirty="0" smtClean="0">
                <a:solidFill>
                  <a:srgbClr val="FF0000"/>
                </a:solidFill>
                <a:latin typeface="Times New Roman" pitchFamily="18" charset="0"/>
                <a:cs typeface="Times New Roman" pitchFamily="18" charset="0"/>
              </a:rPr>
              <a:t>difficulty</a:t>
            </a:r>
            <a:endParaRPr lang="en-US" altLang="zh-CN" sz="2800" b="1" dirty="0">
              <a:solidFill>
                <a:srgbClr val="FF0000"/>
              </a:solidFill>
              <a:latin typeface="Times New Roman" pitchFamily="18" charset="0"/>
              <a:cs typeface="Times New Roman" pitchFamily="18" charset="0"/>
            </a:endParaRPr>
          </a:p>
        </p:txBody>
      </p:sp>
      <p:sp>
        <p:nvSpPr>
          <p:cNvPr id="4" name="TextBox 4"/>
          <p:cNvSpPr txBox="1">
            <a:spLocks noChangeArrowheads="1"/>
          </p:cNvSpPr>
          <p:nvPr/>
        </p:nvSpPr>
        <p:spPr bwMode="auto">
          <a:xfrm>
            <a:off x="685696" y="2876542"/>
            <a:ext cx="7848600" cy="615553"/>
          </a:xfrm>
          <a:prstGeom prst="rect">
            <a:avLst/>
          </a:prstGeom>
          <a:noFill/>
          <a:ln w="9525">
            <a:noFill/>
            <a:miter lim="800000"/>
            <a:headEnd/>
            <a:tailEnd/>
          </a:ln>
        </p:spPr>
        <p:txBody>
          <a:bodyPr>
            <a:spAutoFit/>
          </a:bodyPr>
          <a:lstStyle/>
          <a:p>
            <a:r>
              <a:rPr lang="en-US" altLang="zh-CN" sz="2800" b="1" dirty="0" smtClean="0">
                <a:solidFill>
                  <a:srgbClr val="FF0000"/>
                </a:solidFill>
                <a:latin typeface="Times New Roman" pitchFamily="18" charset="0"/>
                <a:cs typeface="Times New Roman" pitchFamily="18" charset="0"/>
              </a:rPr>
              <a:t>Her </a:t>
            </a:r>
            <a:r>
              <a:rPr lang="en-US" altLang="zh-CN" sz="2800" b="1" dirty="0">
                <a:solidFill>
                  <a:srgbClr val="FF0000"/>
                </a:solidFill>
                <a:latin typeface="Times New Roman" pitchFamily="18" charset="0"/>
                <a:cs typeface="Times New Roman" pitchFamily="18" charset="0"/>
              </a:rPr>
              <a:t>struggle with the disease  </a:t>
            </a:r>
            <a:r>
              <a:rPr lang="en-US" altLang="zh-CN" sz="3400" b="1" dirty="0">
                <a:solidFill>
                  <a:srgbClr val="FF00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7282" name="矩形 1"/>
          <p:cNvSpPr>
            <a:spLocks noChangeArrowheads="1"/>
          </p:cNvSpPr>
          <p:nvPr/>
        </p:nvSpPr>
        <p:spPr bwMode="auto">
          <a:xfrm>
            <a:off x="152516" y="971592"/>
            <a:ext cx="8686800" cy="2738955"/>
          </a:xfrm>
          <a:prstGeom prst="rect">
            <a:avLst/>
          </a:prstGeom>
          <a:noFill/>
          <a:ln w="9525">
            <a:noFill/>
            <a:miter lim="800000"/>
            <a:headEnd/>
            <a:tailEnd/>
          </a:ln>
        </p:spPr>
        <p:txBody>
          <a:bodyPr>
            <a:spAutoFit/>
          </a:bodyPr>
          <a:lstStyle/>
          <a:p>
            <a:pPr marL="450850" indent="-450850" eaLnBrk="0" hangingPunct="0">
              <a:lnSpc>
                <a:spcPct val="120000"/>
              </a:lnSpc>
            </a:pPr>
            <a:r>
              <a:rPr lang="en-US" altLang="zh-CN" sz="2800" b="1" dirty="0" smtClean="0">
                <a:latin typeface="Times New Roman" pitchFamily="18" charset="0"/>
                <a:cs typeface="Times New Roman" pitchFamily="18" charset="0"/>
              </a:rPr>
              <a:t>3. As he proudly signed his name at the bottom of the page, Beethoven tried to imagine how people would </a:t>
            </a:r>
            <a:r>
              <a:rPr lang="en-US" altLang="zh-CN" sz="2800" b="1" dirty="0" smtClean="0">
                <a:solidFill>
                  <a:srgbClr val="FF0000"/>
                </a:solidFill>
                <a:latin typeface="Times New Roman" pitchFamily="18" charset="0"/>
                <a:cs typeface="Times New Roman" pitchFamily="18" charset="0"/>
              </a:rPr>
              <a:t>respond</a:t>
            </a:r>
            <a:r>
              <a:rPr lang="en-US" altLang="zh-CN" sz="2800" b="1" dirty="0" smtClean="0">
                <a:latin typeface="Times New Roman" pitchFamily="18" charset="0"/>
                <a:cs typeface="Times New Roman" pitchFamily="18" charset="0"/>
              </a:rPr>
              <a:t> when they heard it for the first time.</a:t>
            </a:r>
          </a:p>
          <a:p>
            <a:pPr marL="450850" indent="-450850" eaLnBrk="0" hangingPunct="0">
              <a:lnSpc>
                <a:spcPct val="120000"/>
              </a:lnSpc>
            </a:pPr>
            <a:r>
              <a:rPr lang="en-US" altLang="zh-CN" sz="2800" b="1" dirty="0">
                <a:solidFill>
                  <a:srgbClr val="FF0000"/>
                </a:solidFill>
                <a:latin typeface="Times New Roman" pitchFamily="18" charset="0"/>
                <a:cs typeface="Times New Roman" pitchFamily="18" charset="0"/>
              </a:rPr>
              <a:t> </a:t>
            </a:r>
            <a:r>
              <a:rPr lang="en-US" altLang="zh-CN" sz="2800" b="1" dirty="0" smtClean="0">
                <a:solidFill>
                  <a:srgbClr val="FF0000"/>
                </a:solidFill>
                <a:latin typeface="Times New Roman" pitchFamily="18" charset="0"/>
                <a:cs typeface="Times New Roman" pitchFamily="18" charset="0"/>
              </a:rPr>
              <a:t>   </a:t>
            </a:r>
            <a:r>
              <a:rPr lang="zh-CN" altLang="en-US" sz="2800" b="1" dirty="0">
                <a:latin typeface="Times New Roman" pitchFamily="18" charset="0"/>
                <a:cs typeface="Times New Roman" pitchFamily="18" charset="0"/>
              </a:rPr>
              <a:t>他自豪地在页面底部署下名字，同时努力想象人们第一次听到它时会有什么反应。</a:t>
            </a:r>
            <a:endParaRPr lang="en-US" altLang="zh-CN"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123" name="TextBox 4"/>
          <p:cNvSpPr txBox="1">
            <a:spLocks noChangeArrowheads="1"/>
          </p:cNvSpPr>
          <p:nvPr/>
        </p:nvSpPr>
        <p:spPr bwMode="auto">
          <a:xfrm>
            <a:off x="381110" y="1276384"/>
            <a:ext cx="8305800" cy="2603790"/>
          </a:xfrm>
          <a:prstGeom prst="rect">
            <a:avLst/>
          </a:prstGeom>
          <a:noFill/>
          <a:ln w="9525">
            <a:noFill/>
            <a:miter lim="800000"/>
            <a:headEnd/>
            <a:tailEnd/>
          </a:ln>
        </p:spPr>
        <p:txBody>
          <a:bodyPr>
            <a:spAutoFit/>
          </a:bodyPr>
          <a:lstStyle/>
          <a:p>
            <a:pPr marL="2060575" indent="-2060575" eaLnBrk="0" hangingPunct="0">
              <a:lnSpc>
                <a:spcPct val="120000"/>
              </a:lnSpc>
            </a:pPr>
            <a:r>
              <a:rPr lang="en-US" altLang="zh-CN" sz="3400" b="1" dirty="0" smtClean="0">
                <a:solidFill>
                  <a:srgbClr val="FF0000"/>
                </a:solidFill>
                <a:latin typeface="Times New Roman" pitchFamily="18" charset="0"/>
                <a:cs typeface="Times New Roman" pitchFamily="18" charset="0"/>
              </a:rPr>
              <a:t>respond </a:t>
            </a:r>
            <a:r>
              <a:rPr lang="en-US" altLang="zh-CN" sz="3400" b="1" i="1" dirty="0" smtClean="0">
                <a:solidFill>
                  <a:srgbClr val="FF0000"/>
                </a:solidFill>
                <a:latin typeface="Times New Roman" pitchFamily="18" charset="0"/>
                <a:cs typeface="Times New Roman" pitchFamily="18" charset="0"/>
              </a:rPr>
              <a:t>v</a:t>
            </a:r>
            <a:r>
              <a:rPr lang="en-US" altLang="zh-CN" sz="3400" b="1" dirty="0">
                <a:solidFill>
                  <a:srgbClr val="FF0000"/>
                </a:solidFill>
                <a:latin typeface="Times New Roman" pitchFamily="18" charset="0"/>
                <a:cs typeface="Times New Roman" pitchFamily="18" charset="0"/>
              </a:rPr>
              <a:t>. </a:t>
            </a:r>
            <a:r>
              <a:rPr lang="en-US" altLang="zh-CN" sz="3400" b="1" dirty="0" smtClean="0">
                <a:solidFill>
                  <a:srgbClr val="FF0000"/>
                </a:solidFill>
                <a:latin typeface="Times New Roman" pitchFamily="18" charset="0"/>
                <a:cs typeface="Times New Roman" pitchFamily="18" charset="0"/>
              </a:rPr>
              <a:t> to do </a:t>
            </a:r>
            <a:r>
              <a:rPr lang="en-US" altLang="zh-CN" sz="3400" b="1" dirty="0">
                <a:solidFill>
                  <a:srgbClr val="FF0000"/>
                </a:solidFill>
                <a:latin typeface="Times New Roman" pitchFamily="18" charset="0"/>
                <a:cs typeface="Times New Roman" pitchFamily="18" charset="0"/>
              </a:rPr>
              <a:t>something as a reaction to something that has been said or done        </a:t>
            </a:r>
            <a:r>
              <a:rPr lang="en-US" altLang="zh-CN" sz="3400" b="1" dirty="0" smtClean="0">
                <a:latin typeface="Times New Roman" pitchFamily="18" charset="0"/>
                <a:cs typeface="Times New Roman" pitchFamily="18" charset="0"/>
              </a:rPr>
              <a:t> </a:t>
            </a:r>
          </a:p>
          <a:p>
            <a:pPr marL="2060575" indent="-2060575" eaLnBrk="0" hangingPunct="0">
              <a:lnSpc>
                <a:spcPct val="120000"/>
              </a:lnSpc>
            </a:pPr>
            <a:r>
              <a:rPr lang="en-US" altLang="zh-CN" sz="3400" b="1" dirty="0">
                <a:latin typeface="Times New Roman" pitchFamily="18" charset="0"/>
                <a:cs typeface="Times New Roman" pitchFamily="18" charset="0"/>
              </a:rPr>
              <a:t> </a:t>
            </a:r>
            <a:r>
              <a:rPr lang="en-US" altLang="zh-CN" sz="3400" b="1" dirty="0" smtClean="0">
                <a:latin typeface="Times New Roman" pitchFamily="18" charset="0"/>
                <a:cs typeface="Times New Roman" pitchFamily="18" charset="0"/>
              </a:rPr>
              <a:t>                  </a:t>
            </a:r>
            <a:r>
              <a:rPr lang="zh-CN" altLang="en-US" sz="3400" b="1" dirty="0" smtClean="0">
                <a:latin typeface="Times New Roman" pitchFamily="18" charset="0"/>
                <a:cs typeface="Times New Roman" pitchFamily="18" charset="0"/>
              </a:rPr>
              <a:t>回应</a:t>
            </a:r>
            <a:r>
              <a:rPr lang="zh-CN" altLang="en-US" sz="3400" b="1" dirty="0">
                <a:latin typeface="Times New Roman" pitchFamily="18" charset="0"/>
                <a:cs typeface="Times New Roman" pitchFamily="18" charset="0"/>
              </a:rPr>
              <a:t>，回复</a:t>
            </a:r>
          </a:p>
        </p:txBody>
      </p:sp>
    </p:spTree>
    <p:extLst>
      <p:ext uri="{BB962C8B-B14F-4D97-AF65-F5344CB8AC3E}">
        <p14:creationId xmlns:p14="http://schemas.microsoft.com/office/powerpoint/2010/main" val="126225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strips(downRight)">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533506" y="666800"/>
            <a:ext cx="8000790" cy="4278094"/>
          </a:xfrm>
          <a:prstGeom prst="rect">
            <a:avLst/>
          </a:prstGeom>
        </p:spPr>
        <p:txBody>
          <a:bodyPr wrap="square">
            <a:spAutoFit/>
          </a:bodyPr>
          <a:lstStyle/>
          <a:p>
            <a:r>
              <a:rPr lang="zh-CN" altLang="en-US" sz="2400" dirty="0">
                <a:solidFill>
                  <a:srgbClr val="FF0000"/>
                </a:solidFill>
              </a:rPr>
              <a:t>学习目标：</a:t>
            </a:r>
          </a:p>
          <a:p>
            <a:r>
              <a:rPr lang="en-US" altLang="zh-CN" sz="3200" dirty="0"/>
              <a:t>1.</a:t>
            </a:r>
            <a:r>
              <a:rPr lang="zh-CN" altLang="en-US" sz="3200" dirty="0" smtClean="0"/>
              <a:t>归纳</a:t>
            </a:r>
            <a:r>
              <a:rPr lang="zh-CN" altLang="en-US" sz="3200" dirty="0"/>
              <a:t>、</a:t>
            </a:r>
            <a:r>
              <a:rPr lang="zh-CN" altLang="en-US" sz="3200" dirty="0" smtClean="0"/>
              <a:t>识别与艺术相关</a:t>
            </a:r>
            <a:r>
              <a:rPr lang="zh-CN" altLang="en-US" sz="3200" dirty="0"/>
              <a:t>的词汇</a:t>
            </a:r>
            <a:r>
              <a:rPr lang="en-US" altLang="zh-CN" sz="3200" dirty="0"/>
              <a:t>,</a:t>
            </a:r>
            <a:r>
              <a:rPr lang="zh-CN" altLang="en-US" sz="3200" dirty="0"/>
              <a:t>如</a:t>
            </a:r>
            <a:r>
              <a:rPr lang="zh-CN" altLang="en-US" sz="3200" dirty="0" smtClean="0"/>
              <a:t>：</a:t>
            </a:r>
            <a:r>
              <a:rPr lang="en-US" altLang="zh-CN" sz="3200" dirty="0" smtClean="0"/>
              <a:t>composer</a:t>
            </a:r>
            <a:r>
              <a:rPr lang="zh-CN" altLang="en-US" sz="3200" dirty="0" smtClean="0"/>
              <a:t>，</a:t>
            </a:r>
            <a:r>
              <a:rPr lang="en-US" altLang="zh-CN" sz="3200" dirty="0" smtClean="0"/>
              <a:t>backstage</a:t>
            </a:r>
            <a:r>
              <a:rPr lang="zh-CN" altLang="en-US" sz="3200" dirty="0" smtClean="0"/>
              <a:t>，</a:t>
            </a:r>
            <a:r>
              <a:rPr lang="en-US" altLang="zh-CN" sz="3200" dirty="0" smtClean="0"/>
              <a:t>conductor</a:t>
            </a:r>
            <a:r>
              <a:rPr lang="zh-CN" altLang="en-US" sz="3200" dirty="0" smtClean="0"/>
              <a:t>等</a:t>
            </a:r>
            <a:r>
              <a:rPr lang="zh-CN" altLang="en-US" sz="3200" dirty="0"/>
              <a:t>。</a:t>
            </a:r>
          </a:p>
          <a:p>
            <a:r>
              <a:rPr lang="en-US" altLang="zh-CN" sz="3200" dirty="0"/>
              <a:t>2.</a:t>
            </a:r>
            <a:r>
              <a:rPr lang="zh-CN" altLang="en-US" sz="3200" dirty="0"/>
              <a:t>理解并正确运用以下</a:t>
            </a:r>
            <a:r>
              <a:rPr lang="zh-CN" altLang="en-US" sz="3200" dirty="0" smtClean="0"/>
              <a:t>词汇：</a:t>
            </a:r>
            <a:endParaRPr lang="zh-CN" altLang="en-US" sz="3200" dirty="0"/>
          </a:p>
          <a:p>
            <a:r>
              <a:rPr lang="zh-CN" altLang="en-US" sz="3200" dirty="0"/>
              <a:t>   </a:t>
            </a:r>
            <a:r>
              <a:rPr lang="en-US" altLang="zh-CN" sz="3200" dirty="0"/>
              <a:t>genius, struggle, respond, tense, hesitate, </a:t>
            </a:r>
            <a:r>
              <a:rPr lang="en-US" altLang="zh-CN" sz="3200" dirty="0" smtClean="0"/>
              <a:t>charge, signal, compose</a:t>
            </a:r>
            <a:endParaRPr lang="en-US" altLang="zh-CN" sz="3200" dirty="0"/>
          </a:p>
          <a:p>
            <a:r>
              <a:rPr lang="en-US" altLang="zh-CN" sz="3200" dirty="0" smtClean="0"/>
              <a:t>3</a:t>
            </a:r>
            <a:r>
              <a:rPr lang="en-US" altLang="zh-CN" sz="3200" dirty="0"/>
              <a:t>.</a:t>
            </a:r>
            <a:r>
              <a:rPr lang="zh-CN" altLang="en-US" sz="3200" dirty="0"/>
              <a:t>运用所学词汇</a:t>
            </a:r>
            <a:r>
              <a:rPr lang="zh-CN" altLang="en-US" sz="3200" dirty="0" smtClean="0"/>
              <a:t>谈论</a:t>
            </a:r>
            <a:r>
              <a:rPr lang="zh-CN" altLang="en-US" sz="3200" dirty="0"/>
              <a:t>艺术</a:t>
            </a:r>
            <a:r>
              <a:rPr lang="zh-CN" altLang="en-US" sz="3200" dirty="0" smtClean="0"/>
              <a:t>以及</a:t>
            </a:r>
            <a:r>
              <a:rPr lang="zh-CN" altLang="en-US" sz="3200" dirty="0"/>
              <a:t>人</a:t>
            </a:r>
            <a:r>
              <a:rPr lang="zh-CN" altLang="en-US" sz="3200" dirty="0" smtClean="0"/>
              <a:t>与社会的</a:t>
            </a:r>
            <a:r>
              <a:rPr lang="zh-CN" altLang="en-US" sz="3200" dirty="0"/>
              <a:t>关系。</a:t>
            </a:r>
          </a:p>
          <a:p>
            <a:endParaRPr lang="zh-CN" altLang="en-US" sz="2400" dirty="0"/>
          </a:p>
        </p:txBody>
      </p:sp>
    </p:spTree>
    <p:extLst>
      <p:ext uri="{BB962C8B-B14F-4D97-AF65-F5344CB8AC3E}">
        <p14:creationId xmlns:p14="http://schemas.microsoft.com/office/powerpoint/2010/main" val="3526337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AutoShape 2"/>
          <p:cNvSpPr>
            <a:spLocks/>
          </p:cNvSpPr>
          <p:nvPr/>
        </p:nvSpPr>
        <p:spPr bwMode="auto">
          <a:xfrm>
            <a:off x="1507660" y="219758"/>
            <a:ext cx="549806" cy="1183220"/>
          </a:xfrm>
          <a:prstGeom prst="leftBracket">
            <a:avLst>
              <a:gd name="adj" fmla="val 192592"/>
            </a:avLst>
          </a:prstGeom>
          <a:noFill/>
          <a:ln w="317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30000"/>
              </a:lnSpc>
              <a:defRPr kumimoji="1" sz="3600" b="1">
                <a:solidFill>
                  <a:srgbClr val="000000"/>
                </a:solidFill>
                <a:latin typeface="Times New Roman" panose="02020603050405020304" pitchFamily="18" charset="0"/>
                <a:ea typeface="宋体" panose="02010600030101010101" pitchFamily="2" charset="-122"/>
              </a:defRPr>
            </a:lvl1pPr>
            <a:lvl2pPr marL="742950" indent="-285750">
              <a:lnSpc>
                <a:spcPct val="130000"/>
              </a:lnSpc>
              <a:defRPr kumimoji="1" sz="3600" b="1">
                <a:solidFill>
                  <a:srgbClr val="000000"/>
                </a:solidFill>
                <a:latin typeface="Times New Roman" panose="02020603050405020304" pitchFamily="18" charset="0"/>
                <a:ea typeface="宋体" panose="02010600030101010101" pitchFamily="2" charset="-122"/>
              </a:defRPr>
            </a:lvl2pPr>
            <a:lvl3pPr marL="11430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3pPr>
            <a:lvl4pPr marL="16002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4pPr>
            <a:lvl5pPr marL="20574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9pPr>
          </a:lstStyle>
          <a:p>
            <a:pPr eaLnBrk="1" hangingPunct="1"/>
            <a:endParaRPr lang="zh-CN" altLang="en-US" sz="3400"/>
          </a:p>
        </p:txBody>
      </p:sp>
      <p:sp>
        <p:nvSpPr>
          <p:cNvPr id="4" name="Oval 6"/>
          <p:cNvSpPr>
            <a:spLocks noChangeArrowheads="1"/>
          </p:cNvSpPr>
          <p:nvPr/>
        </p:nvSpPr>
        <p:spPr bwMode="auto">
          <a:xfrm>
            <a:off x="261457" y="486323"/>
            <a:ext cx="1701800" cy="650090"/>
          </a:xfrm>
          <a:prstGeom prst="ellipse">
            <a:avLst/>
          </a:prstGeom>
          <a:solidFill>
            <a:schemeClr val="bg1"/>
          </a:solidFill>
          <a:ln>
            <a:solidFill>
              <a:srgbClr val="0000FF"/>
            </a:solidFill>
            <a:headEnd/>
            <a:tailEnd/>
          </a:ln>
          <a:extLst/>
        </p:spPr>
        <p:style>
          <a:lnRef idx="2">
            <a:schemeClr val="dk1"/>
          </a:lnRef>
          <a:fillRef idx="1">
            <a:schemeClr val="lt1"/>
          </a:fillRef>
          <a:effectRef idx="0">
            <a:schemeClr val="dk1"/>
          </a:effectRef>
          <a:fontRef idx="minor">
            <a:schemeClr val="dk1"/>
          </a:fontRef>
        </p:style>
        <p:txBody>
          <a:bodyPr wrap="none" anchor="ctr"/>
          <a:lstStyle/>
          <a:p>
            <a:pPr algn="ctr" eaLnBrk="1" hangingPunct="1">
              <a:defRPr/>
            </a:pPr>
            <a:r>
              <a:rPr lang="en-US" altLang="zh-CN" sz="3200" b="1" dirty="0">
                <a:solidFill>
                  <a:srgbClr val="FF0000"/>
                </a:solidFill>
                <a:latin typeface="Times New Roman" pitchFamily="18" charset="0"/>
                <a:cs typeface="Times New Roman" pitchFamily="18" charset="0"/>
              </a:rPr>
              <a:t>respond</a:t>
            </a:r>
            <a:endParaRPr lang="en-US" altLang="zh-CN" sz="3200" b="1" dirty="0" smtClean="0">
              <a:solidFill>
                <a:srgbClr val="FF0000"/>
              </a:solidFill>
              <a:latin typeface="Times New Roman" pitchFamily="18" charset="0"/>
              <a:cs typeface="Times New Roman" pitchFamily="18" charset="0"/>
            </a:endParaRPr>
          </a:p>
        </p:txBody>
      </p:sp>
      <p:sp>
        <p:nvSpPr>
          <p:cNvPr id="5" name="AutoShape 4"/>
          <p:cNvSpPr>
            <a:spLocks noChangeArrowheads="1"/>
          </p:cNvSpPr>
          <p:nvPr/>
        </p:nvSpPr>
        <p:spPr bwMode="auto">
          <a:xfrm>
            <a:off x="2077586" y="79980"/>
            <a:ext cx="6456710" cy="812687"/>
          </a:xfrm>
          <a:prstGeom prst="roundRect">
            <a:avLst>
              <a:gd name="adj" fmla="val 16667"/>
            </a:avLst>
          </a:prstGeom>
          <a:solidFill>
            <a:schemeClr val="bg1"/>
          </a:solidFill>
          <a:ln w="3175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30000"/>
              </a:lnSpc>
              <a:defRPr kumimoji="1" sz="3600" b="1">
                <a:solidFill>
                  <a:srgbClr val="000000"/>
                </a:solidFill>
                <a:latin typeface="Times New Roman" panose="02020603050405020304" pitchFamily="18" charset="0"/>
                <a:ea typeface="宋体" panose="02010600030101010101" pitchFamily="2" charset="-122"/>
              </a:defRPr>
            </a:lvl1pPr>
            <a:lvl2pPr marL="742950" indent="-285750">
              <a:lnSpc>
                <a:spcPct val="130000"/>
              </a:lnSpc>
              <a:defRPr kumimoji="1" sz="3600" b="1">
                <a:solidFill>
                  <a:srgbClr val="000000"/>
                </a:solidFill>
                <a:latin typeface="Times New Roman" panose="02020603050405020304" pitchFamily="18" charset="0"/>
                <a:ea typeface="宋体" panose="02010600030101010101" pitchFamily="2" charset="-122"/>
              </a:defRPr>
            </a:lvl2pPr>
            <a:lvl3pPr marL="11430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3pPr>
            <a:lvl4pPr marL="16002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4pPr>
            <a:lvl5pPr marL="20574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9pPr>
          </a:lstStyle>
          <a:p>
            <a:pPr marL="2235200" indent="-2235200" eaLnBrk="0" hangingPunct="0">
              <a:lnSpc>
                <a:spcPct val="100000"/>
              </a:lnSpc>
            </a:pPr>
            <a:r>
              <a:rPr lang="en-US" altLang="zh-CN" sz="3400" i="1" dirty="0" smtClean="0">
                <a:solidFill>
                  <a:srgbClr val="FF0000"/>
                </a:solidFill>
                <a:ea typeface="+mn-ea"/>
                <a:cs typeface="Times New Roman" pitchFamily="18" charset="0"/>
              </a:rPr>
              <a:t>vi. </a:t>
            </a:r>
            <a:r>
              <a:rPr lang="en-US" altLang="zh-CN" sz="3200" dirty="0" smtClean="0"/>
              <a:t>respond </a:t>
            </a:r>
            <a:r>
              <a:rPr lang="en-US" altLang="zh-CN" sz="3200" dirty="0"/>
              <a:t>(to </a:t>
            </a:r>
            <a:r>
              <a:rPr lang="en-US" altLang="zh-CN" sz="3200" dirty="0" err="1"/>
              <a:t>sth</a:t>
            </a:r>
            <a:r>
              <a:rPr lang="en-US" altLang="zh-CN" sz="3200" dirty="0"/>
              <a:t>.) with </a:t>
            </a:r>
            <a:r>
              <a:rPr lang="en-US" altLang="zh-CN" sz="3200" dirty="0" err="1"/>
              <a:t>sth</a:t>
            </a:r>
            <a:r>
              <a:rPr lang="en-US" altLang="zh-CN" sz="3200" dirty="0"/>
              <a:t>. / by </a:t>
            </a:r>
            <a:endParaRPr lang="en-US" altLang="zh-CN" sz="3200" dirty="0" smtClean="0"/>
          </a:p>
          <a:p>
            <a:pPr marL="2235200" indent="-2235200" eaLnBrk="0" hangingPunct="0">
              <a:lnSpc>
                <a:spcPct val="100000"/>
              </a:lnSpc>
            </a:pPr>
            <a:r>
              <a:rPr lang="en-US" altLang="zh-CN" sz="3200" dirty="0" smtClean="0"/>
              <a:t>doing </a:t>
            </a:r>
            <a:r>
              <a:rPr lang="en-US" altLang="zh-CN" sz="3200" dirty="0" err="1"/>
              <a:t>sth</a:t>
            </a:r>
            <a:r>
              <a:rPr lang="en-US" altLang="zh-CN" sz="3200" dirty="0"/>
              <a:t>.</a:t>
            </a:r>
            <a:endParaRPr lang="en-US" altLang="zh-CN" sz="3200" dirty="0">
              <a:cs typeface="Times New Roman" pitchFamily="18" charset="0"/>
            </a:endParaRPr>
          </a:p>
        </p:txBody>
      </p:sp>
      <p:sp>
        <p:nvSpPr>
          <p:cNvPr id="7" name="AutoShape 4"/>
          <p:cNvSpPr>
            <a:spLocks noChangeArrowheads="1"/>
          </p:cNvSpPr>
          <p:nvPr/>
        </p:nvSpPr>
        <p:spPr bwMode="auto">
          <a:xfrm>
            <a:off x="2077643" y="1044803"/>
            <a:ext cx="4094515" cy="631880"/>
          </a:xfrm>
          <a:prstGeom prst="roundRect">
            <a:avLst>
              <a:gd name="adj" fmla="val 16667"/>
            </a:avLst>
          </a:prstGeom>
          <a:solidFill>
            <a:schemeClr val="bg1"/>
          </a:solidFill>
          <a:ln w="3175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30000"/>
              </a:lnSpc>
              <a:defRPr kumimoji="1" sz="3600" b="1">
                <a:solidFill>
                  <a:srgbClr val="000000"/>
                </a:solidFill>
                <a:latin typeface="Times New Roman" panose="02020603050405020304" pitchFamily="18" charset="0"/>
                <a:ea typeface="宋体" panose="02010600030101010101" pitchFamily="2" charset="-122"/>
              </a:defRPr>
            </a:lvl1pPr>
            <a:lvl2pPr marL="742950" indent="-285750">
              <a:lnSpc>
                <a:spcPct val="130000"/>
              </a:lnSpc>
              <a:defRPr kumimoji="1" sz="3600" b="1">
                <a:solidFill>
                  <a:srgbClr val="000000"/>
                </a:solidFill>
                <a:latin typeface="Times New Roman" panose="02020603050405020304" pitchFamily="18" charset="0"/>
                <a:ea typeface="宋体" panose="02010600030101010101" pitchFamily="2" charset="-122"/>
              </a:defRPr>
            </a:lvl2pPr>
            <a:lvl3pPr marL="11430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3pPr>
            <a:lvl4pPr marL="16002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4pPr>
            <a:lvl5pPr marL="20574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9pPr>
          </a:lstStyle>
          <a:p>
            <a:pPr eaLnBrk="1" hangingPunct="1">
              <a:lnSpc>
                <a:spcPct val="100000"/>
              </a:lnSpc>
            </a:pPr>
            <a:r>
              <a:rPr lang="en-US" altLang="zh-CN" sz="3200" i="1" dirty="0" err="1" smtClean="0">
                <a:solidFill>
                  <a:srgbClr val="FF0000"/>
                </a:solidFill>
                <a:cs typeface="Times New Roman" pitchFamily="18" charset="0"/>
              </a:rPr>
              <a:t>vt</a:t>
            </a:r>
            <a:r>
              <a:rPr lang="en-US" altLang="zh-CN" sz="3200" dirty="0" err="1" smtClean="0">
                <a:solidFill>
                  <a:srgbClr val="FF0000"/>
                </a:solidFill>
                <a:cs typeface="Times New Roman" pitchFamily="18" charset="0"/>
              </a:rPr>
              <a:t>.</a:t>
            </a:r>
            <a:r>
              <a:rPr lang="en-US" altLang="zh-CN" sz="3200" dirty="0" smtClean="0">
                <a:solidFill>
                  <a:srgbClr val="FF0000"/>
                </a:solidFill>
                <a:cs typeface="Times New Roman" pitchFamily="18" charset="0"/>
              </a:rPr>
              <a:t> </a:t>
            </a:r>
            <a:r>
              <a:rPr lang="zh-CN" altLang="zh-CN" sz="3200" dirty="0" smtClean="0"/>
              <a:t>常</a:t>
            </a:r>
            <a:r>
              <a:rPr lang="zh-CN" altLang="zh-CN" sz="3200" dirty="0"/>
              <a:t>接</a:t>
            </a:r>
            <a:r>
              <a:rPr lang="en-US" altLang="zh-CN" sz="3200" dirty="0"/>
              <a:t>that</a:t>
            </a:r>
            <a:r>
              <a:rPr lang="zh-CN" altLang="zh-CN" sz="3200" dirty="0"/>
              <a:t>从句</a:t>
            </a:r>
            <a:endParaRPr lang="zh-CN" altLang="en-US" sz="3200" dirty="0">
              <a:cs typeface="Times New Roman" pitchFamily="18" charset="0"/>
            </a:endParaRPr>
          </a:p>
        </p:txBody>
      </p:sp>
      <p:sp>
        <p:nvSpPr>
          <p:cNvPr id="10" name="矩形 3"/>
          <p:cNvSpPr>
            <a:spLocks noChangeArrowheads="1"/>
          </p:cNvSpPr>
          <p:nvPr/>
        </p:nvSpPr>
        <p:spPr bwMode="auto">
          <a:xfrm>
            <a:off x="228714" y="1763416"/>
            <a:ext cx="8686572" cy="2769989"/>
          </a:xfrm>
          <a:prstGeom prst="rect">
            <a:avLst/>
          </a:prstGeom>
          <a:noFill/>
          <a:ln w="9525">
            <a:noFill/>
            <a:miter lim="800000"/>
            <a:headEnd/>
            <a:tailEnd/>
          </a:ln>
        </p:spPr>
        <p:txBody>
          <a:bodyPr wrap="square">
            <a:spAutoFit/>
          </a:bodyPr>
          <a:lstStyle/>
          <a:p>
            <a:pPr marL="536575" indent="-536575"/>
            <a:r>
              <a:rPr lang="en-US" altLang="zh-CN" sz="3400" b="1" dirty="0" smtClean="0">
                <a:latin typeface="Times New Roman" pitchFamily="18" charset="0"/>
                <a:cs typeface="Times New Roman" pitchFamily="18" charset="0"/>
              </a:rPr>
              <a:t>e.g. </a:t>
            </a:r>
            <a:r>
              <a:rPr lang="en-US" altLang="zh-CN" sz="2800" b="1" dirty="0" smtClean="0">
                <a:latin typeface="Times New Roman" pitchFamily="18" charset="0"/>
                <a:cs typeface="Times New Roman" pitchFamily="18" charset="0"/>
              </a:rPr>
              <a:t>I </a:t>
            </a:r>
            <a:r>
              <a:rPr lang="en-US" altLang="zh-CN" sz="2800" b="1" dirty="0">
                <a:latin typeface="Times New Roman" pitchFamily="18" charset="0"/>
                <a:cs typeface="Times New Roman" pitchFamily="18" charset="0"/>
              </a:rPr>
              <a:t>offered Jim a cup of tea, but he didn’t </a:t>
            </a:r>
            <a:r>
              <a:rPr lang="en-US" altLang="zh-CN" sz="2800" b="1" dirty="0">
                <a:solidFill>
                  <a:srgbClr val="FF0000"/>
                </a:solidFill>
                <a:latin typeface="Times New Roman" pitchFamily="18" charset="0"/>
                <a:cs typeface="Times New Roman" pitchFamily="18" charset="0"/>
              </a:rPr>
              <a:t>respond to </a:t>
            </a:r>
            <a:r>
              <a:rPr lang="en-US" altLang="zh-CN" sz="2800" b="1" dirty="0">
                <a:latin typeface="Times New Roman" pitchFamily="18" charset="0"/>
                <a:cs typeface="Times New Roman" pitchFamily="18" charset="0"/>
              </a:rPr>
              <a:t>my offer.</a:t>
            </a:r>
            <a:endParaRPr lang="zh-CN" altLang="zh-CN" sz="2800" b="1" dirty="0">
              <a:latin typeface="Times New Roman" pitchFamily="18" charset="0"/>
              <a:cs typeface="Times New Roman" pitchFamily="18" charset="0"/>
            </a:endParaRPr>
          </a:p>
          <a:p>
            <a:pPr marL="536575" indent="-536575"/>
            <a:r>
              <a:rPr lang="en-US" altLang="zh-CN" sz="2800" b="1" dirty="0" smtClean="0">
                <a:latin typeface="Times New Roman" pitchFamily="18" charset="0"/>
                <a:cs typeface="Times New Roman" pitchFamily="18" charset="0"/>
              </a:rPr>
              <a:t>     Mary </a:t>
            </a:r>
            <a:r>
              <a:rPr lang="en-US" altLang="zh-CN" sz="2800" b="1" dirty="0">
                <a:solidFill>
                  <a:srgbClr val="FF0000"/>
                </a:solidFill>
                <a:latin typeface="Times New Roman" pitchFamily="18" charset="0"/>
                <a:cs typeface="Times New Roman" pitchFamily="18" charset="0"/>
              </a:rPr>
              <a:t>responded</a:t>
            </a:r>
            <a:r>
              <a:rPr lang="en-US" altLang="zh-CN" sz="2800" b="1" dirty="0">
                <a:latin typeface="Times New Roman" pitchFamily="18" charset="0"/>
                <a:cs typeface="Times New Roman" pitchFamily="18" charset="0"/>
              </a:rPr>
              <a:t> (to my letter) </a:t>
            </a:r>
            <a:r>
              <a:rPr lang="en-US" altLang="zh-CN" sz="2800" b="1" dirty="0">
                <a:solidFill>
                  <a:srgbClr val="FF0000"/>
                </a:solidFill>
                <a:latin typeface="Times New Roman" pitchFamily="18" charset="0"/>
                <a:cs typeface="Times New Roman" pitchFamily="18" charset="0"/>
              </a:rPr>
              <a:t>with</a:t>
            </a:r>
            <a:r>
              <a:rPr lang="en-US" altLang="zh-CN" sz="2800" b="1" dirty="0">
                <a:latin typeface="Times New Roman" pitchFamily="18" charset="0"/>
                <a:cs typeface="Times New Roman" pitchFamily="18" charset="0"/>
              </a:rPr>
              <a:t> a phone call / </a:t>
            </a:r>
            <a:r>
              <a:rPr lang="en-US" altLang="zh-CN" sz="2800" b="1" dirty="0">
                <a:solidFill>
                  <a:srgbClr val="FF0000"/>
                </a:solidFill>
                <a:latin typeface="Times New Roman" pitchFamily="18" charset="0"/>
                <a:cs typeface="Times New Roman" pitchFamily="18" charset="0"/>
              </a:rPr>
              <a:t>by</a:t>
            </a:r>
            <a:r>
              <a:rPr lang="en-US" altLang="zh-CN" sz="2800" b="1" dirty="0">
                <a:latin typeface="Times New Roman" pitchFamily="18" charset="0"/>
                <a:cs typeface="Times New Roman" pitchFamily="18" charset="0"/>
              </a:rPr>
              <a:t> </a:t>
            </a:r>
            <a:r>
              <a:rPr lang="en-US" altLang="zh-CN" sz="2800" b="1" dirty="0">
                <a:solidFill>
                  <a:srgbClr val="FF0000"/>
                </a:solidFill>
                <a:latin typeface="Times New Roman" pitchFamily="18" charset="0"/>
                <a:cs typeface="Times New Roman" pitchFamily="18" charset="0"/>
              </a:rPr>
              <a:t>calling</a:t>
            </a:r>
            <a:r>
              <a:rPr lang="en-US" altLang="zh-CN" sz="2800" b="1" dirty="0">
                <a:latin typeface="Times New Roman" pitchFamily="18" charset="0"/>
                <a:cs typeface="Times New Roman" pitchFamily="18" charset="0"/>
              </a:rPr>
              <a:t> me.</a:t>
            </a:r>
            <a:endParaRPr lang="zh-CN" altLang="zh-CN" sz="2800" b="1" dirty="0">
              <a:latin typeface="Times New Roman" pitchFamily="18" charset="0"/>
              <a:cs typeface="Times New Roman" pitchFamily="18" charset="0"/>
            </a:endParaRPr>
          </a:p>
          <a:p>
            <a:pPr marL="536575" indent="-536575"/>
            <a:r>
              <a:rPr lang="en-US" altLang="zh-CN" sz="2800" b="1" dirty="0" smtClean="0">
                <a:latin typeface="Times New Roman" pitchFamily="18" charset="0"/>
                <a:cs typeface="Times New Roman" pitchFamily="18" charset="0"/>
              </a:rPr>
              <a:t>     When </a:t>
            </a:r>
            <a:r>
              <a:rPr lang="en-US" altLang="zh-CN" sz="2800" b="1" dirty="0">
                <a:latin typeface="Times New Roman" pitchFamily="18" charset="0"/>
                <a:cs typeface="Times New Roman" pitchFamily="18" charset="0"/>
              </a:rPr>
              <a:t>mother asked Peter if he would go to the party, he </a:t>
            </a:r>
            <a:r>
              <a:rPr lang="en-US" altLang="zh-CN" sz="2800" b="1" dirty="0">
                <a:solidFill>
                  <a:srgbClr val="FF0000"/>
                </a:solidFill>
                <a:latin typeface="Times New Roman" pitchFamily="18" charset="0"/>
                <a:cs typeface="Times New Roman" pitchFamily="18" charset="0"/>
              </a:rPr>
              <a:t>responded</a:t>
            </a:r>
            <a:r>
              <a:rPr lang="en-US" altLang="zh-CN" sz="2800" b="1" dirty="0">
                <a:latin typeface="Times New Roman" pitchFamily="18" charset="0"/>
                <a:cs typeface="Times New Roman" pitchFamily="18" charset="0"/>
              </a:rPr>
              <a:t> </a:t>
            </a:r>
            <a:r>
              <a:rPr lang="en-US" altLang="zh-CN" sz="2800" b="1" dirty="0">
                <a:solidFill>
                  <a:srgbClr val="FF0000"/>
                </a:solidFill>
                <a:latin typeface="Times New Roman" pitchFamily="18" charset="0"/>
                <a:cs typeface="Times New Roman" pitchFamily="18" charset="0"/>
              </a:rPr>
              <a:t>that</a:t>
            </a:r>
            <a:r>
              <a:rPr lang="en-US" altLang="zh-CN" sz="2800" b="1" dirty="0">
                <a:latin typeface="Times New Roman" pitchFamily="18" charset="0"/>
                <a:cs typeface="Times New Roman" pitchFamily="18" charset="0"/>
              </a:rPr>
              <a:t> he wouldn’t.</a:t>
            </a:r>
            <a:endParaRPr lang="zh-CN" altLang="zh-CN" sz="2800" b="1" dirty="0">
              <a:latin typeface="Times New Roman" pitchFamily="18" charset="0"/>
              <a:cs typeface="Times New Roman" pitchFamily="18" charset="0"/>
            </a:endParaRPr>
          </a:p>
        </p:txBody>
      </p:sp>
      <p:sp>
        <p:nvSpPr>
          <p:cNvPr id="8" name="圆角矩形标注 7"/>
          <p:cNvSpPr/>
          <p:nvPr/>
        </p:nvSpPr>
        <p:spPr bwMode="auto">
          <a:xfrm>
            <a:off x="7132558" y="1163685"/>
            <a:ext cx="1325540" cy="599731"/>
          </a:xfrm>
          <a:prstGeom prst="wedgeRoundRectCallout">
            <a:avLst>
              <a:gd name="adj1" fmla="val -10739"/>
              <a:gd name="adj2" fmla="val 90113"/>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zh-CN" altLang="en-US" sz="2800" b="1" smtClean="0">
                <a:solidFill>
                  <a:srgbClr val="FF0000"/>
                </a:solidFill>
                <a:latin typeface="Arial" panose="020B0604020202020204" pitchFamily="34" charset="0"/>
              </a:rPr>
              <a:t>  回应</a:t>
            </a:r>
            <a:endParaRPr kumimoji="0" lang="zh-CN" altLang="en-US" sz="2800" b="1" i="0" u="none" strike="noStrike" cap="none" normalizeH="0" baseline="0" dirty="0" smtClean="0">
              <a:ln>
                <a:noFill/>
              </a:ln>
              <a:solidFill>
                <a:srgbClr val="FF0000"/>
              </a:solidFill>
              <a:effectLst/>
              <a:latin typeface="Arial" panose="020B0604020202020204" pitchFamily="34" charset="0"/>
            </a:endParaRPr>
          </a:p>
        </p:txBody>
      </p:sp>
      <p:sp>
        <p:nvSpPr>
          <p:cNvPr id="9" name="圆角矩形标注 8"/>
          <p:cNvSpPr/>
          <p:nvPr/>
        </p:nvSpPr>
        <p:spPr bwMode="auto">
          <a:xfrm>
            <a:off x="6095920" y="3148410"/>
            <a:ext cx="1524000" cy="599731"/>
          </a:xfrm>
          <a:prstGeom prst="wedgeRoundRectCallout">
            <a:avLst>
              <a:gd name="adj1" fmla="val -239607"/>
              <a:gd name="adj2" fmla="val -60402"/>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zh-CN" altLang="en-US" sz="2800" b="1" dirty="0" smtClean="0">
                <a:solidFill>
                  <a:srgbClr val="FF0000"/>
                </a:solidFill>
                <a:latin typeface="Arial" panose="020B0604020202020204" pitchFamily="34" charset="0"/>
              </a:rPr>
              <a:t>  回复</a:t>
            </a:r>
            <a:endParaRPr kumimoji="0" lang="zh-CN" altLang="en-US" sz="2800" b="1" i="0" u="none" strike="noStrike" cap="none" normalizeH="0" baseline="0" dirty="0" smtClean="0">
              <a:ln>
                <a:noFill/>
              </a:ln>
              <a:solidFill>
                <a:srgbClr val="FF0000"/>
              </a:solidFill>
              <a:effectLst/>
              <a:latin typeface="Arial" panose="020B0604020202020204" pitchFamily="34" charset="0"/>
            </a:endParaRPr>
          </a:p>
        </p:txBody>
      </p:sp>
      <p:sp>
        <p:nvSpPr>
          <p:cNvPr id="11" name="圆角矩形标注 10"/>
          <p:cNvSpPr/>
          <p:nvPr/>
        </p:nvSpPr>
        <p:spPr bwMode="auto">
          <a:xfrm>
            <a:off x="3803763" y="4498288"/>
            <a:ext cx="1704435" cy="599731"/>
          </a:xfrm>
          <a:prstGeom prst="wedgeRoundRectCallout">
            <a:avLst>
              <a:gd name="adj1" fmla="val -119327"/>
              <a:gd name="adj2" fmla="val -70175"/>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zh-CN" altLang="en-US" sz="2800" b="1" smtClean="0">
                <a:solidFill>
                  <a:srgbClr val="FF0000"/>
                </a:solidFill>
                <a:latin typeface="Arial" panose="020B0604020202020204" pitchFamily="34" charset="0"/>
              </a:rPr>
              <a:t>  回应说</a:t>
            </a:r>
            <a:endParaRPr kumimoji="0" lang="zh-CN" altLang="en-US" sz="2800" b="1" i="0" u="none" strike="noStrike" cap="none" normalizeH="0" baseline="0" dirty="0" smtClean="0">
              <a:ln>
                <a:noFill/>
              </a:ln>
              <a:solidFill>
                <a:srgbClr val="FF0000"/>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P spid="9"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173" name="矩形 4"/>
          <p:cNvSpPr>
            <a:spLocks noChangeArrowheads="1"/>
          </p:cNvSpPr>
          <p:nvPr/>
        </p:nvSpPr>
        <p:spPr bwMode="auto">
          <a:xfrm>
            <a:off x="228714" y="934378"/>
            <a:ext cx="8610600" cy="3859518"/>
          </a:xfrm>
          <a:prstGeom prst="rect">
            <a:avLst/>
          </a:prstGeom>
          <a:noFill/>
          <a:ln w="9525">
            <a:noFill/>
            <a:miter lim="800000"/>
            <a:headEnd/>
            <a:tailEnd/>
          </a:ln>
        </p:spPr>
        <p:txBody>
          <a:bodyPr>
            <a:spAutoFit/>
          </a:bodyPr>
          <a:lstStyle/>
          <a:p>
            <a:pPr marL="450850" indent="-450850" eaLnBrk="0" hangingPunct="0">
              <a:lnSpc>
                <a:spcPct val="120000"/>
              </a:lnSpc>
            </a:pPr>
            <a:r>
              <a:rPr lang="zh-CN" altLang="zh-CN" sz="3400" b="1" dirty="0">
                <a:solidFill>
                  <a:srgbClr val="0000FF"/>
                </a:solidFill>
                <a:latin typeface="Times New Roman" pitchFamily="18" charset="0"/>
                <a:cs typeface="Times New Roman" pitchFamily="18" charset="0"/>
              </a:rPr>
              <a:t>【拓展】</a:t>
            </a:r>
            <a:endParaRPr lang="en-US" altLang="zh-CN" sz="3400" b="1" dirty="0">
              <a:solidFill>
                <a:srgbClr val="0000FF"/>
              </a:solidFill>
              <a:latin typeface="Times New Roman" pitchFamily="18" charset="0"/>
              <a:cs typeface="Times New Roman" pitchFamily="18" charset="0"/>
            </a:endParaRPr>
          </a:p>
          <a:p>
            <a:pPr marL="450850" indent="-450850" eaLnBrk="0" hangingPunct="0">
              <a:lnSpc>
                <a:spcPct val="120000"/>
              </a:lnSpc>
            </a:pPr>
            <a:r>
              <a:rPr lang="en-US" altLang="zh-CN" sz="3400" b="1" dirty="0">
                <a:solidFill>
                  <a:srgbClr val="FF0000"/>
                </a:solidFill>
                <a:latin typeface="Times New Roman" pitchFamily="18" charset="0"/>
                <a:cs typeface="Times New Roman" pitchFamily="18" charset="0"/>
              </a:rPr>
              <a:t>response </a:t>
            </a:r>
            <a:r>
              <a:rPr lang="en-US" altLang="zh-CN" sz="3400" b="1" dirty="0" smtClean="0">
                <a:solidFill>
                  <a:srgbClr val="FF0000"/>
                </a:solidFill>
                <a:latin typeface="Times New Roman" pitchFamily="18" charset="0"/>
                <a:cs typeface="Times New Roman" pitchFamily="18" charset="0"/>
              </a:rPr>
              <a:t> </a:t>
            </a:r>
            <a:r>
              <a:rPr lang="en-US" altLang="zh-CN" sz="3400" b="1" i="1" dirty="0" smtClean="0">
                <a:solidFill>
                  <a:srgbClr val="FF0000"/>
                </a:solidFill>
                <a:latin typeface="Times New Roman" pitchFamily="18" charset="0"/>
                <a:cs typeface="Times New Roman" pitchFamily="18" charset="0"/>
              </a:rPr>
              <a:t>n.</a:t>
            </a:r>
            <a:r>
              <a:rPr lang="en-US" altLang="zh-CN" sz="3400" b="1" dirty="0" smtClean="0">
                <a:solidFill>
                  <a:srgbClr val="FF0000"/>
                </a:solidFill>
                <a:latin typeface="Times New Roman" pitchFamily="18" charset="0"/>
                <a:cs typeface="Times New Roman" pitchFamily="18" charset="0"/>
              </a:rPr>
              <a:t>  </a:t>
            </a:r>
            <a:r>
              <a:rPr lang="zh-CN" altLang="zh-CN" sz="3400" b="1" dirty="0" smtClean="0">
                <a:solidFill>
                  <a:srgbClr val="FF0000"/>
                </a:solidFill>
                <a:latin typeface="Times New Roman" pitchFamily="18" charset="0"/>
                <a:cs typeface="Times New Roman" pitchFamily="18" charset="0"/>
              </a:rPr>
              <a:t>反应</a:t>
            </a:r>
            <a:r>
              <a:rPr lang="zh-CN" altLang="zh-CN" sz="3400" b="1" dirty="0">
                <a:solidFill>
                  <a:srgbClr val="FF0000"/>
                </a:solidFill>
                <a:latin typeface="Times New Roman" pitchFamily="18" charset="0"/>
                <a:cs typeface="Times New Roman" pitchFamily="18" charset="0"/>
              </a:rPr>
              <a:t>，反响，</a:t>
            </a:r>
            <a:r>
              <a:rPr lang="zh-CN" altLang="zh-CN" sz="3400" b="1" dirty="0" smtClean="0">
                <a:solidFill>
                  <a:srgbClr val="FF0000"/>
                </a:solidFill>
                <a:latin typeface="Times New Roman" pitchFamily="18" charset="0"/>
                <a:cs typeface="Times New Roman" pitchFamily="18" charset="0"/>
              </a:rPr>
              <a:t>回答</a:t>
            </a:r>
            <a:endParaRPr lang="en-US" altLang="zh-CN" sz="3400" b="1" dirty="0" smtClean="0">
              <a:solidFill>
                <a:srgbClr val="FF0000"/>
              </a:solidFill>
              <a:latin typeface="Times New Roman" pitchFamily="18" charset="0"/>
              <a:cs typeface="Times New Roman" pitchFamily="18" charset="0"/>
            </a:endParaRPr>
          </a:p>
          <a:p>
            <a:pPr marL="450850" indent="-450850" eaLnBrk="0" hangingPunct="0">
              <a:lnSpc>
                <a:spcPct val="120000"/>
              </a:lnSpc>
            </a:pPr>
            <a:r>
              <a:rPr lang="en-US" altLang="zh-CN" sz="3400" b="1" dirty="0" smtClean="0">
                <a:solidFill>
                  <a:srgbClr val="FF0000"/>
                </a:solidFill>
                <a:latin typeface="Times New Roman" pitchFamily="18" charset="0"/>
                <a:cs typeface="Times New Roman" pitchFamily="18" charset="0"/>
              </a:rPr>
              <a:t>in </a:t>
            </a:r>
            <a:r>
              <a:rPr lang="en-US" altLang="zh-CN" sz="3400" b="1" dirty="0">
                <a:solidFill>
                  <a:srgbClr val="FF0000"/>
                </a:solidFill>
                <a:latin typeface="Times New Roman" pitchFamily="18" charset="0"/>
                <a:cs typeface="Times New Roman" pitchFamily="18" charset="0"/>
              </a:rPr>
              <a:t>response (to</a:t>
            </a:r>
            <a:r>
              <a:rPr lang="en-US" altLang="zh-CN" sz="3400" b="1" dirty="0" smtClean="0">
                <a:solidFill>
                  <a:srgbClr val="FF0000"/>
                </a:solidFill>
                <a:latin typeface="Times New Roman" pitchFamily="18" charset="0"/>
                <a:cs typeface="Times New Roman" pitchFamily="18" charset="0"/>
              </a:rPr>
              <a:t>)</a:t>
            </a:r>
            <a:endParaRPr lang="zh-CN" altLang="zh-CN" sz="3400" b="1" dirty="0">
              <a:solidFill>
                <a:srgbClr val="FF0000"/>
              </a:solidFill>
              <a:latin typeface="Times New Roman" pitchFamily="18" charset="0"/>
              <a:cs typeface="Times New Roman" pitchFamily="18" charset="0"/>
            </a:endParaRPr>
          </a:p>
          <a:p>
            <a:pPr marL="536575" indent="-536575" eaLnBrk="0" hangingPunct="0">
              <a:lnSpc>
                <a:spcPct val="120000"/>
              </a:lnSpc>
            </a:pPr>
            <a:r>
              <a:rPr lang="en-US" altLang="zh-CN" sz="3400" b="1" dirty="0" err="1" smtClean="0">
                <a:latin typeface="Times New Roman" pitchFamily="18" charset="0"/>
                <a:cs typeface="Times New Roman" pitchFamily="18" charset="0"/>
              </a:rPr>
              <a:t>eg</a:t>
            </a:r>
            <a:r>
              <a:rPr lang="en-US" altLang="zh-CN" sz="3400" b="1" dirty="0" smtClean="0">
                <a:latin typeface="Times New Roman" pitchFamily="18" charset="0"/>
                <a:cs typeface="Times New Roman" pitchFamily="18" charset="0"/>
              </a:rPr>
              <a:t> Twice </a:t>
            </a:r>
            <a:r>
              <a:rPr lang="en-US" altLang="zh-CN" sz="3400" b="1" dirty="0">
                <a:latin typeface="Times New Roman" pitchFamily="18" charset="0"/>
                <a:cs typeface="Times New Roman" pitchFamily="18" charset="0"/>
              </a:rPr>
              <a:t>I put the request to him, but he said nothing </a:t>
            </a:r>
            <a:r>
              <a:rPr lang="en-US" altLang="zh-CN" sz="3400" b="1" dirty="0">
                <a:solidFill>
                  <a:srgbClr val="FF0000"/>
                </a:solidFill>
                <a:latin typeface="Times New Roman" pitchFamily="18" charset="0"/>
                <a:cs typeface="Times New Roman" pitchFamily="18" charset="0"/>
              </a:rPr>
              <a:t>in response</a:t>
            </a:r>
            <a:r>
              <a:rPr lang="en-US" altLang="zh-CN" sz="3400" b="1" dirty="0">
                <a:latin typeface="Times New Roman" pitchFamily="18" charset="0"/>
                <a:cs typeface="Times New Roman" pitchFamily="18" charset="0"/>
              </a:rPr>
              <a:t>.</a:t>
            </a:r>
            <a:endParaRPr lang="zh-CN" altLang="zh-CN" sz="3400" b="1" dirty="0">
              <a:latin typeface="Times New Roman" pitchFamily="18" charset="0"/>
              <a:cs typeface="Times New Roman" pitchFamily="18" charset="0"/>
            </a:endParaRPr>
          </a:p>
          <a:p>
            <a:pPr marL="536575" indent="-536575" eaLnBrk="0" hangingPunct="0">
              <a:lnSpc>
                <a:spcPct val="120000"/>
              </a:lnSpc>
            </a:pPr>
            <a:r>
              <a:rPr lang="en-US" altLang="zh-CN" sz="3400" b="1" dirty="0" smtClean="0">
                <a:latin typeface="Times New Roman" pitchFamily="18" charset="0"/>
                <a:cs typeface="Times New Roman" pitchFamily="18" charset="0"/>
              </a:rPr>
              <a:t>     She </a:t>
            </a:r>
            <a:r>
              <a:rPr lang="en-US" altLang="zh-CN" sz="3400" b="1" dirty="0">
                <a:latin typeface="Times New Roman" pitchFamily="18" charset="0"/>
                <a:cs typeface="Times New Roman" pitchFamily="18" charset="0"/>
              </a:rPr>
              <a:t>laughed </a:t>
            </a:r>
            <a:r>
              <a:rPr lang="en-US" altLang="zh-CN" sz="3400" b="1" dirty="0">
                <a:solidFill>
                  <a:srgbClr val="FF0000"/>
                </a:solidFill>
                <a:latin typeface="Times New Roman" pitchFamily="18" charset="0"/>
                <a:cs typeface="Times New Roman" pitchFamily="18" charset="0"/>
              </a:rPr>
              <a:t>in response to </a:t>
            </a:r>
            <a:r>
              <a:rPr lang="en-US" altLang="zh-CN" sz="3400" b="1" dirty="0">
                <a:latin typeface="Times New Roman" pitchFamily="18" charset="0"/>
                <a:cs typeface="Times New Roman" pitchFamily="18" charset="0"/>
              </a:rPr>
              <a:t>his joke.</a:t>
            </a:r>
            <a:endParaRPr lang="zh-CN" altLang="zh-CN" sz="3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1618" name="矩形 3"/>
          <p:cNvSpPr>
            <a:spLocks noChangeArrowheads="1"/>
          </p:cNvSpPr>
          <p:nvPr/>
        </p:nvSpPr>
        <p:spPr bwMode="auto">
          <a:xfrm>
            <a:off x="228600" y="376604"/>
            <a:ext cx="8686800" cy="3711785"/>
          </a:xfrm>
          <a:prstGeom prst="rect">
            <a:avLst/>
          </a:prstGeom>
          <a:noFill/>
          <a:ln w="9525">
            <a:noFill/>
            <a:miter lim="800000"/>
            <a:headEnd/>
            <a:tailEnd/>
          </a:ln>
        </p:spPr>
        <p:txBody>
          <a:bodyPr>
            <a:spAutoFit/>
          </a:bodyPr>
          <a:lstStyle/>
          <a:p>
            <a:pPr marL="450850" indent="-450850" eaLnBrk="0" hangingPunct="0">
              <a:lnSpc>
                <a:spcPct val="120000"/>
              </a:lnSpc>
            </a:pPr>
            <a:r>
              <a:rPr lang="zh-CN" altLang="zh-CN" sz="2800" b="1" dirty="0">
                <a:solidFill>
                  <a:srgbClr val="0000FF"/>
                </a:solidFill>
                <a:latin typeface="Times New Roman" pitchFamily="18" charset="0"/>
                <a:cs typeface="Times New Roman" pitchFamily="18" charset="0"/>
              </a:rPr>
              <a:t>用适当的介词填空。</a:t>
            </a:r>
          </a:p>
          <a:p>
            <a:pPr marL="450850" indent="-450850" eaLnBrk="0" hangingPunct="0">
              <a:lnSpc>
                <a:spcPct val="120000"/>
              </a:lnSpc>
            </a:pPr>
            <a:r>
              <a:rPr lang="en-US" altLang="zh-CN" sz="2800" b="1" dirty="0" smtClean="0">
                <a:latin typeface="Times New Roman" pitchFamily="18" charset="0"/>
                <a:cs typeface="Times New Roman" pitchFamily="18" charset="0"/>
              </a:rPr>
              <a:t>1) </a:t>
            </a:r>
            <a:r>
              <a:rPr lang="en-US" altLang="zh-CN" sz="2800" b="1" dirty="0">
                <a:latin typeface="Times New Roman" pitchFamily="18" charset="0"/>
                <a:cs typeface="Times New Roman" pitchFamily="18" charset="0"/>
              </a:rPr>
              <a:t>He responded ________ her question ________ walking out of the room.</a:t>
            </a:r>
            <a:endParaRPr lang="zh-CN" altLang="zh-CN" sz="2800" b="1" dirty="0">
              <a:latin typeface="Times New Roman" pitchFamily="18" charset="0"/>
              <a:cs typeface="Times New Roman" pitchFamily="18" charset="0"/>
            </a:endParaRPr>
          </a:p>
          <a:p>
            <a:pPr marL="450850" indent="-450850" eaLnBrk="0" hangingPunct="0">
              <a:lnSpc>
                <a:spcPct val="120000"/>
              </a:lnSpc>
            </a:pPr>
            <a:r>
              <a:rPr lang="en-US" altLang="zh-CN" sz="2800" b="1" dirty="0" smtClean="0">
                <a:latin typeface="Times New Roman" pitchFamily="18" charset="0"/>
                <a:cs typeface="Times New Roman" pitchFamily="18" charset="0"/>
              </a:rPr>
              <a:t>2) </a:t>
            </a:r>
            <a:r>
              <a:rPr lang="en-US" altLang="zh-CN" sz="2800" b="1" dirty="0">
                <a:latin typeface="Times New Roman" pitchFamily="18" charset="0"/>
                <a:cs typeface="Times New Roman" pitchFamily="18" charset="0"/>
              </a:rPr>
              <a:t>When I said hello to Lisa, she responded ________ a smile.</a:t>
            </a:r>
            <a:endParaRPr lang="zh-CN" altLang="zh-CN" sz="2800" b="1" dirty="0">
              <a:latin typeface="Times New Roman" pitchFamily="18" charset="0"/>
              <a:cs typeface="Times New Roman" pitchFamily="18" charset="0"/>
            </a:endParaRPr>
          </a:p>
          <a:p>
            <a:pPr marL="450850" indent="-450850" eaLnBrk="0" hangingPunct="0">
              <a:lnSpc>
                <a:spcPct val="120000"/>
              </a:lnSpc>
            </a:pPr>
            <a:r>
              <a:rPr lang="en-US" altLang="zh-CN" sz="2800" b="1" dirty="0" smtClean="0">
                <a:latin typeface="Times New Roman" pitchFamily="18" charset="0"/>
                <a:cs typeface="Times New Roman" pitchFamily="18" charset="0"/>
              </a:rPr>
              <a:t>3) </a:t>
            </a:r>
            <a:r>
              <a:rPr lang="en-US" altLang="zh-CN" sz="2800" b="1" dirty="0">
                <a:latin typeface="Times New Roman" pitchFamily="18" charset="0"/>
                <a:cs typeface="Times New Roman" pitchFamily="18" charset="0"/>
              </a:rPr>
              <a:t>________ response to their invitation, we wrote a letter to them.</a:t>
            </a:r>
            <a:endParaRPr lang="zh-CN" altLang="zh-CN" sz="2800" b="1" dirty="0">
              <a:latin typeface="Times New Roman" pitchFamily="18" charset="0"/>
              <a:cs typeface="Times New Roman" pitchFamily="18" charset="0"/>
            </a:endParaRPr>
          </a:p>
        </p:txBody>
      </p:sp>
      <p:sp>
        <p:nvSpPr>
          <p:cNvPr id="3" name="TextBox 4"/>
          <p:cNvSpPr txBox="1">
            <a:spLocks noChangeArrowheads="1"/>
          </p:cNvSpPr>
          <p:nvPr/>
        </p:nvSpPr>
        <p:spPr bwMode="auto">
          <a:xfrm>
            <a:off x="3276634" y="819196"/>
            <a:ext cx="762186" cy="615553"/>
          </a:xfrm>
          <a:prstGeom prst="rect">
            <a:avLst/>
          </a:prstGeom>
          <a:noFill/>
          <a:ln w="9525">
            <a:noFill/>
            <a:miter lim="800000"/>
            <a:headEnd/>
            <a:tailEnd/>
          </a:ln>
        </p:spPr>
        <p:txBody>
          <a:bodyPr wrap="square">
            <a:spAutoFit/>
          </a:bodyPr>
          <a:lstStyle>
            <a:defPPr>
              <a:defRPr lang="en-US"/>
            </a:defPPr>
            <a:lvl1pPr>
              <a:defRPr sz="3400" b="1">
                <a:solidFill>
                  <a:srgbClr val="FF0000"/>
                </a:solidFill>
                <a:latin typeface="Times New Roman" pitchFamily="18" charset="0"/>
                <a:cs typeface="Times New Roman" pitchFamily="18" charset="0"/>
              </a:defRPr>
            </a:lvl1pPr>
          </a:lstStyle>
          <a:p>
            <a:r>
              <a:rPr lang="en-US" altLang="zh-CN" dirty="0" smtClean="0"/>
              <a:t>to</a:t>
            </a:r>
            <a:endParaRPr lang="en-US" altLang="zh-CN" dirty="0"/>
          </a:p>
        </p:txBody>
      </p:sp>
      <p:sp>
        <p:nvSpPr>
          <p:cNvPr id="5" name="TextBox 4"/>
          <p:cNvSpPr txBox="1">
            <a:spLocks noChangeArrowheads="1"/>
          </p:cNvSpPr>
          <p:nvPr/>
        </p:nvSpPr>
        <p:spPr bwMode="auto">
          <a:xfrm>
            <a:off x="6400752" y="742998"/>
            <a:ext cx="1676562" cy="615553"/>
          </a:xfrm>
          <a:prstGeom prst="rect">
            <a:avLst/>
          </a:prstGeom>
          <a:noFill/>
          <a:ln w="9525">
            <a:noFill/>
            <a:miter lim="800000"/>
            <a:headEnd/>
            <a:tailEnd/>
          </a:ln>
        </p:spPr>
        <p:txBody>
          <a:bodyPr wrap="square">
            <a:spAutoFit/>
          </a:bodyPr>
          <a:lstStyle>
            <a:defPPr>
              <a:defRPr lang="en-US"/>
            </a:defPPr>
            <a:lvl1pPr>
              <a:defRPr sz="3400" b="1">
                <a:solidFill>
                  <a:srgbClr val="FF0000"/>
                </a:solidFill>
                <a:latin typeface="Times New Roman" pitchFamily="18" charset="0"/>
                <a:cs typeface="Times New Roman" pitchFamily="18" charset="0"/>
              </a:defRPr>
            </a:lvl1pPr>
          </a:lstStyle>
          <a:p>
            <a:r>
              <a:rPr lang="en-US" altLang="zh-CN" dirty="0" smtClean="0"/>
              <a:t>by</a:t>
            </a:r>
            <a:r>
              <a:rPr lang="en-US" altLang="zh-CN" dirty="0"/>
              <a:t>  </a:t>
            </a:r>
          </a:p>
        </p:txBody>
      </p:sp>
      <p:sp>
        <p:nvSpPr>
          <p:cNvPr id="6" name="TextBox 4"/>
          <p:cNvSpPr txBox="1">
            <a:spLocks noChangeArrowheads="1"/>
          </p:cNvSpPr>
          <p:nvPr/>
        </p:nvSpPr>
        <p:spPr bwMode="auto">
          <a:xfrm>
            <a:off x="6934138" y="1924719"/>
            <a:ext cx="1600364" cy="615553"/>
          </a:xfrm>
          <a:prstGeom prst="rect">
            <a:avLst/>
          </a:prstGeom>
          <a:noFill/>
          <a:ln w="9525">
            <a:noFill/>
            <a:miter lim="800000"/>
            <a:headEnd/>
            <a:tailEnd/>
          </a:ln>
        </p:spPr>
        <p:txBody>
          <a:bodyPr wrap="square">
            <a:spAutoFit/>
          </a:bodyPr>
          <a:lstStyle>
            <a:defPPr>
              <a:defRPr lang="en-US"/>
            </a:defPPr>
            <a:lvl1pPr>
              <a:defRPr sz="3400" b="1">
                <a:solidFill>
                  <a:srgbClr val="FF0000"/>
                </a:solidFill>
                <a:latin typeface="Times New Roman" pitchFamily="18" charset="0"/>
                <a:cs typeface="Times New Roman" pitchFamily="18" charset="0"/>
              </a:defRPr>
            </a:lvl1pPr>
          </a:lstStyle>
          <a:p>
            <a:r>
              <a:rPr lang="en-US" altLang="zh-CN" dirty="0" smtClean="0"/>
              <a:t>with</a:t>
            </a:r>
            <a:r>
              <a:rPr lang="en-US" altLang="zh-CN" dirty="0"/>
              <a:t>  </a:t>
            </a:r>
          </a:p>
        </p:txBody>
      </p:sp>
      <p:sp>
        <p:nvSpPr>
          <p:cNvPr id="7" name="TextBox 4"/>
          <p:cNvSpPr txBox="1">
            <a:spLocks noChangeArrowheads="1"/>
          </p:cNvSpPr>
          <p:nvPr/>
        </p:nvSpPr>
        <p:spPr bwMode="auto">
          <a:xfrm>
            <a:off x="914496" y="2923425"/>
            <a:ext cx="1600364" cy="615553"/>
          </a:xfrm>
          <a:prstGeom prst="rect">
            <a:avLst/>
          </a:prstGeom>
          <a:noFill/>
          <a:ln w="9525">
            <a:noFill/>
            <a:miter lim="800000"/>
            <a:headEnd/>
            <a:tailEnd/>
          </a:ln>
        </p:spPr>
        <p:txBody>
          <a:bodyPr wrap="square">
            <a:spAutoFit/>
          </a:bodyPr>
          <a:lstStyle>
            <a:defPPr>
              <a:defRPr lang="en-US"/>
            </a:defPPr>
            <a:lvl1pPr>
              <a:defRPr sz="3400" b="1">
                <a:solidFill>
                  <a:srgbClr val="FF0000"/>
                </a:solidFill>
                <a:latin typeface="Times New Roman" pitchFamily="18" charset="0"/>
                <a:cs typeface="Times New Roman" pitchFamily="18" charset="0"/>
              </a:defRPr>
            </a:lvl1pPr>
          </a:lstStyle>
          <a:p>
            <a:r>
              <a:rPr lang="en-US" altLang="zh-CN" dirty="0" smtClean="0"/>
              <a:t>In</a:t>
            </a:r>
            <a:endParaRPr lang="en-US" altLang="zh-CN" dirty="0"/>
          </a:p>
        </p:txBody>
      </p:sp>
    </p:spTree>
    <p:extLst>
      <p:ext uri="{BB962C8B-B14F-4D97-AF65-F5344CB8AC3E}">
        <p14:creationId xmlns:p14="http://schemas.microsoft.com/office/powerpoint/2010/main" val="5414759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heckerboard(across)">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checkerboard(across)">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194" name="矩形 1"/>
          <p:cNvSpPr>
            <a:spLocks noChangeArrowheads="1"/>
          </p:cNvSpPr>
          <p:nvPr/>
        </p:nvSpPr>
        <p:spPr bwMode="auto">
          <a:xfrm>
            <a:off x="392855" y="3525663"/>
            <a:ext cx="8365785" cy="1237262"/>
          </a:xfrm>
          <a:prstGeom prst="rect">
            <a:avLst/>
          </a:prstGeom>
          <a:noFill/>
          <a:ln w="9525">
            <a:noFill/>
            <a:miter lim="800000"/>
            <a:headEnd/>
            <a:tailEnd/>
          </a:ln>
        </p:spPr>
        <p:txBody>
          <a:bodyPr wrap="square">
            <a:spAutoFit/>
          </a:bodyPr>
          <a:lstStyle/>
          <a:p>
            <a:pPr marL="623888" indent="-623888">
              <a:lnSpc>
                <a:spcPct val="120000"/>
              </a:lnSpc>
            </a:pPr>
            <a:r>
              <a:rPr lang="en-US" altLang="zh-CN" sz="3400" b="1" dirty="0" smtClean="0">
                <a:latin typeface="Times New Roman" pitchFamily="18" charset="0"/>
                <a:cs typeface="Times New Roman" pitchFamily="18" charset="0"/>
              </a:rPr>
              <a:t>e.g.  </a:t>
            </a:r>
            <a:r>
              <a:rPr lang="zh-CN" altLang="en-US" sz="2800" b="1" dirty="0" smtClean="0">
                <a:latin typeface="Times New Roman" pitchFamily="18" charset="0"/>
                <a:cs typeface="Times New Roman" pitchFamily="18" charset="0"/>
              </a:rPr>
              <a:t>她</a:t>
            </a:r>
            <a:r>
              <a:rPr lang="zh-CN" altLang="en-US" sz="2800" b="1" dirty="0">
                <a:latin typeface="Times New Roman" pitchFamily="18" charset="0"/>
                <a:cs typeface="Times New Roman" pitchFamily="18" charset="0"/>
              </a:rPr>
              <a:t>等待面试时非常紧张</a:t>
            </a:r>
            <a:r>
              <a:rPr lang="zh-CN" altLang="en-US" sz="2800" b="1" dirty="0" smtClean="0">
                <a:latin typeface="Times New Roman" pitchFamily="18" charset="0"/>
                <a:cs typeface="Times New Roman" pitchFamily="18" charset="0"/>
              </a:rPr>
              <a:t>。</a:t>
            </a:r>
            <a:r>
              <a:rPr lang="en-US" altLang="zh-CN" sz="2800" b="1" dirty="0">
                <a:latin typeface="Times New Roman" pitchFamily="18" charset="0"/>
                <a:cs typeface="Times New Roman" pitchFamily="18" charset="0"/>
              </a:rPr>
              <a:t> </a:t>
            </a:r>
            <a:endParaRPr lang="en-US" altLang="zh-CN" sz="2800" b="1" dirty="0" smtClean="0">
              <a:latin typeface="Times New Roman" pitchFamily="18" charset="0"/>
              <a:cs typeface="Times New Roman" pitchFamily="18" charset="0"/>
            </a:endParaRPr>
          </a:p>
          <a:p>
            <a:pPr marL="623888" indent="-623888">
              <a:lnSpc>
                <a:spcPct val="120000"/>
              </a:lnSpc>
            </a:pPr>
            <a:r>
              <a:rPr lang="en-US" altLang="zh-CN" sz="2800" b="1" dirty="0">
                <a:latin typeface="Times New Roman" pitchFamily="18" charset="0"/>
                <a:cs typeface="Times New Roman" pitchFamily="18" charset="0"/>
              </a:rPr>
              <a:t> </a:t>
            </a:r>
            <a:r>
              <a:rPr lang="en-US" altLang="zh-CN" sz="2800" b="1" dirty="0" smtClean="0">
                <a:latin typeface="Times New Roman" pitchFamily="18" charset="0"/>
                <a:cs typeface="Times New Roman" pitchFamily="18" charset="0"/>
              </a:rPr>
              <a:t>     She </a:t>
            </a:r>
            <a:r>
              <a:rPr lang="en-US" altLang="zh-CN" sz="2800" b="1" dirty="0">
                <a:latin typeface="Times New Roman" pitchFamily="18" charset="0"/>
                <a:cs typeface="Times New Roman" pitchFamily="18" charset="0"/>
              </a:rPr>
              <a:t>was very </a:t>
            </a:r>
            <a:r>
              <a:rPr lang="en-US" altLang="zh-CN" sz="2800" b="1" dirty="0">
                <a:solidFill>
                  <a:srgbClr val="FF0000"/>
                </a:solidFill>
                <a:latin typeface="Times New Roman" pitchFamily="18" charset="0"/>
                <a:cs typeface="Times New Roman" pitchFamily="18" charset="0"/>
              </a:rPr>
              <a:t>tense</a:t>
            </a:r>
            <a:r>
              <a:rPr lang="en-US" altLang="zh-CN" sz="2800" b="1" dirty="0">
                <a:latin typeface="Times New Roman" pitchFamily="18" charset="0"/>
                <a:cs typeface="Times New Roman" pitchFamily="18" charset="0"/>
              </a:rPr>
              <a:t> as she waited for the interview.</a:t>
            </a:r>
          </a:p>
        </p:txBody>
      </p:sp>
      <p:sp>
        <p:nvSpPr>
          <p:cNvPr id="7173" name="矩形 4"/>
          <p:cNvSpPr>
            <a:spLocks noChangeArrowheads="1"/>
          </p:cNvSpPr>
          <p:nvPr/>
        </p:nvSpPr>
        <p:spPr bwMode="auto">
          <a:xfrm>
            <a:off x="152517" y="171513"/>
            <a:ext cx="8846463" cy="2221890"/>
          </a:xfrm>
          <a:prstGeom prst="rect">
            <a:avLst/>
          </a:prstGeom>
          <a:noFill/>
          <a:ln w="9525" algn="ctr">
            <a:noFill/>
            <a:miter lim="800000"/>
            <a:headEnd/>
            <a:tailEnd/>
          </a:ln>
          <a:effectLst/>
        </p:spPr>
        <p:txBody>
          <a:bodyPr wrap="square">
            <a:spAutoFit/>
          </a:bodyPr>
          <a:lstStyle/>
          <a:p>
            <a:pPr marL="450850" indent="-450850" eaLnBrk="0" hangingPunct="0">
              <a:lnSpc>
                <a:spcPct val="120000"/>
              </a:lnSpc>
            </a:pPr>
            <a:r>
              <a:rPr lang="en-US" altLang="zh-CN" sz="3400" b="1" dirty="0" smtClean="0">
                <a:latin typeface="Times New Roman" pitchFamily="18" charset="0"/>
                <a:cs typeface="Times New Roman" pitchFamily="18" charset="0"/>
              </a:rPr>
              <a:t>4. </a:t>
            </a:r>
            <a:r>
              <a:rPr lang="en-US" altLang="zh-CN" sz="2800" b="1" dirty="0" smtClean="0">
                <a:latin typeface="Times New Roman" pitchFamily="18" charset="0"/>
                <a:cs typeface="Times New Roman" pitchFamily="18" charset="0"/>
              </a:rPr>
              <a:t>Before the performance, the backstage atmosphere at a very famous theatre in Vienna was </a:t>
            </a:r>
            <a:r>
              <a:rPr lang="en-US" altLang="zh-CN" sz="2800" b="1" dirty="0" smtClean="0">
                <a:solidFill>
                  <a:srgbClr val="FF0000"/>
                </a:solidFill>
                <a:latin typeface="Times New Roman" pitchFamily="18" charset="0"/>
                <a:cs typeface="Times New Roman" pitchFamily="18" charset="0"/>
              </a:rPr>
              <a:t>tense</a:t>
            </a:r>
            <a:r>
              <a:rPr lang="en-US" altLang="zh-CN" sz="2800" b="1" dirty="0" smtClean="0">
                <a:latin typeface="Times New Roman" pitchFamily="18" charset="0"/>
                <a:cs typeface="Times New Roman" pitchFamily="18" charset="0"/>
              </a:rPr>
              <a:t>. </a:t>
            </a:r>
            <a:r>
              <a:rPr lang="zh-CN" altLang="en-US" sz="2800" b="1" dirty="0" smtClean="0">
                <a:latin typeface="Times New Roman" pitchFamily="18" charset="0"/>
                <a:cs typeface="Times New Roman" pitchFamily="18" charset="0"/>
              </a:rPr>
              <a:t>在维也纳一个非常著名的剧院里，演出前，后台的气氛非常紧张。</a:t>
            </a:r>
            <a:endParaRPr lang="en-US" altLang="zh-CN" sz="2800" b="1" dirty="0">
              <a:latin typeface="Times New Roman" pitchFamily="18" charset="0"/>
              <a:cs typeface="Times New Roman" pitchFamily="18" charset="0"/>
            </a:endParaRPr>
          </a:p>
        </p:txBody>
      </p:sp>
      <p:sp>
        <p:nvSpPr>
          <p:cNvPr id="5123" name="TextBox 4"/>
          <p:cNvSpPr txBox="1">
            <a:spLocks noChangeArrowheads="1"/>
          </p:cNvSpPr>
          <p:nvPr/>
        </p:nvSpPr>
        <p:spPr bwMode="auto">
          <a:xfrm>
            <a:off x="309728" y="2389874"/>
            <a:ext cx="8532038" cy="1126462"/>
          </a:xfrm>
          <a:prstGeom prst="rect">
            <a:avLst/>
          </a:prstGeom>
          <a:noFill/>
          <a:ln w="9525">
            <a:noFill/>
            <a:miter lim="800000"/>
            <a:headEnd/>
            <a:tailEnd/>
          </a:ln>
        </p:spPr>
        <p:txBody>
          <a:bodyPr wrap="square">
            <a:spAutoFit/>
          </a:bodyPr>
          <a:lstStyle/>
          <a:p>
            <a:pPr marL="1887538" indent="-1887538" eaLnBrk="0" hangingPunct="0">
              <a:lnSpc>
                <a:spcPct val="120000"/>
              </a:lnSpc>
            </a:pPr>
            <a:r>
              <a:rPr lang="en-US" altLang="zh-CN" sz="2800" b="1" dirty="0" smtClean="0">
                <a:solidFill>
                  <a:srgbClr val="FF0000"/>
                </a:solidFill>
                <a:latin typeface="Times New Roman" pitchFamily="18" charset="0"/>
                <a:cs typeface="Times New Roman" pitchFamily="18" charset="0"/>
              </a:rPr>
              <a:t>tense </a:t>
            </a:r>
            <a:r>
              <a:rPr lang="en-US" altLang="zh-CN" sz="2800" b="1" i="1" dirty="0" smtClean="0">
                <a:solidFill>
                  <a:srgbClr val="FF0000"/>
                </a:solidFill>
                <a:latin typeface="Times New Roman" pitchFamily="18" charset="0"/>
                <a:cs typeface="Times New Roman" pitchFamily="18" charset="0"/>
              </a:rPr>
              <a:t>adj. </a:t>
            </a:r>
            <a:r>
              <a:rPr lang="en-US" altLang="zh-CN" sz="2800" b="1" dirty="0">
                <a:solidFill>
                  <a:srgbClr val="FF0000"/>
                </a:solidFill>
                <a:latin typeface="Times New Roman" pitchFamily="18" charset="0"/>
                <a:cs typeface="Times New Roman" pitchFamily="18" charset="0"/>
              </a:rPr>
              <a:t>anxious and nervous and </a:t>
            </a:r>
            <a:r>
              <a:rPr lang="en-US" altLang="zh-CN" sz="2800" b="1" dirty="0" smtClean="0">
                <a:solidFill>
                  <a:srgbClr val="FF0000"/>
                </a:solidFill>
                <a:latin typeface="Times New Roman" pitchFamily="18" charset="0"/>
                <a:cs typeface="Times New Roman" pitchFamily="18" charset="0"/>
              </a:rPr>
              <a:t>can not be relaxed.</a:t>
            </a:r>
            <a:endParaRPr lang="en-US" altLang="zh-CN" sz="2800" b="1" dirty="0">
              <a:solidFill>
                <a:srgbClr val="FF0000"/>
              </a:solidFill>
              <a:latin typeface="Times New Roman" pitchFamily="18" charset="0"/>
              <a:cs typeface="Times New Roman" pitchFamily="18" charset="0"/>
            </a:endParaRPr>
          </a:p>
          <a:p>
            <a:pPr eaLnBrk="0" hangingPunct="0">
              <a:lnSpc>
                <a:spcPct val="120000"/>
              </a:lnSpc>
            </a:pPr>
            <a:r>
              <a:rPr lang="zh-CN" altLang="en-US" sz="2800" b="1" dirty="0" smtClean="0">
                <a:latin typeface="Times New Roman" pitchFamily="18" charset="0"/>
                <a:cs typeface="Times New Roman" pitchFamily="18" charset="0"/>
              </a:rPr>
              <a:t> 紧张的；焦虑不安的              </a:t>
            </a:r>
            <a:endParaRPr lang="zh-CN" alt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blinds(horizontal)">
                                      <p:cBhvr>
                                        <p:cTn id="10" dur="500"/>
                                        <p:tgtEl>
                                          <p:spTgt spid="512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8194">
                                            <p:txEl>
                                              <p:pRg st="0" end="0"/>
                                            </p:txEl>
                                          </p:spTgt>
                                        </p:tgtEl>
                                        <p:attrNameLst>
                                          <p:attrName>style.visibility</p:attrName>
                                        </p:attrNameLst>
                                      </p:cBhvr>
                                      <p:to>
                                        <p:strVal val="visible"/>
                                      </p:to>
                                    </p:set>
                                    <p:animEffect transition="in" filter="slide(fromBottom)">
                                      <p:cBhvr>
                                        <p:cTn id="15" dur="500"/>
                                        <p:tgtEl>
                                          <p:spTgt spid="819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8194">
                                            <p:txEl>
                                              <p:pRg st="1" end="1"/>
                                            </p:txEl>
                                          </p:spTgt>
                                        </p:tgtEl>
                                        <p:attrNameLst>
                                          <p:attrName>style.visibility</p:attrName>
                                        </p:attrNameLst>
                                      </p:cBhvr>
                                      <p:to>
                                        <p:strVal val="visible"/>
                                      </p:to>
                                    </p:set>
                                    <p:animEffect transition="in" filter="slide(fromBottom)">
                                      <p:cBhvr>
                                        <p:cTn id="20" dur="300"/>
                                        <p:tgtEl>
                                          <p:spTgt spid="81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uiExpand="1" build="allAtOnce"/>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2"/>
          <p:cNvSpPr>
            <a:spLocks/>
          </p:cNvSpPr>
          <p:nvPr/>
        </p:nvSpPr>
        <p:spPr bwMode="auto">
          <a:xfrm>
            <a:off x="910486" y="1295631"/>
            <a:ext cx="549806" cy="3219169"/>
          </a:xfrm>
          <a:prstGeom prst="leftBracket">
            <a:avLst>
              <a:gd name="adj" fmla="val 192592"/>
            </a:avLst>
          </a:prstGeom>
          <a:noFill/>
          <a:ln w="317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30000"/>
              </a:lnSpc>
              <a:defRPr kumimoji="1" sz="3600" b="1">
                <a:solidFill>
                  <a:srgbClr val="000000"/>
                </a:solidFill>
                <a:latin typeface="Times New Roman" panose="02020603050405020304" pitchFamily="18" charset="0"/>
                <a:ea typeface="宋体" panose="02010600030101010101" pitchFamily="2" charset="-122"/>
              </a:defRPr>
            </a:lvl1pPr>
            <a:lvl2pPr marL="742950" indent="-285750">
              <a:lnSpc>
                <a:spcPct val="130000"/>
              </a:lnSpc>
              <a:defRPr kumimoji="1" sz="3600" b="1">
                <a:solidFill>
                  <a:srgbClr val="000000"/>
                </a:solidFill>
                <a:latin typeface="Times New Roman" panose="02020603050405020304" pitchFamily="18" charset="0"/>
                <a:ea typeface="宋体" panose="02010600030101010101" pitchFamily="2" charset="-122"/>
              </a:defRPr>
            </a:lvl2pPr>
            <a:lvl3pPr marL="11430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3pPr>
            <a:lvl4pPr marL="16002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4pPr>
            <a:lvl5pPr marL="20574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9pPr>
          </a:lstStyle>
          <a:p>
            <a:pPr eaLnBrk="1" hangingPunct="1"/>
            <a:endParaRPr lang="zh-CN" altLang="en-US" sz="3400"/>
          </a:p>
        </p:txBody>
      </p:sp>
      <p:sp>
        <p:nvSpPr>
          <p:cNvPr id="5" name="Oval 6"/>
          <p:cNvSpPr>
            <a:spLocks noChangeArrowheads="1"/>
          </p:cNvSpPr>
          <p:nvPr/>
        </p:nvSpPr>
        <p:spPr bwMode="auto">
          <a:xfrm>
            <a:off x="121" y="2008753"/>
            <a:ext cx="1246203" cy="605946"/>
          </a:xfrm>
          <a:prstGeom prst="ellipse">
            <a:avLst/>
          </a:prstGeom>
          <a:solidFill>
            <a:schemeClr val="bg1"/>
          </a:solidFill>
          <a:ln>
            <a:solidFill>
              <a:srgbClr val="0000FF"/>
            </a:solidFill>
            <a:headEnd/>
            <a:tailEnd/>
          </a:ln>
          <a:extLst/>
        </p:spPr>
        <p:style>
          <a:lnRef idx="2">
            <a:schemeClr val="dk1"/>
          </a:lnRef>
          <a:fillRef idx="1">
            <a:schemeClr val="lt1"/>
          </a:fillRef>
          <a:effectRef idx="0">
            <a:schemeClr val="dk1"/>
          </a:effectRef>
          <a:fontRef idx="minor">
            <a:schemeClr val="dk1"/>
          </a:fontRef>
        </p:style>
        <p:txBody>
          <a:bodyPr wrap="none" anchor="ctr"/>
          <a:lstStyle/>
          <a:p>
            <a:pPr algn="ctr" eaLnBrk="1" hangingPunct="1">
              <a:defRPr/>
            </a:pPr>
            <a:r>
              <a:rPr lang="en-US" altLang="zh-CN" sz="3200" b="1" dirty="0" smtClean="0">
                <a:solidFill>
                  <a:srgbClr val="FF0000"/>
                </a:solidFill>
                <a:latin typeface="Times New Roman" pitchFamily="18" charset="0"/>
                <a:cs typeface="Times New Roman" pitchFamily="18" charset="0"/>
              </a:rPr>
              <a:t>tense</a:t>
            </a:r>
          </a:p>
        </p:txBody>
      </p:sp>
      <p:sp>
        <p:nvSpPr>
          <p:cNvPr id="8" name="AutoShape 2"/>
          <p:cNvSpPr>
            <a:spLocks/>
          </p:cNvSpPr>
          <p:nvPr/>
        </p:nvSpPr>
        <p:spPr bwMode="auto">
          <a:xfrm>
            <a:off x="1615199" y="2973562"/>
            <a:ext cx="549806" cy="1085822"/>
          </a:xfrm>
          <a:prstGeom prst="leftBracket">
            <a:avLst>
              <a:gd name="adj" fmla="val 192592"/>
            </a:avLst>
          </a:prstGeom>
          <a:noFill/>
          <a:ln w="317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30000"/>
              </a:lnSpc>
              <a:defRPr kumimoji="1" sz="3600" b="1">
                <a:solidFill>
                  <a:srgbClr val="000000"/>
                </a:solidFill>
                <a:latin typeface="Times New Roman" panose="02020603050405020304" pitchFamily="18" charset="0"/>
                <a:ea typeface="宋体" panose="02010600030101010101" pitchFamily="2" charset="-122"/>
              </a:defRPr>
            </a:lvl1pPr>
            <a:lvl2pPr marL="742950" indent="-285750">
              <a:lnSpc>
                <a:spcPct val="130000"/>
              </a:lnSpc>
              <a:defRPr kumimoji="1" sz="3600" b="1">
                <a:solidFill>
                  <a:srgbClr val="000000"/>
                </a:solidFill>
                <a:latin typeface="Times New Roman" panose="02020603050405020304" pitchFamily="18" charset="0"/>
                <a:ea typeface="宋体" panose="02010600030101010101" pitchFamily="2" charset="-122"/>
              </a:defRPr>
            </a:lvl2pPr>
            <a:lvl3pPr marL="11430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3pPr>
            <a:lvl4pPr marL="16002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4pPr>
            <a:lvl5pPr marL="20574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9pPr>
          </a:lstStyle>
          <a:p>
            <a:pPr eaLnBrk="1" hangingPunct="1"/>
            <a:endParaRPr lang="zh-CN" altLang="en-US" sz="3400"/>
          </a:p>
        </p:txBody>
      </p:sp>
      <p:sp>
        <p:nvSpPr>
          <p:cNvPr id="7" name="AutoShape 4"/>
          <p:cNvSpPr>
            <a:spLocks noChangeArrowheads="1"/>
          </p:cNvSpPr>
          <p:nvPr/>
        </p:nvSpPr>
        <p:spPr bwMode="auto">
          <a:xfrm>
            <a:off x="1353337" y="3249845"/>
            <a:ext cx="523724" cy="507900"/>
          </a:xfrm>
          <a:prstGeom prst="roundRect">
            <a:avLst>
              <a:gd name="adj" fmla="val 16667"/>
            </a:avLst>
          </a:prstGeom>
          <a:solidFill>
            <a:schemeClr val="bg1"/>
          </a:solidFill>
          <a:ln w="31750">
            <a:solidFill>
              <a:srgbClr val="0000FF"/>
            </a:solidFill>
            <a:round/>
            <a:headEnd/>
            <a:tailEnd/>
          </a:ln>
          <a:effectLst/>
        </p:spPr>
        <p:txBody>
          <a:bodyPr wrap="none" anchor="ctr"/>
          <a:lstStyle>
            <a:lvl1pPr>
              <a:lnSpc>
                <a:spcPct val="130000"/>
              </a:lnSpc>
              <a:defRPr kumimoji="1" sz="3600" b="1">
                <a:solidFill>
                  <a:srgbClr val="000000"/>
                </a:solidFill>
                <a:latin typeface="Times New Roman" panose="02020603050405020304" pitchFamily="18" charset="0"/>
                <a:ea typeface="宋体" panose="02010600030101010101" pitchFamily="2" charset="-122"/>
              </a:defRPr>
            </a:lvl1pPr>
            <a:lvl2pPr marL="742950" indent="-285750">
              <a:lnSpc>
                <a:spcPct val="130000"/>
              </a:lnSpc>
              <a:defRPr kumimoji="1" sz="3600" b="1">
                <a:solidFill>
                  <a:srgbClr val="000000"/>
                </a:solidFill>
                <a:latin typeface="Times New Roman" panose="02020603050405020304" pitchFamily="18" charset="0"/>
                <a:ea typeface="宋体" panose="02010600030101010101" pitchFamily="2" charset="-122"/>
              </a:defRPr>
            </a:lvl2pPr>
            <a:lvl3pPr marL="11430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3pPr>
            <a:lvl4pPr marL="16002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4pPr>
            <a:lvl5pPr marL="20574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9pPr>
          </a:lstStyle>
          <a:p>
            <a:pPr eaLnBrk="1" hangingPunct="1">
              <a:lnSpc>
                <a:spcPct val="100000"/>
              </a:lnSpc>
            </a:pPr>
            <a:r>
              <a:rPr lang="en-US" altLang="zh-CN" sz="3200" i="1" dirty="0" smtClean="0">
                <a:solidFill>
                  <a:srgbClr val="FF0000"/>
                </a:solidFill>
                <a:cs typeface="Times New Roman" pitchFamily="18" charset="0"/>
              </a:rPr>
              <a:t>v</a:t>
            </a:r>
            <a:r>
              <a:rPr lang="en-US" altLang="zh-CN" sz="3200" dirty="0" smtClean="0">
                <a:solidFill>
                  <a:srgbClr val="FF0000"/>
                </a:solidFill>
                <a:cs typeface="Times New Roman" pitchFamily="18" charset="0"/>
              </a:rPr>
              <a:t>. </a:t>
            </a:r>
            <a:endParaRPr lang="zh-CN" altLang="en-US" sz="3200" dirty="0">
              <a:cs typeface="Times New Roman" pitchFamily="18" charset="0"/>
            </a:endParaRPr>
          </a:p>
        </p:txBody>
      </p:sp>
      <p:sp>
        <p:nvSpPr>
          <p:cNvPr id="9" name="AutoShape 2"/>
          <p:cNvSpPr>
            <a:spLocks/>
          </p:cNvSpPr>
          <p:nvPr/>
        </p:nvSpPr>
        <p:spPr bwMode="auto">
          <a:xfrm>
            <a:off x="2224654" y="417777"/>
            <a:ext cx="237509" cy="1863829"/>
          </a:xfrm>
          <a:prstGeom prst="leftBracket">
            <a:avLst>
              <a:gd name="adj" fmla="val 192592"/>
            </a:avLst>
          </a:prstGeom>
          <a:noFill/>
          <a:ln w="317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30000"/>
              </a:lnSpc>
              <a:defRPr kumimoji="1" sz="3600" b="1">
                <a:solidFill>
                  <a:srgbClr val="000000"/>
                </a:solidFill>
                <a:latin typeface="Times New Roman" panose="02020603050405020304" pitchFamily="18" charset="0"/>
                <a:ea typeface="宋体" panose="02010600030101010101" pitchFamily="2" charset="-122"/>
              </a:defRPr>
            </a:lvl1pPr>
            <a:lvl2pPr marL="742950" indent="-285750">
              <a:lnSpc>
                <a:spcPct val="130000"/>
              </a:lnSpc>
              <a:defRPr kumimoji="1" sz="3600" b="1">
                <a:solidFill>
                  <a:srgbClr val="000000"/>
                </a:solidFill>
                <a:latin typeface="Times New Roman" panose="02020603050405020304" pitchFamily="18" charset="0"/>
                <a:ea typeface="宋体" panose="02010600030101010101" pitchFamily="2" charset="-122"/>
              </a:defRPr>
            </a:lvl2pPr>
            <a:lvl3pPr marL="11430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3pPr>
            <a:lvl4pPr marL="16002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4pPr>
            <a:lvl5pPr marL="20574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9pPr>
          </a:lstStyle>
          <a:p>
            <a:pPr eaLnBrk="1" hangingPunct="1"/>
            <a:endParaRPr lang="zh-CN" altLang="en-US" sz="3400"/>
          </a:p>
        </p:txBody>
      </p:sp>
      <p:sp>
        <p:nvSpPr>
          <p:cNvPr id="6" name="AutoShape 4"/>
          <p:cNvSpPr>
            <a:spLocks noChangeArrowheads="1"/>
          </p:cNvSpPr>
          <p:nvPr/>
        </p:nvSpPr>
        <p:spPr bwMode="auto">
          <a:xfrm>
            <a:off x="1447251" y="1168328"/>
            <a:ext cx="859620" cy="527342"/>
          </a:xfrm>
          <a:prstGeom prst="roundRect">
            <a:avLst>
              <a:gd name="adj" fmla="val 16667"/>
            </a:avLst>
          </a:prstGeom>
          <a:solidFill>
            <a:schemeClr val="bg1"/>
          </a:solidFill>
          <a:ln w="31750">
            <a:solidFill>
              <a:srgbClr val="0000FF"/>
            </a:solidFill>
            <a:round/>
            <a:headEnd/>
            <a:tailEnd/>
          </a:ln>
          <a:effectLst/>
        </p:spPr>
        <p:txBody>
          <a:bodyPr wrap="none" anchor="ctr"/>
          <a:lstStyle/>
          <a:p>
            <a:r>
              <a:rPr kumimoji="1" lang="en-US" altLang="zh-CN" sz="3200" b="1" i="1" dirty="0">
                <a:solidFill>
                  <a:srgbClr val="FF0000"/>
                </a:solidFill>
                <a:latin typeface="Times New Roman" panose="02020603050405020304" pitchFamily="18" charset="0"/>
                <a:cs typeface="Times New Roman" pitchFamily="18" charset="0"/>
              </a:rPr>
              <a:t>adj.</a:t>
            </a:r>
          </a:p>
        </p:txBody>
      </p:sp>
      <p:sp>
        <p:nvSpPr>
          <p:cNvPr id="10" name="AutoShape 4"/>
          <p:cNvSpPr>
            <a:spLocks noChangeArrowheads="1"/>
          </p:cNvSpPr>
          <p:nvPr/>
        </p:nvSpPr>
        <p:spPr bwMode="auto">
          <a:xfrm>
            <a:off x="2445214" y="171513"/>
            <a:ext cx="6241478" cy="527342"/>
          </a:xfrm>
          <a:prstGeom prst="roundRect">
            <a:avLst>
              <a:gd name="adj" fmla="val 16667"/>
            </a:avLst>
          </a:prstGeom>
          <a:solidFill>
            <a:schemeClr val="bg1"/>
          </a:solidFill>
          <a:ln w="31750">
            <a:solidFill>
              <a:srgbClr val="0000FF"/>
            </a:solidFill>
            <a:round/>
            <a:headEnd/>
            <a:tailEnd/>
          </a:ln>
          <a:effectLst/>
        </p:spPr>
        <p:txBody>
          <a:bodyPr wrap="none" anchor="ctr"/>
          <a:lstStyle/>
          <a:p>
            <a:r>
              <a:rPr lang="en-US" altLang="zh-CN" sz="3200" b="1" kern="0" dirty="0" smtClean="0">
                <a:solidFill>
                  <a:srgbClr val="000000"/>
                </a:solidFill>
                <a:latin typeface="Calibri" panose="020F0502020204030204" pitchFamily="34" charset="0"/>
                <a:cs typeface="Tahoma" panose="020B0604030504040204" pitchFamily="34" charset="0"/>
              </a:rPr>
              <a:t>(</a:t>
            </a:r>
            <a:r>
              <a:rPr lang="zh-CN" altLang="zh-CN" sz="2800" b="1" kern="0" dirty="0" smtClean="0">
                <a:solidFill>
                  <a:srgbClr val="000000"/>
                </a:solidFill>
                <a:latin typeface="Calibri" panose="020F0502020204030204" pitchFamily="34" charset="0"/>
                <a:cs typeface="Tahoma" panose="020B0604030504040204" pitchFamily="34" charset="0"/>
              </a:rPr>
              <a:t>形势</a:t>
            </a:r>
            <a:r>
              <a:rPr lang="zh-CN" altLang="zh-CN" sz="2800" b="1" kern="0" dirty="0">
                <a:solidFill>
                  <a:srgbClr val="000000"/>
                </a:solidFill>
                <a:latin typeface="Calibri" panose="020F0502020204030204" pitchFamily="34" charset="0"/>
                <a:cs typeface="Tahoma" panose="020B0604030504040204" pitchFamily="34" charset="0"/>
              </a:rPr>
              <a:t>、事件、时期</a:t>
            </a:r>
            <a:r>
              <a:rPr lang="zh-CN" altLang="zh-CN" sz="2800" b="1" kern="0" dirty="0" smtClean="0">
                <a:solidFill>
                  <a:srgbClr val="000000"/>
                </a:solidFill>
                <a:latin typeface="Calibri" panose="020F0502020204030204" pitchFamily="34" charset="0"/>
                <a:cs typeface="Tahoma" panose="020B0604030504040204" pitchFamily="34" charset="0"/>
              </a:rPr>
              <a:t>等</a:t>
            </a:r>
            <a:r>
              <a:rPr lang="en-US" altLang="zh-CN" sz="2800" b="1" kern="0" dirty="0" smtClean="0">
                <a:solidFill>
                  <a:srgbClr val="000000"/>
                </a:solidFill>
                <a:latin typeface="Calibri" panose="020F0502020204030204" pitchFamily="34" charset="0"/>
                <a:cs typeface="Tahoma" panose="020B0604030504040204" pitchFamily="34" charset="0"/>
              </a:rPr>
              <a:t>)</a:t>
            </a:r>
            <a:r>
              <a:rPr lang="zh-CN" altLang="zh-CN" sz="2800" b="1" kern="0" dirty="0" smtClean="0">
                <a:solidFill>
                  <a:srgbClr val="000000"/>
                </a:solidFill>
                <a:latin typeface="Calibri" panose="020F0502020204030204" pitchFamily="34" charset="0"/>
                <a:cs typeface="Tahoma" panose="020B0604030504040204" pitchFamily="34" charset="0"/>
              </a:rPr>
              <a:t>令人</a:t>
            </a:r>
            <a:r>
              <a:rPr lang="zh-CN" altLang="zh-CN" sz="2800" b="1" kern="0" dirty="0">
                <a:solidFill>
                  <a:srgbClr val="000000"/>
                </a:solidFill>
                <a:latin typeface="Calibri" panose="020F0502020204030204" pitchFamily="34" charset="0"/>
                <a:cs typeface="Tahoma" panose="020B0604030504040204" pitchFamily="34" charset="0"/>
              </a:rPr>
              <a:t>紧张的</a:t>
            </a:r>
            <a:endParaRPr kumimoji="1" lang="en-US" altLang="zh-CN" sz="2800" b="1" i="1" dirty="0">
              <a:solidFill>
                <a:srgbClr val="FF0000"/>
              </a:solidFill>
              <a:latin typeface="Times New Roman" panose="02020603050405020304" pitchFamily="18" charset="0"/>
              <a:cs typeface="Times New Roman" pitchFamily="18" charset="0"/>
            </a:endParaRPr>
          </a:p>
        </p:txBody>
      </p:sp>
      <p:sp>
        <p:nvSpPr>
          <p:cNvPr id="12" name="AutoShape 4"/>
          <p:cNvSpPr>
            <a:spLocks noChangeArrowheads="1"/>
          </p:cNvSpPr>
          <p:nvPr/>
        </p:nvSpPr>
        <p:spPr bwMode="auto">
          <a:xfrm>
            <a:off x="2462163" y="1043161"/>
            <a:ext cx="6566497" cy="527342"/>
          </a:xfrm>
          <a:prstGeom prst="roundRect">
            <a:avLst>
              <a:gd name="adj" fmla="val 16667"/>
            </a:avLst>
          </a:prstGeom>
          <a:solidFill>
            <a:schemeClr val="bg1"/>
          </a:solidFill>
          <a:ln w="31750">
            <a:solidFill>
              <a:srgbClr val="0000FF"/>
            </a:solidFill>
            <a:round/>
            <a:headEnd/>
            <a:tailEnd/>
          </a:ln>
          <a:effectLst/>
        </p:spPr>
        <p:txBody>
          <a:bodyPr wrap="none" anchor="ctr"/>
          <a:lstStyle/>
          <a:p>
            <a:r>
              <a:rPr lang="en-US" altLang="zh-CN" sz="2800" b="1" kern="0" dirty="0" smtClean="0">
                <a:solidFill>
                  <a:srgbClr val="000000"/>
                </a:solidFill>
                <a:latin typeface="Calibri" panose="020F0502020204030204" pitchFamily="34" charset="0"/>
                <a:cs typeface="Tahoma" panose="020B0604030504040204" pitchFamily="34" charset="0"/>
              </a:rPr>
              <a:t>(</a:t>
            </a:r>
            <a:r>
              <a:rPr lang="zh-CN" altLang="zh-CN" sz="2800" b="1" kern="0" dirty="0" smtClean="0">
                <a:solidFill>
                  <a:srgbClr val="000000"/>
                </a:solidFill>
                <a:latin typeface="Calibri" panose="020F0502020204030204" pitchFamily="34" charset="0"/>
                <a:cs typeface="Tahoma" panose="020B0604030504040204" pitchFamily="34" charset="0"/>
              </a:rPr>
              <a:t>肌肉</a:t>
            </a:r>
            <a:r>
              <a:rPr lang="zh-CN" altLang="zh-CN" sz="2800" b="1" kern="0" dirty="0">
                <a:solidFill>
                  <a:srgbClr val="000000"/>
                </a:solidFill>
                <a:latin typeface="Calibri" panose="020F0502020204030204" pitchFamily="34" charset="0"/>
                <a:cs typeface="Tahoma" panose="020B0604030504040204" pitchFamily="34" charset="0"/>
              </a:rPr>
              <a:t>或身体</a:t>
            </a:r>
            <a:r>
              <a:rPr lang="zh-CN" altLang="zh-CN" sz="2800" b="1" kern="0" dirty="0" smtClean="0">
                <a:solidFill>
                  <a:srgbClr val="000000"/>
                </a:solidFill>
                <a:latin typeface="Calibri" panose="020F0502020204030204" pitchFamily="34" charset="0"/>
                <a:cs typeface="Tahoma" panose="020B0604030504040204" pitchFamily="34" charset="0"/>
              </a:rPr>
              <a:t>部位</a:t>
            </a:r>
            <a:r>
              <a:rPr lang="en-US" altLang="zh-CN" sz="2800" b="1" kern="0" dirty="0" smtClean="0">
                <a:solidFill>
                  <a:srgbClr val="000000"/>
                </a:solidFill>
                <a:latin typeface="Calibri" panose="020F0502020204030204" pitchFamily="34" charset="0"/>
                <a:cs typeface="Tahoma" panose="020B0604030504040204" pitchFamily="34" charset="0"/>
              </a:rPr>
              <a:t>) </a:t>
            </a:r>
            <a:r>
              <a:rPr lang="zh-CN" altLang="zh-CN" sz="2800" b="1" kern="0" dirty="0" smtClean="0">
                <a:solidFill>
                  <a:srgbClr val="000000"/>
                </a:solidFill>
                <a:latin typeface="Calibri" panose="020F0502020204030204" pitchFamily="34" charset="0"/>
                <a:cs typeface="Tahoma" panose="020B0604030504040204" pitchFamily="34" charset="0"/>
              </a:rPr>
              <a:t>绷</a:t>
            </a:r>
            <a:r>
              <a:rPr lang="zh-CN" altLang="zh-CN" sz="2800" b="1" kern="0" dirty="0">
                <a:solidFill>
                  <a:srgbClr val="000000"/>
                </a:solidFill>
                <a:latin typeface="Calibri" panose="020F0502020204030204" pitchFamily="34" charset="0"/>
                <a:cs typeface="Tahoma" panose="020B0604030504040204" pitchFamily="34" charset="0"/>
              </a:rPr>
              <a:t>紧的，不松弛的</a:t>
            </a:r>
            <a:endParaRPr lang="en-US" altLang="zh-CN" sz="2800" b="1" kern="0" dirty="0">
              <a:solidFill>
                <a:srgbClr val="000000"/>
              </a:solidFill>
              <a:latin typeface="Calibri" panose="020F0502020204030204" pitchFamily="34" charset="0"/>
              <a:cs typeface="Tahoma" panose="020B0604030504040204" pitchFamily="34" charset="0"/>
            </a:endParaRPr>
          </a:p>
        </p:txBody>
      </p:sp>
      <p:sp>
        <p:nvSpPr>
          <p:cNvPr id="13" name="AutoShape 4"/>
          <p:cNvSpPr>
            <a:spLocks noChangeArrowheads="1"/>
          </p:cNvSpPr>
          <p:nvPr/>
        </p:nvSpPr>
        <p:spPr bwMode="auto">
          <a:xfrm>
            <a:off x="2462162" y="1957305"/>
            <a:ext cx="6241478" cy="527342"/>
          </a:xfrm>
          <a:prstGeom prst="roundRect">
            <a:avLst>
              <a:gd name="adj" fmla="val 16667"/>
            </a:avLst>
          </a:prstGeom>
          <a:solidFill>
            <a:schemeClr val="bg1"/>
          </a:solidFill>
          <a:ln w="31750">
            <a:solidFill>
              <a:srgbClr val="0000FF"/>
            </a:solidFill>
            <a:round/>
            <a:headEnd/>
            <a:tailEnd/>
          </a:ln>
          <a:effectLst/>
        </p:spPr>
        <p:txBody>
          <a:bodyPr wrap="none" anchor="ctr"/>
          <a:lstStyle/>
          <a:p>
            <a:r>
              <a:rPr lang="zh-CN" altLang="zh-CN" sz="2800" b="1" kern="0" dirty="0">
                <a:solidFill>
                  <a:srgbClr val="000000"/>
                </a:solidFill>
                <a:latin typeface="Calibri" panose="020F0502020204030204" pitchFamily="34" charset="0"/>
                <a:cs typeface="Tahoma" panose="020B0604030504040204" pitchFamily="34" charset="0"/>
              </a:rPr>
              <a:t>（金属丝等）拉紧的，绷紧的</a:t>
            </a:r>
            <a:endParaRPr lang="en-US" altLang="zh-CN" sz="2800" b="1" kern="0" dirty="0">
              <a:solidFill>
                <a:srgbClr val="000000"/>
              </a:solidFill>
              <a:latin typeface="Calibri" panose="020F0502020204030204" pitchFamily="34" charset="0"/>
              <a:cs typeface="Tahoma" panose="020B0604030504040204" pitchFamily="34" charset="0"/>
            </a:endParaRPr>
          </a:p>
        </p:txBody>
      </p:sp>
      <p:sp>
        <p:nvSpPr>
          <p:cNvPr id="15" name="AutoShape 4"/>
          <p:cNvSpPr>
            <a:spLocks noChangeArrowheads="1"/>
          </p:cNvSpPr>
          <p:nvPr/>
        </p:nvSpPr>
        <p:spPr bwMode="auto">
          <a:xfrm>
            <a:off x="2131694" y="2722503"/>
            <a:ext cx="6087974" cy="527342"/>
          </a:xfrm>
          <a:prstGeom prst="roundRect">
            <a:avLst>
              <a:gd name="adj" fmla="val 16667"/>
            </a:avLst>
          </a:prstGeom>
          <a:solidFill>
            <a:schemeClr val="bg1"/>
          </a:solidFill>
          <a:ln w="31750">
            <a:solidFill>
              <a:srgbClr val="0000FF"/>
            </a:solidFill>
            <a:round/>
            <a:headEnd/>
            <a:tailEnd/>
          </a:ln>
          <a:effectLst/>
        </p:spPr>
        <p:txBody>
          <a:bodyPr wrap="none" anchor="ctr"/>
          <a:lstStyle/>
          <a:p>
            <a:r>
              <a:rPr lang="zh-CN" altLang="zh-CN" sz="2800" b="1" kern="0" dirty="0">
                <a:solidFill>
                  <a:srgbClr val="000000"/>
                </a:solidFill>
                <a:latin typeface="Calibri" panose="020F0502020204030204" pitchFamily="34" charset="0"/>
                <a:cs typeface="Tahoma" panose="020B0604030504040204" pitchFamily="34" charset="0"/>
              </a:rPr>
              <a:t>变得</a:t>
            </a:r>
            <a:r>
              <a:rPr lang="zh-CN" altLang="zh-CN" sz="2800" b="1" kern="0" dirty="0" smtClean="0">
                <a:solidFill>
                  <a:srgbClr val="000000"/>
                </a:solidFill>
                <a:latin typeface="Calibri" panose="020F0502020204030204" pitchFamily="34" charset="0"/>
                <a:cs typeface="Tahoma" panose="020B0604030504040204" pitchFamily="34" charset="0"/>
              </a:rPr>
              <a:t>紧张</a:t>
            </a:r>
            <a:r>
              <a:rPr lang="en-US" altLang="zh-CN" sz="2800" b="1" kern="0" dirty="0" smtClean="0">
                <a:solidFill>
                  <a:srgbClr val="000000"/>
                </a:solidFill>
                <a:latin typeface="Calibri" panose="020F0502020204030204" pitchFamily="34" charset="0"/>
                <a:cs typeface="Tahoma" panose="020B0604030504040204" pitchFamily="34" charset="0"/>
              </a:rPr>
              <a:t>  </a:t>
            </a:r>
            <a:r>
              <a:rPr lang="en-US" altLang="zh-CN" sz="2800" b="1" dirty="0">
                <a:solidFill>
                  <a:srgbClr val="FF0000"/>
                </a:solidFill>
                <a:latin typeface="Times New Roman" pitchFamily="18" charset="0"/>
                <a:ea typeface="+mn-ea"/>
                <a:cs typeface="Times New Roman" pitchFamily="18" charset="0"/>
              </a:rPr>
              <a:t>tense up </a:t>
            </a:r>
            <a:r>
              <a:rPr lang="zh-CN" altLang="zh-CN" sz="2800" b="1" kern="0" dirty="0">
                <a:solidFill>
                  <a:srgbClr val="000000"/>
                </a:solidFill>
                <a:latin typeface="Calibri" panose="020F0502020204030204" pitchFamily="34" charset="0"/>
                <a:cs typeface="Tahoma" panose="020B0604030504040204" pitchFamily="34" charset="0"/>
              </a:rPr>
              <a:t>使紧张</a:t>
            </a:r>
            <a:endParaRPr lang="en-US" altLang="zh-CN" sz="2800" b="1" kern="0" dirty="0">
              <a:solidFill>
                <a:srgbClr val="000000"/>
              </a:solidFill>
              <a:latin typeface="Calibri" panose="020F0502020204030204" pitchFamily="34" charset="0"/>
              <a:cs typeface="Tahoma" panose="020B0604030504040204" pitchFamily="34" charset="0"/>
            </a:endParaRPr>
          </a:p>
        </p:txBody>
      </p:sp>
      <p:sp>
        <p:nvSpPr>
          <p:cNvPr id="16" name="AutoShape 4"/>
          <p:cNvSpPr>
            <a:spLocks noChangeArrowheads="1"/>
          </p:cNvSpPr>
          <p:nvPr/>
        </p:nvSpPr>
        <p:spPr bwMode="auto">
          <a:xfrm>
            <a:off x="1978190" y="3682862"/>
            <a:ext cx="6241478" cy="527342"/>
          </a:xfrm>
          <a:prstGeom prst="roundRect">
            <a:avLst>
              <a:gd name="adj" fmla="val 16667"/>
            </a:avLst>
          </a:prstGeom>
          <a:solidFill>
            <a:schemeClr val="bg1"/>
          </a:solidFill>
          <a:ln w="31750">
            <a:solidFill>
              <a:srgbClr val="0000FF"/>
            </a:solidFill>
            <a:round/>
            <a:headEnd/>
            <a:tailEnd/>
          </a:ln>
          <a:effectLst/>
        </p:spPr>
        <p:txBody>
          <a:bodyPr wrap="none" anchor="ctr"/>
          <a:lstStyle/>
          <a:p>
            <a:r>
              <a:rPr lang="zh-CN" altLang="zh-CN" sz="2800" b="1" kern="0" dirty="0">
                <a:solidFill>
                  <a:srgbClr val="000000"/>
                </a:solidFill>
                <a:latin typeface="Calibri" panose="020F0502020204030204" pitchFamily="34" charset="0"/>
                <a:cs typeface="Tahoma" panose="020B0604030504040204" pitchFamily="34" charset="0"/>
              </a:rPr>
              <a:t>把……收紧，使（自己）紧张起来</a:t>
            </a:r>
            <a:endParaRPr lang="en-US" altLang="zh-CN" sz="2800" b="1" kern="0" dirty="0">
              <a:solidFill>
                <a:srgbClr val="000000"/>
              </a:solidFill>
              <a:latin typeface="Calibri" panose="020F0502020204030204" pitchFamily="34" charset="0"/>
              <a:cs typeface="Tahoma" panose="020B0604030504040204" pitchFamily="34" charset="0"/>
            </a:endParaRPr>
          </a:p>
        </p:txBody>
      </p:sp>
      <p:cxnSp>
        <p:nvCxnSpPr>
          <p:cNvPr id="17" name="直接连接符 16"/>
          <p:cNvCxnSpPr>
            <a:endCxn id="12" idx="1"/>
          </p:cNvCxnSpPr>
          <p:nvPr/>
        </p:nvCxnSpPr>
        <p:spPr bwMode="auto">
          <a:xfrm flipV="1">
            <a:off x="2295132" y="1306832"/>
            <a:ext cx="167031" cy="24062"/>
          </a:xfrm>
          <a:prstGeom prst="line">
            <a:avLst/>
          </a:prstGeom>
          <a:solidFill>
            <a:schemeClr val="bg1"/>
          </a:solidFill>
          <a:ln w="3175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AutoShape 4"/>
          <p:cNvSpPr>
            <a:spLocks noChangeArrowheads="1"/>
          </p:cNvSpPr>
          <p:nvPr/>
        </p:nvSpPr>
        <p:spPr bwMode="auto">
          <a:xfrm>
            <a:off x="1466483" y="4385426"/>
            <a:ext cx="1962547" cy="507900"/>
          </a:xfrm>
          <a:prstGeom prst="roundRect">
            <a:avLst>
              <a:gd name="adj" fmla="val 16667"/>
            </a:avLst>
          </a:prstGeom>
          <a:solidFill>
            <a:schemeClr val="bg1"/>
          </a:solidFill>
          <a:ln w="31750">
            <a:solidFill>
              <a:srgbClr val="0000FF"/>
            </a:solidFill>
            <a:round/>
            <a:headEnd/>
            <a:tailEnd/>
          </a:ln>
          <a:effectLst/>
        </p:spPr>
        <p:txBody>
          <a:bodyPr wrap="none" anchor="ctr"/>
          <a:lstStyle>
            <a:lvl1pPr>
              <a:lnSpc>
                <a:spcPct val="130000"/>
              </a:lnSpc>
              <a:defRPr kumimoji="1" sz="3600" b="1">
                <a:solidFill>
                  <a:srgbClr val="000000"/>
                </a:solidFill>
                <a:latin typeface="Times New Roman" panose="02020603050405020304" pitchFamily="18" charset="0"/>
                <a:ea typeface="宋体" panose="02010600030101010101" pitchFamily="2" charset="-122"/>
              </a:defRPr>
            </a:lvl1pPr>
            <a:lvl2pPr marL="742950" indent="-285750">
              <a:lnSpc>
                <a:spcPct val="130000"/>
              </a:lnSpc>
              <a:defRPr kumimoji="1" sz="3600" b="1">
                <a:solidFill>
                  <a:srgbClr val="000000"/>
                </a:solidFill>
                <a:latin typeface="Times New Roman" panose="02020603050405020304" pitchFamily="18" charset="0"/>
                <a:ea typeface="宋体" panose="02010600030101010101" pitchFamily="2" charset="-122"/>
              </a:defRPr>
            </a:lvl2pPr>
            <a:lvl3pPr marL="11430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3pPr>
            <a:lvl4pPr marL="16002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4pPr>
            <a:lvl5pPr marL="20574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9pPr>
          </a:lstStyle>
          <a:p>
            <a:pPr eaLnBrk="1" hangingPunct="1">
              <a:lnSpc>
                <a:spcPct val="100000"/>
              </a:lnSpc>
            </a:pPr>
            <a:r>
              <a:rPr lang="en-US" altLang="zh-CN" sz="2800" i="1" dirty="0" smtClean="0">
                <a:solidFill>
                  <a:srgbClr val="FF0000"/>
                </a:solidFill>
                <a:cs typeface="Times New Roman" pitchFamily="18" charset="0"/>
              </a:rPr>
              <a:t>n</a:t>
            </a:r>
            <a:r>
              <a:rPr lang="en-US" altLang="zh-CN" sz="2800" dirty="0" smtClean="0">
                <a:solidFill>
                  <a:srgbClr val="FF0000"/>
                </a:solidFill>
                <a:cs typeface="Times New Roman" pitchFamily="18" charset="0"/>
              </a:rPr>
              <a:t>. </a:t>
            </a:r>
            <a:r>
              <a:rPr lang="zh-CN" altLang="en-US" sz="2800" kern="0" dirty="0">
                <a:latin typeface="Calibri" panose="020F0502020204030204" pitchFamily="34" charset="0"/>
                <a:cs typeface="Tahoma" panose="020B0604030504040204" pitchFamily="34" charset="0"/>
              </a:rPr>
              <a:t>时态</a:t>
            </a:r>
          </a:p>
        </p:txBody>
      </p:sp>
      <p:cxnSp>
        <p:nvCxnSpPr>
          <p:cNvPr id="21" name="直接连接符 20"/>
          <p:cNvCxnSpPr/>
          <p:nvPr/>
        </p:nvCxnSpPr>
        <p:spPr bwMode="auto">
          <a:xfrm>
            <a:off x="1101873" y="2508708"/>
            <a:ext cx="329702" cy="741137"/>
          </a:xfrm>
          <a:prstGeom prst="line">
            <a:avLst/>
          </a:prstGeom>
          <a:solidFill>
            <a:schemeClr val="bg1"/>
          </a:solidFill>
          <a:ln w="3175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173" name="矩形 4"/>
          <p:cNvSpPr>
            <a:spLocks noChangeArrowheads="1"/>
          </p:cNvSpPr>
          <p:nvPr/>
        </p:nvSpPr>
        <p:spPr bwMode="auto">
          <a:xfrm>
            <a:off x="290630" y="114364"/>
            <a:ext cx="8610600" cy="2610651"/>
          </a:xfrm>
          <a:prstGeom prst="rect">
            <a:avLst/>
          </a:prstGeom>
          <a:noFill/>
          <a:ln w="9525" algn="ctr">
            <a:noFill/>
            <a:miter lim="800000"/>
            <a:headEnd/>
            <a:tailEnd/>
          </a:ln>
          <a:effectLst/>
        </p:spPr>
        <p:txBody>
          <a:bodyPr>
            <a:spAutoFit/>
          </a:bodyPr>
          <a:lstStyle/>
          <a:p>
            <a:pPr marL="450850" indent="-450850" eaLnBrk="0" hangingPunct="0">
              <a:lnSpc>
                <a:spcPct val="114000"/>
              </a:lnSpc>
            </a:pPr>
            <a:r>
              <a:rPr lang="en-US" altLang="zh-CN" sz="3400" b="1" dirty="0" smtClean="0">
                <a:latin typeface="Times New Roman" pitchFamily="18" charset="0"/>
                <a:cs typeface="Times New Roman" pitchFamily="18" charset="0"/>
              </a:rPr>
              <a:t>5</a:t>
            </a:r>
            <a:r>
              <a:rPr lang="en-US" altLang="zh-CN" sz="2800" b="1" dirty="0" smtClean="0">
                <a:latin typeface="Times New Roman" pitchFamily="18" charset="0"/>
                <a:cs typeface="Times New Roman" pitchFamily="18" charset="0"/>
              </a:rPr>
              <a:t>. The audience did not </a:t>
            </a:r>
            <a:r>
              <a:rPr lang="en-US" altLang="zh-CN" sz="2800" b="1" dirty="0" smtClean="0">
                <a:solidFill>
                  <a:srgbClr val="FF0000"/>
                </a:solidFill>
                <a:latin typeface="Times New Roman" pitchFamily="18" charset="0"/>
                <a:cs typeface="Times New Roman" pitchFamily="18" charset="0"/>
              </a:rPr>
              <a:t>hesitate</a:t>
            </a:r>
            <a:r>
              <a:rPr lang="en-US" altLang="zh-CN" sz="2800" b="1" dirty="0" smtClean="0">
                <a:latin typeface="Times New Roman" pitchFamily="18" charset="0"/>
                <a:cs typeface="Times New Roman" pitchFamily="18" charset="0"/>
              </a:rPr>
              <a:t> to applaud loudly as the famous composer walked out onto the stage for the first time in 12 years</a:t>
            </a:r>
          </a:p>
          <a:p>
            <a:pPr marL="450850" indent="-450850" eaLnBrk="0" hangingPunct="0">
              <a:lnSpc>
                <a:spcPct val="114000"/>
              </a:lnSpc>
            </a:pPr>
            <a:r>
              <a:rPr lang="en-US" altLang="zh-CN" sz="2800" b="1" dirty="0" smtClean="0">
                <a:latin typeface="Times New Roman" pitchFamily="18" charset="0"/>
                <a:cs typeface="Times New Roman" pitchFamily="18" charset="0"/>
              </a:rPr>
              <a:t>    </a:t>
            </a:r>
            <a:r>
              <a:rPr lang="zh-CN" altLang="en-US" sz="2800" b="1" dirty="0" smtClean="0">
                <a:solidFill>
                  <a:srgbClr val="FF0000"/>
                </a:solidFill>
                <a:latin typeface="Times New Roman" pitchFamily="18" charset="0"/>
                <a:cs typeface="Times New Roman" pitchFamily="18" charset="0"/>
              </a:rPr>
              <a:t>当这位著名的作曲家</a:t>
            </a:r>
            <a:r>
              <a:rPr lang="en-US" altLang="zh-CN" sz="2800" b="1" dirty="0" smtClean="0">
                <a:solidFill>
                  <a:srgbClr val="FF0000"/>
                </a:solidFill>
                <a:latin typeface="Times New Roman" pitchFamily="18" charset="0"/>
                <a:cs typeface="Times New Roman" pitchFamily="18" charset="0"/>
              </a:rPr>
              <a:t>12</a:t>
            </a:r>
            <a:r>
              <a:rPr lang="zh-CN" altLang="en-US" sz="2800" b="1" dirty="0" smtClean="0">
                <a:solidFill>
                  <a:srgbClr val="FF0000"/>
                </a:solidFill>
                <a:latin typeface="Times New Roman" pitchFamily="18" charset="0"/>
                <a:cs typeface="Times New Roman" pitchFamily="18" charset="0"/>
              </a:rPr>
              <a:t>年来第一次走上舞台时，观众们毫不犹豫地热烈鼓起掌来。</a:t>
            </a:r>
            <a:endParaRPr lang="zh-CN" altLang="en-US" sz="2800" b="1" dirty="0">
              <a:solidFill>
                <a:srgbClr val="FF0000"/>
              </a:solidFill>
              <a:latin typeface="Times New Roman" pitchFamily="18" charset="0"/>
              <a:cs typeface="Times New Roman" pitchFamily="18" charset="0"/>
            </a:endParaRPr>
          </a:p>
        </p:txBody>
      </p:sp>
      <p:sp>
        <p:nvSpPr>
          <p:cNvPr id="5123" name="TextBox 4"/>
          <p:cNvSpPr txBox="1">
            <a:spLocks noChangeArrowheads="1"/>
          </p:cNvSpPr>
          <p:nvPr/>
        </p:nvSpPr>
        <p:spPr bwMode="auto">
          <a:xfrm>
            <a:off x="560463" y="2753722"/>
            <a:ext cx="8305582" cy="2057230"/>
          </a:xfrm>
          <a:prstGeom prst="rect">
            <a:avLst/>
          </a:prstGeom>
          <a:noFill/>
          <a:ln w="9525">
            <a:noFill/>
            <a:miter lim="800000"/>
            <a:headEnd/>
            <a:tailEnd/>
          </a:ln>
        </p:spPr>
        <p:txBody>
          <a:bodyPr wrap="square">
            <a:spAutoFit/>
          </a:bodyPr>
          <a:lstStyle/>
          <a:p>
            <a:pPr marL="2060575" indent="-2060575" eaLnBrk="0" hangingPunct="0">
              <a:lnSpc>
                <a:spcPct val="114000"/>
              </a:lnSpc>
            </a:pPr>
            <a:r>
              <a:rPr lang="en-US" altLang="zh-CN" sz="2800" b="1" dirty="0" smtClean="0">
                <a:solidFill>
                  <a:srgbClr val="FF0000"/>
                </a:solidFill>
                <a:latin typeface="Times New Roman" pitchFamily="18" charset="0"/>
                <a:cs typeface="Times New Roman" pitchFamily="18" charset="0"/>
              </a:rPr>
              <a:t>hesitate </a:t>
            </a:r>
            <a:r>
              <a:rPr lang="en-US" altLang="zh-CN" sz="2800" b="1" i="1" dirty="0" smtClean="0">
                <a:solidFill>
                  <a:srgbClr val="FF0000"/>
                </a:solidFill>
                <a:latin typeface="Times New Roman" pitchFamily="18" charset="0"/>
                <a:cs typeface="Times New Roman" pitchFamily="18" charset="0"/>
              </a:rPr>
              <a:t>vi. </a:t>
            </a:r>
            <a:r>
              <a:rPr lang="en-US" altLang="zh-CN" sz="2800" b="1" dirty="0">
                <a:solidFill>
                  <a:srgbClr val="FF0000"/>
                </a:solidFill>
                <a:latin typeface="Times New Roman" pitchFamily="18" charset="0"/>
                <a:cs typeface="Times New Roman" pitchFamily="18" charset="0"/>
              </a:rPr>
              <a:t>to pause before saying or doing something because you are nervous or not </a:t>
            </a:r>
            <a:r>
              <a:rPr lang="en-US" altLang="zh-CN" sz="2800" b="1" dirty="0" smtClean="0">
                <a:solidFill>
                  <a:srgbClr val="FF0000"/>
                </a:solidFill>
                <a:latin typeface="Times New Roman" pitchFamily="18" charset="0"/>
                <a:cs typeface="Times New Roman" pitchFamily="18" charset="0"/>
              </a:rPr>
              <a:t>sure </a:t>
            </a:r>
          </a:p>
          <a:p>
            <a:pPr marL="2060575" indent="-2060575" eaLnBrk="0" hangingPunct="0">
              <a:lnSpc>
                <a:spcPct val="114000"/>
              </a:lnSpc>
            </a:pPr>
            <a:r>
              <a:rPr lang="en-US" altLang="zh-CN" sz="2800" b="1" dirty="0">
                <a:solidFill>
                  <a:srgbClr val="FF0000"/>
                </a:solidFill>
                <a:latin typeface="Times New Roman" pitchFamily="18" charset="0"/>
                <a:cs typeface="Times New Roman" pitchFamily="18" charset="0"/>
              </a:rPr>
              <a:t> </a:t>
            </a:r>
            <a:r>
              <a:rPr lang="en-US" altLang="zh-CN" sz="2800" b="1" dirty="0" smtClean="0">
                <a:solidFill>
                  <a:srgbClr val="FF0000"/>
                </a:solidFill>
                <a:latin typeface="Times New Roman" pitchFamily="18" charset="0"/>
                <a:cs typeface="Times New Roman" pitchFamily="18" charset="0"/>
              </a:rPr>
              <a:t>                  </a:t>
            </a:r>
            <a:r>
              <a:rPr lang="zh-CN" altLang="en-US" sz="2800" b="1" dirty="0" smtClean="0">
                <a:latin typeface="Times New Roman" pitchFamily="18" charset="0"/>
                <a:cs typeface="Times New Roman" pitchFamily="18" charset="0"/>
              </a:rPr>
              <a:t>犹豫</a:t>
            </a:r>
            <a:r>
              <a:rPr lang="zh-CN" altLang="en-US" sz="2800" b="1" dirty="0">
                <a:latin typeface="Times New Roman" pitchFamily="18" charset="0"/>
                <a:cs typeface="Times New Roman" pitchFamily="18" charset="0"/>
              </a:rPr>
              <a:t>，</a:t>
            </a:r>
            <a:r>
              <a:rPr lang="zh-CN" altLang="en-US" sz="2800" b="1" dirty="0" smtClean="0">
                <a:latin typeface="Times New Roman" pitchFamily="18" charset="0"/>
                <a:cs typeface="Times New Roman" pitchFamily="18" charset="0"/>
              </a:rPr>
              <a:t>踌躇  </a:t>
            </a:r>
            <a:r>
              <a:rPr lang="zh-CN" altLang="zh-CN" sz="2800" b="1" dirty="0" smtClean="0">
                <a:latin typeface="Times New Roman" pitchFamily="18" charset="0"/>
                <a:cs typeface="Times New Roman" pitchFamily="18" charset="0"/>
              </a:rPr>
              <a:t>可</a:t>
            </a:r>
            <a:r>
              <a:rPr lang="zh-CN" altLang="zh-CN" sz="2800" b="1" dirty="0">
                <a:latin typeface="Times New Roman" pitchFamily="18" charset="0"/>
                <a:cs typeface="Times New Roman" pitchFamily="18" charset="0"/>
              </a:rPr>
              <a:t>与介词</a:t>
            </a:r>
            <a:r>
              <a:rPr lang="en-US" altLang="zh-CN" sz="2800" b="1" dirty="0">
                <a:latin typeface="Times New Roman" pitchFamily="18" charset="0"/>
                <a:cs typeface="Times New Roman" pitchFamily="18" charset="0"/>
              </a:rPr>
              <a:t>about / over</a:t>
            </a:r>
            <a:r>
              <a:rPr lang="zh-CN" altLang="zh-CN" sz="2800" b="1" dirty="0">
                <a:latin typeface="Times New Roman" pitchFamily="18" charset="0"/>
                <a:cs typeface="Times New Roman" pitchFamily="18" charset="0"/>
              </a:rPr>
              <a:t>连用或后跟不定式</a:t>
            </a:r>
            <a:endParaRPr lang="en-US" altLang="zh-CN"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blinds(horizontal)">
                                      <p:cBhvr>
                                        <p:cTn id="10" dur="5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173" name="矩形 4"/>
          <p:cNvSpPr>
            <a:spLocks noChangeArrowheads="1"/>
          </p:cNvSpPr>
          <p:nvPr/>
        </p:nvSpPr>
        <p:spPr bwMode="auto">
          <a:xfrm>
            <a:off x="533506" y="514404"/>
            <a:ext cx="8305582" cy="3822585"/>
          </a:xfrm>
          <a:prstGeom prst="rect">
            <a:avLst/>
          </a:prstGeom>
          <a:noFill/>
          <a:ln w="9525" algn="ctr">
            <a:noFill/>
            <a:miter lim="800000"/>
            <a:headEnd/>
            <a:tailEnd/>
          </a:ln>
          <a:effectLst/>
        </p:spPr>
        <p:txBody>
          <a:bodyPr wrap="square">
            <a:spAutoFit/>
          </a:bodyPr>
          <a:lstStyle/>
          <a:p>
            <a:pPr marL="536575" indent="-536575">
              <a:lnSpc>
                <a:spcPct val="120000"/>
              </a:lnSpc>
            </a:pPr>
            <a:r>
              <a:rPr lang="en-US" altLang="zh-CN" sz="3400" b="1" dirty="0" smtClean="0">
                <a:latin typeface="Times New Roman" pitchFamily="18" charset="0"/>
                <a:cs typeface="Times New Roman" pitchFamily="18" charset="0"/>
              </a:rPr>
              <a:t>e.g. </a:t>
            </a:r>
            <a:r>
              <a:rPr lang="en-US" altLang="zh-CN" sz="2800" b="1" dirty="0">
                <a:latin typeface="Times New Roman" pitchFamily="18" charset="0"/>
                <a:cs typeface="Times New Roman" pitchFamily="18" charset="0"/>
              </a:rPr>
              <a:t>He </a:t>
            </a:r>
            <a:r>
              <a:rPr lang="en-US" altLang="zh-CN" sz="2800" b="1" dirty="0">
                <a:solidFill>
                  <a:srgbClr val="FF0000"/>
                </a:solidFill>
                <a:latin typeface="Times New Roman" pitchFamily="18" charset="0"/>
                <a:cs typeface="Times New Roman" pitchFamily="18" charset="0"/>
              </a:rPr>
              <a:t>hesitated</a:t>
            </a:r>
            <a:r>
              <a:rPr lang="en-US" altLang="zh-CN" sz="2800" b="1" dirty="0">
                <a:latin typeface="Times New Roman" pitchFamily="18" charset="0"/>
                <a:cs typeface="Times New Roman" pitchFamily="18" charset="0"/>
              </a:rPr>
              <a:t> for a moment, and then knocked on the door.</a:t>
            </a:r>
            <a:endParaRPr lang="zh-CN" altLang="zh-CN" sz="2800" b="1" dirty="0">
              <a:latin typeface="Times New Roman" pitchFamily="18" charset="0"/>
              <a:cs typeface="Times New Roman" pitchFamily="18" charset="0"/>
            </a:endParaRPr>
          </a:p>
          <a:p>
            <a:pPr marL="536575" indent="-536575">
              <a:lnSpc>
                <a:spcPct val="120000"/>
              </a:lnSpc>
            </a:pPr>
            <a:r>
              <a:rPr lang="en-US" altLang="zh-CN" sz="2800" b="1" dirty="0" smtClean="0">
                <a:latin typeface="Times New Roman" pitchFamily="18" charset="0"/>
                <a:cs typeface="Times New Roman" pitchFamily="18" charset="0"/>
              </a:rPr>
              <a:t>     Jack </a:t>
            </a:r>
            <a:r>
              <a:rPr lang="en-US" altLang="zh-CN" sz="2800" b="1" dirty="0">
                <a:latin typeface="Times New Roman" pitchFamily="18" charset="0"/>
                <a:cs typeface="Times New Roman" pitchFamily="18" charset="0"/>
              </a:rPr>
              <a:t>is still </a:t>
            </a:r>
            <a:r>
              <a:rPr lang="en-US" altLang="zh-CN" sz="2800" b="1" dirty="0">
                <a:solidFill>
                  <a:srgbClr val="FF0000"/>
                </a:solidFill>
                <a:latin typeface="Times New Roman" pitchFamily="18" charset="0"/>
                <a:cs typeface="Times New Roman" pitchFamily="18" charset="0"/>
              </a:rPr>
              <a:t>hesitating about </a:t>
            </a:r>
            <a:r>
              <a:rPr lang="en-US" altLang="zh-CN" sz="2800" b="1" dirty="0">
                <a:latin typeface="Times New Roman" pitchFamily="18" charset="0"/>
                <a:cs typeface="Times New Roman" pitchFamily="18" charset="0"/>
              </a:rPr>
              <a:t>the choice between the two computers.</a:t>
            </a:r>
            <a:endParaRPr lang="zh-CN" altLang="zh-CN" sz="2800" b="1" dirty="0">
              <a:latin typeface="Times New Roman" pitchFamily="18" charset="0"/>
              <a:cs typeface="Times New Roman" pitchFamily="18" charset="0"/>
            </a:endParaRPr>
          </a:p>
          <a:p>
            <a:pPr marL="536575" indent="-536575">
              <a:lnSpc>
                <a:spcPct val="120000"/>
              </a:lnSpc>
            </a:pPr>
            <a:r>
              <a:rPr lang="en-US" altLang="zh-CN" sz="2800" b="1" dirty="0" smtClean="0">
                <a:latin typeface="Times New Roman" pitchFamily="18" charset="0"/>
                <a:cs typeface="Times New Roman" pitchFamily="18" charset="0"/>
              </a:rPr>
              <a:t>     She </a:t>
            </a:r>
            <a:r>
              <a:rPr lang="en-US" altLang="zh-CN" sz="2800" b="1" dirty="0">
                <a:latin typeface="Times New Roman" pitchFamily="18" charset="0"/>
                <a:cs typeface="Times New Roman" pitchFamily="18" charset="0"/>
              </a:rPr>
              <a:t>stood there, </a:t>
            </a:r>
            <a:r>
              <a:rPr lang="en-US" altLang="zh-CN" sz="2800" b="1" dirty="0">
                <a:solidFill>
                  <a:srgbClr val="FF0000"/>
                </a:solidFill>
                <a:latin typeface="Times New Roman" pitchFamily="18" charset="0"/>
                <a:cs typeface="Times New Roman" pitchFamily="18" charset="0"/>
              </a:rPr>
              <a:t>hesitating over </a:t>
            </a:r>
            <a:r>
              <a:rPr lang="en-US" altLang="zh-CN" sz="2800" b="1" dirty="0">
                <a:latin typeface="Times New Roman" pitchFamily="18" charset="0"/>
                <a:cs typeface="Times New Roman" pitchFamily="18" charset="0"/>
              </a:rPr>
              <a:t>whether or not to tell him the truth.</a:t>
            </a:r>
            <a:endParaRPr lang="zh-CN" altLang="zh-CN" sz="2800" b="1" dirty="0">
              <a:latin typeface="Times New Roman" pitchFamily="18" charset="0"/>
              <a:cs typeface="Times New Roman" pitchFamily="18" charset="0"/>
            </a:endParaRPr>
          </a:p>
          <a:p>
            <a:pPr marL="536575" indent="-536575">
              <a:lnSpc>
                <a:spcPct val="120000"/>
              </a:lnSpc>
            </a:pPr>
            <a:r>
              <a:rPr lang="en-US" altLang="zh-CN" sz="2800" b="1" dirty="0" smtClean="0">
                <a:latin typeface="Times New Roman" pitchFamily="18" charset="0"/>
                <a:cs typeface="Times New Roman" pitchFamily="18" charset="0"/>
              </a:rPr>
              <a:t>     </a:t>
            </a:r>
            <a:endParaRPr lang="zh-CN" altLang="zh-CN"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173" name="矩形 4"/>
          <p:cNvSpPr>
            <a:spLocks noChangeArrowheads="1"/>
          </p:cNvSpPr>
          <p:nvPr/>
        </p:nvSpPr>
        <p:spPr bwMode="auto">
          <a:xfrm>
            <a:off x="381110" y="819196"/>
            <a:ext cx="8610600" cy="2788456"/>
          </a:xfrm>
          <a:prstGeom prst="rect">
            <a:avLst/>
          </a:prstGeom>
          <a:noFill/>
          <a:ln w="9525" algn="ctr">
            <a:noFill/>
            <a:miter lim="800000"/>
            <a:headEnd/>
            <a:tailEnd/>
          </a:ln>
          <a:effectLst/>
        </p:spPr>
        <p:txBody>
          <a:bodyPr>
            <a:spAutoFit/>
          </a:bodyPr>
          <a:lstStyle/>
          <a:p>
            <a:pPr marL="628650" indent="-628650" eaLnBrk="0" hangingPunct="0">
              <a:lnSpc>
                <a:spcPct val="120000"/>
              </a:lnSpc>
            </a:pPr>
            <a:r>
              <a:rPr lang="en-US" altLang="zh-CN" sz="3400" b="1" dirty="0" smtClean="0">
                <a:solidFill>
                  <a:srgbClr val="0000FF"/>
                </a:solidFill>
                <a:latin typeface="Times New Roman" pitchFamily="18" charset="0"/>
                <a:cs typeface="Times New Roman" pitchFamily="18" charset="0"/>
              </a:rPr>
              <a:t>【</a:t>
            </a:r>
            <a:r>
              <a:rPr lang="zh-CN" altLang="en-US" sz="3400" b="1" dirty="0">
                <a:solidFill>
                  <a:srgbClr val="0000FF"/>
                </a:solidFill>
                <a:latin typeface="Times New Roman" pitchFamily="18" charset="0"/>
                <a:cs typeface="Times New Roman" pitchFamily="18" charset="0"/>
              </a:rPr>
              <a:t>拓展</a:t>
            </a:r>
            <a:r>
              <a:rPr lang="en-US" altLang="zh-CN" sz="3400" b="1" dirty="0">
                <a:solidFill>
                  <a:srgbClr val="0000FF"/>
                </a:solidFill>
                <a:latin typeface="Times New Roman" pitchFamily="18" charset="0"/>
                <a:cs typeface="Times New Roman" pitchFamily="18" charset="0"/>
              </a:rPr>
              <a:t>】</a:t>
            </a:r>
          </a:p>
          <a:p>
            <a:pPr>
              <a:lnSpc>
                <a:spcPct val="120000"/>
              </a:lnSpc>
            </a:pPr>
            <a:r>
              <a:rPr lang="en-US" altLang="zh-CN" sz="2800" b="1" dirty="0">
                <a:solidFill>
                  <a:srgbClr val="FF0000"/>
                </a:solidFill>
                <a:latin typeface="Times New Roman" pitchFamily="18" charset="0"/>
                <a:cs typeface="Times New Roman" pitchFamily="18" charset="0"/>
              </a:rPr>
              <a:t>hesitation </a:t>
            </a:r>
            <a:r>
              <a:rPr lang="en-US" altLang="zh-CN" sz="2800" b="1" dirty="0" smtClean="0">
                <a:solidFill>
                  <a:srgbClr val="FF0000"/>
                </a:solidFill>
                <a:latin typeface="Times New Roman" pitchFamily="18" charset="0"/>
                <a:cs typeface="Times New Roman" pitchFamily="18" charset="0"/>
              </a:rPr>
              <a:t> </a:t>
            </a:r>
            <a:r>
              <a:rPr lang="en-US" altLang="zh-CN" sz="2800" b="1" i="1" dirty="0" smtClean="0">
                <a:solidFill>
                  <a:srgbClr val="FF0000"/>
                </a:solidFill>
                <a:latin typeface="Times New Roman" pitchFamily="18" charset="0"/>
                <a:cs typeface="Times New Roman" pitchFamily="18" charset="0"/>
              </a:rPr>
              <a:t>n</a:t>
            </a:r>
            <a:r>
              <a:rPr lang="en-US" altLang="zh-CN" sz="2800" b="1" i="1" dirty="0">
                <a:solidFill>
                  <a:srgbClr val="FF0000"/>
                </a:solidFill>
                <a:latin typeface="Times New Roman" pitchFamily="18" charset="0"/>
                <a:cs typeface="Times New Roman" pitchFamily="18" charset="0"/>
              </a:rPr>
              <a:t>. </a:t>
            </a:r>
            <a:r>
              <a:rPr lang="en-US" altLang="zh-CN" sz="2800" b="1" i="1" dirty="0" smtClean="0">
                <a:solidFill>
                  <a:srgbClr val="FF0000"/>
                </a:solidFill>
                <a:latin typeface="Times New Roman" pitchFamily="18" charset="0"/>
                <a:cs typeface="Times New Roman" pitchFamily="18" charset="0"/>
              </a:rPr>
              <a:t> </a:t>
            </a:r>
            <a:r>
              <a:rPr lang="zh-CN" altLang="zh-CN" sz="2800" b="1" dirty="0" smtClean="0">
                <a:latin typeface="Times New Roman" pitchFamily="18" charset="0"/>
                <a:cs typeface="Times New Roman" pitchFamily="18" charset="0"/>
              </a:rPr>
              <a:t>踌躇</a:t>
            </a:r>
            <a:r>
              <a:rPr lang="zh-CN" altLang="zh-CN" sz="2800" b="1" dirty="0">
                <a:latin typeface="Times New Roman" pitchFamily="18" charset="0"/>
                <a:cs typeface="Times New Roman" pitchFamily="18" charset="0"/>
              </a:rPr>
              <a:t>，犹豫</a:t>
            </a:r>
          </a:p>
          <a:p>
            <a:pPr>
              <a:lnSpc>
                <a:spcPct val="120000"/>
              </a:lnSpc>
            </a:pPr>
            <a:r>
              <a:rPr lang="en-US" altLang="zh-CN" sz="2800" b="1" dirty="0">
                <a:solidFill>
                  <a:srgbClr val="FF0000"/>
                </a:solidFill>
                <a:latin typeface="Times New Roman" pitchFamily="18" charset="0"/>
                <a:cs typeface="Times New Roman" pitchFamily="18" charset="0"/>
              </a:rPr>
              <a:t>without hesitation</a:t>
            </a:r>
            <a:r>
              <a:rPr lang="en-US" altLang="zh-CN" sz="2800" b="1" dirty="0">
                <a:latin typeface="Times New Roman" pitchFamily="18" charset="0"/>
                <a:cs typeface="Times New Roman" pitchFamily="18" charset="0"/>
              </a:rPr>
              <a:t> </a:t>
            </a:r>
            <a:r>
              <a:rPr lang="zh-CN" altLang="zh-CN" sz="2800" b="1" dirty="0">
                <a:latin typeface="Times New Roman" pitchFamily="18" charset="0"/>
                <a:cs typeface="Times New Roman" pitchFamily="18" charset="0"/>
              </a:rPr>
              <a:t>毫不犹豫地</a:t>
            </a:r>
          </a:p>
          <a:p>
            <a:pPr>
              <a:lnSpc>
                <a:spcPct val="120000"/>
              </a:lnSpc>
            </a:pPr>
            <a:r>
              <a:rPr lang="en-US" altLang="zh-CN" sz="2800" b="1" dirty="0">
                <a:solidFill>
                  <a:srgbClr val="FF0000"/>
                </a:solidFill>
                <a:latin typeface="Times New Roman" pitchFamily="18" charset="0"/>
                <a:cs typeface="Times New Roman" pitchFamily="18" charset="0"/>
              </a:rPr>
              <a:t>have no hesitation in doing </a:t>
            </a:r>
            <a:r>
              <a:rPr lang="en-US" altLang="zh-CN" sz="2800" b="1" dirty="0" err="1">
                <a:solidFill>
                  <a:srgbClr val="FF0000"/>
                </a:solidFill>
                <a:latin typeface="Times New Roman" pitchFamily="18" charset="0"/>
                <a:cs typeface="Times New Roman" pitchFamily="18" charset="0"/>
              </a:rPr>
              <a:t>sth</a:t>
            </a:r>
            <a:r>
              <a:rPr lang="en-US" altLang="zh-CN" sz="2800" b="1" dirty="0">
                <a:solidFill>
                  <a:srgbClr val="FF0000"/>
                </a:solidFill>
                <a:latin typeface="Times New Roman" pitchFamily="18" charset="0"/>
                <a:cs typeface="Times New Roman" pitchFamily="18" charset="0"/>
              </a:rPr>
              <a:t>.</a:t>
            </a:r>
            <a:r>
              <a:rPr lang="en-US" altLang="zh-CN" sz="2800" b="1" dirty="0">
                <a:latin typeface="Times New Roman" pitchFamily="18" charset="0"/>
                <a:cs typeface="Times New Roman" pitchFamily="18" charset="0"/>
              </a:rPr>
              <a:t> </a:t>
            </a:r>
            <a:endParaRPr lang="en-US" altLang="zh-CN" sz="2800" b="1" dirty="0" smtClean="0">
              <a:latin typeface="Times New Roman" pitchFamily="18" charset="0"/>
              <a:cs typeface="Times New Roman" pitchFamily="18" charset="0"/>
            </a:endParaRPr>
          </a:p>
          <a:p>
            <a:pPr>
              <a:lnSpc>
                <a:spcPct val="120000"/>
              </a:lnSpc>
            </a:pPr>
            <a:r>
              <a:rPr lang="zh-CN" altLang="zh-CN" sz="2800" b="1" dirty="0" smtClean="0">
                <a:latin typeface="Times New Roman" pitchFamily="18" charset="0"/>
                <a:cs typeface="Times New Roman" pitchFamily="18" charset="0"/>
              </a:rPr>
              <a:t>毫不犹豫</a:t>
            </a:r>
            <a:r>
              <a:rPr lang="zh-CN" altLang="zh-CN" sz="2800" b="1" dirty="0">
                <a:latin typeface="Times New Roman" pitchFamily="18" charset="0"/>
                <a:cs typeface="Times New Roman" pitchFamily="18" charset="0"/>
              </a:rPr>
              <a:t>地做某</a:t>
            </a:r>
            <a:r>
              <a:rPr lang="zh-CN" altLang="zh-CN" sz="2800" b="1" dirty="0" smtClean="0">
                <a:latin typeface="Times New Roman" pitchFamily="18" charset="0"/>
                <a:cs typeface="Times New Roman" pitchFamily="18" charset="0"/>
              </a:rPr>
              <a:t>事</a:t>
            </a:r>
            <a:endParaRPr lang="en-US" altLang="zh-CN"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173" name="矩形 4"/>
          <p:cNvSpPr>
            <a:spLocks noChangeArrowheads="1"/>
          </p:cNvSpPr>
          <p:nvPr/>
        </p:nvSpPr>
        <p:spPr bwMode="auto">
          <a:xfrm>
            <a:off x="152516" y="171514"/>
            <a:ext cx="8610600" cy="4672048"/>
          </a:xfrm>
          <a:prstGeom prst="rect">
            <a:avLst/>
          </a:prstGeom>
          <a:noFill/>
          <a:ln w="9525" algn="ctr">
            <a:noFill/>
            <a:miter lim="800000"/>
            <a:headEnd/>
            <a:tailEnd/>
          </a:ln>
          <a:effectLst/>
        </p:spPr>
        <p:txBody>
          <a:bodyPr>
            <a:spAutoFit/>
          </a:bodyPr>
          <a:lstStyle/>
          <a:p>
            <a:pPr marL="536575" indent="-536575">
              <a:lnSpc>
                <a:spcPct val="120000"/>
              </a:lnSpc>
            </a:pPr>
            <a:r>
              <a:rPr lang="zh-CN" altLang="zh-CN" sz="2800" b="1" dirty="0">
                <a:solidFill>
                  <a:srgbClr val="0000FF"/>
                </a:solidFill>
                <a:latin typeface="Times New Roman" pitchFamily="18" charset="0"/>
                <a:cs typeface="Times New Roman" pitchFamily="18" charset="0"/>
              </a:rPr>
              <a:t>根据汉语意思补全下面句子（每空一词）。</a:t>
            </a:r>
          </a:p>
          <a:p>
            <a:pPr marL="536575" indent="-536575">
              <a:lnSpc>
                <a:spcPct val="120000"/>
              </a:lnSpc>
            </a:pPr>
            <a:r>
              <a:rPr lang="en-US" altLang="zh-CN" sz="2800" b="1" dirty="0" smtClean="0">
                <a:latin typeface="Times New Roman" pitchFamily="18" charset="0"/>
                <a:cs typeface="Times New Roman" pitchFamily="18" charset="0"/>
              </a:rPr>
              <a:t>1)</a:t>
            </a:r>
            <a:r>
              <a:rPr lang="en-US" altLang="zh-CN" sz="2800" b="1" dirty="0">
                <a:latin typeface="Times New Roman" pitchFamily="18" charset="0"/>
                <a:cs typeface="Times New Roman" pitchFamily="18" charset="0"/>
              </a:rPr>
              <a:t> </a:t>
            </a:r>
            <a:r>
              <a:rPr lang="zh-CN" altLang="zh-CN" sz="2400" b="1" dirty="0">
                <a:latin typeface="Times New Roman" pitchFamily="18" charset="0"/>
                <a:cs typeface="Times New Roman" pitchFamily="18" charset="0"/>
              </a:rPr>
              <a:t>他对是否加入这个俱乐部仍拿不定主意。</a:t>
            </a:r>
          </a:p>
          <a:p>
            <a:pPr marL="536575" indent="-536575">
              <a:lnSpc>
                <a:spcPct val="120000"/>
              </a:lnSpc>
            </a:pPr>
            <a:r>
              <a:rPr lang="en-US" altLang="zh-CN" sz="2400" b="1" dirty="0" smtClean="0">
                <a:latin typeface="Times New Roman" pitchFamily="18" charset="0"/>
                <a:cs typeface="Times New Roman" pitchFamily="18" charset="0"/>
              </a:rPr>
              <a:t>    He’s </a:t>
            </a:r>
            <a:r>
              <a:rPr lang="en-US" altLang="zh-CN" sz="2400" b="1" dirty="0">
                <a:latin typeface="Times New Roman" pitchFamily="18" charset="0"/>
                <a:cs typeface="Times New Roman" pitchFamily="18" charset="0"/>
              </a:rPr>
              <a:t>still </a:t>
            </a:r>
            <a:r>
              <a:rPr lang="en-US" altLang="zh-CN" sz="2400" b="1" dirty="0" smtClean="0">
                <a:latin typeface="Times New Roman" pitchFamily="18" charset="0"/>
                <a:cs typeface="Times New Roman" pitchFamily="18" charset="0"/>
              </a:rPr>
              <a:t>__________ ___________ </a:t>
            </a:r>
            <a:r>
              <a:rPr lang="en-US" altLang="zh-CN" sz="2400" b="1" dirty="0">
                <a:latin typeface="Times New Roman" pitchFamily="18" charset="0"/>
                <a:cs typeface="Times New Roman" pitchFamily="18" charset="0"/>
              </a:rPr>
              <a:t>________ ________ ________ the club.</a:t>
            </a:r>
            <a:endParaRPr lang="zh-CN" altLang="zh-CN" sz="2400" b="1" dirty="0">
              <a:latin typeface="Times New Roman" pitchFamily="18" charset="0"/>
              <a:cs typeface="Times New Roman" pitchFamily="18" charset="0"/>
            </a:endParaRPr>
          </a:p>
          <a:p>
            <a:pPr marL="536575" indent="-536575">
              <a:lnSpc>
                <a:spcPct val="120000"/>
              </a:lnSpc>
            </a:pPr>
            <a:r>
              <a:rPr lang="en-US" altLang="zh-CN" sz="2400" b="1" dirty="0" smtClean="0">
                <a:latin typeface="Times New Roman" pitchFamily="18" charset="0"/>
                <a:cs typeface="Times New Roman" pitchFamily="18" charset="0"/>
              </a:rPr>
              <a:t>2)</a:t>
            </a:r>
            <a:r>
              <a:rPr lang="en-US" altLang="zh-CN" sz="2400" b="1" dirty="0">
                <a:latin typeface="Times New Roman" pitchFamily="18" charset="0"/>
                <a:cs typeface="Times New Roman" pitchFamily="18" charset="0"/>
              </a:rPr>
              <a:t> </a:t>
            </a:r>
            <a:r>
              <a:rPr lang="zh-CN" altLang="zh-CN" sz="2400" b="1" dirty="0">
                <a:latin typeface="Times New Roman" pitchFamily="18" charset="0"/>
                <a:cs typeface="Times New Roman" pitchFamily="18" charset="0"/>
              </a:rPr>
              <a:t>你有问题就直截了当地告诉我们。</a:t>
            </a:r>
          </a:p>
          <a:p>
            <a:pPr marL="536575" indent="-536575">
              <a:lnSpc>
                <a:spcPct val="120000"/>
              </a:lnSpc>
            </a:pPr>
            <a:r>
              <a:rPr lang="en-US" altLang="zh-CN" sz="2400" b="1" dirty="0" smtClean="0">
                <a:latin typeface="Times New Roman" pitchFamily="18" charset="0"/>
                <a:cs typeface="Times New Roman" pitchFamily="18" charset="0"/>
              </a:rPr>
              <a:t>    ________ </a:t>
            </a:r>
            <a:r>
              <a:rPr lang="en-US" altLang="zh-CN" sz="2400" b="1" dirty="0">
                <a:latin typeface="Times New Roman" pitchFamily="18" charset="0"/>
                <a:cs typeface="Times New Roman" pitchFamily="18" charset="0"/>
              </a:rPr>
              <a:t>________ ________ </a:t>
            </a:r>
            <a:r>
              <a:rPr lang="en-US" altLang="zh-CN" sz="2400" b="1" dirty="0" smtClean="0">
                <a:latin typeface="Times New Roman" pitchFamily="18" charset="0"/>
                <a:cs typeface="Times New Roman" pitchFamily="18" charset="0"/>
              </a:rPr>
              <a:t>________ _____if</a:t>
            </a:r>
            <a:r>
              <a:rPr lang="en-US" altLang="zh-CN" sz="2400" b="1" dirty="0">
                <a:latin typeface="Times New Roman" pitchFamily="18" charset="0"/>
                <a:cs typeface="Times New Roman" pitchFamily="18" charset="0"/>
              </a:rPr>
              <a:t>  you have a problem.</a:t>
            </a:r>
            <a:endParaRPr lang="zh-CN" altLang="zh-CN" sz="2400" b="1" dirty="0">
              <a:latin typeface="Times New Roman" pitchFamily="18" charset="0"/>
              <a:cs typeface="Times New Roman" pitchFamily="18" charset="0"/>
            </a:endParaRPr>
          </a:p>
          <a:p>
            <a:pPr marL="536575" indent="-536575">
              <a:lnSpc>
                <a:spcPct val="120000"/>
              </a:lnSpc>
            </a:pPr>
            <a:r>
              <a:rPr lang="en-US" altLang="zh-CN" sz="2400" b="1" dirty="0" smtClean="0">
                <a:latin typeface="Times New Roman" pitchFamily="18" charset="0"/>
                <a:cs typeface="Times New Roman" pitchFamily="18" charset="0"/>
              </a:rPr>
              <a:t>4)</a:t>
            </a:r>
            <a:r>
              <a:rPr lang="en-US" altLang="zh-CN" sz="2400" b="1" dirty="0">
                <a:latin typeface="Times New Roman" pitchFamily="18" charset="0"/>
                <a:cs typeface="Times New Roman" pitchFamily="18" charset="0"/>
              </a:rPr>
              <a:t> </a:t>
            </a:r>
            <a:r>
              <a:rPr lang="zh-CN" altLang="zh-CN" sz="2400" b="1" dirty="0">
                <a:latin typeface="Times New Roman" pitchFamily="18" charset="0"/>
                <a:cs typeface="Times New Roman" pitchFamily="18" charset="0"/>
              </a:rPr>
              <a:t>你应该毫不犹豫地接受这样的提议。</a:t>
            </a:r>
          </a:p>
          <a:p>
            <a:pPr marL="536575" indent="-536575">
              <a:lnSpc>
                <a:spcPct val="120000"/>
              </a:lnSpc>
            </a:pPr>
            <a:r>
              <a:rPr lang="en-US" altLang="zh-CN" sz="2400" b="1" dirty="0" smtClean="0">
                <a:latin typeface="Times New Roman" pitchFamily="18" charset="0"/>
                <a:cs typeface="Times New Roman" pitchFamily="18" charset="0"/>
              </a:rPr>
              <a:t>    You </a:t>
            </a:r>
            <a:r>
              <a:rPr lang="en-US" altLang="zh-CN" sz="2400" b="1" dirty="0">
                <a:latin typeface="Times New Roman" pitchFamily="18" charset="0"/>
                <a:cs typeface="Times New Roman" pitchFamily="18" charset="0"/>
              </a:rPr>
              <a:t>should ________ ________ ________ ________  accepting such an offer.</a:t>
            </a:r>
            <a:endParaRPr lang="zh-CN" altLang="zh-CN" sz="2400" b="1" dirty="0">
              <a:latin typeface="Times New Roman" pitchFamily="18" charset="0"/>
              <a:cs typeface="Times New Roman" pitchFamily="18" charset="0"/>
            </a:endParaRPr>
          </a:p>
        </p:txBody>
      </p:sp>
      <p:sp>
        <p:nvSpPr>
          <p:cNvPr id="99335" name="Rectangle 7"/>
          <p:cNvSpPr>
            <a:spLocks noChangeArrowheads="1"/>
          </p:cNvSpPr>
          <p:nvPr/>
        </p:nvSpPr>
        <p:spPr bwMode="auto">
          <a:xfrm>
            <a:off x="2039100" y="1200932"/>
            <a:ext cx="4977709" cy="461665"/>
          </a:xfrm>
          <a:prstGeom prst="rect">
            <a:avLst/>
          </a:prstGeom>
          <a:noFill/>
          <a:ln w="9525" algn="ctr">
            <a:noFill/>
            <a:miter lim="800000"/>
            <a:headEnd/>
            <a:tailEnd/>
          </a:ln>
          <a:effectLst/>
        </p:spPr>
        <p:txBody>
          <a:bodyPr wrap="none" anchor="ctr">
            <a:spAutoFit/>
          </a:bodyPr>
          <a:lstStyle/>
          <a:p>
            <a:r>
              <a:rPr lang="en-US" altLang="zh-CN" sz="2400" b="1" dirty="0" smtClean="0">
                <a:solidFill>
                  <a:srgbClr val="FF0000"/>
                </a:solidFill>
                <a:latin typeface="Times New Roman" pitchFamily="18" charset="0"/>
                <a:cs typeface="Times New Roman" pitchFamily="18" charset="0"/>
              </a:rPr>
              <a:t>hesitating    about </a:t>
            </a:r>
            <a:r>
              <a:rPr lang="en-US" altLang="zh-CN" sz="2400" b="1" dirty="0">
                <a:solidFill>
                  <a:srgbClr val="FF0000"/>
                </a:solidFill>
                <a:latin typeface="Times New Roman" pitchFamily="18" charset="0"/>
                <a:cs typeface="Times New Roman" pitchFamily="18" charset="0"/>
              </a:rPr>
              <a:t>/ </a:t>
            </a:r>
            <a:r>
              <a:rPr lang="en-US" altLang="zh-CN" sz="2400" b="1" dirty="0" smtClean="0">
                <a:solidFill>
                  <a:srgbClr val="FF0000"/>
                </a:solidFill>
                <a:latin typeface="Times New Roman" pitchFamily="18" charset="0"/>
                <a:cs typeface="Times New Roman" pitchFamily="18" charset="0"/>
              </a:rPr>
              <a:t>over  whether  to</a:t>
            </a:r>
            <a:endParaRPr lang="zh-CN" altLang="zh-CN" sz="2400" b="1" dirty="0">
              <a:solidFill>
                <a:srgbClr val="FF0000"/>
              </a:solidFill>
              <a:latin typeface="Times New Roman" pitchFamily="18" charset="0"/>
              <a:cs typeface="Times New Roman" pitchFamily="18" charset="0"/>
            </a:endParaRPr>
          </a:p>
        </p:txBody>
      </p:sp>
      <p:sp>
        <p:nvSpPr>
          <p:cNvPr id="7" name="Rectangle 7"/>
          <p:cNvSpPr>
            <a:spLocks noChangeArrowheads="1"/>
          </p:cNvSpPr>
          <p:nvPr/>
        </p:nvSpPr>
        <p:spPr bwMode="auto">
          <a:xfrm>
            <a:off x="692060" y="2579754"/>
            <a:ext cx="6563737" cy="461665"/>
          </a:xfrm>
          <a:prstGeom prst="rect">
            <a:avLst/>
          </a:prstGeom>
          <a:noFill/>
          <a:ln w="9525" algn="ctr">
            <a:noFill/>
            <a:miter lim="800000"/>
            <a:headEnd/>
            <a:tailEnd/>
          </a:ln>
          <a:effectLst/>
        </p:spPr>
        <p:txBody>
          <a:bodyPr wrap="square" anchor="ctr">
            <a:spAutoFit/>
          </a:bodyPr>
          <a:lstStyle/>
          <a:p>
            <a:r>
              <a:rPr lang="en-US" altLang="zh-CN" sz="2400" b="1" dirty="0" smtClean="0">
                <a:solidFill>
                  <a:srgbClr val="FF0000"/>
                </a:solidFill>
                <a:latin typeface="Times New Roman" pitchFamily="18" charset="0"/>
                <a:cs typeface="Times New Roman" pitchFamily="18" charset="0"/>
              </a:rPr>
              <a:t>Don’t      hesitate       to              tell</a:t>
            </a:r>
            <a:endParaRPr lang="zh-CN" altLang="zh-CN" sz="2400" b="1" dirty="0">
              <a:solidFill>
                <a:srgbClr val="FF0000"/>
              </a:solidFill>
              <a:latin typeface="Times New Roman" pitchFamily="18" charset="0"/>
              <a:cs typeface="Times New Roman" pitchFamily="18" charset="0"/>
            </a:endParaRPr>
          </a:p>
        </p:txBody>
      </p:sp>
      <p:sp>
        <p:nvSpPr>
          <p:cNvPr id="8" name="Rectangle 7"/>
          <p:cNvSpPr>
            <a:spLocks noChangeArrowheads="1"/>
          </p:cNvSpPr>
          <p:nvPr/>
        </p:nvSpPr>
        <p:spPr bwMode="auto">
          <a:xfrm>
            <a:off x="2274090" y="3853364"/>
            <a:ext cx="4583850" cy="461665"/>
          </a:xfrm>
          <a:prstGeom prst="rect">
            <a:avLst/>
          </a:prstGeom>
          <a:noFill/>
          <a:ln w="9525" algn="ctr">
            <a:noFill/>
            <a:miter lim="800000"/>
            <a:headEnd/>
            <a:tailEnd/>
          </a:ln>
          <a:effectLst/>
        </p:spPr>
        <p:txBody>
          <a:bodyPr wrap="square" anchor="ctr">
            <a:spAutoFit/>
          </a:bodyPr>
          <a:lstStyle/>
          <a:p>
            <a:r>
              <a:rPr lang="en-US" altLang="zh-CN" sz="2400" b="1" dirty="0" smtClean="0">
                <a:solidFill>
                  <a:srgbClr val="FF0000"/>
                </a:solidFill>
                <a:latin typeface="Times New Roman" pitchFamily="18" charset="0"/>
                <a:cs typeface="Times New Roman" pitchFamily="18" charset="0"/>
              </a:rPr>
              <a:t>have         no           hesitation     in</a:t>
            </a:r>
            <a:endParaRPr lang="zh-CN" altLang="zh-CN" sz="2400" b="1" dirty="0">
              <a:solidFill>
                <a:srgbClr val="FF0000"/>
              </a:solidFill>
              <a:latin typeface="Times New Roman" pitchFamily="18" charset="0"/>
              <a:cs typeface="Times New Roman" pitchFamily="18" charset="0"/>
            </a:endParaRPr>
          </a:p>
        </p:txBody>
      </p:sp>
      <p:sp>
        <p:nvSpPr>
          <p:cNvPr id="9" name="Rectangle 7"/>
          <p:cNvSpPr>
            <a:spLocks noChangeArrowheads="1"/>
          </p:cNvSpPr>
          <p:nvPr/>
        </p:nvSpPr>
        <p:spPr bwMode="auto">
          <a:xfrm>
            <a:off x="913222" y="1662597"/>
            <a:ext cx="697627" cy="461665"/>
          </a:xfrm>
          <a:prstGeom prst="rect">
            <a:avLst/>
          </a:prstGeom>
          <a:noFill/>
          <a:ln w="9525" algn="ctr">
            <a:noFill/>
            <a:miter lim="800000"/>
            <a:headEnd/>
            <a:tailEnd/>
          </a:ln>
          <a:effectLst/>
        </p:spPr>
        <p:txBody>
          <a:bodyPr wrap="none" anchor="ctr">
            <a:spAutoFit/>
          </a:bodyPr>
          <a:lstStyle/>
          <a:p>
            <a:r>
              <a:rPr lang="en-US" altLang="zh-CN" sz="2400" b="1" dirty="0" smtClean="0">
                <a:solidFill>
                  <a:srgbClr val="FF0000"/>
                </a:solidFill>
                <a:latin typeface="Times New Roman" pitchFamily="18" charset="0"/>
                <a:cs typeface="Times New Roman" pitchFamily="18" charset="0"/>
              </a:rPr>
              <a:t>join</a:t>
            </a:r>
            <a:endParaRPr lang="zh-CN" altLang="zh-CN" sz="2400" b="1" dirty="0">
              <a:solidFill>
                <a:srgbClr val="FF0000"/>
              </a:solidFill>
              <a:latin typeface="Times New Roman" pitchFamily="18" charset="0"/>
              <a:cs typeface="Times New Roman" pitchFamily="18" charset="0"/>
            </a:endParaRPr>
          </a:p>
        </p:txBody>
      </p:sp>
      <p:sp>
        <p:nvSpPr>
          <p:cNvPr id="10" name="Rectangle 7"/>
          <p:cNvSpPr>
            <a:spLocks noChangeArrowheads="1"/>
          </p:cNvSpPr>
          <p:nvPr/>
        </p:nvSpPr>
        <p:spPr bwMode="auto">
          <a:xfrm>
            <a:off x="5756510" y="2579754"/>
            <a:ext cx="476412" cy="461665"/>
          </a:xfrm>
          <a:prstGeom prst="rect">
            <a:avLst/>
          </a:prstGeom>
          <a:noFill/>
          <a:ln w="9525" algn="ctr">
            <a:noFill/>
            <a:miter lim="800000"/>
            <a:headEnd/>
            <a:tailEnd/>
          </a:ln>
          <a:effectLst/>
        </p:spPr>
        <p:txBody>
          <a:bodyPr wrap="none" anchor="ctr">
            <a:spAutoFit/>
          </a:bodyPr>
          <a:lstStyle/>
          <a:p>
            <a:r>
              <a:rPr lang="en-US" altLang="zh-CN" sz="2400" b="1" dirty="0" smtClean="0">
                <a:solidFill>
                  <a:srgbClr val="FF0000"/>
                </a:solidFill>
                <a:latin typeface="Times New Roman" pitchFamily="18" charset="0"/>
                <a:cs typeface="Times New Roman" pitchFamily="18" charset="0"/>
              </a:rPr>
              <a:t>us</a:t>
            </a:r>
            <a:endParaRPr lang="zh-CN" altLang="zh-CN"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9335">
                                            <p:txEl>
                                              <p:pRg st="0" end="0"/>
                                            </p:txEl>
                                          </p:spTgt>
                                        </p:tgtEl>
                                        <p:attrNameLst>
                                          <p:attrName>style.visibility</p:attrName>
                                        </p:attrNameLst>
                                      </p:cBhvr>
                                      <p:to>
                                        <p:strVal val="visible"/>
                                      </p:to>
                                    </p:set>
                                    <p:animEffect transition="in" filter="box(in)">
                                      <p:cBhvr>
                                        <p:cTn id="7" dur="500"/>
                                        <p:tgtEl>
                                          <p:spTgt spid="9933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ox(in)">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ox(in)">
                                      <p:cBhvr>
                                        <p:cTn id="15" dur="500"/>
                                        <p:tgtEl>
                                          <p:spTgt spid="7">
                                            <p:txEl>
                                              <p:pRg st="0" end="0"/>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box(in)">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ox(in)">
                                      <p:cBhvr>
                                        <p:cTn id="2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173" name="矩形 4"/>
          <p:cNvSpPr>
            <a:spLocks noChangeArrowheads="1"/>
          </p:cNvSpPr>
          <p:nvPr/>
        </p:nvSpPr>
        <p:spPr bwMode="auto">
          <a:xfrm>
            <a:off x="136976" y="262306"/>
            <a:ext cx="8591349" cy="2160591"/>
          </a:xfrm>
          <a:prstGeom prst="rect">
            <a:avLst/>
          </a:prstGeom>
          <a:noFill/>
          <a:ln w="9525" algn="ctr">
            <a:noFill/>
            <a:miter lim="800000"/>
            <a:headEnd/>
            <a:tailEnd/>
          </a:ln>
          <a:effectLst/>
        </p:spPr>
        <p:txBody>
          <a:bodyPr wrap="square">
            <a:spAutoFit/>
          </a:bodyPr>
          <a:lstStyle/>
          <a:p>
            <a:pPr marL="450850" indent="-450850" eaLnBrk="0" hangingPunct="0">
              <a:lnSpc>
                <a:spcPct val="120000"/>
              </a:lnSpc>
            </a:pPr>
            <a:r>
              <a:rPr lang="en-US" altLang="zh-CN" sz="2800" b="1" dirty="0" smtClean="0">
                <a:latin typeface="Times New Roman" pitchFamily="18" charset="0"/>
                <a:cs typeface="Times New Roman" pitchFamily="18" charset="0"/>
              </a:rPr>
              <a:t>6. The theatre’s musical director joined him and together the two men </a:t>
            </a:r>
            <a:r>
              <a:rPr lang="en-US" altLang="zh-CN" sz="2800" b="1" dirty="0" smtClean="0">
                <a:solidFill>
                  <a:srgbClr val="FF0000"/>
                </a:solidFill>
                <a:latin typeface="Times New Roman" pitchFamily="18" charset="0"/>
                <a:cs typeface="Times New Roman" pitchFamily="18" charset="0"/>
              </a:rPr>
              <a:t>took charge of </a:t>
            </a:r>
            <a:r>
              <a:rPr lang="en-US" altLang="zh-CN" sz="2800" b="1" dirty="0" smtClean="0">
                <a:latin typeface="Times New Roman" pitchFamily="18" charset="0"/>
                <a:cs typeface="Times New Roman" pitchFamily="18" charset="0"/>
              </a:rPr>
              <a:t>the orchestra.</a:t>
            </a:r>
          </a:p>
          <a:p>
            <a:pPr marL="450850" indent="-450850" eaLnBrk="0" hangingPunct="0">
              <a:lnSpc>
                <a:spcPct val="120000"/>
              </a:lnSpc>
            </a:pPr>
            <a:r>
              <a:rPr lang="en-US" altLang="zh-CN" sz="2800" b="1" dirty="0">
                <a:latin typeface="Times New Roman" pitchFamily="18" charset="0"/>
                <a:cs typeface="Times New Roman" pitchFamily="18" charset="0"/>
              </a:rPr>
              <a:t> </a:t>
            </a:r>
            <a:r>
              <a:rPr lang="en-US" altLang="zh-CN" sz="2800" b="1" dirty="0" smtClean="0">
                <a:latin typeface="Times New Roman" pitchFamily="18" charset="0"/>
                <a:cs typeface="Times New Roman" pitchFamily="18" charset="0"/>
              </a:rPr>
              <a:t>   </a:t>
            </a:r>
            <a:r>
              <a:rPr lang="zh-CN" altLang="en-US" sz="2800" b="1" dirty="0" smtClean="0">
                <a:latin typeface="Times New Roman" pitchFamily="18" charset="0"/>
                <a:cs typeface="Times New Roman" pitchFamily="18" charset="0"/>
              </a:rPr>
              <a:t>剧院里的音乐指挥迈克尔</a:t>
            </a:r>
            <a:r>
              <a:rPr lang="en-US" altLang="zh-CN" sz="2800" b="1" dirty="0" smtClean="0">
                <a:latin typeface="Times New Roman" pitchFamily="18" charset="0"/>
                <a:cs typeface="Times New Roman" pitchFamily="18" charset="0"/>
              </a:rPr>
              <a:t>·</a:t>
            </a:r>
            <a:r>
              <a:rPr lang="zh-CN" altLang="en-US" sz="2800" b="1" dirty="0" smtClean="0">
                <a:latin typeface="Times New Roman" pitchFamily="18" charset="0"/>
                <a:cs typeface="Times New Roman" pitchFamily="18" charset="0"/>
              </a:rPr>
              <a:t>奥姆洛夫也走上台和他一起指挥乐队。</a:t>
            </a:r>
            <a:endParaRPr lang="en-US" altLang="zh-CN" sz="2800" b="1" dirty="0">
              <a:latin typeface="Times New Roman" pitchFamily="18" charset="0"/>
              <a:cs typeface="Times New Roman" pitchFamily="18" charset="0"/>
            </a:endParaRPr>
          </a:p>
        </p:txBody>
      </p:sp>
      <p:sp>
        <p:nvSpPr>
          <p:cNvPr id="5123" name="TextBox 4"/>
          <p:cNvSpPr txBox="1">
            <a:spLocks noChangeArrowheads="1"/>
          </p:cNvSpPr>
          <p:nvPr/>
        </p:nvSpPr>
        <p:spPr bwMode="auto">
          <a:xfrm>
            <a:off x="457328" y="2495552"/>
            <a:ext cx="8153400" cy="2111091"/>
          </a:xfrm>
          <a:prstGeom prst="rect">
            <a:avLst/>
          </a:prstGeom>
          <a:noFill/>
          <a:ln w="9525">
            <a:noFill/>
            <a:miter lim="800000"/>
            <a:headEnd/>
            <a:tailEnd/>
          </a:ln>
        </p:spPr>
        <p:txBody>
          <a:bodyPr>
            <a:spAutoFit/>
          </a:bodyPr>
          <a:lstStyle/>
          <a:p>
            <a:pPr marL="1800225" indent="-1800225" eaLnBrk="0" hangingPunct="0">
              <a:lnSpc>
                <a:spcPct val="120000"/>
              </a:lnSpc>
            </a:pPr>
            <a:r>
              <a:rPr lang="en-US" altLang="zh-CN" sz="2800" b="1" dirty="0" smtClean="0">
                <a:solidFill>
                  <a:srgbClr val="FF0000"/>
                </a:solidFill>
                <a:latin typeface="Times New Roman" pitchFamily="18" charset="0"/>
                <a:cs typeface="Times New Roman" pitchFamily="18" charset="0"/>
              </a:rPr>
              <a:t>charge </a:t>
            </a:r>
            <a:r>
              <a:rPr lang="en-US" altLang="zh-CN" sz="2800" b="1" i="1" dirty="0" smtClean="0">
                <a:solidFill>
                  <a:srgbClr val="FF0000"/>
                </a:solidFill>
                <a:latin typeface="Times New Roman" pitchFamily="18" charset="0"/>
                <a:cs typeface="Times New Roman" pitchFamily="18" charset="0"/>
              </a:rPr>
              <a:t>n</a:t>
            </a:r>
            <a:r>
              <a:rPr lang="en-US" altLang="zh-CN" sz="2800" b="1" dirty="0" smtClean="0">
                <a:solidFill>
                  <a:srgbClr val="FF0000"/>
                </a:solidFill>
                <a:latin typeface="Times New Roman" pitchFamily="18" charset="0"/>
                <a:cs typeface="Times New Roman" pitchFamily="18" charset="0"/>
              </a:rPr>
              <a:t>. </a:t>
            </a:r>
            <a:r>
              <a:rPr lang="en-US" altLang="zh-CN" sz="2800" b="1" dirty="0">
                <a:solidFill>
                  <a:srgbClr val="FF0000"/>
                </a:solidFill>
                <a:latin typeface="Times New Roman" pitchFamily="18" charset="0"/>
                <a:cs typeface="Times New Roman" pitchFamily="18" charset="0"/>
              </a:rPr>
              <a:t>the position of having control or responsibility for a group of people or an </a:t>
            </a:r>
            <a:r>
              <a:rPr lang="en-US" altLang="zh-CN" sz="2800" b="1" dirty="0" smtClean="0">
                <a:solidFill>
                  <a:srgbClr val="FF0000"/>
                </a:solidFill>
                <a:latin typeface="Times New Roman" pitchFamily="18" charset="0"/>
                <a:cs typeface="Times New Roman" pitchFamily="18" charset="0"/>
              </a:rPr>
              <a:t>activity </a:t>
            </a:r>
            <a:r>
              <a:rPr lang="zh-CN" altLang="en-US" sz="2800" b="1" dirty="0" smtClean="0">
                <a:latin typeface="Times New Roman" pitchFamily="18" charset="0"/>
                <a:cs typeface="Times New Roman" pitchFamily="18" charset="0"/>
              </a:rPr>
              <a:t>主管</a:t>
            </a:r>
            <a:r>
              <a:rPr lang="zh-CN" altLang="en-US" sz="2800" b="1" dirty="0">
                <a:latin typeface="Times New Roman" pitchFamily="18" charset="0"/>
                <a:cs typeface="Times New Roman" pitchFamily="18" charset="0"/>
              </a:rPr>
              <a:t>，</a:t>
            </a:r>
            <a:r>
              <a:rPr lang="zh-CN" altLang="en-US" sz="2800" b="1" dirty="0" smtClean="0">
                <a:latin typeface="Times New Roman" pitchFamily="18" charset="0"/>
                <a:cs typeface="Times New Roman" pitchFamily="18" charset="0"/>
              </a:rPr>
              <a:t>负责</a:t>
            </a:r>
            <a:endParaRPr lang="en-US" altLang="zh-CN" sz="2800" b="1" dirty="0" smtClean="0">
              <a:latin typeface="Times New Roman" pitchFamily="18" charset="0"/>
              <a:cs typeface="Times New Roman" pitchFamily="18" charset="0"/>
            </a:endParaRPr>
          </a:p>
          <a:p>
            <a:pPr marL="1800225" indent="-1800225" eaLnBrk="0" hangingPunct="0">
              <a:lnSpc>
                <a:spcPct val="120000"/>
              </a:lnSpc>
            </a:pPr>
            <a:r>
              <a:rPr lang="en-US" altLang="zh-CN" sz="2800" b="1" dirty="0">
                <a:solidFill>
                  <a:srgbClr val="FF0000"/>
                </a:solidFill>
                <a:latin typeface="Times New Roman" pitchFamily="18" charset="0"/>
                <a:cs typeface="Times New Roman" pitchFamily="18" charset="0"/>
              </a:rPr>
              <a:t>take charge of  </a:t>
            </a:r>
            <a:r>
              <a:rPr lang="zh-CN" altLang="en-US" sz="2800" b="1" dirty="0">
                <a:solidFill>
                  <a:srgbClr val="FF0000"/>
                </a:solidFill>
                <a:latin typeface="Times New Roman" pitchFamily="18" charset="0"/>
                <a:cs typeface="Times New Roman" pitchFamily="18" charset="0"/>
              </a:rPr>
              <a:t>负责 </a:t>
            </a:r>
            <a:endParaRPr lang="en-US" altLang="zh-CN"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blinds(horizontal)">
                                      <p:cBhvr>
                                        <p:cTn id="10" dur="5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533506" y="895394"/>
            <a:ext cx="7315008" cy="2308324"/>
          </a:xfrm>
          <a:prstGeom prst="rect">
            <a:avLst/>
          </a:prstGeom>
        </p:spPr>
        <p:txBody>
          <a:bodyPr wrap="square">
            <a:spAutoFit/>
          </a:bodyPr>
          <a:lstStyle/>
          <a:p>
            <a:r>
              <a:rPr lang="zh-CN" altLang="en-US" sz="3600" dirty="0">
                <a:solidFill>
                  <a:srgbClr val="FF0000"/>
                </a:solidFill>
              </a:rPr>
              <a:t>学法指导：</a:t>
            </a:r>
          </a:p>
          <a:p>
            <a:r>
              <a:rPr lang="en-US" altLang="zh-CN" sz="3600" dirty="0"/>
              <a:t>1.</a:t>
            </a:r>
            <a:r>
              <a:rPr lang="zh-CN" altLang="en-US" sz="3600" dirty="0" smtClean="0"/>
              <a:t>通过词义匹配</a:t>
            </a:r>
            <a:r>
              <a:rPr lang="zh-CN" altLang="en-US" sz="3600" dirty="0"/>
              <a:t>的方式</a:t>
            </a:r>
            <a:r>
              <a:rPr lang="zh-CN" altLang="en-US" sz="3600" dirty="0" smtClean="0"/>
              <a:t>记忆单词</a:t>
            </a:r>
            <a:r>
              <a:rPr lang="zh-CN" altLang="en-US" sz="3600" dirty="0"/>
              <a:t>。</a:t>
            </a:r>
          </a:p>
          <a:p>
            <a:r>
              <a:rPr lang="en-US" altLang="zh-CN" sz="3600" dirty="0"/>
              <a:t>2.</a:t>
            </a:r>
            <a:r>
              <a:rPr lang="zh-CN" altLang="en-US" sz="3600" dirty="0"/>
              <a:t>通过上下文语境，</a:t>
            </a:r>
            <a:r>
              <a:rPr lang="zh-CN" altLang="en-US" sz="3600" dirty="0" smtClean="0"/>
              <a:t>体会</a:t>
            </a:r>
            <a:r>
              <a:rPr lang="zh-CN" altLang="en-US" sz="3600" dirty="0"/>
              <a:t>词汇</a:t>
            </a:r>
            <a:r>
              <a:rPr lang="zh-CN" altLang="en-US" sz="3600" dirty="0" smtClean="0"/>
              <a:t>在</a:t>
            </a:r>
            <a:r>
              <a:rPr lang="zh-CN" altLang="en-US" sz="3600" dirty="0"/>
              <a:t>句子或文段中传递的意思。</a:t>
            </a:r>
          </a:p>
        </p:txBody>
      </p:sp>
    </p:spTree>
    <p:extLst>
      <p:ext uri="{BB962C8B-B14F-4D97-AF65-F5344CB8AC3E}">
        <p14:creationId xmlns:p14="http://schemas.microsoft.com/office/powerpoint/2010/main" val="6399398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173" name="矩形 4"/>
          <p:cNvSpPr>
            <a:spLocks noChangeArrowheads="1"/>
          </p:cNvSpPr>
          <p:nvPr/>
        </p:nvSpPr>
        <p:spPr bwMode="auto">
          <a:xfrm>
            <a:off x="304912" y="400107"/>
            <a:ext cx="8457978" cy="1704826"/>
          </a:xfrm>
          <a:prstGeom prst="rect">
            <a:avLst/>
          </a:prstGeom>
          <a:noFill/>
          <a:ln w="9525" algn="ctr">
            <a:noFill/>
            <a:miter lim="800000"/>
            <a:headEnd/>
            <a:tailEnd/>
          </a:ln>
          <a:effectLst/>
        </p:spPr>
        <p:txBody>
          <a:bodyPr wrap="square">
            <a:spAutoFit/>
          </a:bodyPr>
          <a:lstStyle/>
          <a:p>
            <a:pPr marL="449263" indent="-449263" eaLnBrk="0" hangingPunct="0">
              <a:lnSpc>
                <a:spcPct val="120000"/>
              </a:lnSpc>
            </a:pPr>
            <a:r>
              <a:rPr lang="en-US" altLang="zh-CN" sz="3400" b="1" dirty="0" smtClean="0">
                <a:latin typeface="Times New Roman" pitchFamily="18" charset="0"/>
                <a:cs typeface="Times New Roman" pitchFamily="18" charset="0"/>
              </a:rPr>
              <a:t>e.g. </a:t>
            </a:r>
            <a:r>
              <a:rPr lang="en-US" altLang="zh-CN" sz="2800" b="1" dirty="0">
                <a:latin typeface="Times New Roman" pitchFamily="18" charset="0"/>
                <a:cs typeface="Times New Roman" pitchFamily="18" charset="0"/>
              </a:rPr>
              <a:t>His boss asked him to </a:t>
            </a:r>
            <a:r>
              <a:rPr lang="en-US" altLang="zh-CN" sz="2800" b="1" dirty="0">
                <a:solidFill>
                  <a:srgbClr val="FF0000"/>
                </a:solidFill>
                <a:latin typeface="Times New Roman" pitchFamily="18" charset="0"/>
                <a:cs typeface="Times New Roman" pitchFamily="18" charset="0"/>
              </a:rPr>
              <a:t>take charge of</a:t>
            </a:r>
            <a:r>
              <a:rPr lang="en-US" altLang="zh-CN" sz="2800" b="1" dirty="0">
                <a:latin typeface="Times New Roman" pitchFamily="18" charset="0"/>
                <a:cs typeface="Times New Roman" pitchFamily="18" charset="0"/>
              </a:rPr>
              <a:t> the office for a few days while she was away</a:t>
            </a:r>
            <a:r>
              <a:rPr lang="en-US" altLang="zh-CN" sz="2800" b="1" dirty="0" smtClean="0">
                <a:latin typeface="Times New Roman" pitchFamily="18" charset="0"/>
                <a:cs typeface="Times New Roman" pitchFamily="18" charset="0"/>
              </a:rPr>
              <a:t>.</a:t>
            </a:r>
          </a:p>
          <a:p>
            <a:pPr marL="449263" indent="-449263" eaLnBrk="0" hangingPunct="0">
              <a:lnSpc>
                <a:spcPct val="120000"/>
              </a:lnSpc>
            </a:pPr>
            <a:r>
              <a:rPr lang="en-US" altLang="zh-CN" sz="2800" b="1" dirty="0">
                <a:latin typeface="Times New Roman" pitchFamily="18" charset="0"/>
                <a:cs typeface="Times New Roman" pitchFamily="18" charset="0"/>
              </a:rPr>
              <a:t> </a:t>
            </a:r>
            <a:r>
              <a:rPr lang="en-US" altLang="zh-CN" sz="2800" b="1" dirty="0" smtClean="0">
                <a:latin typeface="Times New Roman" pitchFamily="18" charset="0"/>
                <a:cs typeface="Times New Roman" pitchFamily="18" charset="0"/>
              </a:rPr>
              <a:t>   </a:t>
            </a:r>
            <a:r>
              <a:rPr lang="zh-CN" altLang="en-US" sz="2800" b="1" dirty="0" smtClean="0">
                <a:latin typeface="Times New Roman" pitchFamily="18" charset="0"/>
                <a:cs typeface="Times New Roman" pitchFamily="18" charset="0"/>
              </a:rPr>
              <a:t>老板</a:t>
            </a:r>
            <a:r>
              <a:rPr lang="zh-CN" altLang="en-US" sz="2800" b="1" dirty="0">
                <a:latin typeface="Times New Roman" pitchFamily="18" charset="0"/>
                <a:cs typeface="Times New Roman" pitchFamily="18" charset="0"/>
              </a:rPr>
              <a:t>让他在她离开的这段时间负责办公室工作。</a:t>
            </a:r>
            <a:endParaRPr lang="en-US" altLang="zh-CN" sz="2800" b="1" dirty="0">
              <a:latin typeface="Times New Roman" pitchFamily="18" charset="0"/>
              <a:cs typeface="Times New Roman" pitchFamily="18" charset="0"/>
            </a:endParaRPr>
          </a:p>
        </p:txBody>
      </p:sp>
      <p:sp>
        <p:nvSpPr>
          <p:cNvPr id="3" name="矩形 1"/>
          <p:cNvSpPr>
            <a:spLocks noChangeArrowheads="1"/>
          </p:cNvSpPr>
          <p:nvPr/>
        </p:nvSpPr>
        <p:spPr bwMode="auto">
          <a:xfrm>
            <a:off x="499754" y="2664830"/>
            <a:ext cx="8186938" cy="2160591"/>
          </a:xfrm>
          <a:prstGeom prst="rect">
            <a:avLst/>
          </a:prstGeom>
          <a:noFill/>
          <a:ln w="9525" algn="ctr">
            <a:noFill/>
            <a:miter lim="800000"/>
            <a:headEnd/>
            <a:tailEnd/>
          </a:ln>
          <a:effectLst/>
        </p:spPr>
        <p:txBody>
          <a:bodyPr wrap="square">
            <a:spAutoFit/>
          </a:bodyPr>
          <a:lstStyle/>
          <a:p>
            <a:pPr eaLnBrk="0" hangingPunct="0">
              <a:lnSpc>
                <a:spcPct val="120000"/>
              </a:lnSpc>
            </a:pPr>
            <a:r>
              <a:rPr lang="en-US" altLang="zh-CN" sz="2800" b="1" dirty="0">
                <a:solidFill>
                  <a:srgbClr val="FF0000"/>
                </a:solidFill>
                <a:latin typeface="Times New Roman" pitchFamily="18" charset="0"/>
                <a:cs typeface="Times New Roman" pitchFamily="18" charset="0"/>
              </a:rPr>
              <a:t>free of charge </a:t>
            </a:r>
            <a:r>
              <a:rPr lang="zh-CN" altLang="zh-CN" sz="2800" b="1" dirty="0" smtClean="0">
                <a:latin typeface="Times New Roman" pitchFamily="18" charset="0"/>
                <a:cs typeface="Times New Roman" pitchFamily="18" charset="0"/>
              </a:rPr>
              <a:t>免费</a:t>
            </a:r>
            <a:endParaRPr lang="en-US" altLang="zh-CN" sz="2800" b="1" dirty="0">
              <a:latin typeface="Times New Roman" pitchFamily="18" charset="0"/>
              <a:cs typeface="Times New Roman" pitchFamily="18" charset="0"/>
            </a:endParaRPr>
          </a:p>
          <a:p>
            <a:pPr eaLnBrk="0" hangingPunct="0">
              <a:lnSpc>
                <a:spcPct val="120000"/>
              </a:lnSpc>
            </a:pPr>
            <a:r>
              <a:rPr lang="en-US" altLang="zh-CN" sz="2800" b="1" dirty="0">
                <a:solidFill>
                  <a:srgbClr val="FF0000"/>
                </a:solidFill>
                <a:latin typeface="Times New Roman" pitchFamily="18" charset="0"/>
                <a:cs typeface="Times New Roman" pitchFamily="18" charset="0"/>
              </a:rPr>
              <a:t>in charge </a:t>
            </a:r>
            <a:r>
              <a:rPr lang="zh-CN" altLang="zh-CN" sz="2800" b="1" dirty="0" smtClean="0">
                <a:latin typeface="Times New Roman" pitchFamily="18" charset="0"/>
                <a:cs typeface="Times New Roman" pitchFamily="18" charset="0"/>
              </a:rPr>
              <a:t>主管</a:t>
            </a:r>
            <a:r>
              <a:rPr lang="zh-CN" altLang="zh-CN" sz="2800" b="1" dirty="0">
                <a:latin typeface="Times New Roman" pitchFamily="18" charset="0"/>
                <a:cs typeface="Times New Roman" pitchFamily="18" charset="0"/>
              </a:rPr>
              <a:t>，负责</a:t>
            </a:r>
            <a:endParaRPr lang="en-US" altLang="zh-CN" sz="2800" b="1" dirty="0">
              <a:latin typeface="Times New Roman" pitchFamily="18" charset="0"/>
              <a:cs typeface="Times New Roman" pitchFamily="18" charset="0"/>
            </a:endParaRPr>
          </a:p>
          <a:p>
            <a:pPr eaLnBrk="0" hangingPunct="0">
              <a:lnSpc>
                <a:spcPct val="120000"/>
              </a:lnSpc>
            </a:pPr>
            <a:r>
              <a:rPr lang="en-US" altLang="zh-CN" sz="2800" b="1" dirty="0" smtClean="0">
                <a:solidFill>
                  <a:srgbClr val="FF0000"/>
                </a:solidFill>
                <a:latin typeface="Times New Roman" pitchFamily="18" charset="0"/>
                <a:cs typeface="Times New Roman" pitchFamily="18" charset="0"/>
              </a:rPr>
              <a:t>in </a:t>
            </a:r>
            <a:r>
              <a:rPr lang="en-US" altLang="zh-CN" sz="2800" b="1" dirty="0">
                <a:solidFill>
                  <a:srgbClr val="FF0000"/>
                </a:solidFill>
                <a:latin typeface="Times New Roman" pitchFamily="18" charset="0"/>
                <a:cs typeface="Times New Roman" pitchFamily="18" charset="0"/>
              </a:rPr>
              <a:t>the charge of sb. / in </a:t>
            </a:r>
            <a:r>
              <a:rPr lang="en-US" altLang="zh-CN" sz="2800" b="1" dirty="0" err="1">
                <a:solidFill>
                  <a:srgbClr val="FF0000"/>
                </a:solidFill>
                <a:latin typeface="Times New Roman" pitchFamily="18" charset="0"/>
                <a:cs typeface="Times New Roman" pitchFamily="18" charset="0"/>
              </a:rPr>
              <a:t>sb’s</a:t>
            </a:r>
            <a:r>
              <a:rPr lang="en-US" altLang="zh-CN" sz="2800" b="1" dirty="0">
                <a:solidFill>
                  <a:srgbClr val="FF0000"/>
                </a:solidFill>
                <a:latin typeface="Times New Roman" pitchFamily="18" charset="0"/>
                <a:cs typeface="Times New Roman" pitchFamily="18" charset="0"/>
              </a:rPr>
              <a:t> charge</a:t>
            </a:r>
          </a:p>
          <a:p>
            <a:pPr eaLnBrk="0" hangingPunct="0">
              <a:lnSpc>
                <a:spcPct val="120000"/>
              </a:lnSpc>
            </a:pPr>
            <a:r>
              <a:rPr lang="zh-CN" altLang="zh-CN" sz="2800" b="1" dirty="0" smtClean="0">
                <a:latin typeface="Times New Roman" pitchFamily="18" charset="0"/>
                <a:cs typeface="Times New Roman" pitchFamily="18" charset="0"/>
              </a:rPr>
              <a:t>在</a:t>
            </a:r>
            <a:r>
              <a:rPr lang="zh-CN" altLang="zh-CN" sz="2800" b="1" dirty="0">
                <a:latin typeface="Times New Roman" pitchFamily="18" charset="0"/>
                <a:cs typeface="Times New Roman" pitchFamily="18" charset="0"/>
              </a:rPr>
              <a:t>某人负责</a:t>
            </a:r>
            <a:r>
              <a:rPr lang="en-US" altLang="zh-CN" sz="2800" b="1" dirty="0">
                <a:latin typeface="Times New Roman" pitchFamily="18" charset="0"/>
                <a:cs typeface="Times New Roman" pitchFamily="18" charset="0"/>
              </a:rPr>
              <a:t>/</a:t>
            </a:r>
            <a:r>
              <a:rPr lang="zh-CN" altLang="zh-CN" sz="2800" b="1" dirty="0">
                <a:latin typeface="Times New Roman" pitchFamily="18" charset="0"/>
                <a:cs typeface="Times New Roman" pitchFamily="18" charset="0"/>
              </a:rPr>
              <a:t>掌管之下</a:t>
            </a:r>
            <a:r>
              <a:rPr lang="zh-CN" altLang="zh-CN" sz="2800" b="1" dirty="0" smtClean="0">
                <a:latin typeface="Times New Roman" pitchFamily="18" charset="0"/>
                <a:cs typeface="Times New Roman" pitchFamily="18" charset="0"/>
              </a:rPr>
              <a:t>。</a:t>
            </a:r>
            <a:endParaRPr lang="en-US" altLang="zh-CN" sz="2800" b="1" dirty="0" smtClean="0">
              <a:latin typeface="Times New Roman" pitchFamily="18" charset="0"/>
              <a:cs typeface="Times New Roman" pitchFamily="18" charset="0"/>
            </a:endParaRPr>
          </a:p>
        </p:txBody>
      </p:sp>
      <p:sp>
        <p:nvSpPr>
          <p:cNvPr id="4" name="矩形 4"/>
          <p:cNvSpPr>
            <a:spLocks noChangeArrowheads="1"/>
          </p:cNvSpPr>
          <p:nvPr/>
        </p:nvSpPr>
        <p:spPr bwMode="auto">
          <a:xfrm>
            <a:off x="312157" y="2104933"/>
            <a:ext cx="2438336" cy="559897"/>
          </a:xfrm>
          <a:prstGeom prst="rect">
            <a:avLst/>
          </a:prstGeom>
          <a:noFill/>
          <a:ln w="9525" algn="ctr">
            <a:noFill/>
            <a:miter lim="800000"/>
            <a:headEnd/>
            <a:tailEnd/>
          </a:ln>
          <a:effectLst/>
        </p:spPr>
        <p:txBody>
          <a:bodyPr wrap="square">
            <a:spAutoFit/>
          </a:bodyPr>
          <a:lstStyle/>
          <a:p>
            <a:pPr marL="628650" indent="-628650" eaLnBrk="0" hangingPunct="0">
              <a:lnSpc>
                <a:spcPct val="120000"/>
              </a:lnSpc>
            </a:pPr>
            <a:r>
              <a:rPr lang="en-US" altLang="zh-CN" sz="2800" b="1" dirty="0" smtClean="0">
                <a:solidFill>
                  <a:srgbClr val="0000FF"/>
                </a:solidFill>
                <a:latin typeface="Times New Roman" pitchFamily="18" charset="0"/>
                <a:cs typeface="Times New Roman" pitchFamily="18" charset="0"/>
              </a:rPr>
              <a:t>【</a:t>
            </a:r>
            <a:r>
              <a:rPr lang="zh-CN" altLang="en-US" sz="2800" b="1" dirty="0">
                <a:solidFill>
                  <a:srgbClr val="0000FF"/>
                </a:solidFill>
                <a:latin typeface="Times New Roman" pitchFamily="18" charset="0"/>
                <a:cs typeface="Times New Roman" pitchFamily="18" charset="0"/>
              </a:rPr>
              <a:t>拓展</a:t>
            </a:r>
            <a:r>
              <a:rPr lang="en-US" altLang="zh-CN" sz="2800" b="1" dirty="0" smtClean="0">
                <a:solidFill>
                  <a:srgbClr val="0000FF"/>
                </a:solidFill>
                <a:latin typeface="Times New Roman" pitchFamily="18" charset="0"/>
                <a:cs typeface="Times New Roman" pitchFamily="18" charset="0"/>
              </a:rPr>
              <a:t>】</a:t>
            </a:r>
            <a:endParaRPr lang="en-US" altLang="zh-CN"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194" name="矩形 1"/>
          <p:cNvSpPr>
            <a:spLocks noChangeArrowheads="1"/>
          </p:cNvSpPr>
          <p:nvPr/>
        </p:nvSpPr>
        <p:spPr bwMode="auto">
          <a:xfrm>
            <a:off x="228714" y="228661"/>
            <a:ext cx="8534400" cy="1643527"/>
          </a:xfrm>
          <a:prstGeom prst="rect">
            <a:avLst/>
          </a:prstGeom>
          <a:noFill/>
          <a:ln w="9525" algn="ctr">
            <a:noFill/>
            <a:miter lim="800000"/>
            <a:headEnd/>
            <a:tailEnd/>
          </a:ln>
          <a:effectLst/>
        </p:spPr>
        <p:txBody>
          <a:bodyPr wrap="square">
            <a:spAutoFit/>
          </a:bodyPr>
          <a:lstStyle/>
          <a:p>
            <a:pPr marL="449263" indent="-449263" eaLnBrk="0" hangingPunct="0">
              <a:lnSpc>
                <a:spcPct val="120000"/>
              </a:lnSpc>
            </a:pPr>
            <a:r>
              <a:rPr lang="zh-CN" altLang="en-US" sz="2800" b="1" dirty="0" smtClean="0">
                <a:solidFill>
                  <a:srgbClr val="0000FF"/>
                </a:solidFill>
                <a:latin typeface="Times New Roman" pitchFamily="18" charset="0"/>
                <a:cs typeface="Times New Roman" pitchFamily="18" charset="0"/>
              </a:rPr>
              <a:t>完成句子。</a:t>
            </a:r>
            <a:endParaRPr lang="zh-CN" altLang="zh-CN" sz="2800" b="1" dirty="0">
              <a:solidFill>
                <a:srgbClr val="0000FF"/>
              </a:solidFill>
              <a:latin typeface="Times New Roman" pitchFamily="18" charset="0"/>
              <a:cs typeface="Times New Roman" pitchFamily="18" charset="0"/>
            </a:endParaRPr>
          </a:p>
          <a:p>
            <a:pPr eaLnBrk="0" hangingPunct="0">
              <a:lnSpc>
                <a:spcPct val="120000"/>
              </a:lnSpc>
            </a:pPr>
            <a:r>
              <a:rPr lang="en-US" altLang="zh-CN" sz="2800" b="1" dirty="0" smtClean="0">
                <a:latin typeface="Times New Roman" pitchFamily="18" charset="0"/>
                <a:cs typeface="Times New Roman" pitchFamily="18" charset="0"/>
              </a:rPr>
              <a:t>The </a:t>
            </a:r>
            <a:r>
              <a:rPr lang="en-US" altLang="zh-CN" sz="2800" b="1" dirty="0">
                <a:latin typeface="Times New Roman" pitchFamily="18" charset="0"/>
                <a:cs typeface="Times New Roman" pitchFamily="18" charset="0"/>
              </a:rPr>
              <a:t>secretary ________ ________ ________ </a:t>
            </a:r>
            <a:r>
              <a:rPr lang="en-US" altLang="zh-CN" sz="2800" b="1" dirty="0" smtClean="0">
                <a:latin typeface="Times New Roman" pitchFamily="18" charset="0"/>
                <a:cs typeface="Times New Roman" pitchFamily="18" charset="0"/>
              </a:rPr>
              <a:t>________ _______ </a:t>
            </a:r>
            <a:r>
              <a:rPr lang="en-US" altLang="zh-CN" sz="2800" b="1" dirty="0">
                <a:latin typeface="Times New Roman" pitchFamily="18" charset="0"/>
                <a:cs typeface="Times New Roman" pitchFamily="18" charset="0"/>
              </a:rPr>
              <a:t>(</a:t>
            </a:r>
            <a:r>
              <a:rPr lang="zh-CN" altLang="zh-CN" sz="2800" b="1" dirty="0">
                <a:latin typeface="Times New Roman" pitchFamily="18" charset="0"/>
                <a:cs typeface="Times New Roman" pitchFamily="18" charset="0"/>
              </a:rPr>
              <a:t>负责这件事</a:t>
            </a:r>
            <a:r>
              <a:rPr lang="en-US" altLang="zh-CN" sz="2800" b="1" dirty="0">
                <a:latin typeface="Times New Roman" pitchFamily="18" charset="0"/>
                <a:cs typeface="Times New Roman" pitchFamily="18" charset="0"/>
              </a:rPr>
              <a:t>) until her boss returned.</a:t>
            </a:r>
            <a:endParaRPr lang="zh-CN" altLang="zh-CN" sz="2800" b="1" dirty="0">
              <a:latin typeface="Times New Roman" pitchFamily="18" charset="0"/>
              <a:cs typeface="Times New Roman" pitchFamily="18" charset="0"/>
            </a:endParaRPr>
          </a:p>
        </p:txBody>
      </p:sp>
      <p:sp>
        <p:nvSpPr>
          <p:cNvPr id="2" name="矩形 1"/>
          <p:cNvSpPr/>
          <p:nvPr/>
        </p:nvSpPr>
        <p:spPr>
          <a:xfrm>
            <a:off x="2667050" y="721128"/>
            <a:ext cx="5562454" cy="615553"/>
          </a:xfrm>
          <a:prstGeom prst="rect">
            <a:avLst/>
          </a:prstGeom>
        </p:spPr>
        <p:txBody>
          <a:bodyPr wrap="square">
            <a:spAutoFit/>
          </a:bodyPr>
          <a:lstStyle/>
          <a:p>
            <a:pPr>
              <a:spcAft>
                <a:spcPts val="0"/>
              </a:spcAft>
            </a:pPr>
            <a:r>
              <a:rPr lang="en-US" altLang="zh-CN" sz="3400" b="1" dirty="0" smtClean="0">
                <a:solidFill>
                  <a:srgbClr val="FF0000"/>
                </a:solidFill>
                <a:latin typeface="Times New Roman" pitchFamily="18" charset="0"/>
                <a:cs typeface="Times New Roman" pitchFamily="18" charset="0"/>
              </a:rPr>
              <a:t>took         charge       of    the</a:t>
            </a:r>
            <a:endParaRPr lang="zh-CN" altLang="zh-CN" sz="3400" b="1" dirty="0">
              <a:solidFill>
                <a:srgbClr val="FF0000"/>
              </a:solidFill>
              <a:latin typeface="Times New Roman" pitchFamily="18" charset="0"/>
              <a:cs typeface="Times New Roman" pitchFamily="18" charset="0"/>
            </a:endParaRPr>
          </a:p>
        </p:txBody>
      </p:sp>
      <p:sp>
        <p:nvSpPr>
          <p:cNvPr id="4" name="矩形 3"/>
          <p:cNvSpPr/>
          <p:nvPr/>
        </p:nvSpPr>
        <p:spPr>
          <a:xfrm>
            <a:off x="369483" y="1170705"/>
            <a:ext cx="1446230" cy="615553"/>
          </a:xfrm>
          <a:prstGeom prst="rect">
            <a:avLst/>
          </a:prstGeom>
        </p:spPr>
        <p:txBody>
          <a:bodyPr wrap="none">
            <a:spAutoFit/>
          </a:bodyPr>
          <a:lstStyle/>
          <a:p>
            <a:pPr>
              <a:spcAft>
                <a:spcPts val="0"/>
              </a:spcAft>
            </a:pPr>
            <a:r>
              <a:rPr lang="en-US" altLang="zh-CN" sz="3400" b="1" dirty="0" smtClean="0">
                <a:solidFill>
                  <a:srgbClr val="FF0000"/>
                </a:solidFill>
                <a:latin typeface="Times New Roman" pitchFamily="18" charset="0"/>
                <a:cs typeface="Times New Roman" pitchFamily="18" charset="0"/>
              </a:rPr>
              <a:t>matter</a:t>
            </a:r>
            <a:endParaRPr lang="zh-CN" altLang="zh-CN" sz="3400" b="1" dirty="0">
              <a:solidFill>
                <a:srgbClr val="FF0000"/>
              </a:solidFill>
              <a:latin typeface="Times New Roman" pitchFamily="18" charset="0"/>
              <a:cs typeface="Times New Roman" pitchFamily="18" charset="0"/>
            </a:endParaRPr>
          </a:p>
        </p:txBody>
      </p:sp>
      <p:sp>
        <p:nvSpPr>
          <p:cNvPr id="5" name="矩形 4"/>
          <p:cNvSpPr>
            <a:spLocks noChangeArrowheads="1"/>
          </p:cNvSpPr>
          <p:nvPr/>
        </p:nvSpPr>
        <p:spPr bwMode="auto">
          <a:xfrm>
            <a:off x="369483" y="1882537"/>
            <a:ext cx="8591349" cy="2677656"/>
          </a:xfrm>
          <a:prstGeom prst="rect">
            <a:avLst/>
          </a:prstGeom>
          <a:noFill/>
          <a:ln w="9525" algn="ctr">
            <a:noFill/>
            <a:miter lim="800000"/>
            <a:headEnd/>
            <a:tailEnd/>
          </a:ln>
          <a:effectLst/>
        </p:spPr>
        <p:txBody>
          <a:bodyPr wrap="square">
            <a:spAutoFit/>
          </a:bodyPr>
          <a:lstStyle/>
          <a:p>
            <a:pPr eaLnBrk="0" hangingPunct="0">
              <a:lnSpc>
                <a:spcPct val="120000"/>
              </a:lnSpc>
            </a:pPr>
            <a:r>
              <a:rPr lang="zh-CN" altLang="en-US" sz="2800" b="1" dirty="0">
                <a:solidFill>
                  <a:srgbClr val="0000FF"/>
                </a:solidFill>
                <a:latin typeface="Times New Roman" pitchFamily="18" charset="0"/>
                <a:cs typeface="Times New Roman" pitchFamily="18" charset="0"/>
              </a:rPr>
              <a:t>翻译：</a:t>
            </a:r>
            <a:endParaRPr lang="en-US" altLang="zh-CN" sz="2800" b="1" dirty="0">
              <a:solidFill>
                <a:srgbClr val="0000FF"/>
              </a:solidFill>
              <a:latin typeface="Times New Roman" pitchFamily="18" charset="0"/>
              <a:cs typeface="Times New Roman" pitchFamily="18" charset="0"/>
            </a:endParaRPr>
          </a:p>
          <a:p>
            <a:pPr eaLnBrk="0" hangingPunct="0">
              <a:lnSpc>
                <a:spcPct val="120000"/>
              </a:lnSpc>
            </a:pPr>
            <a:r>
              <a:rPr lang="zh-CN" altLang="en-US" sz="2800" b="1" dirty="0" smtClean="0">
                <a:latin typeface="Times New Roman" pitchFamily="18" charset="0"/>
                <a:cs typeface="Times New Roman" pitchFamily="18" charset="0"/>
              </a:rPr>
              <a:t>剧院</a:t>
            </a:r>
            <a:r>
              <a:rPr lang="zh-CN" altLang="en-US" sz="2800" b="1" dirty="0">
                <a:latin typeface="Times New Roman" pitchFamily="18" charset="0"/>
                <a:cs typeface="Times New Roman" pitchFamily="18" charset="0"/>
              </a:rPr>
              <a:t>里的音乐指挥</a:t>
            </a:r>
            <a:r>
              <a:rPr lang="zh-CN" altLang="en-US" sz="2800" b="1" dirty="0" smtClean="0">
                <a:latin typeface="Times New Roman" pitchFamily="18" charset="0"/>
                <a:cs typeface="Times New Roman" pitchFamily="18" charset="0"/>
              </a:rPr>
              <a:t>迈克尔</a:t>
            </a:r>
            <a:r>
              <a:rPr lang="en-US" altLang="zh-CN" sz="2800" b="1" dirty="0" smtClean="0">
                <a:latin typeface="Times New Roman" pitchFamily="18" charset="0"/>
                <a:cs typeface="Times New Roman" pitchFamily="18" charset="0"/>
              </a:rPr>
              <a:t> (Michael)</a:t>
            </a:r>
            <a:r>
              <a:rPr lang="zh-CN" altLang="en-US" sz="2800" b="1" dirty="0" smtClean="0">
                <a:latin typeface="Times New Roman" pitchFamily="18" charset="0"/>
                <a:cs typeface="Times New Roman" pitchFamily="18" charset="0"/>
              </a:rPr>
              <a:t>也</a:t>
            </a:r>
            <a:r>
              <a:rPr lang="zh-CN" altLang="en-US" sz="2800" b="1" dirty="0">
                <a:latin typeface="Times New Roman" pitchFamily="18" charset="0"/>
                <a:cs typeface="Times New Roman" pitchFamily="18" charset="0"/>
              </a:rPr>
              <a:t>走上台和他一起指挥乐队。</a:t>
            </a:r>
            <a:endParaRPr lang="en-US" altLang="zh-CN" sz="2800" b="1" dirty="0">
              <a:latin typeface="Times New Roman" pitchFamily="18" charset="0"/>
              <a:cs typeface="Times New Roman" pitchFamily="18" charset="0"/>
            </a:endParaRPr>
          </a:p>
          <a:p>
            <a:pPr eaLnBrk="0" hangingPunct="0">
              <a:lnSpc>
                <a:spcPct val="120000"/>
              </a:lnSpc>
            </a:pPr>
            <a:r>
              <a:rPr lang="en-US" altLang="zh-CN" sz="2800" b="1" dirty="0">
                <a:solidFill>
                  <a:srgbClr val="FF0000"/>
                </a:solidFill>
                <a:latin typeface="Times New Roman" pitchFamily="18" charset="0"/>
                <a:cs typeface="Times New Roman" pitchFamily="18" charset="0"/>
              </a:rPr>
              <a:t>The theatre’s musical director, </a:t>
            </a:r>
            <a:r>
              <a:rPr lang="en-US" altLang="zh-CN" sz="2800" b="1" dirty="0" smtClean="0">
                <a:solidFill>
                  <a:srgbClr val="FF0000"/>
                </a:solidFill>
                <a:latin typeface="Times New Roman" pitchFamily="18" charset="0"/>
                <a:cs typeface="Times New Roman" pitchFamily="18" charset="0"/>
              </a:rPr>
              <a:t>Michael, </a:t>
            </a:r>
            <a:r>
              <a:rPr lang="en-US" altLang="zh-CN" sz="2800" b="1" dirty="0">
                <a:solidFill>
                  <a:srgbClr val="FF0000"/>
                </a:solidFill>
                <a:latin typeface="Times New Roman" pitchFamily="18" charset="0"/>
                <a:cs typeface="Times New Roman" pitchFamily="18" charset="0"/>
              </a:rPr>
              <a:t>joined him and together the two men took charge of the orchestra.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195" name="矩形 2"/>
          <p:cNvSpPr>
            <a:spLocks noChangeArrowheads="1"/>
          </p:cNvSpPr>
          <p:nvPr/>
        </p:nvSpPr>
        <p:spPr bwMode="auto">
          <a:xfrm>
            <a:off x="381110" y="729853"/>
            <a:ext cx="8610600" cy="2628155"/>
          </a:xfrm>
          <a:prstGeom prst="rect">
            <a:avLst/>
          </a:prstGeom>
          <a:noFill/>
          <a:ln w="9525">
            <a:noFill/>
            <a:miter lim="800000"/>
            <a:headEnd/>
            <a:tailEnd/>
          </a:ln>
        </p:spPr>
        <p:txBody>
          <a:bodyPr>
            <a:spAutoFit/>
          </a:bodyPr>
          <a:lstStyle/>
          <a:p>
            <a:pPr marL="450850" indent="-450850" eaLnBrk="0" hangingPunct="0">
              <a:lnSpc>
                <a:spcPct val="120000"/>
              </a:lnSpc>
            </a:pPr>
            <a:r>
              <a:rPr lang="en-US" altLang="zh-CN" sz="2800" b="1" dirty="0" smtClean="0">
                <a:latin typeface="Times New Roman" pitchFamily="18" charset="0"/>
                <a:cs typeface="Times New Roman" pitchFamily="18" charset="0"/>
              </a:rPr>
              <a:t>7. As the final, joyous note </a:t>
            </a:r>
            <a:r>
              <a:rPr lang="en-US" altLang="zh-CN" sz="2800" b="1" dirty="0" smtClean="0">
                <a:solidFill>
                  <a:srgbClr val="FF0000"/>
                </a:solidFill>
                <a:latin typeface="Times New Roman" pitchFamily="18" charset="0"/>
                <a:cs typeface="Times New Roman" pitchFamily="18" charset="0"/>
              </a:rPr>
              <a:t>signaled</a:t>
            </a:r>
            <a:r>
              <a:rPr lang="en-US" altLang="zh-CN" sz="2800" b="1" dirty="0" smtClean="0">
                <a:latin typeface="Times New Roman" pitchFamily="18" charset="0"/>
                <a:cs typeface="Times New Roman" pitchFamily="18" charset="0"/>
              </a:rPr>
              <a:t> the end of the symphony, the audience jumped to their feet, clapping, cheering and waving their hats. </a:t>
            </a:r>
          </a:p>
          <a:p>
            <a:pPr marL="450850" indent="-450850" eaLnBrk="0" hangingPunct="0">
              <a:lnSpc>
                <a:spcPct val="120000"/>
              </a:lnSpc>
            </a:pPr>
            <a:r>
              <a:rPr lang="en-US" altLang="zh-CN" sz="2800" b="1" dirty="0">
                <a:solidFill>
                  <a:srgbClr val="FF0000"/>
                </a:solidFill>
                <a:latin typeface="Times New Roman" pitchFamily="18" charset="0"/>
                <a:cs typeface="Times New Roman" pitchFamily="18" charset="0"/>
              </a:rPr>
              <a:t> </a:t>
            </a:r>
            <a:r>
              <a:rPr lang="en-US" altLang="zh-CN" sz="2800" b="1" dirty="0" smtClean="0">
                <a:solidFill>
                  <a:srgbClr val="FF0000"/>
                </a:solidFill>
                <a:latin typeface="Times New Roman" pitchFamily="18" charset="0"/>
                <a:cs typeface="Times New Roman" pitchFamily="18" charset="0"/>
              </a:rPr>
              <a:t>     </a:t>
            </a:r>
            <a:r>
              <a:rPr lang="zh-CN" altLang="en-US" sz="2800" b="1" dirty="0" smtClean="0">
                <a:solidFill>
                  <a:srgbClr val="FF0000"/>
                </a:solidFill>
                <a:latin typeface="Times New Roman" pitchFamily="18" charset="0"/>
                <a:cs typeface="Times New Roman" pitchFamily="18" charset="0"/>
              </a:rPr>
              <a:t>最后，交响乐在欢快的音符中结束，观众们都跳了起来，鼓掌、欢呼，挥舞着他们的帽子。</a:t>
            </a:r>
            <a:endParaRPr lang="zh-CN" alt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195" name="矩形 2"/>
          <p:cNvSpPr>
            <a:spLocks noChangeArrowheads="1"/>
          </p:cNvSpPr>
          <p:nvPr/>
        </p:nvSpPr>
        <p:spPr bwMode="auto">
          <a:xfrm>
            <a:off x="228600" y="852487"/>
            <a:ext cx="8686800" cy="2160591"/>
          </a:xfrm>
          <a:prstGeom prst="rect">
            <a:avLst/>
          </a:prstGeom>
          <a:noFill/>
          <a:ln w="9525">
            <a:noFill/>
            <a:miter lim="800000"/>
            <a:headEnd/>
            <a:tailEnd/>
          </a:ln>
        </p:spPr>
        <p:txBody>
          <a:bodyPr>
            <a:spAutoFit/>
          </a:bodyPr>
          <a:lstStyle/>
          <a:p>
            <a:pPr marL="1887538" indent="-1887538" eaLnBrk="0" hangingPunct="0">
              <a:lnSpc>
                <a:spcPct val="120000"/>
              </a:lnSpc>
            </a:pPr>
            <a:r>
              <a:rPr lang="en-US" altLang="zh-CN" sz="2800" b="1" dirty="0" smtClean="0">
                <a:solidFill>
                  <a:srgbClr val="FF0000"/>
                </a:solidFill>
                <a:latin typeface="Times New Roman" pitchFamily="18" charset="0"/>
                <a:cs typeface="Times New Roman" pitchFamily="18" charset="0"/>
              </a:rPr>
              <a:t>signal  </a:t>
            </a:r>
            <a:r>
              <a:rPr lang="en-US" altLang="zh-CN" sz="2800" b="1" i="1" u="sng" dirty="0" err="1" smtClean="0">
                <a:solidFill>
                  <a:srgbClr val="FF0000"/>
                </a:solidFill>
                <a:latin typeface="Times New Roman" pitchFamily="18" charset="0"/>
                <a:cs typeface="Times New Roman" pitchFamily="18" charset="0"/>
              </a:rPr>
              <a:t>vt</a:t>
            </a:r>
            <a:r>
              <a:rPr lang="en-US" altLang="zh-CN" sz="2800" b="1" dirty="0" err="1" smtClean="0">
                <a:solidFill>
                  <a:srgbClr val="FF0000"/>
                </a:solidFill>
                <a:latin typeface="Times New Roman" pitchFamily="18" charset="0"/>
                <a:cs typeface="Times New Roman" pitchFamily="18" charset="0"/>
              </a:rPr>
              <a:t>.</a:t>
            </a:r>
            <a:r>
              <a:rPr lang="en-US" altLang="zh-CN" sz="2800" b="1" dirty="0" smtClean="0">
                <a:solidFill>
                  <a:srgbClr val="FF0000"/>
                </a:solidFill>
                <a:latin typeface="Times New Roman" pitchFamily="18" charset="0"/>
                <a:cs typeface="Times New Roman" pitchFamily="18" charset="0"/>
              </a:rPr>
              <a:t>  to </a:t>
            </a:r>
            <a:r>
              <a:rPr lang="en-US" altLang="zh-CN" sz="2800" b="1" dirty="0">
                <a:solidFill>
                  <a:srgbClr val="FF0000"/>
                </a:solidFill>
                <a:latin typeface="Times New Roman" pitchFamily="18" charset="0"/>
                <a:cs typeface="Times New Roman" pitchFamily="18" charset="0"/>
              </a:rPr>
              <a:t>be a sign that something is going to happen</a:t>
            </a:r>
          </a:p>
          <a:p>
            <a:pPr eaLnBrk="0" hangingPunct="0">
              <a:lnSpc>
                <a:spcPct val="120000"/>
              </a:lnSpc>
            </a:pPr>
            <a:r>
              <a:rPr lang="zh-CN" altLang="en-US" sz="2800" b="1" dirty="0" smtClean="0">
                <a:latin typeface="Times New Roman" pitchFamily="18" charset="0"/>
                <a:cs typeface="Times New Roman" pitchFamily="18" charset="0"/>
              </a:rPr>
              <a:t>                 标志</a:t>
            </a:r>
            <a:r>
              <a:rPr lang="zh-CN" altLang="en-US" sz="2800" b="1" dirty="0">
                <a:latin typeface="Times New Roman" pitchFamily="18" charset="0"/>
                <a:cs typeface="Times New Roman" pitchFamily="18" charset="0"/>
              </a:rPr>
              <a:t>着；预示</a:t>
            </a:r>
            <a:endParaRPr lang="en-US" altLang="zh-CN" sz="2800" b="1" dirty="0">
              <a:latin typeface="Times New Roman" pitchFamily="18" charset="0"/>
              <a:cs typeface="Times New Roman" pitchFamily="18" charset="0"/>
            </a:endParaRPr>
          </a:p>
          <a:p>
            <a:pPr marL="536575" indent="-536575" eaLnBrk="0" hangingPunct="0">
              <a:lnSpc>
                <a:spcPct val="120000"/>
              </a:lnSpc>
            </a:pPr>
            <a:r>
              <a:rPr lang="en-US" altLang="zh-CN" sz="2800" b="1" dirty="0" smtClean="0">
                <a:latin typeface="Times New Roman" pitchFamily="18" charset="0"/>
                <a:cs typeface="Times New Roman" pitchFamily="18" charset="0"/>
              </a:rPr>
              <a:t>e.g.   The </a:t>
            </a:r>
            <a:r>
              <a:rPr lang="en-US" altLang="zh-CN" sz="2800" b="1" dirty="0">
                <a:latin typeface="Times New Roman" pitchFamily="18" charset="0"/>
                <a:cs typeface="Times New Roman" pitchFamily="18" charset="0"/>
              </a:rPr>
              <a:t>lengthening days </a:t>
            </a:r>
            <a:r>
              <a:rPr lang="en-US" altLang="zh-CN" sz="2800" b="1" dirty="0" smtClean="0">
                <a:solidFill>
                  <a:srgbClr val="FF0000"/>
                </a:solidFill>
                <a:latin typeface="Times New Roman" pitchFamily="18" charset="0"/>
                <a:cs typeface="Times New Roman" pitchFamily="18" charset="0"/>
              </a:rPr>
              <a:t>signal</a:t>
            </a:r>
            <a:r>
              <a:rPr lang="en-US" altLang="zh-CN" sz="2800" b="1" dirty="0" smtClean="0">
                <a:latin typeface="Times New Roman" pitchFamily="18" charset="0"/>
                <a:cs typeface="Times New Roman" pitchFamily="18" charset="0"/>
              </a:rPr>
              <a:t> </a:t>
            </a:r>
            <a:r>
              <a:rPr lang="en-US" altLang="zh-CN" sz="2800" b="1" dirty="0">
                <a:latin typeface="Times New Roman" pitchFamily="18" charset="0"/>
                <a:cs typeface="Times New Roman" pitchFamily="18" charset="0"/>
              </a:rPr>
              <a:t>the end of </a:t>
            </a:r>
            <a:r>
              <a:rPr lang="en-US" altLang="zh-CN" sz="2800" b="1" dirty="0" smtClean="0">
                <a:latin typeface="Times New Roman" pitchFamily="18" charset="0"/>
                <a:cs typeface="Times New Roman" pitchFamily="18" charset="0"/>
              </a:rPr>
              <a:t>winter  .</a:t>
            </a:r>
          </a:p>
          <a:p>
            <a:pPr marL="536575" indent="-536575" eaLnBrk="0" hangingPunct="0">
              <a:lnSpc>
                <a:spcPct val="120000"/>
              </a:lnSpc>
            </a:pPr>
            <a:r>
              <a:rPr lang="en-US" altLang="zh-CN" sz="2800" b="1" dirty="0">
                <a:solidFill>
                  <a:srgbClr val="FF0000"/>
                </a:solidFill>
                <a:latin typeface="Times New Roman" pitchFamily="18" charset="0"/>
                <a:cs typeface="Times New Roman" pitchFamily="18" charset="0"/>
              </a:rPr>
              <a:t> </a:t>
            </a:r>
            <a:r>
              <a:rPr lang="en-US" altLang="zh-CN" sz="2800" b="1" dirty="0" smtClean="0">
                <a:solidFill>
                  <a:srgbClr val="FF0000"/>
                </a:solidFill>
                <a:latin typeface="Times New Roman" pitchFamily="18" charset="0"/>
                <a:cs typeface="Times New Roman" pitchFamily="18" charset="0"/>
              </a:rPr>
              <a:t>                         </a:t>
            </a:r>
            <a:r>
              <a:rPr lang="zh-CN" altLang="en-US" sz="2800" b="1" dirty="0" smtClean="0">
                <a:solidFill>
                  <a:srgbClr val="FF0000"/>
                </a:solidFill>
                <a:latin typeface="Times New Roman" pitchFamily="18" charset="0"/>
                <a:cs typeface="Times New Roman" pitchFamily="18" charset="0"/>
              </a:rPr>
              <a:t>白天</a:t>
            </a:r>
            <a:r>
              <a:rPr lang="zh-CN" altLang="en-US" sz="2800" b="1" dirty="0">
                <a:solidFill>
                  <a:srgbClr val="FF0000"/>
                </a:solidFill>
                <a:latin typeface="Times New Roman" pitchFamily="18" charset="0"/>
                <a:cs typeface="Times New Roman" pitchFamily="18" charset="0"/>
              </a:rPr>
              <a:t>变长标志着冬天的结束</a:t>
            </a:r>
            <a:endParaRPr lang="en-US" altLang="zh-CN"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195" name="矩形 2"/>
          <p:cNvSpPr>
            <a:spLocks noChangeArrowheads="1"/>
          </p:cNvSpPr>
          <p:nvPr/>
        </p:nvSpPr>
        <p:spPr bwMode="auto">
          <a:xfrm>
            <a:off x="228600" y="641097"/>
            <a:ext cx="8686800" cy="3194721"/>
          </a:xfrm>
          <a:prstGeom prst="rect">
            <a:avLst/>
          </a:prstGeom>
          <a:noFill/>
          <a:ln w="9525">
            <a:noFill/>
            <a:miter lim="800000"/>
            <a:headEnd/>
            <a:tailEnd/>
          </a:ln>
        </p:spPr>
        <p:txBody>
          <a:bodyPr>
            <a:spAutoFit/>
          </a:bodyPr>
          <a:lstStyle/>
          <a:p>
            <a:pPr marL="1611313" indent="-1611313" eaLnBrk="0" hangingPunct="0">
              <a:lnSpc>
                <a:spcPct val="120000"/>
              </a:lnSpc>
            </a:pPr>
            <a:r>
              <a:rPr lang="en-US" altLang="zh-CN" sz="2800" b="1" dirty="0" smtClean="0">
                <a:solidFill>
                  <a:srgbClr val="FF0000"/>
                </a:solidFill>
                <a:latin typeface="Times New Roman" pitchFamily="18" charset="0"/>
                <a:cs typeface="Times New Roman" pitchFamily="18" charset="0"/>
              </a:rPr>
              <a:t>signal </a:t>
            </a:r>
            <a:r>
              <a:rPr lang="en-US" altLang="zh-CN" sz="2800" b="1" i="1" dirty="0" smtClean="0">
                <a:solidFill>
                  <a:srgbClr val="FF0000"/>
                </a:solidFill>
                <a:latin typeface="Times New Roman" pitchFamily="18" charset="0"/>
                <a:cs typeface="Times New Roman" pitchFamily="18" charset="0"/>
              </a:rPr>
              <a:t>n.</a:t>
            </a:r>
            <a:r>
              <a:rPr lang="en-US" altLang="zh-CN" sz="2800" b="1" dirty="0" smtClean="0">
                <a:solidFill>
                  <a:srgbClr val="FF0000"/>
                </a:solidFill>
                <a:latin typeface="Times New Roman" pitchFamily="18" charset="0"/>
                <a:cs typeface="Times New Roman" pitchFamily="18" charset="0"/>
              </a:rPr>
              <a:t> </a:t>
            </a:r>
            <a:r>
              <a:rPr lang="en-US" altLang="zh-CN" sz="2800" b="1" dirty="0">
                <a:solidFill>
                  <a:srgbClr val="FF0000"/>
                </a:solidFill>
                <a:latin typeface="Times New Roman" pitchFamily="18" charset="0"/>
                <a:cs typeface="Times New Roman" pitchFamily="18" charset="0"/>
              </a:rPr>
              <a:t>an event or action that shows what someone feels, what exists, or what is likely to </a:t>
            </a:r>
            <a:r>
              <a:rPr lang="en-US" altLang="zh-CN" sz="2800" b="1" dirty="0" smtClean="0">
                <a:solidFill>
                  <a:srgbClr val="FF0000"/>
                </a:solidFill>
                <a:latin typeface="Times New Roman" pitchFamily="18" charset="0"/>
                <a:cs typeface="Times New Roman" pitchFamily="18" charset="0"/>
              </a:rPr>
              <a:t>happen  </a:t>
            </a:r>
            <a:r>
              <a:rPr lang="zh-CN" altLang="en-US" sz="2800" b="1" dirty="0" smtClean="0">
                <a:latin typeface="Times New Roman" pitchFamily="18" charset="0"/>
                <a:cs typeface="Times New Roman" pitchFamily="18" charset="0"/>
              </a:rPr>
              <a:t>标识；</a:t>
            </a:r>
            <a:r>
              <a:rPr lang="zh-CN" altLang="en-US" sz="2800" b="1" dirty="0">
                <a:latin typeface="Times New Roman" pitchFamily="18" charset="0"/>
                <a:cs typeface="Times New Roman" pitchFamily="18" charset="0"/>
              </a:rPr>
              <a:t>信号</a:t>
            </a:r>
            <a:r>
              <a:rPr lang="en-US" altLang="zh-CN" sz="2800" b="1" dirty="0">
                <a:latin typeface="Times New Roman" pitchFamily="18" charset="0"/>
                <a:cs typeface="Times New Roman" pitchFamily="18" charset="0"/>
              </a:rPr>
              <a:t>; </a:t>
            </a:r>
            <a:r>
              <a:rPr lang="zh-CN" altLang="en-US" sz="2800" b="1" dirty="0">
                <a:latin typeface="Times New Roman" pitchFamily="18" charset="0"/>
                <a:cs typeface="Times New Roman" pitchFamily="18" charset="0"/>
              </a:rPr>
              <a:t>预示</a:t>
            </a:r>
            <a:endParaRPr lang="en-US" altLang="zh-CN" sz="2800" b="1" dirty="0">
              <a:latin typeface="Times New Roman" pitchFamily="18" charset="0"/>
              <a:cs typeface="Times New Roman" pitchFamily="18" charset="0"/>
            </a:endParaRPr>
          </a:p>
          <a:p>
            <a:pPr marL="536575" indent="-536575" eaLnBrk="0" hangingPunct="0">
              <a:lnSpc>
                <a:spcPct val="120000"/>
              </a:lnSpc>
            </a:pPr>
            <a:r>
              <a:rPr lang="en-US" altLang="zh-CN" sz="2800" b="1" dirty="0" smtClean="0">
                <a:latin typeface="Times New Roman" pitchFamily="18" charset="0"/>
                <a:cs typeface="Times New Roman" pitchFamily="18" charset="0"/>
              </a:rPr>
              <a:t>e.g. </a:t>
            </a:r>
            <a:r>
              <a:rPr lang="en-US" altLang="zh-CN" sz="2800" b="1" dirty="0">
                <a:latin typeface="Times New Roman" pitchFamily="18" charset="0"/>
                <a:cs typeface="Times New Roman" pitchFamily="18" charset="0"/>
              </a:rPr>
              <a:t>These results are a </a:t>
            </a:r>
            <a:r>
              <a:rPr lang="en-US" altLang="zh-CN" sz="2800" b="1" dirty="0">
                <a:solidFill>
                  <a:srgbClr val="FF0000"/>
                </a:solidFill>
                <a:latin typeface="Times New Roman" pitchFamily="18" charset="0"/>
                <a:cs typeface="Times New Roman" pitchFamily="18" charset="0"/>
              </a:rPr>
              <a:t>signal</a:t>
            </a:r>
            <a:r>
              <a:rPr lang="en-US" altLang="zh-CN" sz="2800" b="1" dirty="0">
                <a:latin typeface="Times New Roman" pitchFamily="18" charset="0"/>
                <a:cs typeface="Times New Roman" pitchFamily="18" charset="0"/>
              </a:rPr>
              <a:t> that the child may need special help</a:t>
            </a:r>
            <a:r>
              <a:rPr lang="en-US" altLang="zh-CN" sz="2800" b="1" dirty="0" smtClean="0">
                <a:latin typeface="Times New Roman" pitchFamily="18" charset="0"/>
                <a:cs typeface="Times New Roman" pitchFamily="18" charset="0"/>
              </a:rPr>
              <a:t>.</a:t>
            </a:r>
          </a:p>
          <a:p>
            <a:pPr marL="536575" indent="-536575" eaLnBrk="0" hangingPunct="0">
              <a:lnSpc>
                <a:spcPct val="120000"/>
              </a:lnSpc>
            </a:pPr>
            <a:r>
              <a:rPr lang="zh-CN" altLang="en-US" sz="2800" b="1" dirty="0" smtClean="0">
                <a:latin typeface="Times New Roman" pitchFamily="18" charset="0"/>
                <a:cs typeface="Times New Roman" pitchFamily="18" charset="0"/>
              </a:rPr>
              <a:t>     这些</a:t>
            </a:r>
            <a:r>
              <a:rPr lang="zh-CN" altLang="en-US" sz="2800" b="1" dirty="0">
                <a:latin typeface="Times New Roman" pitchFamily="18" charset="0"/>
                <a:cs typeface="Times New Roman" pitchFamily="18" charset="0"/>
              </a:rPr>
              <a:t>结果表明这个孩子可能需要特殊的帮助。</a:t>
            </a:r>
            <a:endParaRPr lang="en-US" altLang="zh-C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4073395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blinds(horizontal)">
                                      <p:cBhvr>
                                        <p:cTn id="7" dur="500"/>
                                        <p:tgtEl>
                                          <p:spTgt spid="819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195">
                                            <p:txEl>
                                              <p:pRg st="2" end="2"/>
                                            </p:txEl>
                                          </p:spTgt>
                                        </p:tgtEl>
                                        <p:attrNameLst>
                                          <p:attrName>style.visibility</p:attrName>
                                        </p:attrNameLst>
                                      </p:cBhvr>
                                      <p:to>
                                        <p:strVal val="visible"/>
                                      </p:to>
                                    </p:set>
                                    <p:animEffect transition="in" filter="blinds(horizontal)">
                                      <p:cBhvr>
                                        <p:cTn id="10"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195" name="矩形 2"/>
          <p:cNvSpPr>
            <a:spLocks noChangeArrowheads="1"/>
          </p:cNvSpPr>
          <p:nvPr/>
        </p:nvSpPr>
        <p:spPr bwMode="auto">
          <a:xfrm>
            <a:off x="304686" y="628701"/>
            <a:ext cx="8610600" cy="3149580"/>
          </a:xfrm>
          <a:prstGeom prst="rect">
            <a:avLst/>
          </a:prstGeom>
          <a:noFill/>
          <a:ln w="9525">
            <a:noFill/>
            <a:miter lim="800000"/>
            <a:headEnd/>
            <a:tailEnd/>
          </a:ln>
        </p:spPr>
        <p:txBody>
          <a:bodyPr>
            <a:spAutoFit/>
          </a:bodyPr>
          <a:lstStyle/>
          <a:p>
            <a:pPr marL="450850" indent="-450850" eaLnBrk="0" hangingPunct="0">
              <a:lnSpc>
                <a:spcPct val="120000"/>
              </a:lnSpc>
            </a:pPr>
            <a:r>
              <a:rPr lang="zh-CN" altLang="en-US" sz="2800" b="1" dirty="0">
                <a:solidFill>
                  <a:srgbClr val="0000FF"/>
                </a:solidFill>
                <a:latin typeface="Times New Roman" pitchFamily="18" charset="0"/>
                <a:cs typeface="Times New Roman" pitchFamily="18" charset="0"/>
              </a:rPr>
              <a:t>翻译：</a:t>
            </a:r>
            <a:endParaRPr lang="en-US" altLang="zh-CN" sz="2800" b="1" dirty="0">
              <a:solidFill>
                <a:srgbClr val="0000FF"/>
              </a:solidFill>
              <a:latin typeface="Times New Roman" pitchFamily="18" charset="0"/>
              <a:cs typeface="Times New Roman" pitchFamily="18" charset="0"/>
            </a:endParaRPr>
          </a:p>
          <a:p>
            <a:pPr eaLnBrk="0" hangingPunct="0">
              <a:lnSpc>
                <a:spcPct val="120000"/>
              </a:lnSpc>
            </a:pPr>
            <a:r>
              <a:rPr lang="zh-CN" altLang="en-US" sz="2800" b="1" dirty="0">
                <a:latin typeface="Times New Roman" pitchFamily="18" charset="0"/>
                <a:cs typeface="Times New Roman" pitchFamily="18" charset="0"/>
              </a:rPr>
              <a:t>最后，交响乐在欢快的音符中结束，观众们都跳了起来，鼓掌、欢呼，挥舞着他们的帽子。</a:t>
            </a:r>
            <a:endParaRPr lang="en-US" altLang="zh-CN" sz="2800" b="1" dirty="0">
              <a:latin typeface="Times New Roman" pitchFamily="18" charset="0"/>
              <a:cs typeface="Times New Roman" pitchFamily="18" charset="0"/>
            </a:endParaRPr>
          </a:p>
          <a:p>
            <a:pPr eaLnBrk="0" hangingPunct="0">
              <a:lnSpc>
                <a:spcPct val="120000"/>
              </a:lnSpc>
            </a:pPr>
            <a:r>
              <a:rPr lang="en-US" altLang="zh-CN" sz="2800" b="1" dirty="0">
                <a:solidFill>
                  <a:srgbClr val="FF0000"/>
                </a:solidFill>
                <a:latin typeface="Times New Roman" pitchFamily="18" charset="0"/>
                <a:cs typeface="Times New Roman" pitchFamily="18" charset="0"/>
              </a:rPr>
              <a:t>As the final, joyous note signaled the end of the symphony, the audience jumped to their feet, clapping, cheering and waving their hats. </a:t>
            </a:r>
            <a:endParaRPr lang="zh-CN" alt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693330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wipe(left)">
                                      <p:cBhvr>
                                        <p:cTn id="7"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矩形 2"/>
          <p:cNvSpPr>
            <a:spLocks noChangeArrowheads="1"/>
          </p:cNvSpPr>
          <p:nvPr/>
        </p:nvSpPr>
        <p:spPr bwMode="auto">
          <a:xfrm>
            <a:off x="152516" y="223204"/>
            <a:ext cx="8686686" cy="4339650"/>
          </a:xfrm>
          <a:prstGeom prst="rect">
            <a:avLst/>
          </a:prstGeom>
          <a:noFill/>
          <a:ln w="9525">
            <a:noFill/>
            <a:miter lim="800000"/>
            <a:headEnd/>
            <a:tailEnd/>
          </a:ln>
        </p:spPr>
        <p:txBody>
          <a:bodyPr wrap="square">
            <a:spAutoFit/>
          </a:bodyPr>
          <a:lstStyle/>
          <a:p>
            <a:pPr marL="450850" indent="-450850" eaLnBrk="0" hangingPunct="0">
              <a:lnSpc>
                <a:spcPct val="120000"/>
              </a:lnSpc>
            </a:pPr>
            <a:r>
              <a:rPr lang="en-US" altLang="zh-CN" sz="3400" b="1" dirty="0" smtClean="0">
                <a:latin typeface="Times New Roman" pitchFamily="18" charset="0"/>
                <a:cs typeface="Times New Roman" pitchFamily="18" charset="0"/>
              </a:rPr>
              <a:t>8. </a:t>
            </a:r>
            <a:r>
              <a:rPr lang="en-US" altLang="zh-CN" sz="2800" b="1" dirty="0" smtClean="0">
                <a:latin typeface="Times New Roman" pitchFamily="18" charset="0"/>
                <a:cs typeface="Times New Roman" pitchFamily="18" charset="0"/>
              </a:rPr>
              <a:t>The one person in the room who didn’t hear the symphony – and never would – was the very man who </a:t>
            </a:r>
            <a:r>
              <a:rPr lang="en-US" altLang="zh-CN" sz="2800" b="1" dirty="0" smtClean="0">
                <a:solidFill>
                  <a:srgbClr val="FF0000"/>
                </a:solidFill>
                <a:latin typeface="Times New Roman" pitchFamily="18" charset="0"/>
                <a:cs typeface="Times New Roman" pitchFamily="18" charset="0"/>
              </a:rPr>
              <a:t>composed</a:t>
            </a:r>
            <a:r>
              <a:rPr lang="en-US" altLang="zh-CN" sz="2800" b="1" dirty="0" smtClean="0">
                <a:latin typeface="Times New Roman" pitchFamily="18" charset="0"/>
                <a:cs typeface="Times New Roman" pitchFamily="18" charset="0"/>
              </a:rPr>
              <a:t> it.</a:t>
            </a:r>
          </a:p>
          <a:p>
            <a:pPr marL="450850" indent="-450850" eaLnBrk="0" hangingPunct="0">
              <a:lnSpc>
                <a:spcPct val="120000"/>
              </a:lnSpc>
            </a:pPr>
            <a:r>
              <a:rPr lang="en-US" altLang="zh-CN" sz="2800" b="1" dirty="0">
                <a:latin typeface="Times New Roman" pitchFamily="18" charset="0"/>
                <a:cs typeface="Times New Roman" pitchFamily="18" charset="0"/>
              </a:rPr>
              <a:t> </a:t>
            </a:r>
            <a:r>
              <a:rPr lang="en-US" altLang="zh-CN" sz="2800" b="1" dirty="0" smtClean="0">
                <a:latin typeface="Times New Roman" pitchFamily="18" charset="0"/>
                <a:cs typeface="Times New Roman" pitchFamily="18" charset="0"/>
              </a:rPr>
              <a:t>   </a:t>
            </a:r>
            <a:r>
              <a:rPr lang="zh-CN" altLang="en-US" sz="2800" b="1" dirty="0" smtClean="0">
                <a:latin typeface="Times New Roman" pitchFamily="18" charset="0"/>
                <a:cs typeface="Times New Roman" pitchFamily="18" charset="0"/>
              </a:rPr>
              <a:t>剧院里唯一没有听到并且永远也不会听到这部交响乐的那个人竟然是它的创作者。</a:t>
            </a:r>
            <a:endParaRPr lang="en-US" altLang="zh-CN" sz="2800" b="1" dirty="0" smtClean="0">
              <a:latin typeface="Times New Roman" pitchFamily="18" charset="0"/>
              <a:cs typeface="Times New Roman" pitchFamily="18" charset="0"/>
            </a:endParaRPr>
          </a:p>
          <a:p>
            <a:pPr marL="450850" indent="-450850" eaLnBrk="0" hangingPunct="0">
              <a:lnSpc>
                <a:spcPct val="120000"/>
              </a:lnSpc>
            </a:pPr>
            <a:r>
              <a:rPr lang="zh-CN" altLang="en-US" sz="2800" b="1" dirty="0" smtClean="0">
                <a:latin typeface="Times New Roman" pitchFamily="18" charset="0"/>
                <a:cs typeface="Times New Roman" pitchFamily="18" charset="0"/>
              </a:rPr>
              <a:t>      </a:t>
            </a:r>
            <a:r>
              <a:rPr lang="en-US" altLang="zh-CN" sz="2800" b="1" dirty="0" smtClean="0">
                <a:solidFill>
                  <a:srgbClr val="FF0000"/>
                </a:solidFill>
                <a:latin typeface="Times New Roman" pitchFamily="18" charset="0"/>
                <a:cs typeface="Times New Roman" pitchFamily="18" charset="0"/>
              </a:rPr>
              <a:t>compose </a:t>
            </a:r>
            <a:r>
              <a:rPr lang="en-US" altLang="zh-CN" sz="2800" b="1" i="1" dirty="0" err="1" smtClean="0">
                <a:solidFill>
                  <a:srgbClr val="FF0000"/>
                </a:solidFill>
                <a:latin typeface="Times New Roman" pitchFamily="18" charset="0"/>
                <a:cs typeface="Times New Roman" pitchFamily="18" charset="0"/>
              </a:rPr>
              <a:t>vt</a:t>
            </a:r>
            <a:r>
              <a:rPr lang="en-US" altLang="zh-CN" sz="2800" b="1" dirty="0" err="1" smtClean="0">
                <a:solidFill>
                  <a:srgbClr val="FF0000"/>
                </a:solidFill>
                <a:latin typeface="Times New Roman" pitchFamily="18" charset="0"/>
                <a:cs typeface="Times New Roman" pitchFamily="18" charset="0"/>
              </a:rPr>
              <a:t>.</a:t>
            </a:r>
            <a:r>
              <a:rPr lang="en-US" altLang="zh-CN" sz="2800" dirty="0" smtClean="0"/>
              <a:t>  </a:t>
            </a:r>
            <a:r>
              <a:rPr lang="en-US" altLang="zh-CN" sz="2800" b="1" dirty="0" smtClean="0">
                <a:solidFill>
                  <a:srgbClr val="FF0000"/>
                </a:solidFill>
                <a:latin typeface="Times New Roman" pitchFamily="18" charset="0"/>
                <a:cs typeface="Times New Roman" pitchFamily="18" charset="0"/>
              </a:rPr>
              <a:t>to write a piece of music</a:t>
            </a:r>
            <a:r>
              <a:rPr lang="zh-CN" altLang="en-US" sz="2800" b="1" dirty="0" smtClean="0">
                <a:latin typeface="Times New Roman" pitchFamily="18" charset="0"/>
                <a:cs typeface="Times New Roman" pitchFamily="18" charset="0"/>
              </a:rPr>
              <a:t>      作（曲）</a:t>
            </a:r>
            <a:endParaRPr lang="en-US" altLang="zh-CN" sz="2800" b="1" dirty="0" smtClean="0">
              <a:latin typeface="Times New Roman" pitchFamily="18" charset="0"/>
              <a:cs typeface="Times New Roman" pitchFamily="18" charset="0"/>
            </a:endParaRPr>
          </a:p>
          <a:p>
            <a:pPr marL="1160463" indent="-1160463" eaLnBrk="0" hangingPunct="0">
              <a:lnSpc>
                <a:spcPct val="120000"/>
              </a:lnSpc>
            </a:pPr>
            <a:r>
              <a:rPr lang="en-US" altLang="zh-CN" sz="2800" b="1" dirty="0" smtClean="0">
                <a:latin typeface="Times New Roman" pitchFamily="18" charset="0"/>
                <a:cs typeface="Times New Roman" pitchFamily="18" charset="0"/>
              </a:rPr>
              <a:t>      e.g. She _______________________ at an    early age. </a:t>
            </a:r>
            <a:r>
              <a:rPr lang="zh-CN" altLang="en-US" sz="2800" b="1" dirty="0" smtClean="0">
                <a:latin typeface="Times New Roman" pitchFamily="18" charset="0"/>
                <a:cs typeface="Times New Roman" pitchFamily="18" charset="0"/>
              </a:rPr>
              <a:t>她年轻时就已开始创作歌曲。</a:t>
            </a:r>
            <a:endParaRPr lang="zh-CN" altLang="en-US" sz="2800" b="1" dirty="0">
              <a:latin typeface="Times New Roman" pitchFamily="18" charset="0"/>
              <a:cs typeface="Times New Roman" pitchFamily="18" charset="0"/>
            </a:endParaRPr>
          </a:p>
        </p:txBody>
      </p:sp>
      <p:sp>
        <p:nvSpPr>
          <p:cNvPr id="4" name="矩形 3"/>
          <p:cNvSpPr/>
          <p:nvPr/>
        </p:nvSpPr>
        <p:spPr>
          <a:xfrm>
            <a:off x="2209862" y="3424454"/>
            <a:ext cx="3916457" cy="523220"/>
          </a:xfrm>
          <a:prstGeom prst="rect">
            <a:avLst/>
          </a:prstGeom>
        </p:spPr>
        <p:txBody>
          <a:bodyPr wrap="none">
            <a:spAutoFit/>
          </a:bodyPr>
          <a:lstStyle/>
          <a:p>
            <a:r>
              <a:rPr lang="en-US" altLang="zh-CN" sz="2800" b="1" dirty="0" smtClean="0">
                <a:solidFill>
                  <a:srgbClr val="FF0000"/>
                </a:solidFill>
                <a:latin typeface="Times New Roman" pitchFamily="18" charset="0"/>
                <a:cs typeface="Times New Roman" pitchFamily="18" charset="0"/>
              </a:rPr>
              <a:t>began to compose songs </a:t>
            </a:r>
            <a:endParaRPr lang="zh-CN" altLang="en-US" sz="2800" dirty="0">
              <a:solidFill>
                <a:srgbClr val="FF0000"/>
              </a:solidFill>
            </a:endParaRPr>
          </a:p>
        </p:txBody>
      </p:sp>
    </p:spTree>
    <p:extLst>
      <p:ext uri="{BB962C8B-B14F-4D97-AF65-F5344CB8AC3E}">
        <p14:creationId xmlns:p14="http://schemas.microsoft.com/office/powerpoint/2010/main" val="33693144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AutoShape 2"/>
          <p:cNvSpPr>
            <a:spLocks/>
          </p:cNvSpPr>
          <p:nvPr/>
        </p:nvSpPr>
        <p:spPr bwMode="auto">
          <a:xfrm>
            <a:off x="1507660" y="1306261"/>
            <a:ext cx="549806" cy="2408459"/>
          </a:xfrm>
          <a:prstGeom prst="leftBracket">
            <a:avLst>
              <a:gd name="adj" fmla="val 192592"/>
            </a:avLst>
          </a:prstGeom>
          <a:noFill/>
          <a:ln w="317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30000"/>
              </a:lnSpc>
              <a:defRPr kumimoji="1" sz="3600" b="1">
                <a:solidFill>
                  <a:srgbClr val="000000"/>
                </a:solidFill>
                <a:latin typeface="Times New Roman" panose="02020603050405020304" pitchFamily="18" charset="0"/>
                <a:ea typeface="宋体" panose="02010600030101010101" pitchFamily="2" charset="-122"/>
              </a:defRPr>
            </a:lvl1pPr>
            <a:lvl2pPr marL="742950" indent="-285750">
              <a:lnSpc>
                <a:spcPct val="130000"/>
              </a:lnSpc>
              <a:defRPr kumimoji="1" sz="3600" b="1">
                <a:solidFill>
                  <a:srgbClr val="000000"/>
                </a:solidFill>
                <a:latin typeface="Times New Roman" panose="02020603050405020304" pitchFamily="18" charset="0"/>
                <a:ea typeface="宋体" panose="02010600030101010101" pitchFamily="2" charset="-122"/>
              </a:defRPr>
            </a:lvl2pPr>
            <a:lvl3pPr marL="11430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3pPr>
            <a:lvl4pPr marL="16002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4pPr>
            <a:lvl5pPr marL="20574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9pPr>
          </a:lstStyle>
          <a:p>
            <a:pPr eaLnBrk="1" hangingPunct="1"/>
            <a:endParaRPr lang="zh-CN" altLang="en-US" sz="3200"/>
          </a:p>
        </p:txBody>
      </p:sp>
      <p:sp>
        <p:nvSpPr>
          <p:cNvPr id="6" name="Oval 6"/>
          <p:cNvSpPr>
            <a:spLocks noChangeArrowheads="1"/>
          </p:cNvSpPr>
          <p:nvPr/>
        </p:nvSpPr>
        <p:spPr bwMode="auto">
          <a:xfrm>
            <a:off x="52984" y="2070325"/>
            <a:ext cx="2024603" cy="828160"/>
          </a:xfrm>
          <a:prstGeom prst="ellipse">
            <a:avLst/>
          </a:prstGeom>
          <a:solidFill>
            <a:schemeClr val="bg1"/>
          </a:solidFill>
          <a:ln>
            <a:solidFill>
              <a:srgbClr val="0000FF"/>
            </a:solidFill>
            <a:headEnd/>
            <a:tailEnd/>
          </a:ln>
          <a:extLst/>
        </p:spPr>
        <p:style>
          <a:lnRef idx="2">
            <a:schemeClr val="dk1"/>
          </a:lnRef>
          <a:fillRef idx="1">
            <a:schemeClr val="lt1"/>
          </a:fillRef>
          <a:effectRef idx="0">
            <a:schemeClr val="dk1"/>
          </a:effectRef>
          <a:fontRef idx="minor">
            <a:schemeClr val="dk1"/>
          </a:fontRef>
        </p:style>
        <p:txBody>
          <a:bodyPr wrap="none" anchor="ctr"/>
          <a:lstStyle/>
          <a:p>
            <a:pPr algn="ctr" eaLnBrk="1" hangingPunct="1">
              <a:defRPr/>
            </a:pPr>
            <a:r>
              <a:rPr lang="en-US" altLang="zh-CN" sz="2800" b="1" dirty="0">
                <a:solidFill>
                  <a:srgbClr val="FF0000"/>
                </a:solidFill>
                <a:latin typeface="Times New Roman" pitchFamily="18" charset="0"/>
                <a:cs typeface="Times New Roman" pitchFamily="18" charset="0"/>
              </a:rPr>
              <a:t>compose </a:t>
            </a:r>
            <a:endParaRPr lang="en-US" altLang="zh-CN" sz="2800" b="1" dirty="0" smtClean="0">
              <a:solidFill>
                <a:srgbClr val="FF0000"/>
              </a:solidFill>
              <a:latin typeface="Times New Roman" pitchFamily="18" charset="0"/>
              <a:cs typeface="Times New Roman" pitchFamily="18" charset="0"/>
            </a:endParaRPr>
          </a:p>
          <a:p>
            <a:pPr algn="ctr" eaLnBrk="1" hangingPunct="1">
              <a:defRPr/>
            </a:pPr>
            <a:r>
              <a:rPr lang="en-US" altLang="zh-CN" sz="2800" b="1" i="1" dirty="0" err="1" smtClean="0">
                <a:solidFill>
                  <a:srgbClr val="FF0000"/>
                </a:solidFill>
                <a:latin typeface="Times New Roman" pitchFamily="18" charset="0"/>
                <a:cs typeface="Times New Roman" pitchFamily="18" charset="0"/>
              </a:rPr>
              <a:t>vt</a:t>
            </a:r>
            <a:r>
              <a:rPr lang="en-US" altLang="zh-CN" sz="2800" b="1" dirty="0" err="1">
                <a:solidFill>
                  <a:srgbClr val="FF0000"/>
                </a:solidFill>
                <a:latin typeface="Times New Roman" pitchFamily="18" charset="0"/>
                <a:cs typeface="Times New Roman" pitchFamily="18" charset="0"/>
              </a:rPr>
              <a:t>.</a:t>
            </a:r>
            <a:endParaRPr lang="en-US" altLang="zh-CN" sz="2800" b="1" dirty="0" smtClean="0">
              <a:solidFill>
                <a:srgbClr val="FF0000"/>
              </a:solidFill>
              <a:latin typeface="Times New Roman" pitchFamily="18" charset="0"/>
              <a:cs typeface="Times New Roman" pitchFamily="18" charset="0"/>
            </a:endParaRPr>
          </a:p>
        </p:txBody>
      </p:sp>
      <p:sp>
        <p:nvSpPr>
          <p:cNvPr id="7" name="AutoShape 4"/>
          <p:cNvSpPr>
            <a:spLocks noChangeArrowheads="1"/>
          </p:cNvSpPr>
          <p:nvPr/>
        </p:nvSpPr>
        <p:spPr bwMode="auto">
          <a:xfrm>
            <a:off x="2035715" y="266833"/>
            <a:ext cx="6574779" cy="2304917"/>
          </a:xfrm>
          <a:prstGeom prst="roundRect">
            <a:avLst>
              <a:gd name="adj" fmla="val 16667"/>
            </a:avLst>
          </a:prstGeom>
          <a:solidFill>
            <a:schemeClr val="bg1"/>
          </a:solidFill>
          <a:ln w="3175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30000"/>
              </a:lnSpc>
              <a:defRPr kumimoji="1" sz="3600" b="1">
                <a:solidFill>
                  <a:srgbClr val="000000"/>
                </a:solidFill>
                <a:latin typeface="Times New Roman" panose="02020603050405020304" pitchFamily="18" charset="0"/>
                <a:ea typeface="宋体" panose="02010600030101010101" pitchFamily="2" charset="-122"/>
              </a:defRPr>
            </a:lvl1pPr>
            <a:lvl2pPr marL="742950" indent="-285750">
              <a:lnSpc>
                <a:spcPct val="130000"/>
              </a:lnSpc>
              <a:defRPr kumimoji="1" sz="3600" b="1">
                <a:solidFill>
                  <a:srgbClr val="000000"/>
                </a:solidFill>
                <a:latin typeface="Times New Roman" panose="02020603050405020304" pitchFamily="18" charset="0"/>
                <a:ea typeface="宋体" panose="02010600030101010101" pitchFamily="2" charset="-122"/>
              </a:defRPr>
            </a:lvl2pPr>
            <a:lvl3pPr marL="11430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3pPr>
            <a:lvl4pPr marL="16002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4pPr>
            <a:lvl5pPr marL="20574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9pPr>
          </a:lstStyle>
          <a:p>
            <a:pPr marL="2235200" indent="-2235200" eaLnBrk="0" hangingPunct="0">
              <a:lnSpc>
                <a:spcPct val="100000"/>
              </a:lnSpc>
            </a:pPr>
            <a:r>
              <a:rPr lang="en-US" altLang="zh-CN" sz="2800" dirty="0">
                <a:solidFill>
                  <a:srgbClr val="FF0000"/>
                </a:solidFill>
              </a:rPr>
              <a:t>to be formed from a number of </a:t>
            </a:r>
            <a:endParaRPr lang="en-US" altLang="zh-CN" sz="2800" dirty="0" smtClean="0">
              <a:solidFill>
                <a:srgbClr val="FF0000"/>
              </a:solidFill>
            </a:endParaRPr>
          </a:p>
          <a:p>
            <a:pPr marL="2235200" indent="-2235200" eaLnBrk="0" hangingPunct="0">
              <a:lnSpc>
                <a:spcPct val="100000"/>
              </a:lnSpc>
            </a:pPr>
            <a:r>
              <a:rPr lang="en-US" altLang="zh-CN" sz="2800" dirty="0" smtClean="0">
                <a:solidFill>
                  <a:srgbClr val="FF0000"/>
                </a:solidFill>
              </a:rPr>
              <a:t>substances</a:t>
            </a:r>
            <a:r>
              <a:rPr lang="en-US" altLang="zh-CN" sz="2800" dirty="0">
                <a:solidFill>
                  <a:srgbClr val="FF0000"/>
                </a:solidFill>
              </a:rPr>
              <a:t>, parts, or </a:t>
            </a:r>
            <a:r>
              <a:rPr lang="en-US" altLang="zh-CN" sz="2800" dirty="0" smtClean="0">
                <a:solidFill>
                  <a:srgbClr val="FF0000"/>
                </a:solidFill>
              </a:rPr>
              <a:t>people</a:t>
            </a:r>
          </a:p>
          <a:p>
            <a:pPr marL="2235200" indent="-2235200" eaLnBrk="0" hangingPunct="0">
              <a:lnSpc>
                <a:spcPct val="100000"/>
              </a:lnSpc>
            </a:pPr>
            <a:r>
              <a:rPr lang="zh-CN" altLang="en-US" sz="2800" dirty="0" smtClean="0"/>
              <a:t>由</a:t>
            </a:r>
            <a:r>
              <a:rPr lang="zh-CN" altLang="en-US" sz="2800" dirty="0"/>
              <a:t>某物</a:t>
            </a:r>
            <a:r>
              <a:rPr lang="zh-CN" altLang="en-US" sz="2800" dirty="0" smtClean="0"/>
              <a:t>组成</a:t>
            </a:r>
            <a:endParaRPr lang="en-US" altLang="zh-CN" sz="2800" dirty="0" smtClean="0"/>
          </a:p>
          <a:p>
            <a:pPr marL="2235200" indent="-2235200" eaLnBrk="0" hangingPunct="0">
              <a:lnSpc>
                <a:spcPct val="100000"/>
              </a:lnSpc>
            </a:pPr>
            <a:r>
              <a:rPr lang="en-US" altLang="zh-CN" sz="2800" dirty="0" smtClean="0"/>
              <a:t>e.g. </a:t>
            </a:r>
            <a:r>
              <a:rPr lang="en-US" altLang="zh-CN" sz="2800" dirty="0"/>
              <a:t>Water </a:t>
            </a:r>
            <a:r>
              <a:rPr lang="en-US" altLang="zh-CN" sz="2800" dirty="0">
                <a:solidFill>
                  <a:srgbClr val="FF0000"/>
                </a:solidFill>
              </a:rPr>
              <a:t>is composed of </a:t>
            </a:r>
            <a:r>
              <a:rPr lang="en-US" altLang="zh-CN" sz="2800" dirty="0"/>
              <a:t>hydrogen </a:t>
            </a:r>
            <a:endParaRPr lang="en-US" altLang="zh-CN" sz="2800" dirty="0" smtClean="0"/>
          </a:p>
          <a:p>
            <a:pPr marL="2235200" indent="-2235200" eaLnBrk="0" hangingPunct="0">
              <a:lnSpc>
                <a:spcPct val="100000"/>
              </a:lnSpc>
            </a:pPr>
            <a:r>
              <a:rPr lang="en-US" altLang="zh-CN" sz="2800" dirty="0"/>
              <a:t> </a:t>
            </a:r>
            <a:r>
              <a:rPr lang="en-US" altLang="zh-CN" sz="2800" dirty="0" smtClean="0"/>
              <a:t>    and </a:t>
            </a:r>
            <a:r>
              <a:rPr lang="en-US" altLang="zh-CN" sz="2800" dirty="0"/>
              <a:t>oxygen</a:t>
            </a:r>
            <a:r>
              <a:rPr lang="en-US" altLang="zh-CN" sz="2800" dirty="0" smtClean="0"/>
              <a:t>. </a:t>
            </a:r>
            <a:r>
              <a:rPr lang="zh-CN" altLang="en-US" sz="2800" dirty="0" smtClean="0"/>
              <a:t>水</a:t>
            </a:r>
            <a:r>
              <a:rPr lang="zh-CN" altLang="en-US" sz="2800" dirty="0"/>
              <a:t>由氢和氧组成。</a:t>
            </a:r>
            <a:endParaRPr lang="en-US" altLang="zh-CN" sz="2800" dirty="0"/>
          </a:p>
        </p:txBody>
      </p:sp>
      <p:sp>
        <p:nvSpPr>
          <p:cNvPr id="8" name="AutoShape 4"/>
          <p:cNvSpPr>
            <a:spLocks noChangeArrowheads="1"/>
          </p:cNvSpPr>
          <p:nvPr/>
        </p:nvSpPr>
        <p:spPr bwMode="auto">
          <a:xfrm>
            <a:off x="2035716" y="2898484"/>
            <a:ext cx="7031967" cy="2019668"/>
          </a:xfrm>
          <a:prstGeom prst="roundRect">
            <a:avLst>
              <a:gd name="adj" fmla="val 16667"/>
            </a:avLst>
          </a:prstGeom>
          <a:solidFill>
            <a:schemeClr val="bg1"/>
          </a:solidFill>
          <a:ln w="3175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30000"/>
              </a:lnSpc>
              <a:defRPr kumimoji="1" sz="3600" b="1">
                <a:solidFill>
                  <a:srgbClr val="000000"/>
                </a:solidFill>
                <a:latin typeface="Times New Roman" panose="02020603050405020304" pitchFamily="18" charset="0"/>
                <a:ea typeface="宋体" panose="02010600030101010101" pitchFamily="2" charset="-122"/>
              </a:defRPr>
            </a:lvl1pPr>
            <a:lvl2pPr marL="742950" indent="-285750">
              <a:lnSpc>
                <a:spcPct val="130000"/>
              </a:lnSpc>
              <a:defRPr kumimoji="1" sz="3600" b="1">
                <a:solidFill>
                  <a:srgbClr val="000000"/>
                </a:solidFill>
                <a:latin typeface="Times New Roman" panose="02020603050405020304" pitchFamily="18" charset="0"/>
                <a:ea typeface="宋体" panose="02010600030101010101" pitchFamily="2" charset="-122"/>
              </a:defRPr>
            </a:lvl2pPr>
            <a:lvl3pPr marL="11430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3pPr>
            <a:lvl4pPr marL="16002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4pPr>
            <a:lvl5pPr marL="2057400" indent="-228600">
              <a:lnSpc>
                <a:spcPct val="130000"/>
              </a:lnSpc>
              <a:defRPr kumimoji="1" sz="3600" b="1">
                <a:solidFill>
                  <a:srgbClr val="000000"/>
                </a:solidFill>
                <a:latin typeface="Times New Roman" panose="02020603050405020304" pitchFamily="18" charset="0"/>
                <a:ea typeface="宋体" panose="02010600030101010101" pitchFamily="2" charset="-122"/>
              </a:defRPr>
            </a:lvl5pPr>
            <a:lvl6pPr marL="25146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6pPr>
            <a:lvl7pPr marL="29718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7pPr>
            <a:lvl8pPr marL="34290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8pPr>
            <a:lvl9pPr marL="3886200" indent="-228600" eaLnBrk="0" fontAlgn="base" hangingPunct="0">
              <a:lnSpc>
                <a:spcPct val="130000"/>
              </a:lnSpc>
              <a:spcBef>
                <a:spcPct val="0"/>
              </a:spcBef>
              <a:spcAft>
                <a:spcPct val="0"/>
              </a:spcAft>
              <a:defRPr kumimoji="1" sz="3600" b="1">
                <a:solidFill>
                  <a:srgbClr val="000000"/>
                </a:solidFill>
                <a:latin typeface="Times New Roman" panose="02020603050405020304" pitchFamily="18" charset="0"/>
                <a:ea typeface="宋体" panose="02010600030101010101" pitchFamily="2" charset="-122"/>
              </a:defRPr>
            </a:lvl9pPr>
          </a:lstStyle>
          <a:p>
            <a:pPr eaLnBrk="0" hangingPunct="0">
              <a:lnSpc>
                <a:spcPct val="100000"/>
              </a:lnSpc>
            </a:pPr>
            <a:r>
              <a:rPr lang="en-US" altLang="zh-CN" sz="2800" dirty="0" smtClean="0">
                <a:solidFill>
                  <a:srgbClr val="FF0000"/>
                </a:solidFill>
              </a:rPr>
              <a:t>to </a:t>
            </a:r>
            <a:r>
              <a:rPr lang="en-US" altLang="zh-CN" sz="2800" dirty="0">
                <a:solidFill>
                  <a:srgbClr val="FF0000"/>
                </a:solidFill>
              </a:rPr>
              <a:t>write a letter, poem </a:t>
            </a:r>
            <a:r>
              <a:rPr lang="en-US" altLang="zh-CN" sz="2800" dirty="0" err="1">
                <a:solidFill>
                  <a:srgbClr val="FF0000"/>
                </a:solidFill>
              </a:rPr>
              <a:t>etc</a:t>
            </a:r>
            <a:r>
              <a:rPr lang="en-US" altLang="zh-CN" sz="2800" dirty="0">
                <a:solidFill>
                  <a:srgbClr val="FF0000"/>
                </a:solidFill>
              </a:rPr>
              <a:t>, thinking </a:t>
            </a:r>
            <a:endParaRPr lang="en-US" altLang="zh-CN" sz="2800" dirty="0" smtClean="0">
              <a:solidFill>
                <a:srgbClr val="FF0000"/>
              </a:solidFill>
            </a:endParaRPr>
          </a:p>
          <a:p>
            <a:pPr eaLnBrk="0" hangingPunct="0">
              <a:lnSpc>
                <a:spcPct val="100000"/>
              </a:lnSpc>
            </a:pPr>
            <a:r>
              <a:rPr lang="en-US" altLang="zh-CN" sz="2800" dirty="0" smtClean="0">
                <a:solidFill>
                  <a:srgbClr val="FF0000"/>
                </a:solidFill>
              </a:rPr>
              <a:t>very </a:t>
            </a:r>
            <a:r>
              <a:rPr lang="en-US" altLang="zh-CN" sz="2800" dirty="0">
                <a:solidFill>
                  <a:srgbClr val="FF0000"/>
                </a:solidFill>
              </a:rPr>
              <a:t>carefully about it as you write </a:t>
            </a:r>
            <a:r>
              <a:rPr lang="en-US" altLang="zh-CN" sz="2800" dirty="0" smtClean="0">
                <a:solidFill>
                  <a:srgbClr val="FF0000"/>
                </a:solidFill>
              </a:rPr>
              <a:t>it</a:t>
            </a:r>
          </a:p>
          <a:p>
            <a:pPr eaLnBrk="0" hangingPunct="0">
              <a:lnSpc>
                <a:spcPct val="100000"/>
              </a:lnSpc>
            </a:pPr>
            <a:r>
              <a:rPr lang="zh-CN" altLang="en-US" sz="2800" dirty="0" smtClean="0"/>
              <a:t>写信</a:t>
            </a:r>
            <a:r>
              <a:rPr lang="en-US" altLang="zh-CN" sz="2800" dirty="0"/>
              <a:t>/</a:t>
            </a:r>
            <a:r>
              <a:rPr lang="zh-CN" altLang="en-US" sz="2800" dirty="0"/>
              <a:t>诗</a:t>
            </a:r>
            <a:r>
              <a:rPr lang="en-US" altLang="zh-CN" sz="2800" dirty="0"/>
              <a:t>/</a:t>
            </a:r>
            <a:r>
              <a:rPr lang="zh-CN" altLang="en-US" sz="2800" dirty="0"/>
              <a:t>讲稿</a:t>
            </a:r>
            <a:r>
              <a:rPr lang="zh-CN" altLang="en-US" sz="2800" dirty="0" smtClean="0"/>
              <a:t>等</a:t>
            </a:r>
            <a:endParaRPr lang="en-US" altLang="zh-CN" sz="2800" dirty="0" smtClean="0"/>
          </a:p>
          <a:p>
            <a:pPr eaLnBrk="0" hangingPunct="0">
              <a:lnSpc>
                <a:spcPct val="100000"/>
              </a:lnSpc>
            </a:pPr>
            <a:r>
              <a:rPr lang="en-US" altLang="zh-CN" sz="2800" dirty="0" smtClean="0"/>
              <a:t>e.g. He</a:t>
            </a:r>
            <a:r>
              <a:rPr lang="en-US" altLang="zh-CN" sz="2800" dirty="0"/>
              <a:t> </a:t>
            </a:r>
            <a:r>
              <a:rPr lang="en-US" altLang="zh-CN" sz="2800" dirty="0">
                <a:solidFill>
                  <a:srgbClr val="FF0000"/>
                </a:solidFill>
              </a:rPr>
              <a:t>composed</a:t>
            </a:r>
            <a:r>
              <a:rPr lang="en-US" altLang="zh-CN" sz="2800" dirty="0"/>
              <a:t> this poem for his wife.</a:t>
            </a:r>
          </a:p>
          <a:p>
            <a:pPr eaLnBrk="0" hangingPunct="0">
              <a:lnSpc>
                <a:spcPct val="100000"/>
              </a:lnSpc>
            </a:pPr>
            <a:r>
              <a:rPr lang="zh-CN" altLang="en-US" sz="2800" dirty="0" smtClean="0"/>
              <a:t>    他</a:t>
            </a:r>
            <a:r>
              <a:rPr lang="zh-CN" altLang="en-US" sz="2800" dirty="0"/>
              <a:t>为妻子写了这首诗。</a:t>
            </a:r>
          </a:p>
        </p:txBody>
      </p:sp>
    </p:spTree>
    <p:extLst>
      <p:ext uri="{BB962C8B-B14F-4D97-AF65-F5344CB8AC3E}">
        <p14:creationId xmlns:p14="http://schemas.microsoft.com/office/powerpoint/2010/main" val="31693014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09704" y="1028740"/>
            <a:ext cx="7772196" cy="2271391"/>
          </a:xfrm>
          <a:prstGeom prst="rect">
            <a:avLst/>
          </a:prstGeom>
          <a:noFill/>
          <a:ln w="9525">
            <a:noFill/>
            <a:miter lim="800000"/>
            <a:headEnd/>
            <a:tailEnd/>
          </a:ln>
        </p:spPr>
        <p:txBody>
          <a:bodyPr wrap="square">
            <a:spAutoFit/>
          </a:bodyPr>
          <a:lstStyle/>
          <a:p>
            <a:pPr marL="623888" indent="-623888" eaLnBrk="0" hangingPunct="0">
              <a:lnSpc>
                <a:spcPct val="120000"/>
              </a:lnSpc>
            </a:pPr>
            <a:r>
              <a:rPr lang="zh-CN" altLang="zh-CN" sz="3400" b="1" dirty="0" smtClean="0">
                <a:solidFill>
                  <a:srgbClr val="0000FF"/>
                </a:solidFill>
                <a:latin typeface="Times New Roman" pitchFamily="18" charset="0"/>
                <a:cs typeface="Times New Roman" pitchFamily="18" charset="0"/>
              </a:rPr>
              <a:t>【拓展】</a:t>
            </a:r>
            <a:endParaRPr lang="en-US" altLang="zh-CN" sz="3400" b="1" dirty="0" smtClean="0">
              <a:solidFill>
                <a:srgbClr val="0000FF"/>
              </a:solidFill>
              <a:latin typeface="Times New Roman" pitchFamily="18" charset="0"/>
              <a:cs typeface="Times New Roman" pitchFamily="18" charset="0"/>
            </a:endParaRPr>
          </a:p>
          <a:p>
            <a:pPr>
              <a:lnSpc>
                <a:spcPct val="120000"/>
              </a:lnSpc>
            </a:pPr>
            <a:r>
              <a:rPr lang="en-US" altLang="zh-CN" sz="2800" b="1" dirty="0">
                <a:solidFill>
                  <a:srgbClr val="FF0000"/>
                </a:solidFill>
                <a:latin typeface="Times New Roman" pitchFamily="18" charset="0"/>
                <a:cs typeface="Times New Roman" pitchFamily="18" charset="0"/>
              </a:rPr>
              <a:t>composer  </a:t>
            </a:r>
            <a:r>
              <a:rPr lang="en-US" altLang="zh-CN" sz="2800" b="1" i="1" dirty="0">
                <a:solidFill>
                  <a:srgbClr val="FF0000"/>
                </a:solidFill>
                <a:latin typeface="Times New Roman" pitchFamily="18" charset="0"/>
                <a:cs typeface="Times New Roman" pitchFamily="18" charset="0"/>
              </a:rPr>
              <a:t>n. </a:t>
            </a:r>
            <a:r>
              <a:rPr lang="en-US" altLang="zh-CN" sz="2800" b="1" dirty="0">
                <a:solidFill>
                  <a:srgbClr val="FF0000"/>
                </a:solidFill>
                <a:latin typeface="Times New Roman" pitchFamily="18" charset="0"/>
                <a:cs typeface="Times New Roman" pitchFamily="18" charset="0"/>
              </a:rPr>
              <a:t> </a:t>
            </a:r>
            <a:r>
              <a:rPr lang="zh-CN" altLang="zh-CN" sz="2800" b="1" dirty="0" smtClean="0">
                <a:latin typeface="Times New Roman" pitchFamily="18" charset="0"/>
                <a:cs typeface="Times New Roman" pitchFamily="18" charset="0"/>
              </a:rPr>
              <a:t>作曲家</a:t>
            </a:r>
            <a:endParaRPr lang="en-US" altLang="zh-CN" sz="2800" b="1" dirty="0">
              <a:latin typeface="Times New Roman" pitchFamily="18" charset="0"/>
              <a:cs typeface="Times New Roman" pitchFamily="18" charset="0"/>
            </a:endParaRPr>
          </a:p>
          <a:p>
            <a:pPr>
              <a:lnSpc>
                <a:spcPct val="120000"/>
              </a:lnSpc>
            </a:pPr>
            <a:r>
              <a:rPr lang="en-US" altLang="zh-CN" sz="2800" b="1" dirty="0" smtClean="0">
                <a:solidFill>
                  <a:srgbClr val="FF0000"/>
                </a:solidFill>
                <a:latin typeface="Times New Roman" pitchFamily="18" charset="0"/>
                <a:cs typeface="Times New Roman" pitchFamily="18" charset="0"/>
              </a:rPr>
              <a:t>composition </a:t>
            </a:r>
            <a:r>
              <a:rPr lang="en-US" altLang="zh-CN" sz="2800" b="1" i="1" dirty="0">
                <a:solidFill>
                  <a:srgbClr val="FF0000"/>
                </a:solidFill>
                <a:latin typeface="Times New Roman" pitchFamily="18" charset="0"/>
                <a:cs typeface="Times New Roman" pitchFamily="18" charset="0"/>
              </a:rPr>
              <a:t>n</a:t>
            </a:r>
            <a:r>
              <a:rPr lang="en-US" altLang="zh-CN" sz="2800" b="1" dirty="0">
                <a:solidFill>
                  <a:srgbClr val="FF0000"/>
                </a:solidFill>
                <a:latin typeface="Times New Roman" pitchFamily="18" charset="0"/>
                <a:cs typeface="Times New Roman" pitchFamily="18" charset="0"/>
              </a:rPr>
              <a:t>. </a:t>
            </a:r>
            <a:r>
              <a:rPr lang="zh-CN" altLang="zh-CN" sz="2800" b="1" dirty="0">
                <a:latin typeface="Times New Roman" pitchFamily="18" charset="0"/>
                <a:cs typeface="Times New Roman" pitchFamily="18" charset="0"/>
              </a:rPr>
              <a:t>作品；作文；成分</a:t>
            </a:r>
          </a:p>
          <a:p>
            <a:pPr>
              <a:lnSpc>
                <a:spcPct val="120000"/>
              </a:lnSpc>
            </a:pPr>
            <a:r>
              <a:rPr lang="en-US" altLang="zh-CN" sz="2800" b="1" dirty="0">
                <a:solidFill>
                  <a:srgbClr val="FF0000"/>
                </a:solidFill>
                <a:latin typeface="Times New Roman" pitchFamily="18" charset="0"/>
                <a:cs typeface="Times New Roman" pitchFamily="18" charset="0"/>
              </a:rPr>
              <a:t>be composed of</a:t>
            </a:r>
            <a:r>
              <a:rPr lang="en-US" altLang="zh-CN" sz="2800" b="1" dirty="0">
                <a:latin typeface="Times New Roman" pitchFamily="18" charset="0"/>
                <a:cs typeface="Times New Roman" pitchFamily="18" charset="0"/>
              </a:rPr>
              <a:t> </a:t>
            </a:r>
            <a:r>
              <a:rPr lang="zh-CN" altLang="zh-CN" sz="2800" b="1" dirty="0" smtClean="0">
                <a:latin typeface="Times New Roman" pitchFamily="18" charset="0"/>
                <a:cs typeface="Times New Roman" pitchFamily="18" charset="0"/>
              </a:rPr>
              <a:t>由……</a:t>
            </a:r>
            <a:r>
              <a:rPr lang="zh-CN" altLang="zh-CN" sz="2800" b="1" dirty="0">
                <a:latin typeface="Times New Roman" pitchFamily="18" charset="0"/>
                <a:cs typeface="Times New Roman" pitchFamily="18" charset="0"/>
              </a:rPr>
              <a:t>组成</a:t>
            </a:r>
          </a:p>
        </p:txBody>
      </p:sp>
    </p:spTree>
    <p:extLst>
      <p:ext uri="{BB962C8B-B14F-4D97-AF65-F5344CB8AC3E}">
        <p14:creationId xmlns:p14="http://schemas.microsoft.com/office/powerpoint/2010/main" val="22755601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矩形 2"/>
          <p:cNvSpPr>
            <a:spLocks noChangeArrowheads="1"/>
          </p:cNvSpPr>
          <p:nvPr/>
        </p:nvSpPr>
        <p:spPr bwMode="auto">
          <a:xfrm>
            <a:off x="228714" y="282170"/>
            <a:ext cx="8778897" cy="4672048"/>
          </a:xfrm>
          <a:prstGeom prst="rect">
            <a:avLst/>
          </a:prstGeom>
          <a:noFill/>
          <a:ln w="9525">
            <a:noFill/>
            <a:miter lim="800000"/>
            <a:headEnd/>
            <a:tailEnd/>
          </a:ln>
        </p:spPr>
        <p:txBody>
          <a:bodyPr wrap="square">
            <a:spAutoFit/>
          </a:bodyPr>
          <a:lstStyle/>
          <a:p>
            <a:pPr marL="623888" indent="-623888" eaLnBrk="0" hangingPunct="0">
              <a:lnSpc>
                <a:spcPct val="120000"/>
              </a:lnSpc>
            </a:pPr>
            <a:r>
              <a:rPr lang="zh-CN" altLang="zh-CN" sz="2400" b="1" dirty="0">
                <a:solidFill>
                  <a:srgbClr val="0000FF"/>
                </a:solidFill>
                <a:latin typeface="Times New Roman" pitchFamily="18" charset="0"/>
                <a:cs typeface="Times New Roman" pitchFamily="18" charset="0"/>
              </a:rPr>
              <a:t>根据括号内的汉语提示补全下面句子。</a:t>
            </a:r>
          </a:p>
          <a:p>
            <a:pPr marL="449263" indent="-449263" eaLnBrk="0" hangingPunct="0">
              <a:lnSpc>
                <a:spcPct val="120000"/>
              </a:lnSpc>
            </a:pPr>
            <a:r>
              <a:rPr lang="en-US" altLang="zh-CN" sz="2400" b="1" dirty="0" smtClean="0">
                <a:latin typeface="Times New Roman" pitchFamily="18" charset="0"/>
                <a:cs typeface="Times New Roman" pitchFamily="18" charset="0"/>
              </a:rPr>
              <a:t>1) </a:t>
            </a:r>
            <a:r>
              <a:rPr lang="en-US" altLang="zh-CN" sz="2800" b="1" dirty="0">
                <a:latin typeface="Times New Roman" pitchFamily="18" charset="0"/>
                <a:cs typeface="Times New Roman" pitchFamily="18" charset="0"/>
              </a:rPr>
              <a:t>Mozart </a:t>
            </a:r>
            <a:r>
              <a:rPr lang="en-US" altLang="zh-CN" sz="2400" b="1" dirty="0" smtClean="0">
                <a:latin typeface="Times New Roman" pitchFamily="18" charset="0"/>
                <a:cs typeface="Times New Roman" pitchFamily="18" charset="0"/>
              </a:rPr>
              <a:t>_____________________________ (</a:t>
            </a:r>
            <a:r>
              <a:rPr lang="zh-CN" altLang="zh-CN" sz="2800" b="1" dirty="0">
                <a:latin typeface="Times New Roman" pitchFamily="18" charset="0"/>
                <a:cs typeface="Times New Roman" pitchFamily="18" charset="0"/>
              </a:rPr>
              <a:t>创作了他的最后一部歌剧</a:t>
            </a:r>
            <a:r>
              <a:rPr lang="en-US" altLang="zh-CN" sz="2800" b="1" dirty="0">
                <a:latin typeface="Times New Roman" pitchFamily="18" charset="0"/>
                <a:cs typeface="Times New Roman" pitchFamily="18" charset="0"/>
              </a:rPr>
              <a:t>) shortly before he died.</a:t>
            </a:r>
            <a:endParaRPr lang="zh-CN" altLang="zh-CN" sz="2800" b="1" dirty="0">
              <a:latin typeface="Times New Roman" pitchFamily="18" charset="0"/>
              <a:cs typeface="Times New Roman" pitchFamily="18" charset="0"/>
            </a:endParaRPr>
          </a:p>
          <a:p>
            <a:pPr marL="449263" indent="-449263" eaLnBrk="0" hangingPunct="0">
              <a:lnSpc>
                <a:spcPct val="120000"/>
              </a:lnSpc>
            </a:pPr>
            <a:r>
              <a:rPr lang="en-US" altLang="zh-CN" sz="2800" b="1" dirty="0" smtClean="0">
                <a:latin typeface="Times New Roman" pitchFamily="18" charset="0"/>
                <a:cs typeface="Times New Roman" pitchFamily="18" charset="0"/>
              </a:rPr>
              <a:t>2) </a:t>
            </a:r>
            <a:r>
              <a:rPr lang="en-US" altLang="zh-CN" sz="2800" b="1" dirty="0">
                <a:latin typeface="Times New Roman" pitchFamily="18" charset="0"/>
                <a:cs typeface="Times New Roman" pitchFamily="18" charset="0"/>
              </a:rPr>
              <a:t>The audience who </a:t>
            </a:r>
            <a:r>
              <a:rPr lang="en-US" altLang="zh-CN" sz="2800" b="1" dirty="0" smtClean="0">
                <a:latin typeface="Times New Roman" pitchFamily="18" charset="0"/>
                <a:cs typeface="Times New Roman" pitchFamily="18" charset="0"/>
              </a:rPr>
              <a:t>___________________ _______________        (</a:t>
            </a:r>
            <a:r>
              <a:rPr lang="zh-CN" altLang="zh-CN" sz="2800" b="1" dirty="0">
                <a:latin typeface="Times New Roman" pitchFamily="18" charset="0"/>
                <a:cs typeface="Times New Roman" pitchFamily="18" charset="0"/>
              </a:rPr>
              <a:t>主要由年轻人组成</a:t>
            </a:r>
            <a:r>
              <a:rPr lang="en-US" altLang="zh-CN" sz="2800" b="1" dirty="0">
                <a:latin typeface="Times New Roman" pitchFamily="18" charset="0"/>
                <a:cs typeface="Times New Roman" pitchFamily="18" charset="0"/>
              </a:rPr>
              <a:t>) crowded the concert hall.</a:t>
            </a:r>
          </a:p>
          <a:p>
            <a:pPr marL="449263" indent="-449263" eaLnBrk="0" hangingPunct="0">
              <a:lnSpc>
                <a:spcPct val="120000"/>
              </a:lnSpc>
            </a:pPr>
            <a:r>
              <a:rPr lang="en-US" altLang="zh-CN" sz="2800" b="1" dirty="0" smtClean="0">
                <a:latin typeface="Times New Roman" pitchFamily="18" charset="0"/>
                <a:cs typeface="Times New Roman" pitchFamily="18" charset="0"/>
              </a:rPr>
              <a:t>3) _____________________________________________ </a:t>
            </a:r>
          </a:p>
          <a:p>
            <a:pPr marL="449263" indent="-449263" eaLnBrk="0" hangingPunct="0">
              <a:lnSpc>
                <a:spcPct val="120000"/>
              </a:lnSpc>
            </a:pPr>
            <a:r>
              <a:rPr lang="en-US" altLang="zh-CN" sz="2800" b="1" dirty="0">
                <a:latin typeface="Times New Roman" pitchFamily="18" charset="0"/>
                <a:cs typeface="Times New Roman" pitchFamily="18" charset="0"/>
              </a:rPr>
              <a:t> </a:t>
            </a:r>
            <a:r>
              <a:rPr lang="en-US" altLang="zh-CN" sz="2800" b="1" dirty="0" smtClean="0">
                <a:latin typeface="Times New Roman" pitchFamily="18" charset="0"/>
                <a:cs typeface="Times New Roman" pitchFamily="18" charset="0"/>
              </a:rPr>
              <a:t>   (</a:t>
            </a:r>
            <a:r>
              <a:rPr lang="zh-CN" altLang="zh-CN" sz="2800" b="1" dirty="0">
                <a:latin typeface="Times New Roman" pitchFamily="18" charset="0"/>
                <a:cs typeface="Times New Roman" pitchFamily="18" charset="0"/>
              </a:rPr>
              <a:t>给当地政府写封信</a:t>
            </a:r>
            <a:r>
              <a:rPr lang="en-US" altLang="zh-CN" sz="2800" b="1" dirty="0">
                <a:latin typeface="Times New Roman" pitchFamily="18" charset="0"/>
                <a:cs typeface="Times New Roman" pitchFamily="18" charset="0"/>
              </a:rPr>
              <a:t>) stating your views on an issue of your choice.!</a:t>
            </a:r>
            <a:endParaRPr lang="zh-CN" altLang="zh-CN" sz="2800" b="1" dirty="0">
              <a:latin typeface="Times New Roman" pitchFamily="18" charset="0"/>
              <a:cs typeface="Times New Roman" pitchFamily="18" charset="0"/>
            </a:endParaRPr>
          </a:p>
        </p:txBody>
      </p:sp>
      <p:sp>
        <p:nvSpPr>
          <p:cNvPr id="2" name="矩形 1"/>
          <p:cNvSpPr/>
          <p:nvPr/>
        </p:nvSpPr>
        <p:spPr>
          <a:xfrm>
            <a:off x="1876126" y="615669"/>
            <a:ext cx="4174541" cy="615553"/>
          </a:xfrm>
          <a:prstGeom prst="rect">
            <a:avLst/>
          </a:prstGeom>
        </p:spPr>
        <p:txBody>
          <a:bodyPr wrap="none">
            <a:spAutoFit/>
          </a:bodyPr>
          <a:lstStyle/>
          <a:p>
            <a:r>
              <a:rPr lang="en-US" altLang="zh-CN" sz="2800" b="1" dirty="0">
                <a:solidFill>
                  <a:srgbClr val="FF0000"/>
                </a:solidFill>
                <a:latin typeface="Times New Roman" pitchFamily="18" charset="0"/>
                <a:cs typeface="Times New Roman" pitchFamily="18" charset="0"/>
              </a:rPr>
              <a:t>composed</a:t>
            </a:r>
            <a:r>
              <a:rPr lang="en-US" altLang="zh-CN" sz="2800" kern="0" dirty="0">
                <a:solidFill>
                  <a:srgbClr val="000000"/>
                </a:solidFill>
                <a:latin typeface="Tahoma" panose="020B0604030504040204" pitchFamily="34" charset="0"/>
              </a:rPr>
              <a:t> </a:t>
            </a:r>
            <a:r>
              <a:rPr lang="en-US" altLang="zh-CN" sz="2800" b="1" dirty="0">
                <a:solidFill>
                  <a:srgbClr val="FF0000"/>
                </a:solidFill>
                <a:latin typeface="Times New Roman" pitchFamily="18" charset="0"/>
                <a:cs typeface="Times New Roman" pitchFamily="18" charset="0"/>
              </a:rPr>
              <a:t>his last opera</a:t>
            </a:r>
            <a:r>
              <a:rPr lang="en-US" altLang="zh-CN" sz="3400" b="1" dirty="0">
                <a:solidFill>
                  <a:srgbClr val="FF0000"/>
                </a:solidFill>
                <a:latin typeface="Times New Roman" pitchFamily="18" charset="0"/>
                <a:cs typeface="Times New Roman" pitchFamily="18" charset="0"/>
              </a:rPr>
              <a:t>   </a:t>
            </a:r>
            <a:endParaRPr lang="zh-CN" altLang="en-US" sz="3400" b="1" dirty="0">
              <a:solidFill>
                <a:srgbClr val="FF0000"/>
              </a:solidFill>
              <a:latin typeface="Times New Roman" pitchFamily="18" charset="0"/>
              <a:cs typeface="Times New Roman" pitchFamily="18" charset="0"/>
            </a:endParaRPr>
          </a:p>
        </p:txBody>
      </p:sp>
      <p:sp>
        <p:nvSpPr>
          <p:cNvPr id="4" name="矩形 3"/>
          <p:cNvSpPr/>
          <p:nvPr/>
        </p:nvSpPr>
        <p:spPr>
          <a:xfrm>
            <a:off x="3733822" y="1707129"/>
            <a:ext cx="3631122" cy="523220"/>
          </a:xfrm>
          <a:prstGeom prst="rect">
            <a:avLst/>
          </a:prstGeom>
        </p:spPr>
        <p:txBody>
          <a:bodyPr wrap="none">
            <a:spAutoFit/>
          </a:bodyPr>
          <a:lstStyle/>
          <a:p>
            <a:r>
              <a:rPr lang="en-US" altLang="zh-CN" sz="2800" b="1" dirty="0" smtClean="0">
                <a:solidFill>
                  <a:srgbClr val="FF0000"/>
                </a:solidFill>
                <a:latin typeface="Times New Roman" pitchFamily="18" charset="0"/>
                <a:cs typeface="Times New Roman" pitchFamily="18" charset="0"/>
              </a:rPr>
              <a:t>was </a:t>
            </a:r>
            <a:r>
              <a:rPr lang="en-US" altLang="zh-CN" sz="2800" b="1" dirty="0">
                <a:solidFill>
                  <a:srgbClr val="FF0000"/>
                </a:solidFill>
                <a:latin typeface="Times New Roman" pitchFamily="18" charset="0"/>
                <a:cs typeface="Times New Roman" pitchFamily="18" charset="0"/>
              </a:rPr>
              <a:t>composed mostly </a:t>
            </a:r>
            <a:r>
              <a:rPr lang="en-US" altLang="zh-CN" dirty="0"/>
              <a:t> </a:t>
            </a:r>
            <a:endParaRPr lang="zh-CN" altLang="zh-CN" dirty="0"/>
          </a:p>
        </p:txBody>
      </p:sp>
      <p:sp>
        <p:nvSpPr>
          <p:cNvPr id="5" name="矩形 4"/>
          <p:cNvSpPr/>
          <p:nvPr/>
        </p:nvSpPr>
        <p:spPr>
          <a:xfrm>
            <a:off x="737236" y="3257532"/>
            <a:ext cx="6929974" cy="615553"/>
          </a:xfrm>
          <a:prstGeom prst="rect">
            <a:avLst/>
          </a:prstGeom>
        </p:spPr>
        <p:txBody>
          <a:bodyPr wrap="none">
            <a:spAutoFit/>
          </a:bodyPr>
          <a:lstStyle/>
          <a:p>
            <a:r>
              <a:rPr lang="en-US" altLang="zh-CN" sz="2800" b="1" dirty="0" smtClean="0">
                <a:solidFill>
                  <a:srgbClr val="FF0000"/>
                </a:solidFill>
                <a:latin typeface="Times New Roman" pitchFamily="18" charset="0"/>
                <a:cs typeface="Times New Roman" pitchFamily="18" charset="0"/>
              </a:rPr>
              <a:t>Compose </a:t>
            </a:r>
            <a:r>
              <a:rPr lang="en-US" altLang="zh-CN" sz="2800" b="1" dirty="0">
                <a:solidFill>
                  <a:srgbClr val="FF0000"/>
                </a:solidFill>
                <a:latin typeface="Times New Roman" pitchFamily="18" charset="0"/>
                <a:cs typeface="Times New Roman" pitchFamily="18" charset="0"/>
              </a:rPr>
              <a:t>a letter to your local government</a:t>
            </a:r>
            <a:r>
              <a:rPr lang="en-US" altLang="zh-CN" sz="3400" b="1" dirty="0">
                <a:solidFill>
                  <a:srgbClr val="FF0000"/>
                </a:solidFill>
                <a:latin typeface="Times New Roman" pitchFamily="18" charset="0"/>
                <a:cs typeface="Times New Roman" pitchFamily="18" charset="0"/>
              </a:rPr>
              <a:t> </a:t>
            </a:r>
            <a:r>
              <a:rPr lang="en-US" altLang="zh-CN" dirty="0"/>
              <a:t>  </a:t>
            </a:r>
            <a:endParaRPr lang="zh-CN" altLang="zh-CN" dirty="0"/>
          </a:p>
        </p:txBody>
      </p:sp>
      <p:sp>
        <p:nvSpPr>
          <p:cNvPr id="6" name="矩形 5"/>
          <p:cNvSpPr/>
          <p:nvPr/>
        </p:nvSpPr>
        <p:spPr>
          <a:xfrm>
            <a:off x="457308" y="2190760"/>
            <a:ext cx="2837636" cy="615553"/>
          </a:xfrm>
          <a:prstGeom prst="rect">
            <a:avLst/>
          </a:prstGeom>
        </p:spPr>
        <p:txBody>
          <a:bodyPr wrap="none">
            <a:spAutoFit/>
          </a:bodyPr>
          <a:lstStyle/>
          <a:p>
            <a:r>
              <a:rPr lang="en-US" altLang="zh-CN" sz="2800" b="1" dirty="0" smtClean="0">
                <a:solidFill>
                  <a:srgbClr val="FF0000"/>
                </a:solidFill>
                <a:latin typeface="Times New Roman" pitchFamily="18" charset="0"/>
                <a:cs typeface="Times New Roman" pitchFamily="18" charset="0"/>
              </a:rPr>
              <a:t>of </a:t>
            </a:r>
            <a:r>
              <a:rPr lang="en-US" altLang="zh-CN" sz="2800" b="1" dirty="0">
                <a:solidFill>
                  <a:srgbClr val="FF0000"/>
                </a:solidFill>
                <a:latin typeface="Times New Roman" pitchFamily="18" charset="0"/>
                <a:cs typeface="Times New Roman" pitchFamily="18" charset="0"/>
              </a:rPr>
              <a:t>young people</a:t>
            </a:r>
            <a:r>
              <a:rPr lang="en-US" altLang="zh-CN" sz="3400" b="1" dirty="0">
                <a:solidFill>
                  <a:srgbClr val="FF0000"/>
                </a:solidFill>
                <a:latin typeface="Times New Roman" pitchFamily="18" charset="0"/>
                <a:cs typeface="Times New Roman" pitchFamily="18" charset="0"/>
              </a:rPr>
              <a:t> </a:t>
            </a:r>
            <a:r>
              <a:rPr lang="en-US" altLang="zh-CN" dirty="0"/>
              <a:t>  </a:t>
            </a:r>
            <a:endParaRPr lang="zh-CN" altLang="zh-CN" dirty="0"/>
          </a:p>
        </p:txBody>
      </p:sp>
    </p:spTree>
    <p:extLst>
      <p:ext uri="{BB962C8B-B14F-4D97-AF65-F5344CB8AC3E}">
        <p14:creationId xmlns:p14="http://schemas.microsoft.com/office/powerpoint/2010/main" val="13466031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ppt_y</p:attrName>
                                        </p:attrNameLst>
                                      </p:cBhvr>
                                      <p:tavLst>
                                        <p:tav tm="0">
                                          <p:val>
                                            <p:strVal val="#ppt_y+#ppt_h*1.125000"/>
                                          </p:val>
                                        </p:tav>
                                        <p:tav tm="100000">
                                          <p:val>
                                            <p:strVal val="#ppt_y"/>
                                          </p:val>
                                        </p:tav>
                                      </p:tavLst>
                                    </p:anim>
                                    <p:animEffect transition="in" filter="wipe(up)">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133664" y="1588582"/>
            <a:ext cx="7315008" cy="769441"/>
          </a:xfrm>
          <a:prstGeom prst="rect">
            <a:avLst/>
          </a:prstGeom>
        </p:spPr>
        <p:txBody>
          <a:bodyPr wrap="square">
            <a:spAutoFit/>
          </a:bodyPr>
          <a:lstStyle/>
          <a:p>
            <a:r>
              <a:rPr lang="zh-CN" altLang="en-US" sz="4400" dirty="0" smtClean="0">
                <a:solidFill>
                  <a:srgbClr val="FF0000"/>
                </a:solidFill>
              </a:rPr>
              <a:t>一、词义匹配</a:t>
            </a:r>
            <a:endParaRPr lang="zh-CN" altLang="en-US" sz="4400" dirty="0">
              <a:solidFill>
                <a:srgbClr val="FF0000"/>
              </a:solidFill>
            </a:endParaRPr>
          </a:p>
        </p:txBody>
      </p:sp>
    </p:spTree>
    <p:extLst>
      <p:ext uri="{BB962C8B-B14F-4D97-AF65-F5344CB8AC3E}">
        <p14:creationId xmlns:p14="http://schemas.microsoft.com/office/powerpoint/2010/main" val="2540861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9459" name="文本框 2"/>
          <p:cNvSpPr txBox="1">
            <a:spLocks noChangeArrowheads="1"/>
          </p:cNvSpPr>
          <p:nvPr/>
        </p:nvSpPr>
        <p:spPr bwMode="auto">
          <a:xfrm>
            <a:off x="457308" y="1863328"/>
            <a:ext cx="8305582" cy="3046988"/>
          </a:xfrm>
          <a:prstGeom prst="rect">
            <a:avLst/>
          </a:prstGeom>
          <a:noFill/>
          <a:ln w="9525">
            <a:noFill/>
            <a:miter lim="800000"/>
            <a:headEnd/>
            <a:tailEnd/>
          </a:ln>
        </p:spPr>
        <p:txBody>
          <a:bodyPr wrap="square">
            <a:spAutoFit/>
          </a:bodyPr>
          <a:lstStyle/>
          <a:p>
            <a:pPr>
              <a:lnSpc>
                <a:spcPct val="120000"/>
              </a:lnSpc>
            </a:pPr>
            <a:r>
              <a:rPr lang="en-US" altLang="zh-CN" sz="3200" b="1" dirty="0" smtClean="0">
                <a:solidFill>
                  <a:srgbClr val="CC0099"/>
                </a:solidFill>
              </a:rPr>
              <a:t>1</a:t>
            </a:r>
            <a:r>
              <a:rPr lang="zh-CN" altLang="en-US" sz="3200" b="1" dirty="0" smtClean="0">
                <a:solidFill>
                  <a:srgbClr val="CC0099"/>
                </a:solidFill>
              </a:rPr>
              <a:t>、</a:t>
            </a:r>
            <a:r>
              <a:rPr lang="en-US" altLang="zh-CN" sz="3200" b="1" dirty="0" smtClean="0">
                <a:solidFill>
                  <a:srgbClr val="CC0099"/>
                </a:solidFill>
              </a:rPr>
              <a:t>To </a:t>
            </a:r>
            <a:r>
              <a:rPr lang="en-US" altLang="zh-CN" sz="3200" b="1" dirty="0">
                <a:solidFill>
                  <a:srgbClr val="CC0099"/>
                </a:solidFill>
              </a:rPr>
              <a:t>review the words and </a:t>
            </a:r>
            <a:r>
              <a:rPr lang="en-US" altLang="zh-CN" sz="3200" b="1" dirty="0" smtClean="0">
                <a:solidFill>
                  <a:srgbClr val="CC0099"/>
                </a:solidFill>
              </a:rPr>
              <a:t>  expressions </a:t>
            </a:r>
            <a:r>
              <a:rPr lang="en-US" altLang="zh-CN" sz="3200" b="1" dirty="0">
                <a:solidFill>
                  <a:srgbClr val="CC0099"/>
                </a:solidFill>
              </a:rPr>
              <a:t>we learn today.</a:t>
            </a:r>
          </a:p>
          <a:p>
            <a:pPr>
              <a:lnSpc>
                <a:spcPct val="120000"/>
              </a:lnSpc>
            </a:pPr>
            <a:r>
              <a:rPr lang="en-US" altLang="zh-CN" sz="3200" b="1" dirty="0" smtClean="0">
                <a:solidFill>
                  <a:srgbClr val="CC0099"/>
                </a:solidFill>
              </a:rPr>
              <a:t>2</a:t>
            </a:r>
            <a:r>
              <a:rPr lang="zh-CN" altLang="en-US" sz="3200" b="1" dirty="0" smtClean="0">
                <a:solidFill>
                  <a:srgbClr val="CC0099"/>
                </a:solidFill>
              </a:rPr>
              <a:t>、</a:t>
            </a:r>
            <a:r>
              <a:rPr lang="en-US" altLang="zh-CN" sz="3200" b="1" dirty="0" smtClean="0">
                <a:solidFill>
                  <a:srgbClr val="CC0099"/>
                </a:solidFill>
              </a:rPr>
              <a:t>Try </a:t>
            </a:r>
            <a:r>
              <a:rPr lang="en-US" altLang="zh-CN" sz="3200" b="1" dirty="0">
                <a:solidFill>
                  <a:srgbClr val="CC0099"/>
                </a:solidFill>
              </a:rPr>
              <a:t>to use the </a:t>
            </a:r>
            <a:r>
              <a:rPr lang="en-US" altLang="zh-CN" sz="3200" b="1" dirty="0" smtClean="0">
                <a:solidFill>
                  <a:srgbClr val="CC0099"/>
                </a:solidFill>
              </a:rPr>
              <a:t> words or </a:t>
            </a:r>
            <a:r>
              <a:rPr lang="en-US" altLang="zh-CN" sz="3200" b="1" dirty="0">
                <a:solidFill>
                  <a:srgbClr val="CC0099"/>
                </a:solidFill>
              </a:rPr>
              <a:t>expressions to </a:t>
            </a:r>
            <a:r>
              <a:rPr lang="en-US" altLang="zh-CN" sz="3200" b="1" dirty="0" smtClean="0">
                <a:solidFill>
                  <a:srgbClr val="CC0099"/>
                </a:solidFill>
              </a:rPr>
              <a:t>describe pictures or to write </a:t>
            </a:r>
            <a:r>
              <a:rPr lang="en-US" altLang="zh-CN" sz="3200" b="1" dirty="0">
                <a:solidFill>
                  <a:srgbClr val="CC0099"/>
                </a:solidFill>
              </a:rPr>
              <a:t>some new </a:t>
            </a:r>
            <a:r>
              <a:rPr lang="en-US" altLang="zh-CN" sz="3200" b="1" dirty="0" smtClean="0">
                <a:solidFill>
                  <a:srgbClr val="CC0099"/>
                </a:solidFill>
              </a:rPr>
              <a:t>sentences .</a:t>
            </a:r>
            <a:endParaRPr lang="en-US" altLang="zh-CN" sz="3200" b="1" dirty="0">
              <a:solidFill>
                <a:srgbClr val="CC0099"/>
              </a:solidFill>
            </a:endParaRPr>
          </a:p>
        </p:txBody>
      </p:sp>
      <p:pic>
        <p:nvPicPr>
          <p:cNvPr id="19461" name="Picture 5" descr="Homework6"/>
          <p:cNvPicPr>
            <a:picLocks noChangeAspect="1" noChangeArrowheads="1"/>
          </p:cNvPicPr>
          <p:nvPr/>
        </p:nvPicPr>
        <p:blipFill>
          <a:blip r:embed="rId3"/>
          <a:srcRect/>
          <a:stretch>
            <a:fillRect/>
          </a:stretch>
        </p:blipFill>
        <p:spPr bwMode="auto">
          <a:xfrm>
            <a:off x="1905000" y="742950"/>
            <a:ext cx="5562600" cy="1120379"/>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899160"/>
          </a:xfrm>
          <a:prstGeom prst="rect">
            <a:avLst/>
          </a:prstGeom>
        </p:spPr>
        <p:txBody>
          <a:bodyPr wrap="square" lIns="68580" tIns="34290" rIns="68580" bIns="34290">
            <a:spAutoFit/>
          </a:bodyPr>
          <a:lstStyle/>
          <a:p>
            <a:pPr algn="r"/>
            <a:r>
              <a:rPr lang="zh-CN" altLang="en-US" sz="5400" b="1" spc="225"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83870"/>
          </a:xfrm>
          <a:prstGeom prst="rect">
            <a:avLst/>
          </a:prstGeom>
        </p:spPr>
        <p:txBody>
          <a:bodyPr wrap="square" lIns="68580" tIns="34290" rIns="68580" bIns="34290">
            <a:spAutoFit/>
          </a:bodyPr>
          <a:lstStyle/>
          <a:p>
            <a:pPr algn="l">
              <a:lnSpc>
                <a:spcPct val="150000"/>
              </a:lnSpc>
            </a:pPr>
            <a:r>
              <a:rPr lang="zh-CN" altLang="en-US" spc="170"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extLst>
      <p:ext uri="{BB962C8B-B14F-4D97-AF65-F5344CB8AC3E}">
        <p14:creationId xmlns:p14="http://schemas.microsoft.com/office/powerpoint/2010/main" val="218983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9634" name="矩形 1"/>
          <p:cNvSpPr>
            <a:spLocks noChangeArrowheads="1"/>
          </p:cNvSpPr>
          <p:nvPr/>
        </p:nvSpPr>
        <p:spPr bwMode="auto">
          <a:xfrm>
            <a:off x="228601" y="857295"/>
            <a:ext cx="2630347" cy="634020"/>
          </a:xfrm>
          <a:prstGeom prst="rect">
            <a:avLst/>
          </a:prstGeom>
          <a:noFill/>
          <a:ln w="9525">
            <a:noFill/>
            <a:miter lim="800000"/>
            <a:headEnd/>
            <a:tailEnd/>
          </a:ln>
        </p:spPr>
        <p:txBody>
          <a:bodyPr wrap="square">
            <a:spAutoFit/>
          </a:bodyPr>
          <a:lstStyle/>
          <a:p>
            <a:pPr eaLnBrk="0" hangingPunct="0">
              <a:lnSpc>
                <a:spcPct val="110000"/>
              </a:lnSpc>
            </a:pPr>
            <a:r>
              <a:rPr lang="en-US" altLang="zh-CN" sz="2400" b="1" dirty="0" smtClean="0">
                <a:solidFill>
                  <a:srgbClr val="CC0099"/>
                </a:solidFill>
                <a:latin typeface="Times New Roman" pitchFamily="18" charset="0"/>
                <a:cs typeface="Times New Roman" pitchFamily="18" charset="0"/>
              </a:rPr>
              <a:t>genius </a:t>
            </a:r>
            <a:r>
              <a:rPr lang="en-US" altLang="zh-CN" sz="2400" b="1" i="1" dirty="0">
                <a:solidFill>
                  <a:srgbClr val="CC0099"/>
                </a:solidFill>
                <a:latin typeface="Times New Roman" pitchFamily="18" charset="0"/>
                <a:cs typeface="Times New Roman" pitchFamily="18" charset="0"/>
              </a:rPr>
              <a:t>n</a:t>
            </a:r>
            <a:r>
              <a:rPr lang="en-US" altLang="zh-CN" sz="2400" b="1" dirty="0">
                <a:solidFill>
                  <a:srgbClr val="CC0099"/>
                </a:solidFill>
                <a:latin typeface="Times New Roman" pitchFamily="18" charset="0"/>
                <a:cs typeface="Times New Roman" pitchFamily="18" charset="0"/>
              </a:rPr>
              <a:t>.</a:t>
            </a:r>
            <a:r>
              <a:rPr lang="en-US" altLang="zh-CN" sz="3200" b="1" dirty="0">
                <a:solidFill>
                  <a:srgbClr val="CC0099"/>
                </a:solidFill>
                <a:latin typeface="Times New Roman" pitchFamily="18" charset="0"/>
                <a:cs typeface="Times New Roman" pitchFamily="18" charset="0"/>
              </a:rPr>
              <a:t> </a:t>
            </a:r>
            <a:endParaRPr lang="zh-CN" altLang="en-US" sz="3200" b="1" dirty="0">
              <a:solidFill>
                <a:srgbClr val="CC0099"/>
              </a:solidFill>
              <a:latin typeface="Times New Roman" pitchFamily="18" charset="0"/>
              <a:cs typeface="Times New Roman" pitchFamily="18" charset="0"/>
            </a:endParaRPr>
          </a:p>
        </p:txBody>
      </p:sp>
      <p:sp>
        <p:nvSpPr>
          <p:cNvPr id="10243" name="矩形 2"/>
          <p:cNvSpPr>
            <a:spLocks noChangeArrowheads="1"/>
          </p:cNvSpPr>
          <p:nvPr/>
        </p:nvSpPr>
        <p:spPr bwMode="auto">
          <a:xfrm>
            <a:off x="152400" y="2050301"/>
            <a:ext cx="2133600" cy="535531"/>
          </a:xfrm>
          <a:prstGeom prst="rect">
            <a:avLst/>
          </a:prstGeom>
          <a:noFill/>
          <a:ln w="9525">
            <a:noFill/>
            <a:miter lim="800000"/>
            <a:headEnd/>
            <a:tailEnd/>
          </a:ln>
        </p:spPr>
        <p:txBody>
          <a:bodyPr>
            <a:spAutoFit/>
          </a:bodyPr>
          <a:lstStyle/>
          <a:p>
            <a:pPr eaLnBrk="0" hangingPunct="0">
              <a:lnSpc>
                <a:spcPct val="120000"/>
              </a:lnSpc>
            </a:pPr>
            <a:r>
              <a:rPr lang="en-US" altLang="zh-CN" sz="2400" b="1" dirty="0" smtClean="0">
                <a:solidFill>
                  <a:srgbClr val="CC0099"/>
                </a:solidFill>
                <a:latin typeface="Times New Roman" pitchFamily="18" charset="0"/>
                <a:cs typeface="Times New Roman" pitchFamily="18" charset="0"/>
              </a:rPr>
              <a:t>minor </a:t>
            </a:r>
            <a:r>
              <a:rPr lang="en-US" altLang="zh-CN" sz="2400" b="1" i="1" dirty="0">
                <a:solidFill>
                  <a:srgbClr val="CC0099"/>
                </a:solidFill>
                <a:latin typeface="Times New Roman" pitchFamily="18" charset="0"/>
                <a:cs typeface="Times New Roman" pitchFamily="18" charset="0"/>
              </a:rPr>
              <a:t>adj</a:t>
            </a:r>
            <a:r>
              <a:rPr lang="en-US" altLang="zh-CN" sz="2400" b="1" dirty="0">
                <a:solidFill>
                  <a:srgbClr val="CC0099"/>
                </a:solidFill>
                <a:latin typeface="Times New Roman" pitchFamily="18" charset="0"/>
                <a:cs typeface="Times New Roman" pitchFamily="18" charset="0"/>
              </a:rPr>
              <a:t>. </a:t>
            </a:r>
            <a:endParaRPr lang="zh-CN" altLang="en-US" sz="2400" b="1" dirty="0">
              <a:solidFill>
                <a:srgbClr val="CC0099"/>
              </a:solidFill>
              <a:latin typeface="Times New Roman" pitchFamily="18" charset="0"/>
              <a:cs typeface="Times New Roman" pitchFamily="18" charset="0"/>
            </a:endParaRPr>
          </a:p>
        </p:txBody>
      </p:sp>
      <p:sp>
        <p:nvSpPr>
          <p:cNvPr id="2" name="矩形 2"/>
          <p:cNvSpPr>
            <a:spLocks noChangeArrowheads="1"/>
          </p:cNvSpPr>
          <p:nvPr/>
        </p:nvSpPr>
        <p:spPr bwMode="auto">
          <a:xfrm>
            <a:off x="152516" y="3075370"/>
            <a:ext cx="2667000" cy="535531"/>
          </a:xfrm>
          <a:prstGeom prst="rect">
            <a:avLst/>
          </a:prstGeom>
          <a:noFill/>
          <a:ln w="9525">
            <a:noFill/>
            <a:miter lim="800000"/>
            <a:headEnd/>
            <a:tailEnd/>
          </a:ln>
        </p:spPr>
        <p:txBody>
          <a:bodyPr wrap="square">
            <a:spAutoFit/>
          </a:bodyPr>
          <a:lstStyle/>
          <a:p>
            <a:pPr eaLnBrk="0" hangingPunct="0">
              <a:lnSpc>
                <a:spcPct val="120000"/>
              </a:lnSpc>
            </a:pPr>
            <a:r>
              <a:rPr lang="en-US" altLang="zh-CN" sz="2400" b="1" dirty="0" smtClean="0">
                <a:solidFill>
                  <a:srgbClr val="CC0099"/>
                </a:solidFill>
                <a:latin typeface="Times New Roman" pitchFamily="18" charset="0"/>
                <a:cs typeface="Times New Roman" pitchFamily="18" charset="0"/>
              </a:rPr>
              <a:t>composer </a:t>
            </a:r>
            <a:r>
              <a:rPr lang="en-US" altLang="zh-CN" sz="2400" b="1" i="1" dirty="0" smtClean="0">
                <a:solidFill>
                  <a:srgbClr val="CC0099"/>
                </a:solidFill>
                <a:latin typeface="Times New Roman" pitchFamily="18" charset="0"/>
                <a:cs typeface="Times New Roman" pitchFamily="18" charset="0"/>
              </a:rPr>
              <a:t>n</a:t>
            </a:r>
            <a:r>
              <a:rPr lang="en-US" altLang="zh-CN" sz="2400" b="1" dirty="0" smtClean="0">
                <a:solidFill>
                  <a:srgbClr val="CC0099"/>
                </a:solidFill>
                <a:latin typeface="Times New Roman" pitchFamily="18" charset="0"/>
                <a:cs typeface="Times New Roman" pitchFamily="18" charset="0"/>
              </a:rPr>
              <a:t>. </a:t>
            </a:r>
            <a:endParaRPr lang="en-US" altLang="zh-CN" sz="2400" b="1" dirty="0">
              <a:solidFill>
                <a:srgbClr val="CC0099"/>
              </a:solidFill>
              <a:latin typeface="Times New Roman" pitchFamily="18" charset="0"/>
              <a:cs typeface="Times New Roman" pitchFamily="18" charset="0"/>
            </a:endParaRPr>
          </a:p>
        </p:txBody>
      </p:sp>
      <p:sp>
        <p:nvSpPr>
          <p:cNvPr id="69638" name="矩形 1"/>
          <p:cNvSpPr>
            <a:spLocks noChangeArrowheads="1"/>
          </p:cNvSpPr>
          <p:nvPr/>
        </p:nvSpPr>
        <p:spPr bwMode="auto">
          <a:xfrm>
            <a:off x="3327721" y="787206"/>
            <a:ext cx="5638800" cy="3748719"/>
          </a:xfrm>
          <a:prstGeom prst="rect">
            <a:avLst/>
          </a:prstGeom>
          <a:noFill/>
          <a:ln w="9525">
            <a:noFill/>
            <a:miter lim="800000"/>
            <a:headEnd/>
            <a:tailEnd/>
          </a:ln>
        </p:spPr>
        <p:txBody>
          <a:bodyPr wrap="square">
            <a:spAutoFit/>
          </a:bodyPr>
          <a:lstStyle/>
          <a:p>
            <a:pPr marL="177800" indent="-177800" eaLnBrk="0" hangingPunct="0">
              <a:lnSpc>
                <a:spcPct val="110000"/>
              </a:lnSpc>
              <a:buFontTx/>
              <a:buChar char="•"/>
            </a:pPr>
            <a:r>
              <a:rPr lang="en-US" altLang="zh-CN" sz="2400" b="1" dirty="0">
                <a:latin typeface="Times New Roman" pitchFamily="18" charset="0"/>
                <a:cs typeface="Times New Roman" pitchFamily="18" charset="0"/>
              </a:rPr>
              <a:t>small and not very important or serious, especially when compared with other things</a:t>
            </a:r>
          </a:p>
          <a:p>
            <a:pPr marL="177800" indent="-177800" eaLnBrk="0" hangingPunct="0">
              <a:lnSpc>
                <a:spcPct val="110000"/>
              </a:lnSpc>
              <a:buFontTx/>
              <a:buChar char="•"/>
            </a:pPr>
            <a:r>
              <a:rPr lang="en-US" altLang="zh-CN" sz="2400" b="1" dirty="0">
                <a:latin typeface="Times New Roman" pitchFamily="18" charset="0"/>
                <a:cs typeface="Times New Roman" pitchFamily="18" charset="0"/>
              </a:rPr>
              <a:t>behind the stage in a theatre, especially in the actors' dressing rooms  </a:t>
            </a:r>
          </a:p>
          <a:p>
            <a:pPr marL="177800" indent="-177800" eaLnBrk="0" hangingPunct="0">
              <a:lnSpc>
                <a:spcPct val="110000"/>
              </a:lnSpc>
              <a:buFontTx/>
              <a:buChar char="•"/>
            </a:pPr>
            <a:r>
              <a:rPr lang="en-US" altLang="zh-CN" sz="2400" b="1" dirty="0">
                <a:latin typeface="Times New Roman" pitchFamily="18" charset="0"/>
                <a:cs typeface="Times New Roman" pitchFamily="18" charset="0"/>
              </a:rPr>
              <a:t>someone who writes music </a:t>
            </a:r>
          </a:p>
          <a:p>
            <a:pPr marL="177800" indent="-177800" eaLnBrk="0" hangingPunct="0">
              <a:lnSpc>
                <a:spcPct val="110000"/>
              </a:lnSpc>
              <a:buFontTx/>
              <a:buChar char="•"/>
            </a:pPr>
            <a:r>
              <a:rPr lang="en-US" altLang="zh-CN" sz="2400" b="1" dirty="0">
                <a:latin typeface="Times New Roman" pitchFamily="18" charset="0"/>
                <a:cs typeface="Times New Roman" pitchFamily="18" charset="0"/>
              </a:rPr>
              <a:t>someone who has an unusually high level of intelligence, mental skill, or ability </a:t>
            </a:r>
          </a:p>
        </p:txBody>
      </p:sp>
      <p:sp>
        <p:nvSpPr>
          <p:cNvPr id="3" name="矩形 2"/>
          <p:cNvSpPr>
            <a:spLocks noChangeArrowheads="1"/>
          </p:cNvSpPr>
          <p:nvPr/>
        </p:nvSpPr>
        <p:spPr bwMode="auto">
          <a:xfrm>
            <a:off x="228601" y="3959636"/>
            <a:ext cx="2590800" cy="535531"/>
          </a:xfrm>
          <a:prstGeom prst="rect">
            <a:avLst/>
          </a:prstGeom>
          <a:noFill/>
          <a:ln w="9525">
            <a:noFill/>
            <a:miter lim="800000"/>
            <a:headEnd/>
            <a:tailEnd/>
          </a:ln>
        </p:spPr>
        <p:txBody>
          <a:bodyPr wrap="square">
            <a:spAutoFit/>
          </a:bodyPr>
          <a:lstStyle/>
          <a:p>
            <a:pPr eaLnBrk="0" hangingPunct="0">
              <a:lnSpc>
                <a:spcPct val="120000"/>
              </a:lnSpc>
            </a:pPr>
            <a:r>
              <a:rPr lang="en-US" altLang="zh-CN" sz="2400" b="1" dirty="0" smtClean="0">
                <a:solidFill>
                  <a:srgbClr val="CC0099"/>
                </a:solidFill>
                <a:latin typeface="Times New Roman" pitchFamily="18" charset="0"/>
                <a:cs typeface="Times New Roman" pitchFamily="18" charset="0"/>
              </a:rPr>
              <a:t>backstage </a:t>
            </a:r>
            <a:r>
              <a:rPr lang="en-US" altLang="zh-CN" sz="2400" b="1" i="1" dirty="0" smtClean="0">
                <a:solidFill>
                  <a:srgbClr val="CC0099"/>
                </a:solidFill>
                <a:latin typeface="Times New Roman" pitchFamily="18" charset="0"/>
                <a:cs typeface="Times New Roman" pitchFamily="18" charset="0"/>
              </a:rPr>
              <a:t>adj</a:t>
            </a:r>
            <a:r>
              <a:rPr lang="en-US" altLang="zh-CN" sz="2400" b="1" dirty="0" smtClean="0">
                <a:solidFill>
                  <a:srgbClr val="CC0099"/>
                </a:solidFill>
                <a:latin typeface="Times New Roman" pitchFamily="18" charset="0"/>
                <a:cs typeface="Times New Roman" pitchFamily="18" charset="0"/>
              </a:rPr>
              <a:t>. </a:t>
            </a:r>
            <a:endParaRPr lang="en-US" altLang="zh-CN" sz="2400" b="1" dirty="0">
              <a:solidFill>
                <a:srgbClr val="CC0099"/>
              </a:solidFill>
              <a:latin typeface="Times New Roman" pitchFamily="18" charset="0"/>
              <a:cs typeface="Times New Roman" pitchFamily="18" charset="0"/>
            </a:endParaRPr>
          </a:p>
        </p:txBody>
      </p:sp>
      <p:sp>
        <p:nvSpPr>
          <p:cNvPr id="69644" name="Line 12"/>
          <p:cNvSpPr>
            <a:spLocks noChangeShapeType="1"/>
          </p:cNvSpPr>
          <p:nvPr/>
        </p:nvSpPr>
        <p:spPr bwMode="auto">
          <a:xfrm>
            <a:off x="1543774" y="1276384"/>
            <a:ext cx="1961426" cy="2222766"/>
          </a:xfrm>
          <a:prstGeom prst="line">
            <a:avLst/>
          </a:prstGeom>
          <a:noFill/>
          <a:ln w="28575">
            <a:solidFill>
              <a:srgbClr val="FF0000"/>
            </a:solidFill>
            <a:round/>
            <a:headEnd/>
            <a:tailEnd type="triangle" w="med" len="med"/>
          </a:ln>
          <a:effectLst/>
        </p:spPr>
        <p:txBody>
          <a:bodyPr/>
          <a:lstStyle/>
          <a:p>
            <a:endParaRPr lang="zh-CN" altLang="en-US"/>
          </a:p>
        </p:txBody>
      </p:sp>
      <p:sp>
        <p:nvSpPr>
          <p:cNvPr id="69645" name="Line 13"/>
          <p:cNvSpPr>
            <a:spLocks noChangeShapeType="1"/>
          </p:cNvSpPr>
          <p:nvPr/>
        </p:nvSpPr>
        <p:spPr bwMode="auto">
          <a:xfrm flipV="1">
            <a:off x="1981268" y="1123988"/>
            <a:ext cx="1422538" cy="1219168"/>
          </a:xfrm>
          <a:prstGeom prst="line">
            <a:avLst/>
          </a:prstGeom>
          <a:noFill/>
          <a:ln w="28575">
            <a:solidFill>
              <a:srgbClr val="FF0000"/>
            </a:solidFill>
            <a:round/>
            <a:headEnd/>
            <a:tailEnd type="triangle" w="med" len="med"/>
          </a:ln>
          <a:effectLst/>
        </p:spPr>
        <p:txBody>
          <a:bodyPr/>
          <a:lstStyle/>
          <a:p>
            <a:endParaRPr lang="zh-CN" altLang="en-US"/>
          </a:p>
        </p:txBody>
      </p:sp>
      <p:sp>
        <p:nvSpPr>
          <p:cNvPr id="69646" name="Line 14"/>
          <p:cNvSpPr>
            <a:spLocks noChangeShapeType="1"/>
          </p:cNvSpPr>
          <p:nvPr/>
        </p:nvSpPr>
        <p:spPr bwMode="auto">
          <a:xfrm flipV="1">
            <a:off x="1981268" y="3060094"/>
            <a:ext cx="1342630" cy="283040"/>
          </a:xfrm>
          <a:prstGeom prst="line">
            <a:avLst/>
          </a:prstGeom>
          <a:noFill/>
          <a:ln w="28575">
            <a:solidFill>
              <a:srgbClr val="FF0000"/>
            </a:solidFill>
            <a:round/>
            <a:headEnd/>
            <a:tailEnd type="triangle" w="med" len="med"/>
          </a:ln>
          <a:effectLst/>
        </p:spPr>
        <p:txBody>
          <a:bodyPr/>
          <a:lstStyle/>
          <a:p>
            <a:endParaRPr lang="zh-CN" altLang="en-US"/>
          </a:p>
        </p:txBody>
      </p:sp>
      <p:sp>
        <p:nvSpPr>
          <p:cNvPr id="69647" name="Line 15"/>
          <p:cNvSpPr>
            <a:spLocks noChangeShapeType="1"/>
          </p:cNvSpPr>
          <p:nvPr/>
        </p:nvSpPr>
        <p:spPr bwMode="auto">
          <a:xfrm flipV="1">
            <a:off x="2133665" y="2318065"/>
            <a:ext cx="1270141" cy="1968139"/>
          </a:xfrm>
          <a:prstGeom prst="line">
            <a:avLst/>
          </a:prstGeom>
          <a:noFill/>
          <a:ln w="28575">
            <a:solidFill>
              <a:srgbClr val="FF0000"/>
            </a:solidFill>
            <a:round/>
            <a:headEnd/>
            <a:tailEnd type="triangle" w="med" len="med"/>
          </a:ln>
          <a:effectLst/>
        </p:spPr>
        <p:txBody>
          <a:bodyPr/>
          <a:lstStyle/>
          <a:p>
            <a:endParaRPr lang="zh-CN" altLang="en-US"/>
          </a:p>
        </p:txBody>
      </p:sp>
      <p:sp>
        <p:nvSpPr>
          <p:cNvPr id="69649" name="矩形 1"/>
          <p:cNvSpPr>
            <a:spLocks noChangeArrowheads="1"/>
          </p:cNvSpPr>
          <p:nvPr/>
        </p:nvSpPr>
        <p:spPr bwMode="auto">
          <a:xfrm>
            <a:off x="108290" y="153186"/>
            <a:ext cx="8730798" cy="634020"/>
          </a:xfrm>
          <a:prstGeom prst="rect">
            <a:avLst/>
          </a:prstGeom>
          <a:noFill/>
          <a:ln w="9525">
            <a:noFill/>
            <a:miter lim="800000"/>
            <a:headEnd/>
            <a:tailEnd/>
          </a:ln>
        </p:spPr>
        <p:txBody>
          <a:bodyPr wrap="square">
            <a:spAutoFit/>
          </a:bodyPr>
          <a:lstStyle/>
          <a:p>
            <a:pPr eaLnBrk="0" hangingPunct="0">
              <a:lnSpc>
                <a:spcPct val="110000"/>
              </a:lnSpc>
            </a:pPr>
            <a:r>
              <a:rPr lang="en-US" altLang="zh-CN" sz="3200" b="1" dirty="0" smtClean="0">
                <a:solidFill>
                  <a:srgbClr val="0000FF"/>
                </a:solidFill>
                <a:cs typeface="Arial" charset="0"/>
              </a:rPr>
              <a:t>Match the words with the correct meanings.</a:t>
            </a:r>
            <a:endParaRPr lang="zh-CN" altLang="en-US" sz="3200" b="1" dirty="0">
              <a:solidFill>
                <a:srgbClr val="0000FF"/>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9644"/>
                                        </p:tgtEl>
                                        <p:attrNameLst>
                                          <p:attrName>style.visibility</p:attrName>
                                        </p:attrNameLst>
                                      </p:cBhvr>
                                      <p:to>
                                        <p:strVal val="visible"/>
                                      </p:to>
                                    </p:set>
                                    <p:animEffect transition="in" filter="wipe(up)">
                                      <p:cBhvr>
                                        <p:cTn id="7" dur="500"/>
                                        <p:tgtEl>
                                          <p:spTgt spid="696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9645"/>
                                        </p:tgtEl>
                                        <p:attrNameLst>
                                          <p:attrName>style.visibility</p:attrName>
                                        </p:attrNameLst>
                                      </p:cBhvr>
                                      <p:to>
                                        <p:strVal val="visible"/>
                                      </p:to>
                                    </p:set>
                                    <p:animEffect transition="in" filter="wipe(down)">
                                      <p:cBhvr>
                                        <p:cTn id="12" dur="500"/>
                                        <p:tgtEl>
                                          <p:spTgt spid="696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9646"/>
                                        </p:tgtEl>
                                        <p:attrNameLst>
                                          <p:attrName>style.visibility</p:attrName>
                                        </p:attrNameLst>
                                      </p:cBhvr>
                                      <p:to>
                                        <p:strVal val="visible"/>
                                      </p:to>
                                    </p:set>
                                    <p:animEffect transition="in" filter="wipe(up)">
                                      <p:cBhvr>
                                        <p:cTn id="17" dur="500"/>
                                        <p:tgtEl>
                                          <p:spTgt spid="696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9647"/>
                                        </p:tgtEl>
                                        <p:attrNameLst>
                                          <p:attrName>style.visibility</p:attrName>
                                        </p:attrNameLst>
                                      </p:cBhvr>
                                      <p:to>
                                        <p:strVal val="visible"/>
                                      </p:to>
                                    </p:set>
                                    <p:animEffect transition="in" filter="wipe(down)">
                                      <p:cBhvr>
                                        <p:cTn id="22" dur="500"/>
                                        <p:tgtEl>
                                          <p:spTgt spid="69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4" grpId="0" animBg="1"/>
      <p:bldP spid="69645" grpId="0" animBg="1"/>
      <p:bldP spid="69646" grpId="0" animBg="1"/>
      <p:bldP spid="696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0658" name="矩形 1"/>
          <p:cNvSpPr>
            <a:spLocks noChangeArrowheads="1"/>
          </p:cNvSpPr>
          <p:nvPr/>
        </p:nvSpPr>
        <p:spPr bwMode="auto">
          <a:xfrm>
            <a:off x="83592" y="639276"/>
            <a:ext cx="2667000" cy="498598"/>
          </a:xfrm>
          <a:prstGeom prst="rect">
            <a:avLst/>
          </a:prstGeom>
          <a:noFill/>
          <a:ln w="9525">
            <a:noFill/>
            <a:miter lim="800000"/>
            <a:headEnd/>
            <a:tailEnd/>
          </a:ln>
        </p:spPr>
        <p:txBody>
          <a:bodyPr>
            <a:spAutoFit/>
          </a:bodyPr>
          <a:lstStyle/>
          <a:p>
            <a:pPr eaLnBrk="0" hangingPunct="0">
              <a:lnSpc>
                <a:spcPct val="110000"/>
              </a:lnSpc>
            </a:pPr>
            <a:r>
              <a:rPr lang="en-US" altLang="zh-CN" sz="2400" b="1" dirty="0" smtClean="0">
                <a:solidFill>
                  <a:srgbClr val="CC0099"/>
                </a:solidFill>
                <a:latin typeface="Times New Roman" pitchFamily="18" charset="0"/>
                <a:cs typeface="Times New Roman" pitchFamily="18" charset="0"/>
              </a:rPr>
              <a:t>conductor </a:t>
            </a:r>
            <a:r>
              <a:rPr lang="en-US" altLang="zh-CN" sz="2400" b="1" i="1" dirty="0" smtClean="0">
                <a:solidFill>
                  <a:srgbClr val="CC0099"/>
                </a:solidFill>
                <a:latin typeface="Times New Roman" pitchFamily="18" charset="0"/>
                <a:cs typeface="Times New Roman" pitchFamily="18" charset="0"/>
              </a:rPr>
              <a:t>n</a:t>
            </a:r>
            <a:r>
              <a:rPr lang="en-US" altLang="zh-CN" sz="2400" b="1" dirty="0" smtClean="0">
                <a:solidFill>
                  <a:srgbClr val="CC0099"/>
                </a:solidFill>
                <a:latin typeface="Times New Roman" pitchFamily="18" charset="0"/>
                <a:cs typeface="Times New Roman" pitchFamily="18" charset="0"/>
              </a:rPr>
              <a:t>. </a:t>
            </a:r>
            <a:endParaRPr lang="zh-CN" altLang="en-US" sz="2400" b="1" dirty="0">
              <a:solidFill>
                <a:srgbClr val="CC0099"/>
              </a:solidFill>
              <a:latin typeface="Times New Roman" pitchFamily="18" charset="0"/>
              <a:cs typeface="Times New Roman" pitchFamily="18" charset="0"/>
            </a:endParaRPr>
          </a:p>
        </p:txBody>
      </p:sp>
      <p:sp>
        <p:nvSpPr>
          <p:cNvPr id="2" name="矩形 2"/>
          <p:cNvSpPr>
            <a:spLocks noChangeArrowheads="1"/>
          </p:cNvSpPr>
          <p:nvPr/>
        </p:nvSpPr>
        <p:spPr bwMode="auto">
          <a:xfrm>
            <a:off x="192464" y="1668599"/>
            <a:ext cx="2743200" cy="535531"/>
          </a:xfrm>
          <a:prstGeom prst="rect">
            <a:avLst/>
          </a:prstGeom>
          <a:noFill/>
          <a:ln w="9525">
            <a:noFill/>
            <a:miter lim="800000"/>
            <a:headEnd/>
            <a:tailEnd/>
          </a:ln>
        </p:spPr>
        <p:txBody>
          <a:bodyPr>
            <a:spAutoFit/>
          </a:bodyPr>
          <a:lstStyle/>
          <a:p>
            <a:pPr eaLnBrk="0" hangingPunct="0">
              <a:lnSpc>
                <a:spcPct val="120000"/>
              </a:lnSpc>
            </a:pPr>
            <a:r>
              <a:rPr lang="en-US" altLang="zh-CN" sz="2400" b="1" dirty="0" smtClean="0">
                <a:solidFill>
                  <a:srgbClr val="CC0099"/>
                </a:solidFill>
                <a:latin typeface="Times New Roman" pitchFamily="18" charset="0"/>
                <a:cs typeface="Times New Roman" pitchFamily="18" charset="0"/>
              </a:rPr>
              <a:t>joyous </a:t>
            </a:r>
            <a:r>
              <a:rPr lang="en-US" altLang="zh-CN" sz="2400" b="1" i="1" dirty="0" smtClean="0">
                <a:solidFill>
                  <a:srgbClr val="CC0099"/>
                </a:solidFill>
                <a:latin typeface="Times New Roman" pitchFamily="18" charset="0"/>
                <a:cs typeface="Times New Roman" pitchFamily="18" charset="0"/>
              </a:rPr>
              <a:t>adj</a:t>
            </a:r>
            <a:r>
              <a:rPr lang="en-US" altLang="zh-CN" sz="2400" b="1" dirty="0" smtClean="0">
                <a:solidFill>
                  <a:srgbClr val="CC0099"/>
                </a:solidFill>
                <a:latin typeface="Times New Roman" pitchFamily="18" charset="0"/>
                <a:cs typeface="Times New Roman" pitchFamily="18" charset="0"/>
              </a:rPr>
              <a:t>. </a:t>
            </a:r>
            <a:endParaRPr lang="zh-CN" altLang="en-US" sz="2400" b="1" dirty="0">
              <a:solidFill>
                <a:srgbClr val="CC0099"/>
              </a:solidFill>
              <a:latin typeface="Times New Roman" pitchFamily="18" charset="0"/>
              <a:cs typeface="Times New Roman" pitchFamily="18" charset="0"/>
            </a:endParaRPr>
          </a:p>
        </p:txBody>
      </p:sp>
      <p:sp>
        <p:nvSpPr>
          <p:cNvPr id="70662" name="矩形 1"/>
          <p:cNvSpPr>
            <a:spLocks noChangeArrowheads="1"/>
          </p:cNvSpPr>
          <p:nvPr/>
        </p:nvSpPr>
        <p:spPr bwMode="auto">
          <a:xfrm>
            <a:off x="3352833" y="849497"/>
            <a:ext cx="5714886" cy="3410164"/>
          </a:xfrm>
          <a:prstGeom prst="rect">
            <a:avLst/>
          </a:prstGeom>
          <a:noFill/>
          <a:ln w="9525">
            <a:noFill/>
            <a:miter lim="800000"/>
            <a:headEnd/>
            <a:tailEnd/>
          </a:ln>
        </p:spPr>
        <p:txBody>
          <a:bodyPr wrap="square">
            <a:spAutoFit/>
          </a:bodyPr>
          <a:lstStyle/>
          <a:p>
            <a:pPr marL="177800" indent="-177800" eaLnBrk="0" hangingPunct="0">
              <a:lnSpc>
                <a:spcPct val="110000"/>
              </a:lnSpc>
              <a:buFontTx/>
              <a:buChar char="•"/>
            </a:pPr>
            <a:r>
              <a:rPr lang="en-US" altLang="zh-CN" sz="2800" b="1" dirty="0">
                <a:latin typeface="Times New Roman" pitchFamily="18" charset="0"/>
                <a:cs typeface="Times New Roman" pitchFamily="18" charset="0"/>
              </a:rPr>
              <a:t>very </a:t>
            </a:r>
            <a:r>
              <a:rPr lang="en-US" altLang="zh-CN" sz="2800" b="1" dirty="0" smtClean="0">
                <a:latin typeface="Times New Roman" pitchFamily="18" charset="0"/>
                <a:cs typeface="Times New Roman" pitchFamily="18" charset="0"/>
              </a:rPr>
              <a:t>happy</a:t>
            </a:r>
          </a:p>
          <a:p>
            <a:pPr marL="177800" indent="-177800" eaLnBrk="0" hangingPunct="0">
              <a:lnSpc>
                <a:spcPct val="110000"/>
              </a:lnSpc>
              <a:buFontTx/>
              <a:buChar char="•"/>
            </a:pPr>
            <a:r>
              <a:rPr lang="en-US" altLang="zh-CN" sz="2800" b="1" dirty="0" smtClean="0">
                <a:latin typeface="Times New Roman" pitchFamily="18" charset="0"/>
                <a:cs typeface="Times New Roman" pitchFamily="18" charset="0"/>
              </a:rPr>
              <a:t> </a:t>
            </a:r>
            <a:r>
              <a:rPr lang="en-US" altLang="zh-CN" sz="2800" b="1" dirty="0">
                <a:latin typeface="Times New Roman" pitchFamily="18" charset="0"/>
                <a:cs typeface="Times New Roman" pitchFamily="18" charset="0"/>
              </a:rPr>
              <a:t>in front of a group of musicians or singers and directs their playing or singing </a:t>
            </a:r>
          </a:p>
          <a:p>
            <a:pPr marL="177800" indent="-177800" eaLnBrk="0" hangingPunct="0">
              <a:lnSpc>
                <a:spcPct val="110000"/>
              </a:lnSpc>
              <a:buFontTx/>
              <a:buChar char="•"/>
            </a:pPr>
            <a:r>
              <a:rPr lang="en-US" altLang="zh-CN" sz="2800" b="1" dirty="0">
                <a:latin typeface="Times New Roman" pitchFamily="18" charset="0"/>
                <a:cs typeface="Times New Roman" pitchFamily="18" charset="0"/>
              </a:rPr>
              <a:t>a road, river, or part of someone's body </a:t>
            </a:r>
            <a:r>
              <a:rPr lang="en-US" altLang="zh-CN" sz="2800" b="1" dirty="0" smtClean="0">
                <a:latin typeface="Times New Roman" pitchFamily="18" charset="0"/>
                <a:cs typeface="Times New Roman" pitchFamily="18" charset="0"/>
              </a:rPr>
              <a:t>etc. </a:t>
            </a:r>
            <a:r>
              <a:rPr lang="en-US" altLang="zh-CN" sz="2800" b="1" dirty="0">
                <a:latin typeface="Times New Roman" pitchFamily="18" charset="0"/>
                <a:cs typeface="Times New Roman" pitchFamily="18" charset="0"/>
              </a:rPr>
              <a:t>that is wide</a:t>
            </a:r>
          </a:p>
          <a:p>
            <a:pPr marL="177800" indent="-177800" eaLnBrk="0" hangingPunct="0">
              <a:lnSpc>
                <a:spcPct val="110000"/>
              </a:lnSpc>
              <a:buFontTx/>
              <a:buChar char="•"/>
            </a:pPr>
            <a:r>
              <a:rPr lang="en-US" altLang="zh-CN" sz="2800" b="1" dirty="0">
                <a:latin typeface="Times New Roman" pitchFamily="18" charset="0"/>
                <a:cs typeface="Times New Roman" pitchFamily="18" charset="0"/>
              </a:rPr>
              <a:t>to write a piece of music</a:t>
            </a:r>
          </a:p>
        </p:txBody>
      </p:sp>
      <p:sp>
        <p:nvSpPr>
          <p:cNvPr id="70664" name="Line 8"/>
          <p:cNvSpPr>
            <a:spLocks noChangeShapeType="1"/>
          </p:cNvSpPr>
          <p:nvPr/>
        </p:nvSpPr>
        <p:spPr bwMode="auto">
          <a:xfrm>
            <a:off x="1879009" y="1047790"/>
            <a:ext cx="1557365" cy="500785"/>
          </a:xfrm>
          <a:prstGeom prst="line">
            <a:avLst/>
          </a:prstGeom>
          <a:noFill/>
          <a:ln w="28575">
            <a:solidFill>
              <a:srgbClr val="FF0000"/>
            </a:solidFill>
            <a:round/>
            <a:headEnd/>
            <a:tailEnd type="triangle" w="med" len="med"/>
          </a:ln>
          <a:effectLst/>
        </p:spPr>
        <p:txBody>
          <a:bodyPr/>
          <a:lstStyle/>
          <a:p>
            <a:endParaRPr lang="zh-CN" altLang="en-US"/>
          </a:p>
        </p:txBody>
      </p:sp>
      <p:sp>
        <p:nvSpPr>
          <p:cNvPr id="70665" name="Line 9"/>
          <p:cNvSpPr>
            <a:spLocks noChangeShapeType="1"/>
          </p:cNvSpPr>
          <p:nvPr/>
        </p:nvSpPr>
        <p:spPr bwMode="auto">
          <a:xfrm flipV="1">
            <a:off x="1879009" y="1137873"/>
            <a:ext cx="1557366" cy="821404"/>
          </a:xfrm>
          <a:prstGeom prst="line">
            <a:avLst/>
          </a:prstGeom>
          <a:noFill/>
          <a:ln w="28575">
            <a:solidFill>
              <a:srgbClr val="FF0000"/>
            </a:solidFill>
            <a:round/>
            <a:headEnd/>
            <a:tailEnd type="triangle" w="med" len="med"/>
          </a:ln>
          <a:effectLst/>
        </p:spPr>
        <p:txBody>
          <a:bodyPr/>
          <a:lstStyle/>
          <a:p>
            <a:endParaRPr lang="zh-CN" altLang="en-US"/>
          </a:p>
        </p:txBody>
      </p:sp>
      <p:sp>
        <p:nvSpPr>
          <p:cNvPr id="70666" name="Line 10"/>
          <p:cNvSpPr>
            <a:spLocks noChangeShapeType="1"/>
          </p:cNvSpPr>
          <p:nvPr/>
        </p:nvSpPr>
        <p:spPr bwMode="auto">
          <a:xfrm>
            <a:off x="1879009" y="2968862"/>
            <a:ext cx="1557365" cy="0"/>
          </a:xfrm>
          <a:prstGeom prst="line">
            <a:avLst/>
          </a:prstGeom>
          <a:noFill/>
          <a:ln w="28575">
            <a:solidFill>
              <a:srgbClr val="FF0000"/>
            </a:solidFill>
            <a:round/>
            <a:headEnd/>
            <a:tailEnd type="triangle" w="med" len="med"/>
          </a:ln>
          <a:effectLst/>
        </p:spPr>
        <p:txBody>
          <a:bodyPr/>
          <a:lstStyle/>
          <a:p>
            <a:endParaRPr lang="zh-CN" altLang="en-US"/>
          </a:p>
        </p:txBody>
      </p:sp>
      <p:sp>
        <p:nvSpPr>
          <p:cNvPr id="70667" name="Line 11"/>
          <p:cNvSpPr>
            <a:spLocks noChangeShapeType="1"/>
          </p:cNvSpPr>
          <p:nvPr/>
        </p:nvSpPr>
        <p:spPr bwMode="auto">
          <a:xfrm>
            <a:off x="1981269" y="3840465"/>
            <a:ext cx="1371564" cy="51424"/>
          </a:xfrm>
          <a:prstGeom prst="line">
            <a:avLst/>
          </a:prstGeom>
          <a:noFill/>
          <a:ln w="28575">
            <a:solidFill>
              <a:srgbClr val="FF0000"/>
            </a:solidFill>
            <a:round/>
            <a:headEnd/>
            <a:tailEnd type="triangle" w="med" len="med"/>
          </a:ln>
          <a:effectLst/>
        </p:spPr>
        <p:txBody>
          <a:bodyPr/>
          <a:lstStyle/>
          <a:p>
            <a:endParaRPr lang="zh-CN" altLang="en-US"/>
          </a:p>
        </p:txBody>
      </p:sp>
      <p:sp>
        <p:nvSpPr>
          <p:cNvPr id="4" name="矩形 2"/>
          <p:cNvSpPr>
            <a:spLocks noChangeArrowheads="1"/>
          </p:cNvSpPr>
          <p:nvPr/>
        </p:nvSpPr>
        <p:spPr bwMode="auto">
          <a:xfrm>
            <a:off x="218507" y="2592669"/>
            <a:ext cx="2514600" cy="535531"/>
          </a:xfrm>
          <a:prstGeom prst="rect">
            <a:avLst/>
          </a:prstGeom>
          <a:noFill/>
          <a:ln w="9525">
            <a:noFill/>
            <a:miter lim="800000"/>
            <a:headEnd/>
            <a:tailEnd/>
          </a:ln>
        </p:spPr>
        <p:txBody>
          <a:bodyPr>
            <a:spAutoFit/>
          </a:bodyPr>
          <a:lstStyle/>
          <a:p>
            <a:pPr eaLnBrk="0" hangingPunct="0">
              <a:lnSpc>
                <a:spcPct val="120000"/>
              </a:lnSpc>
            </a:pPr>
            <a:r>
              <a:rPr lang="en-US" altLang="zh-CN" sz="2400" b="1" dirty="0" smtClean="0">
                <a:solidFill>
                  <a:srgbClr val="CC0099"/>
                </a:solidFill>
                <a:latin typeface="Times New Roman" pitchFamily="18" charset="0"/>
                <a:cs typeface="Times New Roman" pitchFamily="18" charset="0"/>
              </a:rPr>
              <a:t>broad  </a:t>
            </a:r>
            <a:r>
              <a:rPr lang="en-US" altLang="zh-CN" sz="2400" b="1" i="1" dirty="0">
                <a:solidFill>
                  <a:srgbClr val="CC0099"/>
                </a:solidFill>
                <a:latin typeface="Times New Roman" pitchFamily="18" charset="0"/>
                <a:cs typeface="Times New Roman" pitchFamily="18" charset="0"/>
              </a:rPr>
              <a:t>adj</a:t>
            </a:r>
            <a:r>
              <a:rPr lang="en-US" altLang="zh-CN" sz="2400" b="1" dirty="0">
                <a:solidFill>
                  <a:srgbClr val="CC0099"/>
                </a:solidFill>
                <a:latin typeface="Times New Roman" pitchFamily="18" charset="0"/>
                <a:cs typeface="Times New Roman" pitchFamily="18" charset="0"/>
              </a:rPr>
              <a:t>. </a:t>
            </a:r>
          </a:p>
        </p:txBody>
      </p:sp>
      <p:sp>
        <p:nvSpPr>
          <p:cNvPr id="13" name="矩形 2"/>
          <p:cNvSpPr>
            <a:spLocks noChangeArrowheads="1"/>
          </p:cNvSpPr>
          <p:nvPr/>
        </p:nvSpPr>
        <p:spPr bwMode="auto">
          <a:xfrm>
            <a:off x="228635" y="3517920"/>
            <a:ext cx="2514600" cy="535531"/>
          </a:xfrm>
          <a:prstGeom prst="rect">
            <a:avLst/>
          </a:prstGeom>
          <a:noFill/>
          <a:ln w="9525">
            <a:noFill/>
            <a:miter lim="800000"/>
            <a:headEnd/>
            <a:tailEnd/>
          </a:ln>
        </p:spPr>
        <p:txBody>
          <a:bodyPr>
            <a:spAutoFit/>
          </a:bodyPr>
          <a:lstStyle/>
          <a:p>
            <a:pPr eaLnBrk="0" hangingPunct="0">
              <a:lnSpc>
                <a:spcPct val="120000"/>
              </a:lnSpc>
            </a:pPr>
            <a:r>
              <a:rPr lang="en-US" altLang="zh-CN" sz="2400" b="1" dirty="0" smtClean="0">
                <a:solidFill>
                  <a:srgbClr val="CC0099"/>
                </a:solidFill>
                <a:latin typeface="Times New Roman" pitchFamily="18" charset="0"/>
                <a:cs typeface="Times New Roman" pitchFamily="18" charset="0"/>
              </a:rPr>
              <a:t>compose  </a:t>
            </a:r>
            <a:r>
              <a:rPr lang="en-US" altLang="zh-CN" sz="2400" b="1" i="1" dirty="0" err="1" smtClean="0">
                <a:solidFill>
                  <a:srgbClr val="CC0099"/>
                </a:solidFill>
                <a:latin typeface="Times New Roman" pitchFamily="18" charset="0"/>
                <a:cs typeface="Times New Roman" pitchFamily="18" charset="0"/>
              </a:rPr>
              <a:t>vt</a:t>
            </a:r>
            <a:r>
              <a:rPr lang="en-US" altLang="zh-CN" sz="2400" b="1" dirty="0" err="1" smtClean="0">
                <a:solidFill>
                  <a:srgbClr val="CC0099"/>
                </a:solidFill>
                <a:latin typeface="Times New Roman" pitchFamily="18" charset="0"/>
                <a:cs typeface="Times New Roman" pitchFamily="18" charset="0"/>
              </a:rPr>
              <a:t>.</a:t>
            </a:r>
            <a:r>
              <a:rPr lang="en-US" altLang="zh-CN" sz="2400" b="1" dirty="0" smtClean="0">
                <a:solidFill>
                  <a:srgbClr val="CC0099"/>
                </a:solidFill>
                <a:latin typeface="Times New Roman" pitchFamily="18" charset="0"/>
                <a:cs typeface="Times New Roman" pitchFamily="18" charset="0"/>
              </a:rPr>
              <a:t> </a:t>
            </a:r>
            <a:endParaRPr lang="en-US" altLang="zh-CN" sz="2400" b="1" dirty="0">
              <a:solidFill>
                <a:srgbClr val="CC0099"/>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0664"/>
                                        </p:tgtEl>
                                        <p:attrNameLst>
                                          <p:attrName>style.visibility</p:attrName>
                                        </p:attrNameLst>
                                      </p:cBhvr>
                                      <p:to>
                                        <p:strVal val="visible"/>
                                      </p:to>
                                    </p:set>
                                    <p:animEffect transition="in" filter="wipe(up)">
                                      <p:cBhvr>
                                        <p:cTn id="7" dur="500"/>
                                        <p:tgtEl>
                                          <p:spTgt spid="706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0665"/>
                                        </p:tgtEl>
                                        <p:attrNameLst>
                                          <p:attrName>style.visibility</p:attrName>
                                        </p:attrNameLst>
                                      </p:cBhvr>
                                      <p:to>
                                        <p:strVal val="visible"/>
                                      </p:to>
                                    </p:set>
                                    <p:animEffect transition="in" filter="wipe(down)">
                                      <p:cBhvr>
                                        <p:cTn id="12" dur="500"/>
                                        <p:tgtEl>
                                          <p:spTgt spid="706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0666"/>
                                        </p:tgtEl>
                                        <p:attrNameLst>
                                          <p:attrName>style.visibility</p:attrName>
                                        </p:attrNameLst>
                                      </p:cBhvr>
                                      <p:to>
                                        <p:strVal val="visible"/>
                                      </p:to>
                                    </p:set>
                                    <p:animEffect transition="in" filter="wipe(down)">
                                      <p:cBhvr>
                                        <p:cTn id="17" dur="500"/>
                                        <p:tgtEl>
                                          <p:spTgt spid="7066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0667"/>
                                        </p:tgtEl>
                                        <p:attrNameLst>
                                          <p:attrName>style.visibility</p:attrName>
                                        </p:attrNameLst>
                                      </p:cBhvr>
                                      <p:to>
                                        <p:strVal val="visible"/>
                                      </p:to>
                                    </p:set>
                                    <p:animEffect transition="in" filter="wipe(up)">
                                      <p:cBhvr>
                                        <p:cTn id="22" dur="500"/>
                                        <p:tgtEl>
                                          <p:spTgt spid="70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4" grpId="0" animBg="1"/>
      <p:bldP spid="70665" grpId="0" animBg="1"/>
      <p:bldP spid="70666" grpId="0" animBg="1"/>
      <p:bldP spid="7066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1834743" y="1685245"/>
            <a:ext cx="7315008" cy="769441"/>
          </a:xfrm>
          <a:prstGeom prst="rect">
            <a:avLst/>
          </a:prstGeom>
        </p:spPr>
        <p:txBody>
          <a:bodyPr wrap="square">
            <a:spAutoFit/>
          </a:bodyPr>
          <a:lstStyle/>
          <a:p>
            <a:r>
              <a:rPr lang="zh-CN" altLang="en-US" sz="4400" dirty="0" smtClean="0">
                <a:solidFill>
                  <a:srgbClr val="FF0000"/>
                </a:solidFill>
              </a:rPr>
              <a:t>二、一词多义</a:t>
            </a:r>
            <a:endParaRPr lang="zh-CN" altLang="en-US" sz="4400" dirty="0">
              <a:solidFill>
                <a:srgbClr val="FF0000"/>
              </a:solidFill>
            </a:endParaRPr>
          </a:p>
        </p:txBody>
      </p:sp>
    </p:spTree>
    <p:extLst>
      <p:ext uri="{BB962C8B-B14F-4D97-AF65-F5344CB8AC3E}">
        <p14:creationId xmlns:p14="http://schemas.microsoft.com/office/powerpoint/2010/main" val="447015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7522" name="矩形 3"/>
          <p:cNvSpPr>
            <a:spLocks noChangeArrowheads="1"/>
          </p:cNvSpPr>
          <p:nvPr/>
        </p:nvSpPr>
        <p:spPr bwMode="auto">
          <a:xfrm>
            <a:off x="214174" y="228662"/>
            <a:ext cx="6567569" cy="665439"/>
          </a:xfrm>
          <a:prstGeom prst="rect">
            <a:avLst/>
          </a:prstGeom>
          <a:noFill/>
          <a:ln w="9525">
            <a:noFill/>
            <a:miter lim="800000"/>
            <a:headEnd/>
            <a:tailEnd/>
          </a:ln>
        </p:spPr>
        <p:txBody>
          <a:bodyPr wrap="square">
            <a:spAutoFit/>
          </a:bodyPr>
          <a:lstStyle/>
          <a:p>
            <a:pPr marL="450850" indent="-450850" eaLnBrk="0" hangingPunct="0">
              <a:lnSpc>
                <a:spcPct val="120000"/>
              </a:lnSpc>
            </a:pPr>
            <a:r>
              <a:rPr lang="en-US" altLang="zh-CN" sz="3400" b="1" dirty="0" smtClean="0">
                <a:latin typeface="Times New Roman" pitchFamily="18" charset="0"/>
                <a:cs typeface="Times New Roman" pitchFamily="18" charset="0"/>
              </a:rPr>
              <a:t>1</a:t>
            </a:r>
            <a:r>
              <a:rPr lang="en-US" altLang="zh-CN" sz="2800" b="1" dirty="0" smtClean="0">
                <a:latin typeface="Times New Roman" pitchFamily="18" charset="0"/>
                <a:cs typeface="Times New Roman" pitchFamily="18" charset="0"/>
              </a:rPr>
              <a:t>.</a:t>
            </a:r>
            <a:r>
              <a:rPr lang="en-US" altLang="zh-CN" sz="2800" b="1" dirty="0" smtClean="0">
                <a:solidFill>
                  <a:srgbClr val="FF0000"/>
                </a:solidFill>
                <a:latin typeface="Times New Roman" pitchFamily="18" charset="0"/>
                <a:cs typeface="Times New Roman" pitchFamily="18" charset="0"/>
              </a:rPr>
              <a:t> </a:t>
            </a:r>
            <a:r>
              <a:rPr lang="en-US" altLang="zh-CN" sz="2800" b="1" dirty="0" smtClean="0">
                <a:latin typeface="Times New Roman" pitchFamily="18" charset="0"/>
                <a:cs typeface="Times New Roman" pitchFamily="18" charset="0"/>
              </a:rPr>
              <a:t>A musical </a:t>
            </a:r>
            <a:r>
              <a:rPr lang="en-US" altLang="zh-CN" sz="2800" b="1" dirty="0" smtClean="0">
                <a:solidFill>
                  <a:srgbClr val="FF0000"/>
                </a:solidFill>
                <a:latin typeface="Times New Roman" pitchFamily="18" charset="0"/>
                <a:cs typeface="Times New Roman" pitchFamily="18" charset="0"/>
              </a:rPr>
              <a:t>genius</a:t>
            </a:r>
            <a:endParaRPr lang="en-US" altLang="zh-CN" sz="2800" b="1" dirty="0">
              <a:solidFill>
                <a:srgbClr val="FF0000"/>
              </a:solidFill>
              <a:latin typeface="Times New Roman" pitchFamily="18" charset="0"/>
              <a:cs typeface="Times New Roman" pitchFamily="18" charset="0"/>
            </a:endParaRPr>
          </a:p>
        </p:txBody>
      </p:sp>
      <p:sp>
        <p:nvSpPr>
          <p:cNvPr id="5123" name="TextBox 4"/>
          <p:cNvSpPr txBox="1">
            <a:spLocks noChangeArrowheads="1"/>
          </p:cNvSpPr>
          <p:nvPr/>
        </p:nvSpPr>
        <p:spPr bwMode="auto">
          <a:xfrm>
            <a:off x="533506" y="1123988"/>
            <a:ext cx="8381780" cy="3711785"/>
          </a:xfrm>
          <a:prstGeom prst="rect">
            <a:avLst/>
          </a:prstGeom>
          <a:noFill/>
          <a:ln w="9525">
            <a:noFill/>
            <a:miter lim="800000"/>
            <a:headEnd/>
            <a:tailEnd/>
          </a:ln>
        </p:spPr>
        <p:txBody>
          <a:bodyPr wrap="square">
            <a:spAutoFit/>
          </a:bodyPr>
          <a:lstStyle/>
          <a:p>
            <a:pPr marL="2060575" indent="-2060575" eaLnBrk="0" hangingPunct="0">
              <a:lnSpc>
                <a:spcPct val="120000"/>
              </a:lnSpc>
            </a:pPr>
            <a:r>
              <a:rPr lang="en-US" altLang="zh-CN" sz="2800" b="1" dirty="0" smtClean="0">
                <a:solidFill>
                  <a:srgbClr val="FF0000"/>
                </a:solidFill>
                <a:latin typeface="Times New Roman" pitchFamily="18" charset="0"/>
                <a:cs typeface="Times New Roman" pitchFamily="18" charset="0"/>
              </a:rPr>
              <a:t>genius  </a:t>
            </a:r>
            <a:r>
              <a:rPr lang="en-US" altLang="zh-CN" sz="2800" b="1" i="1" dirty="0" smtClean="0">
                <a:solidFill>
                  <a:srgbClr val="FF0000"/>
                </a:solidFill>
                <a:latin typeface="Times New Roman" pitchFamily="18" charset="0"/>
                <a:cs typeface="Times New Roman" pitchFamily="18" charset="0"/>
              </a:rPr>
              <a:t>n</a:t>
            </a:r>
            <a:r>
              <a:rPr lang="en-US" altLang="zh-CN" sz="2800" b="1" dirty="0" smtClean="0">
                <a:solidFill>
                  <a:srgbClr val="FF0000"/>
                </a:solidFill>
                <a:latin typeface="Times New Roman" pitchFamily="18" charset="0"/>
                <a:cs typeface="Times New Roman" pitchFamily="18" charset="0"/>
              </a:rPr>
              <a:t>. </a:t>
            </a:r>
            <a:r>
              <a:rPr lang="en-US" altLang="zh-CN" sz="2800" b="1" dirty="0">
                <a:solidFill>
                  <a:srgbClr val="FF0000"/>
                </a:solidFill>
                <a:latin typeface="Times New Roman" pitchFamily="18" charset="0"/>
                <a:cs typeface="Times New Roman" pitchFamily="18" charset="0"/>
              </a:rPr>
              <a:t>: someone who has an unusually high </a:t>
            </a:r>
            <a:r>
              <a:rPr lang="en-US" altLang="zh-CN" sz="2800" b="1" dirty="0" smtClean="0">
                <a:solidFill>
                  <a:srgbClr val="FF0000"/>
                </a:solidFill>
                <a:latin typeface="Times New Roman" pitchFamily="18" charset="0"/>
                <a:cs typeface="Times New Roman" pitchFamily="18" charset="0"/>
              </a:rPr>
              <a:t>level of </a:t>
            </a:r>
            <a:r>
              <a:rPr lang="en-US" altLang="zh-CN" sz="2800" b="1" dirty="0">
                <a:solidFill>
                  <a:srgbClr val="FF0000"/>
                </a:solidFill>
                <a:latin typeface="Times New Roman" pitchFamily="18" charset="0"/>
                <a:cs typeface="Times New Roman" pitchFamily="18" charset="0"/>
              </a:rPr>
              <a:t>intelligence, mental skill, or ability </a:t>
            </a:r>
          </a:p>
          <a:p>
            <a:pPr eaLnBrk="0" hangingPunct="0">
              <a:lnSpc>
                <a:spcPct val="120000"/>
              </a:lnSpc>
            </a:pPr>
            <a:r>
              <a:rPr lang="zh-CN" altLang="en-US" sz="2800" b="1" dirty="0" smtClean="0">
                <a:latin typeface="Times New Roman" pitchFamily="18" charset="0"/>
                <a:cs typeface="Times New Roman" pitchFamily="18" charset="0"/>
              </a:rPr>
              <a:t>                  </a:t>
            </a:r>
            <a:r>
              <a:rPr lang="zh-CN" altLang="en-US" sz="2800" b="1" dirty="0">
                <a:latin typeface="Times New Roman" pitchFamily="18" charset="0"/>
                <a:cs typeface="Times New Roman" pitchFamily="18" charset="0"/>
              </a:rPr>
              <a:t>天才</a:t>
            </a:r>
            <a:endParaRPr lang="en-US" altLang="zh-CN" sz="2800" b="1" dirty="0">
              <a:latin typeface="Times New Roman" pitchFamily="18" charset="0"/>
              <a:cs typeface="Times New Roman" pitchFamily="18" charset="0"/>
            </a:endParaRPr>
          </a:p>
          <a:p>
            <a:pPr marL="623888" indent="-623888" eaLnBrk="0" hangingPunct="0">
              <a:lnSpc>
                <a:spcPct val="120000"/>
              </a:lnSpc>
            </a:pPr>
            <a:r>
              <a:rPr lang="en-US" altLang="zh-CN" sz="2800" b="1" dirty="0" smtClean="0">
                <a:latin typeface="Times New Roman" pitchFamily="18" charset="0"/>
                <a:cs typeface="Times New Roman" pitchFamily="18" charset="0"/>
              </a:rPr>
              <a:t>e.g.  </a:t>
            </a:r>
            <a:r>
              <a:rPr lang="en-US" altLang="zh-CN" sz="2800" b="1" dirty="0">
                <a:latin typeface="Times New Roman" pitchFamily="18" charset="0"/>
                <a:cs typeface="Times New Roman" pitchFamily="18" charset="0"/>
              </a:rPr>
              <a:t>Chaplin was not just a </a:t>
            </a:r>
            <a:r>
              <a:rPr lang="en-US" altLang="zh-CN" sz="2800" b="1" dirty="0">
                <a:solidFill>
                  <a:srgbClr val="FF0000"/>
                </a:solidFill>
                <a:latin typeface="Times New Roman" pitchFamily="18" charset="0"/>
                <a:cs typeface="Times New Roman" pitchFamily="18" charset="0"/>
              </a:rPr>
              <a:t>genius</a:t>
            </a:r>
            <a:r>
              <a:rPr lang="en-US" altLang="zh-CN" sz="2800" b="1" dirty="0">
                <a:latin typeface="Times New Roman" pitchFamily="18" charset="0"/>
                <a:cs typeface="Times New Roman" pitchFamily="18" charset="0"/>
              </a:rPr>
              <a:t>, he was among the most influential figures in film history.</a:t>
            </a:r>
            <a:r>
              <a:rPr lang="zh-CN" altLang="en-US" sz="2800" b="1" dirty="0">
                <a:latin typeface="Times New Roman" pitchFamily="18" charset="0"/>
                <a:cs typeface="Times New Roman" pitchFamily="18" charset="0"/>
              </a:rPr>
              <a:t>卓别林不仅仅是天才，也是电影史上最有影响力的人物之一。</a:t>
            </a:r>
            <a:endParaRPr lang="en-US" altLang="zh-CN"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blinds(horizontal)">
                                      <p:cBhvr>
                                        <p:cTn id="10" dur="500"/>
                                        <p:tgtEl>
                                          <p:spTgt spid="512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Effect transition="in" filter="blinds(horizontal)">
                                      <p:cBhvr>
                                        <p:cTn id="15"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8" name="TextBox 4"/>
          <p:cNvSpPr txBox="1">
            <a:spLocks noChangeArrowheads="1"/>
          </p:cNvSpPr>
          <p:nvPr/>
        </p:nvSpPr>
        <p:spPr bwMode="auto">
          <a:xfrm>
            <a:off x="685902" y="1123988"/>
            <a:ext cx="8305800" cy="2677656"/>
          </a:xfrm>
          <a:prstGeom prst="rect">
            <a:avLst/>
          </a:prstGeom>
          <a:noFill/>
          <a:ln w="9525">
            <a:noFill/>
            <a:miter lim="800000"/>
            <a:headEnd/>
            <a:tailEnd/>
          </a:ln>
        </p:spPr>
        <p:txBody>
          <a:bodyPr>
            <a:spAutoFit/>
          </a:bodyPr>
          <a:lstStyle/>
          <a:p>
            <a:pPr eaLnBrk="0" hangingPunct="0">
              <a:lnSpc>
                <a:spcPct val="120000"/>
              </a:lnSpc>
            </a:pPr>
            <a:r>
              <a:rPr lang="en-US" altLang="zh-CN" sz="2800" b="1" dirty="0" smtClean="0">
                <a:solidFill>
                  <a:srgbClr val="FF0000"/>
                </a:solidFill>
                <a:latin typeface="Times New Roman" pitchFamily="18" charset="0"/>
                <a:cs typeface="Times New Roman" pitchFamily="18" charset="0"/>
              </a:rPr>
              <a:t>have </a:t>
            </a:r>
            <a:r>
              <a:rPr lang="en-US" altLang="zh-CN" sz="2800" b="1" dirty="0">
                <a:solidFill>
                  <a:srgbClr val="FF0000"/>
                </a:solidFill>
                <a:latin typeface="Times New Roman" pitchFamily="18" charset="0"/>
                <a:cs typeface="Times New Roman" pitchFamily="18" charset="0"/>
              </a:rPr>
              <a:t>a genius for </a:t>
            </a:r>
            <a:r>
              <a:rPr lang="en-US" altLang="zh-CN" sz="2800" b="1" dirty="0" err="1">
                <a:solidFill>
                  <a:srgbClr val="FF0000"/>
                </a:solidFill>
                <a:latin typeface="Times New Roman" pitchFamily="18" charset="0"/>
                <a:cs typeface="Times New Roman" pitchFamily="18" charset="0"/>
              </a:rPr>
              <a:t>sth</a:t>
            </a:r>
            <a:r>
              <a:rPr lang="en-US" altLang="zh-CN" sz="2800" b="1" dirty="0">
                <a:solidFill>
                  <a:srgbClr val="FF0000"/>
                </a:solidFill>
                <a:latin typeface="Times New Roman" pitchFamily="18" charset="0"/>
                <a:cs typeface="Times New Roman" pitchFamily="18" charset="0"/>
              </a:rPr>
              <a:t> :</a:t>
            </a:r>
          </a:p>
          <a:p>
            <a:pPr eaLnBrk="0" hangingPunct="0">
              <a:lnSpc>
                <a:spcPct val="120000"/>
              </a:lnSpc>
            </a:pPr>
            <a:r>
              <a:rPr lang="en-US" altLang="zh-CN" sz="2800" b="1" dirty="0">
                <a:solidFill>
                  <a:srgbClr val="FF0000"/>
                </a:solidFill>
                <a:latin typeface="Times New Roman" pitchFamily="18" charset="0"/>
                <a:cs typeface="Times New Roman" pitchFamily="18" charset="0"/>
              </a:rPr>
              <a:t>to be especially skilled at a particular activity </a:t>
            </a:r>
            <a:r>
              <a:rPr lang="zh-CN" altLang="en-US" sz="2800" b="1" dirty="0">
                <a:latin typeface="Times New Roman" pitchFamily="18" charset="0"/>
                <a:cs typeface="Times New Roman" pitchFamily="18" charset="0"/>
              </a:rPr>
              <a:t>在</a:t>
            </a:r>
            <a:r>
              <a:rPr lang="en-US" altLang="zh-CN" sz="2800" b="1" dirty="0" smtClean="0">
                <a:latin typeface="Times New Roman" pitchFamily="18" charset="0"/>
                <a:cs typeface="Times New Roman" pitchFamily="18" charset="0"/>
              </a:rPr>
              <a:t>…</a:t>
            </a:r>
            <a:r>
              <a:rPr lang="zh-CN" altLang="en-US" sz="2800" b="1" dirty="0" smtClean="0">
                <a:latin typeface="Times New Roman" pitchFamily="18" charset="0"/>
                <a:cs typeface="Times New Roman" pitchFamily="18" charset="0"/>
              </a:rPr>
              <a:t>方面</a:t>
            </a:r>
            <a:r>
              <a:rPr lang="zh-CN" altLang="en-US" sz="2800" b="1" dirty="0">
                <a:latin typeface="Times New Roman" pitchFamily="18" charset="0"/>
                <a:cs typeface="Times New Roman" pitchFamily="18" charset="0"/>
              </a:rPr>
              <a:t>有</a:t>
            </a:r>
            <a:r>
              <a:rPr lang="zh-CN" altLang="en-US" sz="2800" b="1" dirty="0" smtClean="0">
                <a:latin typeface="Times New Roman" pitchFamily="18" charset="0"/>
                <a:cs typeface="Times New Roman" pitchFamily="18" charset="0"/>
              </a:rPr>
              <a:t>天分</a:t>
            </a:r>
            <a:endParaRPr lang="en-US" altLang="zh-CN" sz="2800" b="1" dirty="0" smtClean="0">
              <a:latin typeface="Times New Roman" pitchFamily="18" charset="0"/>
              <a:cs typeface="Times New Roman" pitchFamily="18" charset="0"/>
            </a:endParaRPr>
          </a:p>
          <a:p>
            <a:pPr eaLnBrk="0" hangingPunct="0">
              <a:lnSpc>
                <a:spcPct val="120000"/>
              </a:lnSpc>
            </a:pPr>
            <a:r>
              <a:rPr lang="en-US" altLang="zh-CN" sz="2800" b="1" dirty="0" smtClean="0">
                <a:latin typeface="Times New Roman" pitchFamily="18" charset="0"/>
                <a:cs typeface="Times New Roman" pitchFamily="18" charset="0"/>
              </a:rPr>
              <a:t>e.g. </a:t>
            </a:r>
            <a:r>
              <a:rPr lang="en-US" altLang="zh-CN" sz="2800" b="1" dirty="0">
                <a:latin typeface="Times New Roman" pitchFamily="18" charset="0"/>
                <a:cs typeface="Times New Roman" pitchFamily="18" charset="0"/>
              </a:rPr>
              <a:t>She </a:t>
            </a:r>
            <a:r>
              <a:rPr lang="en-US" altLang="zh-CN" sz="2800" b="1" dirty="0">
                <a:solidFill>
                  <a:srgbClr val="FF0000"/>
                </a:solidFill>
                <a:latin typeface="Times New Roman" pitchFamily="18" charset="0"/>
                <a:cs typeface="Times New Roman" pitchFamily="18" charset="0"/>
              </a:rPr>
              <a:t>has a genius for </a:t>
            </a:r>
            <a:r>
              <a:rPr lang="en-US" altLang="zh-CN" sz="2800" b="1" dirty="0">
                <a:latin typeface="Times New Roman" pitchFamily="18" charset="0"/>
                <a:cs typeface="Times New Roman" pitchFamily="18" charset="0"/>
              </a:rPr>
              <a:t>raising money</a:t>
            </a:r>
            <a:r>
              <a:rPr lang="en-US" altLang="zh-CN" sz="2800" b="1" dirty="0" smtClean="0">
                <a:latin typeface="Times New Roman" pitchFamily="18" charset="0"/>
                <a:cs typeface="Times New Roman" pitchFamily="18" charset="0"/>
              </a:rPr>
              <a:t>.</a:t>
            </a:r>
          </a:p>
          <a:p>
            <a:pPr eaLnBrk="0" hangingPunct="0">
              <a:lnSpc>
                <a:spcPct val="120000"/>
              </a:lnSpc>
            </a:pPr>
            <a:r>
              <a:rPr lang="en-US" altLang="zh-CN" sz="2800" b="1" dirty="0">
                <a:latin typeface="Times New Roman" pitchFamily="18" charset="0"/>
                <a:cs typeface="Times New Roman" pitchFamily="18" charset="0"/>
              </a:rPr>
              <a:t> </a:t>
            </a:r>
            <a:r>
              <a:rPr lang="en-US" altLang="zh-CN" sz="2800" b="1" dirty="0" smtClean="0">
                <a:latin typeface="Times New Roman" pitchFamily="18" charset="0"/>
                <a:cs typeface="Times New Roman" pitchFamily="18" charset="0"/>
              </a:rPr>
              <a:t>   </a:t>
            </a:r>
            <a:r>
              <a:rPr lang="zh-CN" altLang="en-US" sz="2800" b="1" dirty="0" smtClean="0">
                <a:latin typeface="Times New Roman" pitchFamily="18" charset="0"/>
                <a:cs typeface="Times New Roman" pitchFamily="18" charset="0"/>
              </a:rPr>
              <a:t>她</a:t>
            </a:r>
            <a:r>
              <a:rPr lang="zh-CN" altLang="en-US" sz="2800" b="1" dirty="0">
                <a:latin typeface="Times New Roman" pitchFamily="18" charset="0"/>
                <a:cs typeface="Times New Roman" pitchFamily="18" charset="0"/>
              </a:rPr>
              <a:t>很善于筹款。</a:t>
            </a:r>
            <a:endParaRPr lang="zh-CN" altLang="zh-C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41126932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blinds(horizontal)">
                                      <p:cBhvr>
                                        <p:cTn id="1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heme/theme1.xml><?xml version="1.0" encoding="utf-8"?>
<a:theme xmlns:a="http://schemas.openxmlformats.org/drawingml/2006/main" name="Office 主题">
  <a:themeElements>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主题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主题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主题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主题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主题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主题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主题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1633</TotalTime>
  <Words>1779</Words>
  <Application>Microsoft Office PowerPoint</Application>
  <PresentationFormat>全屏显示(16:9)</PresentationFormat>
  <Paragraphs>213</Paragraphs>
  <Slides>41</Slides>
  <Notes>1</Notes>
  <HiddenSlides>0</HiddenSlides>
  <MMClips>0</MMClips>
  <ScaleCrop>false</ScaleCrop>
  <HeadingPairs>
    <vt:vector size="4" baseType="variant">
      <vt:variant>
        <vt:lpstr>主题</vt:lpstr>
      </vt:variant>
      <vt:variant>
        <vt:i4>2</vt:i4>
      </vt:variant>
      <vt:variant>
        <vt:lpstr>幻灯片标题</vt:lpstr>
      </vt:variant>
      <vt:variant>
        <vt:i4>41</vt:i4>
      </vt:variant>
    </vt:vector>
  </HeadingPairs>
  <TitlesOfParts>
    <vt:vector size="43" baseType="lpstr">
      <vt:lpstr>Office 主题</vt:lpstr>
      <vt:lpstr>Office 主题​​</vt:lpstr>
      <vt:lpstr>“艺术” Vocabulary （2）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hanguofeng</dc:creator>
  <cp:lastModifiedBy>hanguofeng</cp:lastModifiedBy>
  <cp:revision>133</cp:revision>
  <dcterms:created xsi:type="dcterms:W3CDTF">2019-09-25T07:46:36Z</dcterms:created>
  <dcterms:modified xsi:type="dcterms:W3CDTF">2020-04-12T11:10:17Z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2052-11.1.0.8597</vt:lpwstr>
  </property>
</Properties>
</file>