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jpeg" ContentType="image/jpeg"/>
  <Default Extension="JPG" ContentType="image/.jpg"/>
  <Default Extension="emf" ContentType="image/x-e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65" r:id="rId3"/>
    <p:sldId id="297" r:id="rId5"/>
    <p:sldId id="298" r:id="rId6"/>
    <p:sldId id="388" r:id="rId7"/>
    <p:sldId id="300" r:id="rId8"/>
    <p:sldId id="301" r:id="rId9"/>
    <p:sldId id="303" r:id="rId10"/>
    <p:sldId id="304" r:id="rId11"/>
    <p:sldId id="306" r:id="rId12"/>
    <p:sldId id="423" r:id="rId13"/>
    <p:sldId id="308" r:id="rId14"/>
    <p:sldId id="318" r:id="rId15"/>
    <p:sldId id="418" r:id="rId16"/>
    <p:sldId id="409" r:id="rId17"/>
    <p:sldId id="271" r:id="rId18"/>
    <p:sldId id="319" r:id="rId19"/>
    <p:sldId id="320" r:id="rId20"/>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1pPr>
    <a:lvl2pPr marL="0" marR="0" indent="457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2pPr>
    <a:lvl3pPr marL="0" marR="0" indent="914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3pPr>
    <a:lvl4pPr marL="0" marR="0" indent="1371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4pPr>
    <a:lvl5pPr marL="0" marR="0" indent="18288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5pPr>
    <a:lvl6pPr marL="0" marR="0" indent="22860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6pPr>
    <a:lvl7pPr marL="0" marR="0" indent="27432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7pPr>
    <a:lvl8pPr marL="0" marR="0" indent="32004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8pPr>
    <a:lvl9pPr marL="0" marR="0" indent="365760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zrh" initials="z"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AB01"/>
    <a:srgbClr val="FFFFFF"/>
    <a:srgbClr val="0BA127"/>
    <a:srgbClr val="E8E8E8"/>
    <a:srgbClr val="F0E1C0"/>
    <a:srgbClr val="3F931A"/>
    <a:srgbClr val="E1B884"/>
    <a:srgbClr val="06A976"/>
    <a:srgbClr val="E9C998"/>
    <a:srgbClr val="DEAF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45" autoAdjust="0"/>
  </p:normalViewPr>
  <p:slideViewPr>
    <p:cSldViewPr snapToGrid="0">
      <p:cViewPr varScale="1">
        <p:scale>
          <a:sx n="81" d="100"/>
          <a:sy n="81" d="100"/>
        </p:scale>
        <p:origin x="86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4" Type="http://schemas.openxmlformats.org/officeDocument/2006/relationships/commentAuthors" Target="commentAuthors.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381533" y="685800"/>
            <a:ext cx="6094934" cy="3429000"/>
          </a:xfrm>
          <a:prstGeom prst="rect">
            <a:avLst/>
          </a:prstGeom>
        </p:spPr>
        <p:txBody>
          <a:bodyPr/>
          <a:lstStyle/>
          <a:p/>
        </p:txBody>
      </p:sp>
      <p:sp>
        <p:nvSpPr>
          <p:cNvPr id="110" name="Shape 110"/>
          <p:cNvSpPr>
            <a:spLocks noGrp="1"/>
          </p:cNvSpPr>
          <p:nvPr>
            <p:ph type="body" sz="quarter" idx="1"/>
          </p:nvPr>
        </p:nvSpPr>
        <p:spPr>
          <a:xfrm>
            <a:off x="914400" y="4343400"/>
            <a:ext cx="5029200" cy="4114800"/>
          </a:xfrm>
          <a:prstGeom prst="rect">
            <a:avLst/>
          </a:prstGeom>
        </p:spPr>
        <p:txBody>
          <a:bodyPr/>
          <a:lstStyle/>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panose="020F0502020204030204"/>
      </a:defRPr>
    </a:lvl1pPr>
    <a:lvl2pPr indent="228600" latinLnBrk="0">
      <a:defRPr sz="1200">
        <a:latin typeface="+mj-lt"/>
        <a:ea typeface="+mj-ea"/>
        <a:cs typeface="+mj-cs"/>
        <a:sym typeface="Calibri" panose="020F0502020204030204"/>
      </a:defRPr>
    </a:lvl2pPr>
    <a:lvl3pPr indent="457200" latinLnBrk="0">
      <a:defRPr sz="1200">
        <a:latin typeface="+mj-lt"/>
        <a:ea typeface="+mj-ea"/>
        <a:cs typeface="+mj-cs"/>
        <a:sym typeface="Calibri" panose="020F0502020204030204"/>
      </a:defRPr>
    </a:lvl3pPr>
    <a:lvl4pPr indent="685800" latinLnBrk="0">
      <a:defRPr sz="1200">
        <a:latin typeface="+mj-lt"/>
        <a:ea typeface="+mj-ea"/>
        <a:cs typeface="+mj-cs"/>
        <a:sym typeface="Calibri" panose="020F0502020204030204"/>
      </a:defRPr>
    </a:lvl4pPr>
    <a:lvl5pPr indent="914400" latinLnBrk="0">
      <a:defRPr sz="1200">
        <a:latin typeface="+mj-lt"/>
        <a:ea typeface="+mj-ea"/>
        <a:cs typeface="+mj-cs"/>
        <a:sym typeface="Calibri" panose="020F0502020204030204"/>
      </a:defRPr>
    </a:lvl5pPr>
    <a:lvl6pPr indent="1143000" latinLnBrk="0">
      <a:defRPr sz="1200">
        <a:latin typeface="+mj-lt"/>
        <a:ea typeface="+mj-ea"/>
        <a:cs typeface="+mj-cs"/>
        <a:sym typeface="Calibri" panose="020F0502020204030204"/>
      </a:defRPr>
    </a:lvl6pPr>
    <a:lvl7pPr indent="1371600" latinLnBrk="0">
      <a:defRPr sz="1200">
        <a:latin typeface="+mj-lt"/>
        <a:ea typeface="+mj-ea"/>
        <a:cs typeface="+mj-cs"/>
        <a:sym typeface="Calibri" panose="020F0502020204030204"/>
      </a:defRPr>
    </a:lvl7pPr>
    <a:lvl8pPr indent="1600200" latinLnBrk="0">
      <a:defRPr sz="1200">
        <a:latin typeface="+mj-lt"/>
        <a:ea typeface="+mj-ea"/>
        <a:cs typeface="+mj-cs"/>
        <a:sym typeface="Calibri" panose="020F0502020204030204"/>
      </a:defRPr>
    </a:lvl8pPr>
    <a:lvl9pPr indent="1828800" latinLnBrk="0">
      <a:defRPr sz="1200">
        <a:latin typeface="+mj-lt"/>
        <a:ea typeface="+mj-ea"/>
        <a:cs typeface="+mj-cs"/>
        <a:sym typeface="Calibri" panose="020F050202020403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algn="just"/>
            <a:endParaRPr lang="zh-CN">
              <a:latin typeface="微软雅黑 Light" panose="020B0502040204020203" charset="-122"/>
              <a:ea typeface="微软雅黑 Light" panose="020B0502040204020203" charset="-122"/>
              <a:sym typeface="+mn-e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8609" name="Rectangle 7"/>
          <p:cNvSpPr txBox="1">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nchorCtr="0"/>
          <a:p>
            <a:pPr lvl="0" algn="r">
              <a:buFont typeface="Arial" panose="020B0604020202020204" pitchFamily="34" charset="0"/>
            </a:pPr>
            <a:fld id="{9A0DB2DC-4C9A-4742-B13C-FB6460FD3503}" type="slidenum">
              <a:rPr lang="en-US" altLang="zh-CN" sz="1200" dirty="0">
                <a:latin typeface="Times New Roman" panose="02020603050405020304" pitchFamily="18" charset="0"/>
                <a:ea typeface="宋体" panose="02010600030101010101" pitchFamily="2" charset="-122"/>
              </a:rPr>
            </a:fld>
            <a:endParaRPr lang="en-US" altLang="zh-CN" sz="1200" dirty="0">
              <a:latin typeface="Times New Roman" panose="02020603050405020304" pitchFamily="18" charset="0"/>
              <a:ea typeface="宋体" panose="02010600030101010101" pitchFamily="2" charset="-122"/>
            </a:endParaRPr>
          </a:p>
        </p:txBody>
      </p:sp>
      <p:sp>
        <p:nvSpPr>
          <p:cNvPr id="68610" name="Rectangle 2"/>
          <p:cNvSpPr>
            <a:spLocks noRot="1" noTextEdit="1"/>
          </p:cNvSpPr>
          <p:nvPr>
            <p:ph type="sldImg"/>
          </p:nvPr>
        </p:nvSpPr>
        <p:spPr>
          <a:ln>
            <a:solidFill>
              <a:srgbClr val="000000"/>
            </a:solidFill>
          </a:ln>
        </p:spPr>
      </p:sp>
      <p:sp>
        <p:nvSpPr>
          <p:cNvPr id="68611" name="Rectangle 3"/>
          <p:cNvSpPr>
            <a:spLocks noGrp="1"/>
          </p:cNvSpPr>
          <p:nvPr>
            <p:ph type="body"/>
          </p:nvPr>
        </p:nvSpPr>
        <p:spPr>
          <a:noFill/>
          <a:ln>
            <a:noFill/>
          </a:ln>
        </p:spPr>
        <p:txBody>
          <a:bodyPr wrap="square" lIns="91440" tIns="45720" rIns="91440" bIns="45720" anchor="t" anchorCtr="0"/>
          <a:p>
            <a:pPr marL="0" lvl="0" indent="0" eaLnBrk="1" hangingPunct="1">
              <a:spcBef>
                <a:spcPct val="50000"/>
              </a:spcBef>
              <a:buClrTx/>
              <a:buNone/>
            </a:pPr>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3969" name="Rectangle 7"/>
          <p:cNvSpPr txBox="1">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nchorCtr="0"/>
          <a:p>
            <a:pPr lvl="0" algn="r">
              <a:buFont typeface="Arial" panose="020B0604020202020204" pitchFamily="34" charset="0"/>
            </a:pPr>
            <a:fld id="{9A0DB2DC-4C9A-4742-B13C-FB6460FD3503}" type="slidenum">
              <a:rPr lang="en-US" altLang="zh-CN" sz="1200" dirty="0">
                <a:latin typeface="Times New Roman" panose="02020603050405020304" pitchFamily="18" charset="0"/>
                <a:ea typeface="宋体" panose="02010600030101010101" pitchFamily="2" charset="-122"/>
              </a:rPr>
            </a:fld>
            <a:endParaRPr lang="en-US" altLang="zh-CN" sz="1200" dirty="0">
              <a:latin typeface="Times New Roman" panose="02020603050405020304" pitchFamily="18" charset="0"/>
              <a:ea typeface="宋体" panose="02010600030101010101" pitchFamily="2" charset="-122"/>
            </a:endParaRPr>
          </a:p>
        </p:txBody>
      </p:sp>
      <p:sp>
        <p:nvSpPr>
          <p:cNvPr id="83970" name="Rectangle 2"/>
          <p:cNvSpPr>
            <a:spLocks noRot="1" noTextEdit="1"/>
          </p:cNvSpPr>
          <p:nvPr>
            <p:ph type="sldImg"/>
          </p:nvPr>
        </p:nvSpPr>
        <p:spPr>
          <a:ln>
            <a:solidFill>
              <a:srgbClr val="000000"/>
            </a:solidFill>
          </a:ln>
        </p:spPr>
      </p:sp>
      <p:sp>
        <p:nvSpPr>
          <p:cNvPr id="83971" name="Rectangle 3"/>
          <p:cNvSpPr>
            <a:spLocks noGrp="1"/>
          </p:cNvSpPr>
          <p:nvPr>
            <p:ph type="body"/>
          </p:nvPr>
        </p:nvSpPr>
        <p:spPr>
          <a:noFill/>
          <a:ln>
            <a:noFill/>
          </a:ln>
        </p:spPr>
        <p:txBody>
          <a:bodyPr wrap="square" lIns="91440" tIns="45720" rIns="91440" bIns="45720" anchor="t" anchorCtr="0"/>
          <a:p>
            <a:pPr lvl="0" eaLnBrk="1" hangingPunct="1"/>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1" name="幻灯片图像占位符 1"/>
          <p:cNvSpPr/>
          <p:nvPr>
            <p:ph type="sldImg"/>
          </p:nvPr>
        </p:nvSpPr>
        <p:spPr>
          <a:ln>
            <a:solidFill>
              <a:srgbClr val="000000"/>
            </a:solidFill>
          </a:ln>
        </p:spPr>
      </p:sp>
      <p:sp>
        <p:nvSpPr>
          <p:cNvPr id="46082" name="文本占位符 2"/>
          <p:cNvSpPr/>
          <p:nvPr>
            <p:ph type="body"/>
          </p:nvPr>
        </p:nvSpPr>
        <p:spPr>
          <a:noFill/>
          <a:ln>
            <a:noFill/>
          </a:ln>
        </p:spPr>
        <p:txBody>
          <a:bodyPr lIns="91440" tIns="45720" rIns="91440" bIns="45720" anchor="t" anchorCtr="0"/>
          <a:p>
            <a:pPr lvl="0"/>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8129" name="Rectangle 7"/>
          <p:cNvSpPr txBox="1">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nchorCtr="0"/>
          <a:p>
            <a:pPr lvl="0" algn="r">
              <a:buFont typeface="Arial" panose="020B0604020202020204" pitchFamily="34" charset="0"/>
            </a:pPr>
            <a:fld id="{9A0DB2DC-4C9A-4742-B13C-FB6460FD3503}" type="slidenum">
              <a:rPr lang="en-US" altLang="zh-CN" sz="1200" dirty="0">
                <a:latin typeface="Times New Roman" panose="02020603050405020304" pitchFamily="18" charset="0"/>
                <a:ea typeface="宋体" panose="02010600030101010101" pitchFamily="2" charset="-122"/>
              </a:rPr>
            </a:fld>
            <a:endParaRPr lang="en-US" altLang="zh-CN" sz="1200" dirty="0">
              <a:latin typeface="Times New Roman" panose="02020603050405020304" pitchFamily="18" charset="0"/>
              <a:ea typeface="宋体" panose="02010600030101010101" pitchFamily="2" charset="-122"/>
            </a:endParaRPr>
          </a:p>
        </p:txBody>
      </p:sp>
      <p:sp>
        <p:nvSpPr>
          <p:cNvPr id="48130" name="Rectangle 2"/>
          <p:cNvSpPr>
            <a:spLocks noRot="1" noTextEdit="1"/>
          </p:cNvSpPr>
          <p:nvPr>
            <p:ph type="sldImg"/>
          </p:nvPr>
        </p:nvSpPr>
        <p:spPr>
          <a:ln>
            <a:solidFill>
              <a:srgbClr val="000000"/>
            </a:solidFill>
          </a:ln>
        </p:spPr>
      </p:sp>
      <p:sp>
        <p:nvSpPr>
          <p:cNvPr id="48131" name="Rectangle 3"/>
          <p:cNvSpPr>
            <a:spLocks noGrp="1"/>
          </p:cNvSpPr>
          <p:nvPr>
            <p:ph type="body"/>
          </p:nvPr>
        </p:nvSpPr>
        <p:spPr>
          <a:noFill/>
          <a:ln>
            <a:noFill/>
          </a:ln>
        </p:spPr>
        <p:txBody>
          <a:bodyPr wrap="square" lIns="91440" tIns="45720" rIns="91440" bIns="45720" anchor="t" anchorCtr="0"/>
          <a:p>
            <a:pPr lvl="0" eaLnBrk="1" hangingPunct="1"/>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7" name="Rectangle 7"/>
          <p:cNvSpPr txBox="1">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nchorCtr="0"/>
          <a:p>
            <a:pPr lvl="0" algn="r">
              <a:buFont typeface="Arial" panose="020B0604020202020204" pitchFamily="34" charset="0"/>
            </a:pPr>
            <a:fld id="{9A0DB2DC-4C9A-4742-B13C-FB6460FD3503}" type="slidenum">
              <a:rPr lang="en-US" altLang="zh-CN" sz="1200" dirty="0">
                <a:latin typeface="Times New Roman" panose="02020603050405020304" pitchFamily="18" charset="0"/>
              </a:rPr>
            </a:fld>
            <a:endParaRPr lang="en-US" altLang="zh-CN" sz="1200" dirty="0">
              <a:latin typeface="Times New Roman" panose="02020603050405020304" pitchFamily="18" charset="0"/>
            </a:endParaRPr>
          </a:p>
        </p:txBody>
      </p:sp>
      <p:sp>
        <p:nvSpPr>
          <p:cNvPr id="50178" name="Rectangle 2"/>
          <p:cNvSpPr>
            <a:spLocks noRot="1" noTextEdit="1"/>
          </p:cNvSpPr>
          <p:nvPr>
            <p:ph type="sldImg"/>
          </p:nvPr>
        </p:nvSpPr>
        <p:spPr>
          <a:ln>
            <a:solidFill>
              <a:srgbClr val="000000"/>
            </a:solidFill>
          </a:ln>
        </p:spPr>
      </p:sp>
      <p:sp>
        <p:nvSpPr>
          <p:cNvPr id="50179" name="Rectangle 3"/>
          <p:cNvSpPr>
            <a:spLocks noGrp="1"/>
          </p:cNvSpPr>
          <p:nvPr>
            <p:ph type="body"/>
          </p:nvPr>
        </p:nvSpPr>
        <p:spPr>
          <a:noFill/>
          <a:ln>
            <a:noFill/>
          </a:ln>
        </p:spPr>
        <p:txBody>
          <a:bodyPr wrap="square" lIns="91440" tIns="45720" rIns="91440" bIns="45720" anchor="t" anchorCtr="0"/>
          <a:p>
            <a:pPr lvl="0" eaLnBrk="1" hangingPunct="1"/>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5" name="Rectangle 7"/>
          <p:cNvSpPr txBox="1">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nchorCtr="0"/>
          <a:p>
            <a:pPr lvl="0" algn="r">
              <a:buFont typeface="Arial" panose="020B0604020202020204" pitchFamily="34" charset="0"/>
            </a:pPr>
            <a:fld id="{9A0DB2DC-4C9A-4742-B13C-FB6460FD3503}" type="slidenum">
              <a:rPr lang="en-US" altLang="zh-CN" sz="1200" dirty="0">
                <a:latin typeface="Times New Roman" panose="02020603050405020304" pitchFamily="18" charset="0"/>
                <a:ea typeface="宋体" panose="02010600030101010101" pitchFamily="2" charset="-122"/>
              </a:rPr>
            </a:fld>
            <a:endParaRPr lang="en-US" altLang="zh-CN" sz="1200" dirty="0">
              <a:latin typeface="Times New Roman" panose="02020603050405020304" pitchFamily="18" charset="0"/>
              <a:ea typeface="宋体" panose="02010600030101010101" pitchFamily="2" charset="-122"/>
            </a:endParaRPr>
          </a:p>
        </p:txBody>
      </p:sp>
      <p:sp>
        <p:nvSpPr>
          <p:cNvPr id="52226" name="Rectangle 2"/>
          <p:cNvSpPr>
            <a:spLocks noRot="1" noTextEdit="1"/>
          </p:cNvSpPr>
          <p:nvPr>
            <p:ph type="sldImg"/>
          </p:nvPr>
        </p:nvSpPr>
        <p:spPr>
          <a:ln>
            <a:solidFill>
              <a:srgbClr val="000000"/>
            </a:solidFill>
          </a:ln>
        </p:spPr>
      </p:sp>
      <p:sp>
        <p:nvSpPr>
          <p:cNvPr id="52227" name="Rectangle 3"/>
          <p:cNvSpPr>
            <a:spLocks noGrp="1"/>
          </p:cNvSpPr>
          <p:nvPr>
            <p:ph type="body"/>
          </p:nvPr>
        </p:nvSpPr>
        <p:spPr>
          <a:noFill/>
          <a:ln>
            <a:noFill/>
          </a:ln>
        </p:spPr>
        <p:txBody>
          <a:bodyPr wrap="square" lIns="91440" tIns="45720" rIns="91440" bIns="45720" anchor="t" anchorCtr="0"/>
          <a:p>
            <a:pPr lvl="0" eaLnBrk="1" hangingPunct="1"/>
            <a:endParaRPr lang="en-US" altLang="zh-CN" b="1" dirty="0">
              <a:solidFill>
                <a:srgbClr val="FFCC00"/>
              </a:solidFill>
              <a:latin typeface="华文细黑" panose="02010600040101010101" pitchFamily="2" charset="-122"/>
              <a:ea typeface="华文细黑" panose="02010600040101010101" pitchFamily="2" charset="-122"/>
              <a:sym typeface="宋体"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3" name="Rectangle 7"/>
          <p:cNvSpPr txBox="1">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nchorCtr="0"/>
          <a:p>
            <a:pPr lvl="0" algn="r">
              <a:buFont typeface="Arial" panose="020B0604020202020204" pitchFamily="34" charset="0"/>
            </a:pPr>
            <a:fld id="{9A0DB2DC-4C9A-4742-B13C-FB6460FD3503}" type="slidenum">
              <a:rPr lang="en-US" altLang="zh-CN" sz="1200" dirty="0">
                <a:latin typeface="Times New Roman" panose="02020603050405020304" pitchFamily="18" charset="0"/>
                <a:ea typeface="宋体" panose="02010600030101010101" pitchFamily="2" charset="-122"/>
              </a:rPr>
            </a:fld>
            <a:endParaRPr lang="en-US" altLang="zh-CN" sz="1200" dirty="0">
              <a:latin typeface="Times New Roman" panose="02020603050405020304" pitchFamily="18" charset="0"/>
              <a:ea typeface="宋体" panose="02010600030101010101" pitchFamily="2" charset="-122"/>
            </a:endParaRPr>
          </a:p>
        </p:txBody>
      </p:sp>
      <p:sp>
        <p:nvSpPr>
          <p:cNvPr id="54274" name="Rectangle 2"/>
          <p:cNvSpPr>
            <a:spLocks noRot="1" noTextEdit="1"/>
          </p:cNvSpPr>
          <p:nvPr>
            <p:ph type="sldImg"/>
          </p:nvPr>
        </p:nvSpPr>
        <p:spPr>
          <a:ln>
            <a:solidFill>
              <a:srgbClr val="000000"/>
            </a:solidFill>
          </a:ln>
        </p:spPr>
      </p:sp>
      <p:sp>
        <p:nvSpPr>
          <p:cNvPr id="54275" name="Rectangle 3"/>
          <p:cNvSpPr>
            <a:spLocks noGrp="1"/>
          </p:cNvSpPr>
          <p:nvPr>
            <p:ph type="body"/>
          </p:nvPr>
        </p:nvSpPr>
        <p:spPr>
          <a:noFill/>
          <a:ln>
            <a:noFill/>
          </a:ln>
        </p:spPr>
        <p:txBody>
          <a:bodyPr wrap="square" lIns="91440" tIns="45720" rIns="91440" bIns="45720" anchor="t" anchorCtr="0"/>
          <a:p>
            <a:pPr lvl="0" eaLnBrk="1" hangingPunct="1"/>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8369" name="Rectangle 7"/>
          <p:cNvSpPr txBox="1">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nchorCtr="0"/>
          <a:p>
            <a:pPr lvl="0" algn="r">
              <a:buFont typeface="Arial" panose="020B0604020202020204" pitchFamily="34" charset="0"/>
            </a:pPr>
            <a:fld id="{9A0DB2DC-4C9A-4742-B13C-FB6460FD3503}" type="slidenum">
              <a:rPr lang="en-US" altLang="zh-CN" sz="1200" dirty="0">
                <a:latin typeface="Times New Roman" panose="02020603050405020304" pitchFamily="18" charset="0"/>
                <a:ea typeface="宋体" panose="02010600030101010101" pitchFamily="2" charset="-122"/>
              </a:rPr>
            </a:fld>
            <a:endParaRPr lang="en-US" altLang="zh-CN" sz="1200" dirty="0">
              <a:latin typeface="Times New Roman" panose="02020603050405020304" pitchFamily="18" charset="0"/>
              <a:ea typeface="宋体" panose="02010600030101010101" pitchFamily="2" charset="-122"/>
            </a:endParaRPr>
          </a:p>
        </p:txBody>
      </p:sp>
      <p:sp>
        <p:nvSpPr>
          <p:cNvPr id="58370" name="Rectangle 2"/>
          <p:cNvSpPr>
            <a:spLocks noRot="1" noTextEdit="1"/>
          </p:cNvSpPr>
          <p:nvPr>
            <p:ph type="sldImg"/>
          </p:nvPr>
        </p:nvSpPr>
        <p:spPr>
          <a:ln>
            <a:solidFill>
              <a:srgbClr val="000000"/>
            </a:solidFill>
          </a:ln>
        </p:spPr>
      </p:sp>
      <p:sp>
        <p:nvSpPr>
          <p:cNvPr id="58371" name="Rectangle 3"/>
          <p:cNvSpPr>
            <a:spLocks noGrp="1"/>
          </p:cNvSpPr>
          <p:nvPr>
            <p:ph type="body"/>
          </p:nvPr>
        </p:nvSpPr>
        <p:spPr>
          <a:noFill/>
          <a:ln>
            <a:noFill/>
          </a:ln>
        </p:spPr>
        <p:txBody>
          <a:bodyPr wrap="square" lIns="91440" tIns="45720" rIns="91440" bIns="45720" anchor="t" anchorCtr="0"/>
          <a:p>
            <a:pPr lvl="0" eaLnBrk="1" hangingPunct="1"/>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7" name="Rectangle 7"/>
          <p:cNvSpPr txBox="1">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nchorCtr="0"/>
          <a:p>
            <a:pPr lvl="0" algn="r">
              <a:buFont typeface="Arial" panose="020B0604020202020204" pitchFamily="34" charset="0"/>
            </a:pPr>
            <a:fld id="{9A0DB2DC-4C9A-4742-B13C-FB6460FD3503}" type="slidenum">
              <a:rPr lang="en-US" altLang="zh-CN" sz="1200" dirty="0">
                <a:latin typeface="Times New Roman" panose="02020603050405020304" pitchFamily="18" charset="0"/>
                <a:ea typeface="宋体" panose="02010600030101010101" pitchFamily="2" charset="-122"/>
              </a:rPr>
            </a:fld>
            <a:endParaRPr lang="en-US" altLang="zh-CN" sz="1200" dirty="0">
              <a:latin typeface="Times New Roman" panose="02020603050405020304" pitchFamily="18" charset="0"/>
              <a:ea typeface="宋体" panose="02010600030101010101" pitchFamily="2" charset="-122"/>
            </a:endParaRPr>
          </a:p>
        </p:txBody>
      </p:sp>
      <p:sp>
        <p:nvSpPr>
          <p:cNvPr id="60418" name="Rectangle 2"/>
          <p:cNvSpPr>
            <a:spLocks noRot="1" noTextEdit="1"/>
          </p:cNvSpPr>
          <p:nvPr>
            <p:ph type="sldImg"/>
          </p:nvPr>
        </p:nvSpPr>
        <p:spPr>
          <a:ln>
            <a:solidFill>
              <a:srgbClr val="000000"/>
            </a:solidFill>
          </a:ln>
        </p:spPr>
      </p:sp>
      <p:sp>
        <p:nvSpPr>
          <p:cNvPr id="60419" name="Rectangle 3"/>
          <p:cNvSpPr>
            <a:spLocks noGrp="1"/>
          </p:cNvSpPr>
          <p:nvPr>
            <p:ph type="body"/>
          </p:nvPr>
        </p:nvSpPr>
        <p:spPr>
          <a:noFill/>
          <a:ln>
            <a:noFill/>
          </a:ln>
        </p:spPr>
        <p:txBody>
          <a:bodyPr wrap="square" lIns="91440" tIns="45720" rIns="91440" bIns="45720" anchor="t" anchorCtr="0"/>
          <a:p>
            <a:pPr lvl="0" eaLnBrk="1" hangingPunct="1"/>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4513" name="Rectangle 7"/>
          <p:cNvSpPr txBox="1">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nchorCtr="0"/>
          <a:p>
            <a:pPr lvl="0" algn="r">
              <a:buFont typeface="Arial" panose="020B0604020202020204" pitchFamily="34" charset="0"/>
            </a:pPr>
            <a:fld id="{9A0DB2DC-4C9A-4742-B13C-FB6460FD3503}" type="slidenum">
              <a:rPr lang="en-US" altLang="zh-CN" sz="1200" dirty="0">
                <a:latin typeface="Times New Roman" panose="02020603050405020304" pitchFamily="18" charset="0"/>
                <a:ea typeface="宋体" panose="02010600030101010101" pitchFamily="2" charset="-122"/>
              </a:rPr>
            </a:fld>
            <a:endParaRPr lang="en-US" altLang="zh-CN" sz="1200" dirty="0">
              <a:latin typeface="Times New Roman" panose="02020603050405020304" pitchFamily="18" charset="0"/>
              <a:ea typeface="宋体" panose="02010600030101010101" pitchFamily="2" charset="-122"/>
            </a:endParaRPr>
          </a:p>
        </p:txBody>
      </p:sp>
      <p:sp>
        <p:nvSpPr>
          <p:cNvPr id="64514" name="Rectangle 2"/>
          <p:cNvSpPr>
            <a:spLocks noRot="1" noTextEdit="1"/>
          </p:cNvSpPr>
          <p:nvPr>
            <p:ph type="sldImg"/>
          </p:nvPr>
        </p:nvSpPr>
        <p:spPr>
          <a:ln>
            <a:solidFill>
              <a:srgbClr val="000000"/>
            </a:solidFill>
          </a:ln>
        </p:spPr>
      </p:sp>
      <p:sp>
        <p:nvSpPr>
          <p:cNvPr id="64515" name="Rectangle 3"/>
          <p:cNvSpPr>
            <a:spLocks noGrp="1"/>
          </p:cNvSpPr>
          <p:nvPr>
            <p:ph type="body"/>
          </p:nvPr>
        </p:nvSpPr>
        <p:spPr>
          <a:noFill/>
          <a:ln>
            <a:noFill/>
          </a:ln>
        </p:spPr>
        <p:txBody>
          <a:bodyPr wrap="square" lIns="91440" tIns="45720" rIns="91440" bIns="45720" anchor="t" anchorCtr="0"/>
          <a:p>
            <a:pPr lvl="0" eaLnBrk="1" hangingPunct="1"/>
            <a:endParaRPr lang="en-US" altLang="zh-CN" sz="900" dirty="0"/>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70.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3.png"/><Relationship Id="rId6" Type="http://schemas.openxmlformats.org/officeDocument/2006/relationships/tags" Target="../tags/tag69.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2.png"/><Relationship Id="rId3" Type="http://schemas.openxmlformats.org/officeDocument/2006/relationships/tags" Target="../tags/tag68.xml"/><Relationship Id="rId2" Type="http://schemas.openxmlformats.org/officeDocument/2006/relationships/tags" Target="../tags/tag67.xml"/><Relationship Id="rId12" Type="http://schemas.openxmlformats.org/officeDocument/2006/relationships/tags" Target="../tags/tag73.xml"/><Relationship Id="rId11" Type="http://schemas.openxmlformats.org/officeDocument/2006/relationships/tags" Target="../tags/tag72.xml"/><Relationship Id="rId10" Type="http://schemas.openxmlformats.org/officeDocument/2006/relationships/tags" Target="../tags/tag7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79.xml"/><Relationship Id="rId8" Type="http://schemas.openxmlformats.org/officeDocument/2006/relationships/tags" Target="../tags/tag78.xml"/><Relationship Id="rId7" Type="http://schemas.openxmlformats.org/officeDocument/2006/relationships/tags" Target="../tags/tag77.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image" Target="file:///C:\Users\1V994W2\PycharmProjects\PPT_Background_Generation/pic_temp/pic_sup.png" TargetMode="External"/><Relationship Id="rId3" Type="http://schemas.openxmlformats.org/officeDocument/2006/relationships/image" Target="../media/image6.png"/><Relationship Id="rId2" Type="http://schemas.openxmlformats.org/officeDocument/2006/relationships/tags" Target="../tags/tag74.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83.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3.png"/><Relationship Id="rId6" Type="http://schemas.openxmlformats.org/officeDocument/2006/relationships/tags" Target="../tags/tag82.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2.png"/><Relationship Id="rId3" Type="http://schemas.openxmlformats.org/officeDocument/2006/relationships/tags" Target="../tags/tag81.xml"/><Relationship Id="rId2" Type="http://schemas.openxmlformats.org/officeDocument/2006/relationships/tags" Target="../tags/tag80.xml"/><Relationship Id="rId12" Type="http://schemas.openxmlformats.org/officeDocument/2006/relationships/tags" Target="../tags/tag86.xml"/><Relationship Id="rId11" Type="http://schemas.openxmlformats.org/officeDocument/2006/relationships/tags" Target="../tags/tag85.xml"/><Relationship Id="rId10" Type="http://schemas.openxmlformats.org/officeDocument/2006/relationships/tags" Target="../tags/tag84.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image" Target="file:///C:\Users\1V994W2\PycharmProjects\PPT_Background_Generation/pic_temp/1_pic_quater_right_up.png" TargetMode="External"/><Relationship Id="rId8" Type="http://schemas.openxmlformats.org/officeDocument/2006/relationships/image" Target="../media/image3.png"/><Relationship Id="rId7" Type="http://schemas.openxmlformats.org/officeDocument/2006/relationships/tags" Target="../tags/tag90.xml"/><Relationship Id="rId6" Type="http://schemas.openxmlformats.org/officeDocument/2006/relationships/image" Target="file:///C:\Users\1V994W2\PycharmProjects\PPT_Background_Generation/pic_temp/0_pic_quater_left_up.png" TargetMode="External"/><Relationship Id="rId5" Type="http://schemas.openxmlformats.org/officeDocument/2006/relationships/image" Target="../media/image2.png"/><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4" Type="http://schemas.openxmlformats.org/officeDocument/2006/relationships/tags" Target="../tags/tag95.xml"/><Relationship Id="rId13" Type="http://schemas.openxmlformats.org/officeDocument/2006/relationships/tags" Target="../tags/tag94.xml"/><Relationship Id="rId12" Type="http://schemas.openxmlformats.org/officeDocument/2006/relationships/tags" Target="../tags/tag93.xml"/><Relationship Id="rId11" Type="http://schemas.openxmlformats.org/officeDocument/2006/relationships/tags" Target="../tags/tag92.xml"/><Relationship Id="rId10" Type="http://schemas.openxmlformats.org/officeDocument/2006/relationships/tags" Target="../tags/tag91.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01.xml"/><Relationship Id="rId8" Type="http://schemas.openxmlformats.org/officeDocument/2006/relationships/tags" Target="../tags/tag100.xml"/><Relationship Id="rId7" Type="http://schemas.openxmlformats.org/officeDocument/2006/relationships/tags" Target="../tags/tag99.xml"/><Relationship Id="rId6" Type="http://schemas.openxmlformats.org/officeDocument/2006/relationships/tags" Target="../tags/tag98.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2.png"/><Relationship Id="rId3" Type="http://schemas.openxmlformats.org/officeDocument/2006/relationships/tags" Target="../tags/tag97.xml"/><Relationship Id="rId2" Type="http://schemas.openxmlformats.org/officeDocument/2006/relationships/tags" Target="../tags/tag96.xml"/><Relationship Id="rId11" Type="http://schemas.openxmlformats.org/officeDocument/2006/relationships/tags" Target="../tags/tag103.xml"/><Relationship Id="rId10" Type="http://schemas.openxmlformats.org/officeDocument/2006/relationships/tags" Target="../tags/tag102.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image" Target="file:///C:\Users\1V994W2\PycharmProjects\PPT_Background_Generation/pic_temp/1_pic_quater_right_up.png" TargetMode="External"/><Relationship Id="rId8" Type="http://schemas.openxmlformats.org/officeDocument/2006/relationships/image" Target="../media/image3.png"/><Relationship Id="rId7" Type="http://schemas.openxmlformats.org/officeDocument/2006/relationships/tags" Target="../tags/tag107.xml"/><Relationship Id="rId6" Type="http://schemas.openxmlformats.org/officeDocument/2006/relationships/image" Target="file:///C:\Users\1V994W2\PycharmProjects\PPT_Background_Generation/pic_temp/0_pic_quater_left_up.png" TargetMode="External"/><Relationship Id="rId5" Type="http://schemas.openxmlformats.org/officeDocument/2006/relationships/image" Target="../media/image2.png"/><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tags" Target="../tags/tag104.xml"/><Relationship Id="rId15" Type="http://schemas.openxmlformats.org/officeDocument/2006/relationships/tags" Target="../tags/tag113.xml"/><Relationship Id="rId14" Type="http://schemas.openxmlformats.org/officeDocument/2006/relationships/tags" Target="../tags/tag112.xml"/><Relationship Id="rId13" Type="http://schemas.openxmlformats.org/officeDocument/2006/relationships/tags" Target="../tags/tag111.xml"/><Relationship Id="rId12" Type="http://schemas.openxmlformats.org/officeDocument/2006/relationships/tags" Target="../tags/tag110.xml"/><Relationship Id="rId11" Type="http://schemas.openxmlformats.org/officeDocument/2006/relationships/tags" Target="../tags/tag109.xml"/><Relationship Id="rId10" Type="http://schemas.openxmlformats.org/officeDocument/2006/relationships/tags" Target="../tags/tag108.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image" Target="file:///C:\Users\1V994W2\PycharmProjects\PPT_Background_Generation/pic_temp/1_pic_quater_right_up.png" TargetMode="External"/><Relationship Id="rId8" Type="http://schemas.openxmlformats.org/officeDocument/2006/relationships/image" Target="../media/image3.png"/><Relationship Id="rId7" Type="http://schemas.openxmlformats.org/officeDocument/2006/relationships/tags" Target="../tags/tag117.xml"/><Relationship Id="rId6" Type="http://schemas.openxmlformats.org/officeDocument/2006/relationships/image" Target="file:///C:\Users\1V994W2\PycharmProjects\PPT_Background_Generation/pic_temp/0_pic_quater_left_up.png" TargetMode="External"/><Relationship Id="rId5" Type="http://schemas.openxmlformats.org/officeDocument/2006/relationships/image" Target="../media/image2.png"/><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5" Type="http://schemas.openxmlformats.org/officeDocument/2006/relationships/tags" Target="../tags/tag123.xml"/><Relationship Id="rId14" Type="http://schemas.openxmlformats.org/officeDocument/2006/relationships/tags" Target="../tags/tag122.xml"/><Relationship Id="rId13" Type="http://schemas.openxmlformats.org/officeDocument/2006/relationships/tags" Target="../tags/tag121.xml"/><Relationship Id="rId12" Type="http://schemas.openxmlformats.org/officeDocument/2006/relationships/tags" Target="../tags/tag120.xml"/><Relationship Id="rId11" Type="http://schemas.openxmlformats.org/officeDocument/2006/relationships/tags" Target="../tags/tag119.xml"/><Relationship Id="rId10" Type="http://schemas.openxmlformats.org/officeDocument/2006/relationships/tags" Target="../tags/tag118.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image" Target="file:///C:\Users\1V994W2\PycharmProjects\PPT_Background_Generation/pic_temp/1_pic_quater_right_up.png" TargetMode="External"/><Relationship Id="rId8" Type="http://schemas.openxmlformats.org/officeDocument/2006/relationships/image" Target="../media/image3.png"/><Relationship Id="rId7" Type="http://schemas.openxmlformats.org/officeDocument/2006/relationships/tags" Target="../tags/tag127.xml"/><Relationship Id="rId6" Type="http://schemas.openxmlformats.org/officeDocument/2006/relationships/image" Target="file:///C:\Users\1V994W2\PycharmProjects\PPT_Background_Generation/pic_temp/0_pic_quater_left_up.png" TargetMode="External"/><Relationship Id="rId5" Type="http://schemas.openxmlformats.org/officeDocument/2006/relationships/image" Target="../media/image2.png"/><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tags" Target="../tags/tag124.xml"/><Relationship Id="rId17" Type="http://schemas.openxmlformats.org/officeDocument/2006/relationships/tags" Target="../tags/tag135.xml"/><Relationship Id="rId16" Type="http://schemas.openxmlformats.org/officeDocument/2006/relationships/tags" Target="../tags/tag134.xml"/><Relationship Id="rId15" Type="http://schemas.openxmlformats.org/officeDocument/2006/relationships/tags" Target="../tags/tag133.xml"/><Relationship Id="rId14" Type="http://schemas.openxmlformats.org/officeDocument/2006/relationships/tags" Target="../tags/tag132.xml"/><Relationship Id="rId13" Type="http://schemas.openxmlformats.org/officeDocument/2006/relationships/tags" Target="../tags/tag131.xml"/><Relationship Id="rId12" Type="http://schemas.openxmlformats.org/officeDocument/2006/relationships/tags" Target="../tags/tag130.xml"/><Relationship Id="rId11" Type="http://schemas.openxmlformats.org/officeDocument/2006/relationships/tags" Target="../tags/tag129.xml"/><Relationship Id="rId10" Type="http://schemas.openxmlformats.org/officeDocument/2006/relationships/tags" Target="../tags/tag128.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image" Target="file:///C:\Users\1V994W2\PycharmProjects\PPT_Background_Generation/pic_temp/1_pic_quater_left_down.png" TargetMode="External"/><Relationship Id="rId8" Type="http://schemas.openxmlformats.org/officeDocument/2006/relationships/image" Target="../media/image7.png"/><Relationship Id="rId7" Type="http://schemas.openxmlformats.org/officeDocument/2006/relationships/tags" Target="../tags/tag139.xml"/><Relationship Id="rId6" Type="http://schemas.openxmlformats.org/officeDocument/2006/relationships/image" Target="file:///C:\Users\1V994W2\PycharmProjects\PPT_Background_Generation/pic_temp/0_pic_quater_left_up.png" TargetMode="External"/><Relationship Id="rId5" Type="http://schemas.openxmlformats.org/officeDocument/2006/relationships/image" Target="../media/image2.png"/><Relationship Id="rId4" Type="http://schemas.openxmlformats.org/officeDocument/2006/relationships/tags" Target="../tags/tag138.xml"/><Relationship Id="rId3" Type="http://schemas.openxmlformats.org/officeDocument/2006/relationships/tags" Target="../tags/tag137.xml"/><Relationship Id="rId2" Type="http://schemas.openxmlformats.org/officeDocument/2006/relationships/tags" Target="../tags/tag136.xml"/><Relationship Id="rId14" Type="http://schemas.openxmlformats.org/officeDocument/2006/relationships/tags" Target="../tags/tag144.xml"/><Relationship Id="rId13" Type="http://schemas.openxmlformats.org/officeDocument/2006/relationships/tags" Target="../tags/tag143.xml"/><Relationship Id="rId12" Type="http://schemas.openxmlformats.org/officeDocument/2006/relationships/tags" Target="../tags/tag142.xml"/><Relationship Id="rId11" Type="http://schemas.openxmlformats.org/officeDocument/2006/relationships/tags" Target="../tags/tag141.xml"/><Relationship Id="rId10" Type="http://schemas.openxmlformats.org/officeDocument/2006/relationships/tags" Target="../tags/tag140.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3.png"/><Relationship Id="rId6" Type="http://schemas.openxmlformats.org/officeDocument/2006/relationships/tags" Target="../tags/tag10.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2.png"/><Relationship Id="rId3" Type="http://schemas.openxmlformats.org/officeDocument/2006/relationships/tags" Target="../tags/tag9.xml"/><Relationship Id="rId2" Type="http://schemas.openxmlformats.org/officeDocument/2006/relationships/tags" Target="../tags/tag8.xml"/><Relationship Id="rId13" Type="http://schemas.openxmlformats.org/officeDocument/2006/relationships/tags" Target="../tags/tag15.xml"/><Relationship Id="rId12" Type="http://schemas.openxmlformats.org/officeDocument/2006/relationships/tags" Target="../tags/tag14.xml"/><Relationship Id="rId11" Type="http://schemas.openxmlformats.org/officeDocument/2006/relationships/tags" Target="../tags/tag13.xml"/><Relationship Id="rId10" Type="http://schemas.openxmlformats.org/officeDocument/2006/relationships/tags" Target="../tags/tag12.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image" Target="file:///C:\Users\1V994W2\PycharmProjects\PPT_Background_Generation/pic_temp/pic_half_top.png" TargetMode="External"/><Relationship Id="rId3" Type="http://schemas.openxmlformats.org/officeDocument/2006/relationships/image" Target="../media/image4.png"/><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3.png"/><Relationship Id="rId6" Type="http://schemas.openxmlformats.org/officeDocument/2006/relationships/tags" Target="../tags/tag23.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2.png"/><Relationship Id="rId3" Type="http://schemas.openxmlformats.org/officeDocument/2006/relationships/tags" Target="../tags/tag22.xml"/><Relationship Id="rId2" Type="http://schemas.openxmlformats.org/officeDocument/2006/relationships/tags" Target="../tags/tag21.xml"/><Relationship Id="rId14" Type="http://schemas.openxmlformats.org/officeDocument/2006/relationships/tags" Target="../tags/tag29.xml"/><Relationship Id="rId13" Type="http://schemas.openxmlformats.org/officeDocument/2006/relationships/tags" Target="../tags/tag28.xml"/><Relationship Id="rId12" Type="http://schemas.openxmlformats.org/officeDocument/2006/relationships/tags" Target="../tags/tag27.xml"/><Relationship Id="rId11" Type="http://schemas.openxmlformats.org/officeDocument/2006/relationships/tags" Target="../tags/tag26.xml"/><Relationship Id="rId10" Type="http://schemas.openxmlformats.org/officeDocument/2006/relationships/tags" Target="../tags/tag25.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33.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3.png"/><Relationship Id="rId6" Type="http://schemas.openxmlformats.org/officeDocument/2006/relationships/tags" Target="../tags/tag32.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2.png"/><Relationship Id="rId3" Type="http://schemas.openxmlformats.org/officeDocument/2006/relationships/tags" Target="../tags/tag31.xml"/><Relationship Id="rId2" Type="http://schemas.openxmlformats.org/officeDocument/2006/relationships/tags" Target="../tags/tag30.xml"/><Relationship Id="rId16" Type="http://schemas.openxmlformats.org/officeDocument/2006/relationships/tags" Target="../tags/tag40.xml"/><Relationship Id="rId15" Type="http://schemas.openxmlformats.org/officeDocument/2006/relationships/tags" Target="../tags/tag39.xml"/><Relationship Id="rId14" Type="http://schemas.openxmlformats.org/officeDocument/2006/relationships/tags" Target="../tags/tag38.xml"/><Relationship Id="rId13" Type="http://schemas.openxmlformats.org/officeDocument/2006/relationships/tags" Target="../tags/tag37.xml"/><Relationship Id="rId12" Type="http://schemas.openxmlformats.org/officeDocument/2006/relationships/tags" Target="../tags/tag36.xml"/><Relationship Id="rId11" Type="http://schemas.openxmlformats.org/officeDocument/2006/relationships/tags" Target="../tags/tag35.xml"/><Relationship Id="rId10" Type="http://schemas.openxmlformats.org/officeDocument/2006/relationships/tags" Target="../tags/tag34.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44.xml"/><Relationship Id="rId8" Type="http://schemas.openxmlformats.org/officeDocument/2006/relationships/tags" Target="../tags/tag43.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3.png"/><Relationship Id="rId5" Type="http://schemas.openxmlformats.org/officeDocument/2006/relationships/tags" Target="../tags/tag42.xml"/><Relationship Id="rId4" Type="http://schemas.openxmlformats.org/officeDocument/2006/relationships/image" Target="file:///C:\Users\1V994W2\Documents\Tencent%20Files\574576071\FileRecv\&#25340;&#35013;&#32032;&#26448;\forright\\06\subject_holdleft_84,125,158_0_staid_full_0.png" TargetMode="External"/><Relationship Id="rId3" Type="http://schemas.openxmlformats.org/officeDocument/2006/relationships/image" Target="../media/image5.png"/><Relationship Id="rId2" Type="http://schemas.openxmlformats.org/officeDocument/2006/relationships/tags" Target="../tags/tag41.xml"/><Relationship Id="rId11" Type="http://schemas.openxmlformats.org/officeDocument/2006/relationships/tags" Target="../tags/tag46.xml"/><Relationship Id="rId10" Type="http://schemas.openxmlformats.org/officeDocument/2006/relationships/tags" Target="../tags/tag45.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53.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3.png"/><Relationship Id="rId6" Type="http://schemas.openxmlformats.org/officeDocument/2006/relationships/tags" Target="../tags/tag52.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2.png"/><Relationship Id="rId3" Type="http://schemas.openxmlformats.org/officeDocument/2006/relationships/tags" Target="../tags/tag51.xml"/><Relationship Id="rId2" Type="http://schemas.openxmlformats.org/officeDocument/2006/relationships/tags" Target="../tags/tag50.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tags" Target="../tags/tag56.xml"/><Relationship Id="rId11" Type="http://schemas.openxmlformats.org/officeDocument/2006/relationships/tags" Target="../tags/tag55.xml"/><Relationship Id="rId10" Type="http://schemas.openxmlformats.org/officeDocument/2006/relationships/tags" Target="../tags/tag5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62.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3.png"/><Relationship Id="rId6" Type="http://schemas.openxmlformats.org/officeDocument/2006/relationships/tags" Target="../tags/tag61.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2.png"/><Relationship Id="rId3" Type="http://schemas.openxmlformats.org/officeDocument/2006/relationships/tags" Target="../tags/tag60.xml"/><Relationship Id="rId2" Type="http://schemas.openxmlformats.org/officeDocument/2006/relationships/tags" Target="../tags/tag59.xml"/><Relationship Id="rId13" Type="http://schemas.openxmlformats.org/officeDocument/2006/relationships/tags" Target="../tags/tag66.xml"/><Relationship Id="rId12" Type="http://schemas.openxmlformats.org/officeDocument/2006/relationships/tags" Target="../tags/tag65.xml"/><Relationship Id="rId11" Type="http://schemas.openxmlformats.org/officeDocument/2006/relationships/tags" Target="../tags/tag64.xml"/><Relationship Id="rId10" Type="http://schemas.openxmlformats.org/officeDocument/2006/relationships/tags" Target="../tags/tag6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1">
          <a:blip r:embed="rId2"/>
          <a:stretch>
            <a:fillRect l="-11000" t="-21000"/>
          </a:stretch>
        </a:blipFill>
        <a:effectLst/>
      </p:bgPr>
    </p:bg>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3"/>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4"/>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18" name="灯片编号占位符 17"/>
          <p:cNvSpPr>
            <a:spLocks noGrp="1"/>
          </p:cNvSpPr>
          <p:nvPr>
            <p:ph type="sldNum" sz="quarter" idx="12"/>
            <p:custDataLst>
              <p:tags r:id="rId5"/>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6" name="文本占位符 5"/>
          <p:cNvSpPr>
            <a:spLocks noGrp="1"/>
          </p:cNvSpPr>
          <p:nvPr>
            <p:ph type="body" sz="quarter" idx="16" hasCustomPrompt="1"/>
            <p:custDataLst>
              <p:tags r:id="rId6"/>
            </p:custDataLst>
          </p:nvPr>
        </p:nvSpPr>
        <p:spPr>
          <a:xfrm>
            <a:off x="4824418" y="3497935"/>
            <a:ext cx="1433036" cy="306743"/>
          </a:xfrm>
          <a:prstGeom prst="rect">
            <a:avLst/>
          </a:prstGeom>
        </p:spPr>
        <p:txBody>
          <a:bodyPr vert="horz" wrap="square" lIns="0" tIns="0" rIns="0" bIns="0" anchor="t" anchorCtr="0">
            <a:normAutofit/>
          </a:bodyPr>
          <a:lstStyle>
            <a:lvl1pPr marL="257175" marR="0" indent="-257175" algn="l" rtl="0" eaLnBrk="1" fontAlgn="auto">
              <a:lnSpc>
                <a:spcPct val="130000"/>
              </a:lnSpc>
              <a:spcBef>
                <a:spcPts val="0"/>
              </a:spcBef>
              <a:spcAft>
                <a:spcPts val="1000"/>
              </a:spcAft>
              <a:buClrTx/>
              <a:buSzPts val="1600"/>
              <a:buFont typeface="Arial" panose="020B0604020202020204" pitchFamily="34" charset="0"/>
              <a:buNone/>
              <a:defRPr sz="1200" b="0" spc="150">
                <a:solidFill>
                  <a:schemeClr val="tx1"/>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sp>
        <p:nvSpPr>
          <p:cNvPr id="4" name="文本占位符 3"/>
          <p:cNvSpPr>
            <a:spLocks noGrp="1"/>
          </p:cNvSpPr>
          <p:nvPr>
            <p:ph type="body" sz="quarter" idx="15" hasCustomPrompt="1"/>
            <p:custDataLst>
              <p:tags r:id="rId7"/>
            </p:custDataLst>
          </p:nvPr>
        </p:nvSpPr>
        <p:spPr>
          <a:xfrm>
            <a:off x="4824418" y="3854214"/>
            <a:ext cx="1433036" cy="306743"/>
          </a:xfrm>
          <a:prstGeom prst="rect">
            <a:avLst/>
          </a:prstGeom>
        </p:spPr>
        <p:txBody>
          <a:bodyPr vert="horz" wrap="square" lIns="0" tIns="0" rIns="0" bIns="0" anchor="t" anchorCtr="0">
            <a:normAutofit/>
          </a:bodyPr>
          <a:lstStyle>
            <a:lvl1pPr marL="257175" marR="0" indent="-257175" algn="l" rtl="0" eaLnBrk="1" fontAlgn="auto">
              <a:lnSpc>
                <a:spcPct val="130000"/>
              </a:lnSpc>
              <a:spcBef>
                <a:spcPts val="0"/>
              </a:spcBef>
              <a:spcAft>
                <a:spcPts val="1000"/>
              </a:spcAft>
              <a:buClrTx/>
              <a:buSzPts val="1600"/>
              <a:buFont typeface="Arial" panose="020B0604020202020204" pitchFamily="34" charset="0"/>
              <a:buNone/>
              <a:defRPr sz="1200" b="0" spc="150">
                <a:solidFill>
                  <a:schemeClr val="tx1"/>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endParaRPr lang="zh-CN" altLang="en-US"/>
          </a:p>
        </p:txBody>
      </p:sp>
      <p:sp>
        <p:nvSpPr>
          <p:cNvPr id="3" name="副标题 2"/>
          <p:cNvSpPr>
            <a:spLocks noGrp="1"/>
          </p:cNvSpPr>
          <p:nvPr>
            <p:ph type="subTitle" idx="14" hasCustomPrompt="1"/>
            <p:custDataLst>
              <p:tags r:id="rId8"/>
            </p:custDataLst>
          </p:nvPr>
        </p:nvSpPr>
        <p:spPr>
          <a:xfrm>
            <a:off x="4824417" y="2391469"/>
            <a:ext cx="3619500" cy="833540"/>
          </a:xfrm>
        </p:spPr>
        <p:txBody>
          <a:bodyPr vert="horz" wrap="square" lIns="0" tIns="0" rIns="0" bIns="0" anchor="t" anchorCtr="0">
            <a:normAutofit/>
          </a:bodyPr>
          <a:lstStyle>
            <a:lvl1pPr marL="0" marR="0" indent="0" algn="l" defTabSz="914400" rtl="0" eaLnBrk="1" fontAlgn="auto" latinLnBrk="0" hangingPunct="1">
              <a:lnSpc>
                <a:spcPct val="120000"/>
              </a:lnSpc>
              <a:spcBef>
                <a:spcPts val="0"/>
              </a:spcBef>
              <a:spcAft>
                <a:spcPts val="0"/>
              </a:spcAft>
              <a:buClrTx/>
              <a:buSzPts val="1800"/>
              <a:buFont typeface="Arial" panose="020B0604020202020204" pitchFamily="34" charset="0"/>
              <a:buNone/>
              <a:defRPr sz="1350" b="0" spc="200">
                <a:solidFill>
                  <a:schemeClr val="tx1"/>
                </a:solidFill>
                <a:latin typeface="Arial" panose="020B0604020202020204" pitchFamily="34" charset="0"/>
                <a:ea typeface="微软雅黑" panose="020B0503020204020204" charset="-122"/>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zh-CN" altLang="en-US"/>
              <a:t>单击此处编辑副标题</a:t>
            </a:r>
            <a:endParaRPr lang="zh-CN" altLang="en-US"/>
          </a:p>
        </p:txBody>
      </p:sp>
      <p:sp>
        <p:nvSpPr>
          <p:cNvPr id="2" name="标题 1"/>
          <p:cNvSpPr>
            <a:spLocks noGrp="1"/>
          </p:cNvSpPr>
          <p:nvPr>
            <p:ph type="ctrTitle" idx="13" hasCustomPrompt="1"/>
            <p:custDataLst>
              <p:tags r:id="rId9"/>
            </p:custDataLst>
          </p:nvPr>
        </p:nvSpPr>
        <p:spPr>
          <a:xfrm>
            <a:off x="4824418" y="1509822"/>
            <a:ext cx="3619024" cy="728276"/>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4050" b="0" spc="600">
                <a:solidFill>
                  <a:schemeClr val="tx1"/>
                </a:solidFill>
                <a:latin typeface="Arial" panose="020B0604020202020204" pitchFamily="34" charset="0"/>
                <a:ea typeface="汉仪旗黑-85S" panose="00020600040101010101" pitchFamily="18" charset="-122"/>
              </a:defRPr>
            </a:lvl1pPr>
          </a:lstStyle>
          <a:p>
            <a:r>
              <a:rPr lang="zh-CN" altLang="en-US" dirty="0"/>
              <a:t>编辑标题</a:t>
            </a:r>
            <a:endParaRPr lang="zh-CN" altLang="en-US" dirty="0"/>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2" name="组合 1"/>
          <p:cNvGrpSpPr/>
          <p:nvPr>
            <p:custDataLst>
              <p:tags r:id="rId2"/>
            </p:custDataLst>
          </p:nvPr>
        </p:nvGrpSpPr>
        <p:grpSpPr>
          <a:xfrm>
            <a:off x="0" y="0"/>
            <a:ext cx="9144000" cy="441630"/>
            <a:chOff x="0" y="0"/>
            <a:chExt cx="12192000" cy="588767"/>
          </a:xfrm>
        </p:grpSpPr>
        <p:pic>
          <p:nvPicPr>
            <p:cNvPr id="8" name="图片 7"/>
            <p:cNvPicPr/>
            <p:nvPr userDrawn="1">
              <p:custDataLst>
                <p:tags r:id="rId3"/>
              </p:custDataLst>
            </p:nvPr>
          </p:nvPicPr>
          <p:blipFill>
            <a:blip r:embed="rId4" r:link="rId5" cstate="screen"/>
            <a:stretch>
              <a:fillRect/>
            </a:stretch>
          </p:blipFill>
          <p:spPr>
            <a:xfrm>
              <a:off x="0" y="0"/>
              <a:ext cx="720090" cy="588767"/>
            </a:xfrm>
            <a:prstGeom prst="rect">
              <a:avLst/>
            </a:prstGeom>
          </p:spPr>
        </p:pic>
        <p:pic>
          <p:nvPicPr>
            <p:cNvPr id="6" name="图片 5"/>
            <p:cNvPicPr/>
            <p:nvPr userDrawn="1">
              <p:custDataLst>
                <p:tags r:id="rId6"/>
              </p:custDataLst>
            </p:nvPr>
          </p:nvPicPr>
          <p:blipFill>
            <a:blip r:embed="rId7" r:link="rId8" cstate="screen"/>
            <a:stretch>
              <a:fillRect/>
            </a:stretch>
          </p:blipFill>
          <p:spPr>
            <a:xfrm>
              <a:off x="11471910" y="0"/>
              <a:ext cx="720090" cy="588767"/>
            </a:xfrm>
            <a:prstGeom prst="rect">
              <a:avLst/>
            </a:prstGeom>
          </p:spPr>
        </p:pic>
      </p:grpSp>
      <p:sp>
        <p:nvSpPr>
          <p:cNvPr id="3" name="日期占位符 2"/>
          <p:cNvSpPr>
            <a:spLocks noGrp="1"/>
          </p:cNvSpPr>
          <p:nvPr>
            <p:ph type="dt" sz="half" idx="10"/>
            <p:custDataLst>
              <p:tags r:id="rId9"/>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11"/>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2"/>
            </p:custDataLst>
          </p:nvPr>
        </p:nvSpPr>
        <p:spPr>
          <a:xfrm>
            <a:off x="502448" y="714469"/>
            <a:ext cx="8139178" cy="4042179"/>
          </a:xfrm>
        </p:spPr>
        <p:txBody>
          <a:bodyPr wrap="square">
            <a:normAutofit/>
          </a:bodyPr>
          <a:lstStyle>
            <a:lvl1pPr>
              <a:defRPr>
                <a:solidFill>
                  <a:schemeClr val="tx1"/>
                </a:solidFill>
                <a:latin typeface="Arial" panose="020B0604020202020204" pitchFamily="34" charset="0"/>
                <a:ea typeface="微软雅黑" panose="020B0503020204020204" charset="-122"/>
              </a:defRPr>
            </a:lvl1pPr>
            <a:lvl2pPr>
              <a:defRPr>
                <a:solidFill>
                  <a:schemeClr val="tx1"/>
                </a:solidFill>
                <a:latin typeface="Arial" panose="020B0604020202020204" pitchFamily="34" charset="0"/>
                <a:ea typeface="微软雅黑" panose="020B0503020204020204" charset="-122"/>
              </a:defRPr>
            </a:lvl2pPr>
            <a:lvl3pPr>
              <a:defRPr>
                <a:solidFill>
                  <a:schemeClr val="tx1"/>
                </a:solidFill>
                <a:latin typeface="Arial" panose="020B0604020202020204" pitchFamily="34" charset="0"/>
                <a:ea typeface="微软雅黑" panose="020B0503020204020204" charset="-122"/>
              </a:defRPr>
            </a:lvl3pPr>
            <a:lvl4pPr>
              <a:defRPr>
                <a:solidFill>
                  <a:schemeClr val="tx1"/>
                </a:solidFill>
                <a:latin typeface="Arial" panose="020B0604020202020204" pitchFamily="34" charset="0"/>
                <a:ea typeface="微软雅黑" panose="020B0503020204020204" charset="-122"/>
              </a:defRPr>
            </a:lvl4pPr>
            <a:lvl5pPr>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tx2"/>
        </a:solidFill>
        <a:effectLst/>
      </p:bgPr>
    </p:bg>
    <p:spTree>
      <p:nvGrpSpPr>
        <p:cNvPr id="1" name=""/>
        <p:cNvGrpSpPr/>
        <p:nvPr/>
      </p:nvGrpSpPr>
      <p:grpSpPr>
        <a:xfrm>
          <a:off x="0" y="0"/>
          <a:ext cx="0" cy="0"/>
          <a:chOff x="0" y="0"/>
          <a:chExt cx="0" cy="0"/>
        </a:xfrm>
      </p:grpSpPr>
      <p:pic>
        <p:nvPicPr>
          <p:cNvPr id="6" name="图片 5"/>
          <p:cNvPicPr/>
          <p:nvPr>
            <p:custDataLst>
              <p:tags r:id="rId2"/>
            </p:custDataLst>
          </p:nvPr>
        </p:nvPicPr>
        <p:blipFill>
          <a:blip r:embed="rId3" r:link="rId4"/>
          <a:stretch>
            <a:fillRect/>
          </a:stretch>
        </p:blipFill>
        <p:spPr>
          <a:xfrm>
            <a:off x="0" y="0"/>
            <a:ext cx="9144000" cy="5144135"/>
          </a:xfrm>
          <a:prstGeom prst="rect">
            <a:avLst/>
          </a:prstGeom>
        </p:spPr>
      </p:pic>
      <p:sp>
        <p:nvSpPr>
          <p:cNvPr id="3" name="日期占位符 2"/>
          <p:cNvSpPr>
            <a:spLocks noGrp="1"/>
          </p:cNvSpPr>
          <p:nvPr>
            <p:ph type="dt" sz="half" idx="10"/>
            <p:custDataLst>
              <p:tags r:id="rId5"/>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7"/>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7" name="文本占位符 6"/>
          <p:cNvSpPr>
            <a:spLocks noGrp="1"/>
          </p:cNvSpPr>
          <p:nvPr>
            <p:ph type="body" idx="14" hasCustomPrompt="1"/>
            <p:custDataLst>
              <p:tags r:id="rId8"/>
            </p:custDataLst>
          </p:nvPr>
        </p:nvSpPr>
        <p:spPr>
          <a:xfrm>
            <a:off x="4953000" y="2739014"/>
            <a:ext cx="3619500" cy="833540"/>
          </a:xfrm>
        </p:spPr>
        <p:txBody>
          <a:bodyPr vert="horz" wrap="square" lIns="0" tIns="0" rIns="0" bIns="0" anchor="t" anchorCtr="0">
            <a:normAutofit/>
          </a:bodyPr>
          <a:lstStyle>
            <a:lvl1pPr marL="257175" marR="0" indent="-257175" algn="l" rtl="0" eaLnBrk="1" fontAlgn="auto">
              <a:lnSpc>
                <a:spcPct val="120000"/>
              </a:lnSpc>
              <a:spcBef>
                <a:spcPts val="0"/>
              </a:spcBef>
              <a:spcAft>
                <a:spcPts val="0"/>
              </a:spcAft>
              <a:buClrTx/>
              <a:buSzPts val="1800"/>
              <a:buFont typeface="Arial" panose="020B0604020202020204" pitchFamily="34" charset="0"/>
              <a:buNone/>
              <a:defRPr sz="1350" b="0" spc="200">
                <a:solidFill>
                  <a:schemeClr val="tx1"/>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20000"/>
              </a:lnSpc>
              <a:spcBef>
                <a:spcPts val="0"/>
              </a:spcBef>
              <a:spcAft>
                <a:spcPts val="0"/>
              </a:spcAft>
              <a:buClr>
                <a:schemeClr val="tx1">
                  <a:lumMod val="65000"/>
                  <a:lumOff val="35000"/>
                </a:schemeClr>
              </a:buClr>
              <a:buSzPts val="1800"/>
              <a:buFont typeface="Arial" panose="020B0604020202020204" pitchFamily="34" charset="0"/>
              <a:buNone/>
            </a:pPr>
            <a:r>
              <a:rPr lang="zh-CN" altLang="en-US"/>
              <a:t>单击此处编辑副标题</a:t>
            </a:r>
            <a:endParaRPr lang="zh-CN" altLang="en-US"/>
          </a:p>
        </p:txBody>
      </p:sp>
      <p:sp>
        <p:nvSpPr>
          <p:cNvPr id="2" name="标题 1"/>
          <p:cNvSpPr>
            <a:spLocks noGrp="1"/>
          </p:cNvSpPr>
          <p:nvPr>
            <p:ph type="title" idx="13" hasCustomPrompt="1"/>
            <p:custDataLst>
              <p:tags r:id="rId9"/>
            </p:custDataLst>
          </p:nvPr>
        </p:nvSpPr>
        <p:spPr>
          <a:xfrm>
            <a:off x="4953000" y="1571581"/>
            <a:ext cx="3619024" cy="1014061"/>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6600"/>
              <a:buFont typeface="Arial" panose="020B0604020202020204" pitchFamily="34" charset="0"/>
              <a:buNone/>
              <a:defRPr sz="4950" b="0" spc="700">
                <a:solidFill>
                  <a:schemeClr val="tx1"/>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8" name="组合 7"/>
          <p:cNvGrpSpPr/>
          <p:nvPr>
            <p:custDataLst>
              <p:tags r:id="rId2"/>
            </p:custDataLst>
          </p:nvPr>
        </p:nvGrpSpPr>
        <p:grpSpPr>
          <a:xfrm>
            <a:off x="0" y="0"/>
            <a:ext cx="9144000" cy="441630"/>
            <a:chOff x="0" y="0"/>
            <a:chExt cx="12192000" cy="588767"/>
          </a:xfrm>
        </p:grpSpPr>
        <p:pic>
          <p:nvPicPr>
            <p:cNvPr id="7" name="图片 6"/>
            <p:cNvPicPr/>
            <p:nvPr userDrawn="1">
              <p:custDataLst>
                <p:tags r:id="rId3"/>
              </p:custDataLst>
            </p:nvPr>
          </p:nvPicPr>
          <p:blipFill>
            <a:blip r:embed="rId4" r:link="rId5" cstate="screen"/>
            <a:stretch>
              <a:fillRect/>
            </a:stretch>
          </p:blipFill>
          <p:spPr>
            <a:xfrm>
              <a:off x="0" y="0"/>
              <a:ext cx="720090" cy="588767"/>
            </a:xfrm>
            <a:prstGeom prst="rect">
              <a:avLst/>
            </a:prstGeom>
          </p:spPr>
        </p:pic>
        <p:pic>
          <p:nvPicPr>
            <p:cNvPr id="6" name="图片 5"/>
            <p:cNvPicPr/>
            <p:nvPr userDrawn="1">
              <p:custDataLst>
                <p:tags r:id="rId6"/>
              </p:custDataLst>
            </p:nvPr>
          </p:nvPicPr>
          <p:blipFill>
            <a:blip r:embed="rId7" r:link="rId8"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9"/>
            </p:custDataLst>
          </p:nvPr>
        </p:nvSpPr>
        <p:spPr>
          <a:xfrm>
            <a:off x="502412" y="332464"/>
            <a:ext cx="8139178" cy="331514"/>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219056" y="227885"/>
            <a:ext cx="8705888" cy="4688365"/>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6" name="组合 5"/>
          <p:cNvGrpSpPr/>
          <p:nvPr>
            <p:custDataLst>
              <p:tags r:id="rId3"/>
            </p:custDataLst>
          </p:nvPr>
        </p:nvGrpSpPr>
        <p:grpSpPr>
          <a:xfrm>
            <a:off x="0" y="0"/>
            <a:ext cx="9144000" cy="441630"/>
            <a:chOff x="0" y="0"/>
            <a:chExt cx="12192000" cy="588767"/>
          </a:xfrm>
        </p:grpSpPr>
        <p:pic>
          <p:nvPicPr>
            <p:cNvPr id="9" name="图片 8"/>
            <p:cNvPicPr/>
            <p:nvPr userDrawn="1">
              <p:custDataLst>
                <p:tags r:id="rId4"/>
              </p:custDataLst>
            </p:nvPr>
          </p:nvPicPr>
          <p:blipFill>
            <a:blip r:embed="rId5" r:link="rId6" cstate="screen"/>
            <a:stretch>
              <a:fillRect/>
            </a:stretch>
          </p:blipFill>
          <p:spPr>
            <a:xfrm>
              <a:off x="0" y="0"/>
              <a:ext cx="720090" cy="588767"/>
            </a:xfrm>
            <a:prstGeom prst="rect">
              <a:avLst/>
            </a:prstGeom>
          </p:spPr>
        </p:pic>
        <p:pic>
          <p:nvPicPr>
            <p:cNvPr id="8" name="图片 7"/>
            <p:cNvPicPr/>
            <p:nvPr userDrawn="1">
              <p:custDataLst>
                <p:tags r:id="rId7"/>
              </p:custDataLst>
            </p:nvPr>
          </p:nvPicPr>
          <p:blipFill>
            <a:blip r:embed="rId8" r:link="rId9" cstate="screen"/>
            <a:stretch>
              <a:fillRect/>
            </a:stretch>
          </p:blipFill>
          <p:spPr>
            <a:xfrm>
              <a:off x="11471910" y="0"/>
              <a:ext cx="720090" cy="588767"/>
            </a:xfrm>
            <a:prstGeom prst="rect">
              <a:avLst/>
            </a:prstGeom>
          </p:spPr>
        </p:pic>
      </p:grpSp>
      <p:sp>
        <p:nvSpPr>
          <p:cNvPr id="2" name="标题 1"/>
          <p:cNvSpPr>
            <a:spLocks noGrp="1"/>
          </p:cNvSpPr>
          <p:nvPr>
            <p:ph type="title" hasCustomPrompt="1"/>
            <p:custDataLst>
              <p:tags r:id="rId10"/>
            </p:custDataLst>
          </p:nvPr>
        </p:nvSpPr>
        <p:spPr>
          <a:xfrm>
            <a:off x="961200" y="937016"/>
            <a:ext cx="7219800" cy="542767"/>
          </a:xfrm>
        </p:spPr>
        <p:txBody>
          <a:bodyPr wrap="square" anchor="ctr">
            <a:normAutofit/>
          </a:bodyPr>
          <a:lstStyle>
            <a:lvl1pPr>
              <a:defRPr sz="24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11"/>
            </p:custDataLst>
          </p:nvPr>
        </p:nvSpPr>
        <p:spPr>
          <a:xfrm>
            <a:off x="960835" y="1622900"/>
            <a:ext cx="7219950" cy="2584219"/>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12"/>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3"/>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4"/>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0" y="0"/>
            <a:ext cx="3618452" cy="5144135"/>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pic>
        <p:nvPicPr>
          <p:cNvPr id="8" name="图片 7"/>
          <p:cNvPicPr/>
          <p:nvPr>
            <p:custDataLst>
              <p:tags r:id="rId3"/>
            </p:custDataLst>
          </p:nvPr>
        </p:nvPicPr>
        <p:blipFill>
          <a:blip r:embed="rId4" r:link="rId5" cstate="screen"/>
          <a:stretch>
            <a:fillRect/>
          </a:stretch>
        </p:blipFill>
        <p:spPr>
          <a:xfrm>
            <a:off x="8603933" y="0"/>
            <a:ext cx="540068" cy="441630"/>
          </a:xfrm>
          <a:prstGeom prst="rect">
            <a:avLst/>
          </a:prstGeom>
        </p:spPr>
      </p:pic>
      <p:sp>
        <p:nvSpPr>
          <p:cNvPr id="2" name="标题 1"/>
          <p:cNvSpPr>
            <a:spLocks noGrp="1"/>
          </p:cNvSpPr>
          <p:nvPr>
            <p:ph type="title" hasCustomPrompt="1"/>
            <p:custDataLst>
              <p:tags r:id="rId6"/>
            </p:custDataLst>
          </p:nvPr>
        </p:nvSpPr>
        <p:spPr>
          <a:xfrm>
            <a:off x="437400" y="577871"/>
            <a:ext cx="2970000" cy="661582"/>
          </a:xfrm>
        </p:spPr>
        <p:txBody>
          <a:bodyPr wrap="square" anchor="ctr" anchorCtr="0">
            <a:normAutofit/>
          </a:bodyPr>
          <a:lstStyle>
            <a:lvl1pPr>
              <a:defRPr sz="27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7"/>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440100" y="1323163"/>
            <a:ext cx="2967300" cy="3070279"/>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1"/>
            </p:custDataLst>
          </p:nvPr>
        </p:nvSpPr>
        <p:spPr>
          <a:xfrm>
            <a:off x="3825900" y="577525"/>
            <a:ext cx="4860000" cy="3816424"/>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1" name="矩形 10"/>
          <p:cNvSpPr/>
          <p:nvPr>
            <p:custDataLst>
              <p:tags r:id="rId2"/>
            </p:custDataLst>
          </p:nvPr>
        </p:nvSpPr>
        <p:spPr>
          <a:xfrm>
            <a:off x="0" y="0"/>
            <a:ext cx="9144000" cy="1998496"/>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6" name="组合 5"/>
          <p:cNvGrpSpPr/>
          <p:nvPr>
            <p:custDataLst>
              <p:tags r:id="rId3"/>
            </p:custDataLst>
          </p:nvPr>
        </p:nvGrpSpPr>
        <p:grpSpPr>
          <a:xfrm>
            <a:off x="0" y="0"/>
            <a:ext cx="9144000" cy="441630"/>
            <a:chOff x="0" y="0"/>
            <a:chExt cx="12192000" cy="588767"/>
          </a:xfrm>
        </p:grpSpPr>
        <p:pic>
          <p:nvPicPr>
            <p:cNvPr id="10" name="图片 9"/>
            <p:cNvPicPr/>
            <p:nvPr userDrawn="1">
              <p:custDataLst>
                <p:tags r:id="rId4"/>
              </p:custDataLst>
            </p:nvPr>
          </p:nvPicPr>
          <p:blipFill>
            <a:blip r:embed="rId5" r:link="rId6" cstate="screen"/>
            <a:stretch>
              <a:fillRect/>
            </a:stretch>
          </p:blipFill>
          <p:spPr>
            <a:xfrm>
              <a:off x="0" y="0"/>
              <a:ext cx="720090" cy="588767"/>
            </a:xfrm>
            <a:prstGeom prst="rect">
              <a:avLst/>
            </a:prstGeom>
          </p:spPr>
        </p:pic>
        <p:pic>
          <p:nvPicPr>
            <p:cNvPr id="8" name="图片 7"/>
            <p:cNvPicPr/>
            <p:nvPr userDrawn="1">
              <p:custDataLst>
                <p:tags r:id="rId7"/>
              </p:custDataLst>
            </p:nvPr>
          </p:nvPicPr>
          <p:blipFill>
            <a:blip r:embed="rId8" r:link="rId9"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10"/>
            </p:custDataLst>
          </p:nvPr>
        </p:nvSpPr>
        <p:spPr>
          <a:xfrm>
            <a:off x="459000" y="585972"/>
            <a:ext cx="8232300" cy="469858"/>
          </a:xfrm>
        </p:spPr>
        <p:txBody>
          <a:bodyPr wrap="square" anchor="ctr">
            <a:normAutofit/>
          </a:bodyPr>
          <a:lstStyle>
            <a:lvl1pPr algn="ctr">
              <a:defRPr sz="2700"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11"/>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3"/>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4"/>
            </p:custDataLst>
          </p:nvPr>
        </p:nvSpPr>
        <p:spPr>
          <a:xfrm>
            <a:off x="459000" y="1244854"/>
            <a:ext cx="8231981" cy="621077"/>
          </a:xfrm>
        </p:spPr>
        <p:txBody>
          <a:bodyPr wrap="square">
            <a:normAutofit/>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5"/>
            </p:custDataLst>
          </p:nvPr>
        </p:nvSpPr>
        <p:spPr>
          <a:xfrm>
            <a:off x="459581" y="2106260"/>
            <a:ext cx="8224200" cy="2573418"/>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11" name="矩形 10"/>
          <p:cNvSpPr/>
          <p:nvPr>
            <p:custDataLst>
              <p:tags r:id="rId2"/>
            </p:custDataLst>
          </p:nvPr>
        </p:nvSpPr>
        <p:spPr>
          <a:xfrm>
            <a:off x="0" y="3772194"/>
            <a:ext cx="9144000" cy="1371941"/>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6" name="组合 5"/>
          <p:cNvGrpSpPr/>
          <p:nvPr>
            <p:custDataLst>
              <p:tags r:id="rId3"/>
            </p:custDataLst>
          </p:nvPr>
        </p:nvGrpSpPr>
        <p:grpSpPr>
          <a:xfrm>
            <a:off x="0" y="0"/>
            <a:ext cx="9144000" cy="441630"/>
            <a:chOff x="0" y="0"/>
            <a:chExt cx="12192000" cy="588767"/>
          </a:xfrm>
        </p:grpSpPr>
        <p:pic>
          <p:nvPicPr>
            <p:cNvPr id="10" name="图片 9"/>
            <p:cNvPicPr/>
            <p:nvPr userDrawn="1">
              <p:custDataLst>
                <p:tags r:id="rId4"/>
              </p:custDataLst>
            </p:nvPr>
          </p:nvPicPr>
          <p:blipFill>
            <a:blip r:embed="rId5" r:link="rId6" cstate="screen"/>
            <a:stretch>
              <a:fillRect/>
            </a:stretch>
          </p:blipFill>
          <p:spPr>
            <a:xfrm>
              <a:off x="0" y="0"/>
              <a:ext cx="720090" cy="588767"/>
            </a:xfrm>
            <a:prstGeom prst="rect">
              <a:avLst/>
            </a:prstGeom>
          </p:spPr>
        </p:pic>
        <p:pic>
          <p:nvPicPr>
            <p:cNvPr id="8" name="图片 7"/>
            <p:cNvPicPr/>
            <p:nvPr userDrawn="1">
              <p:custDataLst>
                <p:tags r:id="rId7"/>
              </p:custDataLst>
            </p:nvPr>
          </p:nvPicPr>
          <p:blipFill>
            <a:blip r:embed="rId8" r:link="rId9"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10"/>
            </p:custDataLst>
          </p:nvPr>
        </p:nvSpPr>
        <p:spPr>
          <a:xfrm>
            <a:off x="453600" y="502262"/>
            <a:ext cx="8232300" cy="423952"/>
          </a:xfrm>
        </p:spPr>
        <p:txBody>
          <a:bodyPr wrap="square" anchor="ctr" anchorCtr="0">
            <a:normAutofit/>
          </a:bodyPr>
          <a:lstStyle>
            <a:lvl1pPr algn="ctr">
              <a:defRPr sz="24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1"/>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3"/>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4"/>
            </p:custDataLst>
          </p:nvPr>
        </p:nvSpPr>
        <p:spPr>
          <a:xfrm>
            <a:off x="453628" y="1261056"/>
            <a:ext cx="8243100" cy="2408697"/>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5"/>
            </p:custDataLst>
          </p:nvPr>
        </p:nvSpPr>
        <p:spPr>
          <a:xfrm>
            <a:off x="445500" y="3885780"/>
            <a:ext cx="8251200" cy="758794"/>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4" name="矩形 13"/>
          <p:cNvSpPr/>
          <p:nvPr>
            <p:custDataLst>
              <p:tags r:id="rId2"/>
            </p:custDataLst>
          </p:nvPr>
        </p:nvSpPr>
        <p:spPr>
          <a:xfrm>
            <a:off x="0" y="0"/>
            <a:ext cx="9144000" cy="685885"/>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6" name="组合 5"/>
          <p:cNvGrpSpPr/>
          <p:nvPr>
            <p:custDataLst>
              <p:tags r:id="rId3"/>
            </p:custDataLst>
          </p:nvPr>
        </p:nvGrpSpPr>
        <p:grpSpPr>
          <a:xfrm>
            <a:off x="0" y="4702505"/>
            <a:ext cx="9144000" cy="441630"/>
            <a:chOff x="0" y="6269233"/>
            <a:chExt cx="12192000" cy="588767"/>
          </a:xfrm>
        </p:grpSpPr>
        <p:pic>
          <p:nvPicPr>
            <p:cNvPr id="12" name="图片 11"/>
            <p:cNvPicPr/>
            <p:nvPr userDrawn="1">
              <p:custDataLst>
                <p:tags r:id="rId4"/>
              </p:custDataLst>
            </p:nvPr>
          </p:nvPicPr>
          <p:blipFill>
            <a:blip r:embed="rId5" r:link="rId6" cstate="screen"/>
            <a:stretch>
              <a:fillRect/>
            </a:stretch>
          </p:blipFill>
          <p:spPr>
            <a:xfrm>
              <a:off x="11471910" y="6269233"/>
              <a:ext cx="720090" cy="588767"/>
            </a:xfrm>
            <a:prstGeom prst="rect">
              <a:avLst/>
            </a:prstGeom>
          </p:spPr>
        </p:pic>
        <p:pic>
          <p:nvPicPr>
            <p:cNvPr id="10" name="图片 9"/>
            <p:cNvPicPr/>
            <p:nvPr userDrawn="1">
              <p:custDataLst>
                <p:tags r:id="rId7"/>
              </p:custDataLst>
            </p:nvPr>
          </p:nvPicPr>
          <p:blipFill>
            <a:blip r:embed="rId8" r:link="rId9" cstate="screen"/>
            <a:stretch>
              <a:fillRect/>
            </a:stretch>
          </p:blipFill>
          <p:spPr>
            <a:xfrm>
              <a:off x="0" y="6269233"/>
              <a:ext cx="720090" cy="588767"/>
            </a:xfrm>
            <a:prstGeom prst="rect">
              <a:avLst/>
            </a:prstGeom>
          </p:spPr>
        </p:pic>
      </p:grpSp>
      <p:sp>
        <p:nvSpPr>
          <p:cNvPr id="2" name="标题 1"/>
          <p:cNvSpPr>
            <a:spLocks noGrp="1"/>
          </p:cNvSpPr>
          <p:nvPr>
            <p:ph type="title"/>
            <p:custDataLst>
              <p:tags r:id="rId10"/>
            </p:custDataLst>
          </p:nvPr>
        </p:nvSpPr>
        <p:spPr>
          <a:xfrm>
            <a:off x="434700" y="178222"/>
            <a:ext cx="8278200" cy="331514"/>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1"/>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3"/>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4"/>
            </p:custDataLst>
          </p:nvPr>
        </p:nvSpPr>
        <p:spPr>
          <a:xfrm>
            <a:off x="434700" y="1247554"/>
            <a:ext cx="4006800" cy="2171068"/>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5"/>
            </p:custDataLst>
          </p:nvPr>
        </p:nvSpPr>
        <p:spPr>
          <a:xfrm>
            <a:off x="4681800" y="1247554"/>
            <a:ext cx="4025700" cy="2171068"/>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6"/>
            </p:custDataLst>
          </p:nvPr>
        </p:nvSpPr>
        <p:spPr>
          <a:xfrm>
            <a:off x="429300" y="3613046"/>
            <a:ext cx="4006800" cy="585972"/>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7"/>
            </p:custDataLst>
          </p:nvPr>
        </p:nvSpPr>
        <p:spPr>
          <a:xfrm>
            <a:off x="4689900" y="3610346"/>
            <a:ext cx="4025700" cy="585972"/>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0" y="715357"/>
            <a:ext cx="9144000" cy="3713422"/>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6" name="组合 5"/>
          <p:cNvGrpSpPr/>
          <p:nvPr>
            <p:custDataLst>
              <p:tags r:id="rId3"/>
            </p:custDataLst>
          </p:nvPr>
        </p:nvGrpSpPr>
        <p:grpSpPr>
          <a:xfrm>
            <a:off x="0" y="4150469"/>
            <a:ext cx="9143999" cy="993666"/>
            <a:chOff x="0" y="5533275"/>
            <a:chExt cx="12191999" cy="1324725"/>
          </a:xfrm>
        </p:grpSpPr>
        <p:pic>
          <p:nvPicPr>
            <p:cNvPr id="9" name="图片 8"/>
            <p:cNvPicPr/>
            <p:nvPr userDrawn="1">
              <p:custDataLst>
                <p:tags r:id="rId4"/>
              </p:custDataLst>
            </p:nvPr>
          </p:nvPicPr>
          <p:blipFill>
            <a:blip r:embed="rId5" r:link="rId6" cstate="screen"/>
            <a:stretch>
              <a:fillRect/>
            </a:stretch>
          </p:blipFill>
          <p:spPr>
            <a:xfrm>
              <a:off x="10571797" y="5533275"/>
              <a:ext cx="1620202" cy="1324725"/>
            </a:xfrm>
            <a:prstGeom prst="rect">
              <a:avLst/>
            </a:prstGeom>
          </p:spPr>
        </p:pic>
        <p:pic>
          <p:nvPicPr>
            <p:cNvPr id="8" name="图片 7"/>
            <p:cNvPicPr/>
            <p:nvPr userDrawn="1">
              <p:custDataLst>
                <p:tags r:id="rId7"/>
              </p:custDataLst>
            </p:nvPr>
          </p:nvPicPr>
          <p:blipFill>
            <a:blip r:embed="rId8" r:link="rId9" cstate="screen"/>
            <a:stretch>
              <a:fillRect/>
            </a:stretch>
          </p:blipFill>
          <p:spPr>
            <a:xfrm>
              <a:off x="0" y="5533275"/>
              <a:ext cx="1620202" cy="1324725"/>
            </a:xfrm>
            <a:prstGeom prst="rect">
              <a:avLst/>
            </a:prstGeom>
          </p:spPr>
        </p:pic>
      </p:grpSp>
      <p:sp>
        <p:nvSpPr>
          <p:cNvPr id="2" name="标题 1"/>
          <p:cNvSpPr>
            <a:spLocks noGrp="1"/>
          </p:cNvSpPr>
          <p:nvPr>
            <p:ph type="title" hasCustomPrompt="1"/>
            <p:custDataLst>
              <p:tags r:id="rId10"/>
            </p:custDataLst>
          </p:nvPr>
        </p:nvSpPr>
        <p:spPr>
          <a:xfrm>
            <a:off x="1142100" y="1004524"/>
            <a:ext cx="6858000" cy="1790321"/>
          </a:xfrm>
        </p:spPr>
        <p:txBody>
          <a:bodyPr wrap="square" anchor="b">
            <a:normAutofit/>
          </a:bodyPr>
          <a:lstStyle>
            <a:lvl1pPr algn="ctr">
              <a:defRPr sz="45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11"/>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13"/>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4"/>
            </p:custDataLst>
          </p:nvPr>
        </p:nvSpPr>
        <p:spPr>
          <a:xfrm>
            <a:off x="1141810" y="2897458"/>
            <a:ext cx="6858000" cy="1242153"/>
          </a:xfrm>
        </p:spPr>
        <p:txBody>
          <a:bodyPr wrap="square">
            <a:normAutofit/>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9" name="组合 8"/>
          <p:cNvGrpSpPr/>
          <p:nvPr>
            <p:custDataLst>
              <p:tags r:id="rId2"/>
            </p:custDataLst>
          </p:nvPr>
        </p:nvGrpSpPr>
        <p:grpSpPr>
          <a:xfrm>
            <a:off x="0" y="0"/>
            <a:ext cx="9144000" cy="441630"/>
            <a:chOff x="0" y="0"/>
            <a:chExt cx="12192000" cy="588767"/>
          </a:xfrm>
        </p:grpSpPr>
        <p:pic>
          <p:nvPicPr>
            <p:cNvPr id="8" name="图片 7"/>
            <p:cNvPicPr/>
            <p:nvPr userDrawn="1">
              <p:custDataLst>
                <p:tags r:id="rId3"/>
              </p:custDataLst>
            </p:nvPr>
          </p:nvPicPr>
          <p:blipFill>
            <a:blip r:embed="rId4" r:link="rId5" cstate="screen"/>
            <a:stretch>
              <a:fillRect/>
            </a:stretch>
          </p:blipFill>
          <p:spPr>
            <a:xfrm>
              <a:off x="0" y="0"/>
              <a:ext cx="720090" cy="588767"/>
            </a:xfrm>
            <a:prstGeom prst="rect">
              <a:avLst/>
            </a:prstGeom>
          </p:spPr>
        </p:pic>
        <p:pic>
          <p:nvPicPr>
            <p:cNvPr id="7" name="图片 6"/>
            <p:cNvPicPr/>
            <p:nvPr userDrawn="1">
              <p:custDataLst>
                <p:tags r:id="rId6"/>
              </p:custDataLst>
            </p:nvPr>
          </p:nvPicPr>
          <p:blipFill>
            <a:blip r:embed="rId7" r:link="rId8"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9"/>
            </p:custDataLst>
          </p:nvPr>
        </p:nvSpPr>
        <p:spPr>
          <a:xfrm>
            <a:off x="502412" y="332467"/>
            <a:ext cx="8139178" cy="331514"/>
          </a:xfrm>
        </p:spPr>
        <p:txBody>
          <a:bodyPr vert="horz" wrap="square" lIns="90170" tIns="46990" rIns="90170" bIns="46990" rtlCol="0" anchor="ctr" anchorCtr="0">
            <a:normAutofit/>
          </a:bodyPr>
          <a:lstStyle>
            <a:lvl1pPr marL="0" marR="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10"/>
            </p:custDataLst>
          </p:nvPr>
        </p:nvSpPr>
        <p:spPr>
          <a:xfrm>
            <a:off x="502412" y="714469"/>
            <a:ext cx="8139178" cy="4042179"/>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11"/>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2"/>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13"/>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tx2"/>
        </a:solidFill>
        <a:effectLst/>
      </p:bgPr>
    </p:bg>
    <p:spTree>
      <p:nvGrpSpPr>
        <p:cNvPr id="1" name=""/>
        <p:cNvGrpSpPr/>
        <p:nvPr/>
      </p:nvGrpSpPr>
      <p:grpSpPr>
        <a:xfrm>
          <a:off x="0" y="0"/>
          <a:ext cx="0" cy="0"/>
          <a:chOff x="0" y="0"/>
          <a:chExt cx="0" cy="0"/>
        </a:xfrm>
      </p:grpSpPr>
      <p:pic>
        <p:nvPicPr>
          <p:cNvPr id="7" name="图片 6"/>
          <p:cNvPicPr/>
          <p:nvPr>
            <p:custDataLst>
              <p:tags r:id="rId2"/>
            </p:custDataLst>
          </p:nvPr>
        </p:nvPicPr>
        <p:blipFill>
          <a:blip r:embed="rId3" r:link="rId4" cstate="screen"/>
          <a:stretch>
            <a:fillRect/>
          </a:stretch>
        </p:blipFill>
        <p:spPr>
          <a:xfrm>
            <a:off x="3048000" y="4287541"/>
            <a:ext cx="3048000" cy="856594"/>
          </a:xfrm>
          <a:prstGeom prst="rect">
            <a:avLst/>
          </a:prstGeom>
        </p:spPr>
      </p:pic>
      <p:sp>
        <p:nvSpPr>
          <p:cNvPr id="4" name="日期占位符 3"/>
          <p:cNvSpPr>
            <a:spLocks noGrp="1"/>
          </p:cNvSpPr>
          <p:nvPr>
            <p:ph type="dt" sz="half" idx="10"/>
            <p:custDataLst>
              <p:tags r:id="rId5"/>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7"/>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
        <p:nvSpPr>
          <p:cNvPr id="2" name="标题 1"/>
          <p:cNvSpPr>
            <a:spLocks noGrp="1"/>
          </p:cNvSpPr>
          <p:nvPr>
            <p:ph type="ctrTitle" idx="13" hasCustomPrompt="1"/>
            <p:custDataLst>
              <p:tags r:id="rId8"/>
            </p:custDataLst>
          </p:nvPr>
        </p:nvSpPr>
        <p:spPr>
          <a:xfrm>
            <a:off x="3569970" y="2185543"/>
            <a:ext cx="3660458" cy="811154"/>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4800"/>
              <a:buFont typeface="Arial" panose="020B0604020202020204" pitchFamily="34" charset="0"/>
              <a:buNone/>
              <a:defRPr sz="3600" b="0" spc="500">
                <a:solidFill>
                  <a:schemeClr val="tx1"/>
                </a:solidFill>
                <a:latin typeface="Arial" panose="020B0604020202020204" pitchFamily="34" charset="0"/>
                <a:ea typeface="汉仪旗黑-85S" panose="00020600040101010101" pitchFamily="18" charset="-122"/>
              </a:defRPr>
            </a:lvl1pPr>
          </a:lstStyle>
          <a:p>
            <a:r>
              <a:rPr lang="zh-CN" altLang="en-US" dirty="0"/>
              <a:t>编辑标题</a:t>
            </a:r>
            <a:endParaRPr lang="zh-CN" altLang="en-US" dirty="0"/>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10" name="组合 9"/>
          <p:cNvGrpSpPr/>
          <p:nvPr>
            <p:custDataLst>
              <p:tags r:id="rId2"/>
            </p:custDataLst>
          </p:nvPr>
        </p:nvGrpSpPr>
        <p:grpSpPr>
          <a:xfrm>
            <a:off x="0" y="0"/>
            <a:ext cx="9144000" cy="441630"/>
            <a:chOff x="0" y="0"/>
            <a:chExt cx="12192000" cy="588767"/>
          </a:xfrm>
        </p:grpSpPr>
        <p:pic>
          <p:nvPicPr>
            <p:cNvPr id="9" name="图片 8"/>
            <p:cNvPicPr/>
            <p:nvPr userDrawn="1">
              <p:custDataLst>
                <p:tags r:id="rId3"/>
              </p:custDataLst>
            </p:nvPr>
          </p:nvPicPr>
          <p:blipFill>
            <a:blip r:embed="rId4" r:link="rId5" cstate="screen"/>
            <a:stretch>
              <a:fillRect/>
            </a:stretch>
          </p:blipFill>
          <p:spPr>
            <a:xfrm>
              <a:off x="0" y="0"/>
              <a:ext cx="720090" cy="588767"/>
            </a:xfrm>
            <a:prstGeom prst="rect">
              <a:avLst/>
            </a:prstGeom>
          </p:spPr>
        </p:pic>
        <p:pic>
          <p:nvPicPr>
            <p:cNvPr id="8" name="图片 7"/>
            <p:cNvPicPr/>
            <p:nvPr userDrawn="1">
              <p:custDataLst>
                <p:tags r:id="rId6"/>
              </p:custDataLst>
            </p:nvPr>
          </p:nvPicPr>
          <p:blipFill>
            <a:blip r:embed="rId7" r:link="rId8"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9"/>
            </p:custDataLst>
          </p:nvPr>
        </p:nvSpPr>
        <p:spPr>
          <a:xfrm>
            <a:off x="502412" y="332467"/>
            <a:ext cx="8139178" cy="33151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10"/>
            </p:custDataLst>
          </p:nvPr>
        </p:nvSpPr>
        <p:spPr>
          <a:xfrm>
            <a:off x="502448" y="714469"/>
            <a:ext cx="3962432" cy="4042179"/>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11"/>
            </p:custDataLst>
          </p:nvPr>
        </p:nvSpPr>
        <p:spPr>
          <a:xfrm>
            <a:off x="4679158" y="714469"/>
            <a:ext cx="3962432" cy="4042179"/>
          </a:xfrm>
        </p:spPr>
        <p:txBody>
          <a:bodyPr wrap="square" lIns="90170" tIns="46990" rIns="90170" bIns="46990">
            <a:normAutofit/>
          </a:bodyPr>
          <a:lstStyle>
            <a:lvl1pPr eaLnBrk="1" fontAlgn="auto" latinLnBrk="0" hangingPunct="1">
              <a:defRPr sz="1200">
                <a:solidFill>
                  <a:schemeClr val="tx1"/>
                </a:solidFill>
                <a:latin typeface="Arial" panose="020B0604020202020204" pitchFamily="34" charset="0"/>
                <a:ea typeface="微软雅黑" panose="020B0503020204020204" charset="-122"/>
              </a:defRPr>
            </a:lvl1pPr>
            <a:lvl2pPr eaLnBrk="1" fontAlgn="auto" latinLnBrk="0" hangingPunct="1">
              <a:defRPr sz="1200">
                <a:solidFill>
                  <a:schemeClr val="tx1"/>
                </a:solidFill>
                <a:latin typeface="Arial" panose="020B0604020202020204" pitchFamily="34" charset="0"/>
                <a:ea typeface="微软雅黑" panose="020B0503020204020204" charset="-122"/>
              </a:defRPr>
            </a:lvl2pPr>
            <a:lvl3pPr eaLnBrk="1" fontAlgn="auto" latinLnBrk="0" hangingPunct="1">
              <a:defRPr sz="1200">
                <a:solidFill>
                  <a:schemeClr val="tx1"/>
                </a:solidFill>
                <a:latin typeface="Arial" panose="020B0604020202020204" pitchFamily="34" charset="0"/>
                <a:ea typeface="微软雅黑" panose="020B0503020204020204" charset="-122"/>
              </a:defRPr>
            </a:lvl3pPr>
            <a:lvl4pPr eaLnBrk="1" fontAlgn="auto" latinLnBrk="0" hangingPunct="1">
              <a:defRPr sz="1200">
                <a:solidFill>
                  <a:schemeClr val="tx1"/>
                </a:solidFill>
                <a:latin typeface="Arial" panose="020B0604020202020204" pitchFamily="34" charset="0"/>
                <a:ea typeface="微软雅黑" panose="020B0503020204020204" charset="-122"/>
              </a:defRPr>
            </a:lvl4pPr>
            <a:lvl5pPr eaLnBrk="1" fontAlgn="auto" latinLnBrk="0" hangingPunct="1">
              <a:defRPr sz="120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2"/>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3"/>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7" name="灯片编号占位符 6"/>
          <p:cNvSpPr>
            <a:spLocks noGrp="1"/>
          </p:cNvSpPr>
          <p:nvPr>
            <p:ph type="sldNum" sz="quarter" idx="12"/>
            <p:custDataLst>
              <p:tags r:id="rId14"/>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12" name="组合 11"/>
          <p:cNvGrpSpPr/>
          <p:nvPr>
            <p:custDataLst>
              <p:tags r:id="rId2"/>
            </p:custDataLst>
          </p:nvPr>
        </p:nvGrpSpPr>
        <p:grpSpPr>
          <a:xfrm>
            <a:off x="0" y="0"/>
            <a:ext cx="9144000" cy="441630"/>
            <a:chOff x="0" y="0"/>
            <a:chExt cx="12192000" cy="588767"/>
          </a:xfrm>
        </p:grpSpPr>
        <p:pic>
          <p:nvPicPr>
            <p:cNvPr id="11" name="图片 10"/>
            <p:cNvPicPr/>
            <p:nvPr userDrawn="1">
              <p:custDataLst>
                <p:tags r:id="rId3"/>
              </p:custDataLst>
            </p:nvPr>
          </p:nvPicPr>
          <p:blipFill>
            <a:blip r:embed="rId4" r:link="rId5" cstate="screen"/>
            <a:stretch>
              <a:fillRect/>
            </a:stretch>
          </p:blipFill>
          <p:spPr>
            <a:xfrm>
              <a:off x="0" y="0"/>
              <a:ext cx="720090" cy="588767"/>
            </a:xfrm>
            <a:prstGeom prst="rect">
              <a:avLst/>
            </a:prstGeom>
          </p:spPr>
        </p:pic>
        <p:pic>
          <p:nvPicPr>
            <p:cNvPr id="10" name="图片 9"/>
            <p:cNvPicPr/>
            <p:nvPr userDrawn="1">
              <p:custDataLst>
                <p:tags r:id="rId6"/>
              </p:custDataLst>
            </p:nvPr>
          </p:nvPicPr>
          <p:blipFill>
            <a:blip r:embed="rId7" r:link="rId8"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9"/>
            </p:custDataLst>
          </p:nvPr>
        </p:nvSpPr>
        <p:spPr>
          <a:xfrm>
            <a:off x="502412" y="332467"/>
            <a:ext cx="8139178" cy="33151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10"/>
            </p:custDataLst>
          </p:nvPr>
        </p:nvSpPr>
        <p:spPr>
          <a:xfrm>
            <a:off x="502448" y="714469"/>
            <a:ext cx="3962432" cy="285788"/>
          </a:xfrm>
        </p:spPr>
        <p:txBody>
          <a:bodyPr wrap="square" lIns="90170" tIns="46990" rIns="90170" bIns="46990" anchor="ctr" anchorCtr="0">
            <a:norm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solidFill>
                <a:uFillTx/>
                <a:latin typeface="Arial" panose="020B0604020202020204" pitchFamily="34" charset="0"/>
                <a:ea typeface="微软雅黑" panose="020B050302020402020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11"/>
            </p:custDataLst>
          </p:nvPr>
        </p:nvSpPr>
        <p:spPr>
          <a:xfrm>
            <a:off x="502444" y="1055024"/>
            <a:ext cx="3962400" cy="3701521"/>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2"/>
            </p:custDataLst>
          </p:nvPr>
        </p:nvSpPr>
        <p:spPr>
          <a:xfrm>
            <a:off x="4676813" y="714469"/>
            <a:ext cx="3962432" cy="285788"/>
          </a:xfrm>
        </p:spPr>
        <p:txBody>
          <a:bodyPr vert="horz" wrap="square" lIns="90170" tIns="46990" rIns="90170" bIns="46990" rtlCol="0" anchor="ctr"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3"/>
            </p:custDataLst>
          </p:nvPr>
        </p:nvSpPr>
        <p:spPr>
          <a:xfrm>
            <a:off x="4676813" y="1055024"/>
            <a:ext cx="3962432" cy="3701521"/>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4"/>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5"/>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9" name="灯片编号占位符 8"/>
          <p:cNvSpPr>
            <a:spLocks noGrp="1"/>
          </p:cNvSpPr>
          <p:nvPr>
            <p:ph type="sldNum" sz="quarter" idx="12"/>
            <p:custDataLst>
              <p:tags r:id="rId16"/>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7" name="图片 6"/>
          <p:cNvPicPr/>
          <p:nvPr>
            <p:custDataLst>
              <p:tags r:id="rId2"/>
            </p:custDataLst>
          </p:nvPr>
        </p:nvPicPr>
        <p:blipFill>
          <a:blip r:embed="rId3" r:link="rId4" cstate="screen"/>
          <a:stretch>
            <a:fillRect/>
          </a:stretch>
        </p:blipFill>
        <p:spPr>
          <a:xfrm>
            <a:off x="5623560" y="1646123"/>
            <a:ext cx="3291840" cy="1851889"/>
          </a:xfrm>
          <a:prstGeom prst="rect">
            <a:avLst/>
          </a:prstGeom>
        </p:spPr>
      </p:pic>
      <p:pic>
        <p:nvPicPr>
          <p:cNvPr id="6" name="图片 5"/>
          <p:cNvPicPr/>
          <p:nvPr>
            <p:custDataLst>
              <p:tags r:id="rId5"/>
            </p:custDataLst>
          </p:nvPr>
        </p:nvPicPr>
        <p:blipFill>
          <a:blip r:embed="rId6" r:link="rId7" cstate="screen"/>
          <a:stretch>
            <a:fillRect/>
          </a:stretch>
        </p:blipFill>
        <p:spPr>
          <a:xfrm>
            <a:off x="0" y="4702505"/>
            <a:ext cx="540068" cy="441630"/>
          </a:xfrm>
          <a:prstGeom prst="rect">
            <a:avLst/>
          </a:prstGeom>
        </p:spPr>
      </p:pic>
      <p:sp>
        <p:nvSpPr>
          <p:cNvPr id="2" name="标题 1"/>
          <p:cNvSpPr>
            <a:spLocks noGrp="1"/>
          </p:cNvSpPr>
          <p:nvPr>
            <p:ph type="title"/>
            <p:custDataLst>
              <p:tags r:id="rId8"/>
            </p:custDataLst>
          </p:nvPr>
        </p:nvSpPr>
        <p:spPr>
          <a:xfrm>
            <a:off x="502412" y="332464"/>
            <a:ext cx="8139178" cy="33151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9"/>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11"/>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4" name="灯片编号占位符 3"/>
          <p:cNvSpPr>
            <a:spLocks noGrp="1"/>
          </p:cNvSpPr>
          <p:nvPr>
            <p:ph type="sldNum" sz="quarter" idx="12"/>
            <p:custDataLst>
              <p:tags r:id="rId4"/>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10" name="组合 9"/>
          <p:cNvGrpSpPr/>
          <p:nvPr>
            <p:custDataLst>
              <p:tags r:id="rId2"/>
            </p:custDataLst>
          </p:nvPr>
        </p:nvGrpSpPr>
        <p:grpSpPr>
          <a:xfrm>
            <a:off x="0" y="0"/>
            <a:ext cx="9144000" cy="441630"/>
            <a:chOff x="0" y="0"/>
            <a:chExt cx="12192000" cy="588767"/>
          </a:xfrm>
        </p:grpSpPr>
        <p:pic>
          <p:nvPicPr>
            <p:cNvPr id="9" name="图片 8"/>
            <p:cNvPicPr/>
            <p:nvPr userDrawn="1">
              <p:custDataLst>
                <p:tags r:id="rId3"/>
              </p:custDataLst>
            </p:nvPr>
          </p:nvPicPr>
          <p:blipFill>
            <a:blip r:embed="rId4" r:link="rId5" cstate="screen"/>
            <a:stretch>
              <a:fillRect/>
            </a:stretch>
          </p:blipFill>
          <p:spPr>
            <a:xfrm>
              <a:off x="0" y="0"/>
              <a:ext cx="720090" cy="588767"/>
            </a:xfrm>
            <a:prstGeom prst="rect">
              <a:avLst/>
            </a:prstGeom>
          </p:spPr>
        </p:pic>
        <p:pic>
          <p:nvPicPr>
            <p:cNvPr id="8" name="图片 7"/>
            <p:cNvPicPr/>
            <p:nvPr userDrawn="1">
              <p:custDataLst>
                <p:tags r:id="rId6"/>
              </p:custDataLst>
            </p:nvPr>
          </p:nvPicPr>
          <p:blipFill>
            <a:blip r:embed="rId7" r:link="rId8"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9"/>
            </p:custDataLst>
          </p:nvPr>
        </p:nvSpPr>
        <p:spPr>
          <a:xfrm>
            <a:off x="502448" y="332467"/>
            <a:ext cx="8139178" cy="33151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10"/>
            </p:custDataLst>
          </p:nvPr>
        </p:nvSpPr>
        <p:spPr>
          <a:xfrm>
            <a:off x="502448" y="714469"/>
            <a:ext cx="3962432" cy="4042179"/>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11"/>
            </p:custDataLst>
          </p:nvPr>
        </p:nvSpPr>
        <p:spPr>
          <a:xfrm>
            <a:off x="4679194" y="714469"/>
            <a:ext cx="3962432" cy="4042179"/>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2"/>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3"/>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7" name="灯片编号占位符 6"/>
          <p:cNvSpPr>
            <a:spLocks noGrp="1"/>
          </p:cNvSpPr>
          <p:nvPr>
            <p:ph type="sldNum" sz="quarter" idx="12"/>
            <p:custDataLst>
              <p:tags r:id="rId14"/>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FABC47A4-756D-490B-A52F-7D9E2C9FC05F}" type="slidenum">
              <a:rPr lang="zh-CN" altLang="en-US" smtClean="0"/>
            </a:fld>
            <a:endParaRPr lang="zh-CN" altLang="en-US"/>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9" name="组合 8"/>
          <p:cNvGrpSpPr/>
          <p:nvPr>
            <p:custDataLst>
              <p:tags r:id="rId2"/>
            </p:custDataLst>
          </p:nvPr>
        </p:nvGrpSpPr>
        <p:grpSpPr>
          <a:xfrm>
            <a:off x="0" y="0"/>
            <a:ext cx="9144000" cy="441630"/>
            <a:chOff x="0" y="0"/>
            <a:chExt cx="12192000" cy="588767"/>
          </a:xfrm>
        </p:grpSpPr>
        <p:pic>
          <p:nvPicPr>
            <p:cNvPr id="8" name="图片 7"/>
            <p:cNvPicPr/>
            <p:nvPr userDrawn="1">
              <p:custDataLst>
                <p:tags r:id="rId3"/>
              </p:custDataLst>
            </p:nvPr>
          </p:nvPicPr>
          <p:blipFill>
            <a:blip r:embed="rId4" r:link="rId5" cstate="screen"/>
            <a:stretch>
              <a:fillRect/>
            </a:stretch>
          </p:blipFill>
          <p:spPr>
            <a:xfrm>
              <a:off x="0" y="0"/>
              <a:ext cx="720090" cy="588767"/>
            </a:xfrm>
            <a:prstGeom prst="rect">
              <a:avLst/>
            </a:prstGeom>
          </p:spPr>
        </p:pic>
        <p:pic>
          <p:nvPicPr>
            <p:cNvPr id="7" name="图片 6"/>
            <p:cNvPicPr/>
            <p:nvPr userDrawn="1">
              <p:custDataLst>
                <p:tags r:id="rId6"/>
              </p:custDataLst>
            </p:nvPr>
          </p:nvPicPr>
          <p:blipFill>
            <a:blip r:embed="rId7" r:link="rId8" cstate="screen"/>
            <a:stretch>
              <a:fillRect/>
            </a:stretch>
          </p:blipFill>
          <p:spPr>
            <a:xfrm>
              <a:off x="11471910" y="0"/>
              <a:ext cx="720090" cy="588767"/>
            </a:xfrm>
            <a:prstGeom prst="rect">
              <a:avLst/>
            </a:prstGeom>
          </p:spPr>
        </p:pic>
      </p:grpSp>
      <p:sp>
        <p:nvSpPr>
          <p:cNvPr id="2" name="竖排标题 1"/>
          <p:cNvSpPr>
            <a:spLocks noGrp="1"/>
          </p:cNvSpPr>
          <p:nvPr>
            <p:ph type="title" orient="vert"/>
            <p:custDataLst>
              <p:tags r:id="rId9"/>
            </p:custDataLst>
          </p:nvPr>
        </p:nvSpPr>
        <p:spPr>
          <a:xfrm>
            <a:off x="7928351" y="714469"/>
            <a:ext cx="713238" cy="4042179"/>
          </a:xfrm>
        </p:spPr>
        <p:txBody>
          <a:bodyPr vert="eaVert" wrap="square" lIns="90170" tIns="46990" rIns="90170" bIns="46990" rtlCol="0" anchor="ctr" anchorCtr="0">
            <a:norm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10"/>
            </p:custDataLst>
          </p:nvPr>
        </p:nvSpPr>
        <p:spPr>
          <a:xfrm>
            <a:off x="502444" y="714463"/>
            <a:ext cx="7371076" cy="4042179"/>
          </a:xfrm>
        </p:spPr>
        <p:txBody>
          <a:bodyPr vert="eaVert" wrap="square">
            <a:normAutofit/>
          </a:bodyPr>
          <a:lstStyle>
            <a:lvl1pPr indent="0" eaLnBrk="1" fontAlgn="auto" latinLnBrk="0" hangingPunct="1">
              <a:defRPr>
                <a:solidFill>
                  <a:schemeClr val="tx1"/>
                </a:solidFill>
                <a:latin typeface="Arial" panose="020B0604020202020204" pitchFamily="34" charset="0"/>
                <a:ea typeface="微软雅黑" panose="020B0503020204020204" charset="-122"/>
              </a:defRPr>
            </a:lvl1pPr>
            <a:lvl2pPr indent="0" eaLnBrk="1" fontAlgn="auto" latinLnBrk="0" hangingPunct="1">
              <a:defRPr>
                <a:solidFill>
                  <a:schemeClr val="tx1"/>
                </a:solidFill>
                <a:latin typeface="Arial" panose="020B0604020202020204" pitchFamily="34" charset="0"/>
                <a:ea typeface="微软雅黑" panose="020B0503020204020204" charset="-122"/>
              </a:defRPr>
            </a:lvl2pPr>
            <a:lvl3pPr indent="0" eaLnBrk="1" fontAlgn="auto" latinLnBrk="0" hangingPunct="1">
              <a:defRPr>
                <a:solidFill>
                  <a:schemeClr val="tx1"/>
                </a:solidFill>
                <a:latin typeface="Arial" panose="020B0604020202020204" pitchFamily="34" charset="0"/>
                <a:ea typeface="微软雅黑" panose="020B0503020204020204" charset="-122"/>
              </a:defRPr>
            </a:lvl3pPr>
            <a:lvl4pPr indent="0" eaLnBrk="1" fontAlgn="auto" latinLnBrk="0" hangingPunct="1">
              <a:defRPr>
                <a:solidFill>
                  <a:schemeClr val="tx1"/>
                </a:solidFill>
                <a:latin typeface="Arial" panose="020B0604020202020204" pitchFamily="34" charset="0"/>
                <a:ea typeface="微软雅黑" panose="020B0503020204020204" charset="-122"/>
              </a:defRPr>
            </a:lvl4pPr>
            <a:lvl5pPr indent="0" eaLnBrk="1" fontAlgn="auto" latinLnBrk="0" hangingPunct="1">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11"/>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2"/>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13"/>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6" Type="http://schemas.openxmlformats.org/officeDocument/2006/relationships/theme" Target="../theme/theme1.xml"/><Relationship Id="rId25" Type="http://schemas.openxmlformats.org/officeDocument/2006/relationships/tags" Target="../tags/tag150.xml"/><Relationship Id="rId24" Type="http://schemas.openxmlformats.org/officeDocument/2006/relationships/tags" Target="../tags/tag149.xml"/><Relationship Id="rId23" Type="http://schemas.openxmlformats.org/officeDocument/2006/relationships/tags" Target="../tags/tag148.xml"/><Relationship Id="rId22" Type="http://schemas.openxmlformats.org/officeDocument/2006/relationships/tags" Target="../tags/tag147.xml"/><Relationship Id="rId21" Type="http://schemas.openxmlformats.org/officeDocument/2006/relationships/tags" Target="../tags/tag146.xml"/><Relationship Id="rId20" Type="http://schemas.openxmlformats.org/officeDocument/2006/relationships/tags" Target="../tags/tag145.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502412" y="332464"/>
            <a:ext cx="8139178" cy="331514"/>
          </a:xfrm>
          <a:prstGeom prst="rect">
            <a:avLst/>
          </a:prstGeom>
        </p:spPr>
        <p:txBody>
          <a:bodyPr vert="horz" wrap="square"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1"/>
            </p:custDataLst>
          </p:nvPr>
        </p:nvSpPr>
        <p:spPr>
          <a:xfrm>
            <a:off x="502412" y="721138"/>
            <a:ext cx="8139178" cy="4042179"/>
          </a:xfrm>
          <a:prstGeom prst="rect">
            <a:avLst/>
          </a:prstGeom>
        </p:spPr>
        <p:txBody>
          <a:bodyPr vert="horz" wrap="square"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2"/>
            </p:custDataLst>
          </p:nvPr>
        </p:nvSpPr>
        <p:spPr>
          <a:xfrm>
            <a:off x="659807" y="4762963"/>
            <a:ext cx="2025000" cy="237629"/>
          </a:xfrm>
          <a:prstGeom prst="rect">
            <a:avLst/>
          </a:prstGeom>
        </p:spPr>
        <p:txBody>
          <a:bodyPr vert="horz" wrap="square" lIns="91440" tIns="45720" rIns="91440" bIns="45720" rtlCol="0" anchor="ctr">
            <a:normAutofit/>
          </a:bodyPr>
          <a:lstStyle>
            <a:lvl1pPr algn="l">
              <a:defRPr sz="90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3"/>
            </p:custDataLst>
          </p:nvPr>
        </p:nvSpPr>
        <p:spPr>
          <a:xfrm>
            <a:off x="3087000" y="4762963"/>
            <a:ext cx="2970000" cy="237629"/>
          </a:xfrm>
          <a:prstGeom prst="rect">
            <a:avLst/>
          </a:prstGeom>
        </p:spPr>
        <p:txBody>
          <a:bodyPr vert="horz" wrap="square" lIns="91440" tIns="45720" rIns="91440" bIns="45720" rtlCol="0" anchor="ctr">
            <a:normAutofit/>
          </a:bodyPr>
          <a:lstStyle>
            <a:lvl1pPr algn="ctr">
              <a:defRPr sz="90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24"/>
            </p:custDataLst>
          </p:nvPr>
        </p:nvSpPr>
        <p:spPr>
          <a:xfrm>
            <a:off x="6457950" y="4762963"/>
            <a:ext cx="2025000" cy="237629"/>
          </a:xfrm>
          <a:prstGeom prst="rect">
            <a:avLst/>
          </a:prstGeom>
        </p:spPr>
        <p:txBody>
          <a:bodyPr vert="horz" wrap="square" lIns="91440" tIns="45720" rIns="91440" bIns="45720" rtlCol="0" anchor="ctr">
            <a:normAutofit/>
          </a:bodyPr>
          <a:lstStyle>
            <a:lvl1pPr algn="r">
              <a:defRPr sz="90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KSO_TEMPLATE" hidden="1"/>
          <p:cNvSpPr/>
          <p:nvPr>
            <p:custDataLst>
              <p:tags r:id="rId2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lvl1pPr algn="l" defTabSz="685800" rtl="0" eaLnBrk="1" fontAlgn="auto" latinLnBrk="0" hangingPunct="1">
        <a:lnSpc>
          <a:spcPct val="100000"/>
        </a:lnSpc>
        <a:spcBef>
          <a:spcPct val="0"/>
        </a:spcBef>
        <a:buNone/>
        <a:defRPr sz="1800" b="1" u="none" strike="noStrike" kern="1200" cap="none" spc="200" normalizeH="0">
          <a:solidFill>
            <a:schemeClr val="tx1"/>
          </a:solidFill>
          <a:uFillTx/>
          <a:latin typeface="Arial" panose="020B0604020202020204" pitchFamily="34" charset="0"/>
          <a:ea typeface="微软雅黑" panose="020B0503020204020204"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tags" Target="../tags/tag151.xml"/><Relationship Id="rId1"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image" Target="../media/image21.pn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slide" Target="slide16.xml"/><Relationship Id="rId3" Type="http://schemas.openxmlformats.org/officeDocument/2006/relationships/slide" Target="slide12.xml"/><Relationship Id="rId2" Type="http://schemas.openxmlformats.org/officeDocument/2006/relationships/slide" Target="slide13.xml"/><Relationship Id="rId1" Type="http://schemas.openxmlformats.org/officeDocument/2006/relationships/image" Target="../media/image22.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7.xml"/><Relationship Id="rId2" Type="http://schemas.openxmlformats.org/officeDocument/2006/relationships/image" Target="../media/image24.png"/><Relationship Id="rId1" Type="http://schemas.openxmlformats.org/officeDocument/2006/relationships/slide" Target="slide11.xml"/></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7.xml"/><Relationship Id="rId3" Type="http://schemas.openxmlformats.org/officeDocument/2006/relationships/image" Target="../media/image26.png"/><Relationship Id="rId2" Type="http://schemas.openxmlformats.org/officeDocument/2006/relationships/slide" Target="slide11.xml"/><Relationship Id="rId1"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7.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53.xml"/><Relationship Id="rId2" Type="http://schemas.openxmlformats.org/officeDocument/2006/relationships/image" Target="../media/image28.jpeg"/><Relationship Id="rId1" Type="http://schemas.openxmlformats.org/officeDocument/2006/relationships/tags" Target="../tags/tag152.xml"/></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image" Target="../media/image29.jpe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slide" Target="slide11.xml"/><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image" Target="../media/image12.png"/><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image" Target="../media/image9.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image" Target="../media/image14.jpeg"/><Relationship Id="rId1" Type="http://schemas.openxmlformats.org/officeDocument/2006/relationships/image" Target="../media/image1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vmlDrawing" Target="../drawings/vmlDrawing1.vml"/><Relationship Id="rId4" Type="http://schemas.openxmlformats.org/officeDocument/2006/relationships/slideLayout" Target="../slideLayouts/slideLayout7.xml"/><Relationship Id="rId3" Type="http://schemas.openxmlformats.org/officeDocument/2006/relationships/oleObject" Target="../embeddings/oleObject2.bin"/><Relationship Id="rId2" Type="http://schemas.openxmlformats.org/officeDocument/2006/relationships/image" Target="../media/image15.emf"/><Relationship Id="rId1"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vmlDrawing" Target="../drawings/vmlDrawing2.vml"/><Relationship Id="rId4" Type="http://schemas.openxmlformats.org/officeDocument/2006/relationships/slideLayout" Target="../slideLayouts/slideLayout7.xml"/><Relationship Id="rId3" Type="http://schemas.openxmlformats.org/officeDocument/2006/relationships/image" Target="../media/image17.emf"/><Relationship Id="rId2" Type="http://schemas.openxmlformats.org/officeDocument/2006/relationships/oleObject" Target="../embeddings/oleObject3.bin"/><Relationship Id="rId1" Type="http://schemas.openxmlformats.org/officeDocument/2006/relationships/image" Target="../media/image16.jpe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7.xml"/><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srcRect r="531"/>
          <a:stretch>
            <a:fillRect/>
          </a:stretch>
        </p:blipFill>
        <p:spPr>
          <a:xfrm>
            <a:off x="0" y="0"/>
            <a:ext cx="9144000" cy="5143500"/>
          </a:xfrm>
          <a:prstGeom prst="rect">
            <a:avLst/>
          </a:prstGeom>
        </p:spPr>
      </p:pic>
      <p:sp>
        <p:nvSpPr>
          <p:cNvPr id="10" name="矩形 9"/>
          <p:cNvSpPr/>
          <p:nvPr/>
        </p:nvSpPr>
        <p:spPr>
          <a:xfrm>
            <a:off x="4871085" y="3635375"/>
            <a:ext cx="3601720" cy="553085"/>
          </a:xfrm>
          <a:prstGeom prst="rect">
            <a:avLst/>
          </a:prstGeom>
        </p:spPr>
        <p:txBody>
          <a:bodyPr wrap="square">
            <a:spAutoFit/>
          </a:bodyPr>
          <a:lstStyle/>
          <a:p>
            <a:pPr algn="l">
              <a:lnSpc>
                <a:spcPct val="150000"/>
              </a:lnSpc>
            </a:pPr>
            <a:r>
              <a:rPr lang="en-US" altLang="zh-CN" b="1" spc="226" dirty="0">
                <a:solidFill>
                  <a:schemeClr val="tx1"/>
                </a:solidFill>
                <a:latin typeface="楷体" panose="02010609060101010101" charset="-122"/>
                <a:ea typeface="楷体" panose="02010609060101010101" charset="-122"/>
                <a:cs typeface="楷体" panose="02010609060101010101" charset="-122"/>
              </a:rPr>
              <a:t>  </a:t>
            </a:r>
            <a:r>
              <a:rPr lang="en-US" altLang="zh-CN" sz="2000" spc="226" dirty="0">
                <a:solidFill>
                  <a:schemeClr val="tx1"/>
                </a:solidFill>
                <a:latin typeface="微软雅黑" panose="020B0503020204020204" charset="-122"/>
                <a:ea typeface="微软雅黑" panose="020B0503020204020204" charset="-122"/>
              </a:rPr>
              <a:t> </a:t>
            </a:r>
            <a:endParaRPr lang="en-US" altLang="zh-CN" sz="2000" spc="226" dirty="0">
              <a:solidFill>
                <a:schemeClr val="tx1"/>
              </a:solidFill>
              <a:latin typeface="微软雅黑" panose="020B0503020204020204" charset="-122"/>
              <a:ea typeface="微软雅黑" panose="020B0503020204020204" charset="-122"/>
            </a:endParaRPr>
          </a:p>
        </p:txBody>
      </p:sp>
      <p:sp>
        <p:nvSpPr>
          <p:cNvPr id="11" name="文本框 10"/>
          <p:cNvSpPr txBox="1"/>
          <p:nvPr/>
        </p:nvSpPr>
        <p:spPr>
          <a:xfrm>
            <a:off x="4066619" y="1194123"/>
            <a:ext cx="4093845" cy="400110"/>
          </a:xfrm>
          <a:prstGeom prst="rect">
            <a:avLst/>
          </a:prstGeom>
          <a:noFill/>
        </p:spPr>
        <p:txBody>
          <a:bodyPr wrap="square" rtlCol="0">
            <a:spAutoFit/>
          </a:bodyPr>
          <a:lstStyle/>
          <a:p>
            <a:pPr algn="ctr"/>
            <a:r>
              <a:rPr lang="zh-CN" altLang="en-US" sz="2000" b="1" spc="226" dirty="0">
                <a:solidFill>
                  <a:srgbClr val="002060"/>
                </a:solidFill>
                <a:latin typeface="微软雅黑" panose="020B0503020204020204" charset="-122"/>
                <a:ea typeface="微软雅黑" panose="020B0503020204020204" charset="-122"/>
                <a:cs typeface="楷体" panose="02010609060101010101" charset="-122"/>
                <a:sym typeface="+mn-ea"/>
              </a:rPr>
              <a:t>朝阳区线上课堂</a:t>
            </a:r>
            <a:r>
              <a:rPr lang="en-US" altLang="zh-CN" sz="2000" b="1" spc="226" dirty="0" smtClean="0">
                <a:solidFill>
                  <a:srgbClr val="002060"/>
                </a:solidFill>
                <a:latin typeface="微软雅黑" panose="020B0503020204020204" charset="-122"/>
                <a:ea typeface="微软雅黑" panose="020B0503020204020204" charset="-122"/>
                <a:cs typeface="楷体" panose="02010609060101010101" charset="-122"/>
                <a:sym typeface="+mn-ea"/>
              </a:rPr>
              <a:t>·</a:t>
            </a:r>
            <a:r>
              <a:rPr lang="zh-CN" altLang="en-US" sz="2000" b="1" spc="226" dirty="0" smtClean="0">
                <a:solidFill>
                  <a:srgbClr val="002060"/>
                </a:solidFill>
                <a:latin typeface="微软雅黑" panose="020B0503020204020204" charset="-122"/>
                <a:ea typeface="微软雅黑" panose="020B0503020204020204" charset="-122"/>
                <a:cs typeface="楷体" panose="02010609060101010101" charset="-122"/>
                <a:sym typeface="+mn-ea"/>
              </a:rPr>
              <a:t>高一地理</a:t>
            </a:r>
            <a:endParaRPr lang="zh-CN" altLang="en-US" sz="2400" b="1" spc="226" dirty="0">
              <a:solidFill>
                <a:srgbClr val="002060"/>
              </a:solidFill>
              <a:latin typeface="微软雅黑" panose="020B0503020204020204" charset="-122"/>
              <a:ea typeface="微软雅黑" panose="020B0503020204020204" charset="-122"/>
              <a:cs typeface="楷体" panose="02010609060101010101" charset="-122"/>
              <a:sym typeface="+mn-ea"/>
            </a:endParaRPr>
          </a:p>
        </p:txBody>
      </p:sp>
      <p:sp>
        <p:nvSpPr>
          <p:cNvPr id="9" name="文本框 8"/>
          <p:cNvSpPr txBox="1"/>
          <p:nvPr/>
        </p:nvSpPr>
        <p:spPr>
          <a:xfrm>
            <a:off x="3324224" y="3699565"/>
            <a:ext cx="4836240" cy="553085"/>
          </a:xfrm>
          <a:prstGeom prst="rect">
            <a:avLst/>
          </a:prstGeom>
          <a:noFill/>
        </p:spPr>
        <p:txBody>
          <a:bodyPr wrap="square" rtlCol="0">
            <a:spAutoFit/>
          </a:bodyPr>
          <a:lstStyle/>
          <a:p>
            <a:pPr algn="ctr">
              <a:lnSpc>
                <a:spcPct val="150000"/>
              </a:lnSpc>
            </a:pPr>
            <a:r>
              <a:rPr lang="zh-CN" altLang="en-US" sz="2000" spc="226" dirty="0" smtClean="0">
                <a:solidFill>
                  <a:schemeClr val="bg2">
                    <a:lumMod val="10000"/>
                  </a:schemeClr>
                </a:solidFill>
                <a:latin typeface="微软雅黑" panose="020B0503020204020204" charset="-122"/>
                <a:ea typeface="微软雅黑" panose="020B0503020204020204" charset="-122"/>
              </a:rPr>
              <a:t>北京市第十七中学 赵阳</a:t>
            </a:r>
            <a:endParaRPr lang="zh-CN" altLang="en-US" sz="2000" spc="226" dirty="0" smtClean="0">
              <a:solidFill>
                <a:schemeClr val="bg2">
                  <a:lumMod val="10000"/>
                </a:schemeClr>
              </a:solidFill>
              <a:latin typeface="微软雅黑" panose="020B0503020204020204" charset="-122"/>
              <a:ea typeface="微软雅黑" panose="020B0503020204020204" charset="-122"/>
            </a:endParaRPr>
          </a:p>
        </p:txBody>
      </p:sp>
      <p:sp>
        <p:nvSpPr>
          <p:cNvPr id="49160" name="TextBox 12"/>
          <p:cNvSpPr txBox="1"/>
          <p:nvPr/>
        </p:nvSpPr>
        <p:spPr>
          <a:xfrm>
            <a:off x="3215005" y="1880235"/>
            <a:ext cx="5055235" cy="1014730"/>
          </a:xfrm>
          <a:prstGeom prst="rect">
            <a:avLst/>
          </a:prstGeom>
          <a:noFill/>
          <a:ln w="9525">
            <a:noFill/>
          </a:ln>
        </p:spPr>
        <p:txBody>
          <a:bodyPr wrap="square" anchor="t" anchorCtr="0">
            <a:spAutoFit/>
          </a:bodyPr>
          <a:p>
            <a:pPr algn="ctr"/>
            <a:r>
              <a:rPr lang="zh-CN" altLang="en-US" sz="3200" b="1" dirty="0">
                <a:solidFill>
                  <a:schemeClr val="tx1"/>
                </a:solidFill>
                <a:latin typeface="楷体" panose="02010609060101010101" charset="-122"/>
                <a:ea typeface="楷体" panose="02010609060101010101" charset="-122"/>
              </a:rPr>
              <a:t>第二章 乡村与城镇  </a:t>
            </a:r>
            <a:endParaRPr lang="zh-CN" altLang="en-US" sz="3200" b="1" dirty="0">
              <a:solidFill>
                <a:schemeClr val="tx1"/>
              </a:solidFill>
              <a:latin typeface="楷体" panose="02010609060101010101" charset="-122"/>
              <a:ea typeface="楷体" panose="02010609060101010101" charset="-122"/>
            </a:endParaRPr>
          </a:p>
          <a:p>
            <a:pPr algn="ctr"/>
            <a:r>
              <a:rPr lang="zh-CN" altLang="en-US" sz="2800" b="1" dirty="0">
                <a:solidFill>
                  <a:schemeClr val="tx1"/>
                </a:solidFill>
                <a:latin typeface="楷体" panose="02010609060101010101" charset="-122"/>
                <a:ea typeface="楷体" panose="02010609060101010101" charset="-122"/>
                <a:sym typeface="+mn-ea"/>
              </a:rPr>
              <a:t>第二节   城镇化</a:t>
            </a:r>
            <a:endParaRPr lang="zh-CN" altLang="en-US" sz="2800" b="1" dirty="0">
              <a:solidFill>
                <a:schemeClr val="tx1"/>
              </a:solidFill>
              <a:latin typeface="楷体" panose="02010609060101010101" charset="-122"/>
              <a:ea typeface="楷体" panose="02010609060101010101" charset="-122"/>
              <a:sym typeface="+mn-ea"/>
            </a:endParaRPr>
          </a:p>
        </p:txBody>
      </p:sp>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dirty="0"/>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lum bright="-36000" contrast="54000"/>
          </a:blip>
          <a:stretch>
            <a:fillRect/>
          </a:stretch>
        </p:blipFill>
        <p:spPr>
          <a:xfrm>
            <a:off x="135255" y="962025"/>
            <a:ext cx="6563678" cy="3379946"/>
          </a:xfrm>
          <a:prstGeom prst="rect">
            <a:avLst/>
          </a:prstGeom>
        </p:spPr>
      </p:pic>
      <p:sp>
        <p:nvSpPr>
          <p:cNvPr id="5" name="文本框 4"/>
          <p:cNvSpPr txBox="1"/>
          <p:nvPr/>
        </p:nvSpPr>
        <p:spPr>
          <a:xfrm>
            <a:off x="2976086" y="4288155"/>
            <a:ext cx="1306195" cy="299085"/>
          </a:xfrm>
          <a:prstGeom prst="rect">
            <a:avLst/>
          </a:prstGeom>
          <a:noFill/>
        </p:spPr>
        <p:txBody>
          <a:bodyPr wrap="none" rtlCol="0">
            <a:spAutoFit/>
          </a:bodyPr>
          <a:p>
            <a:r>
              <a:rPr lang="zh-CN" altLang="en-US" sz="1350" b="1">
                <a:latin typeface="楷体" panose="02010609060101010101" charset="-122"/>
                <a:ea typeface="楷体" panose="02010609060101010101" charset="-122"/>
              </a:rPr>
              <a:t>城镇人口比例</a:t>
            </a:r>
            <a:r>
              <a:rPr lang="en-US" altLang="zh-CN" sz="1350" b="1">
                <a:latin typeface="楷体" panose="02010609060101010101" charset="-122"/>
                <a:ea typeface="楷体" panose="02010609060101010101" charset="-122"/>
              </a:rPr>
              <a:t>%</a:t>
            </a:r>
            <a:endParaRPr lang="en-US" altLang="zh-CN" sz="1350" b="1">
              <a:latin typeface="楷体" panose="02010609060101010101" charset="-122"/>
              <a:ea typeface="楷体" panose="02010609060101010101" charset="-122"/>
            </a:endParaRPr>
          </a:p>
        </p:txBody>
      </p:sp>
      <p:grpSp>
        <p:nvGrpSpPr>
          <p:cNvPr id="25" name="组合 24"/>
          <p:cNvGrpSpPr/>
          <p:nvPr/>
        </p:nvGrpSpPr>
        <p:grpSpPr>
          <a:xfrm>
            <a:off x="1898650" y="3630295"/>
            <a:ext cx="2162175" cy="548005"/>
            <a:chOff x="3125" y="5717"/>
            <a:chExt cx="3405" cy="863"/>
          </a:xfrm>
        </p:grpSpPr>
        <p:sp>
          <p:nvSpPr>
            <p:cNvPr id="12" name="椭圆 11"/>
            <p:cNvSpPr>
              <a:spLocks noChangeAspect="1"/>
            </p:cNvSpPr>
            <p:nvPr/>
          </p:nvSpPr>
          <p:spPr>
            <a:xfrm>
              <a:off x="3581" y="6250"/>
              <a:ext cx="230" cy="230"/>
            </a:xfrm>
            <a:prstGeom prst="ellipse">
              <a:avLst/>
            </a:prstGeom>
            <a:solidFill>
              <a:srgbClr val="0DAB0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endParaRPr lang="zh-CN" altLang="en-US" sz="1350">
                <a:sym typeface="+mn-ea"/>
              </a:endParaRPr>
            </a:p>
          </p:txBody>
        </p:sp>
        <p:sp>
          <p:nvSpPr>
            <p:cNvPr id="13" name="椭圆 12"/>
            <p:cNvSpPr>
              <a:spLocks noChangeAspect="1"/>
            </p:cNvSpPr>
            <p:nvPr/>
          </p:nvSpPr>
          <p:spPr>
            <a:xfrm>
              <a:off x="4295" y="6250"/>
              <a:ext cx="230" cy="230"/>
            </a:xfrm>
            <a:prstGeom prst="ellipse">
              <a:avLst/>
            </a:prstGeom>
            <a:solidFill>
              <a:srgbClr val="0DAB0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endParaRPr lang="zh-CN" altLang="en-US" sz="1350">
                <a:sym typeface="+mn-ea"/>
              </a:endParaRPr>
            </a:p>
          </p:txBody>
        </p:sp>
        <p:sp>
          <p:nvSpPr>
            <p:cNvPr id="14" name="椭圆 13"/>
            <p:cNvSpPr>
              <a:spLocks noChangeAspect="1"/>
            </p:cNvSpPr>
            <p:nvPr/>
          </p:nvSpPr>
          <p:spPr>
            <a:xfrm>
              <a:off x="4822" y="6250"/>
              <a:ext cx="230" cy="230"/>
            </a:xfrm>
            <a:prstGeom prst="ellipse">
              <a:avLst/>
            </a:prstGeom>
            <a:solidFill>
              <a:srgbClr val="0DAB0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endParaRPr lang="zh-CN" altLang="en-US" sz="1350">
                <a:sym typeface="+mn-ea"/>
              </a:endParaRPr>
            </a:p>
          </p:txBody>
        </p:sp>
        <p:sp>
          <p:nvSpPr>
            <p:cNvPr id="15" name="椭圆 14"/>
            <p:cNvSpPr>
              <a:spLocks noChangeAspect="1"/>
            </p:cNvSpPr>
            <p:nvPr/>
          </p:nvSpPr>
          <p:spPr>
            <a:xfrm>
              <a:off x="6300" y="5717"/>
              <a:ext cx="230" cy="230"/>
            </a:xfrm>
            <a:prstGeom prst="ellipse">
              <a:avLst/>
            </a:prstGeom>
            <a:solidFill>
              <a:srgbClr val="0DAB0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16" name="椭圆 15"/>
            <p:cNvSpPr>
              <a:spLocks noChangeAspect="1"/>
            </p:cNvSpPr>
            <p:nvPr/>
          </p:nvSpPr>
          <p:spPr>
            <a:xfrm>
              <a:off x="3125" y="6350"/>
              <a:ext cx="230" cy="230"/>
            </a:xfrm>
            <a:prstGeom prst="ellipse">
              <a:avLst/>
            </a:prstGeom>
            <a:solidFill>
              <a:srgbClr val="0DAB0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endParaRPr lang="zh-CN" altLang="en-US" sz="1350">
                <a:sym typeface="+mn-ea"/>
              </a:endParaRPr>
            </a:p>
          </p:txBody>
        </p:sp>
      </p:grpSp>
      <p:grpSp>
        <p:nvGrpSpPr>
          <p:cNvPr id="4" name="组合 3"/>
          <p:cNvGrpSpPr/>
          <p:nvPr/>
        </p:nvGrpSpPr>
        <p:grpSpPr>
          <a:xfrm>
            <a:off x="5335270" y="1226185"/>
            <a:ext cx="1270635" cy="1109345"/>
            <a:chOff x="8537" y="1931"/>
            <a:chExt cx="2001" cy="1747"/>
          </a:xfrm>
        </p:grpSpPr>
        <p:sp>
          <p:nvSpPr>
            <p:cNvPr id="7" name="椭圆 6"/>
            <p:cNvSpPr>
              <a:spLocks noChangeAspect="1"/>
            </p:cNvSpPr>
            <p:nvPr/>
          </p:nvSpPr>
          <p:spPr>
            <a:xfrm>
              <a:off x="8616" y="1931"/>
              <a:ext cx="230" cy="2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8" name="椭圆 7"/>
            <p:cNvSpPr>
              <a:spLocks noChangeAspect="1"/>
            </p:cNvSpPr>
            <p:nvPr/>
          </p:nvSpPr>
          <p:spPr>
            <a:xfrm>
              <a:off x="8766" y="2446"/>
              <a:ext cx="230" cy="2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9" name="椭圆 8"/>
            <p:cNvSpPr>
              <a:spLocks noChangeAspect="1"/>
            </p:cNvSpPr>
            <p:nvPr/>
          </p:nvSpPr>
          <p:spPr>
            <a:xfrm>
              <a:off x="8766" y="2873"/>
              <a:ext cx="230" cy="2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10" name="椭圆 9"/>
            <p:cNvSpPr>
              <a:spLocks noChangeAspect="1"/>
            </p:cNvSpPr>
            <p:nvPr/>
          </p:nvSpPr>
          <p:spPr>
            <a:xfrm>
              <a:off x="10308" y="2675"/>
              <a:ext cx="230" cy="2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11" name="椭圆 10"/>
            <p:cNvSpPr>
              <a:spLocks noChangeAspect="1"/>
            </p:cNvSpPr>
            <p:nvPr/>
          </p:nvSpPr>
          <p:spPr>
            <a:xfrm>
              <a:off x="8537" y="3017"/>
              <a:ext cx="230" cy="2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17" name="椭圆 16"/>
            <p:cNvSpPr>
              <a:spLocks noChangeAspect="1"/>
            </p:cNvSpPr>
            <p:nvPr/>
          </p:nvSpPr>
          <p:spPr>
            <a:xfrm>
              <a:off x="9732" y="3448"/>
              <a:ext cx="230" cy="2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grpSp>
      <p:sp>
        <p:nvSpPr>
          <p:cNvPr id="18" name="文本框 17"/>
          <p:cNvSpPr txBox="1"/>
          <p:nvPr/>
        </p:nvSpPr>
        <p:spPr>
          <a:xfrm>
            <a:off x="1898333" y="4616291"/>
            <a:ext cx="4478655" cy="337185"/>
          </a:xfrm>
          <a:prstGeom prst="rect">
            <a:avLst/>
          </a:prstGeom>
          <a:noFill/>
        </p:spPr>
        <p:txBody>
          <a:bodyPr wrap="none" rtlCol="0">
            <a:spAutoFit/>
          </a:bodyPr>
          <a:p>
            <a:r>
              <a:rPr lang="zh-CN" altLang="en-US" sz="1600" b="1">
                <a:latin typeface="微软雅黑 Light" panose="020B0502040204020203" charset="-122"/>
                <a:ea typeface="微软雅黑 Light" panose="020B0502040204020203" charset="-122"/>
                <a:cs typeface="微软雅黑 Light" panose="020B0502040204020203" charset="-122"/>
              </a:rPr>
              <a:t>部分国家城镇化水平与经济发展水平（</a:t>
            </a:r>
            <a:r>
              <a:rPr lang="en-US" altLang="zh-CN" sz="1600" b="1">
                <a:latin typeface="微软雅黑 Light" panose="020B0502040204020203" charset="-122"/>
                <a:ea typeface="微软雅黑 Light" panose="020B0502040204020203" charset="-122"/>
                <a:cs typeface="微软雅黑 Light" panose="020B0502040204020203" charset="-122"/>
              </a:rPr>
              <a:t>2014</a:t>
            </a:r>
            <a:r>
              <a:rPr lang="zh-CN" altLang="en-US" sz="1600" b="1">
                <a:latin typeface="微软雅黑 Light" panose="020B0502040204020203" charset="-122"/>
                <a:ea typeface="微软雅黑 Light" panose="020B0502040204020203" charset="-122"/>
                <a:cs typeface="微软雅黑 Light" panose="020B0502040204020203" charset="-122"/>
              </a:rPr>
              <a:t>年）</a:t>
            </a:r>
            <a:endParaRPr lang="zh-CN" altLang="en-US" sz="1600" b="1">
              <a:latin typeface="微软雅黑 Light" panose="020B0502040204020203" charset="-122"/>
              <a:ea typeface="微软雅黑 Light" panose="020B0502040204020203" charset="-122"/>
              <a:cs typeface="微软雅黑 Light" panose="020B0502040204020203" charset="-122"/>
            </a:endParaRPr>
          </a:p>
        </p:txBody>
      </p:sp>
      <p:sp>
        <p:nvSpPr>
          <p:cNvPr id="20" name="文本框 19"/>
          <p:cNvSpPr txBox="1"/>
          <p:nvPr/>
        </p:nvSpPr>
        <p:spPr>
          <a:xfrm>
            <a:off x="6606540" y="1172210"/>
            <a:ext cx="2528570" cy="1198880"/>
          </a:xfrm>
          <a:prstGeom prst="rect">
            <a:avLst/>
          </a:prstGeom>
          <a:solidFill>
            <a:schemeClr val="tx1"/>
          </a:solidFill>
        </p:spPr>
        <p:txBody>
          <a:bodyPr wrap="square" rtlCol="0" anchor="t">
            <a:spAutoFit/>
          </a:bodyPr>
          <a:p>
            <a:pPr lvl="0" algn="l"/>
            <a:r>
              <a:rPr lang="zh-CN" b="1">
                <a:solidFill>
                  <a:srgbClr val="FFFF00"/>
                </a:solidFill>
                <a:latin typeface="微软雅黑 Light" panose="020B0502040204020203" charset="-122"/>
                <a:ea typeface="微软雅黑 Light" panose="020B0502040204020203" charset="-122"/>
                <a:sym typeface="+mn-ea"/>
              </a:rPr>
              <a:t>图中阿根廷、墨西哥、巴西等国家的城镇人口比例与人均国内生产总值是否协调？</a:t>
            </a:r>
            <a:endParaRPr lang="zh-CN" b="1">
              <a:solidFill>
                <a:srgbClr val="FFFF00"/>
              </a:solidFill>
              <a:latin typeface="微软雅黑 Light" panose="020B0502040204020203" charset="-122"/>
              <a:ea typeface="微软雅黑 Light" panose="020B0502040204020203" charset="-122"/>
              <a:sym typeface="+mn-ea"/>
            </a:endParaRPr>
          </a:p>
        </p:txBody>
      </p:sp>
      <p:grpSp>
        <p:nvGrpSpPr>
          <p:cNvPr id="26" name="组合 25"/>
          <p:cNvGrpSpPr/>
          <p:nvPr/>
        </p:nvGrpSpPr>
        <p:grpSpPr>
          <a:xfrm>
            <a:off x="5335270" y="3360420"/>
            <a:ext cx="904875" cy="361950"/>
            <a:chOff x="8537" y="5292"/>
            <a:chExt cx="1425" cy="570"/>
          </a:xfrm>
        </p:grpSpPr>
        <p:sp>
          <p:nvSpPr>
            <p:cNvPr id="21" name="椭圆 20"/>
            <p:cNvSpPr>
              <a:spLocks noChangeAspect="1"/>
            </p:cNvSpPr>
            <p:nvPr/>
          </p:nvSpPr>
          <p:spPr>
            <a:xfrm>
              <a:off x="8537" y="5632"/>
              <a:ext cx="230" cy="2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endParaRPr lang="zh-CN" altLang="en-US" sz="1350">
                <a:sym typeface="+mn-ea"/>
              </a:endParaRPr>
            </a:p>
          </p:txBody>
        </p:sp>
        <p:sp>
          <p:nvSpPr>
            <p:cNvPr id="22" name="椭圆 21"/>
            <p:cNvSpPr>
              <a:spLocks noChangeAspect="1"/>
            </p:cNvSpPr>
            <p:nvPr/>
          </p:nvSpPr>
          <p:spPr>
            <a:xfrm>
              <a:off x="9086" y="5552"/>
              <a:ext cx="230" cy="2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endParaRPr lang="zh-CN" altLang="en-US" sz="1350">
                <a:sym typeface="+mn-ea"/>
              </a:endParaRPr>
            </a:p>
          </p:txBody>
        </p:sp>
        <p:sp>
          <p:nvSpPr>
            <p:cNvPr id="23" name="椭圆 22"/>
            <p:cNvSpPr>
              <a:spLocks noChangeAspect="1"/>
            </p:cNvSpPr>
            <p:nvPr/>
          </p:nvSpPr>
          <p:spPr>
            <a:xfrm>
              <a:off x="9732" y="5292"/>
              <a:ext cx="230" cy="2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grpSp>
      <p:sp>
        <p:nvSpPr>
          <p:cNvPr id="24" name="文本框 23"/>
          <p:cNvSpPr txBox="1"/>
          <p:nvPr/>
        </p:nvSpPr>
        <p:spPr>
          <a:xfrm>
            <a:off x="6880226" y="2715419"/>
            <a:ext cx="1787525" cy="645160"/>
          </a:xfrm>
          <a:prstGeom prst="rect">
            <a:avLst/>
          </a:prstGeom>
          <a:noFill/>
        </p:spPr>
        <p:txBody>
          <a:bodyPr wrap="none" rtlCol="0" anchor="t">
            <a:spAutoFit/>
          </a:bodyPr>
          <a:p>
            <a:pPr lvl="0" algn="ctr"/>
            <a:r>
              <a:rPr lang="zh-CN" b="1">
                <a:solidFill>
                  <a:srgbClr val="FF0000"/>
                </a:solidFill>
                <a:latin typeface="微软雅黑 Light" panose="020B0502040204020203" charset="-122"/>
                <a:ea typeface="微软雅黑 Light" panose="020B0502040204020203" charset="-122"/>
                <a:sym typeface="+mn-ea"/>
              </a:rPr>
              <a:t>不协调</a:t>
            </a:r>
            <a:endParaRPr lang="zh-CN" b="1">
              <a:solidFill>
                <a:srgbClr val="FF0000"/>
              </a:solidFill>
              <a:latin typeface="微软雅黑 Light" panose="020B0502040204020203" charset="-122"/>
              <a:ea typeface="微软雅黑 Light" panose="020B0502040204020203" charset="-122"/>
              <a:sym typeface="+mn-ea"/>
            </a:endParaRPr>
          </a:p>
          <a:p>
            <a:pPr lvl="0" algn="ctr"/>
            <a:r>
              <a:rPr lang="zh-CN" b="1">
                <a:solidFill>
                  <a:srgbClr val="FF0000"/>
                </a:solidFill>
                <a:latin typeface="微软雅黑 Light" panose="020B0502040204020203" charset="-122"/>
                <a:ea typeface="微软雅黑 Light" panose="020B0502040204020203" charset="-122"/>
                <a:sym typeface="+mn-ea"/>
              </a:rPr>
              <a:t>虚假城市化现象</a:t>
            </a:r>
            <a:endParaRPr lang="zh-CN" b="1">
              <a:solidFill>
                <a:srgbClr val="FF0000"/>
              </a:solidFill>
              <a:latin typeface="微软雅黑 Light" panose="020B0502040204020203" charset="-122"/>
              <a:ea typeface="微软雅黑 Light" panose="020B0502040204020203" charset="-122"/>
              <a:sym typeface="+mn-ea"/>
            </a:endParaRPr>
          </a:p>
        </p:txBody>
      </p:sp>
      <p:sp>
        <p:nvSpPr>
          <p:cNvPr id="27" name="文本框 26"/>
          <p:cNvSpPr txBox="1"/>
          <p:nvPr/>
        </p:nvSpPr>
        <p:spPr>
          <a:xfrm>
            <a:off x="318770" y="106680"/>
            <a:ext cx="7755255" cy="645160"/>
          </a:xfrm>
          <a:prstGeom prst="rect">
            <a:avLst/>
          </a:prstGeom>
          <a:solidFill>
            <a:schemeClr val="tx1"/>
          </a:solidFill>
        </p:spPr>
        <p:txBody>
          <a:bodyPr wrap="square" rtlCol="0" anchor="t">
            <a:spAutoFit/>
          </a:bodyPr>
          <a:p>
            <a:pPr lvl="0" algn="l"/>
            <a:r>
              <a:rPr lang="zh-CN" b="1">
                <a:solidFill>
                  <a:srgbClr val="FFFF00"/>
                </a:solidFill>
                <a:latin typeface="微软雅黑 Light" panose="020B0502040204020203" charset="-122"/>
                <a:ea typeface="微软雅黑 Light" panose="020B0502040204020203" charset="-122"/>
                <a:sym typeface="+mn-ea"/>
              </a:rPr>
              <a:t>从图中可以看出一些发达国家和发展中国家城镇人口比例与人均国民生产总值之间整体呈现出何种关系？</a:t>
            </a:r>
            <a:endParaRPr lang="zh-CN" b="1">
              <a:solidFill>
                <a:srgbClr val="FFFF00"/>
              </a:solidFill>
              <a:latin typeface="微软雅黑 Light" panose="020B0502040204020203" charset="-122"/>
              <a:ea typeface="微软雅黑 Light" panose="020B0502040204020203" charset="-122"/>
              <a:sym typeface="+mn-ea"/>
            </a:endParaRPr>
          </a:p>
        </p:txBody>
      </p:sp>
      <p:sp>
        <p:nvSpPr>
          <p:cNvPr id="28" name="文本框 27"/>
          <p:cNvSpPr txBox="1"/>
          <p:nvPr/>
        </p:nvSpPr>
        <p:spPr>
          <a:xfrm>
            <a:off x="3639185" y="402590"/>
            <a:ext cx="1099185" cy="460375"/>
          </a:xfrm>
          <a:prstGeom prst="rect">
            <a:avLst/>
          </a:prstGeom>
          <a:noFill/>
        </p:spPr>
        <p:txBody>
          <a:bodyPr wrap="none" rtlCol="0" anchor="t">
            <a:spAutoFit/>
          </a:bodyPr>
          <a:p>
            <a:r>
              <a:rPr lang="zh-CN" sz="2400" b="1">
                <a:solidFill>
                  <a:schemeClr val="bg1"/>
                </a:solidFill>
                <a:latin typeface="微软雅黑 Light" panose="020B0502040204020203" charset="-122"/>
                <a:ea typeface="微软雅黑 Light" panose="020B0502040204020203" charset="-122"/>
                <a:sym typeface="+mn-ea"/>
              </a:rPr>
              <a:t>正相关</a:t>
            </a:r>
            <a:endParaRPr lang="zh-CN" altLang="en-US" sz="2400" b="1">
              <a:solidFill>
                <a:schemeClr val="bg1"/>
              </a:solidFill>
              <a:latin typeface="微软雅黑 Light" panose="020B0502040204020203" charset="-122"/>
              <a:ea typeface="微软雅黑 Light" panose="020B0502040204020203" charset="-122"/>
              <a:sym typeface="+mn-ea"/>
            </a:endParaRPr>
          </a:p>
        </p:txBody>
      </p:sp>
      <p:sp>
        <p:nvSpPr>
          <p:cNvPr id="3" name="文本框 2"/>
          <p:cNvSpPr txBox="1"/>
          <p:nvPr/>
        </p:nvSpPr>
        <p:spPr>
          <a:xfrm>
            <a:off x="6699250" y="3525520"/>
            <a:ext cx="2317115" cy="645160"/>
          </a:xfrm>
          <a:prstGeom prst="rect">
            <a:avLst/>
          </a:prstGeom>
          <a:noFill/>
        </p:spPr>
        <p:txBody>
          <a:bodyPr wrap="square" rtlCol="0" anchor="t">
            <a:spAutoFit/>
          </a:bodyPr>
          <a:p>
            <a:pPr algn="just"/>
            <a:r>
              <a:rPr lang="zh-CN" b="1">
                <a:latin typeface="微软雅黑 Light" panose="020B0502040204020203" charset="-122"/>
                <a:ea typeface="微软雅黑 Light" panose="020B0502040204020203" charset="-122"/>
                <a:sym typeface="+mn-ea"/>
              </a:rPr>
              <a:t>造成失业率高，贫困等社会问题。</a:t>
            </a:r>
            <a:endParaRPr lang="zh-CN" altLang="en-US" b="1">
              <a:latin typeface="微软雅黑 Light" panose="020B0502040204020203" charset="-122"/>
              <a:ea typeface="微软雅黑 Light" panose="020B0502040204020203"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500"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 Box 6"/>
          <p:cNvSpPr txBox="1"/>
          <p:nvPr/>
        </p:nvSpPr>
        <p:spPr>
          <a:xfrm>
            <a:off x="-13335" y="1880235"/>
            <a:ext cx="5062220" cy="1014730"/>
          </a:xfrm>
          <a:prstGeom prst="rect">
            <a:avLst/>
          </a:prstGeom>
          <a:noFill/>
          <a:ln w="9525">
            <a:noFill/>
          </a:ln>
        </p:spPr>
        <p:txBody>
          <a:bodyPr wrap="square" anchor="t" anchorCtr="0">
            <a:spAutoFit/>
          </a:bodyPr>
          <a:p>
            <a:pPr eaLnBrk="1">
              <a:lnSpc>
                <a:spcPct val="100000"/>
              </a:lnSpc>
            </a:pPr>
            <a:r>
              <a:rPr lang="en-US" altLang="zh-CN" sz="1500" b="1" dirty="0">
                <a:solidFill>
                  <a:schemeClr val="tx1"/>
                </a:solidFill>
                <a:latin typeface="微软雅黑 Light" panose="020B0502040204020203" charset="-122"/>
                <a:ea typeface="微软雅黑 Light" panose="020B0502040204020203" charset="-122"/>
              </a:rPr>
              <a:t>2</a:t>
            </a:r>
            <a:r>
              <a:rPr lang="zh-CN" altLang="en-US" sz="1500" b="1" dirty="0">
                <a:solidFill>
                  <a:schemeClr val="tx1"/>
                </a:solidFill>
                <a:latin typeface="微软雅黑 Light" panose="020B0502040204020203" charset="-122"/>
                <a:ea typeface="微软雅黑 Light" panose="020B0502040204020203" charset="-122"/>
              </a:rPr>
              <a:t>、</a:t>
            </a:r>
            <a:r>
              <a:rPr lang="en-US" altLang="zh-CN" sz="1500" b="1" dirty="0">
                <a:solidFill>
                  <a:schemeClr val="tx1"/>
                </a:solidFill>
                <a:latin typeface="微软雅黑 Light" panose="020B0502040204020203" charset="-122"/>
                <a:ea typeface="微软雅黑 Light" panose="020B0502040204020203" charset="-122"/>
              </a:rPr>
              <a:t>2010</a:t>
            </a:r>
            <a:r>
              <a:rPr lang="zh-CN" altLang="en-US" sz="1500" b="1" dirty="0">
                <a:solidFill>
                  <a:schemeClr val="tx1"/>
                </a:solidFill>
                <a:latin typeface="微软雅黑 Light" panose="020B0502040204020203" charset="-122"/>
                <a:ea typeface="微软雅黑 Light" panose="020B0502040204020203" charset="-122"/>
              </a:rPr>
              <a:t>年上海世博会的主题 </a:t>
            </a:r>
            <a:r>
              <a:rPr lang="en-US" altLang="zh-CN" sz="1500" b="1" dirty="0">
                <a:solidFill>
                  <a:schemeClr val="tx1"/>
                </a:solidFill>
                <a:latin typeface="微软雅黑 Light" panose="020B0502040204020203" charset="-122"/>
                <a:ea typeface="微软雅黑 Light" panose="020B0502040204020203" charset="-122"/>
              </a:rPr>
              <a:t>”</a:t>
            </a:r>
            <a:r>
              <a:rPr lang="zh-CN" altLang="en-US" sz="1500" b="1" dirty="0">
                <a:solidFill>
                  <a:schemeClr val="tx1"/>
                </a:solidFill>
                <a:latin typeface="微软雅黑 Light" panose="020B0502040204020203" charset="-122"/>
                <a:ea typeface="微软雅黑 Light" panose="020B0502040204020203" charset="-122"/>
              </a:rPr>
              <a:t>城市，让生活更美好</a:t>
            </a:r>
            <a:r>
              <a:rPr lang="en-US" altLang="zh-CN" sz="1500" b="1" dirty="0">
                <a:solidFill>
                  <a:schemeClr val="tx1"/>
                </a:solidFill>
                <a:latin typeface="微软雅黑 Light" panose="020B0502040204020203" charset="-122"/>
                <a:ea typeface="微软雅黑 Light" panose="020B0502040204020203" charset="-122"/>
              </a:rPr>
              <a:t>“</a:t>
            </a:r>
            <a:r>
              <a:rPr lang="zh-CN" altLang="en-US" sz="1500" b="1" dirty="0">
                <a:solidFill>
                  <a:schemeClr val="tx1"/>
                </a:solidFill>
                <a:latin typeface="微软雅黑 Light" panose="020B0502040204020203" charset="-122"/>
                <a:ea typeface="微软雅黑 Light" panose="020B0502040204020203" charset="-122"/>
              </a:rPr>
              <a:t>。</a:t>
            </a:r>
            <a:endParaRPr lang="zh-CN" altLang="en-US" sz="1500" b="1" dirty="0">
              <a:solidFill>
                <a:schemeClr val="tx1"/>
              </a:solidFill>
              <a:latin typeface="微软雅黑 Light" panose="020B0502040204020203" charset="-122"/>
              <a:ea typeface="微软雅黑 Light" panose="020B0502040204020203" charset="-122"/>
            </a:endParaRPr>
          </a:p>
          <a:p>
            <a:pPr eaLnBrk="1">
              <a:lnSpc>
                <a:spcPct val="100000"/>
              </a:lnSpc>
            </a:pPr>
            <a:r>
              <a:rPr lang="zh-CN" altLang="en-US" sz="1500" b="1" dirty="0">
                <a:solidFill>
                  <a:schemeClr val="tx1"/>
                </a:solidFill>
                <a:latin typeface="微软雅黑 Light" panose="020B0502040204020203" charset="-122"/>
                <a:ea typeface="微软雅黑 Light" panose="020B0502040204020203" charset="-122"/>
              </a:rPr>
              <a:t>为何定这个主题？</a:t>
            </a:r>
            <a:endParaRPr lang="zh-CN" altLang="en-US" sz="1500" b="1" dirty="0">
              <a:solidFill>
                <a:schemeClr val="tx1"/>
              </a:solidFill>
              <a:latin typeface="微软雅黑 Light" panose="020B0502040204020203" charset="-122"/>
              <a:ea typeface="微软雅黑 Light" panose="020B0502040204020203" charset="-122"/>
            </a:endParaRPr>
          </a:p>
          <a:p>
            <a:pPr eaLnBrk="1">
              <a:lnSpc>
                <a:spcPct val="100000"/>
              </a:lnSpc>
            </a:pPr>
            <a:r>
              <a:rPr lang="zh-CN" altLang="en-US" sz="1500" b="1" dirty="0">
                <a:solidFill>
                  <a:schemeClr val="tx1"/>
                </a:solidFill>
                <a:latin typeface="微软雅黑 Light" panose="020B0502040204020203" charset="-122"/>
                <a:ea typeface="微软雅黑 Light" panose="020B0502040204020203" charset="-122"/>
              </a:rPr>
              <a:t>城市为我们的生产、生活带来哪些改变？</a:t>
            </a:r>
            <a:endParaRPr lang="zh-CN" altLang="en-US" sz="1500" b="1" dirty="0">
              <a:solidFill>
                <a:schemeClr val="tx1"/>
              </a:solidFill>
              <a:latin typeface="微软雅黑 Light" panose="020B0502040204020203" charset="-122"/>
              <a:ea typeface="微软雅黑 Light" panose="020B0502040204020203" charset="-122"/>
            </a:endParaRPr>
          </a:p>
          <a:p>
            <a:pPr eaLnBrk="1">
              <a:lnSpc>
                <a:spcPct val="100000"/>
              </a:lnSpc>
            </a:pPr>
            <a:r>
              <a:rPr lang="zh-CN" altLang="en-US" sz="1500" b="1" dirty="0">
                <a:solidFill>
                  <a:schemeClr val="tx1"/>
                </a:solidFill>
                <a:latin typeface="微软雅黑 Light" panose="020B0502040204020203" charset="-122"/>
                <a:ea typeface="微软雅黑 Light" panose="020B0502040204020203" charset="-122"/>
              </a:rPr>
              <a:t>我们所生活的城市在发展过程中又面临哪些问题？</a:t>
            </a:r>
            <a:endParaRPr lang="zh-CN" altLang="en-US" sz="1500" b="1" dirty="0">
              <a:solidFill>
                <a:schemeClr val="tx1"/>
              </a:solidFill>
              <a:latin typeface="微软雅黑 Light" panose="020B0502040204020203" charset="-122"/>
              <a:ea typeface="微软雅黑 Light" panose="020B0502040204020203" charset="-122"/>
            </a:endParaRPr>
          </a:p>
        </p:txBody>
      </p:sp>
      <p:sp>
        <p:nvSpPr>
          <p:cNvPr id="67586" name="Text Box 3"/>
          <p:cNvSpPr txBox="1"/>
          <p:nvPr/>
        </p:nvSpPr>
        <p:spPr>
          <a:xfrm>
            <a:off x="-13414" y="62469"/>
            <a:ext cx="4156471" cy="668020"/>
          </a:xfrm>
          <a:prstGeom prst="rect">
            <a:avLst/>
          </a:prstGeom>
          <a:noFill/>
          <a:ln w="9525">
            <a:noFill/>
          </a:ln>
        </p:spPr>
        <p:txBody>
          <a:bodyPr wrap="square" anchor="t" anchorCtr="0">
            <a:spAutoFit/>
          </a:bodyPr>
          <a:p>
            <a:pPr>
              <a:spcBef>
                <a:spcPct val="50000"/>
              </a:spcBef>
            </a:pPr>
            <a:r>
              <a:rPr lang="zh-CN" altLang="zh-CN" sz="1500" dirty="0">
                <a:sym typeface="+mn-ea"/>
              </a:rPr>
              <a:t>【任务四】</a:t>
            </a:r>
            <a:endParaRPr lang="zh-CN" altLang="zh-CN" sz="1500" dirty="0">
              <a:sym typeface="+mn-ea"/>
            </a:endParaRPr>
          </a:p>
          <a:p>
            <a:pPr>
              <a:spcBef>
                <a:spcPct val="50000"/>
              </a:spcBef>
            </a:pPr>
            <a:r>
              <a:rPr lang="en-US" altLang="zh-CN" sz="1500" dirty="0">
                <a:sym typeface="+mn-ea"/>
              </a:rPr>
              <a:t>1</a:t>
            </a:r>
            <a:r>
              <a:rPr lang="zh-CN" altLang="en-US" sz="1500" dirty="0">
                <a:sym typeface="+mn-ea"/>
              </a:rPr>
              <a:t>、概括中国的城镇化特点。</a:t>
            </a:r>
            <a:endParaRPr lang="zh-CN" altLang="en-US" sz="1500" dirty="0">
              <a:sym typeface="+mn-ea"/>
            </a:endParaRPr>
          </a:p>
        </p:txBody>
      </p:sp>
      <p:sp>
        <p:nvSpPr>
          <p:cNvPr id="67589" name="Text Box 15"/>
          <p:cNvSpPr txBox="1"/>
          <p:nvPr/>
        </p:nvSpPr>
        <p:spPr>
          <a:xfrm>
            <a:off x="6120289" y="2986723"/>
            <a:ext cx="1885950" cy="299085"/>
          </a:xfrm>
          <a:prstGeom prst="rect">
            <a:avLst/>
          </a:prstGeom>
          <a:noFill/>
          <a:ln w="9525">
            <a:noFill/>
          </a:ln>
        </p:spPr>
        <p:txBody>
          <a:bodyPr anchor="t" anchorCtr="0">
            <a:spAutoFit/>
          </a:bodyPr>
          <a:p>
            <a:pPr>
              <a:spcBef>
                <a:spcPct val="50000"/>
              </a:spcBef>
            </a:pPr>
            <a:r>
              <a:rPr lang="zh-CN" altLang="en-US" sz="1350" b="1" dirty="0">
                <a:solidFill>
                  <a:schemeClr val="tx1"/>
                </a:solidFill>
                <a:latin typeface="微软雅黑 Light" panose="020B0502040204020203" charset="-122"/>
                <a:ea typeface="微软雅黑 Light" panose="020B0502040204020203" charset="-122"/>
              </a:rPr>
              <a:t>中国城镇化进程曲线</a:t>
            </a:r>
            <a:endParaRPr lang="zh-CN" altLang="en-US" sz="1350" b="1" dirty="0">
              <a:solidFill>
                <a:schemeClr val="tx1"/>
              </a:solidFill>
              <a:latin typeface="微软雅黑 Light" panose="020B0502040204020203" charset="-122"/>
              <a:ea typeface="微软雅黑 Light" panose="020B0502040204020203" charset="-122"/>
            </a:endParaRPr>
          </a:p>
        </p:txBody>
      </p:sp>
      <p:sp>
        <p:nvSpPr>
          <p:cNvPr id="2" name="文本框 1"/>
          <p:cNvSpPr txBox="1"/>
          <p:nvPr/>
        </p:nvSpPr>
        <p:spPr>
          <a:xfrm>
            <a:off x="53340" y="3068955"/>
            <a:ext cx="4449445" cy="337185"/>
          </a:xfrm>
          <a:prstGeom prst="rect">
            <a:avLst/>
          </a:prstGeom>
          <a:noFill/>
          <a:ln w="9525">
            <a:noFill/>
          </a:ln>
        </p:spPr>
        <p:txBody>
          <a:bodyPr wrap="square" anchor="t" anchorCtr="0">
            <a:spAutoFit/>
          </a:bodyPr>
          <a:p>
            <a:pPr indent="-342900" eaLnBrk="1">
              <a:lnSpc>
                <a:spcPct val="100000"/>
              </a:lnSpc>
            </a:pPr>
            <a:r>
              <a:rPr lang="zh-CN" altLang="en-US" sz="1600" b="1" dirty="0">
                <a:solidFill>
                  <a:srgbClr val="FF0000"/>
                </a:solidFill>
                <a:latin typeface="微软雅黑 Light" panose="020B0502040204020203" charset="-122"/>
                <a:ea typeface="微软雅黑 Light" panose="020B0502040204020203" charset="-122"/>
                <a:sym typeface="宋体" panose="02010600030101010101" pitchFamily="2" charset="-122"/>
              </a:rPr>
              <a:t>交通拥挤，住房紧张，就业困难，环境污染</a:t>
            </a:r>
            <a:r>
              <a:rPr lang="en-US" altLang="zh-CN" sz="1600" b="1" dirty="0">
                <a:solidFill>
                  <a:srgbClr val="FF0000"/>
                </a:solidFill>
                <a:latin typeface="微软雅黑 Light" panose="020B0502040204020203" charset="-122"/>
                <a:ea typeface="微软雅黑 Light" panose="020B0502040204020203" charset="-122"/>
                <a:sym typeface="宋体" panose="02010600030101010101" pitchFamily="2" charset="-122"/>
              </a:rPr>
              <a:t>……</a:t>
            </a:r>
            <a:endParaRPr lang="en-US" altLang="zh-CN" sz="1600" b="1" dirty="0">
              <a:solidFill>
                <a:srgbClr val="FF0000"/>
              </a:solidFill>
              <a:latin typeface="微软雅黑 Light" panose="020B0502040204020203" charset="-122"/>
              <a:ea typeface="微软雅黑 Light" panose="020B0502040204020203" charset="-122"/>
              <a:sym typeface="宋体" panose="02010600030101010101" pitchFamily="2" charset="-122"/>
            </a:endParaRPr>
          </a:p>
        </p:txBody>
      </p:sp>
      <p:sp>
        <p:nvSpPr>
          <p:cNvPr id="3" name="文本框 2"/>
          <p:cNvSpPr txBox="1"/>
          <p:nvPr/>
        </p:nvSpPr>
        <p:spPr>
          <a:xfrm>
            <a:off x="245110" y="730250"/>
            <a:ext cx="3521075" cy="373380"/>
          </a:xfrm>
          <a:prstGeom prst="rect">
            <a:avLst/>
          </a:prstGeom>
          <a:noFill/>
        </p:spPr>
        <p:txBody>
          <a:bodyPr wrap="square" rtlCol="0" anchor="t">
            <a:spAutoFit/>
          </a:bodyPr>
          <a:p>
            <a:pPr>
              <a:lnSpc>
                <a:spcPts val="2200"/>
              </a:lnSpc>
            </a:pPr>
            <a:r>
              <a:rPr lang="zh-CN" altLang="en-US" b="1" dirty="0">
                <a:solidFill>
                  <a:srgbClr val="FF0000"/>
                </a:solidFill>
                <a:latin typeface="微软雅黑 Light" panose="020B0502040204020203" charset="-122"/>
                <a:ea typeface="微软雅黑 Light" panose="020B0502040204020203" charset="-122"/>
                <a:sym typeface="宋体" panose="02010600030101010101" pitchFamily="2" charset="-122"/>
              </a:rPr>
              <a:t>起步较晚，但发展速度快</a:t>
            </a:r>
            <a:endParaRPr lang="zh-CN" altLang="en-US" b="1" dirty="0">
              <a:solidFill>
                <a:srgbClr val="FF0000"/>
              </a:solidFill>
              <a:latin typeface="微软雅黑 Light" panose="020B0502040204020203" charset="-122"/>
              <a:ea typeface="微软雅黑 Light" panose="020B0502040204020203" charset="-122"/>
              <a:sym typeface="宋体" panose="02010600030101010101" pitchFamily="2" charset="-122"/>
            </a:endParaRPr>
          </a:p>
        </p:txBody>
      </p:sp>
      <p:pic>
        <p:nvPicPr>
          <p:cNvPr id="4" name="图片 3"/>
          <p:cNvPicPr>
            <a:picLocks noChangeAspect="1"/>
          </p:cNvPicPr>
          <p:nvPr/>
        </p:nvPicPr>
        <p:blipFill>
          <a:blip r:embed="rId1">
            <a:lum bright="-36000" contrast="78000"/>
          </a:blip>
          <a:stretch>
            <a:fillRect/>
          </a:stretch>
        </p:blipFill>
        <p:spPr>
          <a:xfrm>
            <a:off x="4502785" y="52705"/>
            <a:ext cx="4538980" cy="2915285"/>
          </a:xfrm>
          <a:prstGeom prst="rect">
            <a:avLst/>
          </a:prstGeom>
        </p:spPr>
      </p:pic>
      <p:sp>
        <p:nvSpPr>
          <p:cNvPr id="71681" name="文本框 99"/>
          <p:cNvSpPr txBox="1"/>
          <p:nvPr/>
        </p:nvSpPr>
        <p:spPr>
          <a:xfrm>
            <a:off x="-13335" y="4051300"/>
            <a:ext cx="6133465" cy="321945"/>
          </a:xfrm>
          <a:prstGeom prst="rect">
            <a:avLst/>
          </a:prstGeom>
          <a:noFill/>
          <a:ln w="9525">
            <a:noFill/>
          </a:ln>
        </p:spPr>
        <p:txBody>
          <a:bodyPr wrap="square" anchor="t" anchorCtr="0">
            <a:spAutoFit/>
          </a:bodyPr>
          <a:p>
            <a:pPr lvl="0" algn="l">
              <a:spcBef>
                <a:spcPct val="50000"/>
              </a:spcBef>
            </a:pPr>
            <a:r>
              <a:rPr lang="en-US" altLang="zh-CN" sz="1500" b="1" dirty="0">
                <a:solidFill>
                  <a:schemeClr val="tx1"/>
                </a:solidFill>
                <a:latin typeface="微软雅黑 Light" panose="020B0502040204020203" charset="-122"/>
                <a:ea typeface="微软雅黑 Light" panose="020B0502040204020203" charset="-122"/>
                <a:sym typeface="+mn-ea"/>
              </a:rPr>
              <a:t>3、以北京在城镇化过程中产生的问题为例，为北京的发展献计献策。</a:t>
            </a:r>
            <a:endParaRPr lang="en-US" altLang="zh-CN" sz="1500" b="1" dirty="0">
              <a:solidFill>
                <a:schemeClr val="tx1"/>
              </a:solidFill>
              <a:latin typeface="微软雅黑 Light" panose="020B0502040204020203" charset="-122"/>
              <a:ea typeface="微软雅黑 Light" panose="020B0502040204020203" charset="-122"/>
              <a:sym typeface="+mn-ea"/>
            </a:endParaRPr>
          </a:p>
        </p:txBody>
      </p:sp>
      <p:sp>
        <p:nvSpPr>
          <p:cNvPr id="5" name="动作按钮: 前进或下一项 4">
            <a:hlinkClick r:id="rId2" action="ppaction://hlinksldjump"/>
          </p:cNvPr>
          <p:cNvSpPr/>
          <p:nvPr/>
        </p:nvSpPr>
        <p:spPr>
          <a:xfrm>
            <a:off x="5921375" y="4140200"/>
            <a:ext cx="151130" cy="1244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动作按钮: 前进或下一项 10">
            <a:hlinkClick r:id="rId3" action="ppaction://hlinksldjump"/>
          </p:cNvPr>
          <p:cNvSpPr/>
          <p:nvPr/>
        </p:nvSpPr>
        <p:spPr>
          <a:xfrm>
            <a:off x="3553460" y="2421890"/>
            <a:ext cx="154305" cy="14351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动作按钮: 前进或下一项 8">
            <a:hlinkClick r:id="rId4" action="ppaction://hlinksldjump"/>
          </p:cNvPr>
          <p:cNvSpPr/>
          <p:nvPr/>
        </p:nvSpPr>
        <p:spPr>
          <a:xfrm>
            <a:off x="4256405" y="2680970"/>
            <a:ext cx="141605" cy="123825"/>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灯片编号占位符 12"/>
          <p:cNvSpPr>
            <a:spLocks noGrp="1"/>
          </p:cNvSpPr>
          <p:nvPr>
            <p:ph type="sldNum" sz="quarter" idx="12"/>
          </p:nvPr>
        </p:nvSpPr>
        <p:spPr/>
        <p:txBody>
          <a:bodyPr/>
          <a:p>
            <a:fld id="{49AE70B2-8BF9-45C0-BB95-33D1B9D3A854}" type="slidenum">
              <a:rPr lang="zh-CN" altLang="en-US" smtClean="0">
                <a:solidFill>
                  <a:schemeClr val="tx1"/>
                </a:solidFill>
              </a:rPr>
            </a:fld>
            <a:endParaRPr lang="zh-CN" altLang="en-US" smtClean="0">
              <a:solidFill>
                <a:schemeClr val="tx1"/>
              </a:solidFill>
            </a:endParaRPr>
          </a:p>
        </p:txBody>
      </p:sp>
      <p:grpSp>
        <p:nvGrpSpPr>
          <p:cNvPr id="16" name="组合 15"/>
          <p:cNvGrpSpPr/>
          <p:nvPr/>
        </p:nvGrpSpPr>
        <p:grpSpPr>
          <a:xfrm>
            <a:off x="4770120" y="382270"/>
            <a:ext cx="4209415" cy="1936750"/>
            <a:chOff x="7512" y="602"/>
            <a:chExt cx="6629" cy="3050"/>
          </a:xfrm>
        </p:grpSpPr>
        <p:sp>
          <p:nvSpPr>
            <p:cNvPr id="14" name="椭圆 13"/>
            <p:cNvSpPr/>
            <p:nvPr/>
          </p:nvSpPr>
          <p:spPr>
            <a:xfrm>
              <a:off x="13977" y="602"/>
              <a:ext cx="165" cy="16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椭圆 14"/>
            <p:cNvSpPr/>
            <p:nvPr/>
          </p:nvSpPr>
          <p:spPr>
            <a:xfrm>
              <a:off x="7512" y="3486"/>
              <a:ext cx="165" cy="16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59413" name="图片 4"/>
          <p:cNvPicPr>
            <a:picLocks noChangeAspect="1"/>
          </p:cNvPicPr>
          <p:nvPr/>
        </p:nvPicPr>
        <p:blipFill>
          <a:blip r:embed="rId5">
            <a:lum bright="-6000"/>
          </a:blip>
          <a:stretch>
            <a:fillRect/>
          </a:stretch>
        </p:blipFill>
        <p:spPr>
          <a:xfrm rot="5400000">
            <a:off x="5050155" y="-600075"/>
            <a:ext cx="3444875" cy="4749800"/>
          </a:xfrm>
          <a:prstGeom prst="rect">
            <a:avLst/>
          </a:prstGeom>
          <a:noFill/>
          <a:ln w="9525">
            <a:noFill/>
          </a:ln>
        </p:spPr>
      </p:pic>
      <p:sp>
        <p:nvSpPr>
          <p:cNvPr id="7" name="文本框 6"/>
          <p:cNvSpPr txBox="1"/>
          <p:nvPr/>
        </p:nvSpPr>
        <p:spPr>
          <a:xfrm>
            <a:off x="186690" y="1103630"/>
            <a:ext cx="3521075" cy="373380"/>
          </a:xfrm>
          <a:prstGeom prst="rect">
            <a:avLst/>
          </a:prstGeom>
          <a:noFill/>
        </p:spPr>
        <p:txBody>
          <a:bodyPr wrap="square" rtlCol="0" anchor="t">
            <a:spAutoFit/>
          </a:bodyPr>
          <a:p>
            <a:pPr>
              <a:lnSpc>
                <a:spcPts val="2200"/>
              </a:lnSpc>
            </a:pPr>
            <a:r>
              <a:rPr lang="zh-CN" altLang="en-US" b="1" dirty="0">
                <a:solidFill>
                  <a:srgbClr val="FF0000"/>
                </a:solidFill>
                <a:latin typeface="微软雅黑 Light" panose="020B0502040204020203" charset="-122"/>
                <a:ea typeface="微软雅黑 Light" panose="020B0502040204020203" charset="-122"/>
                <a:sym typeface="宋体" panose="02010600030101010101" pitchFamily="2" charset="-122"/>
              </a:rPr>
              <a:t>东部和中西部城镇化水平差异大</a:t>
            </a:r>
            <a:endParaRPr lang="zh-CN" altLang="en-US" b="1" dirty="0">
              <a:solidFill>
                <a:srgbClr val="FF0000"/>
              </a:solidFill>
              <a:latin typeface="微软雅黑 Light" panose="020B0502040204020203" charset="-122"/>
              <a:ea typeface="微软雅黑 Light" panose="020B0502040204020203" charset="-122"/>
              <a:sym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500"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9413"/>
                                        </p:tgtEl>
                                        <p:attrNameLst>
                                          <p:attrName>style.visibility</p:attrName>
                                        </p:attrNameLst>
                                      </p:cBhvr>
                                      <p:to>
                                        <p:strVal val="visible"/>
                                      </p:to>
                                    </p:set>
                                    <p:animEffect transition="in" filter="blinds(horizontal)">
                                      <p:cBhvr>
                                        <p:cTn id="17" dur="500"/>
                                        <p:tgtEl>
                                          <p:spTgt spid="594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500"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1"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blinds(horizontal)">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uiExpand="1" build="allAtOnce"/>
      <p:bldP spid="3" grpId="0"/>
      <p:bldP spid="2" grpId="1" bldLvl="0" build="allAtOnce"/>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82946" name="AutoShape 8">
            <a:hlinkClick r:id="rId1" action="ppaction://hlinksldjump"/>
          </p:cNvPr>
          <p:cNvSpPr/>
          <p:nvPr/>
        </p:nvSpPr>
        <p:spPr>
          <a:xfrm>
            <a:off x="292100" y="3754120"/>
            <a:ext cx="189865" cy="132080"/>
          </a:xfrm>
          <a:prstGeom prst="actionButtonBackPrevious">
            <a:avLst/>
          </a:prstGeom>
          <a:solidFill>
            <a:schemeClr val="accent1"/>
          </a:solidFill>
          <a:ln w="9525">
            <a:noFill/>
          </a:ln>
        </p:spPr>
        <p:txBody>
          <a:bodyPr wrap="none" anchor="ctr" anchorCtr="0"/>
          <a:p>
            <a:endParaRPr lang="zh-CN" altLang="en-US" sz="1350" dirty="0">
              <a:latin typeface="Times New Roman" panose="02020603050405020304" pitchFamily="18" charset="0"/>
              <a:ea typeface="宋体" panose="02010600030101010101" pitchFamily="2" charset="-122"/>
            </a:endParaRPr>
          </a:p>
        </p:txBody>
      </p:sp>
      <p:sp>
        <p:nvSpPr>
          <p:cNvPr id="14" name="Text Box 4"/>
          <p:cNvSpPr txBox="1"/>
          <p:nvPr/>
        </p:nvSpPr>
        <p:spPr>
          <a:xfrm>
            <a:off x="45085" y="151765"/>
            <a:ext cx="3871595" cy="373380"/>
          </a:xfrm>
          <a:prstGeom prst="rect">
            <a:avLst/>
          </a:prstGeom>
          <a:noFill/>
          <a:ln w="9525">
            <a:noFill/>
          </a:ln>
        </p:spPr>
        <p:txBody>
          <a:bodyPr wrap="square" anchor="t" anchorCtr="0">
            <a:spAutoFit/>
          </a:bodyPr>
          <a:p>
            <a:pPr>
              <a:lnSpc>
                <a:spcPts val="2200"/>
              </a:lnSpc>
            </a:pPr>
            <a:r>
              <a:rPr lang="zh-CN" altLang="en-US" b="1" dirty="0">
                <a:solidFill>
                  <a:schemeClr val="tx1"/>
                </a:solidFill>
                <a:latin typeface="微软雅黑 Light" panose="020B0502040204020203" charset="-122"/>
                <a:ea typeface="微软雅黑 Light" panose="020B0502040204020203" charset="-122"/>
                <a:sym typeface="宋体" panose="02010600030101010101" pitchFamily="2" charset="-122"/>
              </a:rPr>
              <a:t>城镇化对社会经济发展的有利之处：</a:t>
            </a:r>
            <a:endParaRPr lang="zh-CN" altLang="en-US" b="1" dirty="0">
              <a:solidFill>
                <a:schemeClr val="tx1"/>
              </a:solidFill>
              <a:latin typeface="微软雅黑 Light" panose="020B0502040204020203" charset="-122"/>
              <a:ea typeface="微软雅黑 Light" panose="020B0502040204020203" charset="-122"/>
              <a:sym typeface="宋体" panose="02010600030101010101" pitchFamily="2" charset="-122"/>
            </a:endParaRPr>
          </a:p>
        </p:txBody>
      </p:sp>
      <p:graphicFrame>
        <p:nvGraphicFramePr>
          <p:cNvPr id="9" name="表格 8"/>
          <p:cNvGraphicFramePr/>
          <p:nvPr/>
        </p:nvGraphicFramePr>
        <p:xfrm>
          <a:off x="73025" y="779145"/>
          <a:ext cx="5010785" cy="2847340"/>
        </p:xfrm>
        <a:graphic>
          <a:graphicData uri="http://schemas.openxmlformats.org/drawingml/2006/table">
            <a:tbl>
              <a:tblPr firstRow="1" bandRow="1">
                <a:tableStyleId>{5940675A-B579-460E-94D1-54222C63F5DA}</a:tableStyleId>
              </a:tblPr>
              <a:tblGrid>
                <a:gridCol w="827405"/>
                <a:gridCol w="4183380"/>
              </a:tblGrid>
              <a:tr h="213360">
                <a:tc>
                  <a:txBody>
                    <a:bodyPr/>
                    <a:p>
                      <a:pPr indent="0">
                        <a:buNone/>
                      </a:pPr>
                      <a:r>
                        <a:rPr lang="en-US" sz="1400" b="1">
                          <a:solidFill>
                            <a:srgbClr val="FF0000"/>
                          </a:solidFill>
                          <a:latin typeface="华文细黑" panose="02010600040101010101" pitchFamily="2" charset="-122"/>
                          <a:ea typeface="华文细黑" panose="02010600040101010101" pitchFamily="2" charset="-122"/>
                          <a:cs typeface="华文细黑" panose="02010600040101010101" pitchFamily="2" charset="-122"/>
                        </a:rPr>
                        <a:t>意　义</a:t>
                      </a:r>
                      <a:endParaRPr lang="en-US" altLang="en-US" sz="1400" b="1">
                        <a:solidFill>
                          <a:srgbClr val="FF0000"/>
                        </a:solidFill>
                        <a:latin typeface="华文细黑" panose="02010600040101010101" pitchFamily="2" charset="-122"/>
                        <a:ea typeface="华文细黑" panose="02010600040101010101" pitchFamily="2" charset="-122"/>
                        <a:cs typeface="华文细黑" panose="02010600040101010101" pitchFamily="2" charset="-122"/>
                      </a:endParaRPr>
                    </a:p>
                  </a:txBody>
                  <a:tcPr marL="28575" marR="28575" marT="0" marB="0" vert="horz" anchor="ctr" anchorCtr="0">
                    <a:lnL w="28575"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28575"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1">
                          <a:solidFill>
                            <a:srgbClr val="000000"/>
                          </a:solidFill>
                          <a:latin typeface="华文细黑" panose="02010600040101010101" pitchFamily="2" charset="-122"/>
                          <a:ea typeface="华文细黑" panose="02010600040101010101" pitchFamily="2" charset="-122"/>
                          <a:cs typeface="华文细黑" panose="02010600040101010101" pitchFamily="2" charset="-122"/>
                        </a:rPr>
                        <a:t>表　　现</a:t>
                      </a:r>
                      <a:endParaRPr lang="en-US" altLang="en-US" sz="1400" b="1">
                        <a:solidFill>
                          <a:srgbClr val="000000"/>
                        </a:solidFill>
                        <a:latin typeface="华文细黑" panose="02010600040101010101" pitchFamily="2" charset="-122"/>
                        <a:ea typeface="华文细黑" panose="02010600040101010101" pitchFamily="2" charset="-122"/>
                        <a:cs typeface="华文细黑" panose="02010600040101010101" pitchFamily="2" charset="-122"/>
                      </a:endParaRPr>
                    </a:p>
                  </a:txBody>
                  <a:tcPr marL="28575" marR="28575" marT="0" marB="0" vert="horz" anchor="ctr" anchorCtr="0">
                    <a:lnL w="12700" cap="flat" cmpd="sng">
                      <a:solidFill>
                        <a:srgbClr val="080000"/>
                      </a:solidFill>
                      <a:prstDash val="solid"/>
                      <a:headEnd type="none" w="med" len="med"/>
                      <a:tailEnd type="none" w="med" len="med"/>
                    </a:lnL>
                    <a:lnR w="28575" cap="flat" cmpd="sng">
                      <a:solidFill>
                        <a:srgbClr val="080000"/>
                      </a:solidFill>
                      <a:prstDash val="solid"/>
                      <a:headEnd type="none" w="med" len="med"/>
                      <a:tailEnd type="none" w="med" len="med"/>
                    </a:lnR>
                    <a:lnT w="28575"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35330">
                <a:tc>
                  <a:txBody>
                    <a:bodyPr/>
                    <a:p>
                      <a:pPr indent="0">
                        <a:buNone/>
                      </a:pPr>
                      <a:r>
                        <a:rPr lang="en-US" sz="1400" b="1">
                          <a:solidFill>
                            <a:srgbClr val="000000"/>
                          </a:solidFill>
                          <a:latin typeface="华文细黑" panose="02010600040101010101" pitchFamily="2" charset="-122"/>
                          <a:ea typeface="华文细黑" panose="02010600040101010101" pitchFamily="2" charset="-122"/>
                          <a:cs typeface="华文细黑" panose="02010600040101010101" pitchFamily="2" charset="-122"/>
                        </a:rPr>
                        <a:t>促进区域经济增长</a:t>
                      </a:r>
                      <a:endParaRPr lang="en-US" altLang="en-US" sz="1400" b="1">
                        <a:solidFill>
                          <a:srgbClr val="000000"/>
                        </a:solidFill>
                        <a:latin typeface="华文细黑" panose="02010600040101010101" pitchFamily="2" charset="-122"/>
                        <a:ea typeface="华文细黑" panose="02010600040101010101" pitchFamily="2" charset="-122"/>
                        <a:cs typeface="华文细黑" panose="02010600040101010101" pitchFamily="2" charset="-122"/>
                      </a:endParaRPr>
                    </a:p>
                  </a:txBody>
                  <a:tcPr marL="28575" marR="28575" marT="0" marB="0" vert="horz" anchor="ctr" anchorCtr="0">
                    <a:lnL w="28575"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1">
                          <a:solidFill>
                            <a:srgbClr val="000000"/>
                          </a:solidFill>
                          <a:latin typeface="华文细黑" panose="02010600040101010101" pitchFamily="2" charset="-122"/>
                          <a:ea typeface="华文细黑" panose="02010600040101010101" pitchFamily="2" charset="-122"/>
                          <a:cs typeface="华文细黑" panose="02010600040101010101" pitchFamily="2" charset="-122"/>
                        </a:rPr>
                        <a:t>推动区域工业和服务业的发展,改善</a:t>
                      </a:r>
                      <a:r>
                        <a:rPr lang="en-US" sz="1400" b="1" u="sng">
                          <a:solidFill>
                            <a:srgbClr val="FF0000"/>
                          </a:solidFill>
                          <a:uFill>
                            <a:solidFill>
                              <a:srgbClr val="000000"/>
                            </a:solidFill>
                          </a:uFill>
                          <a:latin typeface="华文细黑" panose="02010600040101010101" pitchFamily="2" charset="-122"/>
                          <a:ea typeface="华文细黑" panose="02010600040101010101" pitchFamily="2" charset="-122"/>
                          <a:cs typeface="华文细黑" panose="02010600040101010101" pitchFamily="2" charset="-122"/>
                        </a:rPr>
                        <a:t>产业结构</a:t>
                      </a:r>
                      <a:r>
                        <a:rPr lang="en-US" sz="1400" b="1">
                          <a:solidFill>
                            <a:srgbClr val="000000"/>
                          </a:solidFill>
                          <a:latin typeface="华文细黑" panose="02010600040101010101" pitchFamily="2" charset="-122"/>
                          <a:ea typeface="华文细黑" panose="02010600040101010101" pitchFamily="2" charset="-122"/>
                          <a:cs typeface="华文细黑" panose="02010600040101010101" pitchFamily="2" charset="-122"/>
                        </a:rPr>
                        <a:t>;城镇基础设施、公共服务设施和住宅建设会拉动内需,为经济发展提供持续的动力</a:t>
                      </a:r>
                      <a:r>
                        <a:rPr lang="zh-CN" altLang="en-US" sz="1400" b="1">
                          <a:solidFill>
                            <a:srgbClr val="0070C0"/>
                          </a:solidFill>
                          <a:latin typeface="华文细黑" panose="02010600040101010101" pitchFamily="2" charset="-122"/>
                          <a:ea typeface="华文细黑" panose="02010600040101010101" pitchFamily="2" charset="-122"/>
                          <a:cs typeface="华文细黑" panose="02010600040101010101" pitchFamily="2" charset="-122"/>
                        </a:rPr>
                        <a:t>（图</a:t>
                      </a:r>
                      <a:r>
                        <a:rPr lang="en-US" altLang="zh-CN" sz="1400" b="1">
                          <a:solidFill>
                            <a:srgbClr val="0070C0"/>
                          </a:solidFill>
                          <a:latin typeface="华文细黑" panose="02010600040101010101" pitchFamily="2" charset="-122"/>
                          <a:ea typeface="华文细黑" panose="02010600040101010101" pitchFamily="2" charset="-122"/>
                          <a:cs typeface="华文细黑" panose="02010600040101010101" pitchFamily="2" charset="-122"/>
                        </a:rPr>
                        <a:t>2.13</a:t>
                      </a:r>
                      <a:r>
                        <a:rPr lang="zh-CN" altLang="en-US" sz="1400" b="1">
                          <a:solidFill>
                            <a:srgbClr val="0070C0"/>
                          </a:solidFill>
                          <a:latin typeface="华文细黑" panose="02010600040101010101" pitchFamily="2" charset="-122"/>
                          <a:ea typeface="华文细黑" panose="02010600040101010101" pitchFamily="2" charset="-122"/>
                          <a:cs typeface="华文细黑" panose="02010600040101010101" pitchFamily="2" charset="-122"/>
                        </a:rPr>
                        <a:t>）</a:t>
                      </a:r>
                      <a:endParaRPr lang="zh-CN" altLang="en-US" sz="1400" b="1">
                        <a:solidFill>
                          <a:srgbClr val="0070C0"/>
                        </a:solidFill>
                        <a:latin typeface="华文细黑" panose="02010600040101010101" pitchFamily="2" charset="-122"/>
                        <a:ea typeface="华文细黑" panose="02010600040101010101" pitchFamily="2" charset="-122"/>
                        <a:cs typeface="华文细黑" panose="02010600040101010101" pitchFamily="2" charset="-122"/>
                      </a:endParaRPr>
                    </a:p>
                  </a:txBody>
                  <a:tcPr marL="28575" marR="28575" marT="0" marB="0" vert="horz" anchor="ctr" anchorCtr="0">
                    <a:lnL w="12700" cap="flat" cmpd="sng">
                      <a:solidFill>
                        <a:srgbClr val="080000"/>
                      </a:solidFill>
                      <a:prstDash val="solid"/>
                      <a:headEnd type="none" w="med" len="med"/>
                      <a:tailEnd type="none" w="med" len="med"/>
                    </a:lnL>
                    <a:lnR w="28575"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31190">
                <a:tc>
                  <a:txBody>
                    <a:bodyPr/>
                    <a:p>
                      <a:pPr indent="0">
                        <a:buNone/>
                      </a:pPr>
                      <a:r>
                        <a:rPr lang="en-US" sz="1400" b="1">
                          <a:solidFill>
                            <a:srgbClr val="000000"/>
                          </a:solidFill>
                          <a:latin typeface="华文细黑" panose="02010600040101010101" pitchFamily="2" charset="-122"/>
                          <a:ea typeface="华文细黑" panose="02010600040101010101" pitchFamily="2" charset="-122"/>
                          <a:cs typeface="华文细黑" panose="02010600040101010101" pitchFamily="2" charset="-122"/>
                        </a:rPr>
                        <a:t>提高</a:t>
                      </a:r>
                      <a:r>
                        <a:rPr lang="en-US" sz="1400" b="1" u="sng">
                          <a:solidFill>
                            <a:srgbClr val="FF0000"/>
                          </a:solidFill>
                          <a:uFill>
                            <a:solidFill>
                              <a:srgbClr val="000000"/>
                            </a:solidFill>
                          </a:uFill>
                          <a:latin typeface="华文细黑" panose="02010600040101010101" pitchFamily="2" charset="-122"/>
                          <a:ea typeface="华文细黑" panose="02010600040101010101" pitchFamily="2" charset="-122"/>
                          <a:cs typeface="华文细黑" panose="02010600040101010101" pitchFamily="2" charset="-122"/>
                        </a:rPr>
                        <a:t>资源利用</a:t>
                      </a:r>
                      <a:r>
                        <a:rPr lang="en-US" sz="1400" b="1">
                          <a:solidFill>
                            <a:srgbClr val="000000"/>
                          </a:solidFill>
                          <a:latin typeface="华文细黑" panose="02010600040101010101" pitchFamily="2" charset="-122"/>
                          <a:ea typeface="华文细黑" panose="02010600040101010101" pitchFamily="2" charset="-122"/>
                          <a:cs typeface="华文细黑" panose="02010600040101010101" pitchFamily="2" charset="-122"/>
                        </a:rPr>
                        <a:t>效率</a:t>
                      </a:r>
                      <a:endParaRPr lang="en-US" altLang="en-US" sz="1400" b="1">
                        <a:solidFill>
                          <a:srgbClr val="000000"/>
                        </a:solidFill>
                        <a:latin typeface="华文细黑" panose="02010600040101010101" pitchFamily="2" charset="-122"/>
                        <a:ea typeface="华文细黑" panose="02010600040101010101" pitchFamily="2" charset="-122"/>
                        <a:cs typeface="华文细黑" panose="02010600040101010101" pitchFamily="2" charset="-122"/>
                      </a:endParaRPr>
                    </a:p>
                  </a:txBody>
                  <a:tcPr marL="28575" marR="28575" marT="0" marB="0" vert="horz" anchor="ctr" anchorCtr="0">
                    <a:lnL w="28575"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1">
                          <a:solidFill>
                            <a:srgbClr val="000000"/>
                          </a:solidFill>
                          <a:latin typeface="华文细黑" panose="02010600040101010101" pitchFamily="2" charset="-122"/>
                          <a:ea typeface="华文细黑" panose="02010600040101010101" pitchFamily="2" charset="-122"/>
                          <a:cs typeface="华文细黑" panose="02010600040101010101" pitchFamily="2" charset="-122"/>
                        </a:rPr>
                        <a:t>可提高土地、水等资源的利用效率</a:t>
                      </a:r>
                      <a:r>
                        <a:rPr lang="zh-CN" altLang="en-US" sz="1400" b="1">
                          <a:solidFill>
                            <a:srgbClr val="0070C0"/>
                          </a:solidFill>
                          <a:latin typeface="华文细黑" panose="02010600040101010101" pitchFamily="2" charset="-122"/>
                          <a:ea typeface="华文细黑" panose="02010600040101010101" pitchFamily="2" charset="-122"/>
                          <a:cs typeface="华文细黑" panose="02010600040101010101" pitchFamily="2" charset="-122"/>
                          <a:sym typeface="+mn-ea"/>
                        </a:rPr>
                        <a:t>（图</a:t>
                      </a:r>
                      <a:r>
                        <a:rPr lang="en-US" altLang="zh-CN" sz="1400" b="1">
                          <a:solidFill>
                            <a:srgbClr val="0070C0"/>
                          </a:solidFill>
                          <a:latin typeface="华文细黑" panose="02010600040101010101" pitchFamily="2" charset="-122"/>
                          <a:ea typeface="华文细黑" panose="02010600040101010101" pitchFamily="2" charset="-122"/>
                          <a:cs typeface="华文细黑" panose="02010600040101010101" pitchFamily="2" charset="-122"/>
                          <a:sym typeface="+mn-ea"/>
                        </a:rPr>
                        <a:t>2.14</a:t>
                      </a:r>
                      <a:r>
                        <a:rPr lang="zh-CN" altLang="en-US" sz="1400" b="1">
                          <a:solidFill>
                            <a:srgbClr val="0070C0"/>
                          </a:solidFill>
                          <a:latin typeface="华文细黑" panose="02010600040101010101" pitchFamily="2" charset="-122"/>
                          <a:ea typeface="华文细黑" panose="02010600040101010101" pitchFamily="2" charset="-122"/>
                          <a:cs typeface="华文细黑" panose="02010600040101010101" pitchFamily="2" charset="-122"/>
                          <a:sym typeface="+mn-ea"/>
                        </a:rPr>
                        <a:t>）</a:t>
                      </a:r>
                      <a:endParaRPr lang="zh-CN" altLang="en-US" sz="1400" b="1">
                        <a:solidFill>
                          <a:srgbClr val="0070C0"/>
                        </a:solidFill>
                        <a:latin typeface="华文细黑" panose="02010600040101010101" pitchFamily="2" charset="-122"/>
                        <a:ea typeface="华文细黑" panose="02010600040101010101" pitchFamily="2" charset="-122"/>
                        <a:cs typeface="华文细黑" panose="02010600040101010101" pitchFamily="2" charset="-122"/>
                        <a:sym typeface="+mn-ea"/>
                      </a:endParaRPr>
                    </a:p>
                    <a:p>
                      <a:pPr indent="0">
                        <a:buNone/>
                      </a:pPr>
                      <a:endParaRPr lang="zh-CN" altLang="en-US" sz="1400" b="1">
                        <a:solidFill>
                          <a:srgbClr val="0070C0"/>
                        </a:solidFill>
                        <a:latin typeface="华文细黑" panose="02010600040101010101" pitchFamily="2" charset="-122"/>
                        <a:ea typeface="华文细黑" panose="02010600040101010101" pitchFamily="2" charset="-122"/>
                        <a:cs typeface="华文细黑" panose="02010600040101010101" pitchFamily="2" charset="-122"/>
                        <a:sym typeface="+mn-ea"/>
                      </a:endParaRPr>
                    </a:p>
                  </a:txBody>
                  <a:tcPr marL="28575" marR="28575" marT="0" marB="0" vert="horz" anchor="ctr" anchorCtr="0">
                    <a:lnL w="12700" cap="flat" cmpd="sng">
                      <a:solidFill>
                        <a:srgbClr val="080000"/>
                      </a:solidFill>
                      <a:prstDash val="solid"/>
                      <a:headEnd type="none" w="med" len="med"/>
                      <a:tailEnd type="none" w="med" len="med"/>
                    </a:lnL>
                    <a:lnR w="28575"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36270">
                <a:tc>
                  <a:txBody>
                    <a:bodyPr/>
                    <a:p>
                      <a:pPr indent="0">
                        <a:buNone/>
                      </a:pPr>
                      <a:r>
                        <a:rPr lang="en-US" sz="1400" b="1">
                          <a:solidFill>
                            <a:srgbClr val="000000"/>
                          </a:solidFill>
                          <a:latin typeface="华文细黑" panose="02010600040101010101" pitchFamily="2" charset="-122"/>
                          <a:ea typeface="华文细黑" panose="02010600040101010101" pitchFamily="2" charset="-122"/>
                          <a:cs typeface="华文细黑" panose="02010600040101010101" pitchFamily="2" charset="-122"/>
                        </a:rPr>
                        <a:t>改善城乡居住环境</a:t>
                      </a:r>
                      <a:endParaRPr lang="en-US" altLang="en-US" sz="1400" b="1">
                        <a:solidFill>
                          <a:srgbClr val="000000"/>
                        </a:solidFill>
                        <a:latin typeface="华文细黑" panose="02010600040101010101" pitchFamily="2" charset="-122"/>
                        <a:ea typeface="华文细黑" panose="02010600040101010101" pitchFamily="2" charset="-122"/>
                        <a:cs typeface="华文细黑" panose="02010600040101010101" pitchFamily="2" charset="-122"/>
                      </a:endParaRPr>
                    </a:p>
                  </a:txBody>
                  <a:tcPr marL="28575" marR="28575" marT="0" marB="0" vert="horz" anchor="ctr" anchorCtr="0">
                    <a:lnL w="28575"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1">
                          <a:solidFill>
                            <a:srgbClr val="000000"/>
                          </a:solidFill>
                          <a:latin typeface="华文细黑" panose="02010600040101010101" pitchFamily="2" charset="-122"/>
                          <a:ea typeface="华文细黑" panose="02010600040101010101" pitchFamily="2" charset="-122"/>
                          <a:cs typeface="华文细黑" panose="02010600040101010101" pitchFamily="2" charset="-122"/>
                        </a:rPr>
                        <a:t>便于污染物</a:t>
                      </a:r>
                      <a:r>
                        <a:rPr lang="en-US" sz="1400" b="1" u="sng">
                          <a:solidFill>
                            <a:srgbClr val="FF0000"/>
                          </a:solidFill>
                          <a:uFill>
                            <a:solidFill>
                              <a:srgbClr val="000000"/>
                            </a:solidFill>
                          </a:uFill>
                          <a:latin typeface="华文细黑" panose="02010600040101010101" pitchFamily="2" charset="-122"/>
                          <a:ea typeface="华文细黑" panose="02010600040101010101" pitchFamily="2" charset="-122"/>
                          <a:cs typeface="华文细黑" panose="02010600040101010101" pitchFamily="2" charset="-122"/>
                        </a:rPr>
                        <a:t>集中</a:t>
                      </a:r>
                      <a:r>
                        <a:rPr lang="en-US" sz="1400" b="1">
                          <a:solidFill>
                            <a:srgbClr val="000000"/>
                          </a:solidFill>
                          <a:latin typeface="华文细黑" panose="02010600040101010101" pitchFamily="2" charset="-122"/>
                          <a:ea typeface="华文细黑" panose="02010600040101010101" pitchFamily="2" charset="-122"/>
                          <a:cs typeface="华文细黑" panose="02010600040101010101" pitchFamily="2" charset="-122"/>
                        </a:rPr>
                        <a:t>处理,提升环境质量;通过平整土地、修建设施、绿化等措施,改善城乡居住环境</a:t>
                      </a:r>
                      <a:r>
                        <a:rPr lang="zh-CN" altLang="en-US" sz="1400" b="1">
                          <a:solidFill>
                            <a:srgbClr val="0070C0"/>
                          </a:solidFill>
                          <a:latin typeface="华文细黑" panose="02010600040101010101" pitchFamily="2" charset="-122"/>
                          <a:ea typeface="华文细黑" panose="02010600040101010101" pitchFamily="2" charset="-122"/>
                          <a:cs typeface="华文细黑" panose="02010600040101010101" pitchFamily="2" charset="-122"/>
                        </a:rPr>
                        <a:t>（图2.15）</a:t>
                      </a:r>
                      <a:endParaRPr lang="zh-CN" altLang="en-US" sz="1400" b="1">
                        <a:solidFill>
                          <a:srgbClr val="000000"/>
                        </a:solidFill>
                        <a:latin typeface="华文细黑" panose="02010600040101010101" pitchFamily="2" charset="-122"/>
                        <a:ea typeface="华文细黑" panose="02010600040101010101" pitchFamily="2" charset="-122"/>
                        <a:cs typeface="华文细黑" panose="02010600040101010101" pitchFamily="2" charset="-122"/>
                      </a:endParaRPr>
                    </a:p>
                  </a:txBody>
                  <a:tcPr marL="28575" marR="28575" marT="0" marB="0" vert="horz" anchor="ctr" anchorCtr="0">
                    <a:lnL w="12700" cap="flat" cmpd="sng">
                      <a:solidFill>
                        <a:srgbClr val="080000"/>
                      </a:solidFill>
                      <a:prstDash val="solid"/>
                      <a:headEnd type="none" w="med" len="med"/>
                      <a:tailEnd type="none" w="med" len="med"/>
                    </a:lnL>
                    <a:lnR w="28575"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31190">
                <a:tc>
                  <a:txBody>
                    <a:bodyPr/>
                    <a:p>
                      <a:pPr indent="0">
                        <a:buNone/>
                      </a:pPr>
                      <a:r>
                        <a:rPr lang="en-US" sz="1400" b="1">
                          <a:solidFill>
                            <a:srgbClr val="000000"/>
                          </a:solidFill>
                          <a:latin typeface="华文细黑" panose="02010600040101010101" pitchFamily="2" charset="-122"/>
                          <a:ea typeface="华文细黑" panose="02010600040101010101" pitchFamily="2" charset="-122"/>
                          <a:cs typeface="华文细黑" panose="02010600040101010101" pitchFamily="2" charset="-122"/>
                        </a:rPr>
                        <a:t>增强区域社会和谐</a:t>
                      </a:r>
                      <a:endParaRPr lang="en-US" altLang="en-US" sz="1400" b="1">
                        <a:solidFill>
                          <a:srgbClr val="000000"/>
                        </a:solidFill>
                        <a:latin typeface="华文细黑" panose="02010600040101010101" pitchFamily="2" charset="-122"/>
                        <a:ea typeface="华文细黑" panose="02010600040101010101" pitchFamily="2" charset="-122"/>
                        <a:cs typeface="华文细黑" panose="02010600040101010101" pitchFamily="2" charset="-122"/>
                      </a:endParaRPr>
                    </a:p>
                  </a:txBody>
                  <a:tcPr marL="28575" marR="28575" marT="0" marB="0" vert="horz" anchor="ctr" anchorCtr="0">
                    <a:lnL w="28575"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28575"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1">
                          <a:solidFill>
                            <a:srgbClr val="000000"/>
                          </a:solidFill>
                          <a:latin typeface="华文细黑" panose="02010600040101010101" pitchFamily="2" charset="-122"/>
                          <a:ea typeface="华文细黑" panose="02010600040101010101" pitchFamily="2" charset="-122"/>
                          <a:cs typeface="华文细黑" panose="02010600040101010101" pitchFamily="2" charset="-122"/>
                        </a:rPr>
                        <a:t>为城乡居民提供优质服务,并使人们的</a:t>
                      </a:r>
                      <a:r>
                        <a:rPr lang="en-US" sz="1400" b="1" u="sng">
                          <a:solidFill>
                            <a:srgbClr val="FF0000"/>
                          </a:solidFill>
                          <a:uFill>
                            <a:solidFill>
                              <a:srgbClr val="000000"/>
                            </a:solidFill>
                          </a:uFill>
                          <a:latin typeface="华文细黑" panose="02010600040101010101" pitchFamily="2" charset="-122"/>
                          <a:ea typeface="华文细黑" panose="02010600040101010101" pitchFamily="2" charset="-122"/>
                          <a:cs typeface="华文细黑" panose="02010600040101010101" pitchFamily="2" charset="-122"/>
                        </a:rPr>
                        <a:t>价值观念</a:t>
                      </a:r>
                      <a:r>
                        <a:rPr lang="en-US" sz="1400" b="1">
                          <a:solidFill>
                            <a:srgbClr val="000000"/>
                          </a:solidFill>
                          <a:latin typeface="华文细黑" panose="02010600040101010101" pitchFamily="2" charset="-122"/>
                          <a:ea typeface="华文细黑" panose="02010600040101010101" pitchFamily="2" charset="-122"/>
                          <a:cs typeface="华文细黑" panose="02010600040101010101" pitchFamily="2" charset="-122"/>
                        </a:rPr>
                        <a:t>和生活方式等逐渐趋同</a:t>
                      </a:r>
                      <a:r>
                        <a:rPr lang="zh-CN" altLang="en-US" sz="1400" b="1">
                          <a:solidFill>
                            <a:srgbClr val="000000"/>
                          </a:solidFill>
                          <a:latin typeface="华文细黑" panose="02010600040101010101" pitchFamily="2" charset="-122"/>
                          <a:ea typeface="华文细黑" panose="02010600040101010101" pitchFamily="2" charset="-122"/>
                          <a:cs typeface="华文细黑" panose="02010600040101010101" pitchFamily="2" charset="-122"/>
                        </a:rPr>
                        <a:t>。</a:t>
                      </a:r>
                      <a:r>
                        <a:rPr lang="zh-CN" altLang="en-US" sz="1400" b="1">
                          <a:solidFill>
                            <a:srgbClr val="0070C0"/>
                          </a:solidFill>
                          <a:latin typeface="华文细黑" panose="02010600040101010101" pitchFamily="2" charset="-122"/>
                          <a:ea typeface="华文细黑" panose="02010600040101010101" pitchFamily="2" charset="-122"/>
                          <a:cs typeface="华文细黑" panose="02010600040101010101" pitchFamily="2" charset="-122"/>
                        </a:rPr>
                        <a:t>（图</a:t>
                      </a:r>
                      <a:r>
                        <a:rPr lang="en-US" altLang="zh-CN" sz="1400" b="1">
                          <a:solidFill>
                            <a:srgbClr val="0070C0"/>
                          </a:solidFill>
                          <a:latin typeface="华文细黑" panose="02010600040101010101" pitchFamily="2" charset="-122"/>
                          <a:ea typeface="华文细黑" panose="02010600040101010101" pitchFamily="2" charset="-122"/>
                          <a:cs typeface="华文细黑" panose="02010600040101010101" pitchFamily="2" charset="-122"/>
                        </a:rPr>
                        <a:t>2.16</a:t>
                      </a:r>
                      <a:r>
                        <a:rPr lang="zh-CN" altLang="en-US" sz="1400" b="1">
                          <a:solidFill>
                            <a:srgbClr val="0070C0"/>
                          </a:solidFill>
                          <a:latin typeface="华文细黑" panose="02010600040101010101" pitchFamily="2" charset="-122"/>
                          <a:ea typeface="华文细黑" panose="02010600040101010101" pitchFamily="2" charset="-122"/>
                          <a:cs typeface="华文细黑" panose="02010600040101010101" pitchFamily="2" charset="-122"/>
                        </a:rPr>
                        <a:t>）</a:t>
                      </a:r>
                      <a:endParaRPr lang="zh-CN" altLang="en-US" sz="1400" b="1">
                        <a:solidFill>
                          <a:srgbClr val="0070C0"/>
                        </a:solidFill>
                        <a:latin typeface="华文细黑" panose="02010600040101010101" pitchFamily="2" charset="-122"/>
                        <a:ea typeface="华文细黑" panose="02010600040101010101" pitchFamily="2" charset="-122"/>
                        <a:cs typeface="华文细黑" panose="02010600040101010101" pitchFamily="2" charset="-122"/>
                      </a:endParaRPr>
                    </a:p>
                  </a:txBody>
                  <a:tcPr marL="28575" marR="28575" marT="0" marB="0" vert="horz" anchor="ctr" anchorCtr="0">
                    <a:lnL w="12700" cap="flat" cmpd="sng">
                      <a:solidFill>
                        <a:srgbClr val="080000"/>
                      </a:solidFill>
                      <a:prstDash val="solid"/>
                      <a:headEnd type="none" w="med" len="med"/>
                      <a:tailEnd type="none" w="med" len="med"/>
                    </a:lnL>
                    <a:lnR w="28575"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28575"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7" name="矩形 6"/>
          <p:cNvSpPr/>
          <p:nvPr/>
        </p:nvSpPr>
        <p:spPr>
          <a:xfrm>
            <a:off x="3687445" y="1029335"/>
            <a:ext cx="681990" cy="1974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nvSpPr>
        <p:spPr>
          <a:xfrm>
            <a:off x="481965" y="1815465"/>
            <a:ext cx="377190" cy="1987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92075" y="2023110"/>
            <a:ext cx="370840" cy="200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1835150" y="2462530"/>
            <a:ext cx="328930" cy="1987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3823335" y="3062605"/>
            <a:ext cx="756920" cy="2178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p:cNvPicPr>
            <a:picLocks noChangeAspect="1"/>
          </p:cNvPicPr>
          <p:nvPr/>
        </p:nvPicPr>
        <p:blipFill>
          <a:blip r:embed="rId2">
            <a:lum bright="-18000" contrast="30000"/>
          </a:blip>
          <a:srcRect r="3149"/>
          <a:stretch>
            <a:fillRect/>
          </a:stretch>
        </p:blipFill>
        <p:spPr>
          <a:xfrm rot="16200000">
            <a:off x="4617085" y="551180"/>
            <a:ext cx="4973955" cy="4041140"/>
          </a:xfrm>
          <a:prstGeom prst="rect">
            <a:avLst/>
          </a:prstGeom>
        </p:spPr>
      </p:pic>
      <p:sp>
        <p:nvSpPr>
          <p:cNvPr id="10" name="灯片编号占位符 9"/>
          <p:cNvSpPr>
            <a:spLocks noGrp="1"/>
          </p:cNvSpPr>
          <p:nvPr>
            <p:ph type="sldNum" sz="quarter" idx="12"/>
          </p:nvPr>
        </p:nvSpPr>
        <p:spPr>
          <a:xfrm>
            <a:off x="6965315" y="4811223"/>
            <a:ext cx="2025000" cy="237629"/>
          </a:xfrm>
        </p:spPr>
        <p:txBody>
          <a:bodyPr/>
          <a:p>
            <a:fld id="{49AE70B2-8BF9-45C0-BB95-33D1B9D3A854}" type="slidenum">
              <a:rPr lang="zh-CN" altLang="en-US" smtClean="0">
                <a:solidFill>
                  <a:schemeClr val="tx1"/>
                </a:solidFill>
              </a:rPr>
            </a:fld>
            <a:endParaRPr lang="zh-CN" altLang="en-US" smtClean="0">
              <a:solidFill>
                <a:schemeClr val="tx1"/>
              </a:solidFill>
            </a:endParaRPr>
          </a:p>
        </p:txBody>
      </p:sp>
      <p:sp>
        <p:nvSpPr>
          <p:cNvPr id="11" name="文本框 10"/>
          <p:cNvSpPr txBox="1"/>
          <p:nvPr/>
        </p:nvSpPr>
        <p:spPr>
          <a:xfrm>
            <a:off x="6156325" y="4901565"/>
            <a:ext cx="1330325" cy="245110"/>
          </a:xfrm>
          <a:prstGeom prst="rect">
            <a:avLst/>
          </a:prstGeom>
          <a:noFill/>
        </p:spPr>
        <p:txBody>
          <a:bodyPr wrap="square" rtlCol="0">
            <a:spAutoFit/>
          </a:bodyPr>
          <a:p>
            <a:r>
              <a:rPr lang="zh-CN" altLang="en-US" sz="1000"/>
              <a:t>图</a:t>
            </a:r>
            <a:r>
              <a:rPr lang="en-US" altLang="zh-CN" sz="1000"/>
              <a:t>2.15</a:t>
            </a:r>
            <a:endParaRPr lang="en-US" altLang="zh-CN" sz="1000"/>
          </a:p>
        </p:txBody>
      </p:sp>
      <p:sp>
        <p:nvSpPr>
          <p:cNvPr id="12" name="文本框 11"/>
          <p:cNvSpPr txBox="1"/>
          <p:nvPr/>
        </p:nvSpPr>
        <p:spPr>
          <a:xfrm>
            <a:off x="7708265" y="4892040"/>
            <a:ext cx="1330325" cy="245110"/>
          </a:xfrm>
          <a:prstGeom prst="rect">
            <a:avLst/>
          </a:prstGeom>
          <a:noFill/>
        </p:spPr>
        <p:txBody>
          <a:bodyPr wrap="square" rtlCol="0">
            <a:spAutoFit/>
          </a:bodyPr>
          <a:p>
            <a:r>
              <a:rPr lang="zh-CN" altLang="en-US" sz="1000"/>
              <a:t>图</a:t>
            </a:r>
            <a:r>
              <a:rPr lang="en-US" altLang="zh-CN" sz="1000"/>
              <a:t>2.16</a:t>
            </a:r>
            <a:endParaRPr lang="en-US" altLang="zh-CN" sz="1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par>
                          <p:cTn id="13" fill="hold">
                            <p:stCondLst>
                              <p:cond delay="500"/>
                            </p:stCondLst>
                            <p:childTnLst>
                              <p:par>
                                <p:cTn id="14" presetID="22" presetClass="exit" presetSubtype="4" fill="hold" grpId="0" nodeType="afterEffect">
                                  <p:stCondLst>
                                    <p:cond delay="0"/>
                                  </p:stCondLst>
                                  <p:childTnLst>
                                    <p:animEffect transition="out" filter="wipe(down)">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grpId="0" nodeType="clickEffect">
                                  <p:stCondLst>
                                    <p:cond delay="0"/>
                                  </p:stCondLst>
                                  <p:childTnLst>
                                    <p:animEffect transition="out" filter="wipe(down)">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xit" presetSubtype="4" fill="hold" grpId="0" nodeType="clickEffect">
                                  <p:stCondLst>
                                    <p:cond delay="0"/>
                                  </p:stCondLst>
                                  <p:childTnLst>
                                    <p:animEffect transition="out" filter="wipe(down)">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3" grpId="0" bldLvl="0" animBg="1"/>
      <p:bldP spid="4" grpId="0" bldLvl="0" animBg="1"/>
      <p:bldP spid="6" grpId="0" bldLvl="0" animBg="1"/>
      <p:bldP spid="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rcRect l="2883" t="2550" r="2662" b="2355"/>
          <a:stretch>
            <a:fillRect/>
          </a:stretch>
        </p:blipFill>
        <p:spPr>
          <a:xfrm>
            <a:off x="27940" y="67945"/>
            <a:ext cx="4077970" cy="4916805"/>
          </a:xfrm>
          <a:prstGeom prst="rect">
            <a:avLst/>
          </a:prstGeom>
        </p:spPr>
      </p:pic>
      <p:sp>
        <p:nvSpPr>
          <p:cNvPr id="14" name="动作按钮: 后退或前一项 13">
            <a:hlinkClick r:id="rId2" action="ppaction://hlinksldjump"/>
          </p:cNvPr>
          <p:cNvSpPr/>
          <p:nvPr/>
        </p:nvSpPr>
        <p:spPr>
          <a:xfrm>
            <a:off x="5273675" y="3552825"/>
            <a:ext cx="191770" cy="19177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8273415" y="504825"/>
            <a:ext cx="591820" cy="2676525"/>
          </a:xfrm>
          <a:prstGeom prst="rect">
            <a:avLst/>
          </a:prstGeom>
          <a:noFill/>
        </p:spPr>
        <p:txBody>
          <a:bodyPr wrap="square" rtlCol="0">
            <a:spAutoFit/>
          </a:bodyPr>
          <a:p>
            <a:r>
              <a:rPr lang="zh-CN" altLang="en-US" sz="2400">
                <a:solidFill>
                  <a:srgbClr val="3815AA"/>
                </a:solidFill>
              </a:rPr>
              <a:t>京津冀协同发展</a:t>
            </a:r>
            <a:endParaRPr lang="zh-CN" altLang="en-US" sz="2400">
              <a:solidFill>
                <a:srgbClr val="3815AA"/>
              </a:solidFill>
            </a:endParaRPr>
          </a:p>
        </p:txBody>
      </p:sp>
      <p:pic>
        <p:nvPicPr>
          <p:cNvPr id="3" name="图片 2"/>
          <p:cNvPicPr>
            <a:picLocks noChangeAspect="1"/>
          </p:cNvPicPr>
          <p:nvPr/>
        </p:nvPicPr>
        <p:blipFill>
          <a:blip r:embed="rId3"/>
          <a:stretch>
            <a:fillRect/>
          </a:stretch>
        </p:blipFill>
        <p:spPr>
          <a:xfrm>
            <a:off x="4105910" y="211455"/>
            <a:ext cx="3992245" cy="4124325"/>
          </a:xfrm>
          <a:prstGeom prst="rect">
            <a:avLst/>
          </a:prstGeom>
        </p:spPr>
      </p:pic>
      <p:sp>
        <p:nvSpPr>
          <p:cNvPr id="8" name="文本框 7"/>
          <p:cNvSpPr txBox="1"/>
          <p:nvPr/>
        </p:nvSpPr>
        <p:spPr>
          <a:xfrm>
            <a:off x="4057015" y="3404235"/>
            <a:ext cx="4653915" cy="1599565"/>
          </a:xfrm>
          <a:prstGeom prst="rect">
            <a:avLst/>
          </a:prstGeom>
          <a:solidFill>
            <a:schemeClr val="tx1"/>
          </a:solidFill>
        </p:spPr>
        <p:txBody>
          <a:bodyPr wrap="square" rtlCol="0" anchor="t">
            <a:spAutoFit/>
          </a:bodyPr>
          <a:p>
            <a:r>
              <a:rPr lang="zh-CN" altLang="en-US" sz="1400">
                <a:solidFill>
                  <a:schemeClr val="bg1"/>
                </a:solidFill>
                <a:sym typeface="+mn-ea"/>
              </a:rPr>
              <a:t>中共中央政治局2015年4月30日召开会议，审议通过</a:t>
            </a:r>
            <a:endParaRPr lang="zh-CN" altLang="en-US" sz="1400">
              <a:solidFill>
                <a:schemeClr val="bg1"/>
              </a:solidFill>
              <a:sym typeface="+mn-ea"/>
            </a:endParaRPr>
          </a:p>
          <a:p>
            <a:r>
              <a:rPr lang="zh-CN" altLang="en-US" sz="1400">
                <a:solidFill>
                  <a:schemeClr val="bg1"/>
                </a:solidFill>
                <a:sym typeface="+mn-ea"/>
              </a:rPr>
              <a:t>《京津冀协同发展规划纲要》。</a:t>
            </a:r>
            <a:endParaRPr lang="zh-CN" altLang="en-US" sz="1400">
              <a:solidFill>
                <a:schemeClr val="bg1"/>
              </a:solidFill>
            </a:endParaRPr>
          </a:p>
          <a:p>
            <a:r>
              <a:rPr lang="zh-CN" altLang="en-US" sz="1400">
                <a:solidFill>
                  <a:schemeClr val="bg1"/>
                </a:solidFill>
                <a:sym typeface="+mn-ea"/>
              </a:rPr>
              <a:t>调整优化</a:t>
            </a:r>
            <a:r>
              <a:rPr lang="zh-CN" altLang="en-US" sz="1400">
                <a:solidFill>
                  <a:srgbClr val="FFC000"/>
                </a:solidFill>
                <a:sym typeface="+mn-ea"/>
              </a:rPr>
              <a:t>城市布局</a:t>
            </a:r>
            <a:r>
              <a:rPr lang="zh-CN" altLang="en-US" sz="1400">
                <a:solidFill>
                  <a:srgbClr val="FFFFFF"/>
                </a:solidFill>
                <a:sym typeface="+mn-ea"/>
              </a:rPr>
              <a:t>和</a:t>
            </a:r>
            <a:r>
              <a:rPr lang="zh-CN" altLang="en-US" sz="1400">
                <a:solidFill>
                  <a:srgbClr val="FFC000"/>
                </a:solidFill>
                <a:sym typeface="+mn-ea"/>
              </a:rPr>
              <a:t>空间结构</a:t>
            </a:r>
            <a:r>
              <a:rPr lang="zh-CN" altLang="en-US" sz="1400">
                <a:solidFill>
                  <a:schemeClr val="bg1"/>
                </a:solidFill>
                <a:sym typeface="+mn-ea"/>
              </a:rPr>
              <a:t>。</a:t>
            </a:r>
            <a:endParaRPr lang="zh-CN" altLang="en-US" sz="1400">
              <a:solidFill>
                <a:schemeClr val="bg1"/>
              </a:solidFill>
            </a:endParaRPr>
          </a:p>
          <a:p>
            <a:r>
              <a:rPr lang="zh-CN" altLang="en-US" sz="1400">
                <a:solidFill>
                  <a:schemeClr val="bg1"/>
                </a:solidFill>
              </a:rPr>
              <a:t>构建京津冀</a:t>
            </a:r>
            <a:r>
              <a:rPr lang="zh-CN" altLang="en-US" sz="1400">
                <a:solidFill>
                  <a:srgbClr val="FFC000"/>
                </a:solidFill>
              </a:rPr>
              <a:t>产业、项目</a:t>
            </a:r>
            <a:r>
              <a:rPr lang="zh-CN" altLang="en-US" sz="1400">
                <a:solidFill>
                  <a:schemeClr val="bg1"/>
                </a:solidFill>
              </a:rPr>
              <a:t>等“硬件”一体化，</a:t>
            </a:r>
            <a:endParaRPr lang="zh-CN" altLang="en-US" sz="1400">
              <a:solidFill>
                <a:schemeClr val="bg1"/>
              </a:solidFill>
            </a:endParaRPr>
          </a:p>
          <a:p>
            <a:r>
              <a:rPr lang="zh-CN" altLang="en-US" sz="1400">
                <a:solidFill>
                  <a:schemeClr val="bg1"/>
                </a:solidFill>
              </a:rPr>
              <a:t>区域</a:t>
            </a:r>
            <a:r>
              <a:rPr lang="zh-CN" altLang="en-US" sz="1400">
                <a:solidFill>
                  <a:srgbClr val="FFC000"/>
                </a:solidFill>
              </a:rPr>
              <a:t>行政管理方式、公共服务</a:t>
            </a:r>
            <a:r>
              <a:rPr lang="zh-CN" altLang="en-US" sz="1400">
                <a:solidFill>
                  <a:schemeClr val="bg1"/>
                </a:solidFill>
              </a:rPr>
              <a:t>等“软件”一体化。</a:t>
            </a:r>
            <a:endParaRPr lang="zh-CN" altLang="en-US" sz="1400">
              <a:solidFill>
                <a:schemeClr val="bg1"/>
              </a:solidFill>
            </a:endParaRPr>
          </a:p>
          <a:p>
            <a:r>
              <a:rPr lang="zh-CN" altLang="en-US" sz="1400">
                <a:solidFill>
                  <a:srgbClr val="FFC000"/>
                </a:solidFill>
              </a:rPr>
              <a:t>交通</a:t>
            </a:r>
            <a:r>
              <a:rPr lang="zh-CN" altLang="en-US" sz="1400">
                <a:solidFill>
                  <a:schemeClr val="bg1"/>
                </a:solidFill>
              </a:rPr>
              <a:t>一体化、</a:t>
            </a:r>
            <a:endParaRPr lang="zh-CN" altLang="en-US" sz="1400">
              <a:solidFill>
                <a:schemeClr val="bg1"/>
              </a:solidFill>
            </a:endParaRPr>
          </a:p>
          <a:p>
            <a:r>
              <a:rPr lang="zh-CN" altLang="en-US" sz="1400">
                <a:solidFill>
                  <a:srgbClr val="FFC000"/>
                </a:solidFill>
              </a:rPr>
              <a:t>生态环境保护、产业升级转移</a:t>
            </a:r>
            <a:r>
              <a:rPr lang="zh-CN" altLang="en-US" sz="1400">
                <a:solidFill>
                  <a:schemeClr val="bg1"/>
                </a:solidFill>
              </a:rPr>
              <a:t>等重点领域率先取得突破。</a:t>
            </a:r>
            <a:endParaRPr lang="zh-CN" altLang="en-US" sz="1400">
              <a:solidFill>
                <a:schemeClr val="bg1"/>
              </a:solidFill>
            </a:endParaRPr>
          </a:p>
        </p:txBody>
      </p:sp>
      <p:sp>
        <p:nvSpPr>
          <p:cNvPr id="6" name="文本框 5"/>
          <p:cNvSpPr txBox="1"/>
          <p:nvPr/>
        </p:nvSpPr>
        <p:spPr>
          <a:xfrm>
            <a:off x="3392805" y="67945"/>
            <a:ext cx="2357755" cy="3415030"/>
          </a:xfrm>
          <a:prstGeom prst="rect">
            <a:avLst/>
          </a:prstGeom>
          <a:noFill/>
        </p:spPr>
        <p:txBody>
          <a:bodyPr wrap="square" rtlCol="0" anchor="t">
            <a:spAutoFit/>
          </a:bodyPr>
          <a:p>
            <a:r>
              <a:rPr lang="zh-CN" altLang="en-US" sz="7200">
                <a:solidFill>
                  <a:srgbClr val="FF0000"/>
                </a:solidFill>
              </a:rPr>
              <a:t>疏解</a:t>
            </a:r>
            <a:endParaRPr lang="zh-CN" altLang="en-US" sz="7200">
              <a:solidFill>
                <a:srgbClr val="FF0000"/>
              </a:solidFill>
            </a:endParaRPr>
          </a:p>
          <a:p>
            <a:r>
              <a:rPr lang="zh-CN" altLang="en-US" sz="7200">
                <a:solidFill>
                  <a:srgbClr val="FF0000"/>
                </a:solidFill>
              </a:rPr>
              <a:t>规划</a:t>
            </a:r>
            <a:endParaRPr lang="zh-CN" altLang="en-US" sz="7200">
              <a:solidFill>
                <a:srgbClr val="FF0000"/>
              </a:solidFill>
            </a:endParaRPr>
          </a:p>
          <a:p>
            <a:r>
              <a:rPr lang="zh-CN" altLang="en-US" sz="7200">
                <a:solidFill>
                  <a:srgbClr val="FF0000"/>
                </a:solidFill>
              </a:rPr>
              <a:t>管理 </a:t>
            </a:r>
            <a:endParaRPr lang="zh-CN" altLang="en-US" sz="7200">
              <a:solidFill>
                <a:srgbClr val="FF0000"/>
              </a:solidFill>
            </a:endParaRPr>
          </a:p>
        </p:txBody>
      </p:sp>
      <p:sp>
        <p:nvSpPr>
          <p:cNvPr id="2" name="灯片编号占位符 1"/>
          <p:cNvSpPr>
            <a:spLocks noGrp="1"/>
          </p:cNvSpPr>
          <p:nvPr>
            <p:ph type="sldNum" sz="quarter" idx="12"/>
          </p:nvPr>
        </p:nvSpPr>
        <p:spPr>
          <a:xfrm>
            <a:off x="7099300" y="4747088"/>
            <a:ext cx="2025000" cy="237629"/>
          </a:xfrm>
        </p:spPr>
        <p:txBody>
          <a:bodyPr vert="horz" wrap="square" lIns="91440" tIns="45720" rIns="91440" bIns="45720" rtlCol="0" anchor="ctr">
            <a:normAutofit/>
          </a:bodyPr>
          <a:p>
            <a:pPr lvl="0" algn="r"/>
            <a:fld id="{9A0DB2DC-4C9A-4742-B13C-FB6460FD3503}" type="slidenum">
              <a:rPr lang="zh-CN" altLang="en-US" smtClean="0">
                <a:solidFill>
                  <a:schemeClr val="tx1"/>
                </a:solidFill>
                <a:sym typeface="+mn-ea"/>
              </a:rPr>
            </a:fld>
            <a:endParaRPr lang="zh-CN" altLang="en-US" smtClean="0">
              <a:solidFill>
                <a:schemeClr val="tx1"/>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clickPar">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Par">
                                  <p:stCondLst>
                                    <p:cond delay="0"/>
                                  </p:stCondLst>
                                  <p:childTnLst>
                                    <p:set>
                                      <p:cBhvr>
                                        <p:cTn id="11" dur="500"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70" decel="100000"/>
                                        <p:tgtEl>
                                          <p:spTgt spid="6"/>
                                        </p:tgtEl>
                                      </p:cBhvr>
                                    </p:animEffect>
                                    <p:animScale>
                                      <p:cBhvr>
                                        <p:cTn id="18" dur="770" decel="100000"/>
                                        <p:tgtEl>
                                          <p:spTgt spid="6"/>
                                        </p:tgtEl>
                                      </p:cBhvr>
                                      <p:from x="10000" y="10000"/>
                                      <p:to x="200000" y="450000"/>
                                    </p:animScale>
                                    <p:animScale>
                                      <p:cBhvr>
                                        <p:cTn id="19" dur="1230" accel="100000" fill="hold">
                                          <p:stCondLst>
                                            <p:cond delay="770"/>
                                          </p:stCondLst>
                                        </p:cTn>
                                        <p:tgtEl>
                                          <p:spTgt spid="6"/>
                                        </p:tgtEl>
                                      </p:cBhvr>
                                      <p:from x="200000" y="450000"/>
                                      <p:to x="100000" y="100000"/>
                                    </p:animScale>
                                    <p:set>
                                      <p:cBhvr>
                                        <p:cTn id="20" dur="770" fill="hold"/>
                                        <p:tgtEl>
                                          <p:spTgt spid="6"/>
                                        </p:tgtEl>
                                        <p:attrNameLst>
                                          <p:attrName>ppt_x</p:attrName>
                                        </p:attrNameLst>
                                      </p:cBhvr>
                                      <p:to>
                                        <p:strVal val="(0.5)"/>
                                      </p:to>
                                    </p:set>
                                    <p:anim from="(0.5)" to="(#ppt_x)" calcmode="lin" valueType="num">
                                      <p:cBhvr>
                                        <p:cTn id="21" dur="1230" accel="100000" fill="hold">
                                          <p:stCondLst>
                                            <p:cond delay="770"/>
                                          </p:stCondLst>
                                        </p:cTn>
                                        <p:tgtEl>
                                          <p:spTgt spid="6"/>
                                        </p:tgtEl>
                                        <p:attrNameLst>
                                          <p:attrName>ppt_x</p:attrName>
                                        </p:attrNameLst>
                                      </p:cBhvr>
                                    </p:anim>
                                    <p:set>
                                      <p:cBhvr>
                                        <p:cTn id="22" dur="770" fill="hold"/>
                                        <p:tgtEl>
                                          <p:spTgt spid="6"/>
                                        </p:tgtEl>
                                        <p:attrNameLst>
                                          <p:attrName>ppt_y</p:attrName>
                                        </p:attrNameLst>
                                      </p:cBhvr>
                                      <p:to>
                                        <p:strVal val="(#ppt_y+0.4)"/>
                                      </p:to>
                                    </p:set>
                                    <p:anim from="(#ppt_y+0.4)" to="(#ppt_y)" calcmode="lin" valueType="num">
                                      <p:cBhvr>
                                        <p:cTn id="23" dur="1230" accel="100000" fill="hold">
                                          <p:stCondLst>
                                            <p:cond delay="770"/>
                                          </p:stCondLst>
                                        </p:cTn>
                                        <p:tgtEl>
                                          <p:spTgt spid="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4"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 name="图片 14"/>
          <p:cNvPicPr>
            <a:picLocks noChangeAspect="1"/>
          </p:cNvPicPr>
          <p:nvPr/>
        </p:nvPicPr>
        <p:blipFill>
          <a:blip r:embed="rId1"/>
          <a:stretch>
            <a:fillRect/>
          </a:stretch>
        </p:blipFill>
        <p:spPr>
          <a:xfrm>
            <a:off x="276225" y="862330"/>
            <a:ext cx="8590915" cy="3732530"/>
          </a:xfrm>
          <a:prstGeom prst="rect">
            <a:avLst/>
          </a:prstGeom>
        </p:spPr>
      </p:pic>
      <p:sp>
        <p:nvSpPr>
          <p:cNvPr id="49160" name="TextBox 12"/>
          <p:cNvSpPr txBox="1"/>
          <p:nvPr/>
        </p:nvSpPr>
        <p:spPr>
          <a:xfrm>
            <a:off x="2813050" y="156845"/>
            <a:ext cx="3303270" cy="521970"/>
          </a:xfrm>
          <a:prstGeom prst="rect">
            <a:avLst/>
          </a:prstGeom>
          <a:noFill/>
          <a:ln w="9525">
            <a:noFill/>
          </a:ln>
        </p:spPr>
        <p:txBody>
          <a:bodyPr wrap="square" anchor="t" anchorCtr="0">
            <a:spAutoFit/>
          </a:bodyPr>
          <a:p>
            <a:pPr algn="l"/>
            <a:r>
              <a:rPr lang="zh-CN" altLang="en-US" sz="2800" b="1" dirty="0">
                <a:solidFill>
                  <a:schemeClr val="tx1"/>
                </a:solidFill>
                <a:latin typeface="楷体" panose="02010609060101010101" charset="-122"/>
                <a:ea typeface="楷体" panose="02010609060101010101" charset="-122"/>
                <a:sym typeface="+mn-ea"/>
              </a:rPr>
              <a:t>第二节 城镇化</a:t>
            </a:r>
            <a:endParaRPr lang="zh-CN" altLang="en-US" sz="2800" b="1" dirty="0">
              <a:solidFill>
                <a:schemeClr val="tx1"/>
              </a:solidFill>
              <a:latin typeface="楷体" panose="02010609060101010101" charset="-122"/>
              <a:ea typeface="楷体" panose="02010609060101010101" charset="-122"/>
              <a:sym typeface="+mn-ea"/>
            </a:endParaRPr>
          </a:p>
        </p:txBody>
      </p:sp>
      <p:sp>
        <p:nvSpPr>
          <p:cNvPr id="2" name="灯片编号占位符 1"/>
          <p:cNvSpPr>
            <a:spLocks noGrp="1"/>
          </p:cNvSpPr>
          <p:nvPr>
            <p:ph type="sldNum" sz="quarter" idx="12"/>
          </p:nvPr>
        </p:nvSpPr>
        <p:spPr/>
        <p:txBody>
          <a:bodyPr vert="horz" wrap="square" lIns="91440" tIns="45720" rIns="91440" bIns="45720" rtlCol="0" anchor="ctr">
            <a:normAutofit/>
          </a:bodyPr>
          <a:p>
            <a:pPr lvl="0" algn="r"/>
            <a:fld id="{9A0DB2DC-4C9A-4742-B13C-FB6460FD3503}" type="slidenum">
              <a:rPr lang="zh-CN" altLang="en-US" smtClean="0">
                <a:solidFill>
                  <a:schemeClr val="tx1"/>
                </a:solidFill>
                <a:sym typeface="+mn-ea"/>
              </a:rPr>
            </a:fld>
            <a:endParaRPr lang="zh-CN" altLang="en-US" smtClean="0">
              <a:solidFill>
                <a:schemeClr val="tx1"/>
              </a:solidFill>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微信图片_20200201171503"/>
          <p:cNvPicPr>
            <a:picLocks noChangeAspect="1"/>
          </p:cNvPicPr>
          <p:nvPr>
            <p:custDataLst>
              <p:tags r:id="rId1"/>
            </p:custDataLst>
          </p:nvPr>
        </p:nvPicPr>
        <p:blipFill>
          <a:blip r:embed="rId2">
            <a:clrChange>
              <a:clrFrom>
                <a:srgbClr val="FFFFFF">
                  <a:alpha val="100000"/>
                </a:srgbClr>
              </a:clrFrom>
              <a:clrTo>
                <a:srgbClr val="FFFFFF">
                  <a:alpha val="100000"/>
                  <a:alpha val="0"/>
                </a:srgbClr>
              </a:clrTo>
            </a:clrChange>
          </a:blip>
          <a:stretch>
            <a:fillRect/>
          </a:stretch>
        </p:blipFill>
        <p:spPr>
          <a:xfrm>
            <a:off x="3954780" y="793833"/>
            <a:ext cx="1234440" cy="1223010"/>
          </a:xfrm>
          <a:prstGeom prst="rect">
            <a:avLst/>
          </a:prstGeom>
        </p:spPr>
      </p:pic>
      <p:sp>
        <p:nvSpPr>
          <p:cNvPr id="19" name="矩形 18"/>
          <p:cNvSpPr/>
          <p:nvPr/>
        </p:nvSpPr>
        <p:spPr>
          <a:xfrm>
            <a:off x="2376805" y="2360295"/>
            <a:ext cx="4658995" cy="922020"/>
          </a:xfrm>
          <a:prstGeom prst="rect">
            <a:avLst/>
          </a:prstGeom>
        </p:spPr>
        <p:txBody>
          <a:bodyPr wrap="square">
            <a:spAutoFit/>
          </a:bodyPr>
          <a:lstStyle/>
          <a:p>
            <a:pPr algn="r"/>
            <a:r>
              <a:rPr lang="zh-CN" altLang="en-US" sz="5400" b="1" spc="300" dirty="0">
                <a:solidFill>
                  <a:srgbClr val="002060"/>
                </a:solidFill>
                <a:latin typeface="微软雅黑" panose="020B0503020204020204" charset="-122"/>
                <a:ea typeface="微软雅黑" panose="020B0503020204020204" charset="-122"/>
              </a:rPr>
              <a:t>谢谢您的观看</a:t>
            </a:r>
            <a:endParaRPr lang="zh-CN" altLang="en-US" sz="5400" b="1" spc="300" dirty="0">
              <a:solidFill>
                <a:srgbClr val="002060"/>
              </a:solidFill>
              <a:latin typeface="微软雅黑" panose="020B0503020204020204" charset="-122"/>
              <a:ea typeface="微软雅黑" panose="020B0503020204020204" charset="-122"/>
            </a:endParaRPr>
          </a:p>
        </p:txBody>
      </p:sp>
      <p:sp>
        <p:nvSpPr>
          <p:cNvPr id="7" name="矩形 6"/>
          <p:cNvSpPr/>
          <p:nvPr/>
        </p:nvSpPr>
        <p:spPr>
          <a:xfrm>
            <a:off x="2632710" y="3507740"/>
            <a:ext cx="4205412" cy="442878"/>
          </a:xfrm>
          <a:prstGeom prst="rect">
            <a:avLst/>
          </a:prstGeom>
        </p:spPr>
        <p:txBody>
          <a:bodyPr wrap="square">
            <a:spAutoFit/>
          </a:bodyPr>
          <a:lstStyle/>
          <a:p>
            <a:pPr algn="l">
              <a:lnSpc>
                <a:spcPct val="150000"/>
              </a:lnSpc>
            </a:pPr>
            <a:r>
              <a:rPr lang="zh-CN" altLang="en-US" spc="226" dirty="0">
                <a:solidFill>
                  <a:srgbClr val="002060"/>
                </a:solidFill>
                <a:latin typeface="楷体" panose="02010609060101010101" charset="-122"/>
                <a:ea typeface="楷体" panose="02010609060101010101" charset="-122"/>
              </a:rPr>
              <a:t>北京市朝阳区教育研究中心  制作</a:t>
            </a:r>
            <a:endParaRPr lang="zh-CN" altLang="en-US" spc="226" dirty="0">
              <a:solidFill>
                <a:srgbClr val="002060"/>
              </a:solidFill>
              <a:latin typeface="楷体" panose="02010609060101010101" charset="-122"/>
              <a:ea typeface="楷体" panose="02010609060101010101" charset="-122"/>
            </a:endParaRPr>
          </a:p>
        </p:txBody>
      </p:sp>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clickPar">
                                  <p:stCondLst>
                                    <p:cond delay="0"/>
                                  </p:stCondLst>
                                  <p:iterate type="lt">
                                    <p:tmPct val="10000"/>
                                  </p:iterate>
                                  <p:childTnLst>
                                    <p:set>
                                      <p:cBhvr>
                                        <p:cTn id="6" dur="500" fill="hold">
                                          <p:stCondLst>
                                            <p:cond delay="0"/>
                                          </p:stCondLst>
                                        </p:cTn>
                                        <p:tgtEl>
                                          <p:spTgt spid="19">
                                            <p:txEl>
                                              <p:pRg st="0" end="0"/>
                                            </p:txEl>
                                          </p:spTgt>
                                        </p:tgtEl>
                                        <p:attrNameLst>
                                          <p:attrName>style.visibility</p:attrName>
                                        </p:attrNameLst>
                                      </p:cBhvr>
                                      <p:to>
                                        <p:strVal val="visible"/>
                                      </p:to>
                                    </p:set>
                                    <p:anim calcmode="lin" valueType="num">
                                      <p:cBhvr>
                                        <p:cTn id="7" dur="500" fill="hold"/>
                                        <p:tgtEl>
                                          <p:spTgt spid="1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xEl>
                                              <p:pRg st="0" end="0"/>
                                            </p:txEl>
                                          </p:spTgt>
                                        </p:tgtEl>
                                      </p:cBhvr>
                                    </p:animEffect>
                                  </p:childTnLst>
                                </p:cTn>
                              </p:par>
                            </p:childTnLst>
                          </p:cTn>
                        </p:par>
                        <p:par>
                          <p:cTn id="12" fill="hold">
                            <p:stCondLst>
                              <p:cond delay="0"/>
                            </p:stCondLst>
                            <p:childTnLst>
                              <p:par>
                                <p:cTn id="13" presetID="22" presetClass="entr" presetSubtype="8" fill="hold"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4993" name="Picture 4" descr="uNCpQ==_bkqDqVySEel9"/>
          <p:cNvPicPr>
            <a:picLocks noChangeAspect="1"/>
          </p:cNvPicPr>
          <p:nvPr/>
        </p:nvPicPr>
        <p:blipFill>
          <a:blip r:embed="rId1"/>
          <a:stretch>
            <a:fillRect/>
          </a:stretch>
        </p:blipFill>
        <p:spPr>
          <a:xfrm>
            <a:off x="1143000" y="2678906"/>
            <a:ext cx="2294335" cy="1930004"/>
          </a:xfrm>
          <a:prstGeom prst="rect">
            <a:avLst/>
          </a:prstGeom>
          <a:noFill/>
          <a:ln w="9525">
            <a:noFill/>
          </a:ln>
        </p:spPr>
      </p:pic>
      <p:sp>
        <p:nvSpPr>
          <p:cNvPr id="84994" name="Text Box 5"/>
          <p:cNvSpPr txBox="1"/>
          <p:nvPr/>
        </p:nvSpPr>
        <p:spPr>
          <a:xfrm>
            <a:off x="1314450" y="0"/>
            <a:ext cx="6457950" cy="414020"/>
          </a:xfrm>
          <a:prstGeom prst="rect">
            <a:avLst/>
          </a:prstGeom>
          <a:solidFill>
            <a:srgbClr val="FFF3E7"/>
          </a:solidFill>
          <a:ln w="9525">
            <a:noFill/>
          </a:ln>
        </p:spPr>
        <p:txBody>
          <a:bodyPr anchor="t" anchorCtr="0">
            <a:spAutoFit/>
          </a:bodyPr>
          <a:p>
            <a:pPr algn="ctr"/>
            <a:r>
              <a:rPr lang="zh-CN" altLang="en-US" sz="2100" dirty="0">
                <a:solidFill>
                  <a:srgbClr val="000000"/>
                </a:solidFill>
                <a:latin typeface="华文新魏" panose="02010800040101010101" charset="-122"/>
                <a:ea typeface="华文新魏" panose="02010800040101010101" charset="-122"/>
              </a:rPr>
              <a:t>大气污染                           噪声污染              电磁污染</a:t>
            </a:r>
            <a:endParaRPr lang="zh-CN" altLang="en-US" sz="2100" dirty="0">
              <a:solidFill>
                <a:srgbClr val="000000"/>
              </a:solidFill>
              <a:latin typeface="华文新魏" panose="02010800040101010101" charset="-122"/>
              <a:ea typeface="华文新魏" panose="02010800040101010101" charset="-122"/>
            </a:endParaRPr>
          </a:p>
        </p:txBody>
      </p:sp>
      <p:sp>
        <p:nvSpPr>
          <p:cNvPr id="84995" name="Text Box 6"/>
          <p:cNvSpPr txBox="1"/>
          <p:nvPr/>
        </p:nvSpPr>
        <p:spPr>
          <a:xfrm>
            <a:off x="1314450" y="4754166"/>
            <a:ext cx="6515100" cy="414020"/>
          </a:xfrm>
          <a:prstGeom prst="rect">
            <a:avLst/>
          </a:prstGeom>
          <a:solidFill>
            <a:srgbClr val="FFF3E7"/>
          </a:solidFill>
          <a:ln w="9525">
            <a:noFill/>
          </a:ln>
        </p:spPr>
        <p:txBody>
          <a:bodyPr anchor="t" anchorCtr="0">
            <a:spAutoFit/>
          </a:bodyPr>
          <a:p>
            <a:pPr algn="ctr"/>
            <a:r>
              <a:rPr lang="en-US" altLang="zh-CN" sz="2100" b="1" dirty="0">
                <a:solidFill>
                  <a:srgbClr val="000000"/>
                </a:solidFill>
                <a:latin typeface="华文新魏" panose="02010800040101010101" charset="-122"/>
                <a:ea typeface="华文新魏" panose="02010800040101010101" charset="-122"/>
              </a:rPr>
              <a:t>    </a:t>
            </a:r>
            <a:r>
              <a:rPr lang="zh-CN" altLang="en-US" sz="2100" b="1" dirty="0">
                <a:solidFill>
                  <a:srgbClr val="000000"/>
                </a:solidFill>
                <a:latin typeface="华文新魏" panose="02010800040101010101" charset="-122"/>
                <a:ea typeface="华文新魏" panose="02010800040101010101" charset="-122"/>
              </a:rPr>
              <a:t>光污染        废弃物污染            水污染</a:t>
            </a:r>
            <a:endParaRPr lang="zh-CN" altLang="en-US" sz="2100" b="1" dirty="0">
              <a:solidFill>
                <a:srgbClr val="000000"/>
              </a:solidFill>
              <a:latin typeface="华文新魏" panose="02010800040101010101" charset="-122"/>
              <a:ea typeface="华文新魏" panose="02010800040101010101" charset="-122"/>
            </a:endParaRPr>
          </a:p>
        </p:txBody>
      </p:sp>
      <p:sp>
        <p:nvSpPr>
          <p:cNvPr id="84996" name="Text Box 7"/>
          <p:cNvSpPr txBox="1"/>
          <p:nvPr/>
        </p:nvSpPr>
        <p:spPr>
          <a:xfrm>
            <a:off x="3376057" y="685800"/>
            <a:ext cx="551815" cy="1714500"/>
          </a:xfrm>
          <a:prstGeom prst="rect">
            <a:avLst/>
          </a:prstGeom>
          <a:solidFill>
            <a:srgbClr val="FF0000">
              <a:alpha val="10196"/>
            </a:srgbClr>
          </a:solidFill>
          <a:ln w="69850" cap="flat" cmpd="sng">
            <a:solidFill>
              <a:srgbClr val="FF0000"/>
            </a:solidFill>
            <a:prstDash val="solid"/>
            <a:miter/>
            <a:headEnd type="none" w="med" len="med"/>
            <a:tailEnd type="none" w="med" len="med"/>
          </a:ln>
        </p:spPr>
        <p:txBody>
          <a:bodyPr vert="eaVert" anchor="t" anchorCtr="0">
            <a:spAutoFit/>
          </a:bodyPr>
          <a:p>
            <a:pPr algn="ctr"/>
            <a:r>
              <a:rPr lang="zh-CN" altLang="en-US" sz="2400" b="1" dirty="0">
                <a:solidFill>
                  <a:schemeClr val="tx1"/>
                </a:solidFill>
                <a:latin typeface="华文新魏" panose="02010800040101010101" charset="-122"/>
                <a:ea typeface="华文新魏" panose="02010800040101010101" charset="-122"/>
              </a:rPr>
              <a:t>环境污染</a:t>
            </a:r>
            <a:endParaRPr lang="zh-CN" altLang="en-US" sz="2400" b="1" dirty="0">
              <a:solidFill>
                <a:schemeClr val="tx1"/>
              </a:solidFill>
              <a:latin typeface="华文新魏" panose="02010800040101010101" charset="-122"/>
              <a:ea typeface="华文新魏" panose="02010800040101010101" charset="-122"/>
            </a:endParaRPr>
          </a:p>
        </p:txBody>
      </p:sp>
      <p:pic>
        <p:nvPicPr>
          <p:cNvPr id="84997" name="Picture 8" descr="gd2_001"/>
          <p:cNvPicPr>
            <a:picLocks noChangeAspect="1"/>
          </p:cNvPicPr>
          <p:nvPr/>
        </p:nvPicPr>
        <p:blipFill>
          <a:blip r:embed="rId2"/>
          <a:stretch>
            <a:fillRect/>
          </a:stretch>
        </p:blipFill>
        <p:spPr>
          <a:xfrm>
            <a:off x="4025504" y="514350"/>
            <a:ext cx="1946672" cy="1975247"/>
          </a:xfrm>
          <a:prstGeom prst="rect">
            <a:avLst/>
          </a:prstGeom>
          <a:noFill/>
          <a:ln w="9525">
            <a:noFill/>
          </a:ln>
        </p:spPr>
      </p:pic>
      <p:pic>
        <p:nvPicPr>
          <p:cNvPr id="84998" name="Picture 10"/>
          <p:cNvPicPr>
            <a:picLocks noChangeAspect="1"/>
          </p:cNvPicPr>
          <p:nvPr/>
        </p:nvPicPr>
        <p:blipFill>
          <a:blip r:embed="rId3"/>
          <a:stretch>
            <a:fillRect/>
          </a:stretch>
        </p:blipFill>
        <p:spPr>
          <a:xfrm>
            <a:off x="3492104" y="2680097"/>
            <a:ext cx="2268140" cy="1964531"/>
          </a:xfrm>
          <a:prstGeom prst="rect">
            <a:avLst/>
          </a:prstGeom>
          <a:noFill/>
          <a:ln w="9525">
            <a:noFill/>
          </a:ln>
        </p:spPr>
      </p:pic>
      <p:pic>
        <p:nvPicPr>
          <p:cNvPr id="84999" name="Picture 12" descr="092108~1"/>
          <p:cNvPicPr>
            <a:picLocks noChangeAspect="1"/>
          </p:cNvPicPr>
          <p:nvPr/>
        </p:nvPicPr>
        <p:blipFill>
          <a:blip r:embed="rId4"/>
          <a:stretch>
            <a:fillRect/>
          </a:stretch>
        </p:blipFill>
        <p:spPr>
          <a:xfrm>
            <a:off x="1143000" y="514350"/>
            <a:ext cx="2114550" cy="2030016"/>
          </a:xfrm>
          <a:prstGeom prst="rect">
            <a:avLst/>
          </a:prstGeom>
          <a:noFill/>
          <a:ln w="9525">
            <a:noFill/>
          </a:ln>
        </p:spPr>
      </p:pic>
      <p:pic>
        <p:nvPicPr>
          <p:cNvPr id="85000" name="图片 1"/>
          <p:cNvPicPr>
            <a:picLocks noChangeAspect="1"/>
          </p:cNvPicPr>
          <p:nvPr/>
        </p:nvPicPr>
        <p:blipFill>
          <a:blip r:embed="rId5"/>
          <a:stretch>
            <a:fillRect/>
          </a:stretch>
        </p:blipFill>
        <p:spPr>
          <a:xfrm>
            <a:off x="5984081" y="514350"/>
            <a:ext cx="2016919" cy="1975247"/>
          </a:xfrm>
          <a:prstGeom prst="rect">
            <a:avLst/>
          </a:prstGeom>
          <a:noFill/>
          <a:ln w="9525">
            <a:noFill/>
          </a:ln>
        </p:spPr>
      </p:pic>
      <p:pic>
        <p:nvPicPr>
          <p:cNvPr id="85001" name="图片 1"/>
          <p:cNvPicPr>
            <a:picLocks noChangeAspect="1"/>
          </p:cNvPicPr>
          <p:nvPr/>
        </p:nvPicPr>
        <p:blipFill>
          <a:blip r:embed="rId6"/>
          <a:srcRect b="7254"/>
          <a:stretch>
            <a:fillRect/>
          </a:stretch>
        </p:blipFill>
        <p:spPr>
          <a:xfrm>
            <a:off x="5830491" y="2678906"/>
            <a:ext cx="2116931" cy="1965722"/>
          </a:xfrm>
          <a:prstGeom prst="rect">
            <a:avLst/>
          </a:prstGeom>
          <a:noFill/>
          <a:ln w="9525">
            <a:noFill/>
          </a:ln>
        </p:spPr>
      </p:pic>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86017" name="Picture 2" descr="F200801020843503067162411"/>
          <p:cNvPicPr>
            <a:picLocks noChangeAspect="1"/>
          </p:cNvPicPr>
          <p:nvPr/>
        </p:nvPicPr>
        <p:blipFill>
          <a:blip r:embed="rId1"/>
          <a:stretch>
            <a:fillRect/>
          </a:stretch>
        </p:blipFill>
        <p:spPr>
          <a:xfrm>
            <a:off x="145256" y="85725"/>
            <a:ext cx="3860006" cy="2537222"/>
          </a:xfrm>
          <a:prstGeom prst="rect">
            <a:avLst/>
          </a:prstGeom>
          <a:noFill/>
          <a:ln w="38100" cap="flat" cmpd="sng">
            <a:solidFill>
              <a:srgbClr val="FFFF00"/>
            </a:solidFill>
            <a:prstDash val="solid"/>
            <a:miter/>
            <a:headEnd type="none" w="med" len="med"/>
            <a:tailEnd type="none" w="med" len="med"/>
          </a:ln>
        </p:spPr>
      </p:pic>
      <p:pic>
        <p:nvPicPr>
          <p:cNvPr id="86018" name="Picture 3" descr="Img260842985"/>
          <p:cNvPicPr>
            <a:picLocks noChangeAspect="1"/>
          </p:cNvPicPr>
          <p:nvPr/>
        </p:nvPicPr>
        <p:blipFill>
          <a:blip r:embed="rId2"/>
          <a:stretch>
            <a:fillRect/>
          </a:stretch>
        </p:blipFill>
        <p:spPr>
          <a:xfrm>
            <a:off x="4040981" y="85725"/>
            <a:ext cx="4004072" cy="2603897"/>
          </a:xfrm>
          <a:prstGeom prst="rect">
            <a:avLst/>
          </a:prstGeom>
          <a:noFill/>
          <a:ln w="38100" cap="flat" cmpd="sng">
            <a:solidFill>
              <a:srgbClr val="FFFF00"/>
            </a:solidFill>
            <a:prstDash val="solid"/>
            <a:miter/>
            <a:headEnd type="none" w="med" len="med"/>
            <a:tailEnd type="none" w="med" len="med"/>
          </a:ln>
        </p:spPr>
      </p:pic>
      <p:pic>
        <p:nvPicPr>
          <p:cNvPr id="86019" name="Picture 4" descr="01200000033870123968168015235"/>
          <p:cNvPicPr>
            <a:picLocks noChangeAspect="1"/>
          </p:cNvPicPr>
          <p:nvPr/>
        </p:nvPicPr>
        <p:blipFill>
          <a:blip r:embed="rId3"/>
          <a:stretch>
            <a:fillRect/>
          </a:stretch>
        </p:blipFill>
        <p:spPr>
          <a:xfrm>
            <a:off x="126206" y="2688431"/>
            <a:ext cx="3880247" cy="2257425"/>
          </a:xfrm>
          <a:prstGeom prst="rect">
            <a:avLst/>
          </a:prstGeom>
          <a:noFill/>
          <a:ln w="38100" cap="flat" cmpd="sng">
            <a:solidFill>
              <a:srgbClr val="FFFF00"/>
            </a:solidFill>
            <a:prstDash val="solid"/>
            <a:miter/>
            <a:headEnd type="none" w="med" len="med"/>
            <a:tailEnd type="none" w="med" len="med"/>
          </a:ln>
        </p:spPr>
      </p:pic>
      <p:sp>
        <p:nvSpPr>
          <p:cNvPr id="86020" name="AutoShape 5">
            <a:hlinkClick r:id="rId4" action="ppaction://hlinksldjump"/>
          </p:cNvPr>
          <p:cNvSpPr/>
          <p:nvPr/>
        </p:nvSpPr>
        <p:spPr>
          <a:xfrm>
            <a:off x="8255794" y="2552700"/>
            <a:ext cx="428625" cy="222647"/>
          </a:xfrm>
          <a:prstGeom prst="actionButtonBackPrevious">
            <a:avLst/>
          </a:prstGeom>
          <a:solidFill>
            <a:schemeClr val="accent1"/>
          </a:solidFill>
          <a:ln w="9525">
            <a:noFill/>
          </a:ln>
        </p:spPr>
        <p:txBody>
          <a:bodyPr wrap="none" anchor="ctr" anchorCtr="0"/>
          <a:p>
            <a:endParaRPr lang="zh-CN" altLang="en-US" sz="1350" dirty="0">
              <a:latin typeface="Times New Roman" panose="02020603050405020304" pitchFamily="18" charset="0"/>
              <a:ea typeface="宋体" panose="02010600030101010101" pitchFamily="2" charset="-122"/>
            </a:endParaRPr>
          </a:p>
        </p:txBody>
      </p:sp>
      <p:pic>
        <p:nvPicPr>
          <p:cNvPr id="86021" name="图片 1"/>
          <p:cNvPicPr>
            <a:picLocks noChangeAspect="1"/>
          </p:cNvPicPr>
          <p:nvPr/>
        </p:nvPicPr>
        <p:blipFill>
          <a:blip r:embed="rId5"/>
          <a:stretch>
            <a:fillRect/>
          </a:stretch>
        </p:blipFill>
        <p:spPr>
          <a:xfrm>
            <a:off x="4040981" y="2689622"/>
            <a:ext cx="4004072" cy="2263378"/>
          </a:xfrm>
          <a:prstGeom prst="rect">
            <a:avLst/>
          </a:prstGeom>
          <a:noFill/>
          <a:ln w="38100" cap="flat" cmpd="sng">
            <a:solidFill>
              <a:srgbClr val="FFFF00"/>
            </a:solidFill>
            <a:prstDash val="solid"/>
            <a:miter/>
            <a:headEnd type="none" w="med" len="med"/>
            <a:tailEnd type="none" w="med" len="med"/>
          </a:ln>
        </p:spPr>
      </p:pic>
      <p:pic>
        <p:nvPicPr>
          <p:cNvPr id="86022" name="图片 9"/>
          <p:cNvPicPr>
            <a:picLocks noChangeAspect="1"/>
          </p:cNvPicPr>
          <p:nvPr/>
        </p:nvPicPr>
        <p:blipFill>
          <a:blip r:embed="rId6"/>
          <a:stretch>
            <a:fillRect/>
          </a:stretch>
        </p:blipFill>
        <p:spPr>
          <a:xfrm>
            <a:off x="126206" y="2688431"/>
            <a:ext cx="3879056" cy="2237185"/>
          </a:xfrm>
          <a:prstGeom prst="rect">
            <a:avLst/>
          </a:prstGeom>
          <a:noFill/>
          <a:ln w="9525">
            <a:noFill/>
          </a:ln>
        </p:spPr>
      </p:pic>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7" name="文本框 3"/>
          <p:cNvSpPr txBox="1"/>
          <p:nvPr/>
        </p:nvSpPr>
        <p:spPr>
          <a:xfrm>
            <a:off x="4112895" y="95250"/>
            <a:ext cx="4890770" cy="1322070"/>
          </a:xfrm>
          <a:prstGeom prst="rect">
            <a:avLst/>
          </a:prstGeom>
          <a:noFill/>
          <a:ln w="9525">
            <a:noFill/>
          </a:ln>
        </p:spPr>
        <p:txBody>
          <a:bodyPr wrap="square" anchor="t" anchorCtr="0">
            <a:spAutoFit/>
          </a:bodyPr>
          <a:p>
            <a:pPr indent="457200" eaLnBrk="1"/>
            <a:r>
              <a:rPr lang="zh-CN" altLang="en-US" sz="2000" b="1">
                <a:solidFill>
                  <a:schemeClr val="tx1"/>
                </a:solidFill>
                <a:latin typeface="华文细黑" panose="02010600040101010101" pitchFamily="2" charset="-122"/>
                <a:ea typeface="华文细黑" panose="02010600040101010101" pitchFamily="2" charset="-122"/>
              </a:rPr>
              <a:t>北京市朝阳区</a:t>
            </a:r>
            <a:r>
              <a:rPr lang="zh-CN" altLang="en-US" sz="2000" b="1">
                <a:solidFill>
                  <a:srgbClr val="FF0000"/>
                </a:solidFill>
                <a:latin typeface="华文细黑" panose="02010600040101010101" pitchFamily="2" charset="-122"/>
                <a:ea typeface="华文细黑" panose="02010600040101010101" pitchFamily="2" charset="-122"/>
              </a:rPr>
              <a:t>高碑店村</a:t>
            </a:r>
            <a:r>
              <a:rPr lang="zh-CN" altLang="en-US" sz="2000" b="1">
                <a:solidFill>
                  <a:schemeClr val="tx1"/>
                </a:solidFill>
                <a:latin typeface="华文细黑" panose="02010600040101010101" pitchFamily="2" charset="-122"/>
                <a:ea typeface="华文细黑" panose="02010600040101010101" pitchFamily="2" charset="-122"/>
              </a:rPr>
              <a:t>是一个具有千年历史的古村落，地处东长街延长线上，距天安门仅8公里。村内有驰名中外的古旧家具一条街和茶楼酒吧文化街</a:t>
            </a:r>
            <a:r>
              <a:rPr lang="en-US" altLang="zh-CN" sz="2000" b="1">
                <a:solidFill>
                  <a:schemeClr val="tx1"/>
                </a:solidFill>
                <a:latin typeface="华文细黑" panose="02010600040101010101" pitchFamily="2" charset="-122"/>
                <a:ea typeface="华文细黑" panose="02010600040101010101" pitchFamily="2" charset="-122"/>
              </a:rPr>
              <a:t>......</a:t>
            </a:r>
            <a:endParaRPr lang="en-US" altLang="zh-CN" sz="2000" b="1">
              <a:solidFill>
                <a:schemeClr val="tx1"/>
              </a:solidFill>
              <a:latin typeface="华文细黑" panose="02010600040101010101" pitchFamily="2" charset="-122"/>
              <a:ea typeface="华文细黑" panose="02010600040101010101" pitchFamily="2" charset="-122"/>
            </a:endParaRPr>
          </a:p>
        </p:txBody>
      </p:sp>
      <p:pic>
        <p:nvPicPr>
          <p:cNvPr id="45058" name="图片 1"/>
          <p:cNvPicPr>
            <a:picLocks noChangeAspect="1"/>
          </p:cNvPicPr>
          <p:nvPr/>
        </p:nvPicPr>
        <p:blipFill>
          <a:blip r:embed="rId1">
            <a:lum bright="-17999" contrast="29999"/>
          </a:blip>
          <a:stretch>
            <a:fillRect/>
          </a:stretch>
        </p:blipFill>
        <p:spPr>
          <a:xfrm>
            <a:off x="4391025" y="1564481"/>
            <a:ext cx="4319588" cy="3238500"/>
          </a:xfrm>
          <a:prstGeom prst="rect">
            <a:avLst/>
          </a:prstGeom>
          <a:noFill/>
          <a:ln w="9525">
            <a:noFill/>
          </a:ln>
        </p:spPr>
      </p:pic>
      <p:pic>
        <p:nvPicPr>
          <p:cNvPr id="45061" name="图片 2"/>
          <p:cNvPicPr>
            <a:picLocks noChangeAspect="1"/>
          </p:cNvPicPr>
          <p:nvPr/>
        </p:nvPicPr>
        <p:blipFill>
          <a:blip r:embed="rId2"/>
          <a:srcRect b="11003"/>
          <a:stretch>
            <a:fillRect/>
          </a:stretch>
        </p:blipFill>
        <p:spPr>
          <a:xfrm>
            <a:off x="17780" y="3507105"/>
            <a:ext cx="3226435" cy="1604645"/>
          </a:xfrm>
          <a:prstGeom prst="rect">
            <a:avLst/>
          </a:prstGeom>
          <a:noFill/>
          <a:ln w="9525" cap="flat" cmpd="sng">
            <a:solidFill>
              <a:schemeClr val="accent1"/>
            </a:solidFill>
            <a:prstDash val="solid"/>
            <a:round/>
            <a:headEnd type="none" w="med" len="med"/>
            <a:tailEnd type="none" w="med" len="med"/>
          </a:ln>
        </p:spPr>
      </p:pic>
      <p:pic>
        <p:nvPicPr>
          <p:cNvPr id="45062" name="Picture 14" descr="779C3C~1"/>
          <p:cNvPicPr>
            <a:picLocks noChangeAspect="1"/>
          </p:cNvPicPr>
          <p:nvPr/>
        </p:nvPicPr>
        <p:blipFill>
          <a:blip r:embed="rId3"/>
          <a:srcRect l="3174" t="23628" r="4762"/>
          <a:stretch>
            <a:fillRect/>
          </a:stretch>
        </p:blipFill>
        <p:spPr>
          <a:xfrm>
            <a:off x="36910" y="19050"/>
            <a:ext cx="3208734" cy="1682354"/>
          </a:xfrm>
          <a:prstGeom prst="rect">
            <a:avLst/>
          </a:prstGeom>
          <a:noFill/>
          <a:ln w="9525" cap="flat" cmpd="sng">
            <a:solidFill>
              <a:schemeClr val="accent1"/>
            </a:solidFill>
            <a:prstDash val="solid"/>
            <a:round/>
            <a:headEnd type="none" w="med" len="med"/>
            <a:tailEnd type="none" w="med" len="med"/>
          </a:ln>
        </p:spPr>
      </p:pic>
      <p:pic>
        <p:nvPicPr>
          <p:cNvPr id="2" name="图片 1"/>
          <p:cNvPicPr>
            <a:picLocks noChangeAspect="1"/>
          </p:cNvPicPr>
          <p:nvPr/>
        </p:nvPicPr>
        <p:blipFill>
          <a:blip r:embed="rId4"/>
          <a:stretch>
            <a:fillRect/>
          </a:stretch>
        </p:blipFill>
        <p:spPr>
          <a:xfrm>
            <a:off x="36830" y="1729105"/>
            <a:ext cx="3208020" cy="1778635"/>
          </a:xfrm>
          <a:prstGeom prst="rect">
            <a:avLst/>
          </a:prstGeom>
          <a:noFill/>
          <a:ln w="9525" cap="flat" cmpd="sng">
            <a:solidFill>
              <a:schemeClr val="accent1"/>
            </a:solidFill>
            <a:prstDash val="solid"/>
            <a:round/>
            <a:headEnd type="none" w="med" len="med"/>
            <a:tailEnd type="none" w="med" len="med"/>
          </a:ln>
        </p:spPr>
      </p:pic>
      <p:sp>
        <p:nvSpPr>
          <p:cNvPr id="3" name="椭圆 2"/>
          <p:cNvSpPr/>
          <p:nvPr/>
        </p:nvSpPr>
        <p:spPr>
          <a:xfrm>
            <a:off x="7735570" y="3054985"/>
            <a:ext cx="660400" cy="650875"/>
          </a:xfrm>
          <a:prstGeom prst="ellipse">
            <a:avLst/>
          </a:prstGeom>
          <a:noFill/>
          <a:ln w="571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3244215" y="539115"/>
            <a:ext cx="613410" cy="4064635"/>
          </a:xfrm>
          <a:prstGeom prst="rect">
            <a:avLst/>
          </a:prstGeom>
          <a:noFill/>
        </p:spPr>
        <p:txBody>
          <a:bodyPr vert="eaVert" wrap="square" rtlCol="0">
            <a:spAutoFit/>
          </a:bodyPr>
          <a:p>
            <a:pPr lvl="0" algn="l">
              <a:spcBef>
                <a:spcPct val="50000"/>
              </a:spcBef>
              <a:defRPr/>
            </a:pPr>
            <a:r>
              <a:rPr lang="zh-CN" altLang="en-US" sz="2800" b="1" kern="1200" noProof="0">
                <a:solidFill>
                  <a:schemeClr val="tx1"/>
                </a:solidFill>
                <a:effectLst>
                  <a:outerShdw blurRad="38100" dist="38100" dir="2700000" algn="tl">
                    <a:srgbClr val="000000"/>
                  </a:outerShdw>
                </a:effectLst>
                <a:latin typeface="华文细黑" panose="02010600040101010101" pitchFamily="2" charset="-122"/>
                <a:ea typeface="华文细黑" panose="02010600040101010101" pitchFamily="2" charset="-122"/>
                <a:cs typeface="+mn-cs"/>
                <a:sym typeface="+mn-ea"/>
              </a:rPr>
              <a:t>北京最美乡村</a:t>
            </a:r>
            <a:r>
              <a:rPr lang="en-US" altLang="zh-CN" sz="2800" b="1" kern="1200" noProof="0">
                <a:solidFill>
                  <a:schemeClr val="tx1"/>
                </a:solidFill>
                <a:effectLst>
                  <a:outerShdw blurRad="38100" dist="38100" dir="2700000" algn="tl">
                    <a:srgbClr val="000000"/>
                  </a:outerShdw>
                </a:effectLst>
                <a:latin typeface="华文细黑" panose="02010600040101010101" pitchFamily="2" charset="-122"/>
                <a:ea typeface="华文细黑" panose="02010600040101010101" pitchFamily="2" charset="-122"/>
                <a:cs typeface="+mn-cs"/>
                <a:sym typeface="+mn-ea"/>
              </a:rPr>
              <a:t>—</a:t>
            </a:r>
            <a:r>
              <a:rPr lang="zh-CN" altLang="en-US" sz="2800" b="1" kern="1200" noProof="0">
                <a:solidFill>
                  <a:schemeClr val="tx1"/>
                </a:solidFill>
                <a:effectLst>
                  <a:outerShdw blurRad="38100" dist="38100" dir="2700000" algn="tl">
                    <a:srgbClr val="000000"/>
                  </a:outerShdw>
                </a:effectLst>
                <a:latin typeface="华文细黑" panose="02010600040101010101" pitchFamily="2" charset="-122"/>
                <a:ea typeface="华文细黑" panose="02010600040101010101" pitchFamily="2" charset="-122"/>
                <a:cs typeface="+mn-cs"/>
                <a:sym typeface="+mn-ea"/>
              </a:rPr>
              <a:t>高碑店</a:t>
            </a:r>
            <a:endParaRPr lang="zh-CN" altLang="en-US" sz="2800" b="1" kern="1200" noProof="0">
              <a:solidFill>
                <a:schemeClr val="tx1"/>
              </a:solidFill>
              <a:effectLst>
                <a:outerShdw blurRad="38100" dist="38100" dir="2700000" algn="tl">
                  <a:srgbClr val="000000"/>
                </a:outerShdw>
              </a:effectLst>
              <a:latin typeface="华文细黑" panose="02010600040101010101" pitchFamily="2" charset="-122"/>
              <a:ea typeface="华文细黑" panose="02010600040101010101" pitchFamily="2" charset="-122"/>
              <a:cs typeface="+mn-cs"/>
              <a:sym typeface="+mn-ea"/>
            </a:endParaRPr>
          </a:p>
        </p:txBody>
      </p:sp>
      <p:sp>
        <p:nvSpPr>
          <p:cNvPr id="4" name="灯片编号占位符 3"/>
          <p:cNvSpPr>
            <a:spLocks noGrp="1"/>
          </p:cNvSpPr>
          <p:nvPr>
            <p:ph type="sldNum" sz="quarter" idx="12"/>
          </p:nvPr>
        </p:nvSpPr>
        <p:spPr>
          <a:xfrm>
            <a:off x="6981825" y="4839163"/>
            <a:ext cx="2025000" cy="237629"/>
          </a:xfrm>
        </p:spPr>
        <p:txBody>
          <a:bodyPr/>
          <a:p>
            <a:fld id="{49AE70B2-8BF9-45C0-BB95-33D1B9D3A854}" type="slidenum">
              <a:rPr lang="zh-CN" altLang="en-US" smtClean="0">
                <a:solidFill>
                  <a:schemeClr val="tx1"/>
                </a:solidFill>
              </a:rPr>
            </a:fld>
            <a:endParaRPr lang="zh-CN" altLang="en-US" smtClean="0">
              <a:solidFill>
                <a:schemeClr val="tx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7105" name="Picture 2" descr="20090729194210780"/>
          <p:cNvPicPr>
            <a:picLocks noChangeAspect="1"/>
          </p:cNvPicPr>
          <p:nvPr/>
        </p:nvPicPr>
        <p:blipFill>
          <a:blip r:embed="rId1"/>
          <a:stretch>
            <a:fillRect/>
          </a:stretch>
        </p:blipFill>
        <p:spPr>
          <a:xfrm>
            <a:off x="171450" y="64294"/>
            <a:ext cx="3486150" cy="2357438"/>
          </a:xfrm>
          <a:prstGeom prst="rect">
            <a:avLst/>
          </a:prstGeom>
          <a:noFill/>
          <a:ln w="34925" cap="flat" cmpd="sng">
            <a:solidFill>
              <a:srgbClr val="FF0000"/>
            </a:solidFill>
            <a:prstDash val="solid"/>
            <a:miter/>
            <a:headEnd type="none" w="med" len="med"/>
            <a:tailEnd type="none" w="med" len="med"/>
          </a:ln>
        </p:spPr>
      </p:pic>
      <p:pic>
        <p:nvPicPr>
          <p:cNvPr id="47106" name="Picture 3" descr="20090729194210150"/>
          <p:cNvPicPr>
            <a:picLocks noChangeAspect="1"/>
          </p:cNvPicPr>
          <p:nvPr/>
        </p:nvPicPr>
        <p:blipFill>
          <a:blip r:embed="rId2"/>
          <a:stretch>
            <a:fillRect/>
          </a:stretch>
        </p:blipFill>
        <p:spPr>
          <a:xfrm>
            <a:off x="5048250" y="2268141"/>
            <a:ext cx="3645694" cy="2595563"/>
          </a:xfrm>
          <a:prstGeom prst="rect">
            <a:avLst/>
          </a:prstGeom>
          <a:noFill/>
          <a:ln w="34925" cap="flat" cmpd="sng">
            <a:solidFill>
              <a:srgbClr val="FF0000"/>
            </a:solidFill>
            <a:prstDash val="solid"/>
            <a:miter/>
            <a:headEnd type="none" w="med" len="med"/>
            <a:tailEnd type="none" w="med" len="med"/>
          </a:ln>
        </p:spPr>
      </p:pic>
      <p:sp>
        <p:nvSpPr>
          <p:cNvPr id="47107" name="Text Box 4"/>
          <p:cNvSpPr txBox="1"/>
          <p:nvPr/>
        </p:nvSpPr>
        <p:spPr>
          <a:xfrm>
            <a:off x="3257550" y="514350"/>
            <a:ext cx="2857500" cy="299085"/>
          </a:xfrm>
          <a:prstGeom prst="rect">
            <a:avLst/>
          </a:prstGeom>
          <a:noFill/>
          <a:ln w="9525">
            <a:noFill/>
          </a:ln>
        </p:spPr>
        <p:txBody>
          <a:bodyPr anchor="t" anchorCtr="0">
            <a:spAutoFit/>
          </a:bodyPr>
          <a:p>
            <a:pPr>
              <a:spcBef>
                <a:spcPct val="50000"/>
              </a:spcBef>
            </a:pPr>
            <a:endParaRPr lang="zh-CN" altLang="zh-CN" sz="1350" dirty="0">
              <a:latin typeface="Times New Roman" panose="02020603050405020304" pitchFamily="18" charset="0"/>
              <a:ea typeface="宋体" panose="02010600030101010101" pitchFamily="2" charset="-122"/>
            </a:endParaRPr>
          </a:p>
        </p:txBody>
      </p:sp>
      <p:sp>
        <p:nvSpPr>
          <p:cNvPr id="47108" name="Text Box 5"/>
          <p:cNvSpPr txBox="1"/>
          <p:nvPr/>
        </p:nvSpPr>
        <p:spPr>
          <a:xfrm>
            <a:off x="4407535" y="703580"/>
            <a:ext cx="4139565" cy="521970"/>
          </a:xfrm>
          <a:prstGeom prst="rect">
            <a:avLst/>
          </a:prstGeom>
          <a:noFill/>
          <a:ln w="9525">
            <a:noFill/>
          </a:ln>
        </p:spPr>
        <p:txBody>
          <a:bodyPr wrap="square" anchor="t" anchorCtr="0">
            <a:spAutoFit/>
          </a:bodyPr>
          <a:p>
            <a:pPr>
              <a:spcBef>
                <a:spcPct val="30000"/>
              </a:spcBef>
            </a:pPr>
            <a:r>
              <a:rPr lang="zh-CN" altLang="en-US" sz="2800" b="1" dirty="0">
                <a:solidFill>
                  <a:srgbClr val="1606EA"/>
                </a:solidFill>
                <a:latin typeface="Times New Roman" panose="02020603050405020304" pitchFamily="18" charset="0"/>
                <a:ea typeface="黑体" panose="02010600030101010101" charset="-122"/>
              </a:rPr>
              <a:t>李大哥一家的幸福生活</a:t>
            </a:r>
            <a:endParaRPr lang="zh-CN" altLang="en-US" sz="2800" b="1" dirty="0">
              <a:solidFill>
                <a:srgbClr val="1606EA"/>
              </a:solidFill>
              <a:latin typeface="Times New Roman" panose="02020603050405020304" pitchFamily="18" charset="0"/>
              <a:ea typeface="黑体" panose="02010600030101010101" charset="-122"/>
            </a:endParaRPr>
          </a:p>
        </p:txBody>
      </p:sp>
      <p:sp>
        <p:nvSpPr>
          <p:cNvPr id="47109" name="Rectangle 6"/>
          <p:cNvSpPr/>
          <p:nvPr/>
        </p:nvSpPr>
        <p:spPr>
          <a:xfrm>
            <a:off x="83344" y="2711053"/>
            <a:ext cx="4860131" cy="2030095"/>
          </a:xfrm>
          <a:prstGeom prst="rect">
            <a:avLst/>
          </a:prstGeom>
          <a:noFill/>
          <a:ln w="9525">
            <a:noFill/>
          </a:ln>
        </p:spPr>
        <p:txBody>
          <a:bodyPr wrap="square" anchor="t" anchorCtr="0">
            <a:spAutoFit/>
          </a:bodyPr>
          <a:p>
            <a:r>
              <a:rPr lang="en-US" altLang="zh-CN" dirty="0">
                <a:solidFill>
                  <a:schemeClr val="tx1"/>
                </a:solidFill>
                <a:latin typeface="黑体" panose="02010600030101010101" charset="-122"/>
                <a:ea typeface="黑体" panose="02010600030101010101" charset="-122"/>
              </a:rPr>
              <a:t>    </a:t>
            </a:r>
            <a:r>
              <a:rPr lang="zh-CN" altLang="en-US" dirty="0">
                <a:solidFill>
                  <a:schemeClr val="tx1"/>
                </a:solidFill>
                <a:latin typeface="黑体" panose="02010600030101010101" charset="-122"/>
                <a:ea typeface="黑体" panose="02010600030101010101" charset="-122"/>
              </a:rPr>
              <a:t>李文胜（右一）高碑店人。</a:t>
            </a:r>
            <a:r>
              <a:rPr lang="en-US" altLang="zh-CN" dirty="0">
                <a:solidFill>
                  <a:schemeClr val="tx1"/>
                </a:solidFill>
                <a:latin typeface="黑体" panose="02010600030101010101" charset="-122"/>
                <a:ea typeface="黑体" panose="02010600030101010101" charset="-122"/>
              </a:rPr>
              <a:t>1985</a:t>
            </a:r>
            <a:r>
              <a:rPr lang="zh-CN" altLang="en-US" dirty="0">
                <a:solidFill>
                  <a:schemeClr val="tx1"/>
                </a:solidFill>
                <a:latin typeface="黑体" panose="02010600030101010101" charset="-122"/>
                <a:ea typeface="黑体" panose="02010600030101010101" charset="-122"/>
              </a:rPr>
              <a:t>年考上首都师范大学，当了老师，在东城某学校任教。成为当时全家第一个拿到城镇户口的人。</a:t>
            </a:r>
            <a:endParaRPr lang="zh-CN" altLang="en-US" dirty="0">
              <a:solidFill>
                <a:schemeClr val="tx1"/>
              </a:solidFill>
              <a:latin typeface="黑体" panose="02010600030101010101" charset="-122"/>
              <a:ea typeface="黑体" panose="02010600030101010101" charset="-122"/>
            </a:endParaRPr>
          </a:p>
          <a:p>
            <a:r>
              <a:rPr lang="zh-CN" altLang="en-US" dirty="0">
                <a:solidFill>
                  <a:schemeClr val="tx1"/>
                </a:solidFill>
                <a:latin typeface="黑体" panose="02010600030101010101" charset="-122"/>
                <a:ea typeface="黑体" panose="02010600030101010101" charset="-122"/>
              </a:rPr>
              <a:t>    李大哥的亲人从事蔬菜种植。随着经济发展，高碑店已无农田可种，他们逐渐从事宾馆服务和家具销售工作。李嫂自豪的说：</a:t>
            </a:r>
            <a:r>
              <a:rPr lang="zh-CN" altLang="en-US" dirty="0">
                <a:solidFill>
                  <a:schemeClr val="tx1"/>
                </a:solidFill>
                <a:latin typeface="Times New Roman" panose="02020603050405020304" pitchFamily="18" charset="0"/>
                <a:ea typeface="黑体" panose="02010600030101010101" charset="-122"/>
              </a:rPr>
              <a:t>“</a:t>
            </a:r>
            <a:r>
              <a:rPr lang="zh-CN" altLang="en-US" dirty="0">
                <a:solidFill>
                  <a:schemeClr val="tx1"/>
                </a:solidFill>
                <a:latin typeface="黑体" panose="02010600030101010101" charset="-122"/>
                <a:ea typeface="黑体" panose="02010600030101010101" charset="-122"/>
              </a:rPr>
              <a:t>我和你哥一样也住上楼房，成了城里人了。</a:t>
            </a:r>
            <a:r>
              <a:rPr lang="zh-CN" altLang="en-US" dirty="0">
                <a:solidFill>
                  <a:schemeClr val="tx1"/>
                </a:solidFill>
                <a:latin typeface="Times New Roman" panose="02020603050405020304" pitchFamily="18" charset="0"/>
                <a:ea typeface="黑体" panose="02010600030101010101" charset="-122"/>
              </a:rPr>
              <a:t>”</a:t>
            </a:r>
            <a:endParaRPr lang="zh-CN" altLang="en-US" dirty="0">
              <a:solidFill>
                <a:schemeClr val="tx1"/>
              </a:solidFill>
              <a:latin typeface="Times New Roman" panose="02020603050405020304" pitchFamily="18" charset="0"/>
              <a:ea typeface="黑体" panose="02010600030101010101" charset="-122"/>
            </a:endParaRPr>
          </a:p>
        </p:txBody>
      </p:sp>
      <p:sp>
        <p:nvSpPr>
          <p:cNvPr id="47110" name="Text Box 7"/>
          <p:cNvSpPr txBox="1"/>
          <p:nvPr/>
        </p:nvSpPr>
        <p:spPr>
          <a:xfrm>
            <a:off x="1103710" y="2421731"/>
            <a:ext cx="1314450" cy="337185"/>
          </a:xfrm>
          <a:prstGeom prst="rect">
            <a:avLst/>
          </a:prstGeom>
          <a:noFill/>
          <a:ln w="9525">
            <a:noFill/>
          </a:ln>
        </p:spPr>
        <p:txBody>
          <a:bodyPr anchor="t" anchorCtr="0">
            <a:spAutoFit/>
          </a:bodyPr>
          <a:p>
            <a:pPr lvl="0" algn="l">
              <a:spcBef>
                <a:spcPct val="50000"/>
              </a:spcBef>
            </a:pPr>
            <a:r>
              <a:rPr lang="zh-CN" altLang="en-US" sz="1600" b="1" dirty="0">
                <a:solidFill>
                  <a:srgbClr val="FF0000"/>
                </a:solidFill>
                <a:latin typeface="黑体" panose="02010600030101010101" charset="-122"/>
                <a:ea typeface="黑体" panose="02010600030101010101" charset="-122"/>
                <a:sym typeface="+mn-ea"/>
              </a:rPr>
              <a:t>摄于1985年</a:t>
            </a:r>
            <a:endParaRPr lang="zh-CN" altLang="en-US" sz="1600" b="1" dirty="0">
              <a:solidFill>
                <a:srgbClr val="FF0000"/>
              </a:solidFill>
              <a:latin typeface="黑体" panose="02010600030101010101" charset="-122"/>
              <a:ea typeface="黑体" panose="02010600030101010101" charset="-122"/>
              <a:sym typeface="+mn-ea"/>
            </a:endParaRPr>
          </a:p>
        </p:txBody>
      </p:sp>
      <p:sp>
        <p:nvSpPr>
          <p:cNvPr id="47111" name="Text Box 8"/>
          <p:cNvSpPr txBox="1"/>
          <p:nvPr/>
        </p:nvSpPr>
        <p:spPr>
          <a:xfrm>
            <a:off x="5816204" y="1808560"/>
            <a:ext cx="1314450" cy="337185"/>
          </a:xfrm>
          <a:prstGeom prst="rect">
            <a:avLst/>
          </a:prstGeom>
          <a:noFill/>
          <a:ln w="9525">
            <a:noFill/>
          </a:ln>
        </p:spPr>
        <p:txBody>
          <a:bodyPr anchor="t" anchorCtr="0">
            <a:spAutoFit/>
          </a:bodyPr>
          <a:p>
            <a:pPr lvl="0" algn="l">
              <a:spcBef>
                <a:spcPct val="50000"/>
              </a:spcBef>
            </a:pPr>
            <a:r>
              <a:rPr lang="zh-CN" altLang="en-US" sz="1600" b="1" dirty="0">
                <a:solidFill>
                  <a:srgbClr val="FF0000"/>
                </a:solidFill>
                <a:latin typeface="黑体" panose="02010600030101010101" charset="-122"/>
                <a:ea typeface="黑体" panose="02010600030101010101" charset="-122"/>
                <a:sym typeface="+mn-ea"/>
              </a:rPr>
              <a:t>摄于2013年</a:t>
            </a:r>
            <a:endParaRPr lang="zh-CN" altLang="en-US" sz="1600" b="1" dirty="0">
              <a:solidFill>
                <a:srgbClr val="FF0000"/>
              </a:solidFill>
              <a:latin typeface="黑体" panose="02010600030101010101" charset="-122"/>
              <a:ea typeface="黑体" panose="02010600030101010101" charset="-122"/>
              <a:sym typeface="+mn-ea"/>
            </a:endParaRPr>
          </a:p>
        </p:txBody>
      </p:sp>
      <p:sp>
        <p:nvSpPr>
          <p:cNvPr id="47112" name="Oval 9"/>
          <p:cNvSpPr/>
          <p:nvPr/>
        </p:nvSpPr>
        <p:spPr>
          <a:xfrm>
            <a:off x="3429000" y="1028700"/>
            <a:ext cx="228600" cy="228600"/>
          </a:xfrm>
          <a:prstGeom prst="ellipse">
            <a:avLst/>
          </a:prstGeom>
          <a:solidFill>
            <a:srgbClr val="C0C0C0">
              <a:alpha val="72939"/>
            </a:srgbClr>
          </a:solidFill>
          <a:ln w="9525">
            <a:noFill/>
          </a:ln>
        </p:spPr>
        <p:txBody>
          <a:bodyPr wrap="none" anchor="ctr" anchorCtr="0"/>
          <a:p>
            <a:endParaRPr lang="zh-CN" altLang="en-US" sz="1350" dirty="0">
              <a:latin typeface="Times New Roman" panose="02020603050405020304" pitchFamily="18" charset="0"/>
              <a:ea typeface="宋体" panose="02010600030101010101" pitchFamily="2" charset="-122"/>
            </a:endParaRPr>
          </a:p>
        </p:txBody>
      </p:sp>
      <p:sp>
        <p:nvSpPr>
          <p:cNvPr id="2" name="灯片编号占位符 1"/>
          <p:cNvSpPr>
            <a:spLocks noGrp="1"/>
          </p:cNvSpPr>
          <p:nvPr>
            <p:ph type="sldNum" sz="quarter" idx="12"/>
          </p:nvPr>
        </p:nvSpPr>
        <p:spPr>
          <a:xfrm>
            <a:off x="7000875" y="4905838"/>
            <a:ext cx="2025000" cy="237629"/>
          </a:xfrm>
        </p:spPr>
        <p:txBody>
          <a:bodyPr/>
          <a:p>
            <a:fld id="{49AE70B2-8BF9-45C0-BB95-33D1B9D3A854}" type="slidenum">
              <a:rPr lang="zh-CN" altLang="en-US" smtClean="0">
                <a:solidFill>
                  <a:schemeClr val="tx1"/>
                </a:solidFill>
              </a:rPr>
            </a:fld>
            <a:endParaRPr lang="zh-CN" altLang="en-US" smtClean="0">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3" name="Text Box 4"/>
          <p:cNvSpPr txBox="1"/>
          <p:nvPr/>
        </p:nvSpPr>
        <p:spPr>
          <a:xfrm>
            <a:off x="2800350" y="1428750"/>
            <a:ext cx="3943350" cy="299085"/>
          </a:xfrm>
          <a:prstGeom prst="rect">
            <a:avLst/>
          </a:prstGeom>
          <a:noFill/>
          <a:ln w="9525">
            <a:noFill/>
          </a:ln>
        </p:spPr>
        <p:txBody>
          <a:bodyPr anchor="t" anchorCtr="0">
            <a:spAutoFit/>
          </a:bodyPr>
          <a:p>
            <a:pPr>
              <a:spcBef>
                <a:spcPct val="50000"/>
              </a:spcBef>
            </a:pPr>
            <a:endParaRPr lang="zh-CN" altLang="zh-CN" sz="1350" dirty="0">
              <a:latin typeface="Times New Roman" panose="02020603050405020304" pitchFamily="18" charset="0"/>
              <a:ea typeface="宋体" panose="02010600030101010101" pitchFamily="2" charset="-122"/>
            </a:endParaRPr>
          </a:p>
        </p:txBody>
      </p:sp>
      <p:sp>
        <p:nvSpPr>
          <p:cNvPr id="49154" name="Rectangle 6"/>
          <p:cNvSpPr>
            <a:spLocks noGrp="1"/>
          </p:cNvSpPr>
          <p:nvPr>
            <p:ph type="ctrTitle"/>
          </p:nvPr>
        </p:nvSpPr>
        <p:spPr>
          <a:xfrm>
            <a:off x="4053840" y="1127760"/>
            <a:ext cx="4231005" cy="1102360"/>
          </a:xfrm>
        </p:spPr>
        <p:txBody>
          <a:bodyPr vert="horz" wrap="square" lIns="68580" tIns="34290" rIns="68580" bIns="34290" anchor="ctr" anchorCtr="0"/>
          <a:p>
            <a:pPr eaLnBrk="1" hangingPunct="1"/>
            <a:r>
              <a:rPr lang="en-US" altLang="zh-CN" sz="3600" b="1" kern="1200" dirty="0">
                <a:solidFill>
                  <a:schemeClr val="tx1"/>
                </a:solidFill>
                <a:latin typeface="华文细黑" panose="02010600040101010101" pitchFamily="2" charset="-122"/>
                <a:ea typeface="华文细黑" panose="02010600040101010101" pitchFamily="2" charset="-122"/>
                <a:cs typeface="+mj-cs"/>
              </a:rPr>
              <a:t>2.2  </a:t>
            </a:r>
            <a:r>
              <a:rPr lang="zh-CN" altLang="en-US" sz="3600" b="1" kern="1200" dirty="0">
                <a:solidFill>
                  <a:schemeClr val="tx1"/>
                </a:solidFill>
                <a:latin typeface="华文细黑" panose="02010600040101010101" pitchFamily="2" charset="-122"/>
                <a:ea typeface="华文细黑" panose="02010600040101010101" pitchFamily="2" charset="-122"/>
                <a:cs typeface="+mj-cs"/>
              </a:rPr>
              <a:t> 城镇化</a:t>
            </a:r>
            <a:endParaRPr lang="zh-CN" altLang="en-US" sz="3600" b="1" kern="1200" dirty="0">
              <a:solidFill>
                <a:schemeClr val="tx1"/>
              </a:solidFill>
              <a:latin typeface="华文细黑" panose="02010600040101010101" pitchFamily="2" charset="-122"/>
              <a:ea typeface="华文细黑" panose="02010600040101010101" pitchFamily="2" charset="-122"/>
              <a:cs typeface="+mj-cs"/>
            </a:endParaRPr>
          </a:p>
        </p:txBody>
      </p:sp>
      <p:sp>
        <p:nvSpPr>
          <p:cNvPr id="49155" name="Text Box 9"/>
          <p:cNvSpPr txBox="1"/>
          <p:nvPr/>
        </p:nvSpPr>
        <p:spPr>
          <a:xfrm>
            <a:off x="4543425" y="2057400"/>
            <a:ext cx="3668316" cy="299085"/>
          </a:xfrm>
          <a:prstGeom prst="rect">
            <a:avLst/>
          </a:prstGeom>
          <a:noFill/>
          <a:ln w="9525">
            <a:noFill/>
          </a:ln>
        </p:spPr>
        <p:txBody>
          <a:bodyPr wrap="square" anchor="t" anchorCtr="0">
            <a:spAutoFit/>
          </a:bodyPr>
          <a:p>
            <a:pPr>
              <a:spcBef>
                <a:spcPct val="50000"/>
              </a:spcBef>
            </a:pPr>
            <a:r>
              <a:rPr lang="en-US" altLang="zh-CN" sz="1350" dirty="0">
                <a:solidFill>
                  <a:schemeClr val="bg1"/>
                </a:solidFill>
                <a:latin typeface="微软雅黑 Light" panose="020B0502040204020203" charset="-122"/>
                <a:ea typeface="微软雅黑 Light" panose="020B0502040204020203" charset="-122"/>
              </a:rPr>
              <a:t>——</a:t>
            </a:r>
            <a:r>
              <a:rPr lang="zh-CN" altLang="en-US" sz="1350" dirty="0">
                <a:solidFill>
                  <a:schemeClr val="bg1"/>
                </a:solidFill>
                <a:latin typeface="微软雅黑 Light" panose="020B0502040204020203" charset="-122"/>
                <a:ea typeface="微软雅黑 Light" panose="020B0502040204020203" charset="-122"/>
              </a:rPr>
              <a:t>从高碑店看北京城镇化</a:t>
            </a:r>
            <a:endParaRPr lang="zh-CN" altLang="en-US" sz="1350" dirty="0">
              <a:solidFill>
                <a:schemeClr val="bg1"/>
              </a:solidFill>
              <a:latin typeface="微软雅黑 Light" panose="020B0502040204020203" charset="-122"/>
              <a:ea typeface="微软雅黑 Light" panose="020B0502040204020203" charset="-122"/>
            </a:endParaRPr>
          </a:p>
        </p:txBody>
      </p:sp>
      <p:sp>
        <p:nvSpPr>
          <p:cNvPr id="49156" name="Line 10"/>
          <p:cNvSpPr/>
          <p:nvPr/>
        </p:nvSpPr>
        <p:spPr>
          <a:xfrm>
            <a:off x="6673533" y="1942465"/>
            <a:ext cx="457200" cy="0"/>
          </a:xfrm>
          <a:prstGeom prst="line">
            <a:avLst/>
          </a:prstGeom>
          <a:ln w="38100" cap="flat" cmpd="sng">
            <a:solidFill>
              <a:srgbClr val="FF0000"/>
            </a:solidFill>
            <a:prstDash val="solid"/>
            <a:round/>
            <a:headEnd type="none" w="med" len="med"/>
            <a:tailEnd type="none" w="med" len="med"/>
          </a:ln>
        </p:spPr>
      </p:sp>
      <p:sp>
        <p:nvSpPr>
          <p:cNvPr id="5132" name="Rectangle 12"/>
          <p:cNvSpPr>
            <a:spLocks noGrp="1"/>
          </p:cNvSpPr>
          <p:nvPr>
            <p:ph type="subTitle" idx="1"/>
          </p:nvPr>
        </p:nvSpPr>
        <p:spPr>
          <a:xfrm>
            <a:off x="6934200" y="2537222"/>
            <a:ext cx="1428750" cy="628650"/>
          </a:xfrm>
        </p:spPr>
        <p:txBody>
          <a:bodyPr vert="horz" wrap="square" lIns="68580" tIns="34290" rIns="68580" bIns="34290" anchor="t" anchorCtr="0">
            <a:normAutofit lnSpcReduction="20000"/>
          </a:bodyPr>
          <a:p>
            <a:pPr marL="0" indent="0" eaLnBrk="1" hangingPunct="1">
              <a:buNone/>
            </a:pPr>
            <a:r>
              <a:rPr lang="zh-CN" altLang="en-US" sz="3300" b="1" kern="1200" dirty="0">
                <a:solidFill>
                  <a:schemeClr val="tx1"/>
                </a:solidFill>
                <a:latin typeface="+mn-lt"/>
                <a:ea typeface="黑体" panose="02010600030101010101" charset="-122"/>
                <a:cs typeface="+mn-cs"/>
              </a:rPr>
              <a:t>城镇</a:t>
            </a:r>
            <a:endParaRPr lang="zh-CN" altLang="en-US" sz="3300" b="1" kern="1200" dirty="0">
              <a:solidFill>
                <a:schemeClr val="tx1"/>
              </a:solidFill>
              <a:latin typeface="+mn-lt"/>
              <a:ea typeface="黑体" panose="02010600030101010101" charset="-122"/>
              <a:cs typeface="+mn-cs"/>
            </a:endParaRPr>
          </a:p>
        </p:txBody>
      </p:sp>
      <p:sp>
        <p:nvSpPr>
          <p:cNvPr id="5133" name="Line 13"/>
          <p:cNvSpPr/>
          <p:nvPr/>
        </p:nvSpPr>
        <p:spPr>
          <a:xfrm>
            <a:off x="5930900" y="2861310"/>
            <a:ext cx="742950" cy="0"/>
          </a:xfrm>
          <a:prstGeom prst="line">
            <a:avLst/>
          </a:prstGeom>
          <a:ln w="76200" cap="flat" cmpd="sng">
            <a:solidFill>
              <a:schemeClr val="tx1"/>
            </a:solidFill>
            <a:prstDash val="solid"/>
            <a:round/>
            <a:headEnd type="none" w="med" len="med"/>
            <a:tailEnd type="triangle" w="lg" len="med"/>
          </a:ln>
        </p:spPr>
      </p:sp>
      <p:sp>
        <p:nvSpPr>
          <p:cNvPr id="5134" name="Rectangle 14"/>
          <p:cNvSpPr/>
          <p:nvPr/>
        </p:nvSpPr>
        <p:spPr>
          <a:xfrm>
            <a:off x="4235054" y="2556272"/>
            <a:ext cx="1600200" cy="971550"/>
          </a:xfrm>
          <a:prstGeom prst="rect">
            <a:avLst/>
          </a:prstGeom>
          <a:noFill/>
          <a:ln w="9525">
            <a:noFill/>
          </a:ln>
        </p:spPr>
        <p:txBody>
          <a:bodyPr anchor="t" anchorCtr="0"/>
          <a:p>
            <a:pPr algn="ctr">
              <a:spcBef>
                <a:spcPct val="20000"/>
              </a:spcBef>
            </a:pPr>
            <a:r>
              <a:rPr lang="zh-CN" altLang="en-US" sz="3300" b="1" dirty="0">
                <a:solidFill>
                  <a:schemeClr val="tx1"/>
                </a:solidFill>
                <a:latin typeface="黑体" panose="02010600030101010101" charset="-122"/>
                <a:ea typeface="黑体" panose="02010600030101010101" charset="-122"/>
              </a:rPr>
              <a:t>农村</a:t>
            </a:r>
            <a:endParaRPr lang="zh-CN" altLang="en-US" sz="3300" b="1" dirty="0">
              <a:solidFill>
                <a:schemeClr val="tx1"/>
              </a:solidFill>
              <a:latin typeface="黑体" panose="02010600030101010101" charset="-122"/>
              <a:ea typeface="黑体" panose="02010600030101010101" charset="-122"/>
            </a:endParaRPr>
          </a:p>
        </p:txBody>
      </p:sp>
      <p:sp>
        <p:nvSpPr>
          <p:cNvPr id="2" name="灯片编号占位符 1"/>
          <p:cNvSpPr>
            <a:spLocks noGrp="1"/>
          </p:cNvSpPr>
          <p:nvPr>
            <p:ph type="sldNum" sz="quarter" idx="12"/>
          </p:nvPr>
        </p:nvSpPr>
        <p:spPr/>
        <p:txBody>
          <a:bodyPr/>
          <a:p>
            <a:fld id="{49AE70B2-8BF9-45C0-BB95-33D1B9D3A854}" type="slidenum">
              <a:rPr lang="zh-CN" altLang="en-US" smtClean="0">
                <a:solidFill>
                  <a:schemeClr val="tx1"/>
                </a:solidFill>
              </a:rPr>
            </a:fld>
            <a:endParaRPr lang="zh-CN" altLang="en-US"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34"/>
                                        </p:tgtEl>
                                        <p:attrNameLst>
                                          <p:attrName>style.visibility</p:attrName>
                                        </p:attrNameLst>
                                      </p:cBhvr>
                                      <p:to>
                                        <p:strVal val="visible"/>
                                      </p:to>
                                    </p:set>
                                    <p:animEffect transition="in" filter="blinds(horizontal)">
                                      <p:cBhvr>
                                        <p:cTn id="7" dur="500"/>
                                        <p:tgtEl>
                                          <p:spTgt spid="5134"/>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5133"/>
                                        </p:tgtEl>
                                        <p:attrNameLst>
                                          <p:attrName>style.visibility</p:attrName>
                                        </p:attrNameLst>
                                      </p:cBhvr>
                                      <p:to>
                                        <p:strVal val="visible"/>
                                      </p:to>
                                    </p:set>
                                    <p:animEffect transition="in" filter="blinds(horizontal)">
                                      <p:cBhvr>
                                        <p:cTn id="11" dur="500"/>
                                        <p:tgtEl>
                                          <p:spTgt spid="5133"/>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500" fill="hold">
                                          <p:stCondLst>
                                            <p:cond delay="0"/>
                                          </p:stCondLst>
                                        </p:cTn>
                                        <p:tgtEl>
                                          <p:spTgt spid="5132">
                                            <p:txEl>
                                              <p:charRg st="0" end="3"/>
                                            </p:txEl>
                                          </p:spTgt>
                                        </p:tgtEl>
                                        <p:attrNameLst>
                                          <p:attrName>style.visibility</p:attrName>
                                        </p:attrNameLst>
                                      </p:cBhvr>
                                      <p:to>
                                        <p:strVal val="visible"/>
                                      </p:to>
                                    </p:set>
                                    <p:animEffect transition="in" filter="blinds(horizontal)">
                                      <p:cBhvr>
                                        <p:cTn id="15" dur="500"/>
                                        <p:tgtEl>
                                          <p:spTgt spid="5132">
                                            <p:txEl>
                                              <p:charRg st="0"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2" grpId="0" build="p"/>
      <p:bldP spid="51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1" name="Text Box 6"/>
          <p:cNvSpPr/>
          <p:nvPr/>
        </p:nvSpPr>
        <p:spPr>
          <a:xfrm>
            <a:off x="205740" y="610235"/>
            <a:ext cx="8233410" cy="2030095"/>
          </a:xfrm>
          <a:prstGeom prst="rect">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numCol="1" spcCol="0" rtlCol="0" fromWordArt="0" anchor="t" anchorCtr="0" forceAA="0" compatLnSpc="1">
            <a:spAutoFit/>
          </a:bodyPr>
          <a:p>
            <a:pPr lvl="0" indent="457200" algn="l"/>
            <a:r>
              <a:rPr lang="zh-CN" altLang="en-US" sz="2100" b="1" dirty="0">
                <a:solidFill>
                  <a:srgbClr val="FF0000"/>
                </a:solidFill>
                <a:latin typeface="华文细黑" panose="02010600040101010101" pitchFamily="2" charset="-122"/>
                <a:ea typeface="华文细黑" panose="02010600040101010101" pitchFamily="2" charset="-122"/>
                <a:sym typeface="+mn-ea"/>
              </a:rPr>
              <a:t>资料一：</a:t>
            </a:r>
            <a:endParaRPr lang="zh-CN" altLang="en-US" sz="2100" b="1" dirty="0">
              <a:solidFill>
                <a:srgbClr val="FF0000"/>
              </a:solidFill>
              <a:latin typeface="华文细黑" panose="02010600040101010101" pitchFamily="2" charset="-122"/>
              <a:ea typeface="华文细黑" panose="02010600040101010101" pitchFamily="2" charset="-122"/>
              <a:sym typeface="+mn-ea"/>
            </a:endParaRPr>
          </a:p>
          <a:p>
            <a:pPr lvl="0" indent="457200" algn="l"/>
            <a:r>
              <a:rPr lang="zh-CN" altLang="en-US" sz="2100" b="1" dirty="0">
                <a:solidFill>
                  <a:schemeClr val="tx1">
                    <a:lumMod val="95000"/>
                    <a:lumOff val="5000"/>
                  </a:schemeClr>
                </a:solidFill>
                <a:latin typeface="华文细黑" panose="02010600040101010101" pitchFamily="2" charset="-122"/>
                <a:ea typeface="华文细黑" panose="02010600040101010101" pitchFamily="2" charset="-122"/>
                <a:sym typeface="+mn-ea"/>
              </a:rPr>
              <a:t>李文胜（右一）高碑店人。1985年考上首都师大，当了老师，在东城某学校任教。成为当时全家第一个拿到城镇户口的人。</a:t>
            </a:r>
            <a:endParaRPr lang="zh-CN" altLang="en-US" sz="2100" b="1" dirty="0">
              <a:solidFill>
                <a:schemeClr val="tx1">
                  <a:lumMod val="95000"/>
                  <a:lumOff val="5000"/>
                </a:schemeClr>
              </a:solidFill>
              <a:latin typeface="华文细黑" panose="02010600040101010101" pitchFamily="2" charset="-122"/>
              <a:ea typeface="华文细黑" panose="02010600040101010101" pitchFamily="2" charset="-122"/>
              <a:sym typeface="+mn-ea"/>
            </a:endParaRPr>
          </a:p>
          <a:p>
            <a:pPr lvl="0" indent="457200" algn="l"/>
            <a:r>
              <a:rPr lang="zh-CN" altLang="en-US" sz="2100" b="1" dirty="0">
                <a:solidFill>
                  <a:schemeClr val="tx1">
                    <a:lumMod val="95000"/>
                    <a:lumOff val="5000"/>
                  </a:schemeClr>
                </a:solidFill>
                <a:latin typeface="华文细黑" panose="02010600040101010101" pitchFamily="2" charset="-122"/>
                <a:ea typeface="华文细黑" panose="02010600040101010101" pitchFamily="2" charset="-122"/>
                <a:sym typeface="+mn-ea"/>
              </a:rPr>
              <a:t>李大哥的亲人从事蔬菜种植。随着经济发展，高碑店已无农田可种，他们逐渐从事宾馆服务和家具销售工作。李嫂说：“我和你哥一样也住上楼房，成了城里人了。”</a:t>
            </a:r>
            <a:endParaRPr lang="zh-CN" altLang="en-US" sz="2100" b="1" dirty="0">
              <a:solidFill>
                <a:schemeClr val="tx1">
                  <a:lumMod val="95000"/>
                  <a:lumOff val="5000"/>
                </a:schemeClr>
              </a:solidFill>
              <a:latin typeface="华文细黑" panose="02010600040101010101" pitchFamily="2" charset="-122"/>
              <a:ea typeface="华文细黑" panose="02010600040101010101" pitchFamily="2" charset="-122"/>
              <a:sym typeface="+mn-ea"/>
            </a:endParaRPr>
          </a:p>
        </p:txBody>
      </p:sp>
      <p:sp>
        <p:nvSpPr>
          <p:cNvPr id="51202" name="Text Box 7"/>
          <p:cNvSpPr txBox="1"/>
          <p:nvPr/>
        </p:nvSpPr>
        <p:spPr>
          <a:xfrm>
            <a:off x="1835944" y="3005138"/>
            <a:ext cx="2914650" cy="299085"/>
          </a:xfrm>
          <a:prstGeom prst="rect">
            <a:avLst/>
          </a:prstGeom>
          <a:noFill/>
          <a:ln w="9525">
            <a:noFill/>
          </a:ln>
        </p:spPr>
        <p:txBody>
          <a:bodyPr anchor="t" anchorCtr="0">
            <a:spAutoFit/>
          </a:bodyPr>
          <a:p>
            <a:pPr>
              <a:spcBef>
                <a:spcPct val="50000"/>
              </a:spcBef>
            </a:pPr>
            <a:endParaRPr lang="zh-CN" altLang="zh-CN" sz="1350" dirty="0">
              <a:latin typeface="Times New Roman" panose="02020603050405020304" pitchFamily="18" charset="0"/>
              <a:ea typeface="宋体" panose="02010600030101010101" pitchFamily="2" charset="-122"/>
            </a:endParaRPr>
          </a:p>
        </p:txBody>
      </p:sp>
      <p:sp>
        <p:nvSpPr>
          <p:cNvPr id="5128" name="Text Box 8"/>
          <p:cNvSpPr txBox="1"/>
          <p:nvPr/>
        </p:nvSpPr>
        <p:spPr>
          <a:xfrm>
            <a:off x="745490" y="2705735"/>
            <a:ext cx="7545705" cy="4140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stStyle>
          <a:p>
            <a:pPr marL="0" lvl="0" indent="0" eaLnBrk="1" fontAlgn="base" hangingPunct="1">
              <a:spcBef>
                <a:spcPct val="50000"/>
              </a:spcBef>
              <a:buNone/>
            </a:pPr>
            <a:r>
              <a:rPr lang="zh-CN" altLang="zh-CN" sz="2100" dirty="0">
                <a:solidFill>
                  <a:srgbClr val="FF0000"/>
                </a:solidFill>
                <a:sym typeface="+mn-ea"/>
              </a:rPr>
              <a:t>【任务一】</a:t>
            </a:r>
            <a:r>
              <a:rPr lang="zh-CN" altLang="en-US" sz="2100" b="1" strike="noStrike" noProof="1" dirty="0">
                <a:solidFill>
                  <a:schemeClr val="tx1"/>
                </a:solidFill>
                <a:latin typeface="+mn-lt"/>
                <a:ea typeface="黑体" panose="02010600030101010101" charset="-122"/>
                <a:cs typeface="+mn-cs"/>
              </a:rPr>
              <a:t>根据文字，指出农村转变为城镇表现的主要方面。</a:t>
            </a:r>
            <a:endParaRPr lang="zh-CN" altLang="en-US" sz="2100" b="1" strike="noStrike" noProof="1" dirty="0">
              <a:solidFill>
                <a:schemeClr val="tx1"/>
              </a:solidFill>
              <a:latin typeface="+mn-lt"/>
              <a:ea typeface="黑体" panose="02010600030101010101" charset="-122"/>
              <a:cs typeface="+mn-cs"/>
            </a:endParaRPr>
          </a:p>
        </p:txBody>
      </p:sp>
      <p:sp>
        <p:nvSpPr>
          <p:cNvPr id="51204" name="Text Box 9"/>
          <p:cNvSpPr txBox="1"/>
          <p:nvPr/>
        </p:nvSpPr>
        <p:spPr>
          <a:xfrm>
            <a:off x="2407444" y="3119438"/>
            <a:ext cx="2628900" cy="299085"/>
          </a:xfrm>
          <a:prstGeom prst="rect">
            <a:avLst/>
          </a:prstGeom>
          <a:noFill/>
          <a:ln w="9525">
            <a:noFill/>
          </a:ln>
        </p:spPr>
        <p:txBody>
          <a:bodyPr anchor="t" anchorCtr="0">
            <a:spAutoFit/>
          </a:bodyPr>
          <a:p>
            <a:pPr>
              <a:spcBef>
                <a:spcPct val="50000"/>
              </a:spcBef>
            </a:pPr>
            <a:endParaRPr lang="zh-CN" altLang="zh-CN" sz="1350" dirty="0">
              <a:latin typeface="Times New Roman" panose="02020603050405020304" pitchFamily="18" charset="0"/>
              <a:ea typeface="宋体" panose="02010600030101010101" pitchFamily="2" charset="-122"/>
            </a:endParaRPr>
          </a:p>
        </p:txBody>
      </p:sp>
      <p:sp>
        <p:nvSpPr>
          <p:cNvPr id="51205" name="Text Box 10"/>
          <p:cNvSpPr txBox="1"/>
          <p:nvPr/>
        </p:nvSpPr>
        <p:spPr>
          <a:xfrm>
            <a:off x="1493044" y="3290888"/>
            <a:ext cx="3257550" cy="783590"/>
          </a:xfrm>
          <a:prstGeom prst="rect">
            <a:avLst/>
          </a:prstGeom>
          <a:noFill/>
          <a:ln w="9525">
            <a:noFill/>
          </a:ln>
        </p:spPr>
        <p:txBody>
          <a:bodyPr anchor="t" anchorCtr="0">
            <a:spAutoFit/>
          </a:bodyPr>
          <a:p>
            <a:pPr>
              <a:spcBef>
                <a:spcPct val="50000"/>
              </a:spcBef>
            </a:pPr>
            <a:r>
              <a:rPr lang="zh-CN" altLang="en-US" b="1" dirty="0">
                <a:solidFill>
                  <a:schemeClr val="tx1"/>
                </a:solidFill>
                <a:latin typeface="华文细黑" panose="02010600040101010101" pitchFamily="2" charset="-122"/>
                <a:ea typeface="华文细黑" panose="02010600040101010101" pitchFamily="2" charset="-122"/>
              </a:rPr>
              <a:t>人口（身份变了     非农人口）</a:t>
            </a:r>
            <a:endParaRPr lang="zh-CN" altLang="en-US" b="1" dirty="0">
              <a:solidFill>
                <a:schemeClr val="tx1"/>
              </a:solidFill>
              <a:latin typeface="华文细黑" panose="02010600040101010101" pitchFamily="2" charset="-122"/>
              <a:ea typeface="华文细黑" panose="02010600040101010101" pitchFamily="2" charset="-122"/>
            </a:endParaRPr>
          </a:p>
          <a:p>
            <a:pPr>
              <a:spcBef>
                <a:spcPct val="50000"/>
              </a:spcBef>
            </a:pPr>
            <a:r>
              <a:rPr lang="zh-CN" altLang="en-US" b="1" dirty="0">
                <a:solidFill>
                  <a:schemeClr val="tx1"/>
                </a:solidFill>
                <a:latin typeface="华文细黑" panose="02010600040101010101" pitchFamily="2" charset="-122"/>
                <a:ea typeface="华文细黑" panose="02010600040101010101" pitchFamily="2" charset="-122"/>
              </a:rPr>
              <a:t>土地（用途变了     非农用地）</a:t>
            </a:r>
            <a:endParaRPr lang="zh-CN" altLang="en-US" b="1" dirty="0">
              <a:solidFill>
                <a:schemeClr val="tx1"/>
              </a:solidFill>
              <a:latin typeface="华文细黑" panose="02010600040101010101" pitchFamily="2" charset="-122"/>
              <a:ea typeface="华文细黑" panose="02010600040101010101" pitchFamily="2" charset="-122"/>
            </a:endParaRPr>
          </a:p>
        </p:txBody>
      </p:sp>
      <p:sp>
        <p:nvSpPr>
          <p:cNvPr id="11275" name="AutoShape 11"/>
          <p:cNvSpPr/>
          <p:nvPr/>
        </p:nvSpPr>
        <p:spPr>
          <a:xfrm>
            <a:off x="4693444" y="3405188"/>
            <a:ext cx="57150" cy="571500"/>
          </a:xfrm>
          <a:prstGeom prst="rightBrace">
            <a:avLst>
              <a:gd name="adj1" fmla="val 82824"/>
              <a:gd name="adj2" fmla="val 50000"/>
            </a:avLst>
          </a:prstGeom>
          <a:noFill/>
          <a:ln w="28575"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000000"/>
                </a:solidFill>
              </a14:hiddenFill>
            </a:ext>
          </a:extLst>
        </p:spPr>
        <p:txBody>
          <a:bodyPr wrap="none" anchor="ctr" anchorCtr="0"/>
          <a:p>
            <a:endParaRPr lang="zh-CN" altLang="en-US" sz="1350" dirty="0">
              <a:latin typeface="Times New Roman" panose="02020603050405020304" pitchFamily="18" charset="0"/>
              <a:ea typeface="宋体" panose="02010600030101010101" pitchFamily="2" charset="-122"/>
            </a:endParaRPr>
          </a:p>
        </p:txBody>
      </p:sp>
      <p:sp>
        <p:nvSpPr>
          <p:cNvPr id="11276" name="Text Box 12"/>
          <p:cNvSpPr txBox="1"/>
          <p:nvPr/>
        </p:nvSpPr>
        <p:spPr>
          <a:xfrm>
            <a:off x="5769769" y="3418046"/>
            <a:ext cx="2669381" cy="460375"/>
          </a:xfrm>
          <a:prstGeom prst="rect">
            <a:avLst/>
          </a:prstGeom>
          <a:noFill/>
          <a:ln w="9525">
            <a:noFill/>
          </a:ln>
        </p:spPr>
        <p:txBody>
          <a:bodyPr wrap="square" anchor="t" anchorCtr="0">
            <a:spAutoFit/>
          </a:bodyPr>
          <a:p>
            <a:pPr algn="l">
              <a:spcBef>
                <a:spcPct val="50000"/>
              </a:spcBef>
            </a:pPr>
            <a:r>
              <a:rPr lang="en-US" altLang="zh-CN" sz="2400" b="1" dirty="0">
                <a:solidFill>
                  <a:schemeClr val="tx1"/>
                </a:solidFill>
                <a:latin typeface="华文细黑" panose="02010600040101010101" pitchFamily="2" charset="-122"/>
                <a:ea typeface="华文细黑" panose="02010600040101010101" pitchFamily="2" charset="-122"/>
              </a:rPr>
              <a:t> </a:t>
            </a:r>
            <a:r>
              <a:rPr lang="zh-CN" altLang="en-US" sz="2400" b="1" dirty="0">
                <a:solidFill>
                  <a:schemeClr val="tx1"/>
                </a:solidFill>
                <a:latin typeface="华文细黑" panose="02010600040101010101" pitchFamily="2" charset="-122"/>
                <a:ea typeface="华文细黑" panose="02010600040101010101" pitchFamily="2" charset="-122"/>
              </a:rPr>
              <a:t>社会经济发展</a:t>
            </a:r>
            <a:endParaRPr lang="zh-CN" altLang="en-US" sz="2400" b="1" dirty="0">
              <a:solidFill>
                <a:schemeClr val="tx1"/>
              </a:solidFill>
              <a:latin typeface="华文细黑" panose="02010600040101010101" pitchFamily="2" charset="-122"/>
              <a:ea typeface="华文细黑" panose="02010600040101010101" pitchFamily="2" charset="-122"/>
            </a:endParaRPr>
          </a:p>
        </p:txBody>
      </p:sp>
      <p:sp>
        <p:nvSpPr>
          <p:cNvPr id="11277" name="Line 13"/>
          <p:cNvSpPr/>
          <p:nvPr/>
        </p:nvSpPr>
        <p:spPr>
          <a:xfrm flipH="1">
            <a:off x="4864894" y="3633788"/>
            <a:ext cx="857250" cy="0"/>
          </a:xfrm>
          <a:prstGeom prst="line">
            <a:avLst/>
          </a:prstGeom>
          <a:ln w="38100" cap="flat" cmpd="sng">
            <a:solidFill>
              <a:schemeClr val="tx1"/>
            </a:solidFill>
            <a:prstDash val="solid"/>
            <a:round/>
            <a:headEnd type="none" w="med" len="med"/>
            <a:tailEnd type="triangle" w="med" len="med"/>
          </a:ln>
        </p:spPr>
      </p:sp>
      <p:sp>
        <p:nvSpPr>
          <p:cNvPr id="51209" name="Line 16"/>
          <p:cNvSpPr/>
          <p:nvPr/>
        </p:nvSpPr>
        <p:spPr>
          <a:xfrm>
            <a:off x="3198019" y="3462338"/>
            <a:ext cx="285750" cy="0"/>
          </a:xfrm>
          <a:prstGeom prst="line">
            <a:avLst/>
          </a:prstGeom>
          <a:ln w="38100" cap="flat" cmpd="sng">
            <a:solidFill>
              <a:schemeClr val="tx1"/>
            </a:solidFill>
            <a:prstDash val="solid"/>
            <a:round/>
            <a:headEnd type="none" w="med" len="med"/>
            <a:tailEnd type="triangle" w="med" len="med"/>
          </a:ln>
        </p:spPr>
      </p:sp>
      <p:sp>
        <p:nvSpPr>
          <p:cNvPr id="51210" name="Line 17"/>
          <p:cNvSpPr/>
          <p:nvPr/>
        </p:nvSpPr>
        <p:spPr>
          <a:xfrm>
            <a:off x="3150394" y="3862388"/>
            <a:ext cx="285750" cy="0"/>
          </a:xfrm>
          <a:prstGeom prst="line">
            <a:avLst/>
          </a:prstGeom>
          <a:ln w="38100" cap="flat" cmpd="sng">
            <a:solidFill>
              <a:schemeClr val="tx1"/>
            </a:solidFill>
            <a:prstDash val="solid"/>
            <a:round/>
            <a:headEnd type="none" w="med" len="med"/>
            <a:tailEnd type="triangle" w="med" len="med"/>
          </a:ln>
        </p:spPr>
      </p:sp>
      <p:sp>
        <p:nvSpPr>
          <p:cNvPr id="11283" name="Text Box 19"/>
          <p:cNvSpPr txBox="1"/>
          <p:nvPr/>
        </p:nvSpPr>
        <p:spPr>
          <a:xfrm>
            <a:off x="4864894" y="3290888"/>
            <a:ext cx="1085850" cy="337185"/>
          </a:xfrm>
          <a:prstGeom prst="rect">
            <a:avLst/>
          </a:prstGeom>
          <a:noFill/>
          <a:ln w="9525">
            <a:noFill/>
          </a:ln>
        </p:spPr>
        <p:txBody>
          <a:bodyPr anchor="t" anchorCtr="0">
            <a:spAutoFit/>
          </a:bodyPr>
          <a:p>
            <a:pPr>
              <a:spcBef>
                <a:spcPct val="50000"/>
              </a:spcBef>
            </a:pPr>
            <a:r>
              <a:rPr lang="zh-CN" altLang="en-US" sz="1600" b="1" dirty="0">
                <a:solidFill>
                  <a:schemeClr val="tx1"/>
                </a:solidFill>
                <a:latin typeface="华文细黑" panose="02010600040101010101" pitchFamily="2" charset="-122"/>
                <a:ea typeface="华文细黑" panose="02010600040101010101" pitchFamily="2" charset="-122"/>
              </a:rPr>
              <a:t>根本原因</a:t>
            </a:r>
            <a:endParaRPr lang="zh-CN" altLang="en-US" sz="1600" b="1" dirty="0">
              <a:solidFill>
                <a:schemeClr val="tx1"/>
              </a:solidFill>
              <a:latin typeface="华文细黑" panose="02010600040101010101" pitchFamily="2" charset="-122"/>
              <a:ea typeface="华文细黑" panose="02010600040101010101" pitchFamily="2" charset="-122"/>
            </a:endParaRPr>
          </a:p>
        </p:txBody>
      </p:sp>
      <p:sp>
        <p:nvSpPr>
          <p:cNvPr id="51215" name="Rectangle 2"/>
          <p:cNvSpPr>
            <a:spLocks noGrp="1"/>
          </p:cNvSpPr>
          <p:nvPr/>
        </p:nvSpPr>
        <p:spPr>
          <a:xfrm>
            <a:off x="745490" y="87630"/>
            <a:ext cx="6957695" cy="723900"/>
          </a:xfrm>
          <a:prstGeom prst="rect">
            <a:avLst/>
          </a:prstGeom>
          <a:noFill/>
          <a:ln w="9525">
            <a:noFill/>
          </a:ln>
        </p:spPr>
        <p:txBody>
          <a:bodyPr wrap="square" lIns="68580" tIns="34290" rIns="68580" bIns="34290" anchor="ctr" anchorCtr="0"/>
          <a:p>
            <a:pPr algn="ctr"/>
            <a:r>
              <a:rPr lang="zh-CN" altLang="zh-CN" sz="2400" dirty="0">
                <a:sym typeface="+mn-ea"/>
              </a:rPr>
              <a:t>一、</a:t>
            </a:r>
            <a:r>
              <a:rPr lang="zh-CN" altLang="zh-CN" sz="2400" b="1" dirty="0">
                <a:sym typeface="+mn-ea"/>
              </a:rPr>
              <a:t>   </a:t>
            </a:r>
            <a:r>
              <a:rPr lang="zh-CN" altLang="en-US" sz="2400" b="1" dirty="0">
                <a:solidFill>
                  <a:schemeClr val="tx1">
                    <a:lumMod val="95000"/>
                    <a:lumOff val="5000"/>
                  </a:schemeClr>
                </a:solidFill>
                <a:latin typeface="微软雅黑 Light" panose="020B0502040204020203" charset="-122"/>
                <a:ea typeface="微软雅黑 Light" panose="020B0502040204020203" charset="-122"/>
              </a:rPr>
              <a:t>城镇化的主要标志</a:t>
            </a:r>
            <a:endParaRPr lang="zh-CN" altLang="en-US" sz="2400" b="1" dirty="0">
              <a:solidFill>
                <a:schemeClr val="tx1">
                  <a:lumMod val="95000"/>
                  <a:lumOff val="5000"/>
                </a:schemeClr>
              </a:solidFill>
              <a:latin typeface="微软雅黑 Light" panose="020B0502040204020203" charset="-122"/>
              <a:ea typeface="微软雅黑 Light" panose="020B0502040204020203" charset="-122"/>
            </a:endParaRPr>
          </a:p>
        </p:txBody>
      </p:sp>
      <p:cxnSp>
        <p:nvCxnSpPr>
          <p:cNvPr id="3" name="直接连接符 2"/>
          <p:cNvCxnSpPr/>
          <p:nvPr/>
        </p:nvCxnSpPr>
        <p:spPr>
          <a:xfrm flipV="1">
            <a:off x="5471795" y="1620520"/>
            <a:ext cx="1043940" cy="9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7352030" y="1915795"/>
            <a:ext cx="72771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灯片编号占位符 1"/>
          <p:cNvSpPr>
            <a:spLocks noGrp="1"/>
          </p:cNvSpPr>
          <p:nvPr>
            <p:ph type="sldNum" sz="quarter" idx="12"/>
          </p:nvPr>
        </p:nvSpPr>
        <p:spPr/>
        <p:txBody>
          <a:bodyPr/>
          <a:p>
            <a:fld id="{49AE70B2-8BF9-45C0-BB95-33D1B9D3A854}" type="slidenum">
              <a:rPr lang="zh-CN" altLang="en-US" smtClean="0">
                <a:solidFill>
                  <a:schemeClr val="tx1"/>
                </a:solidFill>
              </a:rPr>
            </a:fld>
            <a:endParaRPr lang="zh-CN" altLang="en-US" smtClean="0">
              <a:solidFill>
                <a:schemeClr val="tx1"/>
              </a:solidFill>
            </a:endParaRPr>
          </a:p>
        </p:txBody>
      </p:sp>
      <p:sp>
        <p:nvSpPr>
          <p:cNvPr id="4" name="文本框 3"/>
          <p:cNvSpPr txBox="1"/>
          <p:nvPr/>
        </p:nvSpPr>
        <p:spPr>
          <a:xfrm>
            <a:off x="5357495" y="3878580"/>
            <a:ext cx="2933700" cy="368300"/>
          </a:xfrm>
          <a:prstGeom prst="rect">
            <a:avLst/>
          </a:prstGeom>
          <a:noFill/>
        </p:spPr>
        <p:txBody>
          <a:bodyPr wrap="none" rtlCol="0" anchor="t">
            <a:spAutoFit/>
          </a:bodyPr>
          <a:p>
            <a:pPr>
              <a:spcBef>
                <a:spcPct val="50000"/>
              </a:spcBef>
            </a:pPr>
            <a:r>
              <a:rPr lang="zh-CN" altLang="en-US" b="1" dirty="0">
                <a:solidFill>
                  <a:schemeClr val="tx1"/>
                </a:solidFill>
                <a:latin typeface="华文细黑" panose="02010600040101010101" pitchFamily="2" charset="-122"/>
                <a:ea typeface="华文细黑" panose="02010600040101010101" pitchFamily="2" charset="-122"/>
                <a:sym typeface="+mn-ea"/>
              </a:rPr>
              <a:t>（一产向二、三产业转变）</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1205">
                                            <p:txEl>
                                              <p:pRg st="0" end="0"/>
                                            </p:txEl>
                                          </p:spTgt>
                                        </p:tgtEl>
                                        <p:attrNameLst>
                                          <p:attrName>style.visibility</p:attrName>
                                        </p:attrNameLst>
                                      </p:cBhvr>
                                      <p:to>
                                        <p:strVal val="visible"/>
                                      </p:to>
                                    </p:set>
                                    <p:animEffect transition="in" filter="blinds(horizontal)">
                                      <p:cBhvr>
                                        <p:cTn id="12" dur="500"/>
                                        <p:tgtEl>
                                          <p:spTgt spid="51205">
                                            <p:txEl>
                                              <p:pRg st="0" end="0"/>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1209"/>
                                        </p:tgtEl>
                                        <p:attrNameLst>
                                          <p:attrName>style.visibility</p:attrName>
                                        </p:attrNameLst>
                                      </p:cBhvr>
                                      <p:to>
                                        <p:strVal val="visible"/>
                                      </p:to>
                                    </p:set>
                                    <p:animEffect transition="in" filter="blinds(horizontal)">
                                      <p:cBhvr>
                                        <p:cTn id="15" dur="500"/>
                                        <p:tgtEl>
                                          <p:spTgt spid="5120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51205">
                                            <p:txEl>
                                              <p:pRg st="1" end="1"/>
                                            </p:txEl>
                                          </p:spTgt>
                                        </p:tgtEl>
                                        <p:attrNameLst>
                                          <p:attrName>style.visibility</p:attrName>
                                        </p:attrNameLst>
                                      </p:cBhvr>
                                      <p:to>
                                        <p:strVal val="visible"/>
                                      </p:to>
                                    </p:set>
                                    <p:animEffect transition="in" filter="blinds(horizontal)">
                                      <p:cBhvr>
                                        <p:cTn id="25" dur="500"/>
                                        <p:tgtEl>
                                          <p:spTgt spid="51205">
                                            <p:txEl>
                                              <p:pRg st="1" end="1"/>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51210"/>
                                        </p:tgtEl>
                                        <p:attrNameLst>
                                          <p:attrName>style.visibility</p:attrName>
                                        </p:attrNameLst>
                                      </p:cBhvr>
                                      <p:to>
                                        <p:strVal val="visible"/>
                                      </p:to>
                                    </p:set>
                                    <p:animEffect transition="in" filter="blinds(horizontal)">
                                      <p:cBhvr>
                                        <p:cTn id="28" dur="500"/>
                                        <p:tgtEl>
                                          <p:spTgt spid="5121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27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27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28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500" fill="hold">
                                          <p:stCondLst>
                                            <p:cond delay="0"/>
                                          </p:stCondLst>
                                        </p:cTn>
                                        <p:tgtEl>
                                          <p:spTgt spid="11276"/>
                                        </p:tgtEl>
                                        <p:attrNameLst>
                                          <p:attrName>style.visibility</p:attrName>
                                        </p:attrNameLst>
                                      </p:cBhvr>
                                      <p:to>
                                        <p:strVal val="visible"/>
                                      </p:to>
                                    </p:set>
                                    <p:animEffect transition="in" filter="blinds(horizontal)">
                                      <p:cBhvr>
                                        <p:cTn id="41" dur="500"/>
                                        <p:tgtEl>
                                          <p:spTgt spid="11276"/>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blinds(horizontal)">
                                      <p:cBhvr>
                                        <p:cTn id="4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5" grpId="0" bldLvl="0" animBg="1"/>
      <p:bldP spid="11276" grpId="0"/>
      <p:bldP spid="11283" grpId="0"/>
      <p:bldP spid="51205" grpId="0" uiExpand="1" build="p"/>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53250" name="Text Box 4"/>
          <p:cNvSpPr txBox="1"/>
          <p:nvPr/>
        </p:nvSpPr>
        <p:spPr>
          <a:xfrm>
            <a:off x="581660" y="1075690"/>
            <a:ext cx="6016229" cy="460375"/>
          </a:xfrm>
          <a:prstGeom prst="rect">
            <a:avLst/>
          </a:prstGeom>
          <a:solidFill>
            <a:srgbClr val="FFCC00"/>
          </a:solidFill>
          <a:ln w="9525">
            <a:noFill/>
          </a:ln>
        </p:spPr>
        <p:txBody>
          <a:bodyPr wrap="square" anchor="t" anchorCtr="0">
            <a:spAutoFit/>
          </a:bodyPr>
          <a:p>
            <a:pPr>
              <a:spcBef>
                <a:spcPct val="50000"/>
              </a:spcBef>
            </a:pPr>
            <a:r>
              <a:rPr lang="zh-CN" altLang="en-US" sz="2400" b="1" dirty="0">
                <a:solidFill>
                  <a:srgbClr val="0000CC"/>
                </a:solidFill>
                <a:latin typeface="Times New Roman" panose="02020603050405020304" pitchFamily="18" charset="0"/>
                <a:ea typeface="黑体" panose="02010600030101010101" charset="-122"/>
              </a:rPr>
              <a:t>从下列数据中找出能反映城镇化的指标</a:t>
            </a:r>
            <a:endParaRPr lang="zh-CN" altLang="en-US" sz="2400" b="1" dirty="0">
              <a:solidFill>
                <a:srgbClr val="0000CC"/>
              </a:solidFill>
              <a:latin typeface="Times New Roman" panose="02020603050405020304" pitchFamily="18" charset="0"/>
              <a:ea typeface="黑体" panose="02010600030101010101" charset="-122"/>
            </a:endParaRPr>
          </a:p>
        </p:txBody>
      </p:sp>
      <p:sp>
        <p:nvSpPr>
          <p:cNvPr id="6151" name="Text Box 7"/>
          <p:cNvSpPr txBox="1"/>
          <p:nvPr/>
        </p:nvSpPr>
        <p:spPr>
          <a:xfrm>
            <a:off x="5074285" y="2560955"/>
            <a:ext cx="2613660" cy="414020"/>
          </a:xfrm>
          <a:prstGeom prst="rect">
            <a:avLst/>
          </a:prstGeom>
          <a:noFill/>
          <a:ln w="9525">
            <a:noFill/>
          </a:ln>
        </p:spPr>
        <p:txBody>
          <a:bodyPr wrap="square" anchor="t" anchorCtr="0">
            <a:spAutoFit/>
          </a:bodyPr>
          <a:p>
            <a:pPr>
              <a:spcBef>
                <a:spcPct val="50000"/>
              </a:spcBef>
            </a:pPr>
            <a:r>
              <a:rPr lang="zh-CN" altLang="en-US" sz="2100" b="1" dirty="0">
                <a:solidFill>
                  <a:schemeClr val="tx1"/>
                </a:solidFill>
                <a:latin typeface="Times New Roman" panose="02020603050405020304" pitchFamily="18" charset="0"/>
                <a:ea typeface="黑体" panose="02010600030101010101" charset="-122"/>
              </a:rPr>
              <a:t>城镇人口数量增加</a:t>
            </a:r>
            <a:endParaRPr lang="zh-CN" altLang="en-US" sz="2100" b="1" dirty="0">
              <a:solidFill>
                <a:schemeClr val="tx1"/>
              </a:solidFill>
              <a:latin typeface="Times New Roman" panose="02020603050405020304" pitchFamily="18" charset="0"/>
              <a:ea typeface="黑体" panose="02010600030101010101" charset="-122"/>
            </a:endParaRPr>
          </a:p>
        </p:txBody>
      </p:sp>
      <p:sp>
        <p:nvSpPr>
          <p:cNvPr id="6154" name="Text Box 10"/>
          <p:cNvSpPr txBox="1"/>
          <p:nvPr/>
        </p:nvSpPr>
        <p:spPr>
          <a:xfrm>
            <a:off x="5095875" y="2996565"/>
            <a:ext cx="2331720" cy="414020"/>
          </a:xfrm>
          <a:prstGeom prst="rect">
            <a:avLst/>
          </a:prstGeom>
          <a:noFill/>
          <a:ln w="9525">
            <a:noFill/>
          </a:ln>
        </p:spPr>
        <p:txBody>
          <a:bodyPr wrap="square" anchor="t" anchorCtr="0">
            <a:spAutoFit/>
          </a:bodyPr>
          <a:p>
            <a:pPr>
              <a:spcBef>
                <a:spcPct val="50000"/>
              </a:spcBef>
            </a:pPr>
            <a:r>
              <a:rPr lang="zh-CN" altLang="en-US" sz="2100" b="1" dirty="0">
                <a:solidFill>
                  <a:schemeClr val="tx1"/>
                </a:solidFill>
                <a:latin typeface="Times New Roman" panose="02020603050405020304" pitchFamily="18" charset="0"/>
                <a:ea typeface="黑体" panose="02010600030101010101" charset="-122"/>
              </a:rPr>
              <a:t>城镇人口比重上升</a:t>
            </a:r>
            <a:endParaRPr lang="zh-CN" altLang="en-US" sz="2100" b="1" dirty="0">
              <a:solidFill>
                <a:schemeClr val="tx1"/>
              </a:solidFill>
              <a:latin typeface="Times New Roman" panose="02020603050405020304" pitchFamily="18" charset="0"/>
              <a:ea typeface="黑体" panose="02010600030101010101" charset="-122"/>
            </a:endParaRPr>
          </a:p>
        </p:txBody>
      </p:sp>
      <p:sp>
        <p:nvSpPr>
          <p:cNvPr id="6155" name="Line 11"/>
          <p:cNvSpPr/>
          <p:nvPr/>
        </p:nvSpPr>
        <p:spPr>
          <a:xfrm>
            <a:off x="4781550" y="3181350"/>
            <a:ext cx="381000" cy="0"/>
          </a:xfrm>
          <a:prstGeom prst="line">
            <a:avLst/>
          </a:prstGeom>
          <a:noFill/>
          <a:ln w="38100" cap="flat" cmpd="sng">
            <a:solidFill>
              <a:srgbClr val="F88306"/>
            </a:solidFill>
            <a:prstDash val="solid"/>
            <a:round/>
            <a:headEnd type="none" w="med" len="med"/>
            <a:tailEnd type="triangle" w="med" len="med"/>
          </a:ln>
        </p:spPr>
      </p:sp>
      <p:sp>
        <p:nvSpPr>
          <p:cNvPr id="6156" name="Text Box 12"/>
          <p:cNvSpPr txBox="1"/>
          <p:nvPr/>
        </p:nvSpPr>
        <p:spPr>
          <a:xfrm>
            <a:off x="5124450" y="3396615"/>
            <a:ext cx="2484120" cy="414020"/>
          </a:xfrm>
          <a:prstGeom prst="rect">
            <a:avLst/>
          </a:prstGeom>
          <a:noFill/>
          <a:ln w="9525">
            <a:noFill/>
          </a:ln>
        </p:spPr>
        <p:txBody>
          <a:bodyPr wrap="square" anchor="t" anchorCtr="0">
            <a:spAutoFit/>
          </a:bodyPr>
          <a:p>
            <a:pPr>
              <a:spcBef>
                <a:spcPct val="50000"/>
              </a:spcBef>
            </a:pPr>
            <a:r>
              <a:rPr lang="zh-CN" altLang="en-US" sz="2100" b="1" dirty="0">
                <a:solidFill>
                  <a:schemeClr val="tx1"/>
                </a:solidFill>
                <a:latin typeface="Times New Roman" panose="02020603050405020304" pitchFamily="18" charset="0"/>
                <a:ea typeface="黑体" panose="02010600030101010101" charset="-122"/>
              </a:rPr>
              <a:t>城镇用地规模扩大</a:t>
            </a:r>
            <a:endParaRPr lang="zh-CN" altLang="en-US" sz="2100" b="1" dirty="0">
              <a:solidFill>
                <a:schemeClr val="tx1"/>
              </a:solidFill>
              <a:latin typeface="Times New Roman" panose="02020603050405020304" pitchFamily="18" charset="0"/>
              <a:ea typeface="黑体" panose="02010600030101010101" charset="-122"/>
            </a:endParaRPr>
          </a:p>
        </p:txBody>
      </p:sp>
      <p:sp>
        <p:nvSpPr>
          <p:cNvPr id="6157" name="Line 13"/>
          <p:cNvSpPr/>
          <p:nvPr/>
        </p:nvSpPr>
        <p:spPr>
          <a:xfrm>
            <a:off x="4758929" y="3568304"/>
            <a:ext cx="457200" cy="0"/>
          </a:xfrm>
          <a:prstGeom prst="line">
            <a:avLst/>
          </a:prstGeom>
          <a:noFill/>
          <a:ln w="38100" cap="flat" cmpd="sng">
            <a:solidFill>
              <a:srgbClr val="F88306"/>
            </a:solidFill>
            <a:prstDash val="solid"/>
            <a:round/>
            <a:headEnd type="none" w="med" len="med"/>
            <a:tailEnd type="triangle" w="med" len="med"/>
          </a:ln>
        </p:spPr>
      </p:sp>
      <p:sp>
        <p:nvSpPr>
          <p:cNvPr id="6158" name="Rectangle 14"/>
          <p:cNvSpPr/>
          <p:nvPr/>
        </p:nvSpPr>
        <p:spPr>
          <a:xfrm>
            <a:off x="749935" y="1991995"/>
            <a:ext cx="4924425" cy="515620"/>
          </a:xfrm>
          <a:prstGeom prst="rect">
            <a:avLst/>
          </a:prstGeom>
          <a:noFill/>
          <a:ln w="38100" cap="flat" cmpd="sng">
            <a:solidFill>
              <a:srgbClr val="F88306"/>
            </a:solidFill>
            <a:prstDash val="solid"/>
            <a:round/>
            <a:headEnd type="none" w="med" len="med"/>
            <a:tailEnd type="triangle" w="med" len="med"/>
          </a:ln>
        </p:spPr>
        <p:txBody>
          <a:bodyPr wrap="square" anchor="t" anchorCtr="0">
            <a:noAutofit/>
          </a:bodyPr>
          <a:p>
            <a:pPr lvl="0" algn="l"/>
            <a:endParaRPr lang="zh-CN" altLang="en-US" sz="1350">
              <a:sym typeface="+mn-ea"/>
            </a:endParaRPr>
          </a:p>
        </p:txBody>
      </p:sp>
      <p:sp>
        <p:nvSpPr>
          <p:cNvPr id="6159" name="Rectangle 15"/>
          <p:cNvSpPr/>
          <p:nvPr/>
        </p:nvSpPr>
        <p:spPr>
          <a:xfrm>
            <a:off x="739775" y="2938780"/>
            <a:ext cx="4041775" cy="420370"/>
          </a:xfrm>
          <a:prstGeom prst="rect">
            <a:avLst/>
          </a:prstGeom>
          <a:noFill/>
          <a:ln w="38100" cap="flat" cmpd="sng">
            <a:solidFill>
              <a:srgbClr val="F88306"/>
            </a:solidFill>
            <a:prstDash val="solid"/>
            <a:round/>
            <a:headEnd type="none" w="med" len="med"/>
            <a:tailEnd type="triangle" w="med" len="med"/>
          </a:ln>
        </p:spPr>
        <p:txBody>
          <a:bodyPr wrap="square" anchor="t" anchorCtr="0">
            <a:noAutofit/>
          </a:bodyPr>
          <a:p>
            <a:pPr lvl="0" algn="l"/>
            <a:endParaRPr lang="zh-CN" altLang="en-US" sz="1350">
              <a:sym typeface="+mn-ea"/>
            </a:endParaRPr>
          </a:p>
        </p:txBody>
      </p:sp>
      <p:sp>
        <p:nvSpPr>
          <p:cNvPr id="6160" name="Rectangle 16"/>
          <p:cNvSpPr/>
          <p:nvPr/>
        </p:nvSpPr>
        <p:spPr>
          <a:xfrm>
            <a:off x="739775" y="3359150"/>
            <a:ext cx="4041775" cy="469265"/>
          </a:xfrm>
          <a:prstGeom prst="rect">
            <a:avLst/>
          </a:prstGeom>
          <a:noFill/>
          <a:ln w="28575" cap="flat" cmpd="sng">
            <a:solidFill>
              <a:srgbClr val="F78307"/>
            </a:solidFill>
            <a:prstDash val="solid"/>
            <a:miter/>
            <a:headEnd type="none" w="med" len="med"/>
            <a:tailEnd type="none" w="med" len="med"/>
          </a:ln>
        </p:spPr>
        <p:txBody>
          <a:bodyPr wrap="none" anchor="ctr" anchorCtr="0"/>
          <a:p>
            <a:endParaRPr lang="zh-CN" altLang="en-US" sz="1350" dirty="0">
              <a:latin typeface="Times New Roman" panose="02020603050405020304" pitchFamily="18" charset="0"/>
              <a:ea typeface="宋体" panose="02010600030101010101" pitchFamily="2" charset="-122"/>
            </a:endParaRPr>
          </a:p>
        </p:txBody>
      </p:sp>
      <p:sp>
        <p:nvSpPr>
          <p:cNvPr id="6161" name="Freeform 17"/>
          <p:cNvSpPr/>
          <p:nvPr/>
        </p:nvSpPr>
        <p:spPr>
          <a:xfrm>
            <a:off x="5763816" y="2099072"/>
            <a:ext cx="644128" cy="408384"/>
          </a:xfrm>
          <a:custGeom>
            <a:avLst/>
            <a:gdLst/>
            <a:ahLst/>
            <a:cxnLst>
              <a:cxn ang="0">
                <a:pos x="0" y="0"/>
              </a:cxn>
              <a:cxn ang="0">
                <a:pos x="1330642500" y="0"/>
              </a:cxn>
              <a:cxn ang="0">
                <a:pos x="1330642500" y="483870000"/>
              </a:cxn>
            </a:cxnLst>
            <a:pathLst>
              <a:path w="528" h="192">
                <a:moveTo>
                  <a:pt x="0" y="0"/>
                </a:moveTo>
                <a:lnTo>
                  <a:pt x="528" y="0"/>
                </a:lnTo>
                <a:lnTo>
                  <a:pt x="528" y="192"/>
                </a:lnTo>
              </a:path>
            </a:pathLst>
          </a:custGeom>
          <a:noFill/>
          <a:ln w="38100" cap="flat" cmpd="sng">
            <a:solidFill>
              <a:srgbClr val="F88306"/>
            </a:solidFill>
            <a:prstDash val="solid"/>
            <a:round/>
            <a:headEnd type="none" w="med" len="med"/>
            <a:tailEnd type="triangle" w="med" len="med"/>
          </a:ln>
        </p:spPr>
        <p:txBody>
          <a:bodyPr/>
          <a:p>
            <a:endParaRPr lang="zh-CN" altLang="en-US" sz="1350"/>
          </a:p>
        </p:txBody>
      </p:sp>
      <p:sp>
        <p:nvSpPr>
          <p:cNvPr id="51215" name="Rectangle 2"/>
          <p:cNvSpPr>
            <a:spLocks noGrp="1"/>
          </p:cNvSpPr>
          <p:nvPr/>
        </p:nvSpPr>
        <p:spPr>
          <a:xfrm>
            <a:off x="745490" y="144780"/>
            <a:ext cx="6957695" cy="723900"/>
          </a:xfrm>
          <a:prstGeom prst="rect">
            <a:avLst/>
          </a:prstGeom>
          <a:noFill/>
          <a:ln w="9525">
            <a:noFill/>
          </a:ln>
        </p:spPr>
        <p:txBody>
          <a:bodyPr wrap="square" lIns="68580" tIns="34290" rIns="68580" bIns="34290" anchor="ctr" anchorCtr="0"/>
          <a:p>
            <a:pPr algn="ctr"/>
            <a:r>
              <a:rPr lang="zh-CN" altLang="zh-CN" sz="2400" dirty="0">
                <a:sym typeface="+mn-ea"/>
              </a:rPr>
              <a:t>一、</a:t>
            </a:r>
            <a:r>
              <a:rPr lang="zh-CN" altLang="zh-CN" sz="2400" b="1" dirty="0">
                <a:sym typeface="+mn-ea"/>
              </a:rPr>
              <a:t>   </a:t>
            </a:r>
            <a:r>
              <a:rPr lang="zh-CN" altLang="en-US" sz="2400" b="1" dirty="0">
                <a:solidFill>
                  <a:schemeClr val="tx1">
                    <a:lumMod val="95000"/>
                    <a:lumOff val="5000"/>
                  </a:schemeClr>
                </a:solidFill>
                <a:latin typeface="微软雅黑 Light" panose="020B0502040204020203" charset="-122"/>
                <a:ea typeface="微软雅黑 Light" panose="020B0502040204020203" charset="-122"/>
              </a:rPr>
              <a:t>城镇化的主要标志</a:t>
            </a:r>
            <a:endParaRPr lang="zh-CN" altLang="en-US" sz="2400" b="1" dirty="0">
              <a:solidFill>
                <a:schemeClr val="tx1">
                  <a:lumMod val="95000"/>
                  <a:lumOff val="5000"/>
                </a:schemeClr>
              </a:solidFill>
              <a:latin typeface="微软雅黑 Light" panose="020B0502040204020203" charset="-122"/>
              <a:ea typeface="微软雅黑 Light" panose="020B0502040204020203" charset="-122"/>
            </a:endParaRPr>
          </a:p>
        </p:txBody>
      </p:sp>
      <p:grpSp>
        <p:nvGrpSpPr>
          <p:cNvPr id="8" name="组合 7"/>
          <p:cNvGrpSpPr/>
          <p:nvPr/>
        </p:nvGrpSpPr>
        <p:grpSpPr>
          <a:xfrm>
            <a:off x="860425" y="1536065"/>
            <a:ext cx="5445125" cy="2837180"/>
            <a:chOff x="2045" y="2419"/>
            <a:chExt cx="8575" cy="4468"/>
          </a:xfrm>
        </p:grpSpPr>
        <p:sp>
          <p:nvSpPr>
            <p:cNvPr id="53251" name="Text Box 5"/>
            <p:cNvSpPr txBox="1"/>
            <p:nvPr/>
          </p:nvSpPr>
          <p:spPr>
            <a:xfrm>
              <a:off x="2066" y="2419"/>
              <a:ext cx="8554" cy="4469"/>
            </a:xfrm>
            <a:prstGeom prst="rect">
              <a:avLst/>
            </a:prstGeom>
            <a:noFill/>
            <a:ln w="9525">
              <a:noFill/>
            </a:ln>
          </p:spPr>
          <p:txBody>
            <a:bodyPr wrap="square" anchor="t" anchorCtr="0">
              <a:spAutoFit/>
            </a:bodyPr>
            <a:p>
              <a:pPr>
                <a:spcBef>
                  <a:spcPct val="50000"/>
                </a:spcBef>
              </a:pPr>
              <a:endParaRPr lang="zh-CN" altLang="en-US" sz="2100" b="1" dirty="0">
                <a:solidFill>
                  <a:schemeClr val="tx1"/>
                </a:solidFill>
                <a:latin typeface="华文细黑" panose="02010600040101010101" pitchFamily="2" charset="-122"/>
                <a:ea typeface="华文细黑" panose="02010600040101010101" pitchFamily="2" charset="-122"/>
              </a:endParaRPr>
            </a:p>
            <a:p>
              <a:pPr>
                <a:spcBef>
                  <a:spcPct val="50000"/>
                </a:spcBef>
              </a:pPr>
              <a:r>
                <a:rPr lang="zh-CN" altLang="en-US" sz="2100" b="1" dirty="0">
                  <a:solidFill>
                    <a:schemeClr val="tx1"/>
                  </a:solidFill>
                  <a:latin typeface="华文细黑" panose="02010600040101010101" pitchFamily="2" charset="-122"/>
                  <a:ea typeface="华文细黑" panose="02010600040101010101" pitchFamily="2" charset="-122"/>
                </a:rPr>
                <a:t>城镇劳动人口由</a:t>
              </a:r>
              <a:r>
                <a:rPr lang="en-US" altLang="zh-CN" sz="2100" b="1" dirty="0">
                  <a:solidFill>
                    <a:schemeClr val="tx1"/>
                  </a:solidFill>
                  <a:latin typeface="华文细黑" panose="02010600040101010101" pitchFamily="2" charset="-122"/>
                  <a:ea typeface="华文细黑" panose="02010600040101010101" pitchFamily="2" charset="-122"/>
                </a:rPr>
                <a:t>42000</a:t>
              </a:r>
              <a:r>
                <a:rPr lang="zh-CN" altLang="en-US" sz="2100" b="1" dirty="0">
                  <a:solidFill>
                    <a:schemeClr val="tx1"/>
                  </a:solidFill>
                  <a:latin typeface="华文细黑" panose="02010600040101010101" pitchFamily="2" charset="-122"/>
                  <a:ea typeface="华文细黑" panose="02010600040101010101" pitchFamily="2" charset="-122"/>
                </a:rPr>
                <a:t>人增长到</a:t>
              </a:r>
              <a:r>
                <a:rPr lang="en-US" altLang="zh-CN" sz="2100" b="1" dirty="0">
                  <a:solidFill>
                    <a:schemeClr val="tx1"/>
                  </a:solidFill>
                  <a:latin typeface="华文细黑" panose="02010600040101010101" pitchFamily="2" charset="-122"/>
                  <a:ea typeface="华文细黑" panose="02010600040101010101" pitchFamily="2" charset="-122"/>
                </a:rPr>
                <a:t>45000</a:t>
              </a:r>
              <a:r>
                <a:rPr lang="zh-CN" altLang="en-US" sz="2100" b="1" dirty="0">
                  <a:solidFill>
                    <a:schemeClr val="tx1"/>
                  </a:solidFill>
                  <a:latin typeface="华文细黑" panose="02010600040101010101" pitchFamily="2" charset="-122"/>
                  <a:ea typeface="华文细黑" panose="02010600040101010101" pitchFamily="2" charset="-122"/>
                </a:rPr>
                <a:t>人</a:t>
              </a:r>
              <a:endParaRPr lang="zh-CN" altLang="en-US" sz="2100" b="1" dirty="0">
                <a:solidFill>
                  <a:schemeClr val="tx1"/>
                </a:solidFill>
                <a:latin typeface="华文细黑" panose="02010600040101010101" pitchFamily="2" charset="-122"/>
                <a:ea typeface="华文细黑" panose="02010600040101010101" pitchFamily="2" charset="-122"/>
              </a:endParaRPr>
            </a:p>
            <a:p>
              <a:pPr>
                <a:spcBef>
                  <a:spcPct val="50000"/>
                </a:spcBef>
              </a:pPr>
              <a:r>
                <a:rPr lang="zh-CN" altLang="en-US" sz="2100" b="1" dirty="0">
                  <a:solidFill>
                    <a:schemeClr val="tx1"/>
                  </a:solidFill>
                  <a:latin typeface="华文细黑" panose="02010600040101010101" pitchFamily="2" charset="-122"/>
                  <a:ea typeface="华文细黑" panose="02010600040101010101" pitchFamily="2" charset="-122"/>
                </a:rPr>
                <a:t>初中入学率达到</a:t>
              </a:r>
              <a:r>
                <a:rPr lang="en-US" altLang="zh-CN" sz="2100" b="1" dirty="0">
                  <a:solidFill>
                    <a:schemeClr val="tx1"/>
                  </a:solidFill>
                  <a:latin typeface="华文细黑" panose="02010600040101010101" pitchFamily="2" charset="-122"/>
                  <a:ea typeface="华文细黑" panose="02010600040101010101" pitchFamily="2" charset="-122"/>
                </a:rPr>
                <a:t>98%</a:t>
              </a:r>
              <a:endParaRPr lang="en-US" altLang="zh-CN" sz="2100" b="1" dirty="0">
                <a:solidFill>
                  <a:schemeClr val="tx1"/>
                </a:solidFill>
                <a:latin typeface="华文细黑" panose="02010600040101010101" pitchFamily="2" charset="-122"/>
                <a:ea typeface="华文细黑" panose="02010600040101010101" pitchFamily="2" charset="-122"/>
              </a:endParaRPr>
            </a:p>
            <a:p>
              <a:pPr>
                <a:spcBef>
                  <a:spcPct val="50000"/>
                </a:spcBef>
              </a:pPr>
              <a:r>
                <a:rPr lang="zh-CN" altLang="en-US" sz="2100" b="1" dirty="0">
                  <a:solidFill>
                    <a:schemeClr val="tx1"/>
                  </a:solidFill>
                  <a:latin typeface="华文细黑" panose="02010600040101010101" pitchFamily="2" charset="-122"/>
                  <a:ea typeface="华文细黑" panose="02010600040101010101" pitchFamily="2" charset="-122"/>
                </a:rPr>
                <a:t>工业和服务业人口比重达到</a:t>
              </a:r>
              <a:r>
                <a:rPr lang="en-US" altLang="zh-CN" sz="2100" b="1" dirty="0">
                  <a:solidFill>
                    <a:schemeClr val="tx1"/>
                  </a:solidFill>
                  <a:latin typeface="华文细黑" panose="02010600040101010101" pitchFamily="2" charset="-122"/>
                  <a:ea typeface="华文细黑" panose="02010600040101010101" pitchFamily="2" charset="-122"/>
                </a:rPr>
                <a:t>98%</a:t>
              </a:r>
              <a:endParaRPr lang="en-US" altLang="zh-CN" sz="2100" b="1" dirty="0">
                <a:solidFill>
                  <a:schemeClr val="tx1"/>
                </a:solidFill>
                <a:latin typeface="华文细黑" panose="02010600040101010101" pitchFamily="2" charset="-122"/>
                <a:ea typeface="华文细黑" panose="02010600040101010101" pitchFamily="2" charset="-122"/>
              </a:endParaRPr>
            </a:p>
            <a:p>
              <a:pPr>
                <a:spcBef>
                  <a:spcPct val="50000"/>
                </a:spcBef>
              </a:pPr>
              <a:r>
                <a:rPr lang="zh-CN" altLang="en-US" sz="2100" b="1" dirty="0">
                  <a:solidFill>
                    <a:schemeClr val="tx1"/>
                  </a:solidFill>
                  <a:latin typeface="华文细黑" panose="02010600040101010101" pitchFamily="2" charset="-122"/>
                  <a:ea typeface="华文细黑" panose="02010600040101010101" pitchFamily="2" charset="-122"/>
                </a:rPr>
                <a:t>耕地变为住宅用地、商业用地</a:t>
              </a:r>
              <a:endParaRPr lang="zh-CN" altLang="en-US" sz="2100" b="1" dirty="0">
                <a:solidFill>
                  <a:schemeClr val="tx1"/>
                </a:solidFill>
                <a:latin typeface="华文细黑" panose="02010600040101010101" pitchFamily="2" charset="-122"/>
                <a:ea typeface="华文细黑" panose="02010600040101010101" pitchFamily="2" charset="-122"/>
              </a:endParaRPr>
            </a:p>
            <a:p>
              <a:pPr>
                <a:spcBef>
                  <a:spcPct val="50000"/>
                </a:spcBef>
              </a:pPr>
              <a:r>
                <a:rPr lang="zh-CN" altLang="en-US" sz="2100" b="1" dirty="0">
                  <a:solidFill>
                    <a:schemeClr val="tx1"/>
                  </a:solidFill>
                  <a:latin typeface="华文细黑" panose="02010600040101010101" pitchFamily="2" charset="-122"/>
                  <a:ea typeface="华文细黑" panose="02010600040101010101" pitchFamily="2" charset="-122"/>
                </a:rPr>
                <a:t>人均收入增长</a:t>
              </a:r>
              <a:r>
                <a:rPr lang="en-US" altLang="zh-CN" sz="2100" b="1" dirty="0">
                  <a:solidFill>
                    <a:schemeClr val="tx1"/>
                  </a:solidFill>
                  <a:latin typeface="华文细黑" panose="02010600040101010101" pitchFamily="2" charset="-122"/>
                  <a:ea typeface="华文细黑" panose="02010600040101010101" pitchFamily="2" charset="-122"/>
                </a:rPr>
                <a:t>411</a:t>
              </a:r>
              <a:r>
                <a:rPr lang="zh-CN" altLang="en-US" sz="2100" b="1" dirty="0">
                  <a:solidFill>
                    <a:schemeClr val="tx1"/>
                  </a:solidFill>
                  <a:latin typeface="华文细黑" panose="02010600040101010101" pitchFamily="2" charset="-122"/>
                  <a:ea typeface="华文细黑" panose="02010600040101010101" pitchFamily="2" charset="-122"/>
                </a:rPr>
                <a:t>元</a:t>
              </a:r>
              <a:r>
                <a:rPr lang="en-US" altLang="zh-CN" sz="2100" b="1" dirty="0">
                  <a:solidFill>
                    <a:schemeClr val="tx1"/>
                  </a:solidFill>
                  <a:latin typeface="华文细黑" panose="02010600040101010101" pitchFamily="2" charset="-122"/>
                  <a:ea typeface="华文细黑" panose="02010600040101010101" pitchFamily="2" charset="-122"/>
                </a:rPr>
                <a:t>/</a:t>
              </a:r>
              <a:r>
                <a:rPr lang="zh-CN" altLang="en-US" sz="2100" b="1" dirty="0">
                  <a:solidFill>
                    <a:schemeClr val="tx1"/>
                  </a:solidFill>
                  <a:latin typeface="华文细黑" panose="02010600040101010101" pitchFamily="2" charset="-122"/>
                  <a:ea typeface="华文细黑" panose="02010600040101010101" pitchFamily="2" charset="-122"/>
                </a:rPr>
                <a:t>年</a:t>
              </a:r>
              <a:endParaRPr lang="zh-CN" altLang="en-US" sz="2100" b="1" dirty="0">
                <a:solidFill>
                  <a:schemeClr val="tx1"/>
                </a:solidFill>
                <a:latin typeface="华文细黑" panose="02010600040101010101" pitchFamily="2" charset="-122"/>
                <a:ea typeface="华文细黑" panose="02010600040101010101" pitchFamily="2" charset="-122"/>
              </a:endParaRPr>
            </a:p>
          </p:txBody>
        </p:sp>
        <p:sp>
          <p:nvSpPr>
            <p:cNvPr id="2" name="椭圆 1"/>
            <p:cNvSpPr/>
            <p:nvPr/>
          </p:nvSpPr>
          <p:spPr>
            <a:xfrm>
              <a:off x="2066" y="3475"/>
              <a:ext cx="136" cy="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椭圆 2"/>
            <p:cNvSpPr/>
            <p:nvPr/>
          </p:nvSpPr>
          <p:spPr>
            <a:xfrm>
              <a:off x="2050" y="4220"/>
              <a:ext cx="136" cy="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椭圆 4"/>
            <p:cNvSpPr/>
            <p:nvPr/>
          </p:nvSpPr>
          <p:spPr>
            <a:xfrm>
              <a:off x="2070" y="4960"/>
              <a:ext cx="136" cy="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椭圆 5"/>
            <p:cNvSpPr/>
            <p:nvPr/>
          </p:nvSpPr>
          <p:spPr>
            <a:xfrm>
              <a:off x="2045" y="5670"/>
              <a:ext cx="136" cy="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椭圆 6"/>
            <p:cNvSpPr/>
            <p:nvPr/>
          </p:nvSpPr>
          <p:spPr>
            <a:xfrm>
              <a:off x="2080" y="6425"/>
              <a:ext cx="136" cy="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0" name="组合 9"/>
          <p:cNvGrpSpPr/>
          <p:nvPr/>
        </p:nvGrpSpPr>
        <p:grpSpPr>
          <a:xfrm>
            <a:off x="5142230" y="2832735"/>
            <a:ext cx="3982720" cy="583565"/>
            <a:chOff x="8098" y="4461"/>
            <a:chExt cx="6272" cy="919"/>
          </a:xfrm>
        </p:grpSpPr>
        <p:sp>
          <p:nvSpPr>
            <p:cNvPr id="4" name="文本框 3"/>
            <p:cNvSpPr txBox="1"/>
            <p:nvPr/>
          </p:nvSpPr>
          <p:spPr>
            <a:xfrm>
              <a:off x="11426" y="4461"/>
              <a:ext cx="2944" cy="919"/>
            </a:xfrm>
            <a:prstGeom prst="rect">
              <a:avLst/>
            </a:prstGeom>
            <a:noFill/>
            <a:ln w="9525">
              <a:noFill/>
            </a:ln>
          </p:spPr>
          <p:txBody>
            <a:bodyPr wrap="square" anchor="t" anchorCtr="0">
              <a:spAutoFit/>
            </a:bodyPr>
            <a:p>
              <a:r>
                <a:rPr lang="zh-CN" altLang="en-US" sz="1600" b="1">
                  <a:solidFill>
                    <a:srgbClr val="FF0000"/>
                  </a:solidFill>
                  <a:latin typeface="微软雅黑 Light" panose="020B0502040204020203" charset="-122"/>
                  <a:ea typeface="微软雅黑 Light" panose="020B0502040204020203" charset="-122"/>
                </a:rPr>
                <a:t>衡量城镇化水平的重要指标</a:t>
              </a:r>
              <a:endParaRPr lang="zh-CN" altLang="en-US" sz="1600" b="1">
                <a:solidFill>
                  <a:srgbClr val="FF0000"/>
                </a:solidFill>
                <a:latin typeface="微软雅黑 Light" panose="020B0502040204020203" charset="-122"/>
                <a:ea typeface="微软雅黑 Light" panose="020B0502040204020203" charset="-122"/>
              </a:endParaRPr>
            </a:p>
          </p:txBody>
        </p:sp>
        <p:cxnSp>
          <p:nvCxnSpPr>
            <p:cNvPr id="9" name="直接连接符 8"/>
            <p:cNvCxnSpPr/>
            <p:nvPr/>
          </p:nvCxnSpPr>
          <p:spPr>
            <a:xfrm flipV="1">
              <a:off x="8098" y="5308"/>
              <a:ext cx="5036" cy="15"/>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1" name="灯片编号占位符 10"/>
          <p:cNvSpPr>
            <a:spLocks noGrp="1"/>
          </p:cNvSpPr>
          <p:nvPr>
            <p:ph type="sldNum" sz="quarter" idx="12"/>
          </p:nvPr>
        </p:nvSpPr>
        <p:spPr/>
        <p:txBody>
          <a:bodyPr/>
          <a:p>
            <a:fld id="{49AE70B2-8BF9-45C0-BB95-33D1B9D3A854}" type="slidenum">
              <a:rPr lang="zh-CN" altLang="en-US" smtClean="0">
                <a:solidFill>
                  <a:schemeClr val="tx1"/>
                </a:solidFill>
              </a:rPr>
            </a:fld>
            <a:endParaRPr lang="zh-CN" altLang="en-US" smtClean="0">
              <a:solidFill>
                <a:schemeClr val="tx1"/>
              </a:solidFill>
            </a:endParaRPr>
          </a:p>
        </p:txBody>
      </p:sp>
      <p:sp>
        <p:nvSpPr>
          <p:cNvPr id="12" name="文本框 11"/>
          <p:cNvSpPr txBox="1"/>
          <p:nvPr/>
        </p:nvSpPr>
        <p:spPr>
          <a:xfrm>
            <a:off x="717550" y="1526540"/>
            <a:ext cx="1407160" cy="460375"/>
          </a:xfrm>
          <a:prstGeom prst="rect">
            <a:avLst/>
          </a:prstGeom>
          <a:noFill/>
        </p:spPr>
        <p:txBody>
          <a:bodyPr wrap="none" rtlCol="0" anchor="t">
            <a:spAutoFit/>
          </a:bodyPr>
          <a:p>
            <a:r>
              <a:rPr lang="zh-CN" altLang="en-US" sz="2400" b="1" dirty="0">
                <a:solidFill>
                  <a:schemeClr val="tx1"/>
                </a:solidFill>
                <a:latin typeface="黑体" panose="02010600030101010101" charset="-122"/>
                <a:ea typeface="黑体" panose="02010600030101010101" charset="-122"/>
                <a:sym typeface="+mn-ea"/>
              </a:rPr>
              <a:t>高碑店：</a:t>
            </a:r>
            <a:endParaRPr lang="zh-CN" altLang="en-US" sz="2400" b="1" dirty="0">
              <a:solidFill>
                <a:schemeClr val="tx1"/>
              </a:solidFill>
              <a:latin typeface="黑体" panose="02010600030101010101" charset="-122"/>
              <a:ea typeface="黑体" panose="0201060003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6161"/>
                                        </p:tgtEl>
                                        <p:attrNameLst>
                                          <p:attrName>style.visibility</p:attrName>
                                        </p:attrNameLst>
                                      </p:cBhvr>
                                      <p:to>
                                        <p:strVal val="visible"/>
                                      </p:to>
                                    </p:set>
                                    <p:animEffect transition="in" filter="wipe(left)">
                                      <p:cBhvr>
                                        <p:cTn id="11" dur="500"/>
                                        <p:tgtEl>
                                          <p:spTgt spid="6161"/>
                                        </p:tgtEl>
                                      </p:cBhvr>
                                    </p:animEffect>
                                  </p:childTnLst>
                                </p:cTn>
                              </p:par>
                            </p:childTnLst>
                          </p:cTn>
                        </p:par>
                        <p:par>
                          <p:cTn id="12" fill="hold">
                            <p:stCondLst>
                              <p:cond delay="500"/>
                            </p:stCondLst>
                            <p:childTnLst>
                              <p:par>
                                <p:cTn id="13" presetID="55" presetClass="entr" presetSubtype="0" fill="hold" grpId="0" nodeType="afterEffect">
                                  <p:stCondLst>
                                    <p:cond delay="0"/>
                                  </p:stCondLst>
                                  <p:childTnLst>
                                    <p:set>
                                      <p:cBhvr>
                                        <p:cTn id="14" dur="1" fill="hold">
                                          <p:stCondLst>
                                            <p:cond delay="0"/>
                                          </p:stCondLst>
                                        </p:cTn>
                                        <p:tgtEl>
                                          <p:spTgt spid="6151"/>
                                        </p:tgtEl>
                                        <p:attrNameLst>
                                          <p:attrName>style.visibility</p:attrName>
                                        </p:attrNameLst>
                                      </p:cBhvr>
                                      <p:to>
                                        <p:strVal val="visible"/>
                                      </p:to>
                                    </p:set>
                                    <p:anim calcmode="lin" valueType="num">
                                      <p:cBhvr>
                                        <p:cTn id="15" dur="1000" fill="hold"/>
                                        <p:tgtEl>
                                          <p:spTgt spid="6151"/>
                                        </p:tgtEl>
                                        <p:attrNameLst>
                                          <p:attrName>ppt_w</p:attrName>
                                        </p:attrNameLst>
                                      </p:cBhvr>
                                      <p:tavLst>
                                        <p:tav tm="0">
                                          <p:val>
                                            <p:strVal val="#ppt_w*0.70"/>
                                          </p:val>
                                        </p:tav>
                                        <p:tav tm="100000">
                                          <p:val>
                                            <p:strVal val="#ppt_w"/>
                                          </p:val>
                                        </p:tav>
                                      </p:tavLst>
                                    </p:anim>
                                    <p:anim calcmode="lin" valueType="num">
                                      <p:cBhvr>
                                        <p:cTn id="16" dur="1000" fill="hold"/>
                                        <p:tgtEl>
                                          <p:spTgt spid="6151"/>
                                        </p:tgtEl>
                                        <p:attrNameLst>
                                          <p:attrName>ppt_h</p:attrName>
                                        </p:attrNameLst>
                                      </p:cBhvr>
                                      <p:tavLst>
                                        <p:tav tm="0">
                                          <p:val>
                                            <p:strVal val="#ppt_h"/>
                                          </p:val>
                                        </p:tav>
                                        <p:tav tm="100000">
                                          <p:val>
                                            <p:strVal val="#ppt_h"/>
                                          </p:val>
                                        </p:tav>
                                      </p:tavLst>
                                    </p:anim>
                                    <p:animEffect transition="in" filter="fade">
                                      <p:cBhvr>
                                        <p:cTn id="17" dur="1000"/>
                                        <p:tgtEl>
                                          <p:spTgt spid="615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15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6155"/>
                                        </p:tgtEl>
                                        <p:attrNameLst>
                                          <p:attrName>style.visibility</p:attrName>
                                        </p:attrNameLst>
                                      </p:cBhvr>
                                      <p:to>
                                        <p:strVal val="visible"/>
                                      </p:to>
                                    </p:set>
                                    <p:animEffect transition="in" filter="wipe(left)">
                                      <p:cBhvr>
                                        <p:cTn id="26" dur="500"/>
                                        <p:tgtEl>
                                          <p:spTgt spid="6155"/>
                                        </p:tgtEl>
                                      </p:cBhvr>
                                    </p:animEffect>
                                  </p:childTnLst>
                                </p:cTn>
                              </p:par>
                            </p:childTnLst>
                          </p:cTn>
                        </p:par>
                        <p:par>
                          <p:cTn id="27" fill="hold">
                            <p:stCondLst>
                              <p:cond delay="500"/>
                            </p:stCondLst>
                            <p:childTnLst>
                              <p:par>
                                <p:cTn id="28" presetID="55" presetClass="entr" presetSubtype="0" fill="hold" grpId="0" nodeType="afterEffect">
                                  <p:stCondLst>
                                    <p:cond delay="0"/>
                                  </p:stCondLst>
                                  <p:childTnLst>
                                    <p:set>
                                      <p:cBhvr>
                                        <p:cTn id="29" dur="1" fill="hold">
                                          <p:stCondLst>
                                            <p:cond delay="0"/>
                                          </p:stCondLst>
                                        </p:cTn>
                                        <p:tgtEl>
                                          <p:spTgt spid="6154"/>
                                        </p:tgtEl>
                                        <p:attrNameLst>
                                          <p:attrName>style.visibility</p:attrName>
                                        </p:attrNameLst>
                                      </p:cBhvr>
                                      <p:to>
                                        <p:strVal val="visible"/>
                                      </p:to>
                                    </p:set>
                                    <p:anim calcmode="lin" valueType="num">
                                      <p:cBhvr>
                                        <p:cTn id="30" dur="1000" fill="hold"/>
                                        <p:tgtEl>
                                          <p:spTgt spid="6154"/>
                                        </p:tgtEl>
                                        <p:attrNameLst>
                                          <p:attrName>ppt_w</p:attrName>
                                        </p:attrNameLst>
                                      </p:cBhvr>
                                      <p:tavLst>
                                        <p:tav tm="0">
                                          <p:val>
                                            <p:strVal val="#ppt_w*0.70"/>
                                          </p:val>
                                        </p:tav>
                                        <p:tav tm="100000">
                                          <p:val>
                                            <p:strVal val="#ppt_w"/>
                                          </p:val>
                                        </p:tav>
                                      </p:tavLst>
                                    </p:anim>
                                    <p:anim calcmode="lin" valueType="num">
                                      <p:cBhvr>
                                        <p:cTn id="31" dur="1000" fill="hold"/>
                                        <p:tgtEl>
                                          <p:spTgt spid="6154"/>
                                        </p:tgtEl>
                                        <p:attrNameLst>
                                          <p:attrName>ppt_h</p:attrName>
                                        </p:attrNameLst>
                                      </p:cBhvr>
                                      <p:tavLst>
                                        <p:tav tm="0">
                                          <p:val>
                                            <p:strVal val="#ppt_h"/>
                                          </p:val>
                                        </p:tav>
                                        <p:tav tm="100000">
                                          <p:val>
                                            <p:strVal val="#ppt_h"/>
                                          </p:val>
                                        </p:tav>
                                      </p:tavLst>
                                    </p:anim>
                                    <p:animEffect transition="in" filter="fade">
                                      <p:cBhvr>
                                        <p:cTn id="32" dur="1000"/>
                                        <p:tgtEl>
                                          <p:spTgt spid="6154"/>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16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6157"/>
                                        </p:tgtEl>
                                        <p:attrNameLst>
                                          <p:attrName>style.visibility</p:attrName>
                                        </p:attrNameLst>
                                      </p:cBhvr>
                                      <p:to>
                                        <p:strVal val="visible"/>
                                      </p:to>
                                    </p:set>
                                    <p:animEffect transition="in" filter="wipe(left)">
                                      <p:cBhvr>
                                        <p:cTn id="41" dur="500"/>
                                        <p:tgtEl>
                                          <p:spTgt spid="6157"/>
                                        </p:tgtEl>
                                      </p:cBhvr>
                                    </p:animEffect>
                                  </p:childTnLst>
                                </p:cTn>
                              </p:par>
                            </p:childTnLst>
                          </p:cTn>
                        </p:par>
                        <p:par>
                          <p:cTn id="42" fill="hold">
                            <p:stCondLst>
                              <p:cond delay="500"/>
                            </p:stCondLst>
                            <p:childTnLst>
                              <p:par>
                                <p:cTn id="43" presetID="55" presetClass="entr" presetSubtype="0" fill="hold" grpId="0" nodeType="afterEffect">
                                  <p:stCondLst>
                                    <p:cond delay="0"/>
                                  </p:stCondLst>
                                  <p:childTnLst>
                                    <p:set>
                                      <p:cBhvr>
                                        <p:cTn id="44" dur="1" fill="hold">
                                          <p:stCondLst>
                                            <p:cond delay="0"/>
                                          </p:stCondLst>
                                        </p:cTn>
                                        <p:tgtEl>
                                          <p:spTgt spid="6156"/>
                                        </p:tgtEl>
                                        <p:attrNameLst>
                                          <p:attrName>style.visibility</p:attrName>
                                        </p:attrNameLst>
                                      </p:cBhvr>
                                      <p:to>
                                        <p:strVal val="visible"/>
                                      </p:to>
                                    </p:set>
                                    <p:anim calcmode="lin" valueType="num">
                                      <p:cBhvr>
                                        <p:cTn id="45" dur="1000" fill="hold"/>
                                        <p:tgtEl>
                                          <p:spTgt spid="6156"/>
                                        </p:tgtEl>
                                        <p:attrNameLst>
                                          <p:attrName>ppt_w</p:attrName>
                                        </p:attrNameLst>
                                      </p:cBhvr>
                                      <p:tavLst>
                                        <p:tav tm="0">
                                          <p:val>
                                            <p:strVal val="#ppt_w*0.70"/>
                                          </p:val>
                                        </p:tav>
                                        <p:tav tm="100000">
                                          <p:val>
                                            <p:strVal val="#ppt_w"/>
                                          </p:val>
                                        </p:tav>
                                      </p:tavLst>
                                    </p:anim>
                                    <p:anim calcmode="lin" valueType="num">
                                      <p:cBhvr>
                                        <p:cTn id="46" dur="1000" fill="hold"/>
                                        <p:tgtEl>
                                          <p:spTgt spid="6156"/>
                                        </p:tgtEl>
                                        <p:attrNameLst>
                                          <p:attrName>ppt_h</p:attrName>
                                        </p:attrNameLst>
                                      </p:cBhvr>
                                      <p:tavLst>
                                        <p:tav tm="0">
                                          <p:val>
                                            <p:strVal val="#ppt_h"/>
                                          </p:val>
                                        </p:tav>
                                        <p:tav tm="100000">
                                          <p:val>
                                            <p:strVal val="#ppt_h"/>
                                          </p:val>
                                        </p:tav>
                                      </p:tavLst>
                                    </p:anim>
                                    <p:animEffect transition="in" filter="fade">
                                      <p:cBhvr>
                                        <p:cTn id="47" dur="1000"/>
                                        <p:tgtEl>
                                          <p:spTgt spid="6156"/>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500" fill="hold">
                                          <p:stCondLst>
                                            <p:cond delay="0"/>
                                          </p:stCondLst>
                                        </p:cTn>
                                        <p:tgtEl>
                                          <p:spTgt spid="10"/>
                                        </p:tgtEl>
                                        <p:attrNameLst>
                                          <p:attrName>style.visibility</p:attrName>
                                        </p:attrNameLst>
                                      </p:cBhvr>
                                      <p:to>
                                        <p:strVal val="visible"/>
                                      </p:to>
                                    </p:set>
                                    <p:animEffect transition="in" filter="blinds(horizontal)">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p:bldP spid="6154" grpId="0"/>
      <p:bldP spid="6156" grpId="0"/>
      <p:bldP spid="6158" grpId="0" bldLvl="0" animBg="1"/>
      <p:bldP spid="6159" grpId="0" bldLvl="0" animBg="1"/>
      <p:bldP spid="6160"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组合 6"/>
          <p:cNvGrpSpPr/>
          <p:nvPr/>
        </p:nvGrpSpPr>
        <p:grpSpPr>
          <a:xfrm>
            <a:off x="5250815" y="1771015"/>
            <a:ext cx="3583940" cy="2990215"/>
            <a:chOff x="1980" y="2154"/>
            <a:chExt cx="5644" cy="4709"/>
          </a:xfrm>
        </p:grpSpPr>
        <p:graphicFrame>
          <p:nvGraphicFramePr>
            <p:cNvPr id="4" name="Object 27"/>
            <p:cNvGraphicFramePr>
              <a:graphicFrameLocks noChangeAspect="1"/>
            </p:cNvGraphicFramePr>
            <p:nvPr/>
          </p:nvGraphicFramePr>
          <p:xfrm>
            <a:off x="1980" y="2154"/>
            <a:ext cx="5644" cy="4709"/>
          </p:xfrm>
          <a:graphic>
            <a:graphicData uri="http://schemas.openxmlformats.org/presentationml/2006/ole">
              <mc:AlternateContent xmlns:mc="http://schemas.openxmlformats.org/markup-compatibility/2006">
                <mc:Choice xmlns:v="urn:schemas-microsoft-com:vml" Requires="v">
                  <p:oleObj spid="_x0000_s5" name="" r:id="rId1" imgW="3717290" imgH="3101975" progId="Excel.Chart.8">
                    <p:embed/>
                  </p:oleObj>
                </mc:Choice>
                <mc:Fallback>
                  <p:oleObj name="" r:id="rId1" imgW="3717290" imgH="3101975" progId="Excel.Chart.8">
                    <p:embed/>
                    <p:pic>
                      <p:nvPicPr>
                        <p:cNvPr id="0" name="图片 3075"/>
                        <p:cNvPicPr/>
                        <p:nvPr/>
                      </p:nvPicPr>
                      <p:blipFill>
                        <a:blip r:embed="rId2"/>
                        <a:srcRect t="6487" b="7027"/>
                        <a:stretch>
                          <a:fillRect/>
                        </a:stretch>
                      </p:blipFill>
                      <p:spPr>
                        <a:xfrm>
                          <a:off x="1980" y="2154"/>
                          <a:ext cx="5644" cy="4709"/>
                        </a:xfrm>
                        <a:prstGeom prst="rect">
                          <a:avLst/>
                        </a:prstGeom>
                        <a:noFill/>
                        <a:ln w="38100">
                          <a:noFill/>
                          <a:miter/>
                        </a:ln>
                      </p:spPr>
                    </p:pic>
                  </p:oleObj>
                </mc:Fallback>
              </mc:AlternateContent>
            </a:graphicData>
          </a:graphic>
        </p:graphicFrame>
        <p:sp>
          <p:nvSpPr>
            <p:cNvPr id="6" name="矩形 5"/>
            <p:cNvSpPr/>
            <p:nvPr/>
          </p:nvSpPr>
          <p:spPr>
            <a:xfrm>
              <a:off x="2708" y="2855"/>
              <a:ext cx="4387" cy="3334"/>
            </a:xfrm>
            <a:prstGeom prst="rect">
              <a:avLst/>
            </a:prstGeom>
            <a:solidFill>
              <a:srgbClr val="E9C9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57379" name="文本框 1"/>
          <p:cNvSpPr txBox="1"/>
          <p:nvPr/>
        </p:nvSpPr>
        <p:spPr>
          <a:xfrm>
            <a:off x="13970" y="1630680"/>
            <a:ext cx="5582920" cy="1222375"/>
          </a:xfrm>
          <a:prstGeom prst="rect">
            <a:avLst/>
          </a:prstGeom>
          <a:noFill/>
          <a:ln w="9525">
            <a:noFill/>
          </a:ln>
        </p:spPr>
        <p:txBody>
          <a:bodyPr wrap="square" anchor="t" anchorCtr="0">
            <a:spAutoFit/>
          </a:bodyPr>
          <a:p>
            <a:pPr indent="-342900">
              <a:spcBef>
                <a:spcPct val="20000"/>
              </a:spcBef>
            </a:pPr>
            <a:r>
              <a:rPr lang="zh-CN" altLang="zh-CN" sz="1600" dirty="0">
                <a:sym typeface="+mn-ea"/>
              </a:rPr>
              <a:t>【任务二】</a:t>
            </a:r>
            <a:endParaRPr lang="zh-CN" altLang="en-US" sz="1600" b="1" dirty="0">
              <a:solidFill>
                <a:schemeClr val="tx1"/>
              </a:solidFill>
              <a:latin typeface="微软雅黑 Light" panose="020B0502040204020203" charset="-122"/>
              <a:ea typeface="微软雅黑 Light" panose="020B0502040204020203" charset="-122"/>
              <a:sym typeface="宋体" panose="02010600030101010101" pitchFamily="2" charset="-122"/>
            </a:endParaRPr>
          </a:p>
          <a:p>
            <a:pPr indent="-342900">
              <a:spcBef>
                <a:spcPct val="20000"/>
              </a:spcBef>
            </a:pPr>
            <a:r>
              <a:rPr lang="zh-CN" altLang="en-US" sz="1600" b="1" dirty="0">
                <a:solidFill>
                  <a:schemeClr val="tx1"/>
                </a:solidFill>
                <a:latin typeface="微软雅黑 Light" panose="020B0502040204020203" charset="-122"/>
                <a:ea typeface="微软雅黑 Light" panose="020B0502040204020203" charset="-122"/>
                <a:sym typeface="宋体" panose="02010600030101010101" pitchFamily="2" charset="-122"/>
              </a:rPr>
              <a:t>1、绘制城镇人口比重增长曲线图。</a:t>
            </a:r>
            <a:endParaRPr lang="zh-CN" altLang="en-US" sz="1600" b="1" dirty="0">
              <a:solidFill>
                <a:schemeClr val="tx1"/>
              </a:solidFill>
              <a:latin typeface="微软雅黑 Light" panose="020B0502040204020203" charset="-122"/>
              <a:ea typeface="微软雅黑 Light" panose="020B0502040204020203" charset="-122"/>
              <a:sym typeface="宋体" panose="02010600030101010101" pitchFamily="2" charset="-122"/>
            </a:endParaRPr>
          </a:p>
          <a:p>
            <a:pPr indent="-342900">
              <a:spcBef>
                <a:spcPct val="20000"/>
              </a:spcBef>
            </a:pPr>
            <a:r>
              <a:rPr lang="zh-CN" altLang="en-US" sz="1600" b="1" dirty="0">
                <a:solidFill>
                  <a:schemeClr val="tx1"/>
                </a:solidFill>
                <a:latin typeface="微软雅黑 Light" panose="020B0502040204020203" charset="-122"/>
                <a:ea typeface="微软雅黑 Light" panose="020B0502040204020203" charset="-122"/>
                <a:sym typeface="宋体" panose="02010600030101010101" pitchFamily="2" charset="-122"/>
              </a:rPr>
              <a:t>2、预测2013年以后曲线将如何变化？平缓？陡升？下降？</a:t>
            </a:r>
            <a:endParaRPr lang="zh-CN" altLang="en-US" sz="1600" b="1" dirty="0">
              <a:solidFill>
                <a:schemeClr val="tx1"/>
              </a:solidFill>
              <a:latin typeface="微软雅黑 Light" panose="020B0502040204020203" charset="-122"/>
              <a:ea typeface="微软雅黑 Light" panose="020B0502040204020203" charset="-122"/>
              <a:sym typeface="宋体" panose="02010600030101010101" pitchFamily="2" charset="-122"/>
            </a:endParaRPr>
          </a:p>
          <a:p>
            <a:pPr indent="-342900">
              <a:spcBef>
                <a:spcPct val="20000"/>
              </a:spcBef>
            </a:pPr>
            <a:r>
              <a:rPr lang="zh-CN" altLang="en-US" sz="1600" b="1" dirty="0">
                <a:solidFill>
                  <a:schemeClr val="tx1"/>
                </a:solidFill>
                <a:latin typeface="微软雅黑 Light" panose="020B0502040204020203" charset="-122"/>
                <a:ea typeface="微软雅黑 Light" panose="020B0502040204020203" charset="-122"/>
                <a:sym typeface="宋体" panose="02010600030101010101" pitchFamily="2" charset="-122"/>
              </a:rPr>
              <a:t>3、高碑店的城镇化过程分为几个阶段</a:t>
            </a:r>
            <a:r>
              <a:rPr lang="en-US" altLang="zh-CN" sz="1600" b="1" dirty="0">
                <a:solidFill>
                  <a:schemeClr val="tx1"/>
                </a:solidFill>
                <a:latin typeface="微软雅黑 Light" panose="020B0502040204020203" charset="-122"/>
                <a:ea typeface="微软雅黑 Light" panose="020B0502040204020203" charset="-122"/>
                <a:sym typeface="宋体" panose="02010600030101010101" pitchFamily="2" charset="-122"/>
              </a:rPr>
              <a:t>?</a:t>
            </a:r>
            <a:r>
              <a:rPr lang="zh-CN" altLang="en-US" sz="1600" b="1" dirty="0">
                <a:solidFill>
                  <a:schemeClr val="tx1"/>
                </a:solidFill>
                <a:latin typeface="微软雅黑 Light" panose="020B0502040204020203" charset="-122"/>
                <a:ea typeface="微软雅黑 Light" panose="020B0502040204020203" charset="-122"/>
                <a:sym typeface="宋体" panose="02010600030101010101" pitchFamily="2" charset="-122"/>
              </a:rPr>
              <a:t>划分的依据是什么？</a:t>
            </a:r>
            <a:endParaRPr lang="zh-CN" altLang="en-US" sz="1600" b="1" dirty="0">
              <a:solidFill>
                <a:schemeClr val="tx1"/>
              </a:solidFill>
              <a:latin typeface="微软雅黑 Light" panose="020B0502040204020203" charset="-122"/>
              <a:ea typeface="微软雅黑 Light" panose="020B0502040204020203" charset="-122"/>
              <a:sym typeface="宋体" panose="02010600030101010101" pitchFamily="2" charset="-122"/>
            </a:endParaRPr>
          </a:p>
        </p:txBody>
      </p:sp>
      <p:graphicFrame>
        <p:nvGraphicFramePr>
          <p:cNvPr id="50220" name="Group 44"/>
          <p:cNvGraphicFramePr>
            <a:graphicFrameLocks noGrp="1"/>
          </p:cNvGraphicFramePr>
          <p:nvPr/>
        </p:nvGraphicFramePr>
        <p:xfrm>
          <a:off x="1078230" y="476171"/>
          <a:ext cx="6842125" cy="1083310"/>
        </p:xfrm>
        <a:graphic>
          <a:graphicData uri="http://schemas.openxmlformats.org/drawingml/2006/table">
            <a:tbl>
              <a:tblPr/>
              <a:tblGrid>
                <a:gridCol w="2280920"/>
                <a:gridCol w="1583690"/>
                <a:gridCol w="1013460"/>
                <a:gridCol w="1014095"/>
                <a:gridCol w="949960"/>
              </a:tblGrid>
              <a:tr h="694690">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20000"/>
                        </a:spcBef>
                        <a:spcAft>
                          <a:spcPct val="0"/>
                        </a:spcAft>
                        <a:buClrTx/>
                        <a:buSzTx/>
                        <a:buFontTx/>
                        <a:buNone/>
                      </a:pPr>
                      <a:r>
                        <a:rPr kumimoji="0" lang="en-US" altLang="zh-CN" sz="1800" b="0" i="0" u="none" strike="noStrike" cap="none" normalizeH="0" baseline="0" smtClean="0">
                          <a:ln>
                            <a:noFill/>
                          </a:ln>
                          <a:solidFill>
                            <a:schemeClr val="bg1"/>
                          </a:solidFill>
                          <a:effectLst/>
                          <a:latin typeface="Arial" panose="020B0604020202020204" pitchFamily="34" charset="0"/>
                          <a:ea typeface="宋体" panose="02010600030101010101" pitchFamily="2" charset="-122"/>
                        </a:rPr>
                        <a:t>       </a:t>
                      </a:r>
                      <a:r>
                        <a:rPr kumimoji="0" lang="zh-CN" altLang="en-US" sz="1800" b="1" i="0" u="none" strike="noStrike" cap="none" normalizeH="0" baseline="0" smtClean="0">
                          <a:ln>
                            <a:noFill/>
                          </a:ln>
                          <a:solidFill>
                            <a:schemeClr val="bg1"/>
                          </a:solidFill>
                          <a:effectLst/>
                          <a:latin typeface="微软雅黑 Light" panose="020B0502040204020203" charset="-122"/>
                          <a:ea typeface="微软雅黑 Light" panose="020B0502040204020203" charset="-122"/>
                        </a:rPr>
                        <a:t>年份</a:t>
                      </a:r>
                      <a:endParaRPr kumimoji="0" lang="zh-CN" altLang="en-US" sz="1800" b="1"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800" b="1" i="0" u="none" strike="noStrike" cap="none" normalizeH="0" baseline="0" smtClean="0">
                          <a:ln>
                            <a:noFill/>
                          </a:ln>
                          <a:solidFill>
                            <a:schemeClr val="bg1"/>
                          </a:solidFill>
                          <a:effectLst/>
                          <a:latin typeface="微软雅黑 Light" panose="020B0502040204020203" charset="-122"/>
                          <a:ea typeface="微软雅黑 Light" panose="020B0502040204020203" charset="-122"/>
                        </a:rPr>
                        <a:t>指标</a:t>
                      </a:r>
                      <a:endParaRPr kumimoji="0" lang="zh-CN" altLang="en-US" sz="1800" b="1" i="0" u="none" strike="noStrike" cap="none" normalizeH="0" baseline="0" smtClean="0">
                        <a:ln>
                          <a:noFill/>
                        </a:ln>
                        <a:solidFill>
                          <a:schemeClr val="bg1"/>
                        </a:solidFill>
                        <a:effectLst/>
                        <a:latin typeface="微软雅黑 Light" panose="020B0502040204020203" charset="-122"/>
                        <a:ea typeface="微软雅黑 Light" panose="020B0502040204020203" charset="-122"/>
                      </a:endParaRPr>
                    </a:p>
                  </a:txBody>
                  <a:tcP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28575" cap="flat" cmpd="sng" algn="ctr">
                      <a:solidFill>
                        <a:schemeClr val="bg1"/>
                      </a:solidFill>
                      <a:prstDash val="solid"/>
                      <a:round/>
                      <a:headEnd type="none" w="med" len="med"/>
                      <a:tailEnd type="none" w="med" len="med"/>
                    </a:lnTlToBr>
                    <a:lnBlToTr>
                      <a:noFill/>
                    </a:lnBlToTr>
                    <a:solidFill>
                      <a:schemeClr val="tx1">
                        <a:lumMod val="75000"/>
                        <a:lumOff val="25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800" b="0" i="0" u="none" strike="noStrike" cap="none" normalizeH="0" baseline="0" smtClean="0">
                          <a:ln>
                            <a:noFill/>
                          </a:ln>
                          <a:solidFill>
                            <a:schemeClr val="bg1"/>
                          </a:solidFill>
                          <a:effectLst/>
                          <a:latin typeface="Arial" panose="020B0604020202020204" pitchFamily="34" charset="0"/>
                          <a:ea typeface="宋体" panose="02010600030101010101" pitchFamily="2" charset="-122"/>
                        </a:rPr>
                        <a:t>1983</a:t>
                      </a:r>
                      <a:endParaRPr kumimoji="0" lang="en-US" altLang="zh-CN" sz="18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800" b="0" i="0" u="none" strike="noStrike" cap="none" normalizeH="0" baseline="0" smtClean="0">
                          <a:ln>
                            <a:noFill/>
                          </a:ln>
                          <a:solidFill>
                            <a:schemeClr val="bg1"/>
                          </a:solidFill>
                          <a:effectLst/>
                          <a:latin typeface="Arial" panose="020B0604020202020204" pitchFamily="34" charset="0"/>
                          <a:ea typeface="宋体" panose="02010600030101010101" pitchFamily="2" charset="-122"/>
                        </a:rPr>
                        <a:t>1993</a:t>
                      </a:r>
                      <a:endParaRPr kumimoji="0" lang="en-US" altLang="zh-CN" sz="18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800" b="0" i="0" u="none" strike="noStrike" cap="none" normalizeH="0" baseline="0" smtClean="0">
                          <a:ln>
                            <a:noFill/>
                          </a:ln>
                          <a:solidFill>
                            <a:schemeClr val="bg1"/>
                          </a:solidFill>
                          <a:effectLst/>
                          <a:latin typeface="Arial" panose="020B0604020202020204" pitchFamily="34" charset="0"/>
                          <a:ea typeface="宋体" panose="02010600030101010101" pitchFamily="2" charset="-122"/>
                        </a:rPr>
                        <a:t>2003</a:t>
                      </a:r>
                      <a:endParaRPr kumimoji="0" lang="en-US" altLang="zh-CN" sz="18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800" b="0" i="0" u="none" strike="noStrike" cap="none" normalizeH="0" baseline="0" smtClean="0">
                          <a:ln>
                            <a:noFill/>
                          </a:ln>
                          <a:solidFill>
                            <a:schemeClr val="bg1"/>
                          </a:solidFill>
                          <a:effectLst/>
                          <a:latin typeface="Arial" panose="020B0604020202020204" pitchFamily="34" charset="0"/>
                          <a:ea typeface="宋体" panose="02010600030101010101" pitchFamily="2" charset="-122"/>
                        </a:rPr>
                        <a:t>2013</a:t>
                      </a:r>
                      <a:endParaRPr kumimoji="0" lang="en-US" altLang="zh-CN" sz="1800" b="0"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tx1">
                        <a:lumMod val="75000"/>
                        <a:lumOff val="25000"/>
                      </a:schemeClr>
                    </a:solidFill>
                  </a:tcPr>
                </a:tc>
              </a:tr>
              <a:tr h="388620">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algn="ctr" defTabSz="914400" rtl="0" eaLnBrk="1" fontAlgn="base" latinLnBrk="0" hangingPunct="1">
                        <a:lnSpc>
                          <a:spcPct val="100000"/>
                        </a:lnSpc>
                        <a:spcBef>
                          <a:spcPct val="20000"/>
                        </a:spcBef>
                        <a:buClrTx/>
                        <a:buSzTx/>
                        <a:buFontTx/>
                        <a:buNone/>
                      </a:pPr>
                      <a:r>
                        <a:rPr kumimoji="0" lang="en-US" altLang="zh-CN" sz="1800" b="1" i="0" u="none" strike="noStrike" cap="none" normalizeH="0" baseline="0" smtClean="0">
                          <a:ln>
                            <a:noFill/>
                          </a:ln>
                          <a:solidFill>
                            <a:schemeClr val="bg1"/>
                          </a:solidFill>
                          <a:effectLst/>
                          <a:latin typeface="华文细黑" panose="02010600040101010101" pitchFamily="2" charset="-122"/>
                          <a:ea typeface="华文细黑" panose="02010600040101010101" pitchFamily="2" charset="-122"/>
                          <a:cs typeface="华文细黑" panose="02010600040101010101" pitchFamily="2" charset="-122"/>
                        </a:rPr>
                        <a:t>城镇人口比重（%）</a:t>
                      </a:r>
                      <a:endParaRPr kumimoji="0" lang="en-US" altLang="zh-CN" sz="1800" b="1" i="0" u="none" strike="noStrike" cap="none" normalizeH="0" baseline="0" smtClean="0">
                        <a:ln>
                          <a:noFill/>
                        </a:ln>
                        <a:solidFill>
                          <a:schemeClr val="bg1"/>
                        </a:solidFill>
                        <a:effectLst/>
                        <a:latin typeface="华文细黑" panose="02010600040101010101" pitchFamily="2" charset="-122"/>
                        <a:ea typeface="华文细黑" panose="02010600040101010101" pitchFamily="2" charset="-122"/>
                        <a:cs typeface="华文细黑" panose="02010600040101010101" pitchFamily="2" charset="-122"/>
                      </a:endParaRPr>
                    </a:p>
                  </a:txBody>
                  <a:tcP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800" b="1" i="0" u="none" strike="noStrike" cap="none" normalizeH="0" baseline="0" smtClean="0">
                          <a:ln>
                            <a:noFill/>
                          </a:ln>
                          <a:solidFill>
                            <a:schemeClr val="bg1"/>
                          </a:solidFill>
                          <a:effectLst/>
                          <a:latin typeface="Arial" panose="020B0604020202020204" pitchFamily="34" charset="0"/>
                          <a:ea typeface="宋体" panose="02010600030101010101" pitchFamily="2" charset="-122"/>
                        </a:rPr>
                        <a:t>7.2</a:t>
                      </a:r>
                      <a:endParaRPr kumimoji="0" lang="en-US" altLang="zh-CN" sz="1800" b="1"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800" b="1" i="0" u="none" strike="noStrike" cap="none" normalizeH="0" baseline="0" smtClean="0">
                          <a:ln>
                            <a:noFill/>
                          </a:ln>
                          <a:solidFill>
                            <a:schemeClr val="bg1"/>
                          </a:solidFill>
                          <a:effectLst/>
                          <a:latin typeface="Arial" panose="020B0604020202020204" pitchFamily="34" charset="0"/>
                          <a:ea typeface="宋体" panose="02010600030101010101" pitchFamily="2" charset="-122"/>
                        </a:rPr>
                        <a:t>25</a:t>
                      </a:r>
                      <a:endParaRPr kumimoji="0" lang="en-US" altLang="zh-CN" sz="1800" b="1"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800" b="1" i="0" u="none" strike="noStrike" cap="none" normalizeH="0" baseline="0" smtClean="0">
                          <a:ln>
                            <a:noFill/>
                          </a:ln>
                          <a:solidFill>
                            <a:schemeClr val="bg1"/>
                          </a:solidFill>
                          <a:effectLst/>
                          <a:latin typeface="Arial" panose="020B0604020202020204" pitchFamily="34" charset="0"/>
                          <a:ea typeface="宋体" panose="02010600030101010101" pitchFamily="2" charset="-122"/>
                        </a:rPr>
                        <a:t>33</a:t>
                      </a:r>
                      <a:endParaRPr kumimoji="0" lang="en-US" altLang="zh-CN" sz="1800" b="1"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a:spcBef>
                          <a:spcPct val="20000"/>
                        </a:spcBef>
                        <a:defRPr sz="2400">
                          <a:solidFill>
                            <a:schemeClr val="tx1"/>
                          </a:solidFill>
                          <a:latin typeface="Arial" panose="020B0604020202020204" pitchFamily="34" charset="0"/>
                          <a:ea typeface="宋体" panose="02010600030101010101" pitchFamily="2" charset="-122"/>
                        </a:defRPr>
                      </a:lvl2pPr>
                      <a:lvl3pPr>
                        <a:spcBef>
                          <a:spcPct val="20000"/>
                        </a:spcBef>
                        <a:defRPr sz="2000">
                          <a:solidFill>
                            <a:schemeClr val="tx1"/>
                          </a:solidFill>
                          <a:latin typeface="Arial" panose="020B0604020202020204" pitchFamily="34" charset="0"/>
                          <a:ea typeface="宋体" panose="02010600030101010101" pitchFamily="2" charset="-122"/>
                        </a:defRPr>
                      </a:lvl3pPr>
                      <a:lvl4pPr>
                        <a:spcBef>
                          <a:spcPct val="20000"/>
                        </a:spcBef>
                        <a:defRPr>
                          <a:solidFill>
                            <a:schemeClr val="tx1"/>
                          </a:solidFill>
                          <a:latin typeface="Arial" panose="020B0604020202020204" pitchFamily="34" charset="0"/>
                          <a:ea typeface="宋体" panose="02010600030101010101" pitchFamily="2" charset="-122"/>
                        </a:defRPr>
                      </a:lvl4pPr>
                      <a:lvl5pPr>
                        <a:spcBef>
                          <a:spcPct val="20000"/>
                        </a:spcBef>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800" b="1" i="0" u="none" strike="noStrike" cap="none" normalizeH="0" baseline="0" smtClean="0">
                          <a:ln>
                            <a:noFill/>
                          </a:ln>
                          <a:solidFill>
                            <a:schemeClr val="bg1"/>
                          </a:solidFill>
                          <a:effectLst/>
                          <a:latin typeface="Arial" panose="020B0604020202020204" pitchFamily="34" charset="0"/>
                          <a:ea typeface="宋体" panose="02010600030101010101" pitchFamily="2" charset="-122"/>
                        </a:rPr>
                        <a:t>98</a:t>
                      </a:r>
                      <a:endParaRPr kumimoji="0" lang="en-US" altLang="zh-CN" sz="1800" b="1" i="0" u="none" strike="noStrike" cap="none" normalizeH="0" baseline="0" smtClean="0">
                        <a:ln>
                          <a:noFill/>
                        </a:ln>
                        <a:solidFill>
                          <a:schemeClr val="bg1"/>
                        </a:solidFill>
                        <a:effectLst/>
                        <a:latin typeface="Arial" panose="020B0604020202020204" pitchFamily="34" charset="0"/>
                        <a:ea typeface="宋体" panose="02010600030101010101" pitchFamily="2" charset="-122"/>
                      </a:endParaRP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chemeClr val="tx1">
                        <a:lumMod val="75000"/>
                        <a:lumOff val="25000"/>
                      </a:schemeClr>
                    </a:solidFill>
                  </a:tcPr>
                </a:tc>
              </a:tr>
            </a:tbl>
          </a:graphicData>
        </a:graphic>
      </p:graphicFrame>
      <p:sp>
        <p:nvSpPr>
          <p:cNvPr id="50200" name="Text Box 24"/>
          <p:cNvSpPr txBox="1"/>
          <p:nvPr/>
        </p:nvSpPr>
        <p:spPr>
          <a:xfrm>
            <a:off x="346075" y="3016250"/>
            <a:ext cx="2007870" cy="583565"/>
          </a:xfrm>
          <a:prstGeom prst="rect">
            <a:avLst/>
          </a:prstGeom>
          <a:solidFill>
            <a:schemeClr val="bg1"/>
          </a:solidFill>
          <a:ln w="19050" cap="flat" cmpd="sng">
            <a:solidFill>
              <a:srgbClr val="FF0000"/>
            </a:solidFill>
            <a:prstDash val="solid"/>
            <a:miter/>
            <a:headEnd type="none" w="med" len="med"/>
            <a:tailEnd type="none" w="med" len="med"/>
          </a:ln>
        </p:spPr>
        <p:txBody>
          <a:bodyPr wrap="square" anchor="t" anchorCtr="0">
            <a:spAutoFit/>
          </a:bodyPr>
          <a:p>
            <a:r>
              <a:rPr lang="zh-CN" altLang="en-US" sz="1600" b="1" dirty="0">
                <a:solidFill>
                  <a:srgbClr val="FF0000"/>
                </a:solidFill>
                <a:latin typeface="Times New Roman" panose="02020603050405020304" pitchFamily="18" charset="0"/>
                <a:ea typeface="黑体" panose="02010600030101010101" charset="-122"/>
              </a:rPr>
              <a:t>读斜率</a:t>
            </a:r>
            <a:r>
              <a:rPr lang="en-US" altLang="zh-CN" sz="1600" b="1" dirty="0">
                <a:solidFill>
                  <a:srgbClr val="FF0000"/>
                </a:solidFill>
                <a:latin typeface="Times New Roman" panose="02020603050405020304" pitchFamily="18" charset="0"/>
                <a:ea typeface="黑体" panose="02010600030101010101" charset="-122"/>
              </a:rPr>
              <a:t>——</a:t>
            </a:r>
            <a:r>
              <a:rPr lang="zh-CN" altLang="en-US" sz="1600" b="1" dirty="0">
                <a:solidFill>
                  <a:srgbClr val="FF0000"/>
                </a:solidFill>
                <a:latin typeface="Times New Roman" panose="02020603050405020304" pitchFamily="18" charset="0"/>
                <a:ea typeface="黑体" panose="02010600030101010101" charset="-122"/>
              </a:rPr>
              <a:t>判速度</a:t>
            </a:r>
            <a:endParaRPr lang="zh-CN" altLang="en-US" sz="1600" b="1" dirty="0">
              <a:solidFill>
                <a:srgbClr val="FF0000"/>
              </a:solidFill>
              <a:latin typeface="Times New Roman" panose="02020603050405020304" pitchFamily="18" charset="0"/>
              <a:ea typeface="黑体" panose="02010600030101010101" charset="-122"/>
            </a:endParaRPr>
          </a:p>
          <a:p>
            <a:r>
              <a:rPr lang="zh-CN" altLang="en-US" sz="1600" b="1" dirty="0">
                <a:solidFill>
                  <a:srgbClr val="FF0000"/>
                </a:solidFill>
                <a:latin typeface="Times New Roman" panose="02020603050405020304" pitchFamily="18" charset="0"/>
                <a:ea typeface="黑体" panose="02010600030101010101" charset="-122"/>
              </a:rPr>
              <a:t>读比重</a:t>
            </a:r>
            <a:r>
              <a:rPr lang="en-US" altLang="zh-CN" sz="1600" b="1" dirty="0">
                <a:solidFill>
                  <a:srgbClr val="FF0000"/>
                </a:solidFill>
                <a:latin typeface="Times New Roman" panose="02020603050405020304" pitchFamily="18" charset="0"/>
                <a:ea typeface="黑体" panose="02010600030101010101" charset="-122"/>
              </a:rPr>
              <a:t>——</a:t>
            </a:r>
            <a:r>
              <a:rPr lang="zh-CN" altLang="en-US" sz="1600" b="1" dirty="0">
                <a:solidFill>
                  <a:srgbClr val="FF0000"/>
                </a:solidFill>
                <a:latin typeface="Times New Roman" panose="02020603050405020304" pitchFamily="18" charset="0"/>
                <a:ea typeface="黑体" panose="02010600030101010101" charset="-122"/>
              </a:rPr>
              <a:t>判水平</a:t>
            </a:r>
            <a:endParaRPr lang="zh-CN" altLang="en-US" sz="1600" b="1" dirty="0">
              <a:solidFill>
                <a:srgbClr val="FF0000"/>
              </a:solidFill>
              <a:latin typeface="Times New Roman" panose="02020603050405020304" pitchFamily="18" charset="0"/>
              <a:ea typeface="黑体" panose="02010600030101010101" charset="-122"/>
            </a:endParaRPr>
          </a:p>
        </p:txBody>
      </p:sp>
      <p:sp>
        <p:nvSpPr>
          <p:cNvPr id="50201" name="Text Box 25"/>
          <p:cNvSpPr txBox="1"/>
          <p:nvPr/>
        </p:nvSpPr>
        <p:spPr>
          <a:xfrm>
            <a:off x="185738" y="3789680"/>
            <a:ext cx="3543300" cy="1076325"/>
          </a:xfrm>
          <a:prstGeom prst="rect">
            <a:avLst/>
          </a:prstGeom>
          <a:noFill/>
          <a:ln w="9525">
            <a:noFill/>
          </a:ln>
        </p:spPr>
        <p:txBody>
          <a:bodyPr anchor="t" anchorCtr="0">
            <a:spAutoFit/>
          </a:bodyPr>
          <a:p>
            <a:pPr>
              <a:spcBef>
                <a:spcPct val="50000"/>
              </a:spcBef>
            </a:pPr>
            <a:r>
              <a:rPr lang="en-US" altLang="zh-CN" sz="1600" b="1" dirty="0">
                <a:solidFill>
                  <a:schemeClr val="tx1"/>
                </a:solidFill>
                <a:latin typeface="微软雅黑 Light" panose="020B0502040204020203" charset="-122"/>
                <a:ea typeface="微软雅黑 Light" panose="020B0502040204020203" charset="-122"/>
              </a:rPr>
              <a:t>A</a:t>
            </a:r>
            <a:r>
              <a:rPr lang="zh-CN" altLang="en-US" sz="1600" b="1" dirty="0">
                <a:solidFill>
                  <a:schemeClr val="tx1"/>
                </a:solidFill>
                <a:latin typeface="微软雅黑 Light" panose="020B0502040204020203" charset="-122"/>
                <a:ea typeface="微软雅黑 Light" panose="020B0502040204020203" charset="-122"/>
              </a:rPr>
              <a:t>：初期阶段：</a:t>
            </a:r>
            <a:endParaRPr lang="zh-CN" altLang="en-US" sz="1600" b="1" dirty="0">
              <a:solidFill>
                <a:schemeClr val="tx1"/>
              </a:solidFill>
              <a:latin typeface="微软雅黑 Light" panose="020B0502040204020203" charset="-122"/>
              <a:ea typeface="微软雅黑 Light" panose="020B0502040204020203" charset="-122"/>
            </a:endParaRPr>
          </a:p>
          <a:p>
            <a:pPr>
              <a:spcBef>
                <a:spcPct val="50000"/>
              </a:spcBef>
            </a:pPr>
            <a:r>
              <a:rPr lang="en-US" altLang="zh-CN" sz="1600" b="1" dirty="0">
                <a:solidFill>
                  <a:schemeClr val="tx1"/>
                </a:solidFill>
                <a:latin typeface="微软雅黑 Light" panose="020B0502040204020203" charset="-122"/>
                <a:ea typeface="微软雅黑 Light" panose="020B0502040204020203" charset="-122"/>
              </a:rPr>
              <a:t>B</a:t>
            </a:r>
            <a:r>
              <a:rPr lang="zh-CN" altLang="en-US" sz="1600" b="1" dirty="0">
                <a:solidFill>
                  <a:schemeClr val="tx1"/>
                </a:solidFill>
                <a:latin typeface="微软雅黑 Light" panose="020B0502040204020203" charset="-122"/>
                <a:ea typeface="微软雅黑 Light" panose="020B0502040204020203" charset="-122"/>
              </a:rPr>
              <a:t>：中期阶段：</a:t>
            </a:r>
            <a:endParaRPr lang="zh-CN" altLang="en-US" sz="1600" b="1" dirty="0">
              <a:solidFill>
                <a:schemeClr val="tx1"/>
              </a:solidFill>
              <a:latin typeface="微软雅黑 Light" panose="020B0502040204020203" charset="-122"/>
              <a:ea typeface="微软雅黑 Light" panose="020B0502040204020203" charset="-122"/>
            </a:endParaRPr>
          </a:p>
          <a:p>
            <a:pPr>
              <a:spcBef>
                <a:spcPct val="50000"/>
              </a:spcBef>
            </a:pPr>
            <a:r>
              <a:rPr lang="en-US" altLang="zh-CN" sz="1600" b="1" dirty="0">
                <a:solidFill>
                  <a:schemeClr val="tx1"/>
                </a:solidFill>
                <a:latin typeface="微软雅黑 Light" panose="020B0502040204020203" charset="-122"/>
                <a:ea typeface="微软雅黑 Light" panose="020B0502040204020203" charset="-122"/>
              </a:rPr>
              <a:t>C</a:t>
            </a:r>
            <a:r>
              <a:rPr lang="zh-CN" altLang="en-US" sz="1600" b="1" dirty="0">
                <a:solidFill>
                  <a:schemeClr val="tx1"/>
                </a:solidFill>
                <a:latin typeface="微软雅黑 Light" panose="020B0502040204020203" charset="-122"/>
                <a:ea typeface="微软雅黑 Light" panose="020B0502040204020203" charset="-122"/>
              </a:rPr>
              <a:t>：后期阶段：</a:t>
            </a:r>
            <a:endParaRPr lang="zh-CN" altLang="en-US" sz="1600" b="1" dirty="0">
              <a:solidFill>
                <a:schemeClr val="tx1"/>
              </a:solidFill>
              <a:latin typeface="微软雅黑 Light" panose="020B0502040204020203" charset="-122"/>
              <a:ea typeface="微软雅黑 Light" panose="020B0502040204020203" charset="-122"/>
            </a:endParaRPr>
          </a:p>
        </p:txBody>
      </p:sp>
      <p:sp>
        <p:nvSpPr>
          <p:cNvPr id="57368" name="Text Box 26"/>
          <p:cNvSpPr txBox="1"/>
          <p:nvPr/>
        </p:nvSpPr>
        <p:spPr>
          <a:xfrm>
            <a:off x="2571115" y="92075"/>
            <a:ext cx="5349479" cy="414020"/>
          </a:xfrm>
          <a:prstGeom prst="rect">
            <a:avLst/>
          </a:prstGeom>
          <a:noFill/>
          <a:ln w="9525">
            <a:noFill/>
          </a:ln>
        </p:spPr>
        <p:txBody>
          <a:bodyPr wrap="square" anchor="t" anchorCtr="0">
            <a:spAutoFit/>
          </a:bodyPr>
          <a:p>
            <a:pPr>
              <a:spcBef>
                <a:spcPct val="50000"/>
              </a:spcBef>
            </a:pPr>
            <a:r>
              <a:rPr lang="zh-CN" altLang="en-US" sz="2100" b="1" dirty="0">
                <a:solidFill>
                  <a:schemeClr val="tx1"/>
                </a:solidFill>
                <a:latin typeface="Times New Roman" panose="02020603050405020304" pitchFamily="18" charset="0"/>
                <a:ea typeface="黑体" panose="02010600030101010101" charset="-122"/>
              </a:rPr>
              <a:t>表</a:t>
            </a:r>
            <a:r>
              <a:rPr lang="en-US" altLang="zh-CN" sz="2100" b="1" dirty="0">
                <a:solidFill>
                  <a:schemeClr val="tx1"/>
                </a:solidFill>
                <a:latin typeface="Times New Roman" panose="02020603050405020304" pitchFamily="18" charset="0"/>
                <a:ea typeface="黑体" panose="02010600030101010101" charset="-122"/>
              </a:rPr>
              <a:t>1</a:t>
            </a:r>
            <a:r>
              <a:rPr lang="zh-CN" altLang="en-US" sz="2100" b="1" dirty="0">
                <a:solidFill>
                  <a:schemeClr val="tx1"/>
                </a:solidFill>
                <a:latin typeface="Times New Roman" panose="02020603050405020304" pitchFamily="18" charset="0"/>
                <a:ea typeface="黑体" panose="02010600030101010101" charset="-122"/>
              </a:rPr>
              <a:t>：高碑店城镇人口比重变化图表</a:t>
            </a:r>
            <a:endParaRPr lang="zh-CN" altLang="en-US" sz="2100" b="1" dirty="0">
              <a:solidFill>
                <a:schemeClr val="tx1"/>
              </a:solidFill>
              <a:latin typeface="Times New Roman" panose="02020603050405020304" pitchFamily="18" charset="0"/>
              <a:ea typeface="黑体" panose="02010600030101010101" charset="-122"/>
            </a:endParaRPr>
          </a:p>
        </p:txBody>
      </p:sp>
      <p:grpSp>
        <p:nvGrpSpPr>
          <p:cNvPr id="10" name="组合 9"/>
          <p:cNvGrpSpPr/>
          <p:nvPr/>
        </p:nvGrpSpPr>
        <p:grpSpPr>
          <a:xfrm>
            <a:off x="5250815" y="1722755"/>
            <a:ext cx="3583940" cy="3037840"/>
            <a:chOff x="8146" y="2773"/>
            <a:chExt cx="5644" cy="4784"/>
          </a:xfrm>
        </p:grpSpPr>
        <p:graphicFrame>
          <p:nvGraphicFramePr>
            <p:cNvPr id="50203" name="Object 27"/>
            <p:cNvGraphicFramePr>
              <a:graphicFrameLocks noChangeAspect="1"/>
            </p:cNvGraphicFramePr>
            <p:nvPr/>
          </p:nvGraphicFramePr>
          <p:xfrm>
            <a:off x="8146" y="2773"/>
            <a:ext cx="5644" cy="4785"/>
          </p:xfrm>
          <a:graphic>
            <a:graphicData uri="http://schemas.openxmlformats.org/presentationml/2006/ole">
              <mc:AlternateContent xmlns:mc="http://schemas.openxmlformats.org/markup-compatibility/2006">
                <mc:Choice xmlns:v="urn:schemas-microsoft-com:vml" Requires="v">
                  <p:oleObj spid="_x0000_s3076" name="" r:id="rId3" imgW="3717290" imgH="3101975" progId="Excel.Chart.8">
                    <p:embed/>
                  </p:oleObj>
                </mc:Choice>
                <mc:Fallback>
                  <p:oleObj name="" r:id="rId3" imgW="3717290" imgH="3101975" progId="Excel.Chart.8">
                    <p:embed/>
                    <p:pic>
                      <p:nvPicPr>
                        <p:cNvPr id="0" name="图片 3075"/>
                        <p:cNvPicPr/>
                        <p:nvPr/>
                      </p:nvPicPr>
                      <p:blipFill>
                        <a:blip r:embed="rId2"/>
                        <a:srcRect t="6487" b="7027"/>
                        <a:stretch>
                          <a:fillRect/>
                        </a:stretch>
                      </p:blipFill>
                      <p:spPr>
                        <a:xfrm>
                          <a:off x="8146" y="2773"/>
                          <a:ext cx="5644" cy="4785"/>
                        </a:xfrm>
                        <a:prstGeom prst="rect">
                          <a:avLst/>
                        </a:prstGeom>
                        <a:noFill/>
                        <a:ln w="38100">
                          <a:noFill/>
                          <a:miter/>
                        </a:ln>
                      </p:spPr>
                    </p:pic>
                  </p:oleObj>
                </mc:Fallback>
              </mc:AlternateContent>
            </a:graphicData>
          </a:graphic>
        </p:graphicFrame>
        <p:sp>
          <p:nvSpPr>
            <p:cNvPr id="9" name="任意多边形 8"/>
            <p:cNvSpPr/>
            <p:nvPr/>
          </p:nvSpPr>
          <p:spPr>
            <a:xfrm>
              <a:off x="9408" y="3634"/>
              <a:ext cx="3317" cy="2971"/>
            </a:xfrm>
            <a:custGeom>
              <a:avLst/>
              <a:gdLst>
                <a:gd name="connisteX0" fmla="*/ 0 w 2106295"/>
                <a:gd name="connsiteY0" fmla="*/ 1886585 h 1886585"/>
                <a:gd name="connisteX1" fmla="*/ 382905 w 2106295"/>
                <a:gd name="connsiteY1" fmla="*/ 1666240 h 1886585"/>
                <a:gd name="connisteX2" fmla="*/ 622300 w 2106295"/>
                <a:gd name="connsiteY2" fmla="*/ 1532255 h 1886585"/>
                <a:gd name="connisteX3" fmla="*/ 765810 w 2106295"/>
                <a:gd name="connsiteY3" fmla="*/ 1474470 h 1886585"/>
                <a:gd name="connisteX4" fmla="*/ 1014730 w 2106295"/>
                <a:gd name="connsiteY4" fmla="*/ 1436370 h 1886585"/>
                <a:gd name="connisteX5" fmla="*/ 1225550 w 2106295"/>
                <a:gd name="connsiteY5" fmla="*/ 1398270 h 1886585"/>
                <a:gd name="connisteX6" fmla="*/ 1388110 w 2106295"/>
                <a:gd name="connsiteY6" fmla="*/ 1360170 h 1886585"/>
                <a:gd name="connisteX7" fmla="*/ 1455420 w 2106295"/>
                <a:gd name="connsiteY7" fmla="*/ 1245235 h 1886585"/>
                <a:gd name="connisteX8" fmla="*/ 1723390 w 2106295"/>
                <a:gd name="connsiteY8" fmla="*/ 766445 h 1886585"/>
                <a:gd name="connisteX9" fmla="*/ 2029460 w 2106295"/>
                <a:gd name="connsiteY9" fmla="*/ 133985 h 1886585"/>
                <a:gd name="connisteX10" fmla="*/ 2106295 w 2106295"/>
                <a:gd name="connsiteY10" fmla="*/ 0 h 188658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2106295" h="1886585">
                  <a:moveTo>
                    <a:pt x="0" y="1886585"/>
                  </a:moveTo>
                  <a:cubicBezTo>
                    <a:pt x="71755" y="1845310"/>
                    <a:pt x="258445" y="1737360"/>
                    <a:pt x="382905" y="1666240"/>
                  </a:cubicBezTo>
                  <a:cubicBezTo>
                    <a:pt x="507365" y="1595120"/>
                    <a:pt x="545465" y="1570355"/>
                    <a:pt x="622300" y="1532255"/>
                  </a:cubicBezTo>
                  <a:cubicBezTo>
                    <a:pt x="699135" y="1494155"/>
                    <a:pt x="687070" y="1493520"/>
                    <a:pt x="765810" y="1474470"/>
                  </a:cubicBezTo>
                  <a:cubicBezTo>
                    <a:pt x="844550" y="1455420"/>
                    <a:pt x="922655" y="1451610"/>
                    <a:pt x="1014730" y="1436370"/>
                  </a:cubicBezTo>
                  <a:cubicBezTo>
                    <a:pt x="1106805" y="1421130"/>
                    <a:pt x="1150620" y="1413510"/>
                    <a:pt x="1225550" y="1398270"/>
                  </a:cubicBezTo>
                  <a:cubicBezTo>
                    <a:pt x="1300480" y="1383030"/>
                    <a:pt x="1342390" y="1390650"/>
                    <a:pt x="1388110" y="1360170"/>
                  </a:cubicBezTo>
                  <a:cubicBezTo>
                    <a:pt x="1433830" y="1329690"/>
                    <a:pt x="1388110" y="1363980"/>
                    <a:pt x="1455420" y="1245235"/>
                  </a:cubicBezTo>
                  <a:cubicBezTo>
                    <a:pt x="1522730" y="1126490"/>
                    <a:pt x="1608455" y="988695"/>
                    <a:pt x="1723390" y="766445"/>
                  </a:cubicBezTo>
                  <a:cubicBezTo>
                    <a:pt x="1838325" y="544195"/>
                    <a:pt x="1952625" y="287020"/>
                    <a:pt x="2029460" y="133985"/>
                  </a:cubicBezTo>
                  <a:cubicBezTo>
                    <a:pt x="2106295" y="-19050"/>
                    <a:pt x="2096770" y="13970"/>
                    <a:pt x="2106295" y="0"/>
                  </a:cubicBez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endParaRPr lang="zh-CN" altLang="en-US">
                <a:sym typeface="+mn-ea"/>
              </a:endParaRPr>
            </a:p>
          </p:txBody>
        </p:sp>
      </p:grpSp>
      <p:sp>
        <p:nvSpPr>
          <p:cNvPr id="50204" name="Freeform 28"/>
          <p:cNvSpPr/>
          <p:nvPr/>
        </p:nvSpPr>
        <p:spPr>
          <a:xfrm>
            <a:off x="8084185" y="2204085"/>
            <a:ext cx="753666" cy="78581"/>
          </a:xfrm>
          <a:custGeom>
            <a:avLst/>
            <a:gdLst/>
            <a:ahLst/>
            <a:cxnLst>
              <a:cxn ang="0">
                <a:pos x="0" y="92165714"/>
              </a:cxn>
              <a:cxn ang="0">
                <a:pos x="604837500" y="13166271"/>
              </a:cxn>
              <a:cxn ang="0">
                <a:pos x="1572577500" y="13166271"/>
              </a:cxn>
            </a:cxnLst>
            <a:pathLst>
              <a:path w="624" h="112">
                <a:moveTo>
                  <a:pt x="0" y="112"/>
                </a:moveTo>
                <a:cubicBezTo>
                  <a:pt x="68" y="72"/>
                  <a:pt x="136" y="32"/>
                  <a:pt x="240" y="16"/>
                </a:cubicBezTo>
                <a:cubicBezTo>
                  <a:pt x="344" y="0"/>
                  <a:pt x="484" y="8"/>
                  <a:pt x="624" y="16"/>
                </a:cubicBezTo>
              </a:path>
            </a:pathLst>
          </a:custGeom>
          <a:noFill/>
          <a:ln w="28575" cap="flat" cmpd="sng">
            <a:solidFill>
              <a:srgbClr val="FF0000"/>
            </a:solidFill>
            <a:prstDash val="solid"/>
            <a:round/>
            <a:headEnd type="none" w="med" len="med"/>
            <a:tailEnd type="none" w="med" len="med"/>
          </a:ln>
        </p:spPr>
        <p:txBody>
          <a:bodyPr/>
          <a:p>
            <a:endParaRPr lang="zh-CN" altLang="en-US" sz="1350"/>
          </a:p>
        </p:txBody>
      </p:sp>
      <p:sp>
        <p:nvSpPr>
          <p:cNvPr id="50205" name="Line 29"/>
          <p:cNvSpPr/>
          <p:nvPr/>
        </p:nvSpPr>
        <p:spPr>
          <a:xfrm>
            <a:off x="6560026" y="3609340"/>
            <a:ext cx="1332310" cy="0"/>
          </a:xfrm>
          <a:prstGeom prst="line">
            <a:avLst/>
          </a:prstGeom>
          <a:ln w="38100" cap="flat" cmpd="sng">
            <a:solidFill>
              <a:srgbClr val="009900"/>
            </a:solidFill>
            <a:prstDash val="solid"/>
            <a:round/>
            <a:headEnd type="none" w="med" len="med"/>
            <a:tailEnd type="none" w="med" len="med"/>
          </a:ln>
        </p:spPr>
      </p:sp>
      <p:sp>
        <p:nvSpPr>
          <p:cNvPr id="50206" name="Line 30"/>
          <p:cNvSpPr/>
          <p:nvPr/>
        </p:nvSpPr>
        <p:spPr>
          <a:xfrm>
            <a:off x="7356555" y="2287985"/>
            <a:ext cx="1275159" cy="0"/>
          </a:xfrm>
          <a:prstGeom prst="line">
            <a:avLst/>
          </a:prstGeom>
          <a:ln w="38100" cap="flat" cmpd="sng">
            <a:solidFill>
              <a:srgbClr val="009900"/>
            </a:solidFill>
            <a:prstDash val="solid"/>
            <a:round/>
            <a:headEnd type="none" w="med" len="med"/>
            <a:tailEnd type="none" w="med" len="med"/>
          </a:ln>
        </p:spPr>
      </p:sp>
      <p:sp>
        <p:nvSpPr>
          <p:cNvPr id="50207" name="Text Box 31"/>
          <p:cNvSpPr txBox="1"/>
          <p:nvPr/>
        </p:nvSpPr>
        <p:spPr>
          <a:xfrm>
            <a:off x="1776413" y="3789680"/>
            <a:ext cx="2514600" cy="1076325"/>
          </a:xfrm>
          <a:prstGeom prst="rect">
            <a:avLst/>
          </a:prstGeom>
          <a:noFill/>
          <a:ln w="9525">
            <a:noFill/>
          </a:ln>
        </p:spPr>
        <p:txBody>
          <a:bodyPr anchor="t" anchorCtr="0">
            <a:spAutoFit/>
          </a:bodyPr>
          <a:p>
            <a:pPr>
              <a:spcBef>
                <a:spcPct val="50000"/>
              </a:spcBef>
            </a:pPr>
            <a:r>
              <a:rPr lang="zh-CN" altLang="en-US" sz="1600" b="1" dirty="0">
                <a:solidFill>
                  <a:schemeClr val="tx1"/>
                </a:solidFill>
                <a:latin typeface="微软雅黑 Light" panose="020B0502040204020203" charset="-122"/>
                <a:ea typeface="微软雅黑 Light" panose="020B0502040204020203" charset="-122"/>
              </a:rPr>
              <a:t>速度慢、水平低</a:t>
            </a:r>
            <a:endParaRPr lang="zh-CN" altLang="en-US" sz="1600" b="1" dirty="0">
              <a:solidFill>
                <a:schemeClr val="tx1"/>
              </a:solidFill>
              <a:latin typeface="微软雅黑 Light" panose="020B0502040204020203" charset="-122"/>
              <a:ea typeface="微软雅黑 Light" panose="020B0502040204020203" charset="-122"/>
            </a:endParaRPr>
          </a:p>
          <a:p>
            <a:pPr>
              <a:spcBef>
                <a:spcPct val="50000"/>
              </a:spcBef>
            </a:pPr>
            <a:r>
              <a:rPr lang="zh-CN" altLang="en-US" sz="1600" b="1" dirty="0">
                <a:solidFill>
                  <a:schemeClr val="tx1"/>
                </a:solidFill>
                <a:latin typeface="微软雅黑 Light" panose="020B0502040204020203" charset="-122"/>
                <a:ea typeface="微软雅黑 Light" panose="020B0502040204020203" charset="-122"/>
              </a:rPr>
              <a:t>水平快速提高</a:t>
            </a:r>
            <a:endParaRPr lang="zh-CN" altLang="en-US" sz="1600" b="1" dirty="0">
              <a:solidFill>
                <a:schemeClr val="tx1"/>
              </a:solidFill>
              <a:latin typeface="微软雅黑 Light" panose="020B0502040204020203" charset="-122"/>
              <a:ea typeface="微软雅黑 Light" panose="020B0502040204020203" charset="-122"/>
            </a:endParaRPr>
          </a:p>
          <a:p>
            <a:pPr>
              <a:spcBef>
                <a:spcPct val="50000"/>
              </a:spcBef>
            </a:pPr>
            <a:r>
              <a:rPr lang="zh-CN" altLang="en-US" sz="1600" b="1" dirty="0">
                <a:solidFill>
                  <a:schemeClr val="tx1"/>
                </a:solidFill>
                <a:latin typeface="微软雅黑 Light" panose="020B0502040204020203" charset="-122"/>
                <a:ea typeface="微软雅黑 Light" panose="020B0502040204020203" charset="-122"/>
              </a:rPr>
              <a:t>平缓发展，水平高</a:t>
            </a:r>
            <a:endParaRPr lang="zh-CN" altLang="en-US" sz="1600" b="1" dirty="0">
              <a:solidFill>
                <a:schemeClr val="tx1"/>
              </a:solidFill>
              <a:latin typeface="微软雅黑 Light" panose="020B0502040204020203" charset="-122"/>
              <a:ea typeface="微软雅黑 Light" panose="020B0502040204020203" charset="-122"/>
            </a:endParaRPr>
          </a:p>
        </p:txBody>
      </p:sp>
      <p:grpSp>
        <p:nvGrpSpPr>
          <p:cNvPr id="50208" name="Group 32"/>
          <p:cNvGrpSpPr/>
          <p:nvPr/>
        </p:nvGrpSpPr>
        <p:grpSpPr>
          <a:xfrm>
            <a:off x="5586730" y="1968799"/>
            <a:ext cx="2870150" cy="1994500"/>
            <a:chOff x="3144" y="1754"/>
            <a:chExt cx="2146" cy="1659"/>
          </a:xfrm>
        </p:grpSpPr>
        <p:sp>
          <p:nvSpPr>
            <p:cNvPr id="57375" name="Rectangle 33"/>
            <p:cNvSpPr/>
            <p:nvPr/>
          </p:nvSpPr>
          <p:spPr>
            <a:xfrm>
              <a:off x="3144" y="3164"/>
              <a:ext cx="694" cy="249"/>
            </a:xfrm>
            <a:prstGeom prst="rect">
              <a:avLst/>
            </a:prstGeom>
            <a:noFill/>
            <a:ln w="9525">
              <a:noFill/>
            </a:ln>
          </p:spPr>
          <p:txBody>
            <a:bodyPr wrap="square" anchor="t" anchorCtr="0">
              <a:spAutoFit/>
            </a:bodyPr>
            <a:p>
              <a:r>
                <a:rPr lang="zh-CN" altLang="en-US" sz="1350" b="1" dirty="0">
                  <a:latin typeface="Times New Roman" panose="02020603050405020304" pitchFamily="18" charset="0"/>
                  <a:ea typeface="黑体" panose="02010600030101010101" charset="-122"/>
                </a:rPr>
                <a:t>初期阶段</a:t>
              </a:r>
              <a:endParaRPr lang="zh-CN" altLang="en-US" sz="1350" b="1" dirty="0">
                <a:latin typeface="Times New Roman" panose="02020603050405020304" pitchFamily="18" charset="0"/>
                <a:ea typeface="黑体" panose="02010600030101010101" charset="-122"/>
              </a:endParaRPr>
            </a:p>
          </p:txBody>
        </p:sp>
        <p:sp>
          <p:nvSpPr>
            <p:cNvPr id="57376" name="Rectangle 34"/>
            <p:cNvSpPr/>
            <p:nvPr/>
          </p:nvSpPr>
          <p:spPr>
            <a:xfrm>
              <a:off x="4141" y="2400"/>
              <a:ext cx="694" cy="249"/>
            </a:xfrm>
            <a:prstGeom prst="rect">
              <a:avLst/>
            </a:prstGeom>
            <a:noFill/>
            <a:ln w="9525">
              <a:noFill/>
            </a:ln>
          </p:spPr>
          <p:txBody>
            <a:bodyPr wrap="square" anchor="t" anchorCtr="0">
              <a:spAutoFit/>
            </a:bodyPr>
            <a:p>
              <a:r>
                <a:rPr lang="zh-CN" altLang="en-US" sz="1350" b="1" dirty="0">
                  <a:latin typeface="Times New Roman" panose="02020603050405020304" pitchFamily="18" charset="0"/>
                  <a:ea typeface="黑体" panose="02010600030101010101" charset="-122"/>
                </a:rPr>
                <a:t>中期阶段</a:t>
              </a:r>
              <a:endParaRPr lang="zh-CN" altLang="en-US" sz="1350" b="1" dirty="0">
                <a:latin typeface="Times New Roman" panose="02020603050405020304" pitchFamily="18" charset="0"/>
                <a:ea typeface="黑体" panose="02010600030101010101" charset="-122"/>
              </a:endParaRPr>
            </a:p>
          </p:txBody>
        </p:sp>
        <p:sp>
          <p:nvSpPr>
            <p:cNvPr id="57377" name="Rectangle 35"/>
            <p:cNvSpPr/>
            <p:nvPr/>
          </p:nvSpPr>
          <p:spPr>
            <a:xfrm>
              <a:off x="4596" y="1754"/>
              <a:ext cx="694" cy="249"/>
            </a:xfrm>
            <a:prstGeom prst="rect">
              <a:avLst/>
            </a:prstGeom>
            <a:noFill/>
            <a:ln w="9525">
              <a:noFill/>
            </a:ln>
          </p:spPr>
          <p:txBody>
            <a:bodyPr wrap="square" anchor="t" anchorCtr="0">
              <a:spAutoFit/>
            </a:bodyPr>
            <a:p>
              <a:r>
                <a:rPr lang="zh-CN" altLang="en-US" sz="1350" b="1" dirty="0">
                  <a:latin typeface="Times New Roman" panose="02020603050405020304" pitchFamily="18" charset="0"/>
                  <a:ea typeface="黑体" panose="02010600030101010101" charset="-122"/>
                </a:rPr>
                <a:t>后期阶段</a:t>
              </a:r>
              <a:endParaRPr lang="zh-CN" altLang="en-US" sz="1350" b="1" dirty="0">
                <a:latin typeface="Times New Roman" panose="02020603050405020304" pitchFamily="18" charset="0"/>
                <a:ea typeface="黑体" panose="02010600030101010101" charset="-122"/>
              </a:endParaRPr>
            </a:p>
          </p:txBody>
        </p:sp>
      </p:grpSp>
      <p:sp>
        <p:nvSpPr>
          <p:cNvPr id="2" name="灯片编号占位符 1"/>
          <p:cNvSpPr>
            <a:spLocks noGrp="1"/>
          </p:cNvSpPr>
          <p:nvPr>
            <p:ph type="sldNum" sz="quarter" idx="12"/>
          </p:nvPr>
        </p:nvSpPr>
        <p:spPr/>
        <p:txBody>
          <a:bodyPr/>
          <a:p>
            <a:fld id="{49AE70B2-8BF9-45C0-BB95-33D1B9D3A854}" type="slidenum">
              <a:rPr lang="zh-CN" altLang="en-US" smtClean="0">
                <a:solidFill>
                  <a:schemeClr val="tx1"/>
                </a:solidFill>
              </a:rPr>
            </a:fld>
            <a:endParaRPr lang="zh-CN" altLang="en-US"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500"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0204"/>
                                        </p:tgtEl>
                                        <p:attrNameLst>
                                          <p:attrName>style.visibility</p:attrName>
                                        </p:attrNameLst>
                                      </p:cBhvr>
                                      <p:to>
                                        <p:strVal val="visible"/>
                                      </p:to>
                                    </p:set>
                                    <p:animEffect transition="in" filter="wipe(left)">
                                      <p:cBhvr>
                                        <p:cTn id="17" dur="500"/>
                                        <p:tgtEl>
                                          <p:spTgt spid="5020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0205"/>
                                        </p:tgtEl>
                                        <p:attrNameLst>
                                          <p:attrName>style.visibility</p:attrName>
                                        </p:attrNameLst>
                                      </p:cBhvr>
                                      <p:to>
                                        <p:strVal val="visible"/>
                                      </p:to>
                                    </p:set>
                                    <p:animEffect transition="in" filter="blinds(horizontal)">
                                      <p:cBhvr>
                                        <p:cTn id="22" dur="500"/>
                                        <p:tgtEl>
                                          <p:spTgt spid="50205"/>
                                        </p:tgtEl>
                                      </p:cBhvr>
                                    </p:animEffect>
                                  </p:childTnLst>
                                </p:cTn>
                              </p:par>
                              <p:par>
                                <p:cTn id="23" presetID="3" presetClass="entr" presetSubtype="10" fill="hold" nodeType="withEffect">
                                  <p:stCondLst>
                                    <p:cond delay="0"/>
                                  </p:stCondLst>
                                  <p:childTnLst>
                                    <p:set>
                                      <p:cBhvr>
                                        <p:cTn id="24" dur="1" fill="hold">
                                          <p:stCondLst>
                                            <p:cond delay="0"/>
                                          </p:stCondLst>
                                        </p:cTn>
                                        <p:tgtEl>
                                          <p:spTgt spid="50206"/>
                                        </p:tgtEl>
                                        <p:attrNameLst>
                                          <p:attrName>style.visibility</p:attrName>
                                        </p:attrNameLst>
                                      </p:cBhvr>
                                      <p:to>
                                        <p:strVal val="visible"/>
                                      </p:to>
                                    </p:set>
                                    <p:animEffect transition="in" filter="blinds(horizontal)">
                                      <p:cBhvr>
                                        <p:cTn id="25" dur="500"/>
                                        <p:tgtEl>
                                          <p:spTgt spid="50206"/>
                                        </p:tgtEl>
                                      </p:cBhvr>
                                    </p:animEffect>
                                  </p:childTnLst>
                                </p:cTn>
                              </p:par>
                            </p:childTnLst>
                          </p:cTn>
                        </p:par>
                        <p:par>
                          <p:cTn id="26" fill="hold">
                            <p:stCondLst>
                              <p:cond delay="500"/>
                            </p:stCondLst>
                            <p:childTnLst>
                              <p:par>
                                <p:cTn id="27" presetID="3" presetClass="entr" presetSubtype="10" fill="hold" nodeType="afterEffect">
                                  <p:stCondLst>
                                    <p:cond delay="0"/>
                                  </p:stCondLst>
                                  <p:childTnLst>
                                    <p:set>
                                      <p:cBhvr>
                                        <p:cTn id="28" dur="1" fill="hold">
                                          <p:stCondLst>
                                            <p:cond delay="0"/>
                                          </p:stCondLst>
                                        </p:cTn>
                                        <p:tgtEl>
                                          <p:spTgt spid="50208"/>
                                        </p:tgtEl>
                                        <p:attrNameLst>
                                          <p:attrName>style.visibility</p:attrName>
                                        </p:attrNameLst>
                                      </p:cBhvr>
                                      <p:to>
                                        <p:strVal val="visible"/>
                                      </p:to>
                                    </p:set>
                                    <p:animEffect transition="in" filter="blinds(horizontal)">
                                      <p:cBhvr>
                                        <p:cTn id="29" dur="500"/>
                                        <p:tgtEl>
                                          <p:spTgt spid="50208"/>
                                        </p:tgtEl>
                                      </p:cBhvr>
                                    </p:animEffect>
                                  </p:childTnLst>
                                </p:cTn>
                              </p:par>
                            </p:childTnLst>
                          </p:cTn>
                        </p:par>
                        <p:par>
                          <p:cTn id="30" fill="hold">
                            <p:stCondLst>
                              <p:cond delay="1000"/>
                            </p:stCondLst>
                            <p:childTnLst>
                              <p:par>
                                <p:cTn id="31" presetID="3" presetClass="entr" presetSubtype="10" fill="hold" grpId="0" nodeType="afterEffect">
                                  <p:stCondLst>
                                    <p:cond delay="0"/>
                                  </p:stCondLst>
                                  <p:childTnLst>
                                    <p:set>
                                      <p:cBhvr>
                                        <p:cTn id="32" dur="500" fill="hold">
                                          <p:stCondLst>
                                            <p:cond delay="0"/>
                                          </p:stCondLst>
                                        </p:cTn>
                                        <p:tgtEl>
                                          <p:spTgt spid="50201"/>
                                        </p:tgtEl>
                                        <p:attrNameLst>
                                          <p:attrName>style.visibility</p:attrName>
                                        </p:attrNameLst>
                                      </p:cBhvr>
                                      <p:to>
                                        <p:strVal val="visible"/>
                                      </p:to>
                                    </p:set>
                                    <p:animEffect transition="in" filter="blinds(horizontal)">
                                      <p:cBhvr>
                                        <p:cTn id="33" dur="500"/>
                                        <p:tgtEl>
                                          <p:spTgt spid="50201"/>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50200">
                                            <p:bg/>
                                          </p:spTgt>
                                        </p:tgtEl>
                                        <p:attrNameLst>
                                          <p:attrName>style.visibility</p:attrName>
                                        </p:attrNameLst>
                                      </p:cBhvr>
                                      <p:to>
                                        <p:strVal val="visible"/>
                                      </p:to>
                                    </p:set>
                                    <p:animEffect transition="in" filter="blinds(horizontal)">
                                      <p:cBhvr>
                                        <p:cTn id="38" dur="500"/>
                                        <p:tgtEl>
                                          <p:spTgt spid="50200">
                                            <p:bg/>
                                          </p:spTgt>
                                        </p:tgtEl>
                                      </p:cBhvr>
                                    </p:animEffect>
                                  </p:childTnLst>
                                </p:cTn>
                              </p:par>
                            </p:childTnLst>
                          </p:cTn>
                        </p:par>
                        <p:par>
                          <p:cTn id="39" fill="hold">
                            <p:stCondLst>
                              <p:cond delay="500"/>
                            </p:stCondLst>
                            <p:childTnLst>
                              <p:par>
                                <p:cTn id="40" presetID="3" presetClass="entr" presetSubtype="10" fill="hold" grpId="0" nodeType="afterEffect">
                                  <p:stCondLst>
                                    <p:cond delay="0"/>
                                  </p:stCondLst>
                                  <p:childTnLst>
                                    <p:set>
                                      <p:cBhvr>
                                        <p:cTn id="41" dur="1" fill="hold">
                                          <p:stCondLst>
                                            <p:cond delay="0"/>
                                          </p:stCondLst>
                                        </p:cTn>
                                        <p:tgtEl>
                                          <p:spTgt spid="50200">
                                            <p:txEl>
                                              <p:pRg st="0" end="0"/>
                                            </p:txEl>
                                          </p:spTgt>
                                        </p:tgtEl>
                                        <p:attrNameLst>
                                          <p:attrName>style.visibility</p:attrName>
                                        </p:attrNameLst>
                                      </p:cBhvr>
                                      <p:to>
                                        <p:strVal val="visible"/>
                                      </p:to>
                                    </p:set>
                                    <p:animEffect transition="in" filter="blinds(horizontal)">
                                      <p:cBhvr>
                                        <p:cTn id="42" dur="500"/>
                                        <p:tgtEl>
                                          <p:spTgt spid="5020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50200">
                                            <p:txEl>
                                              <p:pRg st="1" end="1"/>
                                            </p:txEl>
                                          </p:spTgt>
                                        </p:tgtEl>
                                        <p:attrNameLst>
                                          <p:attrName>style.visibility</p:attrName>
                                        </p:attrNameLst>
                                      </p:cBhvr>
                                      <p:to>
                                        <p:strVal val="visible"/>
                                      </p:to>
                                    </p:set>
                                    <p:animEffect transition="in" filter="blinds(horizontal)">
                                      <p:cBhvr>
                                        <p:cTn id="47" dur="500"/>
                                        <p:tgtEl>
                                          <p:spTgt spid="50200">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50207">
                                            <p:txEl>
                                              <p:charRg st="0" end="8"/>
                                            </p:txEl>
                                          </p:spTgt>
                                        </p:tgtEl>
                                        <p:attrNameLst>
                                          <p:attrName>style.visibility</p:attrName>
                                        </p:attrNameLst>
                                      </p:cBhvr>
                                      <p:to>
                                        <p:strVal val="visible"/>
                                      </p:to>
                                    </p:set>
                                    <p:animEffect transition="in" filter="blinds(horizontal)">
                                      <p:cBhvr>
                                        <p:cTn id="52" dur="500"/>
                                        <p:tgtEl>
                                          <p:spTgt spid="50207">
                                            <p:txEl>
                                              <p:charRg st="0"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50207">
                                            <p:txEl>
                                              <p:charRg st="8" end="15"/>
                                            </p:txEl>
                                          </p:spTgt>
                                        </p:tgtEl>
                                        <p:attrNameLst>
                                          <p:attrName>style.visibility</p:attrName>
                                        </p:attrNameLst>
                                      </p:cBhvr>
                                      <p:to>
                                        <p:strVal val="visible"/>
                                      </p:to>
                                    </p:set>
                                    <p:animEffect transition="in" filter="blinds(horizontal)">
                                      <p:cBhvr>
                                        <p:cTn id="57" dur="500"/>
                                        <p:tgtEl>
                                          <p:spTgt spid="50207">
                                            <p:txEl>
                                              <p:charRg st="8" end="1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50207">
                                            <p:txEl>
                                              <p:charRg st="15" end="24"/>
                                            </p:txEl>
                                          </p:spTgt>
                                        </p:tgtEl>
                                        <p:attrNameLst>
                                          <p:attrName>style.visibility</p:attrName>
                                        </p:attrNameLst>
                                      </p:cBhvr>
                                      <p:to>
                                        <p:strVal val="visible"/>
                                      </p:to>
                                    </p:set>
                                    <p:animEffect transition="in" filter="blinds(horizontal)">
                                      <p:cBhvr>
                                        <p:cTn id="62" dur="500"/>
                                        <p:tgtEl>
                                          <p:spTgt spid="50207">
                                            <p:txEl>
                                              <p:charRg st="15" end="2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00" grpId="0" animBg="1" uiExpand="1" build="p"/>
      <p:bldP spid="50201" grpId="0"/>
      <p:bldP spid="50207"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5647" name="Picture 47" descr="2009124165810125"/>
          <p:cNvPicPr>
            <a:picLocks noChangeAspect="1"/>
          </p:cNvPicPr>
          <p:nvPr/>
        </p:nvPicPr>
        <p:blipFill>
          <a:blip r:embed="rId1"/>
          <a:stretch>
            <a:fillRect/>
          </a:stretch>
        </p:blipFill>
        <p:spPr>
          <a:xfrm>
            <a:off x="450056" y="64294"/>
            <a:ext cx="3332560" cy="3051572"/>
          </a:xfrm>
          <a:prstGeom prst="rect">
            <a:avLst/>
          </a:prstGeom>
          <a:noFill/>
          <a:ln w="38100" cap="flat" cmpd="sng">
            <a:solidFill>
              <a:schemeClr val="tx1"/>
            </a:solidFill>
            <a:prstDash val="solid"/>
            <a:miter/>
            <a:headEnd type="none" w="med" len="med"/>
            <a:tailEnd type="none" w="med" len="med"/>
          </a:ln>
        </p:spPr>
      </p:pic>
      <p:graphicFrame>
        <p:nvGraphicFramePr>
          <p:cNvPr id="59394" name="Object 41"/>
          <p:cNvGraphicFramePr>
            <a:graphicFrameLocks noChangeAspect="1"/>
          </p:cNvGraphicFramePr>
          <p:nvPr/>
        </p:nvGraphicFramePr>
        <p:xfrm>
          <a:off x="5343525" y="2283619"/>
          <a:ext cx="3192066" cy="2783681"/>
        </p:xfrm>
        <a:graphic>
          <a:graphicData uri="http://schemas.openxmlformats.org/presentationml/2006/ole">
            <mc:AlternateContent xmlns:mc="http://schemas.openxmlformats.org/markup-compatibility/2006">
              <mc:Choice xmlns:v="urn:schemas-microsoft-com:vml" Requires="v">
                <p:oleObj spid="_x0000_s3077" name="" r:id="rId2" imgW="4371340" imgH="3818255" progId="Excel.Chart.8">
                  <p:embed/>
                </p:oleObj>
              </mc:Choice>
              <mc:Fallback>
                <p:oleObj name="" r:id="rId2" imgW="4371340" imgH="3818255" progId="Excel.Chart.8">
                  <p:embed/>
                  <p:pic>
                    <p:nvPicPr>
                      <p:cNvPr id="0" name="图片 3076"/>
                      <p:cNvPicPr/>
                      <p:nvPr/>
                    </p:nvPicPr>
                    <p:blipFill>
                      <a:blip r:embed="rId3"/>
                      <a:srcRect l="1587" t="6487" r="3175" b="7027"/>
                      <a:stretch>
                        <a:fillRect/>
                      </a:stretch>
                    </p:blipFill>
                    <p:spPr>
                      <a:xfrm>
                        <a:off x="5343525" y="2283619"/>
                        <a:ext cx="3192066" cy="2783681"/>
                      </a:xfrm>
                      <a:prstGeom prst="rect">
                        <a:avLst/>
                      </a:prstGeom>
                      <a:noFill/>
                      <a:ln w="38100" cap="flat" cmpd="sng">
                        <a:solidFill>
                          <a:schemeClr val="tx1"/>
                        </a:solidFill>
                        <a:prstDash val="solid"/>
                        <a:miter/>
                        <a:headEnd type="none" w="med" len="med"/>
                        <a:tailEnd type="none" w="med" len="med"/>
                      </a:ln>
                    </p:spPr>
                  </p:pic>
                </p:oleObj>
              </mc:Fallback>
            </mc:AlternateContent>
          </a:graphicData>
        </a:graphic>
      </p:graphicFrame>
      <p:sp>
        <p:nvSpPr>
          <p:cNvPr id="59395" name="Freeform 42"/>
          <p:cNvSpPr/>
          <p:nvPr/>
        </p:nvSpPr>
        <p:spPr>
          <a:xfrm>
            <a:off x="8029575" y="2664619"/>
            <a:ext cx="742950" cy="76200"/>
          </a:xfrm>
          <a:custGeom>
            <a:avLst/>
            <a:gdLst/>
            <a:ahLst/>
            <a:cxnLst>
              <a:cxn ang="0">
                <a:pos x="0" y="92165714"/>
              </a:cxn>
              <a:cxn ang="0">
                <a:pos x="604837500" y="13166271"/>
              </a:cxn>
              <a:cxn ang="0">
                <a:pos x="1572577500" y="13166271"/>
              </a:cxn>
            </a:cxnLst>
            <a:pathLst>
              <a:path w="624" h="112">
                <a:moveTo>
                  <a:pt x="0" y="112"/>
                </a:moveTo>
                <a:cubicBezTo>
                  <a:pt x="68" y="72"/>
                  <a:pt x="136" y="32"/>
                  <a:pt x="240" y="16"/>
                </a:cubicBezTo>
                <a:cubicBezTo>
                  <a:pt x="344" y="0"/>
                  <a:pt x="484" y="8"/>
                  <a:pt x="624" y="16"/>
                </a:cubicBezTo>
              </a:path>
            </a:pathLst>
          </a:custGeom>
          <a:noFill/>
          <a:ln w="28575" cap="flat" cmpd="sng">
            <a:solidFill>
              <a:srgbClr val="FF0000"/>
            </a:solidFill>
            <a:prstDash val="solid"/>
            <a:round/>
            <a:headEnd type="none" w="med" len="med"/>
            <a:tailEnd type="none" w="med" len="med"/>
          </a:ln>
        </p:spPr>
        <p:txBody>
          <a:bodyPr/>
          <a:p>
            <a:endParaRPr lang="zh-CN" altLang="en-US" sz="1350"/>
          </a:p>
        </p:txBody>
      </p:sp>
      <p:sp>
        <p:nvSpPr>
          <p:cNvPr id="59396" name="Line 43"/>
          <p:cNvSpPr/>
          <p:nvPr/>
        </p:nvSpPr>
        <p:spPr>
          <a:xfrm>
            <a:off x="6610350" y="3973116"/>
            <a:ext cx="1314450" cy="0"/>
          </a:xfrm>
          <a:prstGeom prst="line">
            <a:avLst/>
          </a:prstGeom>
          <a:ln w="38100" cap="flat" cmpd="sng">
            <a:solidFill>
              <a:srgbClr val="009900"/>
            </a:solidFill>
            <a:prstDash val="solid"/>
            <a:round/>
            <a:headEnd type="none" w="med" len="med"/>
            <a:tailEnd type="none" w="med" len="med"/>
          </a:ln>
        </p:spPr>
      </p:sp>
      <p:sp>
        <p:nvSpPr>
          <p:cNvPr id="59397" name="Line 44"/>
          <p:cNvSpPr/>
          <p:nvPr/>
        </p:nvSpPr>
        <p:spPr>
          <a:xfrm>
            <a:off x="7286625" y="2740819"/>
            <a:ext cx="1257300" cy="0"/>
          </a:xfrm>
          <a:prstGeom prst="line">
            <a:avLst/>
          </a:prstGeom>
          <a:ln w="38100" cap="flat" cmpd="sng">
            <a:solidFill>
              <a:srgbClr val="009900"/>
            </a:solidFill>
            <a:prstDash val="solid"/>
            <a:round/>
            <a:headEnd type="none" w="med" len="med"/>
            <a:tailEnd type="none" w="med" len="med"/>
          </a:ln>
        </p:spPr>
      </p:sp>
      <p:sp>
        <p:nvSpPr>
          <p:cNvPr id="25636" name="AutoShape 36"/>
          <p:cNvSpPr/>
          <p:nvPr/>
        </p:nvSpPr>
        <p:spPr>
          <a:xfrm rot="-31549" flipH="1">
            <a:off x="4157663" y="912019"/>
            <a:ext cx="1294210" cy="1253729"/>
          </a:xfrm>
          <a:custGeom>
            <a:avLst/>
            <a:gdLst/>
            <a:ahLst/>
            <a:cxnLst>
              <a:cxn ang="17694720">
                <a:pos x="71059185" y="0"/>
              </a:cxn>
              <a:cxn ang="5898240">
                <a:pos x="71059185" y="38735113"/>
              </a:cxn>
              <a:cxn ang="5898240">
                <a:pos x="6519078" y="68817067"/>
              </a:cxn>
              <a:cxn ang="0">
                <a:pos x="87298266" y="19367556"/>
              </a:cxn>
            </a:cxnLst>
            <a:pathLst>
              <a:path w="21600" h="21600">
                <a:moveTo>
                  <a:pt x="21600" y="6079"/>
                </a:moveTo>
                <a:lnTo>
                  <a:pt x="17582" y="0"/>
                </a:lnTo>
                <a:lnTo>
                  <a:pt x="17582" y="4501"/>
                </a:lnTo>
                <a:lnTo>
                  <a:pt x="12427" y="4501"/>
                </a:lnTo>
                <a:cubicBezTo>
                  <a:pt x="5564" y="4501"/>
                  <a:pt x="0" y="7929"/>
                  <a:pt x="0" y="12158"/>
                </a:cubicBezTo>
                <a:lnTo>
                  <a:pt x="0" y="21600"/>
                </a:lnTo>
                <a:lnTo>
                  <a:pt x="3226" y="21600"/>
                </a:lnTo>
                <a:lnTo>
                  <a:pt x="3226" y="12158"/>
                </a:lnTo>
                <a:cubicBezTo>
                  <a:pt x="3226" y="9672"/>
                  <a:pt x="7345" y="7657"/>
                  <a:pt x="12427" y="7657"/>
                </a:cubicBezTo>
                <a:lnTo>
                  <a:pt x="17582" y="7657"/>
                </a:lnTo>
                <a:lnTo>
                  <a:pt x="17582" y="12158"/>
                </a:lnTo>
                <a:lnTo>
                  <a:pt x="21600" y="6079"/>
                </a:lnTo>
                <a:close/>
              </a:path>
            </a:pathLst>
          </a:custGeom>
          <a:gradFill rotWithShape="1">
            <a:gsLst>
              <a:gs pos="0">
                <a:srgbClr val="FFF200">
                  <a:alpha val="100000"/>
                </a:srgbClr>
              </a:gs>
              <a:gs pos="45000">
                <a:srgbClr val="FF7A00">
                  <a:alpha val="100000"/>
                </a:srgbClr>
              </a:gs>
              <a:gs pos="70000">
                <a:srgbClr val="FF0300">
                  <a:alpha val="100000"/>
                </a:srgbClr>
              </a:gs>
              <a:gs pos="100000">
                <a:srgbClr val="4D0808">
                  <a:alpha val="100000"/>
                </a:srgbClr>
              </a:gs>
            </a:gsLst>
            <a:lin ang="5400000" scaled="1"/>
            <a:tileRect/>
          </a:gradFill>
          <a:ln w="9525" cap="flat" cmpd="sng">
            <a:solidFill>
              <a:schemeClr val="tx1"/>
            </a:solidFill>
            <a:prstDash val="solid"/>
            <a:miter/>
            <a:headEnd type="none" w="med" len="med"/>
            <a:tailEnd type="none" w="med" len="med"/>
          </a:ln>
        </p:spPr>
        <p:txBody>
          <a:bodyPr/>
          <a:p>
            <a:endParaRPr lang="zh-CN" altLang="en-US" sz="1350"/>
          </a:p>
        </p:txBody>
      </p:sp>
      <p:sp>
        <p:nvSpPr>
          <p:cNvPr id="59400" name="Text Box 40"/>
          <p:cNvSpPr txBox="1"/>
          <p:nvPr/>
        </p:nvSpPr>
        <p:spPr>
          <a:xfrm>
            <a:off x="4686300" y="228600"/>
            <a:ext cx="3314700" cy="598805"/>
          </a:xfrm>
          <a:prstGeom prst="rect">
            <a:avLst/>
          </a:prstGeom>
          <a:noFill/>
          <a:ln w="9525">
            <a:noFill/>
          </a:ln>
        </p:spPr>
        <p:txBody>
          <a:bodyPr anchor="t" anchorCtr="0">
            <a:spAutoFit/>
          </a:bodyPr>
          <a:p>
            <a:pPr>
              <a:spcBef>
                <a:spcPct val="50000"/>
              </a:spcBef>
            </a:pPr>
            <a:r>
              <a:rPr lang="zh-CN" altLang="en-US" sz="3300" b="1" dirty="0">
                <a:solidFill>
                  <a:schemeClr val="tx1"/>
                </a:solidFill>
                <a:latin typeface="微软雅黑 Light" panose="020B0502040204020203" charset="-122"/>
                <a:ea typeface="微软雅黑 Light" panose="020B0502040204020203" charset="-122"/>
              </a:rPr>
              <a:t>二、城镇化进程</a:t>
            </a:r>
            <a:endParaRPr lang="zh-CN" altLang="en-US" sz="3300" b="1" dirty="0">
              <a:solidFill>
                <a:schemeClr val="tx1"/>
              </a:solidFill>
              <a:latin typeface="微软雅黑 Light" panose="020B0502040204020203" charset="-122"/>
              <a:ea typeface="微软雅黑 Light" panose="020B0502040204020203" charset="-122"/>
            </a:endParaRPr>
          </a:p>
        </p:txBody>
      </p:sp>
      <p:sp>
        <p:nvSpPr>
          <p:cNvPr id="59401" name="Text Box 48"/>
          <p:cNvSpPr txBox="1"/>
          <p:nvPr/>
        </p:nvSpPr>
        <p:spPr>
          <a:xfrm>
            <a:off x="5956697" y="1826419"/>
            <a:ext cx="2062163" cy="368300"/>
          </a:xfrm>
          <a:prstGeom prst="rect">
            <a:avLst/>
          </a:prstGeom>
          <a:noFill/>
          <a:ln w="9525">
            <a:noFill/>
          </a:ln>
        </p:spPr>
        <p:txBody>
          <a:bodyPr anchor="t" anchorCtr="0">
            <a:spAutoFit/>
          </a:bodyPr>
          <a:p>
            <a:pPr>
              <a:spcBef>
                <a:spcPct val="50000"/>
              </a:spcBef>
            </a:pPr>
            <a:r>
              <a:rPr lang="zh-CN" altLang="en-US" b="1" dirty="0">
                <a:solidFill>
                  <a:schemeClr val="tx1"/>
                </a:solidFill>
                <a:latin typeface="微软雅黑 Light" panose="020B0502040204020203" charset="-122"/>
                <a:ea typeface="微软雅黑 Light" panose="020B0502040204020203" charset="-122"/>
              </a:rPr>
              <a:t>高碑店城镇化进程</a:t>
            </a:r>
            <a:endParaRPr lang="zh-CN" altLang="en-US" b="1" dirty="0">
              <a:solidFill>
                <a:schemeClr val="tx1"/>
              </a:solidFill>
              <a:latin typeface="微软雅黑 Light" panose="020B0502040204020203" charset="-122"/>
              <a:ea typeface="微软雅黑 Light" panose="020B0502040204020203" charset="-122"/>
            </a:endParaRPr>
          </a:p>
        </p:txBody>
      </p:sp>
      <p:sp>
        <p:nvSpPr>
          <p:cNvPr id="25649" name="Text Box 49"/>
          <p:cNvSpPr txBox="1"/>
          <p:nvPr/>
        </p:nvSpPr>
        <p:spPr>
          <a:xfrm>
            <a:off x="633730" y="3248660"/>
            <a:ext cx="2509520" cy="368300"/>
          </a:xfrm>
          <a:prstGeom prst="rect">
            <a:avLst/>
          </a:prstGeom>
          <a:noFill/>
          <a:ln w="9525">
            <a:noFill/>
          </a:ln>
        </p:spPr>
        <p:txBody>
          <a:bodyPr wrap="square" anchor="t" anchorCtr="0">
            <a:spAutoFit/>
          </a:bodyPr>
          <a:p>
            <a:pPr lvl="0" algn="l">
              <a:spcBef>
                <a:spcPct val="50000"/>
              </a:spcBef>
            </a:pPr>
            <a:r>
              <a:rPr lang="zh-CN" altLang="en-US" b="1" dirty="0">
                <a:solidFill>
                  <a:schemeClr val="tx1"/>
                </a:solidFill>
                <a:latin typeface="微软雅黑 Light" panose="020B0502040204020203" charset="-122"/>
                <a:ea typeface="微软雅黑 Light" panose="020B0502040204020203" charset="-122"/>
                <a:sym typeface="+mn-ea"/>
              </a:rPr>
              <a:t>世界城镇化进程示意</a:t>
            </a:r>
            <a:endParaRPr lang="zh-CN" altLang="en-US" b="1" dirty="0">
              <a:solidFill>
                <a:schemeClr val="tx1"/>
              </a:solidFill>
              <a:latin typeface="微软雅黑 Light" panose="020B0502040204020203" charset="-122"/>
              <a:ea typeface="微软雅黑 Light" panose="020B0502040204020203" charset="-122"/>
              <a:sym typeface="+mn-ea"/>
            </a:endParaRPr>
          </a:p>
        </p:txBody>
      </p:sp>
      <p:sp>
        <p:nvSpPr>
          <p:cNvPr id="5" name="WordArt 39"/>
          <p:cNvSpPr>
            <a:spLocks noTextEdit="1"/>
          </p:cNvSpPr>
          <p:nvPr/>
        </p:nvSpPr>
        <p:spPr>
          <a:xfrm rot="646501">
            <a:off x="3103563" y="1603375"/>
            <a:ext cx="2033587" cy="3429000"/>
          </a:xfrm>
          <a:prstGeom prst="rect">
            <a:avLst/>
          </a:prstGeom>
        </p:spPr>
        <p:txBody>
          <a:bodyPr wrap="none" fromWordArt="1">
            <a:prstTxWarp prst="textPlain">
              <a:avLst>
                <a:gd name="adj" fmla="val 30690"/>
              </a:avLst>
            </a:prstTxWarp>
            <a:normAutofit/>
          </a:bodyPr>
          <a:p>
            <a:pPr algn="ctr" eaLnBrk="0" hangingPunct="0"/>
            <a:r>
              <a:rPr lang="zh-CN" altLang="en-US" sz="7200">
                <a:ln w="9525" cap="flat" cmpd="sng">
                  <a:solidFill>
                    <a:srgbClr val="000000"/>
                  </a:solidFill>
                  <a:prstDash val="solid"/>
                  <a:headEnd type="none" w="med" len="med"/>
                  <a:tailEnd type="none" w="med" len="med"/>
                </a:ln>
                <a:solidFill>
                  <a:srgbClr val="FF3300"/>
                </a:solidFill>
                <a:latin typeface="Arial" panose="020B0604020202020204" pitchFamily="34" charset="0"/>
                <a:ea typeface="Arial" panose="020B0604020202020204" pitchFamily="34" charset="0"/>
              </a:rPr>
              <a:t>S</a:t>
            </a:r>
            <a:endParaRPr lang="zh-CN" altLang="en-US" sz="7200">
              <a:ln w="9525" cap="flat" cmpd="sng">
                <a:solidFill>
                  <a:srgbClr val="000000"/>
                </a:solidFill>
                <a:prstDash val="solid"/>
                <a:headEnd type="none" w="med" len="med"/>
                <a:tailEnd type="none" w="med" len="med"/>
              </a:ln>
              <a:solidFill>
                <a:srgbClr val="FF3300"/>
              </a:solidFill>
              <a:latin typeface="Arial" panose="020B0604020202020204" pitchFamily="34" charset="0"/>
              <a:ea typeface="Arial" panose="020B0604020202020204" pitchFamily="34" charset="0"/>
            </a:endParaRPr>
          </a:p>
        </p:txBody>
      </p:sp>
      <p:sp>
        <p:nvSpPr>
          <p:cNvPr id="2" name="灯片编号占位符 1"/>
          <p:cNvSpPr>
            <a:spLocks noGrp="1"/>
          </p:cNvSpPr>
          <p:nvPr>
            <p:ph type="sldNum" sz="quarter" idx="12"/>
          </p:nvPr>
        </p:nvSpPr>
        <p:spPr>
          <a:xfrm>
            <a:off x="6860540" y="4695653"/>
            <a:ext cx="2025000" cy="237629"/>
          </a:xfrm>
        </p:spPr>
        <p:txBody>
          <a:bodyPr/>
          <a:p>
            <a:fld id="{49AE70B2-8BF9-45C0-BB95-33D1B9D3A854}" type="slidenum">
              <a:rPr lang="zh-CN" altLang="en-US" smtClean="0">
                <a:solidFill>
                  <a:schemeClr val="tx1"/>
                </a:solidFill>
              </a:rPr>
            </a:fld>
            <a:endParaRPr lang="zh-CN" altLang="en-US"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636"/>
                                        </p:tgtEl>
                                        <p:attrNameLst>
                                          <p:attrName>style.visibility</p:attrName>
                                        </p:attrNameLst>
                                      </p:cBhvr>
                                      <p:to>
                                        <p:strVal val="visible"/>
                                      </p:to>
                                    </p:set>
                                    <p:animEffect transition="in" filter="wipe(down)">
                                      <p:cBhvr>
                                        <p:cTn id="7" dur="500"/>
                                        <p:tgtEl>
                                          <p:spTgt spid="2563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56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6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500"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4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3665" name="Text Box 6"/>
          <p:cNvSpPr txBox="1"/>
          <p:nvPr/>
        </p:nvSpPr>
        <p:spPr>
          <a:xfrm>
            <a:off x="5429250" y="1143000"/>
            <a:ext cx="571500" cy="299085"/>
          </a:xfrm>
          <a:prstGeom prst="rect">
            <a:avLst/>
          </a:prstGeom>
          <a:noFill/>
          <a:ln w="9525">
            <a:noFill/>
          </a:ln>
        </p:spPr>
        <p:txBody>
          <a:bodyPr anchor="t" anchorCtr="0">
            <a:spAutoFit/>
          </a:bodyPr>
          <a:p>
            <a:pPr>
              <a:spcBef>
                <a:spcPct val="50000"/>
              </a:spcBef>
            </a:pPr>
            <a:endParaRPr lang="zh-CN" altLang="zh-CN" sz="1350" dirty="0">
              <a:latin typeface="Times New Roman" panose="02020603050405020304" pitchFamily="18" charset="0"/>
              <a:ea typeface="宋体" panose="02010600030101010101" pitchFamily="2" charset="-122"/>
            </a:endParaRPr>
          </a:p>
        </p:txBody>
      </p:sp>
      <p:sp>
        <p:nvSpPr>
          <p:cNvPr id="63666" name="Rectangle 13"/>
          <p:cNvSpPr/>
          <p:nvPr/>
        </p:nvSpPr>
        <p:spPr>
          <a:xfrm>
            <a:off x="1589961" y="2888695"/>
            <a:ext cx="1254125" cy="275590"/>
          </a:xfrm>
          <a:prstGeom prst="rect">
            <a:avLst/>
          </a:prstGeom>
          <a:noFill/>
          <a:ln w="9525">
            <a:noFill/>
          </a:ln>
        </p:spPr>
        <p:txBody>
          <a:bodyPr wrap="none" anchor="t" anchorCtr="0">
            <a:spAutoFit/>
          </a:bodyPr>
          <a:p>
            <a:pPr algn="l">
              <a:spcBef>
                <a:spcPct val="50000"/>
              </a:spcBef>
            </a:pPr>
            <a:r>
              <a:rPr lang="zh-CN" altLang="en-US" sz="1200" b="1" dirty="0">
                <a:solidFill>
                  <a:schemeClr val="tx1"/>
                </a:solidFill>
                <a:latin typeface="华文细黑" panose="02010600040101010101" pitchFamily="2" charset="-122"/>
                <a:ea typeface="华文细黑" panose="02010600040101010101" pitchFamily="2" charset="-122"/>
                <a:cs typeface="华文细黑" panose="02010600040101010101" pitchFamily="2" charset="-122"/>
                <a:sym typeface="+mn-ea"/>
              </a:rPr>
              <a:t>世界城镇化水平</a:t>
            </a:r>
            <a:endParaRPr lang="zh-CN" altLang="en-US" sz="1200" b="1" dirty="0">
              <a:solidFill>
                <a:schemeClr val="tx1"/>
              </a:solidFill>
              <a:latin typeface="华文细黑" panose="02010600040101010101" pitchFamily="2" charset="-122"/>
              <a:ea typeface="华文细黑" panose="02010600040101010101" pitchFamily="2" charset="-122"/>
              <a:cs typeface="华文细黑" panose="02010600040101010101" pitchFamily="2" charset="-122"/>
              <a:sym typeface="+mn-ea"/>
            </a:endParaRPr>
          </a:p>
        </p:txBody>
      </p:sp>
      <p:sp>
        <p:nvSpPr>
          <p:cNvPr id="63675" name="文本框 99"/>
          <p:cNvSpPr txBox="1"/>
          <p:nvPr/>
        </p:nvSpPr>
        <p:spPr>
          <a:xfrm>
            <a:off x="6350" y="3164205"/>
            <a:ext cx="7781925" cy="337185"/>
          </a:xfrm>
          <a:prstGeom prst="rect">
            <a:avLst/>
          </a:prstGeom>
          <a:noFill/>
          <a:ln w="9525">
            <a:noFill/>
          </a:ln>
        </p:spPr>
        <p:txBody>
          <a:bodyPr wrap="square" anchor="t" anchorCtr="0">
            <a:spAutoFit/>
          </a:bodyPr>
          <a:p>
            <a:r>
              <a:rPr lang="zh-CN" altLang="zh-CN" sz="1600" dirty="0">
                <a:sym typeface="+mn-ea"/>
              </a:rPr>
              <a:t>【任务三】比较归纳发达国家与发展中国家城镇化的特点，填写下表。</a:t>
            </a:r>
            <a:endParaRPr lang="zh-CN" altLang="zh-CN" sz="1600" dirty="0">
              <a:latin typeface="微软雅黑 Light" panose="020B0502040204020203" charset="-122"/>
              <a:ea typeface="微软雅黑 Light" panose="020B0502040204020203" charset="-122"/>
              <a:sym typeface="+mn-ea"/>
            </a:endParaRPr>
          </a:p>
        </p:txBody>
      </p:sp>
      <p:graphicFrame>
        <p:nvGraphicFramePr>
          <p:cNvPr id="9" name="表格 8"/>
          <p:cNvGraphicFramePr/>
          <p:nvPr/>
        </p:nvGraphicFramePr>
        <p:xfrm>
          <a:off x="6350" y="3569970"/>
          <a:ext cx="9141460" cy="1413510"/>
        </p:xfrm>
        <a:graphic>
          <a:graphicData uri="http://schemas.openxmlformats.org/drawingml/2006/table">
            <a:tbl>
              <a:tblPr firstRow="1" bandRow="1">
                <a:tableStyleId>{5940675A-B579-460E-94D1-54222C63F5DA}</a:tableStyleId>
              </a:tblPr>
              <a:tblGrid>
                <a:gridCol w="1623695"/>
                <a:gridCol w="3829050"/>
                <a:gridCol w="3688715"/>
              </a:tblGrid>
              <a:tr h="335280">
                <a:tc>
                  <a:txBody>
                    <a:bodyPr/>
                    <a:p>
                      <a:pPr>
                        <a:buNone/>
                      </a:pPr>
                      <a:r>
                        <a:rPr lang="zh-CN" altLang="en-US" sz="1400" b="0"/>
                        <a:t>类型</a:t>
                      </a:r>
                      <a:endParaRPr lang="zh-CN" altLang="en-US" sz="1400" b="0"/>
                    </a:p>
                  </a:txBody>
                  <a:tcPr/>
                </a:tc>
                <a:tc>
                  <a:txBody>
                    <a:bodyPr/>
                    <a:p>
                      <a:pPr>
                        <a:buNone/>
                      </a:pPr>
                      <a:r>
                        <a:rPr lang="en-US" altLang="zh-CN" sz="1400" b="0"/>
                        <a:t>   </a:t>
                      </a:r>
                      <a:r>
                        <a:rPr lang="zh-CN" altLang="en-US" sz="1400" b="0"/>
                        <a:t>发达国家</a:t>
                      </a:r>
                      <a:endParaRPr lang="zh-CN" altLang="en-US" sz="1400" b="0"/>
                    </a:p>
                  </a:txBody>
                  <a:tcPr/>
                </a:tc>
                <a:tc>
                  <a:txBody>
                    <a:bodyPr/>
                    <a:p>
                      <a:pPr>
                        <a:buNone/>
                      </a:pPr>
                      <a:r>
                        <a:rPr lang="en-US" altLang="zh-CN" sz="1400" b="0"/>
                        <a:t>    </a:t>
                      </a:r>
                      <a:r>
                        <a:rPr lang="zh-CN" altLang="en-US" sz="1400" b="0"/>
                        <a:t>发展中国家</a:t>
                      </a:r>
                      <a:endParaRPr lang="zh-CN" altLang="en-US" sz="1400" b="0"/>
                    </a:p>
                  </a:txBody>
                  <a:tcPr/>
                </a:tc>
              </a:tr>
              <a:tr h="335280">
                <a:tc>
                  <a:txBody>
                    <a:bodyPr/>
                    <a:p>
                      <a:pPr>
                        <a:buNone/>
                      </a:pPr>
                      <a:r>
                        <a:rPr lang="zh-CN" altLang="en-US" sz="1400" b="0"/>
                        <a:t>起步时间</a:t>
                      </a:r>
                      <a:endParaRPr lang="zh-CN" altLang="en-US" sz="1400" b="0"/>
                    </a:p>
                  </a:txBody>
                  <a:tcPr/>
                </a:tc>
                <a:tc>
                  <a:txBody>
                    <a:bodyPr/>
                    <a:p>
                      <a:pPr>
                        <a:buNone/>
                      </a:pPr>
                      <a:r>
                        <a:rPr lang="en-US" altLang="zh-CN" sz="1400" b="0"/>
                        <a:t>   </a:t>
                      </a:r>
                      <a:r>
                        <a:rPr lang="zh-CN" altLang="en-US" sz="1400" b="0"/>
                        <a:t>起步早</a:t>
                      </a:r>
                      <a:endParaRPr lang="zh-CN" altLang="en-US" sz="1400" b="0"/>
                    </a:p>
                  </a:txBody>
                  <a:tcPr/>
                </a:tc>
                <a:tc>
                  <a:txBody>
                    <a:bodyPr/>
                    <a:p>
                      <a:pPr>
                        <a:buNone/>
                      </a:pPr>
                      <a:r>
                        <a:rPr lang="en-US" altLang="zh-CN" sz="1400" b="0">
                          <a:sym typeface="+mn-ea"/>
                        </a:rPr>
                        <a:t>   </a:t>
                      </a:r>
                      <a:r>
                        <a:rPr lang="zh-CN" altLang="en-US" sz="1400" b="0">
                          <a:sym typeface="+mn-ea"/>
                        </a:rPr>
                        <a:t>起步晚</a:t>
                      </a:r>
                      <a:endParaRPr lang="zh-CN" altLang="en-US" sz="1400" b="0">
                        <a:sym typeface="+mn-ea"/>
                      </a:endParaRPr>
                    </a:p>
                  </a:txBody>
                  <a:tcPr/>
                </a:tc>
              </a:tr>
              <a:tr h="407670">
                <a:tc>
                  <a:txBody>
                    <a:bodyPr/>
                    <a:p>
                      <a:pPr>
                        <a:buNone/>
                      </a:pPr>
                      <a:r>
                        <a:rPr lang="zh-CN" altLang="en-US" sz="1400">
                          <a:sym typeface="+mn-ea"/>
                        </a:rPr>
                        <a:t>城镇化速度</a:t>
                      </a:r>
                      <a:endParaRPr lang="zh-CN" altLang="en-US" sz="1400">
                        <a:sym typeface="+mn-ea"/>
                      </a:endParaRPr>
                    </a:p>
                  </a:txBody>
                  <a:tcPr/>
                </a:tc>
                <a:tc>
                  <a:txBody>
                    <a:bodyPr/>
                    <a:p>
                      <a:pPr>
                        <a:buNone/>
                      </a:pPr>
                      <a:r>
                        <a:rPr lang="en-US" altLang="zh-CN" sz="1400">
                          <a:sym typeface="+mn-ea"/>
                        </a:rPr>
                        <a:t>19</a:t>
                      </a:r>
                      <a:r>
                        <a:rPr lang="zh-CN" altLang="en-US" sz="1400">
                          <a:sym typeface="+mn-ea"/>
                        </a:rPr>
                        <a:t>世纪初</a:t>
                      </a:r>
                      <a:r>
                        <a:rPr lang="en-US" altLang="zh-CN" sz="1400">
                          <a:sym typeface="+mn-ea"/>
                        </a:rPr>
                        <a:t>-1975</a:t>
                      </a:r>
                      <a:r>
                        <a:rPr lang="zh-CN" altLang="en-US" sz="1400">
                          <a:sym typeface="+mn-ea"/>
                        </a:rPr>
                        <a:t>年速度快，后速度减慢，经历完整三个阶段。</a:t>
                      </a:r>
                      <a:endParaRPr lang="zh-CN" altLang="en-US" sz="1400">
                        <a:sym typeface="+mn-ea"/>
                      </a:endParaRPr>
                    </a:p>
                  </a:txBody>
                  <a:tcPr/>
                </a:tc>
                <a:tc>
                  <a:txBody>
                    <a:bodyPr/>
                    <a:p>
                      <a:pPr>
                        <a:buNone/>
                      </a:pPr>
                      <a:r>
                        <a:rPr lang="en-US" altLang="zh-CN" sz="1400">
                          <a:sym typeface="+mn-ea"/>
                        </a:rPr>
                        <a:t>20</a:t>
                      </a:r>
                      <a:r>
                        <a:rPr lang="zh-CN" altLang="en-US" sz="1400">
                          <a:sym typeface="+mn-ea"/>
                        </a:rPr>
                        <a:t>世纪</a:t>
                      </a:r>
                      <a:r>
                        <a:rPr lang="en-US" altLang="zh-CN" sz="1400">
                          <a:sym typeface="+mn-ea"/>
                        </a:rPr>
                        <a:t>30</a:t>
                      </a:r>
                      <a:r>
                        <a:rPr lang="zh-CN" altLang="en-US" sz="1400">
                          <a:sym typeface="+mn-ea"/>
                        </a:rPr>
                        <a:t>年代至</a:t>
                      </a:r>
                      <a:r>
                        <a:rPr lang="en-US" altLang="zh-CN" sz="1400">
                          <a:sym typeface="+mn-ea"/>
                        </a:rPr>
                        <a:t>50</a:t>
                      </a:r>
                      <a:r>
                        <a:rPr lang="zh-CN" altLang="en-US" sz="1400">
                          <a:sym typeface="+mn-ea"/>
                        </a:rPr>
                        <a:t>年代之前速度慢，后加快发展</a:t>
                      </a:r>
                      <a:r>
                        <a:rPr lang="en-US" altLang="zh-CN" sz="1400">
                          <a:sym typeface="+mn-ea"/>
                        </a:rPr>
                        <a:t> </a:t>
                      </a:r>
                      <a:r>
                        <a:rPr lang="zh-CN" altLang="en-US" sz="1400">
                          <a:sym typeface="+mn-ea"/>
                        </a:rPr>
                        <a:t>，经历两个阶段</a:t>
                      </a:r>
                      <a:endParaRPr lang="zh-CN" altLang="en-US" sz="1400">
                        <a:sym typeface="+mn-ea"/>
                      </a:endParaRPr>
                    </a:p>
                  </a:txBody>
                  <a:tcPr/>
                </a:tc>
              </a:tr>
              <a:tr h="335280">
                <a:tc>
                  <a:txBody>
                    <a:bodyPr/>
                    <a:p>
                      <a:pPr>
                        <a:buNone/>
                      </a:pPr>
                      <a:r>
                        <a:rPr lang="zh-CN" altLang="en-US" sz="1400" b="0">
                          <a:sym typeface="+mn-ea"/>
                        </a:rPr>
                        <a:t>现阶段城镇化水平</a:t>
                      </a:r>
                      <a:endParaRPr lang="zh-CN" altLang="en-US" sz="1400" b="0">
                        <a:sym typeface="+mn-ea"/>
                      </a:endParaRPr>
                    </a:p>
                  </a:txBody>
                  <a:tcPr/>
                </a:tc>
                <a:tc>
                  <a:txBody>
                    <a:bodyPr/>
                    <a:p>
                      <a:pPr>
                        <a:buNone/>
                      </a:pPr>
                      <a:r>
                        <a:rPr lang="en-US" altLang="zh-CN" sz="1400" b="0"/>
                        <a:t>  </a:t>
                      </a:r>
                      <a:r>
                        <a:rPr lang="zh-CN" altLang="en-US" sz="1400" b="0"/>
                        <a:t>较高</a:t>
                      </a:r>
                      <a:endParaRPr lang="zh-CN" altLang="en-US" sz="1400" b="0"/>
                    </a:p>
                  </a:txBody>
                  <a:tcPr/>
                </a:tc>
                <a:tc>
                  <a:txBody>
                    <a:bodyPr/>
                    <a:p>
                      <a:pPr>
                        <a:buNone/>
                      </a:pPr>
                      <a:r>
                        <a:rPr lang="en-US" altLang="zh-CN" sz="1400" b="0"/>
                        <a:t> </a:t>
                      </a:r>
                      <a:r>
                        <a:rPr lang="zh-CN" altLang="en-US" sz="1400" b="0"/>
                        <a:t>较低</a:t>
                      </a:r>
                      <a:endParaRPr lang="zh-CN" altLang="en-US" sz="1400" b="0"/>
                    </a:p>
                  </a:txBody>
                  <a:tcPr/>
                </a:tc>
              </a:tr>
            </a:tbl>
          </a:graphicData>
        </a:graphic>
      </p:graphicFrame>
      <p:grpSp>
        <p:nvGrpSpPr>
          <p:cNvPr id="16" name="组合 15"/>
          <p:cNvGrpSpPr/>
          <p:nvPr/>
        </p:nvGrpSpPr>
        <p:grpSpPr>
          <a:xfrm>
            <a:off x="4551045" y="85725"/>
            <a:ext cx="4452620" cy="3089032"/>
            <a:chOff x="7096" y="292"/>
            <a:chExt cx="7358" cy="5070"/>
          </a:xfrm>
        </p:grpSpPr>
        <p:pic>
          <p:nvPicPr>
            <p:cNvPr id="12" name="图片 11"/>
            <p:cNvPicPr>
              <a:picLocks noChangeAspect="1"/>
            </p:cNvPicPr>
            <p:nvPr/>
          </p:nvPicPr>
          <p:blipFill>
            <a:blip r:embed="rId1">
              <a:lum bright="-18000" contrast="48000"/>
            </a:blip>
            <a:srcRect b="9027"/>
            <a:stretch>
              <a:fillRect/>
            </a:stretch>
          </p:blipFill>
          <p:spPr>
            <a:xfrm>
              <a:off x="7096" y="292"/>
              <a:ext cx="7358" cy="4714"/>
            </a:xfrm>
            <a:prstGeom prst="rect">
              <a:avLst/>
            </a:prstGeom>
          </p:spPr>
        </p:pic>
        <p:sp>
          <p:nvSpPr>
            <p:cNvPr id="15" name="Rectangle 13"/>
            <p:cNvSpPr/>
            <p:nvPr/>
          </p:nvSpPr>
          <p:spPr>
            <a:xfrm>
              <a:off x="8640" y="4910"/>
              <a:ext cx="5083" cy="452"/>
            </a:xfrm>
            <a:prstGeom prst="rect">
              <a:avLst/>
            </a:prstGeom>
            <a:noFill/>
            <a:ln w="9525">
              <a:noFill/>
            </a:ln>
          </p:spPr>
          <p:txBody>
            <a:bodyPr wrap="square" anchor="t" anchorCtr="0">
              <a:spAutoFit/>
            </a:bodyPr>
            <a:p>
              <a:pPr>
                <a:spcBef>
                  <a:spcPct val="50000"/>
                </a:spcBef>
              </a:pPr>
              <a:r>
                <a:rPr lang="en-US" altLang="zh-CN" sz="1200" b="1" dirty="0">
                  <a:latin typeface="微软雅黑 Light" panose="020B0502040204020203" charset="-122"/>
                  <a:ea typeface="微软雅黑 Light" panose="020B0502040204020203" charset="-122"/>
                </a:rPr>
                <a:t> </a:t>
              </a:r>
              <a:r>
                <a:rPr lang="zh-CN" altLang="en-US" sz="1200" b="1" dirty="0">
                  <a:latin typeface="微软雅黑 Light" panose="020B0502040204020203" charset="-122"/>
                  <a:ea typeface="微软雅黑 Light" panose="020B0502040204020203" charset="-122"/>
                </a:rPr>
                <a:t>世界各国城镇人口比例（</a:t>
              </a:r>
              <a:r>
                <a:rPr lang="en-US" altLang="zh-CN" sz="1200" b="1" dirty="0">
                  <a:latin typeface="微软雅黑 Light" panose="020B0502040204020203" charset="-122"/>
                  <a:ea typeface="微软雅黑 Light" panose="020B0502040204020203" charset="-122"/>
                </a:rPr>
                <a:t>2018</a:t>
              </a:r>
              <a:r>
                <a:rPr lang="zh-CN" altLang="en-US" sz="1200" b="1" dirty="0">
                  <a:latin typeface="微软雅黑 Light" panose="020B0502040204020203" charset="-122"/>
                  <a:ea typeface="微软雅黑 Light" panose="020B0502040204020203" charset="-122"/>
                </a:rPr>
                <a:t>年）</a:t>
              </a:r>
              <a:endParaRPr lang="zh-CN" altLang="en-US" sz="1200" b="1" dirty="0">
                <a:latin typeface="微软雅黑 Light" panose="020B0502040204020203" charset="-122"/>
                <a:ea typeface="微软雅黑 Light" panose="020B0502040204020203" charset="-122"/>
              </a:endParaRPr>
            </a:p>
          </p:txBody>
        </p:sp>
      </p:grpSp>
      <p:sp>
        <p:nvSpPr>
          <p:cNvPr id="17" name="矩形 16"/>
          <p:cNvSpPr/>
          <p:nvPr/>
        </p:nvSpPr>
        <p:spPr>
          <a:xfrm>
            <a:off x="1793875" y="3940175"/>
            <a:ext cx="852170" cy="258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1738630" y="4790440"/>
            <a:ext cx="793115" cy="298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矩形 12"/>
          <p:cNvSpPr/>
          <p:nvPr/>
        </p:nvSpPr>
        <p:spPr>
          <a:xfrm>
            <a:off x="5586095" y="3940175"/>
            <a:ext cx="852170" cy="258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5524500" y="4273550"/>
            <a:ext cx="3479165" cy="461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23"/>
          <p:cNvSpPr/>
          <p:nvPr/>
        </p:nvSpPr>
        <p:spPr>
          <a:xfrm>
            <a:off x="5586095" y="4810760"/>
            <a:ext cx="1043305" cy="258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1656715" y="4265295"/>
            <a:ext cx="3606165" cy="459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灯片编号占位符 1"/>
          <p:cNvSpPr>
            <a:spLocks noGrp="1"/>
          </p:cNvSpPr>
          <p:nvPr>
            <p:ph type="sldNum" sz="quarter" idx="12"/>
          </p:nvPr>
        </p:nvSpPr>
        <p:spPr>
          <a:xfrm>
            <a:off x="6978650" y="4792173"/>
            <a:ext cx="2025000" cy="237629"/>
          </a:xfrm>
        </p:spPr>
        <p:txBody>
          <a:bodyPr/>
          <a:p>
            <a:fld id="{49AE70B2-8BF9-45C0-BB95-33D1B9D3A854}" type="slidenum">
              <a:rPr lang="zh-CN" altLang="en-US" smtClean="0">
                <a:solidFill>
                  <a:schemeClr val="tx1"/>
                </a:solidFill>
              </a:rPr>
            </a:fld>
            <a:endParaRPr lang="zh-CN" altLang="en-US" smtClean="0">
              <a:solidFill>
                <a:schemeClr val="tx1"/>
              </a:solidFill>
            </a:endParaRPr>
          </a:p>
        </p:txBody>
      </p:sp>
      <p:grpSp>
        <p:nvGrpSpPr>
          <p:cNvPr id="37" name="组合 36"/>
          <p:cNvGrpSpPr/>
          <p:nvPr/>
        </p:nvGrpSpPr>
        <p:grpSpPr>
          <a:xfrm>
            <a:off x="98425" y="125730"/>
            <a:ext cx="4376420" cy="2753360"/>
            <a:chOff x="275" y="228"/>
            <a:chExt cx="6892" cy="4336"/>
          </a:xfrm>
        </p:grpSpPr>
        <p:pic>
          <p:nvPicPr>
            <p:cNvPr id="34" name="图片 33"/>
            <p:cNvPicPr>
              <a:picLocks noChangeAspect="1"/>
            </p:cNvPicPr>
            <p:nvPr/>
          </p:nvPicPr>
          <p:blipFill>
            <a:blip r:embed="rId2"/>
            <a:stretch>
              <a:fillRect/>
            </a:stretch>
          </p:blipFill>
          <p:spPr>
            <a:xfrm>
              <a:off x="275" y="228"/>
              <a:ext cx="6892" cy="4336"/>
            </a:xfrm>
            <a:prstGeom prst="rect">
              <a:avLst/>
            </a:prstGeom>
          </p:spPr>
        </p:pic>
        <p:sp>
          <p:nvSpPr>
            <p:cNvPr id="35" name="文本框 34"/>
            <p:cNvSpPr txBox="1"/>
            <p:nvPr/>
          </p:nvSpPr>
          <p:spPr>
            <a:xfrm>
              <a:off x="2311" y="897"/>
              <a:ext cx="1976" cy="386"/>
            </a:xfrm>
            <a:prstGeom prst="rect">
              <a:avLst/>
            </a:prstGeom>
            <a:noFill/>
          </p:spPr>
          <p:txBody>
            <a:bodyPr wrap="square" rtlCol="0">
              <a:spAutoFit/>
            </a:bodyPr>
            <a:p>
              <a:r>
                <a:rPr lang="zh-CN" altLang="en-US" sz="1000"/>
                <a:t>发达国家</a:t>
              </a:r>
              <a:endParaRPr lang="zh-CN" altLang="en-US" sz="1000"/>
            </a:p>
          </p:txBody>
        </p:sp>
        <p:sp>
          <p:nvSpPr>
            <p:cNvPr id="36" name="文本框 35"/>
            <p:cNvSpPr txBox="1"/>
            <p:nvPr/>
          </p:nvSpPr>
          <p:spPr>
            <a:xfrm>
              <a:off x="2311" y="1253"/>
              <a:ext cx="1976" cy="386"/>
            </a:xfrm>
            <a:prstGeom prst="rect">
              <a:avLst/>
            </a:prstGeom>
            <a:noFill/>
          </p:spPr>
          <p:txBody>
            <a:bodyPr wrap="square" rtlCol="0">
              <a:spAutoFit/>
            </a:bodyPr>
            <a:p>
              <a:r>
                <a:rPr lang="zh-CN" altLang="en-US" sz="1000"/>
                <a:t>发展中国家</a:t>
              </a:r>
              <a:endParaRPr lang="zh-CN" altLang="en-US" sz="1000"/>
            </a:p>
          </p:txBody>
        </p:sp>
      </p:grpSp>
      <p:pic>
        <p:nvPicPr>
          <p:cNvPr id="56331" name="Picture 11" descr="12"/>
          <p:cNvPicPr>
            <a:picLocks noChangeAspect="1"/>
          </p:cNvPicPr>
          <p:nvPr/>
        </p:nvPicPr>
        <p:blipFill>
          <a:blip r:embed="rId3"/>
          <a:stretch>
            <a:fillRect/>
          </a:stretch>
        </p:blipFill>
        <p:spPr>
          <a:xfrm>
            <a:off x="860425" y="2127568"/>
            <a:ext cx="287338" cy="287337"/>
          </a:xfrm>
          <a:prstGeom prst="rect">
            <a:avLst/>
          </a:prstGeom>
          <a:noFill/>
          <a:ln w="9525">
            <a:noFill/>
          </a:ln>
        </p:spPr>
      </p:pic>
      <p:pic>
        <p:nvPicPr>
          <p:cNvPr id="39" name="Picture 11" descr="12"/>
          <p:cNvPicPr>
            <a:picLocks noChangeAspect="1"/>
          </p:cNvPicPr>
          <p:nvPr/>
        </p:nvPicPr>
        <p:blipFill>
          <a:blip r:embed="rId3"/>
          <a:stretch>
            <a:fillRect/>
          </a:stretch>
        </p:blipFill>
        <p:spPr>
          <a:xfrm>
            <a:off x="2358390" y="2127568"/>
            <a:ext cx="287338" cy="287337"/>
          </a:xfrm>
          <a:prstGeom prst="rect">
            <a:avLst/>
          </a:prstGeom>
          <a:noFill/>
          <a:ln w="9525">
            <a:noFill/>
          </a:ln>
        </p:spPr>
      </p:pic>
      <p:pic>
        <p:nvPicPr>
          <p:cNvPr id="40" name="Picture 11" descr="12"/>
          <p:cNvPicPr>
            <a:picLocks noChangeAspect="1"/>
          </p:cNvPicPr>
          <p:nvPr/>
        </p:nvPicPr>
        <p:blipFill>
          <a:blip r:embed="rId3"/>
          <a:stretch>
            <a:fillRect/>
          </a:stretch>
        </p:blipFill>
        <p:spPr>
          <a:xfrm>
            <a:off x="2905760" y="569278"/>
            <a:ext cx="287338" cy="287337"/>
          </a:xfrm>
          <a:prstGeom prst="rect">
            <a:avLst/>
          </a:prstGeom>
          <a:noFill/>
          <a:ln w="9525">
            <a:noFill/>
          </a:ln>
        </p:spPr>
      </p:pic>
      <p:sp>
        <p:nvSpPr>
          <p:cNvPr id="3" name="椭圆 2"/>
          <p:cNvSpPr/>
          <p:nvPr/>
        </p:nvSpPr>
        <p:spPr>
          <a:xfrm rot="20460000">
            <a:off x="5685155" y="1075690"/>
            <a:ext cx="356235" cy="57467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500" fill="hold">
                                          <p:stCondLst>
                                            <p:cond delay="0"/>
                                          </p:stCondLst>
                                        </p:cTn>
                                        <p:tgtEl>
                                          <p:spTgt spid="56331"/>
                                        </p:tgtEl>
                                        <p:attrNameLst>
                                          <p:attrName>style.visibility</p:attrName>
                                        </p:attrNameLst>
                                      </p:cBhvr>
                                      <p:to>
                                        <p:strVal val="visible"/>
                                      </p:to>
                                    </p:set>
                                    <p:animEffect transition="in" filter="blinds(horizontal)">
                                      <p:cBhvr>
                                        <p:cTn id="7" dur="500"/>
                                        <p:tgtEl>
                                          <p:spTgt spid="5633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500" fill="hold">
                                          <p:stCondLst>
                                            <p:cond delay="0"/>
                                          </p:stCondLst>
                                        </p:cTn>
                                        <p:tgtEl>
                                          <p:spTgt spid="40"/>
                                        </p:tgtEl>
                                        <p:attrNameLst>
                                          <p:attrName>style.visibility</p:attrName>
                                        </p:attrNameLst>
                                      </p:cBhvr>
                                      <p:to>
                                        <p:strVal val="visible"/>
                                      </p:to>
                                    </p:set>
                                    <p:animEffect transition="in" filter="blinds(horizont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0" nodeType="clickEffect">
                                  <p:stCondLst>
                                    <p:cond delay="0"/>
                                  </p:stCondLst>
                                  <p:childTnLst>
                                    <p:animEffect transition="out" filter="blinds(horizontal)">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0" nodeType="clickEffect">
                                  <p:stCondLst>
                                    <p:cond delay="0"/>
                                  </p:stCondLst>
                                  <p:childTnLst>
                                    <p:animEffect transition="out" filter="blinds(horizontal)">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500" fill="hold">
                                          <p:stCondLst>
                                            <p:cond delay="0"/>
                                          </p:stCondLst>
                                        </p:cTn>
                                        <p:tgtEl>
                                          <p:spTgt spid="39"/>
                                        </p:tgtEl>
                                        <p:attrNameLst>
                                          <p:attrName>style.visibility</p:attrName>
                                        </p:attrNameLst>
                                      </p:cBhvr>
                                      <p:to>
                                        <p:strVal val="visible"/>
                                      </p:to>
                                    </p:set>
                                    <p:animEffect transition="in" filter="blinds(horizontal)">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grpId="0" nodeType="clickEffect">
                                  <p:stCondLst>
                                    <p:cond delay="0"/>
                                  </p:stCondLst>
                                  <p:childTnLst>
                                    <p:animEffect transition="out" filter="blinds(horizontal)">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grpId="0" nodeType="clickEffect">
                                  <p:stCondLst>
                                    <p:cond delay="0"/>
                                  </p:stCondLst>
                                  <p:childTnLst>
                                    <p:animEffect transition="out" filter="blinds(horizontal)">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grpId="0" nodeType="clickEffect">
                                  <p:stCondLst>
                                    <p:cond delay="0"/>
                                  </p:stCondLst>
                                  <p:childTnLst>
                                    <p:animEffect transition="out" filter="blinds(horizontal)">
                                      <p:cBhvr>
                                        <p:cTn id="46" dur="500"/>
                                        <p:tgtEl>
                                          <p:spTgt spid="24"/>
                                        </p:tgtEl>
                                      </p:cBhvr>
                                    </p:animEffect>
                                    <p:set>
                                      <p:cBhvr>
                                        <p:cTn id="47" dur="1" fill="hold">
                                          <p:stCondLst>
                                            <p:cond delay="499"/>
                                          </p:stCondLst>
                                        </p:cTn>
                                        <p:tgtEl>
                                          <p:spTgt spid="2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blinds(horizontal)">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9" grpId="0" bldLvl="0" animBg="1"/>
      <p:bldP spid="11" grpId="0" bldLvl="0" animBg="1"/>
      <p:bldP spid="13" grpId="0" bldLvl="0" animBg="1"/>
      <p:bldP spid="14" grpId="0" bldLvl="0" animBg="1"/>
      <p:bldP spid="24" grpId="0" bldLvl="0" animBg="1"/>
      <p:bldP spid="3" grpId="0" animBg="1"/>
    </p:bldLst>
  </p:timing>
</p:sld>
</file>

<file path=ppt/tags/tag1.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1.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2.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3.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4.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5*i*0"/>
  <p:tag name="KSO_WM_UNIT_BK_DARK_LIGHT" val="2"/>
  <p:tag name="KSO_WM_UNIT_LAYERLEVEL" val="1"/>
  <p:tag name="KSO_WM_TAG_VERSION" val="1.0"/>
  <p:tag name="KSO_WM_BEAUTIFY_FLAG" val="#wm#"/>
</p:tagLst>
</file>

<file path=ppt/tags/tag105.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6.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7.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8.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9.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1.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2.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3.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4.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6*i*0"/>
  <p:tag name="KSO_WM_UNIT_BK_DARK_LIGHT" val="2"/>
  <p:tag name="KSO_WM_UNIT_LAYERLEVEL" val="1"/>
  <p:tag name="KSO_WM_TAG_VERSION" val="1.0"/>
  <p:tag name="KSO_WM_BEAUTIFY_FLAG" val="#wm#"/>
</p:tagLst>
</file>

<file path=ppt/tags/tag115.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6.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7.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8.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9.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1.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2.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3.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4.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7*i*0"/>
  <p:tag name="KSO_WM_UNIT_BK_DARK_LIGHT" val="2"/>
  <p:tag name="KSO_WM_UNIT_LAYERLEVEL" val="1"/>
  <p:tag name="KSO_WM_TAG_VERSION" val="1.0"/>
  <p:tag name="KSO_WM_BEAUTIFY_FLAG" val="#wm#"/>
</p:tagLst>
</file>

<file path=ppt/tags/tag125.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6.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7.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8.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9.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1.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2.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3.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4.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5.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6.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8*i*0"/>
  <p:tag name="KSO_WM_UNIT_BK_DARK_LIGHT" val="2"/>
  <p:tag name="KSO_WM_UNIT_LAYERLEVEL" val="1"/>
  <p:tag name="KSO_WM_TAG_VERSION" val="1.0"/>
  <p:tag name="KSO_WM_BEAUTIFY_FLAG" val="#wm#"/>
</p:tagLst>
</file>

<file path=ppt/tags/tag137.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8.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9.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1.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2.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3.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4.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538"/>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538"/>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p="http://schemas.openxmlformats.org/presentationml/2006/main">
  <p:tag name="KSO_WM_TEMPLATE_THUMBS_INDEX" val="1、4、7、9、11、16、19、20、21、22、23、26、29、34、38"/>
  <p:tag name="KSO_WM_TEMPLATE_SUBCATEGORY" val="0"/>
  <p:tag name="KSO_WM_TEMPLATE_MASTER_TYPE" val="1"/>
  <p:tag name="KSO_WM_TEMPLATE_COLOR_TYPE" val="1"/>
  <p:tag name="KSO_WM_TEMPLATE_MASTER_THUMB_INDEX" val="12"/>
  <p:tag name="KSO_WM_TAG_VERSION" val="1.0"/>
  <p:tag name="KSO_WM_BEAUTIFY_FLAG" val="#wm#"/>
  <p:tag name="KSO_WM_TEMPLATE_CATEGORY" val="custom"/>
  <p:tag name="KSO_WM_TEMPLATE_INDEX" val="20204538"/>
</p:tagLst>
</file>

<file path=ppt/tags/tag151.xml><?xml version="1.0" encoding="utf-8"?>
<p:tagLst xmlns:p="http://schemas.openxmlformats.org/presentationml/2006/main">
  <p:tag name="KSO_WM_TEMPLATE_CATEGORY" val="custom"/>
  <p:tag name="KSO_WM_TEMPLATE_INDEX" val="20204538"/>
  <p:tag name="KSO_WM_TAG_VERSION" val="1.0"/>
  <p:tag name="KSO_WM_SLIDE_ID" val="custom20186579_1"/>
  <p:tag name="KSO_WM_SLIDE_INDEX" val="1"/>
  <p:tag name="KSO_WM_SLIDE_ITEM_CNT" val="0"/>
  <p:tag name="KSO_WM_SLIDE_LAYOUT" val="a_b"/>
  <p:tag name="KSO_WM_SLIDE_LAYOUT_CNT" val="1_1"/>
  <p:tag name="KSO_WM_SLIDE_TYPE" val="title"/>
  <p:tag name="KSO_WM_SLIDE_SUBTYPE" val="pureTxt"/>
  <p:tag name="KSO_WM_TEMPLATE_THUMBS_INDEX" val="1、5、6、7、8、10、13、14、16、17、18、19"/>
  <p:tag name="KSO_WM_BEAUTIFY_FLAG" val="#wm#"/>
  <p:tag name="KSO_WM_TEMPLATE_TOPIC_ID" val="2869567"/>
  <p:tag name="KSO_WM_TEMPLATE_OUTLINE_ID" val="6"/>
  <p:tag name="KSO_WM_TEMPLATE_SCENE_ID" val="1"/>
  <p:tag name="KSO_WM_TEMPLATE_JOB_ID" val="6"/>
  <p:tag name="KSO_WM_TEMPLATE_TOPIC_DEFAULT" val="0"/>
  <p:tag name="KSO_WM_TEMPLATE_SUBCATEGORY" val="0"/>
  <p:tag name="KSO_WM_TEMPLATE_MASTER_TYPE" val="1"/>
  <p:tag name="KSO_WM_TEMPLATE_COLOR_TYPE" val="1"/>
  <p:tag name="KSO_WM_TEMPLATE_MASTER_THUMB_INDEX" val="12"/>
</p:tagLst>
</file>

<file path=ppt/tags/tag152.xml><?xml version="1.0" encoding="utf-8"?>
<p:tagLst xmlns:p="http://schemas.openxmlformats.org/presentationml/2006/main">
  <p:tag name="KSO_WM_UNIT_PLACING_PICTURE_USER_VIEWPORT" val="{&quot;height&quot;:1926,&quot;width&quot;:1944}"/>
</p:tagLst>
</file>

<file path=ppt/tags/tag153.xml><?xml version="1.0" encoding="utf-8"?>
<p:tagLst xmlns:p="http://schemas.openxmlformats.org/presentationml/2006/main">
  <p:tag name="KSO_WM_BEAUTIFY_FLAG" val="#wm#"/>
  <p:tag name="KSO_WM_TEMPLATE_CATEGORY" val="custom"/>
  <p:tag name="KSO_WM_TEMPLATE_INDEX" val="20204538"/>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xml><?xml version="1.0" encoding="utf-8"?>
<p:tagLst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1.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2.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3.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4.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5.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6.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7.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3*i*0"/>
  <p:tag name="KSO_WM_UNIT_BK_DARK_LIGHT" val="2"/>
  <p:tag name="KSO_WM_UNIT_LAYERLEVEL" val="1"/>
  <p:tag name="KSO_WM_TAG_VERSION" val="1.0"/>
  <p:tag name="KSO_WM_BEAUTIFY_FLAG" val="#wm#"/>
</p:tagLst>
</file>

<file path=ppt/tags/tag88.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9.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1.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2.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3.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4.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5.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6.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4*i*0"/>
  <p:tag name="KSO_WM_UNIT_BK_DARK_LIGHT" val="2"/>
  <p:tag name="KSO_WM_UNIT_LAYERLEVEL" val="1"/>
  <p:tag name="KSO_WM_TAG_VERSION" val="1.0"/>
  <p:tag name="KSO_WM_BEAUTIFY_FLAG" val="#wm#"/>
</p:tagLst>
</file>

<file path=ppt/tags/tag97.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8.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9.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WPS主题色">
      <a:dk1>
        <a:srgbClr val="000000"/>
      </a:dk1>
      <a:lt1>
        <a:srgbClr val="FFFFFF"/>
      </a:lt1>
      <a:dk2>
        <a:srgbClr val="ECEEEF"/>
      </a:dk2>
      <a:lt2>
        <a:srgbClr val="FCFDFD"/>
      </a:lt2>
      <a:accent1>
        <a:srgbClr val="547D9D"/>
      </a:accent1>
      <a:accent2>
        <a:srgbClr val="437F81"/>
      </a:accent2>
      <a:accent3>
        <a:srgbClr val="4F7A5C"/>
      </a:accent3>
      <a:accent4>
        <a:srgbClr val="6E6D45"/>
      </a:accent4>
      <a:accent5>
        <a:srgbClr val="905E43"/>
      </a:accent5>
      <a:accent6>
        <a:srgbClr val="9D5458"/>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主题">
      <a:majorFont>
        <a:latin typeface="Calibri"/>
        <a:ea typeface="Calibri"/>
        <a:cs typeface="Calibri"/>
      </a:majorFont>
      <a:minorFont>
        <a:latin typeface="Helvetica"/>
        <a:ea typeface="Helvetica"/>
        <a:cs typeface="Helvetica"/>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1942</Words>
  <Application>WPS 演示</Application>
  <PresentationFormat>全屏显示(16:9)</PresentationFormat>
  <Paragraphs>272</Paragraphs>
  <Slides>17</Slides>
  <Notes>8</Notes>
  <HiddenSlides>0</HiddenSlides>
  <MMClips>0</MMClips>
  <ScaleCrop>false</ScaleCrop>
  <HeadingPairs>
    <vt:vector size="8" baseType="variant">
      <vt:variant>
        <vt:lpstr>已用的字体</vt:lpstr>
      </vt:variant>
      <vt:variant>
        <vt:i4>13</vt:i4>
      </vt:variant>
      <vt:variant>
        <vt:lpstr>主题</vt:lpstr>
      </vt:variant>
      <vt:variant>
        <vt:i4>1</vt:i4>
      </vt:variant>
      <vt:variant>
        <vt:lpstr>嵌入 OLE 服务器</vt:lpstr>
      </vt:variant>
      <vt:variant>
        <vt:i4>3</vt:i4>
      </vt:variant>
      <vt:variant>
        <vt:lpstr>幻灯片标题</vt:lpstr>
      </vt:variant>
      <vt:variant>
        <vt:i4>17</vt:i4>
      </vt:variant>
    </vt:vector>
  </HeadingPairs>
  <TitlesOfParts>
    <vt:vector size="34" baseType="lpstr">
      <vt:lpstr>Arial</vt:lpstr>
      <vt:lpstr>宋体</vt:lpstr>
      <vt:lpstr>Wingdings</vt:lpstr>
      <vt:lpstr>Calibri</vt:lpstr>
      <vt:lpstr>微软雅黑</vt:lpstr>
      <vt:lpstr>汉仪旗黑-85S</vt:lpstr>
      <vt:lpstr>黑体</vt:lpstr>
      <vt:lpstr>楷体</vt:lpstr>
      <vt:lpstr>华文细黑</vt:lpstr>
      <vt:lpstr>Times New Roman</vt:lpstr>
      <vt:lpstr>微软雅黑 Light</vt:lpstr>
      <vt:lpstr>华文新魏</vt:lpstr>
      <vt:lpstr>Arial Unicode MS</vt:lpstr>
      <vt:lpstr>1_Office 主题​​</vt:lpstr>
      <vt:lpstr>Excel.Chart.8</vt:lpstr>
      <vt:lpstr>Excel.Chart.8</vt:lpstr>
      <vt:lpstr>Excel.Chart.8</vt:lpstr>
      <vt:lpstr>PowerPoint 演示文稿</vt:lpstr>
      <vt:lpstr>PowerPoint 演示文稿</vt:lpstr>
      <vt:lpstr>PowerPoint 演示文稿</vt:lpstr>
      <vt:lpstr>2.2   城镇化</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微课名称：XXX微课</dc:title>
  <dc:creator>User</dc:creator>
  <cp:lastModifiedBy>zrh</cp:lastModifiedBy>
  <cp:revision>151</cp:revision>
  <dcterms:created xsi:type="dcterms:W3CDTF">2020-02-01T11:21:00Z</dcterms:created>
  <dcterms:modified xsi:type="dcterms:W3CDTF">2020-04-06T06:04:46Z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2052-11.8.2.8808</vt:lpwstr>
  </property>
</Properties>
</file>