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5.xml" ContentType="application/vnd.openxmlformats-officedocument.theme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heme/theme6.xml" ContentType="application/vnd.openxmlformats-officedocument.theme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notesSlides/notesSlide6.xml" ContentType="application/vnd.openxmlformats-officedocument.presentationml.notesSlide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notesSlides/notesSlide7.xml" ContentType="application/vnd.openxmlformats-officedocument.presentationml.notesSlide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notesSlides/notesSlide10.xml" ContentType="application/vnd.openxmlformats-officedocument.presentationml.notesSlide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notesSlides/notesSlide11.xml" ContentType="application/vnd.openxmlformats-officedocument.presentationml.notesSlide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notesSlides/notesSlide14.xml" ContentType="application/vnd.openxmlformats-officedocument.presentationml.notesSlide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notesSlides/notesSlide15.xml" ContentType="application/vnd.openxmlformats-officedocument.presentationml.notesSlide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notesSlides/notesSlide16.xml" ContentType="application/vnd.openxmlformats-officedocument.presentationml.notesSlide+xml"/>
  <Override PartName="/ppt/tags/tag269.xml" ContentType="application/vnd.openxmlformats-officedocument.presentationml.tags+xml"/>
  <Override PartName="/ppt/notesSlides/notesSlide17.xml" ContentType="application/vnd.openxmlformats-officedocument.presentationml.notesSlide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notesSlides/notesSlide18.xml" ContentType="application/vnd.openxmlformats-officedocument.presentationml.notesSlide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notesSlides/notesSlide19.xml" ContentType="application/vnd.openxmlformats-officedocument.presentationml.notesSlide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notesSlides/notesSlide20.xml" ContentType="application/vnd.openxmlformats-officedocument.presentationml.notesSlide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notesSlides/notesSlide21.xml" ContentType="application/vnd.openxmlformats-officedocument.presentationml.notesSlide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notesSlides/notesSlide22.xml" ContentType="application/vnd.openxmlformats-officedocument.presentationml.notesSlide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notesSlides/notesSlide23.xml" ContentType="application/vnd.openxmlformats-officedocument.presentationml.notesSlide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2"/>
    <p:sldMasterId id="2147483661" r:id="rId3"/>
    <p:sldMasterId id="2147483667" r:id="rId4"/>
    <p:sldMasterId id="2147483674" r:id="rId5"/>
  </p:sldMasterIdLst>
  <p:notesMasterIdLst>
    <p:notesMasterId r:id="rId31"/>
  </p:notesMasterIdLst>
  <p:sldIdLst>
    <p:sldId id="439" r:id="rId6"/>
    <p:sldId id="258" r:id="rId7"/>
    <p:sldId id="259" r:id="rId8"/>
    <p:sldId id="299" r:id="rId9"/>
    <p:sldId id="265" r:id="rId10"/>
    <p:sldId id="320" r:id="rId11"/>
    <p:sldId id="321" r:id="rId12"/>
    <p:sldId id="438" r:id="rId13"/>
    <p:sldId id="340" r:id="rId14"/>
    <p:sldId id="283" r:id="rId15"/>
    <p:sldId id="358" r:id="rId16"/>
    <p:sldId id="359" r:id="rId17"/>
    <p:sldId id="360" r:id="rId18"/>
    <p:sldId id="284" r:id="rId19"/>
    <p:sldId id="375" r:id="rId20"/>
    <p:sldId id="376" r:id="rId21"/>
    <p:sldId id="377" r:id="rId22"/>
    <p:sldId id="391" r:id="rId23"/>
    <p:sldId id="392" r:id="rId24"/>
    <p:sldId id="429" r:id="rId25"/>
    <p:sldId id="430" r:id="rId26"/>
    <p:sldId id="431" r:id="rId27"/>
    <p:sldId id="432" r:id="rId28"/>
    <p:sldId id="437" r:id="rId29"/>
    <p:sldId id="440" r:id="rId30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8F7"/>
    <a:srgbClr val="F2F2F2"/>
    <a:srgbClr val="FFFCDE"/>
    <a:srgbClr val="53B7BE"/>
    <a:srgbClr val="55B8BF"/>
    <a:srgbClr val="155558"/>
    <a:srgbClr val="FBC542"/>
    <a:srgbClr val="FF6000"/>
    <a:srgbClr val="4BAC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756" y="-108"/>
      </p:cViewPr>
      <p:guideLst>
        <p:guide orient="horz" pos="2038"/>
        <p:guide pos="3840"/>
        <p:guide pos="532"/>
        <p:guide pos="7199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F516B2-2A6A-4C03-876E-86A50C35C76A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60821-9F12-4C50-B5B3-4ADBC39F7A8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935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FDB6-6D2B-46C1-9FA1-D82906A37C3A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60821-9F12-4C50-B5B3-4ADBC39F7A80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60821-9F12-4C50-B5B3-4ADBC39F7A80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60821-9F12-4C50-B5B3-4ADBC39F7A80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60821-9F12-4C50-B5B3-4ADBC39F7A80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60821-9F12-4C50-B5B3-4ADBC39F7A80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60821-9F12-4C50-B5B3-4ADBC39F7A80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60821-9F12-4C50-B5B3-4ADBC39F7A80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60821-9F12-4C50-B5B3-4ADBC39F7A80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60821-9F12-4C50-B5B3-4ADBC39F7A80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60821-9F12-4C50-B5B3-4ADBC39F7A80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60821-9F12-4C50-B5B3-4ADBC39F7A80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60821-9F12-4C50-B5B3-4ADBC39F7A80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60821-9F12-4C50-B5B3-4ADBC39F7A80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60821-9F12-4C50-B5B3-4ADBC39F7A80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60821-9F12-4C50-B5B3-4ADBC39F7A80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60821-9F12-4C50-B5B3-4ADBC39F7A80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60821-9F12-4C50-B5B3-4ADBC39F7A80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60821-9F12-4C50-B5B3-4ADBC39F7A80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60821-9F12-4C50-B5B3-4ADBC39F7A80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60821-9F12-4C50-B5B3-4ADBC39F7A80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60821-9F12-4C50-B5B3-4ADBC39F7A80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60821-9F12-4C50-B5B3-4ADBC39F7A80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4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tags" Target="../tags/tag54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4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4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6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72.xml"/><Relationship Id="rId4" Type="http://schemas.openxmlformats.org/officeDocument/2006/relationships/tags" Target="../tags/tag7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77.xml"/><Relationship Id="rId4" Type="http://schemas.openxmlformats.org/officeDocument/2006/relationships/tags" Target="../tags/tag76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tags" Target="../tags/tag78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82.xml"/><Relationship Id="rId4" Type="http://schemas.openxmlformats.org/officeDocument/2006/relationships/tags" Target="../tags/tag8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5" Type="http://schemas.openxmlformats.org/officeDocument/2006/relationships/tags" Target="../tags/tag87.xml"/><Relationship Id="rId4" Type="http://schemas.openxmlformats.org/officeDocument/2006/relationships/tags" Target="../tags/tag86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96.xml"/><Relationship Id="rId3" Type="http://schemas.openxmlformats.org/officeDocument/2006/relationships/tags" Target="../tags/tag91.xml"/><Relationship Id="rId7" Type="http://schemas.openxmlformats.org/officeDocument/2006/relationships/tags" Target="../tags/tag95.xml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tags" Target="../tags/tag94.xml"/><Relationship Id="rId5" Type="http://schemas.openxmlformats.org/officeDocument/2006/relationships/tags" Target="../tags/tag93.xml"/><Relationship Id="rId4" Type="http://schemas.openxmlformats.org/officeDocument/2006/relationships/tags" Target="../tags/tag92.xml"/><Relationship Id="rId9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tags" Target="../tags/tag99.xml"/><Relationship Id="rId2" Type="http://schemas.openxmlformats.org/officeDocument/2006/relationships/tags" Target="../tags/tag98.xml"/><Relationship Id="rId1" Type="http://schemas.openxmlformats.org/officeDocument/2006/relationships/tags" Target="../tags/tag97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100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4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14.xml"/><Relationship Id="rId4" Type="http://schemas.openxmlformats.org/officeDocument/2006/relationships/tags" Target="../tags/tag11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118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12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9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13" Type="http://schemas.openxmlformats.org/officeDocument/2006/relationships/image" Target="../media/image4.png"/><Relationship Id="rId3" Type="http://schemas.openxmlformats.org/officeDocument/2006/relationships/tags" Target="../tags/tag11.xml"/><Relationship Id="rId7" Type="http://schemas.openxmlformats.org/officeDocument/2006/relationships/tags" Target="../tags/tag15.xml"/><Relationship Id="rId12" Type="http://schemas.openxmlformats.org/officeDocument/2006/relationships/image" Target="file:///C:\Users\1V994W2\PycharmProjects\PPT_Background_Generation/pic_temp/0_pic_quater_left_up.png" TargetMode="Externa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tags" Target="../tags/tag14.xml"/><Relationship Id="rId11" Type="http://schemas.openxmlformats.org/officeDocument/2006/relationships/image" Target="../media/image3.png"/><Relationship Id="rId5" Type="http://schemas.openxmlformats.org/officeDocument/2006/relationships/tags" Target="../tags/tag13.xml"/><Relationship Id="rId10" Type="http://schemas.openxmlformats.org/officeDocument/2006/relationships/slideMaster" Target="../slideMasters/slideMaster1.xml"/><Relationship Id="rId4" Type="http://schemas.openxmlformats.org/officeDocument/2006/relationships/tags" Target="../tags/tag12.xml"/><Relationship Id="rId9" Type="http://schemas.openxmlformats.org/officeDocument/2006/relationships/tags" Target="../tags/tag17.xml"/><Relationship Id="rId14" Type="http://schemas.openxmlformats.org/officeDocument/2006/relationships/image" Target="file:///C:\Users\1V994W2\PycharmProjects\PPT_Background_Generation/pic_temp/1_pic_quater_right_up.png" TargetMode="Externa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4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4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 smtClean="0"/>
              <a:t>原创设计小乖</a:t>
            </a:r>
            <a:r>
              <a:rPr lang="en-US" altLang="zh-CN" dirty="0" smtClean="0"/>
              <a:t>2013440355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BCB3-36B5-47D1-9B83-11762A4D77FA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DD51-8D06-41F2-B43F-5E808FCC562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 smtClean="0"/>
              <a:t>原创设计小乖</a:t>
            </a:r>
            <a:r>
              <a:rPr lang="en-US" altLang="zh-CN" dirty="0" smtClean="0"/>
              <a:t>2013440355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 smtClean="0"/>
              <a:t>原创设计小乖</a:t>
            </a:r>
            <a:r>
              <a:rPr lang="en-US" altLang="zh-CN" dirty="0" smtClean="0"/>
              <a:t>2013440355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ABCB3-36B5-47D1-9B83-11762A4D77FA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FDD51-8D06-41F2-B43F-5E808FCC562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90000" tIns="46800" rIns="90000" bIns="0" anchor="t" anchorCtr="0">
            <a:normAutofit/>
          </a:bodyPr>
          <a:lstStyle>
            <a:lvl1pPr algn="ctr">
              <a:defRPr sz="5400" spc="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90000" tIns="0" rIns="90000" bIns="46800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90000" tIns="46800" rIns="90000" bIns="0" anchor="t" anchorCtr="0">
            <a:normAutofit/>
          </a:bodyPr>
          <a:lstStyle>
            <a:lvl1pPr>
              <a:defRPr sz="3600" u="none" strike="noStrike" kern="1200" cap="none" spc="300" normalizeH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90000" tIns="0" rIns="90000" bIns="46800">
            <a:norm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2020/4/4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1" i="0" u="none" strike="noStrike" kern="1200" cap="none" spc="6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 smtClean="0"/>
              <a:t>原创设计小乖</a:t>
            </a:r>
            <a:r>
              <a:rPr lang="en-US" altLang="zh-CN" dirty="0" smtClean="0"/>
              <a:t>2013440355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bg>
      <p:bgPr>
        <a:blipFill rotWithShape="1">
          <a:blip r:embed="rId9"/>
          <a:stretch>
            <a:fillRect l="-11000" t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6" hasCustomPrompt="1"/>
            <p:custDataLst>
              <p:tags r:id="rId4"/>
            </p:custDataLst>
          </p:nvPr>
        </p:nvSpPr>
        <p:spPr>
          <a:xfrm>
            <a:off x="6432557" y="4663914"/>
            <a:ext cx="1910715" cy="408991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342891" marR="0" indent="-342891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ClrTx/>
              <a:buSzPts val="1600"/>
              <a:buFont typeface="Arial" panose="020B0604020202020204" pitchFamily="34" charset="0"/>
              <a:buNone/>
              <a:defRPr sz="160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 hasCustomPrompt="1"/>
            <p:custDataLst>
              <p:tags r:id="rId5"/>
            </p:custDataLst>
          </p:nvPr>
        </p:nvSpPr>
        <p:spPr>
          <a:xfrm>
            <a:off x="6432557" y="5138953"/>
            <a:ext cx="1910715" cy="408991"/>
          </a:xfrm>
          <a:prstGeom prst="rect">
            <a:avLst/>
          </a:prstGeom>
        </p:spPr>
        <p:txBody>
          <a:bodyPr vert="horz" wrap="square" lIns="0" tIns="0" rIns="0" bIns="0" anchor="t" anchorCtr="0">
            <a:normAutofit/>
          </a:bodyPr>
          <a:lstStyle>
            <a:lvl1pPr marL="342891" marR="0" indent="-342891" algn="l" rtl="0" eaLnBrk="1" fontAlgn="auto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ClrTx/>
              <a:buSzPts val="1600"/>
              <a:buFont typeface="Arial" panose="020B0604020202020204" pitchFamily="34" charset="0"/>
              <a:buNone/>
              <a:defRPr sz="1600" b="0" spc="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Clr>
                <a:schemeClr val="tx1">
                  <a:lumMod val="100000"/>
                </a:schemeClr>
              </a:buClr>
              <a:buSzPts val="1600"/>
              <a:buFont typeface="Arial" panose="020B0604020202020204" pitchFamily="34" charset="0"/>
              <a:buNone/>
            </a:pPr>
            <a:r>
              <a:rPr lang="zh-CN" altLang="en-US"/>
              <a:t>编辑文本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6432556" y="3188625"/>
            <a:ext cx="4826000" cy="1111387"/>
          </a:xfrm>
        </p:spPr>
        <p:txBody>
          <a:bodyPr vert="horz" wrap="square" lIns="0" tIns="0" rIns="0" bIns="0" anchor="t" anchorCtr="0"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 panose="020B0604020202020204" pitchFamily="34" charset="0"/>
              <a:buNone/>
              <a:defRPr sz="1800" b="0" spc="267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189" indent="0" algn="ctr">
              <a:buNone/>
            </a:lvl2pPr>
            <a:lvl3pPr marL="914377" indent="0" algn="ctr">
              <a:buNone/>
            </a:lvl3pPr>
            <a:lvl4pPr marL="1371566" indent="0" algn="ctr">
              <a:buNone/>
            </a:lvl4pPr>
            <a:lvl5pPr marL="1828754" indent="0" algn="ctr">
              <a:buNone/>
            </a:lvl5pPr>
            <a:lvl6pPr marL="2285943" indent="0" algn="ctr">
              <a:buNone/>
            </a:lvl6pPr>
            <a:lvl7pPr marL="2743131" indent="0" algn="ctr">
              <a:buNone/>
            </a:lvl7pPr>
            <a:lvl8pPr marL="3200320" indent="0" algn="ctr">
              <a:buNone/>
            </a:lvl8pPr>
            <a:lvl9pPr marL="3657509" indent="0" algn="ctr">
              <a:buNone/>
            </a:lvl9pPr>
          </a:lstStyle>
          <a:p>
            <a:r>
              <a:rPr lang="zh-CN" altLang="en-US"/>
              <a:t>单击此处编辑副标题</a:t>
            </a:r>
          </a:p>
        </p:txBody>
      </p:sp>
      <p:sp>
        <p:nvSpPr>
          <p:cNvPr id="2" name="标题 1"/>
          <p:cNvSpPr>
            <a:spLocks noGrp="1"/>
          </p:cNvSpPr>
          <p:nvPr>
            <p:ph type="ctrTitle" idx="13" hasCustomPrompt="1"/>
            <p:custDataLst>
              <p:tags r:id="rId7"/>
            </p:custDataLst>
          </p:nvPr>
        </p:nvSpPr>
        <p:spPr>
          <a:xfrm>
            <a:off x="6432558" y="2013096"/>
            <a:ext cx="4825365" cy="971035"/>
          </a:xfrm>
        </p:spPr>
        <p:txBody>
          <a:bodyPr vert="horz" wrap="square" lIns="0" tIns="0" rIns="0" bIns="0" anchor="ctr" anchorCtr="0"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Pts val="5400"/>
              <a:buFont typeface="Arial" panose="020B0604020202020204" pitchFamily="34" charset="0"/>
              <a:buNone/>
              <a:defRPr sz="5400" b="0" spc="800">
                <a:solidFill>
                  <a:schemeClr val="tx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</p:spTree>
    <p:extLst>
      <p:ext uri="{BB962C8B-B14F-4D97-AF65-F5344CB8AC3E}">
        <p14:creationId xmlns:p14="http://schemas.microsoft.com/office/powerpoint/2010/main" val="3938049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1"/>
            </p:custDataLst>
          </p:nvPr>
        </p:nvGrpSpPr>
        <p:grpSpPr>
          <a:xfrm>
            <a:off x="0" y="0"/>
            <a:ext cx="12192000" cy="588840"/>
            <a:chOff x="0" y="0"/>
            <a:chExt cx="12192000" cy="588767"/>
          </a:xfrm>
        </p:grpSpPr>
        <p:pic>
          <p:nvPicPr>
            <p:cNvPr id="9" name="图片 8"/>
            <p:cNvPicPr/>
            <p:nvPr userDrawn="1">
              <p:custDataLst>
                <p:tags r:id="rId8"/>
              </p:custDataLst>
            </p:nvPr>
          </p:nvPicPr>
          <p:blipFill>
            <a:blip r:embed="rId11" r:link="rId12" cstate="screen"/>
            <a:stretch>
              <a:fillRect/>
            </a:stretch>
          </p:blipFill>
          <p:spPr>
            <a:xfrm>
              <a:off x="0" y="0"/>
              <a:ext cx="720090" cy="588767"/>
            </a:xfrm>
            <a:prstGeom prst="rect">
              <a:avLst/>
            </a:prstGeom>
          </p:spPr>
        </p:pic>
        <p:pic>
          <p:nvPicPr>
            <p:cNvPr id="8" name="图片 7"/>
            <p:cNvPicPr/>
            <p:nvPr userDrawn="1">
              <p:custDataLst>
                <p:tags r:id="rId9"/>
              </p:custDataLst>
            </p:nvPr>
          </p:nvPicPr>
          <p:blipFill>
            <a:blip r:embed="rId13" r:link="rId14" cstate="screen"/>
            <a:stretch>
              <a:fillRect/>
            </a:stretch>
          </p:blipFill>
          <p:spPr>
            <a:xfrm>
              <a:off x="11471910" y="0"/>
              <a:ext cx="720090" cy="588767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3" y="443289"/>
            <a:ext cx="10852237" cy="442019"/>
          </a:xfrm>
        </p:spPr>
        <p:txBody>
          <a:bodyPr vert="horz" wrap="square" lIns="120224" tIns="62652" rIns="120224" bIns="62652" rtlCol="0" anchor="ctr" anchorCtr="0">
            <a:normAutofit/>
          </a:bodyPr>
          <a:lstStyle>
            <a:lvl1pPr marL="0" marR="0" lvl="0" algn="l" defTabSz="121917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67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626"/>
            <a:ext cx="5283243" cy="5389572"/>
          </a:xfrm>
        </p:spPr>
        <p:txBody>
          <a:bodyPr vert="horz" wrap="square" lIns="120224" tIns="62652" rIns="120224" bIns="62652" rtlCol="0">
            <a:normAutofit/>
          </a:bodyPr>
          <a:lstStyle>
            <a:lvl1pPr marL="228594" marR="0" lvl="0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783" marR="0" lvl="1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tabLst>
                <a:tab pos="2146246" algn="l"/>
              </a:tabLst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2971" marR="0" lvl="2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600160" marR="0" lvl="3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7349" marR="0" lvl="4" indent="-228594" algn="l" defTabSz="121917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333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  <a:p>
            <a:pPr lvl="1"/>
            <a:r>
              <a:rPr>
                <a:sym typeface="+mn-ea"/>
              </a:rPr>
              <a:t>第二级</a:t>
            </a:r>
          </a:p>
          <a:p>
            <a:pPr lvl="2"/>
            <a:r>
              <a:rPr>
                <a:sym typeface="+mn-ea"/>
              </a:rPr>
              <a:t>第三级</a:t>
            </a:r>
          </a:p>
          <a:p>
            <a:pPr lvl="3"/>
            <a:r>
              <a:rPr>
                <a:sym typeface="+mn-ea"/>
              </a:rPr>
              <a:t>第四级</a:t>
            </a:r>
          </a:p>
          <a:p>
            <a:pPr lvl="4"/>
            <a:r>
              <a:rPr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626"/>
            <a:ext cx="5283243" cy="5389572"/>
          </a:xfrm>
        </p:spPr>
        <p:txBody>
          <a:bodyPr wrap="square" lIns="120224" tIns="62652" rIns="120224" bIns="62652">
            <a:normAutofit/>
          </a:bodyPr>
          <a:lstStyle>
            <a:lvl1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eaLnBrk="1" fontAlgn="auto" latinLnBrk="0" hangingPunct="1">
              <a:defRPr sz="16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879743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4116000" y="6350618"/>
            <a:ext cx="396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8610600" y="6350618"/>
            <a:ext cx="2700000" cy="316839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3672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13" Type="http://schemas.openxmlformats.org/officeDocument/2006/relationships/tags" Target="../tags/tag23.xml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12" Type="http://schemas.openxmlformats.org/officeDocument/2006/relationships/tags" Target="../tags/tag2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tags" Target="../tags/tag21.xml"/><Relationship Id="rId5" Type="http://schemas.openxmlformats.org/officeDocument/2006/relationships/slideLayout" Target="../slideLayouts/slideLayout12.xml"/><Relationship Id="rId10" Type="http://schemas.openxmlformats.org/officeDocument/2006/relationships/tags" Target="../tags/tag20.xml"/><Relationship Id="rId4" Type="http://schemas.openxmlformats.org/officeDocument/2006/relationships/slideLayout" Target="../slideLayouts/slideLayout11.xml"/><Relationship Id="rId9" Type="http://schemas.openxmlformats.org/officeDocument/2006/relationships/tags" Target="../tags/tag19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tags" Target="../tags/tag34.xml"/><Relationship Id="rId12" Type="http://schemas.openxmlformats.org/officeDocument/2006/relationships/tags" Target="../tags/tag39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3.xml"/><Relationship Id="rId11" Type="http://schemas.openxmlformats.org/officeDocument/2006/relationships/tags" Target="../tags/tag38.xml"/><Relationship Id="rId5" Type="http://schemas.openxmlformats.org/officeDocument/2006/relationships/slideLayout" Target="../slideLayouts/slideLayout18.xml"/><Relationship Id="rId10" Type="http://schemas.openxmlformats.org/officeDocument/2006/relationships/tags" Target="../tags/tag37.xml"/><Relationship Id="rId4" Type="http://schemas.openxmlformats.org/officeDocument/2006/relationships/slideLayout" Target="../slideLayouts/slideLayout17.xml"/><Relationship Id="rId9" Type="http://schemas.openxmlformats.org/officeDocument/2006/relationships/tags" Target="../tags/tag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46.xml"/><Relationship Id="rId13" Type="http://schemas.openxmlformats.org/officeDocument/2006/relationships/tags" Target="../tags/tag51.xml"/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4.xml"/><Relationship Id="rId12" Type="http://schemas.openxmlformats.org/officeDocument/2006/relationships/tags" Target="../tags/tag5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tags" Target="../tags/tag49.xml"/><Relationship Id="rId5" Type="http://schemas.openxmlformats.org/officeDocument/2006/relationships/slideLayout" Target="../slideLayouts/slideLayout23.xml"/><Relationship Id="rId10" Type="http://schemas.openxmlformats.org/officeDocument/2006/relationships/tags" Target="../tags/tag48.xml"/><Relationship Id="rId4" Type="http://schemas.openxmlformats.org/officeDocument/2006/relationships/slideLayout" Target="../slideLayouts/slideLayout22.xml"/><Relationship Id="rId9" Type="http://schemas.openxmlformats.org/officeDocument/2006/relationships/tags" Target="../tags/tag47.xml"/><Relationship Id="rId14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ags" Target="../tags/tag62.xml"/><Relationship Id="rId18" Type="http://schemas.openxmlformats.org/officeDocument/2006/relationships/tags" Target="../tags/tag6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5.xml"/><Relationship Id="rId17" Type="http://schemas.openxmlformats.org/officeDocument/2006/relationships/tags" Target="../tags/tag66.xml"/><Relationship Id="rId2" Type="http://schemas.openxmlformats.org/officeDocument/2006/relationships/slideLayout" Target="../slideLayouts/slideLayout26.xml"/><Relationship Id="rId16" Type="http://schemas.openxmlformats.org/officeDocument/2006/relationships/tags" Target="../tags/tag65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ags" Target="../tags/tag64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ags" Target="../tags/tag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C:\Users\lys\Desktop\mt-fuji-2232246_960_720.jpgmt-fuji-2232246_960_720"/>
          <p:cNvPicPr>
            <a:picLocks noChangeAspect="1"/>
          </p:cNvPicPr>
          <p:nvPr userDrawn="1"/>
        </p:nvPicPr>
        <p:blipFill>
          <a:blip r:embed="rId9"/>
          <a:srcRect t="7484" b="7484"/>
          <a:stretch>
            <a:fillRect/>
          </a:stretch>
        </p:blipFill>
        <p:spPr>
          <a:xfrm>
            <a:off x="-17780" y="-12700"/>
            <a:ext cx="12215495" cy="69138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86" r:id="rId6"/>
    <p:sldLayoutId id="2147483687" r:id="rId7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0"/>
            </p:custDataLst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C:\Users\lys\Desktop\mt-fuji-2232246_960_720.jpgmt-fuji-2232246_960_720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/>
          <a:srcRect t="7484" b="7484"/>
          <a:stretch>
            <a:fillRect/>
          </a:stretch>
        </p:blipFill>
        <p:spPr>
          <a:xfrm>
            <a:off x="-17780" y="-12700"/>
            <a:ext cx="12215495" cy="69138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C:\Users\lys\Desktop\mt-fuji-2232246_960_720.jpgmt-fuji-2232246_960_720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/>
          <a:srcRect t="7484" b="7484"/>
          <a:stretch>
            <a:fillRect/>
          </a:stretch>
        </p:blipFill>
        <p:spPr>
          <a:xfrm>
            <a:off x="-17780" y="-12700"/>
            <a:ext cx="12215495" cy="69138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0"/>
            </p:custDataLst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 descr="C:\Users\lys\Desktop\mt-fuji-2232246_960_720.jpgmt-fuji-2232246_960_720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4"/>
          <a:srcRect t="7484" b="7484"/>
          <a:stretch>
            <a:fillRect/>
          </a:stretch>
        </p:blipFill>
        <p:spPr>
          <a:xfrm>
            <a:off x="-17780" y="-12700"/>
            <a:ext cx="12215495" cy="69138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2020/4/4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fontAlgn="auto" latinLnBrk="0" hangingPunct="1">
        <a:lnSpc>
          <a:spcPct val="12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75000"/>
              <a:lumOff val="2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25.xml"/><Relationship Id="rId13" Type="http://schemas.openxmlformats.org/officeDocument/2006/relationships/tags" Target="../tags/tag230.xml"/><Relationship Id="rId18" Type="http://schemas.openxmlformats.org/officeDocument/2006/relationships/slideLayout" Target="../slideLayouts/slideLayout20.xml"/><Relationship Id="rId3" Type="http://schemas.openxmlformats.org/officeDocument/2006/relationships/tags" Target="../tags/tag220.xml"/><Relationship Id="rId7" Type="http://schemas.openxmlformats.org/officeDocument/2006/relationships/tags" Target="../tags/tag224.xml"/><Relationship Id="rId12" Type="http://schemas.openxmlformats.org/officeDocument/2006/relationships/tags" Target="../tags/tag229.xml"/><Relationship Id="rId17" Type="http://schemas.openxmlformats.org/officeDocument/2006/relationships/tags" Target="../tags/tag234.xml"/><Relationship Id="rId2" Type="http://schemas.openxmlformats.org/officeDocument/2006/relationships/tags" Target="../tags/tag219.xml"/><Relationship Id="rId16" Type="http://schemas.openxmlformats.org/officeDocument/2006/relationships/tags" Target="../tags/tag233.xml"/><Relationship Id="rId20" Type="http://schemas.openxmlformats.org/officeDocument/2006/relationships/image" Target="../media/image22.png"/><Relationship Id="rId1" Type="http://schemas.openxmlformats.org/officeDocument/2006/relationships/tags" Target="../tags/tag218.xml"/><Relationship Id="rId6" Type="http://schemas.openxmlformats.org/officeDocument/2006/relationships/tags" Target="../tags/tag223.xml"/><Relationship Id="rId11" Type="http://schemas.openxmlformats.org/officeDocument/2006/relationships/tags" Target="../tags/tag228.xml"/><Relationship Id="rId5" Type="http://schemas.openxmlformats.org/officeDocument/2006/relationships/tags" Target="../tags/tag222.xml"/><Relationship Id="rId15" Type="http://schemas.openxmlformats.org/officeDocument/2006/relationships/tags" Target="../tags/tag232.xml"/><Relationship Id="rId10" Type="http://schemas.openxmlformats.org/officeDocument/2006/relationships/tags" Target="../tags/tag227.xml"/><Relationship Id="rId19" Type="http://schemas.openxmlformats.org/officeDocument/2006/relationships/notesSlide" Target="../notesSlides/notesSlide10.xml"/><Relationship Id="rId4" Type="http://schemas.openxmlformats.org/officeDocument/2006/relationships/tags" Target="../tags/tag221.xml"/><Relationship Id="rId9" Type="http://schemas.openxmlformats.org/officeDocument/2006/relationships/tags" Target="../tags/tag226.xml"/><Relationship Id="rId14" Type="http://schemas.openxmlformats.org/officeDocument/2006/relationships/tags" Target="../tags/tag23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237.xml"/><Relationship Id="rId7" Type="http://schemas.openxmlformats.org/officeDocument/2006/relationships/tags" Target="../tags/tag241.xml"/><Relationship Id="rId2" Type="http://schemas.openxmlformats.org/officeDocument/2006/relationships/tags" Target="../tags/tag236.xml"/><Relationship Id="rId1" Type="http://schemas.openxmlformats.org/officeDocument/2006/relationships/tags" Target="../tags/tag235.xml"/><Relationship Id="rId6" Type="http://schemas.openxmlformats.org/officeDocument/2006/relationships/tags" Target="../tags/tag240.xml"/><Relationship Id="rId5" Type="http://schemas.openxmlformats.org/officeDocument/2006/relationships/tags" Target="../tags/tag239.xml"/><Relationship Id="rId4" Type="http://schemas.openxmlformats.org/officeDocument/2006/relationships/tags" Target="../tags/tag238.xml"/><Relationship Id="rId9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244.xml"/><Relationship Id="rId7" Type="http://schemas.openxmlformats.org/officeDocument/2006/relationships/tags" Target="../tags/tag248.xml"/><Relationship Id="rId2" Type="http://schemas.openxmlformats.org/officeDocument/2006/relationships/tags" Target="../tags/tag243.xml"/><Relationship Id="rId1" Type="http://schemas.openxmlformats.org/officeDocument/2006/relationships/tags" Target="../tags/tag242.xml"/><Relationship Id="rId6" Type="http://schemas.openxmlformats.org/officeDocument/2006/relationships/tags" Target="../tags/tag247.xml"/><Relationship Id="rId11" Type="http://schemas.openxmlformats.org/officeDocument/2006/relationships/image" Target="../media/image24.png"/><Relationship Id="rId5" Type="http://schemas.openxmlformats.org/officeDocument/2006/relationships/tags" Target="../tags/tag246.xml"/><Relationship Id="rId10" Type="http://schemas.openxmlformats.org/officeDocument/2006/relationships/image" Target="../media/image23.png"/><Relationship Id="rId4" Type="http://schemas.openxmlformats.org/officeDocument/2006/relationships/tags" Target="../tags/tag245.xml"/><Relationship Id="rId9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251.xml"/><Relationship Id="rId7" Type="http://schemas.openxmlformats.org/officeDocument/2006/relationships/tags" Target="../tags/tag255.xml"/><Relationship Id="rId2" Type="http://schemas.openxmlformats.org/officeDocument/2006/relationships/tags" Target="../tags/tag250.xml"/><Relationship Id="rId1" Type="http://schemas.openxmlformats.org/officeDocument/2006/relationships/tags" Target="../tags/tag249.xml"/><Relationship Id="rId6" Type="http://schemas.openxmlformats.org/officeDocument/2006/relationships/tags" Target="../tags/tag254.xml"/><Relationship Id="rId11" Type="http://schemas.openxmlformats.org/officeDocument/2006/relationships/image" Target="../media/image27.png"/><Relationship Id="rId5" Type="http://schemas.openxmlformats.org/officeDocument/2006/relationships/tags" Target="../tags/tag253.xml"/><Relationship Id="rId10" Type="http://schemas.openxmlformats.org/officeDocument/2006/relationships/image" Target="../media/image26.png"/><Relationship Id="rId4" Type="http://schemas.openxmlformats.org/officeDocument/2006/relationships/tags" Target="../tags/tag252.xml"/><Relationship Id="rId9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258.xml"/><Relationship Id="rId7" Type="http://schemas.openxmlformats.org/officeDocument/2006/relationships/tags" Target="../tags/tag262.xml"/><Relationship Id="rId12" Type="http://schemas.openxmlformats.org/officeDocument/2006/relationships/image" Target="../media/image30.png"/><Relationship Id="rId2" Type="http://schemas.openxmlformats.org/officeDocument/2006/relationships/tags" Target="../tags/tag257.xml"/><Relationship Id="rId1" Type="http://schemas.openxmlformats.org/officeDocument/2006/relationships/tags" Target="../tags/tag256.xml"/><Relationship Id="rId6" Type="http://schemas.openxmlformats.org/officeDocument/2006/relationships/tags" Target="../tags/tag261.xml"/><Relationship Id="rId11" Type="http://schemas.openxmlformats.org/officeDocument/2006/relationships/image" Target="../media/image29.png"/><Relationship Id="rId5" Type="http://schemas.openxmlformats.org/officeDocument/2006/relationships/tags" Target="../tags/tag260.xml"/><Relationship Id="rId10" Type="http://schemas.openxmlformats.org/officeDocument/2006/relationships/image" Target="../media/image28.png"/><Relationship Id="rId4" Type="http://schemas.openxmlformats.org/officeDocument/2006/relationships/tags" Target="../tags/tag259.xml"/><Relationship Id="rId9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3" Type="http://schemas.openxmlformats.org/officeDocument/2006/relationships/tags" Target="../tags/tag265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64.xml"/><Relationship Id="rId1" Type="http://schemas.openxmlformats.org/officeDocument/2006/relationships/tags" Target="../tags/tag263.xml"/><Relationship Id="rId6" Type="http://schemas.openxmlformats.org/officeDocument/2006/relationships/tags" Target="../tags/tag268.xml"/><Relationship Id="rId5" Type="http://schemas.openxmlformats.org/officeDocument/2006/relationships/tags" Target="../tags/tag267.xml"/><Relationship Id="rId10" Type="http://schemas.openxmlformats.org/officeDocument/2006/relationships/image" Target="../media/image32.png"/><Relationship Id="rId4" Type="http://schemas.openxmlformats.org/officeDocument/2006/relationships/tags" Target="../tags/tag266.xml"/><Relationship Id="rId9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9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272.xml"/><Relationship Id="rId7" Type="http://schemas.openxmlformats.org/officeDocument/2006/relationships/tags" Target="../tags/tag276.xml"/><Relationship Id="rId2" Type="http://schemas.openxmlformats.org/officeDocument/2006/relationships/tags" Target="../tags/tag271.xml"/><Relationship Id="rId1" Type="http://schemas.openxmlformats.org/officeDocument/2006/relationships/tags" Target="../tags/tag270.xml"/><Relationship Id="rId6" Type="http://schemas.openxmlformats.org/officeDocument/2006/relationships/tags" Target="../tags/tag275.xml"/><Relationship Id="rId5" Type="http://schemas.openxmlformats.org/officeDocument/2006/relationships/tags" Target="../tags/tag274.xml"/><Relationship Id="rId10" Type="http://schemas.openxmlformats.org/officeDocument/2006/relationships/image" Target="../media/image34.png"/><Relationship Id="rId4" Type="http://schemas.openxmlformats.org/officeDocument/2006/relationships/tags" Target="../tags/tag273.xml"/><Relationship Id="rId9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279.xml"/><Relationship Id="rId7" Type="http://schemas.openxmlformats.org/officeDocument/2006/relationships/tags" Target="../tags/tag283.xml"/><Relationship Id="rId2" Type="http://schemas.openxmlformats.org/officeDocument/2006/relationships/tags" Target="../tags/tag278.xml"/><Relationship Id="rId1" Type="http://schemas.openxmlformats.org/officeDocument/2006/relationships/tags" Target="../tags/tag277.xml"/><Relationship Id="rId6" Type="http://schemas.openxmlformats.org/officeDocument/2006/relationships/tags" Target="../tags/tag282.xml"/><Relationship Id="rId5" Type="http://schemas.openxmlformats.org/officeDocument/2006/relationships/tags" Target="../tags/tag281.xml"/><Relationship Id="rId10" Type="http://schemas.openxmlformats.org/officeDocument/2006/relationships/image" Target="../media/image35.png"/><Relationship Id="rId4" Type="http://schemas.openxmlformats.org/officeDocument/2006/relationships/tags" Target="../tags/tag280.xml"/><Relationship Id="rId9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0.xml"/><Relationship Id="rId3" Type="http://schemas.openxmlformats.org/officeDocument/2006/relationships/tags" Target="../tags/tag286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85.xml"/><Relationship Id="rId1" Type="http://schemas.openxmlformats.org/officeDocument/2006/relationships/tags" Target="../tags/tag284.xml"/><Relationship Id="rId6" Type="http://schemas.openxmlformats.org/officeDocument/2006/relationships/tags" Target="../tags/tag289.xml"/><Relationship Id="rId5" Type="http://schemas.openxmlformats.org/officeDocument/2006/relationships/tags" Target="../tags/tag288.xml"/><Relationship Id="rId4" Type="http://schemas.openxmlformats.org/officeDocument/2006/relationships/tags" Target="../tags/tag287.xml"/><Relationship Id="rId9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97.xml"/><Relationship Id="rId3" Type="http://schemas.openxmlformats.org/officeDocument/2006/relationships/tags" Target="../tags/tag292.xml"/><Relationship Id="rId7" Type="http://schemas.openxmlformats.org/officeDocument/2006/relationships/tags" Target="../tags/tag296.xml"/><Relationship Id="rId2" Type="http://schemas.openxmlformats.org/officeDocument/2006/relationships/tags" Target="../tags/tag291.xml"/><Relationship Id="rId1" Type="http://schemas.openxmlformats.org/officeDocument/2006/relationships/tags" Target="../tags/tag290.xml"/><Relationship Id="rId6" Type="http://schemas.openxmlformats.org/officeDocument/2006/relationships/tags" Target="../tags/tag295.xml"/><Relationship Id="rId11" Type="http://schemas.openxmlformats.org/officeDocument/2006/relationships/image" Target="../media/image37.png"/><Relationship Id="rId5" Type="http://schemas.openxmlformats.org/officeDocument/2006/relationships/tags" Target="../tags/tag294.xml"/><Relationship Id="rId10" Type="http://schemas.openxmlformats.org/officeDocument/2006/relationships/notesSlide" Target="../notesSlides/notesSlide21.xml"/><Relationship Id="rId4" Type="http://schemas.openxmlformats.org/officeDocument/2006/relationships/tags" Target="../tags/tag293.xml"/><Relationship Id="rId9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305.xml"/><Relationship Id="rId13" Type="http://schemas.openxmlformats.org/officeDocument/2006/relationships/tags" Target="../tags/tag310.xml"/><Relationship Id="rId18" Type="http://schemas.openxmlformats.org/officeDocument/2006/relationships/tags" Target="../tags/tag315.xml"/><Relationship Id="rId26" Type="http://schemas.openxmlformats.org/officeDocument/2006/relationships/image" Target="../media/image38.png"/><Relationship Id="rId3" Type="http://schemas.openxmlformats.org/officeDocument/2006/relationships/tags" Target="../tags/tag300.xml"/><Relationship Id="rId21" Type="http://schemas.openxmlformats.org/officeDocument/2006/relationships/tags" Target="../tags/tag318.xml"/><Relationship Id="rId7" Type="http://schemas.openxmlformats.org/officeDocument/2006/relationships/tags" Target="../tags/tag304.xml"/><Relationship Id="rId12" Type="http://schemas.openxmlformats.org/officeDocument/2006/relationships/tags" Target="../tags/tag309.xml"/><Relationship Id="rId17" Type="http://schemas.openxmlformats.org/officeDocument/2006/relationships/tags" Target="../tags/tag314.xml"/><Relationship Id="rId25" Type="http://schemas.openxmlformats.org/officeDocument/2006/relationships/notesSlide" Target="../notesSlides/notesSlide22.xml"/><Relationship Id="rId2" Type="http://schemas.openxmlformats.org/officeDocument/2006/relationships/tags" Target="../tags/tag299.xml"/><Relationship Id="rId16" Type="http://schemas.openxmlformats.org/officeDocument/2006/relationships/tags" Target="../tags/tag313.xml"/><Relationship Id="rId20" Type="http://schemas.openxmlformats.org/officeDocument/2006/relationships/tags" Target="../tags/tag317.xml"/><Relationship Id="rId1" Type="http://schemas.openxmlformats.org/officeDocument/2006/relationships/tags" Target="../tags/tag298.xml"/><Relationship Id="rId6" Type="http://schemas.openxmlformats.org/officeDocument/2006/relationships/tags" Target="../tags/tag303.xml"/><Relationship Id="rId11" Type="http://schemas.openxmlformats.org/officeDocument/2006/relationships/tags" Target="../tags/tag308.xml"/><Relationship Id="rId24" Type="http://schemas.openxmlformats.org/officeDocument/2006/relationships/slideLayout" Target="../slideLayouts/slideLayout2.xml"/><Relationship Id="rId5" Type="http://schemas.openxmlformats.org/officeDocument/2006/relationships/tags" Target="../tags/tag302.xml"/><Relationship Id="rId15" Type="http://schemas.openxmlformats.org/officeDocument/2006/relationships/tags" Target="../tags/tag312.xml"/><Relationship Id="rId23" Type="http://schemas.openxmlformats.org/officeDocument/2006/relationships/tags" Target="../tags/tag320.xml"/><Relationship Id="rId10" Type="http://schemas.openxmlformats.org/officeDocument/2006/relationships/tags" Target="../tags/tag307.xml"/><Relationship Id="rId19" Type="http://schemas.openxmlformats.org/officeDocument/2006/relationships/tags" Target="../tags/tag316.xml"/><Relationship Id="rId4" Type="http://schemas.openxmlformats.org/officeDocument/2006/relationships/tags" Target="../tags/tag301.xml"/><Relationship Id="rId9" Type="http://schemas.openxmlformats.org/officeDocument/2006/relationships/tags" Target="../tags/tag306.xml"/><Relationship Id="rId14" Type="http://schemas.openxmlformats.org/officeDocument/2006/relationships/tags" Target="../tags/tag311.xml"/><Relationship Id="rId22" Type="http://schemas.openxmlformats.org/officeDocument/2006/relationships/tags" Target="../tags/tag3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tags" Target="../tags/tag323.xml"/><Relationship Id="rId2" Type="http://schemas.openxmlformats.org/officeDocument/2006/relationships/tags" Target="../tags/tag322.xml"/><Relationship Id="rId1" Type="http://schemas.openxmlformats.org/officeDocument/2006/relationships/tags" Target="../tags/tag321.xml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25.xml"/><Relationship Id="rId1" Type="http://schemas.openxmlformats.org/officeDocument/2006/relationships/tags" Target="../tags/tag324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137.xml"/><Relationship Id="rId18" Type="http://schemas.openxmlformats.org/officeDocument/2006/relationships/tags" Target="../tags/tag142.xml"/><Relationship Id="rId26" Type="http://schemas.openxmlformats.org/officeDocument/2006/relationships/tags" Target="../tags/tag150.xml"/><Relationship Id="rId39" Type="http://schemas.openxmlformats.org/officeDocument/2006/relationships/tags" Target="../tags/tag163.xml"/><Relationship Id="rId21" Type="http://schemas.openxmlformats.org/officeDocument/2006/relationships/tags" Target="../tags/tag145.xml"/><Relationship Id="rId34" Type="http://schemas.openxmlformats.org/officeDocument/2006/relationships/tags" Target="../tags/tag158.xml"/><Relationship Id="rId42" Type="http://schemas.openxmlformats.org/officeDocument/2006/relationships/notesSlide" Target="../notesSlides/notesSlide4.xml"/><Relationship Id="rId7" Type="http://schemas.openxmlformats.org/officeDocument/2006/relationships/tags" Target="../tags/tag131.xml"/><Relationship Id="rId2" Type="http://schemas.openxmlformats.org/officeDocument/2006/relationships/tags" Target="../tags/tag126.xml"/><Relationship Id="rId16" Type="http://schemas.openxmlformats.org/officeDocument/2006/relationships/tags" Target="../tags/tag140.xml"/><Relationship Id="rId29" Type="http://schemas.openxmlformats.org/officeDocument/2006/relationships/tags" Target="../tags/tag153.xml"/><Relationship Id="rId1" Type="http://schemas.openxmlformats.org/officeDocument/2006/relationships/tags" Target="../tags/tag125.xml"/><Relationship Id="rId6" Type="http://schemas.openxmlformats.org/officeDocument/2006/relationships/tags" Target="../tags/tag130.xml"/><Relationship Id="rId11" Type="http://schemas.openxmlformats.org/officeDocument/2006/relationships/tags" Target="../tags/tag135.xml"/><Relationship Id="rId24" Type="http://schemas.openxmlformats.org/officeDocument/2006/relationships/tags" Target="../tags/tag148.xml"/><Relationship Id="rId32" Type="http://schemas.openxmlformats.org/officeDocument/2006/relationships/tags" Target="../tags/tag156.xml"/><Relationship Id="rId37" Type="http://schemas.openxmlformats.org/officeDocument/2006/relationships/tags" Target="../tags/tag161.xml"/><Relationship Id="rId40" Type="http://schemas.openxmlformats.org/officeDocument/2006/relationships/tags" Target="../tags/tag164.xml"/><Relationship Id="rId45" Type="http://schemas.openxmlformats.org/officeDocument/2006/relationships/image" Target="../media/image9.png"/><Relationship Id="rId5" Type="http://schemas.openxmlformats.org/officeDocument/2006/relationships/tags" Target="../tags/tag129.xml"/><Relationship Id="rId15" Type="http://schemas.openxmlformats.org/officeDocument/2006/relationships/tags" Target="../tags/tag139.xml"/><Relationship Id="rId23" Type="http://schemas.openxmlformats.org/officeDocument/2006/relationships/tags" Target="../tags/tag147.xml"/><Relationship Id="rId28" Type="http://schemas.openxmlformats.org/officeDocument/2006/relationships/tags" Target="../tags/tag152.xml"/><Relationship Id="rId36" Type="http://schemas.openxmlformats.org/officeDocument/2006/relationships/tags" Target="../tags/tag160.xml"/><Relationship Id="rId10" Type="http://schemas.openxmlformats.org/officeDocument/2006/relationships/tags" Target="../tags/tag134.xml"/><Relationship Id="rId19" Type="http://schemas.openxmlformats.org/officeDocument/2006/relationships/tags" Target="../tags/tag143.xml"/><Relationship Id="rId31" Type="http://schemas.openxmlformats.org/officeDocument/2006/relationships/tags" Target="../tags/tag155.xml"/><Relationship Id="rId44" Type="http://schemas.openxmlformats.org/officeDocument/2006/relationships/image" Target="../media/image8.png"/><Relationship Id="rId4" Type="http://schemas.openxmlformats.org/officeDocument/2006/relationships/tags" Target="../tags/tag128.xml"/><Relationship Id="rId9" Type="http://schemas.openxmlformats.org/officeDocument/2006/relationships/tags" Target="../tags/tag133.xml"/><Relationship Id="rId14" Type="http://schemas.openxmlformats.org/officeDocument/2006/relationships/tags" Target="../tags/tag138.xml"/><Relationship Id="rId22" Type="http://schemas.openxmlformats.org/officeDocument/2006/relationships/tags" Target="../tags/tag146.xml"/><Relationship Id="rId27" Type="http://schemas.openxmlformats.org/officeDocument/2006/relationships/tags" Target="../tags/tag151.xml"/><Relationship Id="rId30" Type="http://schemas.openxmlformats.org/officeDocument/2006/relationships/tags" Target="../tags/tag154.xml"/><Relationship Id="rId35" Type="http://schemas.openxmlformats.org/officeDocument/2006/relationships/tags" Target="../tags/tag159.xml"/><Relationship Id="rId43" Type="http://schemas.openxmlformats.org/officeDocument/2006/relationships/slide" Target="slide5.xml"/><Relationship Id="rId8" Type="http://schemas.openxmlformats.org/officeDocument/2006/relationships/tags" Target="../tags/tag132.xml"/><Relationship Id="rId3" Type="http://schemas.openxmlformats.org/officeDocument/2006/relationships/tags" Target="../tags/tag127.xml"/><Relationship Id="rId12" Type="http://schemas.openxmlformats.org/officeDocument/2006/relationships/tags" Target="../tags/tag136.xml"/><Relationship Id="rId17" Type="http://schemas.openxmlformats.org/officeDocument/2006/relationships/tags" Target="../tags/tag141.xml"/><Relationship Id="rId25" Type="http://schemas.openxmlformats.org/officeDocument/2006/relationships/tags" Target="../tags/tag149.xml"/><Relationship Id="rId33" Type="http://schemas.openxmlformats.org/officeDocument/2006/relationships/tags" Target="../tags/tag157.xml"/><Relationship Id="rId38" Type="http://schemas.openxmlformats.org/officeDocument/2006/relationships/tags" Target="../tags/tag162.xml"/><Relationship Id="rId46" Type="http://schemas.openxmlformats.org/officeDocument/2006/relationships/image" Target="../media/image10.png"/><Relationship Id="rId20" Type="http://schemas.openxmlformats.org/officeDocument/2006/relationships/tags" Target="../tags/tag144.xml"/><Relationship Id="rId4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slide" Target="slide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72.xml"/><Relationship Id="rId13" Type="http://schemas.openxmlformats.org/officeDocument/2006/relationships/tags" Target="../tags/tag177.xml"/><Relationship Id="rId3" Type="http://schemas.openxmlformats.org/officeDocument/2006/relationships/tags" Target="../tags/tag167.xml"/><Relationship Id="rId7" Type="http://schemas.openxmlformats.org/officeDocument/2006/relationships/tags" Target="../tags/tag171.xml"/><Relationship Id="rId12" Type="http://schemas.openxmlformats.org/officeDocument/2006/relationships/tags" Target="../tags/tag176.xml"/><Relationship Id="rId17" Type="http://schemas.openxmlformats.org/officeDocument/2006/relationships/notesSlide" Target="../notesSlides/notesSlide6.xml"/><Relationship Id="rId2" Type="http://schemas.openxmlformats.org/officeDocument/2006/relationships/tags" Target="../tags/tag166.xml"/><Relationship Id="rId16" Type="http://schemas.openxmlformats.org/officeDocument/2006/relationships/slideLayout" Target="../slideLayouts/slideLayout15.xml"/><Relationship Id="rId1" Type="http://schemas.openxmlformats.org/officeDocument/2006/relationships/tags" Target="../tags/tag165.xml"/><Relationship Id="rId6" Type="http://schemas.openxmlformats.org/officeDocument/2006/relationships/tags" Target="../tags/tag170.xml"/><Relationship Id="rId11" Type="http://schemas.openxmlformats.org/officeDocument/2006/relationships/tags" Target="../tags/tag175.xml"/><Relationship Id="rId5" Type="http://schemas.openxmlformats.org/officeDocument/2006/relationships/tags" Target="../tags/tag169.xml"/><Relationship Id="rId15" Type="http://schemas.openxmlformats.org/officeDocument/2006/relationships/tags" Target="../tags/tag179.xml"/><Relationship Id="rId10" Type="http://schemas.openxmlformats.org/officeDocument/2006/relationships/tags" Target="../tags/tag174.xml"/><Relationship Id="rId4" Type="http://schemas.openxmlformats.org/officeDocument/2006/relationships/tags" Target="../tags/tag168.xml"/><Relationship Id="rId9" Type="http://schemas.openxmlformats.org/officeDocument/2006/relationships/tags" Target="../tags/tag173.xml"/><Relationship Id="rId14" Type="http://schemas.openxmlformats.org/officeDocument/2006/relationships/tags" Target="../tags/tag17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82.xml"/><Relationship Id="rId7" Type="http://schemas.openxmlformats.org/officeDocument/2006/relationships/tags" Target="../tags/tag186.xml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tags" Target="../tags/tag185.xml"/><Relationship Id="rId5" Type="http://schemas.openxmlformats.org/officeDocument/2006/relationships/tags" Target="../tags/tag184.xml"/><Relationship Id="rId10" Type="http://schemas.openxmlformats.org/officeDocument/2006/relationships/image" Target="../media/image14.png"/><Relationship Id="rId4" Type="http://schemas.openxmlformats.org/officeDocument/2006/relationships/tags" Target="../tags/tag183.xml"/><Relationship Id="rId9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94.xml"/><Relationship Id="rId13" Type="http://schemas.openxmlformats.org/officeDocument/2006/relationships/tags" Target="../tags/tag199.xml"/><Relationship Id="rId18" Type="http://schemas.openxmlformats.org/officeDocument/2006/relationships/tags" Target="../tags/tag204.xml"/><Relationship Id="rId26" Type="http://schemas.openxmlformats.org/officeDocument/2006/relationships/image" Target="../media/image16.png"/><Relationship Id="rId3" Type="http://schemas.openxmlformats.org/officeDocument/2006/relationships/tags" Target="../tags/tag189.xml"/><Relationship Id="rId21" Type="http://schemas.openxmlformats.org/officeDocument/2006/relationships/tags" Target="../tags/tag207.xml"/><Relationship Id="rId7" Type="http://schemas.openxmlformats.org/officeDocument/2006/relationships/tags" Target="../tags/tag193.xml"/><Relationship Id="rId12" Type="http://schemas.openxmlformats.org/officeDocument/2006/relationships/tags" Target="../tags/tag198.xml"/><Relationship Id="rId17" Type="http://schemas.openxmlformats.org/officeDocument/2006/relationships/tags" Target="../tags/tag203.xml"/><Relationship Id="rId25" Type="http://schemas.openxmlformats.org/officeDocument/2006/relationships/image" Target="../media/image15.png"/><Relationship Id="rId2" Type="http://schemas.openxmlformats.org/officeDocument/2006/relationships/tags" Target="../tags/tag188.xml"/><Relationship Id="rId16" Type="http://schemas.openxmlformats.org/officeDocument/2006/relationships/tags" Target="../tags/tag202.xml"/><Relationship Id="rId20" Type="http://schemas.openxmlformats.org/officeDocument/2006/relationships/tags" Target="../tags/tag206.xml"/><Relationship Id="rId1" Type="http://schemas.openxmlformats.org/officeDocument/2006/relationships/tags" Target="../tags/tag187.xml"/><Relationship Id="rId6" Type="http://schemas.openxmlformats.org/officeDocument/2006/relationships/tags" Target="../tags/tag192.xml"/><Relationship Id="rId11" Type="http://schemas.openxmlformats.org/officeDocument/2006/relationships/tags" Target="../tags/tag197.xml"/><Relationship Id="rId24" Type="http://schemas.openxmlformats.org/officeDocument/2006/relationships/slideLayout" Target="../slideLayouts/slideLayout31.xml"/><Relationship Id="rId5" Type="http://schemas.openxmlformats.org/officeDocument/2006/relationships/tags" Target="../tags/tag191.xml"/><Relationship Id="rId15" Type="http://schemas.openxmlformats.org/officeDocument/2006/relationships/tags" Target="../tags/tag201.xml"/><Relationship Id="rId23" Type="http://schemas.openxmlformats.org/officeDocument/2006/relationships/tags" Target="../tags/tag209.xml"/><Relationship Id="rId28" Type="http://schemas.openxmlformats.org/officeDocument/2006/relationships/image" Target="../media/image18.png"/><Relationship Id="rId10" Type="http://schemas.openxmlformats.org/officeDocument/2006/relationships/tags" Target="../tags/tag196.xml"/><Relationship Id="rId19" Type="http://schemas.openxmlformats.org/officeDocument/2006/relationships/tags" Target="../tags/tag205.xml"/><Relationship Id="rId4" Type="http://schemas.openxmlformats.org/officeDocument/2006/relationships/tags" Target="../tags/tag190.xml"/><Relationship Id="rId9" Type="http://schemas.openxmlformats.org/officeDocument/2006/relationships/tags" Target="../tags/tag195.xml"/><Relationship Id="rId14" Type="http://schemas.openxmlformats.org/officeDocument/2006/relationships/tags" Target="../tags/tag200.xml"/><Relationship Id="rId22" Type="http://schemas.openxmlformats.org/officeDocument/2006/relationships/tags" Target="../tags/tag208.xml"/><Relationship Id="rId27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17.xml"/><Relationship Id="rId3" Type="http://schemas.openxmlformats.org/officeDocument/2006/relationships/tags" Target="../tags/tag212.xml"/><Relationship Id="rId7" Type="http://schemas.openxmlformats.org/officeDocument/2006/relationships/tags" Target="../tags/tag216.xml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6" Type="http://schemas.openxmlformats.org/officeDocument/2006/relationships/tags" Target="../tags/tag215.xml"/><Relationship Id="rId11" Type="http://schemas.openxmlformats.org/officeDocument/2006/relationships/image" Target="../media/image19.png"/><Relationship Id="rId5" Type="http://schemas.openxmlformats.org/officeDocument/2006/relationships/tags" Target="../tags/tag214.xml"/><Relationship Id="rId10" Type="http://schemas.openxmlformats.org/officeDocument/2006/relationships/notesSlide" Target="../notesSlides/notesSlide8.xml"/><Relationship Id="rId4" Type="http://schemas.openxmlformats.org/officeDocument/2006/relationships/tags" Target="../tags/tag213.xml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/>
          <a:srcRect r="53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标题 14"/>
          <p:cNvSpPr>
            <a:spLocks noGrp="1"/>
          </p:cNvSpPr>
          <p:nvPr>
            <p:ph type="ctrTitle" idx="13"/>
          </p:nvPr>
        </p:nvSpPr>
        <p:spPr>
          <a:xfrm>
            <a:off x="4662589" y="2558641"/>
            <a:ext cx="7216140" cy="971127"/>
          </a:xfrm>
        </p:spPr>
        <p:txBody>
          <a:bodyPr>
            <a:normAutofit/>
          </a:bodyPr>
          <a:lstStyle/>
          <a:p>
            <a:pPr algn="ctr"/>
            <a:r>
              <a:rPr lang="zh-CN" altLang="en-US" b="1" spc="400" dirty="0" smtClean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中古时期的欧洲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494780" y="4847167"/>
            <a:ext cx="4802293" cy="746354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b="1" spc="301" dirty="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en-US" altLang="zh-CN" sz="2700" spc="301" dirty="0"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5422159" y="1592165"/>
            <a:ext cx="5458460" cy="615553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zh-CN" altLang="en-US" sz="2700" b="1" spc="30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朝阳区线上课堂</a:t>
            </a:r>
            <a:r>
              <a:rPr lang="en-US" altLang="zh-CN" sz="2700" b="1" spc="30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·</a:t>
            </a:r>
            <a:r>
              <a:rPr lang="zh-CN" altLang="en-US" sz="2700" b="1" spc="30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高一历史</a:t>
            </a:r>
            <a:r>
              <a:rPr lang="zh-CN" altLang="en-US" sz="3200" b="1" spc="301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  <a:cs typeface="楷体" panose="02010609060101010101" charset="-122"/>
                <a:sym typeface="+mn-ea"/>
              </a:rPr>
              <a:t> </a:t>
            </a:r>
            <a:endParaRPr lang="zh-CN" altLang="en-US" sz="3200" b="1" spc="301" dirty="0">
              <a:solidFill>
                <a:srgbClr val="002060"/>
              </a:solidFill>
              <a:latin typeface="微软雅黑" panose="020B0503020204020204" charset="-122"/>
              <a:ea typeface="微软雅黑" panose="020B0503020204020204" charset="-122"/>
              <a:cs typeface="楷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881773" y="4826921"/>
            <a:ext cx="6448320" cy="746354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700" spc="301" dirty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学校</a:t>
            </a:r>
            <a:r>
              <a:rPr lang="zh-CN" altLang="en-US" sz="2700" spc="301" dirty="0" smtClean="0">
                <a:solidFill>
                  <a:schemeClr val="bg2">
                    <a:lumMod val="1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：陈经纶中学   魏祺</a:t>
            </a:r>
            <a:endParaRPr lang="zh-CN" altLang="en-US" sz="2700" spc="301" dirty="0">
              <a:solidFill>
                <a:schemeClr val="bg2">
                  <a:lumMod val="1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055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26072"/>
          <a:stretch>
            <a:fillRect/>
          </a:stretch>
        </p:blipFill>
        <p:spPr>
          <a:xfrm>
            <a:off x="0" y="153670"/>
            <a:ext cx="12192000" cy="676021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549275"/>
            <a:ext cx="12192000" cy="6308725"/>
          </a:xfrm>
          <a:prstGeom prst="rect">
            <a:avLst/>
          </a:prstGeom>
          <a:solidFill>
            <a:schemeClr val="tx1">
              <a:lumMod val="95000"/>
              <a:lumOff val="5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0" y="0"/>
            <a:ext cx="12191999" cy="708836"/>
            <a:chOff x="0" y="0"/>
            <a:chExt cx="12192000" cy="708836"/>
          </a:xfrm>
          <a:solidFill>
            <a:srgbClr val="FBC542"/>
          </a:solidFill>
        </p:grpSpPr>
        <p:sp>
          <p:nvSpPr>
            <p:cNvPr id="2" name="矩形 1"/>
            <p:cNvSpPr/>
            <p:nvPr/>
          </p:nvSpPr>
          <p:spPr>
            <a:xfrm>
              <a:off x="0" y="0"/>
              <a:ext cx="12192000" cy="405904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" name="等腰三角形 2"/>
            <p:cNvSpPr/>
            <p:nvPr/>
          </p:nvSpPr>
          <p:spPr>
            <a:xfrm flipV="1">
              <a:off x="5698876" y="404664"/>
              <a:ext cx="794248" cy="304172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6080101" y="2348880"/>
            <a:ext cx="50405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sz="3200" b="1" dirty="0" smtClean="0">
                <a:solidFill>
                  <a:srgbClr val="FBC54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奥斯曼帝国的兴起</a:t>
            </a:r>
          </a:p>
        </p:txBody>
      </p:sp>
      <p:sp>
        <p:nvSpPr>
          <p:cNvPr id="16" name="矩形 15"/>
          <p:cNvSpPr/>
          <p:nvPr/>
        </p:nvSpPr>
        <p:spPr>
          <a:xfrm>
            <a:off x="2639616" y="5517232"/>
            <a:ext cx="1944216" cy="332656"/>
          </a:xfrm>
          <a:prstGeom prst="rect">
            <a:avLst/>
          </a:prstGeom>
          <a:solidFill>
            <a:srgbClr val="FBC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组合 19"/>
          <p:cNvGrpSpPr/>
          <p:nvPr/>
        </p:nvGrpSpPr>
        <p:grpSpPr>
          <a:xfrm>
            <a:off x="6167761" y="2996952"/>
            <a:ext cx="4968552" cy="0"/>
            <a:chOff x="6672064" y="476672"/>
            <a:chExt cx="4968552" cy="0"/>
          </a:xfrm>
        </p:grpSpPr>
        <p:cxnSp>
          <p:nvCxnSpPr>
            <p:cNvPr id="17" name="直接连接符 16"/>
            <p:cNvCxnSpPr/>
            <p:nvPr/>
          </p:nvCxnSpPr>
          <p:spPr>
            <a:xfrm>
              <a:off x="6672064" y="476672"/>
              <a:ext cx="4968552" cy="0"/>
            </a:xfrm>
            <a:prstGeom prst="line">
              <a:avLst/>
            </a:prstGeom>
            <a:ln w="571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9840416" y="476672"/>
              <a:ext cx="1080120" cy="0"/>
            </a:xfrm>
            <a:prstGeom prst="line">
              <a:avLst/>
            </a:prstGeom>
            <a:ln w="57150">
              <a:solidFill>
                <a:srgbClr val="FBC5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椭圆 20"/>
          <p:cNvSpPr/>
          <p:nvPr/>
        </p:nvSpPr>
        <p:spPr>
          <a:xfrm>
            <a:off x="6218832" y="5517232"/>
            <a:ext cx="216024" cy="216024"/>
          </a:xfrm>
          <a:prstGeom prst="ellipse">
            <a:avLst/>
          </a:prstGeom>
          <a:solidFill>
            <a:schemeClr val="bg1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7082928" y="5517232"/>
            <a:ext cx="216024" cy="216024"/>
          </a:xfrm>
          <a:prstGeom prst="ellipse">
            <a:avLst/>
          </a:prstGeom>
          <a:solidFill>
            <a:srgbClr val="FBC542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7947024" y="5517232"/>
            <a:ext cx="216024" cy="216024"/>
          </a:xfrm>
          <a:prstGeom prst="ellipse">
            <a:avLst/>
          </a:prstGeom>
          <a:solidFill>
            <a:schemeClr val="bg2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110605" y="3274695"/>
            <a:ext cx="502475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奥斯曼帝国的建立</a:t>
            </a:r>
          </a:p>
          <a:p>
            <a:pPr>
              <a:lnSpc>
                <a:spcPct val="150000"/>
              </a:lnSpc>
            </a:pPr>
            <a:r>
              <a:rPr lang="zh-CN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奥斯曼帝国的统治</a:t>
            </a:r>
            <a:endParaRPr lang="zh-CN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328420" y="1497965"/>
            <a:ext cx="4084955" cy="4188460"/>
            <a:chOff x="2092" y="2359"/>
            <a:chExt cx="6433" cy="6596"/>
          </a:xfrm>
        </p:grpSpPr>
        <p:sp>
          <p:nvSpPr>
            <p:cNvPr id="9" name="文本框 8"/>
            <p:cNvSpPr txBox="1"/>
            <p:nvPr/>
          </p:nvSpPr>
          <p:spPr>
            <a:xfrm>
              <a:off x="2683" y="3019"/>
              <a:ext cx="5842" cy="5937"/>
            </a:xfrm>
            <a:prstGeom prst="rect">
              <a:avLst/>
            </a:prstGeom>
            <a:noFill/>
            <a:ln>
              <a:solidFill>
                <a:srgbClr val="FBC542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41300">
                  <a:solidFill>
                    <a:schemeClr val="bg2"/>
                  </a:solidFill>
                  <a:effectLst>
                    <a:innerShdw blurRad="76200">
                      <a:schemeClr val="tx1">
                        <a:lumMod val="95000"/>
                        <a:lumOff val="5000"/>
                        <a:alpha val="35000"/>
                      </a:schemeClr>
                    </a:innerShdw>
                  </a:effectLst>
                </a:defRPr>
              </a:lvl1pPr>
            </a:lstStyle>
            <a:p>
              <a:r>
                <a:rPr lang="en-US" altLang="zh-CN" sz="23900" dirty="0" smtClean="0">
                  <a:effectLst>
                    <a:innerShdw blurRad="50800">
                      <a:schemeClr val="tx1"/>
                    </a:innerShdw>
                  </a:effectLst>
                </a:rPr>
                <a:t>2</a:t>
              </a:r>
              <a:endParaRPr lang="zh-CN" altLang="en-US" sz="23900" dirty="0">
                <a:effectLst>
                  <a:innerShdw blurRad="50800">
                    <a:schemeClr val="tx1"/>
                  </a:innerShdw>
                </a:effectLst>
              </a:endParaRPr>
            </a:p>
          </p:txBody>
        </p:sp>
        <p:pic>
          <p:nvPicPr>
            <p:cNvPr id="8" name="图片 7" descr="陈经纶校徽 无框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92" y="2359"/>
              <a:ext cx="1682" cy="1682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3" presetClass="entr" presetSubtype="288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3" presetClass="entr" presetSubtype="288" fill="hold" grpId="0" nodeType="withEffect">
                                      <p:stCondLst>
                                        <p:cond delay="200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288" fill="hold" grpId="0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7" presetClass="emph" presetSubtype="0" fill="remove" grpId="1" nodeType="withEffect">
                                      <p:stCondLst>
                                        <p:cond delay="3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33" dur="250" autoRev="1" fill="remove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4" dur="250" autoRev="1" fill="remove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set>
                                          <p:cBhvr>
                                            <p:cTn id="35" dur="250" autoRev="1" fill="remove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autoRev="1" fill="remove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6" grpId="0" animBg="1"/>
          <p:bldP spid="21" grpId="0" animBg="1"/>
          <p:bldP spid="22" grpId="0" animBg="1"/>
          <p:bldP spid="22" grpId="1" animBg="1"/>
          <p:bldP spid="23" grpId="0" animBg="1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37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1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3" presetClass="entr" presetSubtype="288" fill="hold" grpId="0" nodeType="withEffect">
                                      <p:stCondLst>
                                        <p:cond delay="150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3" presetClass="entr" presetSubtype="288" fill="hold" grpId="0" nodeType="withEffect">
                                      <p:stCondLst>
                                        <p:cond delay="200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288" fill="hold" grpId="0" nodeType="withEffect">
                                      <p:stCondLst>
                                        <p:cond delay="2500"/>
                                      </p:stCondLst>
                                      <p:iterate type="lt">
                                        <p:tmPct val="20000"/>
                                      </p:iterate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4/3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7" presetClass="emph" presetSubtype="0" fill="remove" grpId="1" nodeType="withEffect">
                                      <p:stCondLst>
                                        <p:cond delay="350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Clr clrSpc="rgb" dir="cw">
                                          <p:cBhvr override="childStyle">
                                            <p:cTn id="33" dur="250" autoRev="1" fill="remove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4" dur="250" autoRev="1" fill="remove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set>
                                          <p:cBhvr>
                                            <p:cTn id="35" dur="250" autoRev="1" fill="remove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6" dur="250" autoRev="1" fill="remove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6" grpId="0" animBg="1"/>
          <p:bldP spid="21" grpId="0" animBg="1"/>
          <p:bldP spid="22" grpId="0" animBg="1"/>
          <p:bldP spid="22" grpId="1" animBg="1"/>
          <p:bldP spid="23" grpId="0" animBg="1"/>
          <p:bldP spid="5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04" y="216129"/>
            <a:ext cx="7490326" cy="521970"/>
            <a:chOff x="270406" y="127864"/>
            <a:chExt cx="7490326" cy="521970"/>
          </a:xfrm>
        </p:grpSpPr>
        <p:sp>
          <p:nvSpPr>
            <p:cNvPr id="18" name="文本框 17"/>
            <p:cNvSpPr txBox="1"/>
            <p:nvPr>
              <p:custDataLst>
                <p:tags r:id="rId15"/>
              </p:custDataLst>
            </p:nvPr>
          </p:nvSpPr>
          <p:spPr>
            <a:xfrm>
              <a:off x="270406" y="127864"/>
              <a:ext cx="714375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02</a:t>
              </a:r>
            </a:p>
          </p:txBody>
        </p:sp>
        <p:cxnSp>
          <p:nvCxnSpPr>
            <p:cNvPr id="20" name="直接连接符 19"/>
            <p:cNvCxnSpPr/>
            <p:nvPr>
              <p:custDataLst>
                <p:tags r:id="rId16"/>
              </p:custDataLst>
            </p:nvPr>
          </p:nvCxnSpPr>
          <p:spPr>
            <a:xfrm>
              <a:off x="1056005" y="187873"/>
              <a:ext cx="0" cy="401179"/>
            </a:xfrm>
            <a:prstGeom prst="line">
              <a:avLst/>
            </a:prstGeom>
            <a:ln w="57150">
              <a:solidFill>
                <a:srgbClr val="FBC5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>
              <p:custDataLst>
                <p:tags r:id="rId17"/>
              </p:custDataLst>
            </p:nvPr>
          </p:nvSpPr>
          <p:spPr>
            <a:xfrm>
              <a:off x="1199456" y="127864"/>
              <a:ext cx="6561276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奥斯曼帝国的兴起</a:t>
              </a:r>
            </a:p>
          </p:txBody>
        </p:sp>
      </p:grp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81610" y="938530"/>
            <a:ext cx="30041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奥斯曼帝国的建立</a:t>
            </a:r>
          </a:p>
        </p:txBody>
      </p:sp>
      <p:sp>
        <p:nvSpPr>
          <p:cNvPr id="17" name="任意多边形 16"/>
          <p:cNvSpPr/>
          <p:nvPr>
            <p:custDataLst>
              <p:tags r:id="rId3"/>
            </p:custDataLst>
          </p:nvPr>
        </p:nvSpPr>
        <p:spPr>
          <a:xfrm>
            <a:off x="637540" y="1761490"/>
            <a:ext cx="1585595" cy="252095"/>
          </a:xfrm>
          <a:custGeom>
            <a:avLst/>
            <a:gdLst>
              <a:gd name="connsiteX0" fmla="*/ 991347 w 1107282"/>
              <a:gd name="connsiteY0" fmla="*/ 0 h 176212"/>
              <a:gd name="connsiteX1" fmla="*/ 1107282 w 1107282"/>
              <a:gd name="connsiteY1" fmla="*/ 88106 h 176212"/>
              <a:gd name="connsiteX2" fmla="*/ 991347 w 1107282"/>
              <a:gd name="connsiteY2" fmla="*/ 176212 h 176212"/>
              <a:gd name="connsiteX3" fmla="*/ 991347 w 1107282"/>
              <a:gd name="connsiteY3" fmla="*/ 110876 h 176212"/>
              <a:gd name="connsiteX4" fmla="*/ 118617 w 1107282"/>
              <a:gd name="connsiteY4" fmla="*/ 110876 h 176212"/>
              <a:gd name="connsiteX5" fmla="*/ 109538 w 1107282"/>
              <a:gd name="connsiteY5" fmla="*/ 138113 h 176212"/>
              <a:gd name="connsiteX6" fmla="*/ 0 w 1107282"/>
              <a:gd name="connsiteY6" fmla="*/ 138113 h 176212"/>
              <a:gd name="connsiteX7" fmla="*/ 23813 w 1107282"/>
              <a:gd name="connsiteY7" fmla="*/ 95250 h 176212"/>
              <a:gd name="connsiteX8" fmla="*/ 4763 w 1107282"/>
              <a:gd name="connsiteY8" fmla="*/ 38100 h 176212"/>
              <a:gd name="connsiteX9" fmla="*/ 100013 w 1107282"/>
              <a:gd name="connsiteY9" fmla="*/ 38100 h 176212"/>
              <a:gd name="connsiteX10" fmla="*/ 114280 w 1107282"/>
              <a:gd name="connsiteY10" fmla="*/ 65336 h 176212"/>
              <a:gd name="connsiteX11" fmla="*/ 991347 w 1107282"/>
              <a:gd name="connsiteY11" fmla="*/ 65336 h 176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07282" h="176212">
                <a:moveTo>
                  <a:pt x="991347" y="0"/>
                </a:moveTo>
                <a:lnTo>
                  <a:pt x="1107282" y="88106"/>
                </a:lnTo>
                <a:lnTo>
                  <a:pt x="991347" y="176212"/>
                </a:lnTo>
                <a:lnTo>
                  <a:pt x="991347" y="110876"/>
                </a:lnTo>
                <a:lnTo>
                  <a:pt x="118617" y="110876"/>
                </a:lnTo>
                <a:lnTo>
                  <a:pt x="109538" y="138113"/>
                </a:lnTo>
                <a:lnTo>
                  <a:pt x="0" y="138113"/>
                </a:lnTo>
                <a:lnTo>
                  <a:pt x="23813" y="95250"/>
                </a:lnTo>
                <a:lnTo>
                  <a:pt x="4763" y="38100"/>
                </a:lnTo>
                <a:lnTo>
                  <a:pt x="100013" y="38100"/>
                </a:lnTo>
                <a:lnTo>
                  <a:pt x="114280" y="65336"/>
                </a:lnTo>
                <a:lnTo>
                  <a:pt x="991347" y="6533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ym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>
            <p:custDataLst>
              <p:tags r:id="rId4"/>
            </p:custDataLst>
          </p:nvPr>
        </p:nvSpPr>
        <p:spPr>
          <a:xfrm>
            <a:off x="637540" y="1221740"/>
            <a:ext cx="1585595" cy="6559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/>
          <a:p>
            <a:pPr algn="ctr"/>
            <a:r>
              <a:rPr lang="en-US" altLang="zh-CN" sz="2000" b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13</a:t>
            </a:r>
            <a:r>
              <a:rPr lang="zh-CN" altLang="en-US" sz="2000" b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世纪</a:t>
            </a:r>
          </a:p>
        </p:txBody>
      </p:sp>
      <p:sp>
        <p:nvSpPr>
          <p:cNvPr id="13" name="文本框 12"/>
          <p:cNvSpPr txBox="1"/>
          <p:nvPr>
            <p:custDataLst>
              <p:tags r:id="rId5"/>
            </p:custDataLst>
          </p:nvPr>
        </p:nvSpPr>
        <p:spPr>
          <a:xfrm>
            <a:off x="362585" y="2083435"/>
            <a:ext cx="2135505" cy="161544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 lnSpcReduction="10000"/>
          </a:bodyPr>
          <a:lstStyle/>
          <a:p>
            <a:pPr marL="0" lvl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奥斯曼土耳其人在两河流域发展起来，不断攻击拜占庭帝国，逐步征服小亚细亚</a:t>
            </a:r>
          </a:p>
        </p:txBody>
      </p:sp>
      <p:sp>
        <p:nvSpPr>
          <p:cNvPr id="15" name="任意多边形 14"/>
          <p:cNvSpPr/>
          <p:nvPr>
            <p:custDataLst>
              <p:tags r:id="rId6"/>
            </p:custDataLst>
          </p:nvPr>
        </p:nvSpPr>
        <p:spPr>
          <a:xfrm>
            <a:off x="3128645" y="1755140"/>
            <a:ext cx="1585595" cy="252095"/>
          </a:xfrm>
          <a:custGeom>
            <a:avLst/>
            <a:gdLst>
              <a:gd name="connsiteX0" fmla="*/ 991347 w 1107282"/>
              <a:gd name="connsiteY0" fmla="*/ 0 h 176212"/>
              <a:gd name="connsiteX1" fmla="*/ 1107282 w 1107282"/>
              <a:gd name="connsiteY1" fmla="*/ 88106 h 176212"/>
              <a:gd name="connsiteX2" fmla="*/ 991347 w 1107282"/>
              <a:gd name="connsiteY2" fmla="*/ 176212 h 176212"/>
              <a:gd name="connsiteX3" fmla="*/ 991347 w 1107282"/>
              <a:gd name="connsiteY3" fmla="*/ 110876 h 176212"/>
              <a:gd name="connsiteX4" fmla="*/ 118617 w 1107282"/>
              <a:gd name="connsiteY4" fmla="*/ 110876 h 176212"/>
              <a:gd name="connsiteX5" fmla="*/ 109538 w 1107282"/>
              <a:gd name="connsiteY5" fmla="*/ 138113 h 176212"/>
              <a:gd name="connsiteX6" fmla="*/ 0 w 1107282"/>
              <a:gd name="connsiteY6" fmla="*/ 138113 h 176212"/>
              <a:gd name="connsiteX7" fmla="*/ 23813 w 1107282"/>
              <a:gd name="connsiteY7" fmla="*/ 95250 h 176212"/>
              <a:gd name="connsiteX8" fmla="*/ 4763 w 1107282"/>
              <a:gd name="connsiteY8" fmla="*/ 38100 h 176212"/>
              <a:gd name="connsiteX9" fmla="*/ 100013 w 1107282"/>
              <a:gd name="connsiteY9" fmla="*/ 38100 h 176212"/>
              <a:gd name="connsiteX10" fmla="*/ 114280 w 1107282"/>
              <a:gd name="connsiteY10" fmla="*/ 65336 h 176212"/>
              <a:gd name="connsiteX11" fmla="*/ 991347 w 1107282"/>
              <a:gd name="connsiteY11" fmla="*/ 65336 h 176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07282" h="176212">
                <a:moveTo>
                  <a:pt x="991347" y="0"/>
                </a:moveTo>
                <a:lnTo>
                  <a:pt x="1107282" y="88106"/>
                </a:lnTo>
                <a:lnTo>
                  <a:pt x="991347" y="176212"/>
                </a:lnTo>
                <a:lnTo>
                  <a:pt x="991347" y="110876"/>
                </a:lnTo>
                <a:lnTo>
                  <a:pt x="118617" y="110876"/>
                </a:lnTo>
                <a:lnTo>
                  <a:pt x="109538" y="138113"/>
                </a:lnTo>
                <a:lnTo>
                  <a:pt x="0" y="138113"/>
                </a:lnTo>
                <a:lnTo>
                  <a:pt x="23813" y="95250"/>
                </a:lnTo>
                <a:lnTo>
                  <a:pt x="4763" y="38100"/>
                </a:lnTo>
                <a:lnTo>
                  <a:pt x="100013" y="38100"/>
                </a:lnTo>
                <a:lnTo>
                  <a:pt x="114280" y="65336"/>
                </a:lnTo>
                <a:lnTo>
                  <a:pt x="991347" y="653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ym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>
            <p:custDataLst>
              <p:tags r:id="rId7"/>
            </p:custDataLst>
          </p:nvPr>
        </p:nvSpPr>
        <p:spPr>
          <a:xfrm>
            <a:off x="3128645" y="1224915"/>
            <a:ext cx="1585595" cy="6559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/>
          <a:p>
            <a:pPr algn="ctr"/>
            <a:r>
              <a:rPr lang="en-US" altLang="zh-CN" sz="2000" b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14</a:t>
            </a:r>
            <a:r>
              <a:rPr lang="zh-CN" altLang="en-US" sz="2000" b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世纪中期</a:t>
            </a:r>
          </a:p>
        </p:txBody>
      </p:sp>
      <p:sp>
        <p:nvSpPr>
          <p:cNvPr id="33" name="文本框 32"/>
          <p:cNvSpPr txBox="1"/>
          <p:nvPr>
            <p:custDataLst>
              <p:tags r:id="rId8"/>
            </p:custDataLst>
          </p:nvPr>
        </p:nvSpPr>
        <p:spPr>
          <a:xfrm>
            <a:off x="2853690" y="2083435"/>
            <a:ext cx="2135505" cy="16160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 lnSpcReduction="10000"/>
          </a:bodyPr>
          <a:lstStyle/>
          <a:p>
            <a:pPr marL="0" lvl="0" indent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跨过今黑海海峡向欧洲进军，逐渐征服巴尔干和东南欧部分地区</a:t>
            </a:r>
          </a:p>
        </p:txBody>
      </p:sp>
      <p:sp>
        <p:nvSpPr>
          <p:cNvPr id="34" name="任意多边形 33"/>
          <p:cNvSpPr/>
          <p:nvPr>
            <p:custDataLst>
              <p:tags r:id="rId9"/>
            </p:custDataLst>
          </p:nvPr>
        </p:nvSpPr>
        <p:spPr>
          <a:xfrm>
            <a:off x="637540" y="4336415"/>
            <a:ext cx="1585595" cy="252095"/>
          </a:xfrm>
          <a:custGeom>
            <a:avLst/>
            <a:gdLst>
              <a:gd name="connsiteX0" fmla="*/ 991347 w 1107282"/>
              <a:gd name="connsiteY0" fmla="*/ 0 h 176212"/>
              <a:gd name="connsiteX1" fmla="*/ 1107282 w 1107282"/>
              <a:gd name="connsiteY1" fmla="*/ 88106 h 176212"/>
              <a:gd name="connsiteX2" fmla="*/ 991347 w 1107282"/>
              <a:gd name="connsiteY2" fmla="*/ 176212 h 176212"/>
              <a:gd name="connsiteX3" fmla="*/ 991347 w 1107282"/>
              <a:gd name="connsiteY3" fmla="*/ 110876 h 176212"/>
              <a:gd name="connsiteX4" fmla="*/ 118617 w 1107282"/>
              <a:gd name="connsiteY4" fmla="*/ 110876 h 176212"/>
              <a:gd name="connsiteX5" fmla="*/ 109538 w 1107282"/>
              <a:gd name="connsiteY5" fmla="*/ 138113 h 176212"/>
              <a:gd name="connsiteX6" fmla="*/ 0 w 1107282"/>
              <a:gd name="connsiteY6" fmla="*/ 138113 h 176212"/>
              <a:gd name="connsiteX7" fmla="*/ 23813 w 1107282"/>
              <a:gd name="connsiteY7" fmla="*/ 95250 h 176212"/>
              <a:gd name="connsiteX8" fmla="*/ 4763 w 1107282"/>
              <a:gd name="connsiteY8" fmla="*/ 38100 h 176212"/>
              <a:gd name="connsiteX9" fmla="*/ 100013 w 1107282"/>
              <a:gd name="connsiteY9" fmla="*/ 38100 h 176212"/>
              <a:gd name="connsiteX10" fmla="*/ 114280 w 1107282"/>
              <a:gd name="connsiteY10" fmla="*/ 65336 h 176212"/>
              <a:gd name="connsiteX11" fmla="*/ 991347 w 1107282"/>
              <a:gd name="connsiteY11" fmla="*/ 65336 h 176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07282" h="176212">
                <a:moveTo>
                  <a:pt x="991347" y="0"/>
                </a:moveTo>
                <a:lnTo>
                  <a:pt x="1107282" y="88106"/>
                </a:lnTo>
                <a:lnTo>
                  <a:pt x="991347" y="176212"/>
                </a:lnTo>
                <a:lnTo>
                  <a:pt x="991347" y="110876"/>
                </a:lnTo>
                <a:lnTo>
                  <a:pt x="118617" y="110876"/>
                </a:lnTo>
                <a:lnTo>
                  <a:pt x="109538" y="138113"/>
                </a:lnTo>
                <a:lnTo>
                  <a:pt x="0" y="138113"/>
                </a:lnTo>
                <a:lnTo>
                  <a:pt x="23813" y="95250"/>
                </a:lnTo>
                <a:lnTo>
                  <a:pt x="4763" y="38100"/>
                </a:lnTo>
                <a:lnTo>
                  <a:pt x="100013" y="38100"/>
                </a:lnTo>
                <a:lnTo>
                  <a:pt x="114280" y="65336"/>
                </a:lnTo>
                <a:lnTo>
                  <a:pt x="991347" y="65336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ym typeface="Arial" panose="020B0604020202020204" pitchFamily="34" charset="0"/>
            </a:endParaRPr>
          </a:p>
        </p:txBody>
      </p:sp>
      <p:sp>
        <p:nvSpPr>
          <p:cNvPr id="35" name="文本框 34"/>
          <p:cNvSpPr txBox="1"/>
          <p:nvPr>
            <p:custDataLst>
              <p:tags r:id="rId10"/>
            </p:custDataLst>
          </p:nvPr>
        </p:nvSpPr>
        <p:spPr>
          <a:xfrm>
            <a:off x="637540" y="3806825"/>
            <a:ext cx="1585595" cy="6559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/>
          <a:p>
            <a:pPr algn="ctr"/>
            <a:r>
              <a:rPr lang="en-US" altLang="zh-CN" sz="2000" b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1453</a:t>
            </a:r>
            <a:r>
              <a:rPr lang="zh-CN" altLang="en-US" sz="2000" b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年</a:t>
            </a:r>
          </a:p>
        </p:txBody>
      </p:sp>
      <p:sp>
        <p:nvSpPr>
          <p:cNvPr id="36" name="文本框 35"/>
          <p:cNvSpPr txBox="1"/>
          <p:nvPr>
            <p:custDataLst>
              <p:tags r:id="rId11"/>
            </p:custDataLst>
          </p:nvPr>
        </p:nvSpPr>
        <p:spPr>
          <a:xfrm>
            <a:off x="362585" y="4681220"/>
            <a:ext cx="2135505" cy="189865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 lnSpcReduction="10000"/>
          </a:bodyPr>
          <a:lstStyle/>
          <a:p>
            <a:pPr marL="0" lvl="0" indent="0" algn="just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奥斯曼土耳其人攻占君士坦丁堡，灭亡拜占庭帝国，将君士坦丁堡改为伊斯坦布尔，定位帝国首都</a:t>
            </a:r>
          </a:p>
        </p:txBody>
      </p:sp>
      <p:sp>
        <p:nvSpPr>
          <p:cNvPr id="37" name="任意多边形 36"/>
          <p:cNvSpPr/>
          <p:nvPr>
            <p:custDataLst>
              <p:tags r:id="rId12"/>
            </p:custDataLst>
          </p:nvPr>
        </p:nvSpPr>
        <p:spPr>
          <a:xfrm>
            <a:off x="3128645" y="4351655"/>
            <a:ext cx="1585595" cy="252095"/>
          </a:xfrm>
          <a:custGeom>
            <a:avLst/>
            <a:gdLst>
              <a:gd name="connsiteX0" fmla="*/ 991347 w 1107282"/>
              <a:gd name="connsiteY0" fmla="*/ 0 h 176212"/>
              <a:gd name="connsiteX1" fmla="*/ 1107282 w 1107282"/>
              <a:gd name="connsiteY1" fmla="*/ 88106 h 176212"/>
              <a:gd name="connsiteX2" fmla="*/ 991347 w 1107282"/>
              <a:gd name="connsiteY2" fmla="*/ 176212 h 176212"/>
              <a:gd name="connsiteX3" fmla="*/ 991347 w 1107282"/>
              <a:gd name="connsiteY3" fmla="*/ 110876 h 176212"/>
              <a:gd name="connsiteX4" fmla="*/ 118617 w 1107282"/>
              <a:gd name="connsiteY4" fmla="*/ 110876 h 176212"/>
              <a:gd name="connsiteX5" fmla="*/ 109538 w 1107282"/>
              <a:gd name="connsiteY5" fmla="*/ 138113 h 176212"/>
              <a:gd name="connsiteX6" fmla="*/ 0 w 1107282"/>
              <a:gd name="connsiteY6" fmla="*/ 138113 h 176212"/>
              <a:gd name="connsiteX7" fmla="*/ 23813 w 1107282"/>
              <a:gd name="connsiteY7" fmla="*/ 95250 h 176212"/>
              <a:gd name="connsiteX8" fmla="*/ 4763 w 1107282"/>
              <a:gd name="connsiteY8" fmla="*/ 38100 h 176212"/>
              <a:gd name="connsiteX9" fmla="*/ 100013 w 1107282"/>
              <a:gd name="connsiteY9" fmla="*/ 38100 h 176212"/>
              <a:gd name="connsiteX10" fmla="*/ 114280 w 1107282"/>
              <a:gd name="connsiteY10" fmla="*/ 65336 h 176212"/>
              <a:gd name="connsiteX11" fmla="*/ 991347 w 1107282"/>
              <a:gd name="connsiteY11" fmla="*/ 65336 h 176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07282" h="176212">
                <a:moveTo>
                  <a:pt x="991347" y="0"/>
                </a:moveTo>
                <a:lnTo>
                  <a:pt x="1107282" y="88106"/>
                </a:lnTo>
                <a:lnTo>
                  <a:pt x="991347" y="176212"/>
                </a:lnTo>
                <a:lnTo>
                  <a:pt x="991347" y="110876"/>
                </a:lnTo>
                <a:lnTo>
                  <a:pt x="118617" y="110876"/>
                </a:lnTo>
                <a:lnTo>
                  <a:pt x="109538" y="138113"/>
                </a:lnTo>
                <a:lnTo>
                  <a:pt x="0" y="138113"/>
                </a:lnTo>
                <a:lnTo>
                  <a:pt x="23813" y="95250"/>
                </a:lnTo>
                <a:lnTo>
                  <a:pt x="4763" y="38100"/>
                </a:lnTo>
                <a:lnTo>
                  <a:pt x="100013" y="38100"/>
                </a:lnTo>
                <a:lnTo>
                  <a:pt x="114280" y="65336"/>
                </a:lnTo>
                <a:lnTo>
                  <a:pt x="991347" y="6533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ym typeface="Arial" panose="020B0604020202020204" pitchFamily="34" charset="0"/>
            </a:endParaRPr>
          </a:p>
        </p:txBody>
      </p:sp>
      <p:sp>
        <p:nvSpPr>
          <p:cNvPr id="38" name="文本框 37"/>
          <p:cNvSpPr txBox="1"/>
          <p:nvPr>
            <p:custDataLst>
              <p:tags r:id="rId13"/>
            </p:custDataLst>
          </p:nvPr>
        </p:nvSpPr>
        <p:spPr>
          <a:xfrm>
            <a:off x="3128645" y="3804920"/>
            <a:ext cx="1585595" cy="65595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rmAutofit/>
          </a:bodyPr>
          <a:lstStyle/>
          <a:p>
            <a:pPr algn="ctr"/>
            <a:r>
              <a:rPr lang="en-US" altLang="zh-CN" sz="2000" b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16</a:t>
            </a:r>
            <a:r>
              <a:rPr lang="zh-CN" altLang="en-US" sz="2000" b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Arial" panose="020B0604020202020204" pitchFamily="34" charset="0"/>
              </a:rPr>
              <a:t>世纪后期</a:t>
            </a:r>
          </a:p>
        </p:txBody>
      </p:sp>
      <p:sp>
        <p:nvSpPr>
          <p:cNvPr id="46" name="文本框 45"/>
          <p:cNvSpPr txBox="1"/>
          <p:nvPr>
            <p:custDataLst>
              <p:tags r:id="rId14"/>
            </p:custDataLst>
          </p:nvPr>
        </p:nvSpPr>
        <p:spPr>
          <a:xfrm>
            <a:off x="2853690" y="4682490"/>
            <a:ext cx="2135505" cy="189865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rmAutofit/>
          </a:bodyPr>
          <a:lstStyle/>
          <a:p>
            <a:pPr lvl="0" indent="0" algn="l" fontAlgn="ctr">
              <a:lnSpc>
                <a:spcPct val="13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Wingdings" panose="05000000000000000000" charset="0"/>
              <a:buNone/>
            </a:pPr>
            <a:r>
              <a:rPr lang="zh-CN" altLang="en-US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先后征服西亚和北非部分地区，建立起地跨亚非欧三洲的大帝国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134610" y="938530"/>
            <a:ext cx="6874510" cy="58572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1735455" y="6427470"/>
            <a:ext cx="33991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/>
              <a:t>奥斯曼帝国极盛时期疆域图</a:t>
            </a:r>
            <a:r>
              <a:rPr lang="zh-CN" altLang="en-US">
                <a:sym typeface="+mn-ea"/>
              </a:rPr>
              <a:t>◎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04" y="216129"/>
            <a:ext cx="7490326" cy="521970"/>
            <a:chOff x="270406" y="127864"/>
            <a:chExt cx="7490326" cy="521970"/>
          </a:xfrm>
        </p:grpSpPr>
        <p:sp>
          <p:nvSpPr>
            <p:cNvPr id="18" name="文本框 17"/>
            <p:cNvSpPr txBox="1"/>
            <p:nvPr>
              <p:custDataLst>
                <p:tags r:id="rId5"/>
              </p:custDataLst>
            </p:nvPr>
          </p:nvSpPr>
          <p:spPr>
            <a:xfrm>
              <a:off x="270406" y="127864"/>
              <a:ext cx="714375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02</a:t>
              </a:r>
            </a:p>
          </p:txBody>
        </p:sp>
        <p:cxnSp>
          <p:nvCxnSpPr>
            <p:cNvPr id="20" name="直接连接符 19"/>
            <p:cNvCxnSpPr/>
            <p:nvPr>
              <p:custDataLst>
                <p:tags r:id="rId6"/>
              </p:custDataLst>
            </p:nvPr>
          </p:nvCxnSpPr>
          <p:spPr>
            <a:xfrm>
              <a:off x="1056005" y="187873"/>
              <a:ext cx="0" cy="401179"/>
            </a:xfrm>
            <a:prstGeom prst="line">
              <a:avLst/>
            </a:prstGeom>
            <a:ln w="57150">
              <a:solidFill>
                <a:srgbClr val="FBC5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1199456" y="127864"/>
              <a:ext cx="6561276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奥斯曼帝国的兴起</a:t>
              </a:r>
            </a:p>
          </p:txBody>
        </p:sp>
      </p:grp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820792" y="776516"/>
            <a:ext cx="30041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2.</a:t>
            </a:r>
            <a:r>
              <a:rPr lang="zh-CN" altLang="en-US" sz="2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奥斯曼帝国的统治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81610" y="1398905"/>
            <a:ext cx="1183703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(1)</a:t>
            </a:r>
            <a:r>
              <a:rPr lang="zh-CN" altLang="en-US" sz="2400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政治领域：奥斯曼帝国的最高统治者是苏丹，他即时宗教领袖，又是国家和军队的主宰，还是全国土地的最高所有者。在帝国中，宗教上层和封建主是统治阶级，工商业者和农民承担各种苛捐杂税。</a:t>
            </a:r>
          </a:p>
        </p:txBody>
      </p:sp>
      <p:sp>
        <p:nvSpPr>
          <p:cNvPr id="8" name="圆角矩形 7"/>
          <p:cNvSpPr/>
          <p:nvPr/>
        </p:nvSpPr>
        <p:spPr>
          <a:xfrm>
            <a:off x="181610" y="2875280"/>
            <a:ext cx="11837035" cy="3823970"/>
          </a:xfrm>
          <a:prstGeom prst="roundRect">
            <a:avLst>
              <a:gd name="adj" fmla="val 10698"/>
            </a:avLst>
          </a:prstGeom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257810" y="2914650"/>
            <a:ext cx="1168590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</a:rPr>
              <a:t>材料一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奥斯曼国家拥有一支强大的常备军，其中最精良部分是苏丹直辖的近卫军，约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万至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1.5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万人左右，近卫军主要从巴尔干征集优秀少年儿童，施以严格教育和训练，长达后补充近卫军。近卫军纪律森严，终身服役，不准结婚，待遇优厚，享有特权。</a:t>
            </a:r>
          </a:p>
          <a:p>
            <a:pPr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楷体" panose="02010609060101010101" charset="-122"/>
              </a:rPr>
              <a:t>材料二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（奥斯曼帝国）全国土地和牧场的最高支配权属于苏丹。苏丹除将其中一部分作为自己的直辖领地外，其余大部分以采邑形式分封给各级官员和战士。领有采邑的封建主必须提供相应的军队服役。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……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封建主的土地主要由依附土地上的农民耕种，缴纳实物地主和各种捐税。</a:t>
            </a:r>
          </a:p>
          <a:p>
            <a:pPr algn="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sz="2400">
                <a:solidFill>
                  <a:schemeClr val="tx1"/>
                </a:solidFill>
                <a:uFillTx/>
              </a:rPr>
              <a:t>——朱寰主编《世界上古中古史》（下册）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0"/>
          <a:srcRect l="5609" r="2206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0" y="-635"/>
            <a:ext cx="12192000" cy="68586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-104" y="216129"/>
            <a:ext cx="7490326" cy="521970"/>
            <a:chOff x="270406" y="127864"/>
            <a:chExt cx="7490326" cy="521970"/>
          </a:xfrm>
        </p:grpSpPr>
        <p:sp>
          <p:nvSpPr>
            <p:cNvPr id="18" name="文本框 17"/>
            <p:cNvSpPr txBox="1"/>
            <p:nvPr>
              <p:custDataLst>
                <p:tags r:id="rId5"/>
              </p:custDataLst>
            </p:nvPr>
          </p:nvSpPr>
          <p:spPr>
            <a:xfrm>
              <a:off x="270406" y="127864"/>
              <a:ext cx="714375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02</a:t>
              </a:r>
            </a:p>
          </p:txBody>
        </p:sp>
        <p:cxnSp>
          <p:nvCxnSpPr>
            <p:cNvPr id="20" name="直接连接符 19"/>
            <p:cNvCxnSpPr/>
            <p:nvPr>
              <p:custDataLst>
                <p:tags r:id="rId6"/>
              </p:custDataLst>
            </p:nvPr>
          </p:nvCxnSpPr>
          <p:spPr>
            <a:xfrm>
              <a:off x="1056005" y="187873"/>
              <a:ext cx="0" cy="401179"/>
            </a:xfrm>
            <a:prstGeom prst="line">
              <a:avLst/>
            </a:prstGeom>
            <a:ln w="57150">
              <a:solidFill>
                <a:srgbClr val="FBC5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1199456" y="127864"/>
              <a:ext cx="6561276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奥斯曼帝国的兴起</a:t>
              </a:r>
            </a:p>
          </p:txBody>
        </p:sp>
      </p:grp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81610" y="938530"/>
            <a:ext cx="30041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2.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奥斯曼帝国的统治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81610" y="1398905"/>
            <a:ext cx="1183703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(2)</a:t>
            </a:r>
            <a:r>
              <a:rPr lang="zh-CN" altLang="en-US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经济领域：</a:t>
            </a:r>
            <a:r>
              <a:rPr lang="en-US" altLang="zh-CN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15-16</a:t>
            </a:r>
            <a:r>
              <a:rPr lang="zh-CN" altLang="en-US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世纪，帝国一度经济繁荣，首都伊斯坦布尔成为东西方经济文化交流中心。帝国控制了连接亚欧的商路，对过往商品征收重税，东西方之间的贸易受到一定影响。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6611620" y="2875915"/>
            <a:ext cx="5407025" cy="3830320"/>
          </a:xfrm>
          <a:prstGeom prst="roundRect">
            <a:avLst>
              <a:gd name="adj" fmla="val 10698"/>
            </a:avLst>
          </a:prstGeom>
          <a:noFill/>
          <a:ln w="12700" cmpd="sng">
            <a:solidFill>
              <a:schemeClr val="tx1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6697980" y="3129915"/>
            <a:ext cx="5234305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很明显，商货经过这些黑海的大门是否完全自由，不仅决定着十分广泛的贸易，而且决定着欧洲和亚洲之间的基本联系命运，从而也决定着在这个广大地区恢复文明的基本手段的命运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</a:p>
          <a:p>
            <a:pPr algn="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lang="zh-CN" altLang="en-US" sz="2400">
                <a:solidFill>
                  <a:schemeClr val="tx1"/>
                </a:solidFill>
                <a:uFillTx/>
                <a:latin typeface="+中文正文" charset="0"/>
                <a:cs typeface="+mn-ea"/>
              </a:rPr>
              <a:t>《马克思恩格斯全集》第</a:t>
            </a:r>
            <a:r>
              <a:rPr lang="en-US" altLang="zh-CN" sz="2400">
                <a:solidFill>
                  <a:schemeClr val="tx1"/>
                </a:solidFill>
                <a:uFillTx/>
                <a:latin typeface="+mn-ea"/>
                <a:cs typeface="+mn-ea"/>
              </a:rPr>
              <a:t>9</a:t>
            </a:r>
            <a:r>
              <a:rPr lang="zh-CN" altLang="en-US" sz="2400">
                <a:solidFill>
                  <a:schemeClr val="tx1"/>
                </a:solidFill>
                <a:uFillTx/>
                <a:latin typeface="+中文正文" charset="0"/>
                <a:cs typeface="+mn-ea"/>
              </a:rPr>
              <a:t>卷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7015" y="2875915"/>
            <a:ext cx="6242685" cy="36334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04" y="216129"/>
            <a:ext cx="7490326" cy="521970"/>
            <a:chOff x="270406" y="127864"/>
            <a:chExt cx="7490326" cy="521970"/>
          </a:xfrm>
        </p:grpSpPr>
        <p:sp>
          <p:nvSpPr>
            <p:cNvPr id="18" name="文本框 17"/>
            <p:cNvSpPr txBox="1"/>
            <p:nvPr>
              <p:custDataLst>
                <p:tags r:id="rId5"/>
              </p:custDataLst>
            </p:nvPr>
          </p:nvSpPr>
          <p:spPr>
            <a:xfrm>
              <a:off x="270406" y="127864"/>
              <a:ext cx="714375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03</a:t>
              </a:r>
            </a:p>
          </p:txBody>
        </p:sp>
        <p:cxnSp>
          <p:nvCxnSpPr>
            <p:cNvPr id="20" name="直接连接符 19"/>
            <p:cNvCxnSpPr/>
            <p:nvPr>
              <p:custDataLst>
                <p:tags r:id="rId6"/>
              </p:custDataLst>
            </p:nvPr>
          </p:nvCxnSpPr>
          <p:spPr>
            <a:xfrm>
              <a:off x="1056005" y="187873"/>
              <a:ext cx="0" cy="401179"/>
            </a:xfrm>
            <a:prstGeom prst="line">
              <a:avLst/>
            </a:prstGeom>
            <a:ln w="57150">
              <a:solidFill>
                <a:srgbClr val="FBC5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1199456" y="127864"/>
              <a:ext cx="6561276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南亚与东亚国家</a:t>
              </a:r>
            </a:p>
          </p:txBody>
        </p:sp>
      </p:grp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81610" y="938530"/>
            <a:ext cx="48069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中古时期的印度（南亚次大陆）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81610" y="1398905"/>
            <a:ext cx="1183703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(1)</a:t>
            </a:r>
            <a:r>
              <a:rPr lang="zh-CN" altLang="en-US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笈多帝国</a:t>
            </a:r>
          </a:p>
          <a:p>
            <a:pPr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①笈多帝国的统治：政局稳定，经济繁荣，但国王直接控制的地区主要为恒河中下游，其余大部分地区仍保留原来的藩王，政令不够统一。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4325" y="3037205"/>
            <a:ext cx="1988820" cy="3507105"/>
          </a:xfrm>
          <a:prstGeom prst="roundRect">
            <a:avLst>
              <a:gd name="adj" fmla="val 12543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2409190" y="2947035"/>
            <a:ext cx="533654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sz="24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超日王</a:t>
            </a:r>
            <a:r>
              <a:rPr 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是笈多帝国的第三代君主（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380-415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</a:t>
            </a:r>
            <a:r>
              <a:rPr 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，其在位期间国势达到极盛。其注意发展生产，兴修水利，扩大灌溉网，改进耕作技术，促进了农业发展。农产品除水稻、棉花、麦、甘蔗等外，新品种大量增加，还出现了养蚕业。</a:t>
            </a:r>
            <a:endParaRPr lang="zh-CN" sz="2400">
              <a:solidFill>
                <a:schemeClr val="tx1"/>
              </a:solidFill>
              <a:uFillTx/>
              <a:latin typeface="+中文正文" charset="0"/>
              <a:cs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303145" y="6247765"/>
            <a:ext cx="33991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◎超日王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181610" y="2875280"/>
            <a:ext cx="7632700" cy="3830320"/>
          </a:xfrm>
          <a:prstGeom prst="roundRect">
            <a:avLst>
              <a:gd name="adj" fmla="val 10698"/>
            </a:avLst>
          </a:prstGeom>
          <a:noFill/>
          <a:ln w="12700" cmpd="sng">
            <a:solidFill>
              <a:schemeClr val="tx1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pic>
        <p:nvPicPr>
          <p:cNvPr id="10" name="图片 9" descr="图片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61630" y="2767330"/>
            <a:ext cx="4230370" cy="39382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04" y="216129"/>
            <a:ext cx="7490326" cy="521970"/>
            <a:chOff x="270406" y="127864"/>
            <a:chExt cx="7490326" cy="521970"/>
          </a:xfrm>
        </p:grpSpPr>
        <p:sp>
          <p:nvSpPr>
            <p:cNvPr id="18" name="文本框 17"/>
            <p:cNvSpPr txBox="1"/>
            <p:nvPr>
              <p:custDataLst>
                <p:tags r:id="rId5"/>
              </p:custDataLst>
            </p:nvPr>
          </p:nvSpPr>
          <p:spPr>
            <a:xfrm>
              <a:off x="270406" y="127864"/>
              <a:ext cx="714375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03</a:t>
              </a:r>
            </a:p>
          </p:txBody>
        </p:sp>
        <p:cxnSp>
          <p:nvCxnSpPr>
            <p:cNvPr id="20" name="直接连接符 19"/>
            <p:cNvCxnSpPr/>
            <p:nvPr>
              <p:custDataLst>
                <p:tags r:id="rId6"/>
              </p:custDataLst>
            </p:nvPr>
          </p:nvCxnSpPr>
          <p:spPr>
            <a:xfrm>
              <a:off x="1056005" y="187873"/>
              <a:ext cx="0" cy="401179"/>
            </a:xfrm>
            <a:prstGeom prst="line">
              <a:avLst/>
            </a:prstGeom>
            <a:ln w="57150">
              <a:solidFill>
                <a:srgbClr val="FBC5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1199456" y="127864"/>
              <a:ext cx="6561276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南亚与东亚国家</a:t>
              </a:r>
            </a:p>
          </p:txBody>
        </p:sp>
      </p:grp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81610" y="938530"/>
            <a:ext cx="48069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中古时期的印度（南亚次大陆）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81610" y="1398905"/>
            <a:ext cx="1183703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(1)</a:t>
            </a:r>
            <a:r>
              <a:rPr lang="zh-CN" altLang="en-US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笈多帝国</a:t>
            </a:r>
          </a:p>
          <a:p>
            <a:pPr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②印度教的兴起：笈多帝国时期，由婆罗门教演变而来的印度教得到统治阶级支持，以后逐渐发展为印度的主要宗教。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35870" y="2967990"/>
            <a:ext cx="1820696" cy="226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28685" y="2967990"/>
            <a:ext cx="1606901" cy="226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39255" y="2967990"/>
            <a:ext cx="1706937" cy="2268000"/>
          </a:xfrm>
          <a:prstGeom prst="rect">
            <a:avLst/>
          </a:prstGeom>
        </p:spPr>
      </p:pic>
      <p:sp>
        <p:nvSpPr>
          <p:cNvPr id="13" name="圆角矩形 12"/>
          <p:cNvSpPr/>
          <p:nvPr/>
        </p:nvSpPr>
        <p:spPr>
          <a:xfrm>
            <a:off x="181610" y="2875915"/>
            <a:ext cx="11837035" cy="3830320"/>
          </a:xfrm>
          <a:prstGeom prst="roundRect">
            <a:avLst>
              <a:gd name="adj" fmla="val 10698"/>
            </a:avLst>
          </a:prstGeom>
          <a:noFill/>
          <a:ln w="12700" cmpd="sng">
            <a:solidFill>
              <a:schemeClr val="tx1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181610" y="2875280"/>
            <a:ext cx="655764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印度教的基本教义与婆罗门教类同，主要经典有《吠陀》《奥义书》《往世书》《摩诃婆罗多》《摩罗衍那》等。印度教恪守等级森严的种姓制度，同时吸收佛教的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轮回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”“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业报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的教义，鼓吹人生有轮回，善恶有因果。印度教的主神是相互关联而各具一相的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三相神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，即婆罗摩、毗湿奴和湿婆三大主神。（如图从左至右）</a:t>
            </a:r>
            <a:endParaRPr lang="zh-CN" altLang="en-US" sz="2400">
              <a:solidFill>
                <a:schemeClr val="tx1"/>
              </a:solidFill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6739255" y="5236210"/>
            <a:ext cx="5217160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/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◎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  <a:sym typeface="+mn-ea"/>
              </a:rPr>
              <a:t>三大主神</a:t>
            </a:r>
            <a:endParaRPr lang="zh-CN" altLang="en-US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just"/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婆罗摩（大梵天）：创造之神，是宇宙和天地万物（包括神、人）的创造者，被称为始祖。</a:t>
            </a:r>
          </a:p>
          <a:p>
            <a:pPr algn="just"/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毗湿奴（遍入天）：赐福于人类的保护神。</a:t>
            </a:r>
          </a:p>
          <a:p>
            <a:pPr algn="just"/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湿婆（大自在天）：苦行神和舞蹈之神。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04" y="216129"/>
            <a:ext cx="7490326" cy="521970"/>
            <a:chOff x="270406" y="127864"/>
            <a:chExt cx="7490326" cy="521970"/>
          </a:xfrm>
        </p:grpSpPr>
        <p:sp>
          <p:nvSpPr>
            <p:cNvPr id="18" name="文本框 17"/>
            <p:cNvSpPr txBox="1"/>
            <p:nvPr>
              <p:custDataLst>
                <p:tags r:id="rId4"/>
              </p:custDataLst>
            </p:nvPr>
          </p:nvSpPr>
          <p:spPr>
            <a:xfrm>
              <a:off x="270406" y="127864"/>
              <a:ext cx="714375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03</a:t>
              </a:r>
            </a:p>
          </p:txBody>
        </p:sp>
        <p:cxnSp>
          <p:nvCxnSpPr>
            <p:cNvPr id="20" name="直接连接符 19"/>
            <p:cNvCxnSpPr/>
            <p:nvPr>
              <p:custDataLst>
                <p:tags r:id="rId5"/>
              </p:custDataLst>
            </p:nvPr>
          </p:nvCxnSpPr>
          <p:spPr>
            <a:xfrm>
              <a:off x="1056005" y="187873"/>
              <a:ext cx="0" cy="401179"/>
            </a:xfrm>
            <a:prstGeom prst="line">
              <a:avLst/>
            </a:prstGeom>
            <a:ln w="57150">
              <a:solidFill>
                <a:srgbClr val="FBC5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>
              <p:custDataLst>
                <p:tags r:id="rId6"/>
              </p:custDataLst>
            </p:nvPr>
          </p:nvSpPr>
          <p:spPr>
            <a:xfrm>
              <a:off x="1199456" y="127864"/>
              <a:ext cx="6561276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南亚与东亚国家</a:t>
              </a:r>
            </a:p>
          </p:txBody>
        </p:sp>
      </p:grp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81610" y="938530"/>
            <a:ext cx="48069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中古时期的印度（南亚次大陆）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81610" y="1398905"/>
            <a:ext cx="682244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(2)</a:t>
            </a:r>
            <a:r>
              <a:rPr lang="zh-CN" altLang="en-US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得里苏丹国</a:t>
            </a:r>
          </a:p>
          <a:p>
            <a:pPr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①建立：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11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世纪，突厥人入侵印度。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13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世纪初，突厥人在印度建立得利苏丹国，以伊斯兰教为国教。</a:t>
            </a:r>
          </a:p>
          <a:p>
            <a:pPr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②统治：最高统治者称苏丹，握有最高行政、立法、司法和军事权力；地方划分为行省，行省总督由苏丹任命，重要职位由穆斯林担任。</a:t>
            </a:r>
            <a:endParaRPr lang="zh-CN" altLang="en-US" sz="24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05015" y="1398905"/>
            <a:ext cx="4913630" cy="507936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7004685" y="6489700"/>
            <a:ext cx="42094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◎得里苏丹国疆域示意图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6976" t="11621" r="15992" b="12757"/>
          <a:stretch>
            <a:fillRect/>
          </a:stretch>
        </p:blipFill>
        <p:spPr>
          <a:xfrm>
            <a:off x="181610" y="4726940"/>
            <a:ext cx="2148840" cy="19805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04" y="216129"/>
            <a:ext cx="7490326" cy="521970"/>
            <a:chOff x="270406" y="127864"/>
            <a:chExt cx="7490326" cy="521970"/>
          </a:xfrm>
        </p:grpSpPr>
        <p:sp>
          <p:nvSpPr>
            <p:cNvPr id="18" name="文本框 17"/>
            <p:cNvSpPr txBox="1"/>
            <p:nvPr>
              <p:custDataLst>
                <p:tags r:id="rId5"/>
              </p:custDataLst>
            </p:nvPr>
          </p:nvSpPr>
          <p:spPr>
            <a:xfrm>
              <a:off x="270406" y="127864"/>
              <a:ext cx="714375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03</a:t>
              </a:r>
            </a:p>
          </p:txBody>
        </p:sp>
        <p:cxnSp>
          <p:nvCxnSpPr>
            <p:cNvPr id="20" name="直接连接符 19"/>
            <p:cNvCxnSpPr/>
            <p:nvPr>
              <p:custDataLst>
                <p:tags r:id="rId6"/>
              </p:custDataLst>
            </p:nvPr>
          </p:nvCxnSpPr>
          <p:spPr>
            <a:xfrm>
              <a:off x="1056005" y="187873"/>
              <a:ext cx="0" cy="401179"/>
            </a:xfrm>
            <a:prstGeom prst="line">
              <a:avLst/>
            </a:prstGeom>
            <a:ln w="57150">
              <a:solidFill>
                <a:srgbClr val="FBC5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1199456" y="127864"/>
              <a:ext cx="6561276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南亚与东亚国家</a:t>
              </a:r>
            </a:p>
          </p:txBody>
        </p:sp>
      </p:grp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81610" y="938530"/>
            <a:ext cx="48069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2.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中古时期的日本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81610" y="1398905"/>
            <a:ext cx="11831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(1)</a:t>
            </a:r>
            <a:r>
              <a:rPr lang="zh-CN" altLang="en-US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大化改新：</a:t>
            </a:r>
            <a:r>
              <a:rPr lang="en-US" altLang="zh-CN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646</a:t>
            </a:r>
            <a:r>
              <a:rPr lang="zh-CN" altLang="en-US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年，孝德天皇颁布改新诏书，开始改革，因其年号是</a:t>
            </a:r>
            <a:r>
              <a:rPr lang="en-US" altLang="zh-CN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大化</a:t>
            </a:r>
            <a:r>
              <a:rPr lang="en-US" altLang="zh-CN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  <a:r>
              <a:rPr lang="zh-CN" altLang="en-US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，故名。经过约半个世纪的改革，日本模仿隋唐律令制度建立了中央集权国家。</a:t>
            </a:r>
            <a:endParaRPr lang="zh-CN" altLang="en-US" sz="24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07960" y="2850515"/>
            <a:ext cx="4269105" cy="37757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402570" y="3071495"/>
            <a:ext cx="490220" cy="12128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兰米硬笔行楷" panose="02000503000000000000" charset="-122"/>
                <a:ea typeface="兰米硬笔行楷" panose="02000503000000000000" charset="-122"/>
              </a:rPr>
              <a:t>孝德天皇</a:t>
            </a:r>
          </a:p>
        </p:txBody>
      </p:sp>
      <p:sp>
        <p:nvSpPr>
          <p:cNvPr id="13" name="圆角矩形 12"/>
          <p:cNvSpPr/>
          <p:nvPr/>
        </p:nvSpPr>
        <p:spPr>
          <a:xfrm>
            <a:off x="236220" y="2512695"/>
            <a:ext cx="7571740" cy="4038600"/>
          </a:xfrm>
          <a:prstGeom prst="roundRect">
            <a:avLst>
              <a:gd name="adj" fmla="val 10698"/>
            </a:avLst>
          </a:prstGeom>
          <a:noFill/>
          <a:ln w="12700" cmpd="sng">
            <a:solidFill>
              <a:schemeClr val="tx1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21945" y="2639695"/>
            <a:ext cx="740029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大化改新）试图以中国唐朝为模式，将日本改变成中央集权制国家。按照中国的模式，日本也分成若干省和地区，由从天皇和国家议会那里取得权力的总督和地方行政官统治。此外，以天皇名义将所有土地收归国有，分给农户耕种。新的拥有土地的耕种者需向中央政府纳土地税和劳务税，前者以稻米的形式支付，后者有时包括服兵役。</a:t>
            </a:r>
          </a:p>
          <a:p>
            <a:pPr algn="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solidFill>
                  <a:schemeClr val="tx1"/>
                </a:solidFill>
                <a:uFillTx/>
                <a:latin typeface="+mn-ea"/>
                <a:cs typeface="+mn-ea"/>
              </a:rPr>
              <a:t>——</a:t>
            </a:r>
            <a:r>
              <a:rPr lang="zh-CN" altLang="en-US" sz="2400">
                <a:solidFill>
                  <a:schemeClr val="tx1"/>
                </a:solidFill>
                <a:uFillTx/>
                <a:latin typeface="+mn-ea"/>
                <a:cs typeface="+mn-ea"/>
              </a:rPr>
              <a:t>斯塔夫里阿诺斯《全球通史》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grpSp>
        <p:nvGrpSpPr>
          <p:cNvPr id="45" name="组合 44"/>
          <p:cNvGrpSpPr/>
          <p:nvPr/>
        </p:nvGrpSpPr>
        <p:grpSpPr>
          <a:xfrm>
            <a:off x="-19050" y="6828234"/>
            <a:ext cx="12192000" cy="0"/>
            <a:chOff x="0" y="6858000"/>
            <a:chExt cx="12192000" cy="0"/>
          </a:xfrm>
        </p:grpSpPr>
        <p:cxnSp>
          <p:nvCxnSpPr>
            <p:cNvPr id="46" name="直接连接符 45"/>
            <p:cNvCxnSpPr/>
            <p:nvPr/>
          </p:nvCxnSpPr>
          <p:spPr>
            <a:xfrm>
              <a:off x="0" y="6858000"/>
              <a:ext cx="12192000" cy="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>
              <a:off x="5555940" y="6858000"/>
              <a:ext cx="1080120" cy="0"/>
            </a:xfrm>
            <a:prstGeom prst="line">
              <a:avLst/>
            </a:prstGeom>
            <a:ln w="57150">
              <a:solidFill>
                <a:srgbClr val="FBC5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矩形 28"/>
          <p:cNvSpPr/>
          <p:nvPr/>
        </p:nvSpPr>
        <p:spPr>
          <a:xfrm>
            <a:off x="5123892" y="5733256"/>
            <a:ext cx="1944216" cy="1124744"/>
          </a:xfrm>
          <a:prstGeom prst="rect">
            <a:avLst/>
          </a:prstGeom>
          <a:solidFill>
            <a:srgbClr val="FBC5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半闭框 43"/>
          <p:cNvSpPr/>
          <p:nvPr/>
        </p:nvSpPr>
        <p:spPr>
          <a:xfrm rot="13500000">
            <a:off x="5771964" y="5793940"/>
            <a:ext cx="648072" cy="648072"/>
          </a:xfrm>
          <a:prstGeom prst="halfFrame">
            <a:avLst>
              <a:gd name="adj1" fmla="val 14626"/>
              <a:gd name="adj2" fmla="val 1462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>
              <a:solidFill>
                <a:schemeClr val="tx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1556792"/>
            <a:ext cx="6086450" cy="417646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6086450" y="1556792"/>
            <a:ext cx="6105550" cy="417646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2564765" y="309245"/>
            <a:ext cx="706310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</a:rPr>
              <a:t>目 录 </a:t>
            </a:r>
            <a:r>
              <a:rPr lang="en-US" altLang="zh-CN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</a:rPr>
              <a:t>/ </a:t>
            </a:r>
            <a:r>
              <a:rPr lang="zh-CN" altLang="en-US" sz="6000" b="1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清刻本悦宋简体" panose="02000000000000000000" charset="-122"/>
                <a:ea typeface="方正清刻本悦宋简体" panose="02000000000000000000" charset="-122"/>
                <a:cs typeface="方正清刻本悦宋简体" panose="02000000000000000000" charset="-122"/>
              </a:rPr>
              <a:t>课程标准</a:t>
            </a:r>
          </a:p>
        </p:txBody>
      </p:sp>
      <p:grpSp>
        <p:nvGrpSpPr>
          <p:cNvPr id="28" name="组合 27"/>
          <p:cNvGrpSpPr/>
          <p:nvPr/>
        </p:nvGrpSpPr>
        <p:grpSpPr>
          <a:xfrm>
            <a:off x="0" y="0"/>
            <a:ext cx="12192000" cy="0"/>
            <a:chOff x="0" y="6858000"/>
            <a:chExt cx="12192000" cy="0"/>
          </a:xfrm>
        </p:grpSpPr>
        <p:cxnSp>
          <p:nvCxnSpPr>
            <p:cNvPr id="2" name="直接连接符 1"/>
            <p:cNvCxnSpPr/>
            <p:nvPr/>
          </p:nvCxnSpPr>
          <p:spPr>
            <a:xfrm>
              <a:off x="0" y="6858000"/>
              <a:ext cx="12192000" cy="0"/>
            </a:xfrm>
            <a:prstGeom prst="line">
              <a:avLst/>
            </a:prstGeom>
            <a:ln w="571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5555940" y="6858000"/>
              <a:ext cx="1080120" cy="0"/>
            </a:xfrm>
            <a:prstGeom prst="line">
              <a:avLst/>
            </a:prstGeom>
            <a:ln w="57150">
              <a:solidFill>
                <a:srgbClr val="FBC5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直接连接符 8"/>
          <p:cNvCxnSpPr/>
          <p:nvPr/>
        </p:nvCxnSpPr>
        <p:spPr>
          <a:xfrm>
            <a:off x="0" y="908720"/>
            <a:ext cx="2376264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9815736" y="908720"/>
            <a:ext cx="2376264" cy="0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6086450" y="2564904"/>
            <a:ext cx="0" cy="2088232"/>
          </a:xfrm>
          <a:prstGeom prst="line">
            <a:avLst/>
          </a:prstGeom>
          <a:ln>
            <a:solidFill>
              <a:srgbClr val="FBC54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/>
          <p:cNvSpPr/>
          <p:nvPr/>
        </p:nvSpPr>
        <p:spPr>
          <a:xfrm>
            <a:off x="282575" y="2122170"/>
            <a:ext cx="5254625" cy="3046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zh-CN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蒂下午茶基本版" panose="03000600000000000000" charset="-122"/>
                <a:ea typeface="新蒂下午茶基本版" panose="03000600000000000000" charset="-122"/>
              </a:rPr>
              <a:t>一、阿拉伯帝国</a:t>
            </a:r>
          </a:p>
          <a:p>
            <a:pPr algn="just">
              <a:lnSpc>
                <a:spcPct val="200000"/>
              </a:lnSpc>
            </a:pPr>
            <a:r>
              <a:rPr 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蒂下午茶基本版" panose="03000600000000000000" charset="-122"/>
                <a:ea typeface="新蒂下午茶基本版" panose="03000600000000000000" charset="-122"/>
              </a:rPr>
              <a:t>二、奥斯曼帝国的兴起</a:t>
            </a:r>
          </a:p>
          <a:p>
            <a:pPr algn="just">
              <a:lnSpc>
                <a:spcPct val="200000"/>
              </a:lnSpc>
            </a:pPr>
            <a:r>
              <a:rPr lang="zh-CN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蒂下午茶基本版" panose="03000600000000000000" charset="-122"/>
                <a:ea typeface="新蒂下午茶基本版" panose="03000600000000000000" charset="-122"/>
              </a:rPr>
              <a:t>三、南亚与东亚的国家</a:t>
            </a:r>
          </a:p>
        </p:txBody>
      </p:sp>
      <p:sp>
        <p:nvSpPr>
          <p:cNvPr id="43" name="矩形 42原创设计小乖2013440355"/>
          <p:cNvSpPr/>
          <p:nvPr/>
        </p:nvSpPr>
        <p:spPr>
          <a:xfrm>
            <a:off x="6358890" y="2124075"/>
            <a:ext cx="5587365" cy="3044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新蒂下午茶基本版" panose="03000600000000000000" charset="-122"/>
                <a:ea typeface="新蒂下午茶基本版" panose="03000600000000000000" charset="-122"/>
                <a:cs typeface="新蒂下午茶基本版" panose="03000600000000000000" charset="-122"/>
              </a:rPr>
              <a:t>    通过了解中古时期欧洲地区的不同国家、民族、宗教和社会变化，认识这一时期世界各文明地区（欧洲）的多元面貌。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Requires="p14" p14:dur="1500">
        <p15:prstTrans prst="fallOver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accel="20000" fill="hold" grpId="0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accel="30000" fill="hold" grpId="0" nodeType="withEffect" p14:presetBounceEnd="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">
                                          <p:cBhvr additive="base">
                                            <p:cTn id="2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">
                                          <p:cBhvr additive="base">
                                            <p:cTn id="2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accel="30000" fill="hold" grpId="0" nodeType="withEffect" p14:presetBounceEnd="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">
                                          <p:cBhvr additive="base">
                                            <p:cTn id="3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">
                                          <p:cBhvr additive="base">
                                            <p:cTn id="3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1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1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47" presetClass="entr" presetSubtype="0" fill="hold" grpId="1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47" presetClass="entr" presetSubtype="0" fill="hold" grpId="1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1" animBg="1"/>
          <p:bldP spid="44" grpId="1" animBg="1"/>
          <p:bldP spid="12" grpId="0" animBg="1"/>
          <p:bldP spid="31" grpId="0" animBg="1"/>
          <p:bldP spid="4" grpId="0"/>
          <p:bldP spid="33" grpId="0"/>
          <p:bldP spid="4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0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accel="2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accel="3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accel="3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42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1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0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2" presetClass="entr" presetSubtype="1" fill="hold" grpId="0" nodeType="withEffect">
                                      <p:stCondLst>
                                        <p:cond delay="225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3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47" presetClass="entr" presetSubtype="0" fill="hold" grpId="1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47" presetClass="entr" presetSubtype="0" fill="hold" grpId="1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1" animBg="1"/>
          <p:bldP spid="44" grpId="1" animBg="1"/>
          <p:bldP spid="12" grpId="0" animBg="1"/>
          <p:bldP spid="31" grpId="0" animBg="1"/>
          <p:bldP spid="4" grpId="0"/>
          <p:bldP spid="33" grpId="0"/>
          <p:bldP spid="43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04" y="216129"/>
            <a:ext cx="7490326" cy="521970"/>
            <a:chOff x="270406" y="127864"/>
            <a:chExt cx="7490326" cy="521970"/>
          </a:xfrm>
        </p:grpSpPr>
        <p:sp>
          <p:nvSpPr>
            <p:cNvPr id="18" name="文本框 17"/>
            <p:cNvSpPr txBox="1"/>
            <p:nvPr>
              <p:custDataLst>
                <p:tags r:id="rId5"/>
              </p:custDataLst>
            </p:nvPr>
          </p:nvSpPr>
          <p:spPr>
            <a:xfrm>
              <a:off x="270406" y="127864"/>
              <a:ext cx="714375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03</a:t>
              </a:r>
            </a:p>
          </p:txBody>
        </p:sp>
        <p:cxnSp>
          <p:nvCxnSpPr>
            <p:cNvPr id="20" name="直接连接符 19"/>
            <p:cNvCxnSpPr/>
            <p:nvPr>
              <p:custDataLst>
                <p:tags r:id="rId6"/>
              </p:custDataLst>
            </p:nvPr>
          </p:nvCxnSpPr>
          <p:spPr>
            <a:xfrm>
              <a:off x="1056005" y="187873"/>
              <a:ext cx="0" cy="401179"/>
            </a:xfrm>
            <a:prstGeom prst="line">
              <a:avLst/>
            </a:prstGeom>
            <a:ln w="57150">
              <a:solidFill>
                <a:srgbClr val="FBC5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1199456" y="127864"/>
              <a:ext cx="6561276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南亚与东亚国家</a:t>
              </a:r>
            </a:p>
          </p:txBody>
        </p:sp>
      </p:grp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81610" y="938530"/>
            <a:ext cx="48069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2.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中古时期的日本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81610" y="1398905"/>
            <a:ext cx="11831320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(2)</a:t>
            </a:r>
            <a:r>
              <a:rPr lang="zh-CN" altLang="en-US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幕府时代的到来</a:t>
            </a:r>
          </a:p>
          <a:p>
            <a:pPr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①背景：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10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世纪，日本的中央集权体制开始瓦解。</a:t>
            </a:r>
          </a:p>
          <a:p>
            <a:pPr marL="914400" indent="-342900" algn="just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  <a:extLst>
                <a:ext uri="{35155182-B16C-46BC-9424-99874614C6A1}">
                  <wpsdc:marlchars xmlns="" xmlns:wpsdc="http://www.wps.cn/officeDocument/2017/drawingmlCustomData" val="400" checksum="1645423262"/>
                </a:ext>
              </a:extLst>
            </a:pPr>
            <a:r>
              <a:rPr lang="zh-CN" altLang="en-US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庄园经济的形成：新土地的开垦，贵族、佛寺和神社广占土地，形成庄园。 </a:t>
            </a:r>
          </a:p>
          <a:p>
            <a:pPr marL="914400" indent="-342900" algn="just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  <a:extLst>
                <a:ext uri="{35155182-B16C-46BC-9424-99874614C6A1}">
                  <wpsdc:marlchars xmlns="" xmlns:wpsdc="http://www.wps.cn/officeDocument/2017/drawingmlCustomData" val="400" checksum="1645423262"/>
                </a:ext>
              </a:extLst>
            </a:pPr>
            <a:r>
              <a:rPr lang="zh-CN" altLang="en-US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武士集团的形成：贵族及庄园领主为保护财产豢养武士，武士集权的重要性日益增强。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6111875" y="3477260"/>
            <a:ext cx="6080249" cy="3370580"/>
            <a:chOff x="11189" y="6310"/>
            <a:chExt cx="8011" cy="4576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EFEFE">
                    <a:alpha val="100000"/>
                  </a:srgbClr>
                </a:clrFrom>
                <a:clrTo>
                  <a:srgbClr val="FEFEFE">
                    <a:alpha val="100000"/>
                    <a:alpha val="0"/>
                  </a:srgbClr>
                </a:clrTo>
              </a:clrChange>
            </a:blip>
            <a:srcRect b="8621"/>
            <a:stretch>
              <a:fillRect/>
            </a:stretch>
          </p:blipFill>
          <p:spPr>
            <a:xfrm>
              <a:off x="11189" y="6310"/>
              <a:ext cx="8011" cy="4576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11189" y="6760"/>
              <a:ext cx="1134" cy="17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181610" y="3736975"/>
            <a:ext cx="9440545" cy="2784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sz="2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在律令制国家，广大劳动人民的负担仍然是沉重的。口分田一般只能勉强维持一家的口粮，而租庸调就占去口分田的</a:t>
            </a:r>
            <a:r>
              <a:rPr lang="en-US" altLang="zh-CN" sz="2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1/5</a:t>
            </a:r>
            <a:r>
              <a:rPr lang="zh-CN" altLang="en-US" sz="2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，此外还有杂徭和兵役负担。杂</a:t>
            </a:r>
          </a:p>
          <a:p>
            <a:pPr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徭是地方政府征用的劳役，壮年男子服役</a:t>
            </a:r>
            <a:r>
              <a:rPr lang="en-US" altLang="zh-CN" sz="2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60</a:t>
            </a:r>
            <a:r>
              <a:rPr lang="zh-CN" altLang="en-US" sz="2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天。农民缴纳的田租（稻谷）</a:t>
            </a:r>
          </a:p>
          <a:p>
            <a:pPr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要送到郡或京城去，途中的费用由自己负担。兵役也是农民一项沉重</a:t>
            </a:r>
          </a:p>
          <a:p>
            <a:pPr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的负担，壮年农民要服</a:t>
            </a:r>
            <a:r>
              <a:rPr lang="en-US" altLang="zh-CN" sz="200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</a:t>
            </a:r>
            <a:r>
              <a:rPr lang="zh-CN" altLang="en-US" sz="200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年兵役，每三四年，征丁一次，</a:t>
            </a:r>
          </a:p>
          <a:p>
            <a:pPr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自备武器和粮食。政府和贵族还向农民放贷，称为</a:t>
            </a:r>
            <a:r>
              <a:rPr lang="en-US" altLang="zh-CN" sz="200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00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出</a:t>
            </a:r>
          </a:p>
          <a:p>
            <a:pPr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举</a:t>
            </a:r>
            <a:r>
              <a:rPr lang="en-US" altLang="zh-CN" sz="200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200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，公出举的利息高达</a:t>
            </a:r>
            <a:r>
              <a:rPr lang="en-US" altLang="zh-CN" sz="200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50%</a:t>
            </a:r>
            <a:r>
              <a:rPr lang="zh-CN" altLang="en-US" sz="200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，私出举利息高达</a:t>
            </a:r>
            <a:r>
              <a:rPr lang="en-US" altLang="zh-CN" sz="200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100%</a:t>
            </a:r>
            <a:r>
              <a:rPr lang="zh-CN" altLang="en-US" sz="200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04" y="216129"/>
            <a:ext cx="7490326" cy="521970"/>
            <a:chOff x="270406" y="127864"/>
            <a:chExt cx="7490326" cy="521970"/>
          </a:xfrm>
        </p:grpSpPr>
        <p:sp>
          <p:nvSpPr>
            <p:cNvPr id="18" name="文本框 17"/>
            <p:cNvSpPr txBox="1"/>
            <p:nvPr>
              <p:custDataLst>
                <p:tags r:id="rId4"/>
              </p:custDataLst>
            </p:nvPr>
          </p:nvSpPr>
          <p:spPr>
            <a:xfrm>
              <a:off x="270406" y="127864"/>
              <a:ext cx="714375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03</a:t>
              </a:r>
            </a:p>
          </p:txBody>
        </p:sp>
        <p:cxnSp>
          <p:nvCxnSpPr>
            <p:cNvPr id="20" name="直接连接符 19"/>
            <p:cNvCxnSpPr/>
            <p:nvPr>
              <p:custDataLst>
                <p:tags r:id="rId5"/>
              </p:custDataLst>
            </p:nvPr>
          </p:nvCxnSpPr>
          <p:spPr>
            <a:xfrm>
              <a:off x="1056005" y="187873"/>
              <a:ext cx="0" cy="401179"/>
            </a:xfrm>
            <a:prstGeom prst="line">
              <a:avLst/>
            </a:prstGeom>
            <a:ln w="57150">
              <a:solidFill>
                <a:srgbClr val="FBC5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>
              <p:custDataLst>
                <p:tags r:id="rId6"/>
              </p:custDataLst>
            </p:nvPr>
          </p:nvSpPr>
          <p:spPr>
            <a:xfrm>
              <a:off x="1199456" y="127864"/>
              <a:ext cx="6561276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南亚与东亚国家</a:t>
              </a:r>
            </a:p>
          </p:txBody>
        </p:sp>
      </p:grp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81610" y="938530"/>
            <a:ext cx="48069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2.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中古时期的日本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81610" y="1398905"/>
            <a:ext cx="1183132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(2)</a:t>
            </a:r>
            <a:r>
              <a:rPr lang="zh-CN" altLang="en-US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幕府时代的到来</a:t>
            </a:r>
          </a:p>
          <a:p>
            <a:pPr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②形成：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12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世纪末，</a:t>
            </a:r>
            <a:r>
              <a:rPr 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镰仓幕府的建立。</a:t>
            </a:r>
          </a:p>
          <a:p>
            <a:pPr marL="914400" indent="-342900" algn="just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  <a:extLst>
                <a:ext uri="{35155182-B16C-46BC-9424-99874614C6A1}">
                  <wpsdc:marlchars xmlns="" xmlns:wpsdc="http://www.wps.cn/officeDocument/2017/drawingmlCustomData" val="400" checksum="1645423262"/>
                </a:ext>
              </a:extLst>
            </a:pPr>
            <a:r>
              <a:rPr 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幕府从朝廷获得镇压叛乱、征收赋税等权利。</a:t>
            </a:r>
          </a:p>
          <a:p>
            <a:pPr marL="914400" indent="-342900" algn="just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  <a:extLst>
                <a:ext uri="{35155182-B16C-46BC-9424-99874614C6A1}">
                  <wpsdc:marlchars xmlns="" xmlns:wpsdc="http://www.wps.cn/officeDocument/2017/drawingmlCustomData" val="400" checksum="1645423262"/>
                </a:ext>
              </a:extLst>
            </a:pPr>
            <a:r>
              <a:rPr 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以天皇为首的朝廷只保有名义上的中央政府称号，以将军为首的幕府掌握实权。</a:t>
            </a:r>
          </a:p>
          <a:p>
            <a:pPr marL="914400" indent="-342900" algn="just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  <a:extLst>
                <a:ext uri="{35155182-B16C-46BC-9424-99874614C6A1}">
                  <wpsdc:marlchars xmlns="" xmlns:wpsdc="http://www.wps.cn/officeDocument/2017/drawingmlCustomData" val="400" checksum="1645423262"/>
                </a:ext>
              </a:extLst>
            </a:pPr>
            <a:r>
              <a:rPr 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将军与武士结成主从关系，武士成为将军的家臣。</a:t>
            </a:r>
          </a:p>
          <a:p>
            <a:pPr marL="914400" indent="-342900" algn="just" fontAlgn="auto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charset="0"/>
              <a:buChar char="Ø"/>
              <a:extLst>
                <a:ext uri="{35155182-B16C-46BC-9424-99874614C6A1}">
                  <wpsdc:marlchars xmlns="" xmlns:wpsdc="http://www.wps.cn/officeDocument/2017/drawingmlCustomData" val="400" checksum="1645423262"/>
                </a:ext>
              </a:extLst>
            </a:pPr>
            <a:r>
              <a:rPr 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将军赋予武士官职和俸禄；武士对将军宣誓效忠，并承担纳贡和兵役等义务。</a:t>
            </a:r>
            <a:endParaRPr lang="zh-CN" altLang="en-US" sz="24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13" name="图片 12" descr="C:\Users\lys\Desktop\mount-fuji-395047_960_720.jpgmount-fuji-395047_960_720"/>
          <p:cNvPicPr>
            <a:picLocks noChangeAspect="1"/>
          </p:cNvPicPr>
          <p:nvPr/>
        </p:nvPicPr>
        <p:blipFill rotWithShape="1">
          <a:blip r:embed="rId9"/>
          <a:srcRect l="792" t="10187" r="-792" b="51917"/>
          <a:stretch>
            <a:fillRect/>
          </a:stretch>
        </p:blipFill>
        <p:spPr>
          <a:xfrm>
            <a:off x="6985" y="4260215"/>
            <a:ext cx="12308205" cy="3075305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0" y="4260215"/>
            <a:ext cx="12205970" cy="3075305"/>
          </a:xfrm>
          <a:prstGeom prst="rect">
            <a:avLst/>
          </a:prstGeom>
          <a:solidFill>
            <a:srgbClr val="D1AA73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7823835" y="2276475"/>
            <a:ext cx="4368165" cy="4580890"/>
            <a:chOff x="12321" y="3585"/>
            <a:chExt cx="6879" cy="7214"/>
          </a:xfrm>
        </p:grpSpPr>
        <p:pic>
          <p:nvPicPr>
            <p:cNvPr id="5" name="图片 4" descr="C:/Users/ADMINI~1/AppData/Local/Temp/kaimatting_20200204163940/output_20200204163947..pngoutput_20200204163947."/>
            <p:cNvPicPr>
              <a:picLocks noChangeAspect="1"/>
            </p:cNvPicPr>
            <p:nvPr/>
          </p:nvPicPr>
          <p:blipFill>
            <a:blip r:embed="rId11"/>
            <a:srcRect t="21985" r="10003" b="11800"/>
            <a:stretch>
              <a:fillRect/>
            </a:stretch>
          </p:blipFill>
          <p:spPr>
            <a:xfrm>
              <a:off x="12600" y="3877"/>
              <a:ext cx="6600" cy="6923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12321" y="3585"/>
              <a:ext cx="3289" cy="7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-104" y="216129"/>
            <a:ext cx="7490326" cy="521970"/>
            <a:chOff x="270406" y="127864"/>
            <a:chExt cx="7490326" cy="521970"/>
          </a:xfrm>
        </p:grpSpPr>
        <p:sp>
          <p:nvSpPr>
            <p:cNvPr id="18" name="文本框 17"/>
            <p:cNvSpPr txBox="1"/>
            <p:nvPr>
              <p:custDataLst>
                <p:tags r:id="rId6"/>
              </p:custDataLst>
            </p:nvPr>
          </p:nvSpPr>
          <p:spPr>
            <a:xfrm>
              <a:off x="270406" y="127864"/>
              <a:ext cx="714375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03</a:t>
              </a:r>
            </a:p>
          </p:txBody>
        </p:sp>
        <p:cxnSp>
          <p:nvCxnSpPr>
            <p:cNvPr id="20" name="直接连接符 19"/>
            <p:cNvCxnSpPr/>
            <p:nvPr>
              <p:custDataLst>
                <p:tags r:id="rId7"/>
              </p:custDataLst>
            </p:nvPr>
          </p:nvCxnSpPr>
          <p:spPr>
            <a:xfrm>
              <a:off x="1056005" y="187873"/>
              <a:ext cx="0" cy="401179"/>
            </a:xfrm>
            <a:prstGeom prst="line">
              <a:avLst/>
            </a:prstGeom>
            <a:ln w="57150">
              <a:solidFill>
                <a:srgbClr val="FBC5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>
              <p:custDataLst>
                <p:tags r:id="rId8"/>
              </p:custDataLst>
            </p:nvPr>
          </p:nvSpPr>
          <p:spPr>
            <a:xfrm>
              <a:off x="1199456" y="127864"/>
              <a:ext cx="6561276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南亚与东亚国家</a:t>
              </a:r>
            </a:p>
          </p:txBody>
        </p:sp>
      </p:grp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81610" y="938530"/>
            <a:ext cx="48069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2.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中古时期的日本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81610" y="1398905"/>
            <a:ext cx="1183132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(2)</a:t>
            </a:r>
            <a:r>
              <a:rPr lang="zh-CN" altLang="en-US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幕府时代的到来</a:t>
            </a:r>
          </a:p>
          <a:p>
            <a:pPr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③结束：</a:t>
            </a:r>
            <a:r>
              <a:rPr 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德川幕府</a:t>
            </a:r>
            <a:r>
              <a:rPr lang="en-US" altLang="zh-CN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——</a:t>
            </a:r>
            <a:r>
              <a:rPr lang="zh-CN" altLang="en-US" sz="2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日本最后一个幕府</a:t>
            </a:r>
          </a:p>
          <a:p>
            <a:pPr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 面对世界格局，意图以</a:t>
            </a:r>
            <a:r>
              <a:rPr lang="zh-CN" altLang="en-US" sz="240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锁国</a:t>
            </a:r>
            <a:r>
              <a:rPr lang="zh-CN" altLang="en-US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政策加强统治，抵御外来影响。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902065" y="2663825"/>
            <a:ext cx="551815" cy="153098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兰米硬笔行楷" panose="02000503000000000000" charset="-122"/>
                <a:ea typeface="兰米硬笔行楷" panose="02000503000000000000" charset="-122"/>
              </a:rPr>
              <a:t>德川家康</a:t>
            </a:r>
          </a:p>
        </p:txBody>
      </p:sp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181610" y="2875280"/>
            <a:ext cx="855980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17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世纪初，德川幕府采取锁国政策，使日本退缩到几乎完全与世隔离的境地中。锁国政策规定，所有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传教士必须离开日本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，其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信徒必须放弃他们的宗教信仰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……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另外，锁国政策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禁止日本国民出国，违者处以死刑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。这样，日本开始了</a:t>
            </a:r>
            <a:r>
              <a:rPr lang="zh-CN" altLang="en-US" sz="24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两个多世纪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的闭关自守。</a:t>
            </a:r>
          </a:p>
          <a:p>
            <a:pPr algn="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uFillTx/>
                <a:latin typeface="+mn-ea"/>
                <a:cs typeface="+mn-ea"/>
                <a:sym typeface="+mn-ea"/>
              </a:rPr>
              <a:t>——</a:t>
            </a:r>
            <a:r>
              <a:rPr lang="zh-CN" altLang="en-US" sz="2400">
                <a:uFillTx/>
                <a:latin typeface="+mn-ea"/>
                <a:cs typeface="+mn-ea"/>
                <a:sym typeface="+mn-ea"/>
              </a:rPr>
              <a:t>斯塔夫里阿诺斯《全球通史》</a:t>
            </a:r>
            <a:endParaRPr lang="zh-CN" altLang="en-US" sz="2400">
              <a:solidFill>
                <a:schemeClr val="tx1"/>
              </a:solidFill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185420" y="5736590"/>
            <a:ext cx="804862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【课堂探究】德川幕府的锁国政策，为日本带来了怎样的影响？</a:t>
            </a:r>
            <a:endParaRPr lang="zh-CN" sz="240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04" y="216129"/>
            <a:ext cx="7490326" cy="521970"/>
            <a:chOff x="270406" y="127864"/>
            <a:chExt cx="7490326" cy="521970"/>
          </a:xfrm>
        </p:grpSpPr>
        <p:sp>
          <p:nvSpPr>
            <p:cNvPr id="18" name="文本框 17"/>
            <p:cNvSpPr txBox="1"/>
            <p:nvPr>
              <p:custDataLst>
                <p:tags r:id="rId21"/>
              </p:custDataLst>
            </p:nvPr>
          </p:nvSpPr>
          <p:spPr>
            <a:xfrm>
              <a:off x="270406" y="127864"/>
              <a:ext cx="714375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03</a:t>
              </a:r>
            </a:p>
          </p:txBody>
        </p:sp>
        <p:cxnSp>
          <p:nvCxnSpPr>
            <p:cNvPr id="20" name="直接连接符 19"/>
            <p:cNvCxnSpPr/>
            <p:nvPr>
              <p:custDataLst>
                <p:tags r:id="rId22"/>
              </p:custDataLst>
            </p:nvPr>
          </p:nvCxnSpPr>
          <p:spPr>
            <a:xfrm>
              <a:off x="1056005" y="187873"/>
              <a:ext cx="0" cy="401179"/>
            </a:xfrm>
            <a:prstGeom prst="line">
              <a:avLst/>
            </a:prstGeom>
            <a:ln w="57150">
              <a:solidFill>
                <a:srgbClr val="FBC5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>
              <p:custDataLst>
                <p:tags r:id="rId23"/>
              </p:custDataLst>
            </p:nvPr>
          </p:nvSpPr>
          <p:spPr>
            <a:xfrm>
              <a:off x="1199456" y="127864"/>
              <a:ext cx="6561276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南亚与东亚国家</a:t>
              </a:r>
            </a:p>
          </p:txBody>
        </p:sp>
      </p:grp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81610" y="938530"/>
            <a:ext cx="48069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3.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中古时期的朝鲜</a:t>
            </a:r>
          </a:p>
        </p:txBody>
      </p:sp>
      <p:sp>
        <p:nvSpPr>
          <p:cNvPr id="27" name="圆角矩形 26"/>
          <p:cNvSpPr/>
          <p:nvPr>
            <p:custDataLst>
              <p:tags r:id="rId3"/>
            </p:custDataLst>
          </p:nvPr>
        </p:nvSpPr>
        <p:spPr>
          <a:xfrm>
            <a:off x="1706880" y="6134100"/>
            <a:ext cx="1052195" cy="355600"/>
          </a:xfrm>
          <a:prstGeom prst="roundRect">
            <a:avLst/>
          </a:prstGeom>
          <a:solidFill>
            <a:srgbClr val="E74C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90000" tIns="46800" rIns="90000" bIns="46800" rtlCol="0" anchor="ctr"/>
          <a:lstStyle/>
          <a:p>
            <a:pPr algn="ctr"/>
            <a:r>
              <a:rPr lang="en-US" altLang="zh-CN" b="1">
                <a:solidFill>
                  <a:sysClr val="window" lastClr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7</a:t>
            </a:r>
            <a:r>
              <a:rPr lang="zh-CN" altLang="en-US" b="1">
                <a:solidFill>
                  <a:sysClr val="window" lastClr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世纪末</a:t>
            </a:r>
          </a:p>
        </p:txBody>
      </p:sp>
      <p:sp>
        <p:nvSpPr>
          <p:cNvPr id="32" name="圆角矩形 31"/>
          <p:cNvSpPr/>
          <p:nvPr>
            <p:custDataLst>
              <p:tags r:id="rId4"/>
            </p:custDataLst>
          </p:nvPr>
        </p:nvSpPr>
        <p:spPr>
          <a:xfrm>
            <a:off x="4071620" y="5455285"/>
            <a:ext cx="1051200" cy="355600"/>
          </a:xfrm>
          <a:prstGeom prst="roundRect">
            <a:avLst/>
          </a:prstGeom>
          <a:solidFill>
            <a:srgbClr val="E74C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>
            <a:noAutofit/>
          </a:bodyPr>
          <a:lstStyle/>
          <a:p>
            <a:pPr algn="ctr"/>
            <a:r>
              <a:rPr lang="en-US" altLang="zh-CN" b="1">
                <a:solidFill>
                  <a:sysClr val="window" lastClr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10</a:t>
            </a:r>
            <a:r>
              <a:rPr lang="zh-CN" altLang="en-US" b="1">
                <a:solidFill>
                  <a:sysClr val="window" lastClr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世纪初</a:t>
            </a:r>
          </a:p>
        </p:txBody>
      </p:sp>
      <p:sp>
        <p:nvSpPr>
          <p:cNvPr id="33" name="圆角矩形 32"/>
          <p:cNvSpPr/>
          <p:nvPr>
            <p:custDataLst>
              <p:tags r:id="rId5"/>
            </p:custDataLst>
          </p:nvPr>
        </p:nvSpPr>
        <p:spPr>
          <a:xfrm>
            <a:off x="8209915" y="2365375"/>
            <a:ext cx="1051200" cy="355600"/>
          </a:xfrm>
          <a:prstGeom prst="roundRect">
            <a:avLst/>
          </a:prstGeom>
          <a:solidFill>
            <a:srgbClr val="E74C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>
            <a:normAutofit/>
          </a:bodyPr>
          <a:lstStyle/>
          <a:p>
            <a:pPr algn="ctr"/>
            <a:r>
              <a:rPr lang="en-US" altLang="zh-CN" b="1">
                <a:solidFill>
                  <a:sysClr val="window" lastClr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16</a:t>
            </a:r>
            <a:r>
              <a:rPr lang="zh-CN" altLang="en-US" b="1">
                <a:solidFill>
                  <a:sysClr val="window" lastClr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世纪末</a:t>
            </a:r>
          </a:p>
        </p:txBody>
      </p:sp>
      <p:sp>
        <p:nvSpPr>
          <p:cNvPr id="36" name="圆角矩形 35"/>
          <p:cNvSpPr/>
          <p:nvPr>
            <p:custDataLst>
              <p:tags r:id="rId6"/>
            </p:custDataLst>
          </p:nvPr>
        </p:nvSpPr>
        <p:spPr>
          <a:xfrm>
            <a:off x="5701665" y="2971165"/>
            <a:ext cx="1051200" cy="355600"/>
          </a:xfrm>
          <a:prstGeom prst="roundRect">
            <a:avLst/>
          </a:prstGeom>
          <a:solidFill>
            <a:srgbClr val="E74C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>
            <a:normAutofit/>
          </a:bodyPr>
          <a:lstStyle/>
          <a:p>
            <a:pPr algn="ctr"/>
            <a:r>
              <a:rPr lang="en-US" altLang="zh-CN" b="1">
                <a:solidFill>
                  <a:sysClr val="window" lastClr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14</a:t>
            </a:r>
            <a:r>
              <a:rPr lang="zh-CN" altLang="en-US" b="1">
                <a:solidFill>
                  <a:sysClr val="window" lastClr="FFFFFF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世纪末</a:t>
            </a:r>
          </a:p>
        </p:txBody>
      </p:sp>
      <p:sp>
        <p:nvSpPr>
          <p:cNvPr id="42" name="文本框 41"/>
          <p:cNvSpPr txBox="1"/>
          <p:nvPr>
            <p:custDataLst>
              <p:tags r:id="rId7"/>
            </p:custDataLst>
          </p:nvPr>
        </p:nvSpPr>
        <p:spPr>
          <a:xfrm>
            <a:off x="191135" y="4707890"/>
            <a:ext cx="2459990" cy="1184910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>
              <a:defRPr>
                <a:solidFill>
                  <a:srgbClr val="E7E6E6">
                    <a:lumMod val="10000"/>
                  </a:srgbClr>
                </a:solidFill>
              </a:defRPr>
            </a:lvl1pPr>
          </a:lstStyle>
          <a:p>
            <a:pPr algn="r">
              <a:lnSpc>
                <a:spcPct val="110000"/>
              </a:lnSpc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</a:rPr>
              <a:t>新罗初步统一朝鲜半岛，模仿中国建立中央集权国家</a:t>
            </a:r>
          </a:p>
        </p:txBody>
      </p:sp>
      <p:sp>
        <p:nvSpPr>
          <p:cNvPr id="48" name="文本框 47"/>
          <p:cNvSpPr txBox="1"/>
          <p:nvPr>
            <p:custDataLst>
              <p:tags r:id="rId8"/>
            </p:custDataLst>
          </p:nvPr>
        </p:nvSpPr>
        <p:spPr>
          <a:xfrm>
            <a:off x="3021965" y="4182110"/>
            <a:ext cx="2100580" cy="774700"/>
          </a:xfrm>
          <a:prstGeom prst="rect">
            <a:avLst/>
          </a:prstGeom>
        </p:spPr>
        <p:txBody>
          <a:bodyPr wrap="square"/>
          <a:lstStyle>
            <a:defPPr>
              <a:defRPr lang="zh-CN"/>
            </a:defPPr>
            <a:lvl1pPr>
              <a:defRPr>
                <a:solidFill>
                  <a:srgbClr val="E7E6E6">
                    <a:lumMod val="10000"/>
                  </a:srgbClr>
                </a:solidFill>
              </a:defRPr>
            </a:lvl1pPr>
          </a:lstStyle>
          <a:p>
            <a:pPr algn="l">
              <a:lnSpc>
                <a:spcPct val="110000"/>
              </a:lnSpc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</a:rPr>
              <a:t>新罗人王建建立高丽王朝，仿效唐朝制度</a:t>
            </a:r>
          </a:p>
        </p:txBody>
      </p:sp>
      <p:sp>
        <p:nvSpPr>
          <p:cNvPr id="54" name="文本框 53"/>
          <p:cNvSpPr txBox="1"/>
          <p:nvPr>
            <p:custDataLst>
              <p:tags r:id="rId9"/>
            </p:custDataLst>
          </p:nvPr>
        </p:nvSpPr>
        <p:spPr>
          <a:xfrm>
            <a:off x="6160770" y="3674110"/>
            <a:ext cx="2528570" cy="1184910"/>
          </a:xfrm>
          <a:prstGeom prst="rect">
            <a:avLst/>
          </a:prstGeom>
        </p:spPr>
        <p:txBody>
          <a:bodyPr wrap="square">
            <a:normAutofit/>
          </a:bodyPr>
          <a:lstStyle>
            <a:defPPr>
              <a:defRPr lang="zh-CN"/>
            </a:defPPr>
            <a:lvl1pPr>
              <a:defRPr>
                <a:solidFill>
                  <a:srgbClr val="E7E6E6">
                    <a:lumMod val="10000"/>
                  </a:srgbClr>
                </a:solidFill>
              </a:defRPr>
            </a:lvl1pPr>
          </a:lstStyle>
          <a:p>
            <a:pPr>
              <a:lnSpc>
                <a:spcPct val="110000"/>
              </a:lnSpc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</a:rPr>
              <a:t>高丽大将李成桂自立为王，迁都汉城，改国号为朝鲜</a:t>
            </a:r>
          </a:p>
        </p:txBody>
      </p:sp>
      <p:sp>
        <p:nvSpPr>
          <p:cNvPr id="58" name="文本框 57"/>
          <p:cNvSpPr txBox="1"/>
          <p:nvPr>
            <p:custDataLst>
              <p:tags r:id="rId10"/>
            </p:custDataLst>
          </p:nvPr>
        </p:nvSpPr>
        <p:spPr>
          <a:xfrm>
            <a:off x="8819515" y="3094355"/>
            <a:ext cx="3152140" cy="1184910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>
              <a:defRPr>
                <a:solidFill>
                  <a:srgbClr val="E7E6E6">
                    <a:lumMod val="10000"/>
                  </a:srgbClr>
                </a:solidFill>
              </a:defRPr>
            </a:lvl1pPr>
          </a:lstStyle>
          <a:p>
            <a:pPr algn="just">
              <a:lnSpc>
                <a:spcPct val="110000"/>
              </a:lnSpc>
            </a:pP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日本丰臣秀吉派军侵略朝鲜，朝鲜请求中国支援，历经</a:t>
            </a:r>
            <a:r>
              <a:rPr lang="en-US" altLang="zh-CN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7</a:t>
            </a:r>
            <a:r>
              <a:rPr lang="zh-CN" altLang="en-US" sz="20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年中朝军民取得胜利</a:t>
            </a:r>
          </a:p>
        </p:txBody>
      </p:sp>
      <p:cxnSp>
        <p:nvCxnSpPr>
          <p:cNvPr id="59" name="直接连接符 58"/>
          <p:cNvCxnSpPr/>
          <p:nvPr>
            <p:custDataLst>
              <p:tags r:id="rId11"/>
            </p:custDataLst>
          </p:nvPr>
        </p:nvCxnSpPr>
        <p:spPr>
          <a:xfrm>
            <a:off x="77470" y="5926455"/>
            <a:ext cx="2200275" cy="0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65000"/>
              </a:sysClr>
            </a:solidFill>
            <a:prstDash val="sysDash"/>
            <a:miter lim="800000"/>
          </a:ln>
          <a:effectLst/>
        </p:spPr>
      </p:cxnSp>
      <p:cxnSp>
        <p:nvCxnSpPr>
          <p:cNvPr id="60" name="直接连接符 59"/>
          <p:cNvCxnSpPr/>
          <p:nvPr>
            <p:custDataLst>
              <p:tags r:id="rId12"/>
            </p:custDataLst>
          </p:nvPr>
        </p:nvCxnSpPr>
        <p:spPr>
          <a:xfrm flipV="1">
            <a:off x="2277745" y="5250815"/>
            <a:ext cx="2319655" cy="675640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65000"/>
              </a:sysClr>
            </a:solidFill>
            <a:prstDash val="sysDash"/>
            <a:miter lim="800000"/>
          </a:ln>
          <a:effectLst/>
        </p:spPr>
      </p:cxnSp>
      <p:cxnSp>
        <p:nvCxnSpPr>
          <p:cNvPr id="61" name="直接连接符 60"/>
          <p:cNvCxnSpPr/>
          <p:nvPr>
            <p:custDataLst>
              <p:tags r:id="rId13"/>
            </p:custDataLst>
          </p:nvPr>
        </p:nvCxnSpPr>
        <p:spPr>
          <a:xfrm flipV="1">
            <a:off x="4597400" y="3520440"/>
            <a:ext cx="1613535" cy="1730375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65000"/>
              </a:sysClr>
            </a:solidFill>
            <a:prstDash val="sysDash"/>
            <a:miter lim="800000"/>
          </a:ln>
          <a:effectLst/>
        </p:spPr>
      </p:cxnSp>
      <p:cxnSp>
        <p:nvCxnSpPr>
          <p:cNvPr id="62" name="直接连接符 61"/>
          <p:cNvCxnSpPr/>
          <p:nvPr>
            <p:custDataLst>
              <p:tags r:id="rId14"/>
            </p:custDataLst>
          </p:nvPr>
        </p:nvCxnSpPr>
        <p:spPr>
          <a:xfrm flipV="1">
            <a:off x="6211570" y="2971165"/>
            <a:ext cx="2523490" cy="549275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65000"/>
              </a:sysClr>
            </a:solidFill>
            <a:prstDash val="sysDash"/>
            <a:miter lim="800000"/>
          </a:ln>
          <a:effectLst/>
        </p:spPr>
      </p:cxnSp>
      <p:cxnSp>
        <p:nvCxnSpPr>
          <p:cNvPr id="63" name="直接连接符 62"/>
          <p:cNvCxnSpPr/>
          <p:nvPr>
            <p:custDataLst>
              <p:tags r:id="rId15"/>
            </p:custDataLst>
          </p:nvPr>
        </p:nvCxnSpPr>
        <p:spPr>
          <a:xfrm flipV="1">
            <a:off x="8735060" y="1388110"/>
            <a:ext cx="3380105" cy="1583055"/>
          </a:xfrm>
          <a:prstGeom prst="line">
            <a:avLst/>
          </a:prstGeom>
          <a:noFill/>
          <a:ln w="19050" cap="flat" cmpd="sng" algn="ctr">
            <a:solidFill>
              <a:sysClr val="window" lastClr="FFFFFF">
                <a:lumMod val="65000"/>
              </a:sysClr>
            </a:solidFill>
            <a:prstDash val="sysDash"/>
            <a:miter lim="800000"/>
          </a:ln>
          <a:effectLst/>
        </p:spPr>
      </p:cxnSp>
      <p:sp>
        <p:nvSpPr>
          <p:cNvPr id="64" name="椭圆 63"/>
          <p:cNvSpPr>
            <a:spLocks noChangeAspect="1"/>
          </p:cNvSpPr>
          <p:nvPr>
            <p:custDataLst>
              <p:tags r:id="rId16"/>
            </p:custDataLst>
          </p:nvPr>
        </p:nvSpPr>
        <p:spPr>
          <a:xfrm>
            <a:off x="2162175" y="5810885"/>
            <a:ext cx="231140" cy="231140"/>
          </a:xfrm>
          <a:prstGeom prst="ellipse">
            <a:avLst/>
          </a:prstGeom>
          <a:solidFill>
            <a:srgbClr val="E74C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65" name="椭圆 64"/>
          <p:cNvSpPr>
            <a:spLocks noChangeAspect="1"/>
          </p:cNvSpPr>
          <p:nvPr>
            <p:custDataLst>
              <p:tags r:id="rId17"/>
            </p:custDataLst>
          </p:nvPr>
        </p:nvSpPr>
        <p:spPr>
          <a:xfrm>
            <a:off x="4481830" y="5118735"/>
            <a:ext cx="231140" cy="231140"/>
          </a:xfrm>
          <a:prstGeom prst="ellipse">
            <a:avLst/>
          </a:prstGeom>
          <a:solidFill>
            <a:srgbClr val="E74C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66" name="椭圆 65"/>
          <p:cNvSpPr>
            <a:spLocks noChangeAspect="1"/>
          </p:cNvSpPr>
          <p:nvPr>
            <p:custDataLst>
              <p:tags r:id="rId18"/>
            </p:custDataLst>
          </p:nvPr>
        </p:nvSpPr>
        <p:spPr>
          <a:xfrm>
            <a:off x="6111875" y="3411220"/>
            <a:ext cx="231140" cy="231140"/>
          </a:xfrm>
          <a:prstGeom prst="ellipse">
            <a:avLst/>
          </a:prstGeom>
          <a:solidFill>
            <a:srgbClr val="E74C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67" name="椭圆 66"/>
          <p:cNvSpPr>
            <a:spLocks noChangeAspect="1"/>
          </p:cNvSpPr>
          <p:nvPr>
            <p:custDataLst>
              <p:tags r:id="rId19"/>
            </p:custDataLst>
          </p:nvPr>
        </p:nvSpPr>
        <p:spPr>
          <a:xfrm>
            <a:off x="8619490" y="2853055"/>
            <a:ext cx="231140" cy="231140"/>
          </a:xfrm>
          <a:prstGeom prst="ellipse">
            <a:avLst/>
          </a:prstGeom>
          <a:solidFill>
            <a:srgbClr val="E74C3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graphicFrame>
        <p:nvGraphicFramePr>
          <p:cNvPr id="88" name="表格 87"/>
          <p:cNvGraphicFramePr/>
          <p:nvPr>
            <p:custDataLst>
              <p:tags r:id="rId20"/>
            </p:custDataLst>
          </p:nvPr>
        </p:nvGraphicFramePr>
        <p:xfrm>
          <a:off x="192405" y="2593340"/>
          <a:ext cx="5408930" cy="1493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05485"/>
                <a:gridCol w="4703445"/>
              </a:tblGrid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楷体" panose="02010609060101010101" charset="-122"/>
                          <a:ea typeface="楷体" panose="02010609060101010101" charset="-122"/>
                        </a:rPr>
                        <a:t>政治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zh-CN" altLang="en-US" sz="2000">
                          <a:latin typeface="楷体" panose="02010609060101010101" charset="-122"/>
                          <a:ea typeface="楷体" panose="02010609060101010101" charset="-122"/>
                        </a:rPr>
                        <a:t>中央设三省六部，将地方划分为十道；引入科举考试选拔官员</a:t>
                      </a:r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楷体" panose="02010609060101010101" charset="-122"/>
                          <a:ea typeface="楷体" panose="02010609060101010101" charset="-122"/>
                        </a:rPr>
                        <a:t>经济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zh-CN" altLang="en-US" sz="2000">
                          <a:latin typeface="楷体" panose="02010609060101010101" charset="-122"/>
                          <a:ea typeface="楷体" panose="02010609060101010101" charset="-122"/>
                        </a:rPr>
                        <a:t>推行土地国有</a:t>
                      </a:r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2000">
                          <a:latin typeface="楷体" panose="02010609060101010101" charset="-122"/>
                          <a:ea typeface="楷体" panose="02010609060101010101" charset="-122"/>
                        </a:rPr>
                        <a:t>文化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just">
                        <a:buNone/>
                      </a:pPr>
                      <a:r>
                        <a:rPr lang="zh-CN" altLang="en-US" sz="2000">
                          <a:latin typeface="楷体" panose="02010609060101010101" charset="-122"/>
                          <a:ea typeface="楷体" panose="02010609060101010101" charset="-122"/>
                        </a:rPr>
                        <a:t>中国的儒家经典和辞章之学广为传播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0" name="图片 89" descr="C:/Users/ADMINI~1/AppData/Local/Temp/kaimatting_20200204193004/output_20200204193012..pngoutput_20200204193012."/>
          <p:cNvPicPr>
            <a:picLocks noChangeAspect="1"/>
          </p:cNvPicPr>
          <p:nvPr/>
        </p:nvPicPr>
        <p:blipFill>
          <a:blip r:embed="rId26"/>
          <a:srcRect l="23533" r="17333"/>
          <a:stretch>
            <a:fillRect/>
          </a:stretch>
        </p:blipFill>
        <p:spPr>
          <a:xfrm>
            <a:off x="11042015" y="4278630"/>
            <a:ext cx="1073150" cy="257937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02895" y="216129"/>
            <a:ext cx="6704727" cy="521970"/>
            <a:chOff x="1056005" y="127864"/>
            <a:chExt cx="6704727" cy="521970"/>
          </a:xfrm>
        </p:grpSpPr>
        <p:cxnSp>
          <p:nvCxnSpPr>
            <p:cNvPr id="5" name="直接连接符 4"/>
            <p:cNvCxnSpPr/>
            <p:nvPr>
              <p:custDataLst>
                <p:tags r:id="rId2"/>
              </p:custDataLst>
            </p:nvPr>
          </p:nvCxnSpPr>
          <p:spPr>
            <a:xfrm>
              <a:off x="1056005" y="187873"/>
              <a:ext cx="0" cy="401179"/>
            </a:xfrm>
            <a:prstGeom prst="line">
              <a:avLst/>
            </a:prstGeom>
            <a:ln w="57150">
              <a:solidFill>
                <a:srgbClr val="FBC5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文本框 5"/>
            <p:cNvSpPr txBox="1"/>
            <p:nvPr>
              <p:custDataLst>
                <p:tags r:id="rId3"/>
              </p:custDataLst>
            </p:nvPr>
          </p:nvSpPr>
          <p:spPr>
            <a:xfrm>
              <a:off x="1199456" y="127864"/>
              <a:ext cx="6561276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  <a:sym typeface="+mn-ea"/>
                </a:rPr>
                <a:t>课堂总结</a:t>
              </a:r>
              <a:endPara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anose="020B0604020202020204" pitchFamily="34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212090" y="2004060"/>
            <a:ext cx="54165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latin typeface="黑体" panose="02010609060101010101" charset="-122"/>
                <a:ea typeface="黑体" panose="02010609060101010101" charset="-122"/>
              </a:rPr>
              <a:t>中古时期的亚洲</a:t>
            </a:r>
          </a:p>
        </p:txBody>
      </p:sp>
      <p:sp>
        <p:nvSpPr>
          <p:cNvPr id="33" name="矩形 32"/>
          <p:cNvSpPr/>
          <p:nvPr/>
        </p:nvSpPr>
        <p:spPr>
          <a:xfrm>
            <a:off x="1015365" y="1343660"/>
            <a:ext cx="151130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zh-CN" sz="2000" dirty="0" err="1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阿拉伯帝国</a:t>
            </a:r>
            <a:endParaRPr lang="zh-CN" sz="2000" dirty="0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15365" y="4932045"/>
            <a:ext cx="221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zh-CN" sz="2000" dirty="0">
                <a:effectLst/>
                <a:latin typeface="黑体" panose="02010609060101010101" charset="-122"/>
                <a:ea typeface="黑体" panose="02010609060101010101" charset="-122"/>
                <a:sym typeface="+mn-ea"/>
              </a:rPr>
              <a:t>南亚与东亚的国家</a:t>
            </a:r>
            <a:endParaRPr lang="zh-CN" altLang="en-US" sz="2000" dirty="0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15365" y="2672080"/>
            <a:ext cx="221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zh-CN" sz="2000" dirty="0">
                <a:effectLst/>
                <a:latin typeface="黑体" panose="02010609060101010101" charset="-122"/>
                <a:ea typeface="黑体" panose="02010609060101010101" charset="-122"/>
                <a:sym typeface="+mn-ea"/>
              </a:rPr>
              <a:t>奥斯曼帝国的兴起</a:t>
            </a:r>
            <a:endParaRPr lang="zh-CN" altLang="en-US" sz="2000" dirty="0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665730" y="861695"/>
            <a:ext cx="221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zh-CN" sz="2000" dirty="0">
                <a:effectLst/>
                <a:latin typeface="黑体" panose="02010609060101010101" charset="-122"/>
                <a:ea typeface="黑体" panose="02010609060101010101" charset="-122"/>
                <a:sym typeface="+mn-ea"/>
              </a:rPr>
              <a:t>阿拉伯帝国的建立</a:t>
            </a:r>
            <a:endParaRPr lang="zh-CN" altLang="en-US" sz="2000" dirty="0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665730" y="1260475"/>
            <a:ext cx="526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zh-CN" sz="2000" dirty="0">
                <a:effectLst/>
                <a:latin typeface="黑体" panose="02010609060101010101" charset="-122"/>
                <a:ea typeface="黑体" panose="02010609060101010101" charset="-122"/>
                <a:sym typeface="+mn-ea"/>
              </a:rPr>
              <a:t>阿拉伯帝国的鼎盛时期：政治领域、经济领域</a:t>
            </a:r>
            <a:endParaRPr lang="zh-CN" altLang="en-US" sz="2000" dirty="0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665730" y="1858010"/>
            <a:ext cx="2214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zh-CN" sz="2000" dirty="0">
                <a:effectLst/>
                <a:latin typeface="黑体" panose="02010609060101010101" charset="-122"/>
                <a:ea typeface="黑体" panose="02010609060101010101" charset="-122"/>
                <a:sym typeface="+mn-ea"/>
              </a:rPr>
              <a:t>阿拉伯帝国的文化</a:t>
            </a:r>
            <a:endParaRPr lang="zh-CN" altLang="en-US" sz="2000" dirty="0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146675" y="2058035"/>
            <a:ext cx="2722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东西方文化交流的桥梁</a:t>
            </a:r>
            <a:endParaRPr lang="zh-CN" altLang="en-US" sz="2000" dirty="0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146675" y="1659255"/>
            <a:ext cx="246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0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吸收被征服地区文化</a:t>
            </a:r>
            <a:endParaRPr lang="zh-CN" altLang="en-US" sz="2000" dirty="0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446145" y="2456180"/>
            <a:ext cx="47548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sz="2000" dirty="0">
                <a:effectLst/>
                <a:latin typeface="黑体" panose="02010609060101010101" charset="-122"/>
                <a:ea typeface="黑体" panose="02010609060101010101" charset="-122"/>
                <a:sym typeface="+mn-ea"/>
              </a:rPr>
              <a:t>奥斯曼帝国的建立</a:t>
            </a:r>
          </a:p>
          <a:p>
            <a:pPr algn="just">
              <a:lnSpc>
                <a:spcPct val="120000"/>
              </a:lnSpc>
            </a:pPr>
            <a:r>
              <a:rPr lang="zh-CN" altLang="en-US" sz="2000" dirty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奥斯曼帝国的统治：政治领域、经济领域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3460750" y="3596640"/>
            <a:ext cx="1960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zh-CN" sz="2000" dirty="0">
                <a:effectLst/>
                <a:latin typeface="黑体" panose="02010609060101010101" charset="-122"/>
                <a:ea typeface="黑体" panose="02010609060101010101" charset="-122"/>
                <a:sym typeface="+mn-ea"/>
              </a:rPr>
              <a:t>中古时期的印度</a:t>
            </a:r>
          </a:p>
          <a:p>
            <a:pPr algn="just">
              <a:lnSpc>
                <a:spcPct val="100000"/>
              </a:lnSpc>
            </a:pPr>
            <a:r>
              <a:rPr lang="zh-CN" altLang="en-US" sz="2000" dirty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（南亚次大陆）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3460750" y="4893945"/>
            <a:ext cx="1960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zh-CN" sz="2000" dirty="0">
                <a:effectLst/>
                <a:latin typeface="黑体" panose="02010609060101010101" charset="-122"/>
                <a:ea typeface="黑体" panose="02010609060101010101" charset="-122"/>
                <a:sym typeface="+mn-ea"/>
              </a:rPr>
              <a:t>中古时期的日本</a:t>
            </a:r>
            <a:endParaRPr lang="zh-CN" altLang="en-US" sz="2000" dirty="0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460750" y="6314440"/>
            <a:ext cx="1960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zh-CN" sz="2000" dirty="0">
                <a:effectLst/>
                <a:latin typeface="黑体" panose="02010609060101010101" charset="-122"/>
                <a:ea typeface="黑体" panose="02010609060101010101" charset="-122"/>
                <a:sym typeface="+mn-ea"/>
              </a:rPr>
              <a:t>中古时期的朝鲜</a:t>
            </a:r>
            <a:endParaRPr lang="zh-CN" altLang="en-US" sz="2000" dirty="0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5582920" y="3471545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zh-CN" sz="2000" dirty="0">
                <a:effectLst/>
                <a:latin typeface="黑体" panose="02010609060101010101" charset="-122"/>
                <a:ea typeface="黑体" panose="02010609060101010101" charset="-122"/>
                <a:sym typeface="+mn-ea"/>
              </a:rPr>
              <a:t>笈多帝国</a:t>
            </a:r>
            <a:endParaRPr lang="zh-CN" altLang="en-US" sz="2000" dirty="0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582920" y="4055110"/>
            <a:ext cx="2976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zh-CN" altLang="en-US" sz="2000" dirty="0">
                <a:effectLst/>
                <a:latin typeface="黑体" panose="02010609060101010101" charset="-122"/>
                <a:ea typeface="黑体" panose="02010609060101010101" charset="-122"/>
                <a:sym typeface="+mn-ea"/>
              </a:rPr>
              <a:t>得里苏丹国：建立、统治</a:t>
            </a:r>
            <a:endParaRPr lang="zh-CN" altLang="en-US" sz="2000" dirty="0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936105" y="3286760"/>
            <a:ext cx="196088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zh-CN" sz="2000" dirty="0">
                <a:effectLst/>
                <a:latin typeface="黑体" panose="02010609060101010101" charset="-122"/>
                <a:ea typeface="黑体" panose="02010609060101010101" charset="-122"/>
                <a:sym typeface="+mn-ea"/>
              </a:rPr>
              <a:t>笈多帝国的统治</a:t>
            </a:r>
          </a:p>
          <a:p>
            <a:pPr algn="just">
              <a:lnSpc>
                <a:spcPct val="110000"/>
              </a:lnSpc>
            </a:pPr>
            <a:r>
              <a:rPr lang="zh-CN" altLang="en-US" sz="2000" dirty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印度教的兴起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5582920" y="4453890"/>
            <a:ext cx="1198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zh-CN" altLang="en-US" sz="2000" dirty="0">
                <a:effectLst/>
                <a:latin typeface="黑体" panose="02010609060101010101" charset="-122"/>
                <a:ea typeface="黑体" panose="02010609060101010101" charset="-122"/>
                <a:sym typeface="+mn-ea"/>
              </a:rPr>
              <a:t>大化改新</a:t>
            </a:r>
            <a:endParaRPr lang="zh-CN" altLang="en-US" sz="2000" dirty="0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582920" y="5360670"/>
            <a:ext cx="196088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zh-CN" altLang="en-US" sz="2000" dirty="0">
                <a:effectLst/>
                <a:latin typeface="黑体" panose="02010609060101010101" charset="-122"/>
                <a:ea typeface="黑体" panose="02010609060101010101" charset="-122"/>
                <a:sym typeface="+mn-ea"/>
              </a:rPr>
              <a:t>幕府时代的到来</a:t>
            </a:r>
            <a:endParaRPr lang="zh-CN" altLang="en-US" sz="2000" dirty="0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7759065" y="4453890"/>
            <a:ext cx="258064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zh-CN" sz="2000" dirty="0">
                <a:effectLst/>
                <a:latin typeface="黑体" panose="02010609060101010101" charset="-122"/>
                <a:ea typeface="黑体" panose="02010609060101010101" charset="-122"/>
                <a:sym typeface="+mn-ea"/>
              </a:rPr>
              <a:t>背景：庄园经济、武士集团</a:t>
            </a:r>
          </a:p>
          <a:p>
            <a:pPr algn="just">
              <a:lnSpc>
                <a:spcPct val="110000"/>
              </a:lnSpc>
            </a:pPr>
            <a:r>
              <a:rPr lang="zh-CN" altLang="en-US" sz="2000" dirty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形成：</a:t>
            </a:r>
            <a:r>
              <a:rPr lang="zh-CN" altLang="en-US" sz="2000" dirty="0">
                <a:effectLst/>
                <a:latin typeface="黑体" panose="02010609060101010101" charset="-122"/>
                <a:ea typeface="黑体" panose="02010609060101010101" charset="-122"/>
                <a:sym typeface="+mn-ea"/>
              </a:rPr>
              <a:t>12世纪末，镰仓幕府的建立</a:t>
            </a:r>
            <a:endParaRPr lang="zh-CN" altLang="en-US" sz="2000" dirty="0">
              <a:solidFill>
                <a:schemeClr val="tx1"/>
              </a:solidFill>
              <a:effectLst/>
              <a:latin typeface="黑体" panose="02010609060101010101" charset="-122"/>
              <a:ea typeface="黑体" panose="02010609060101010101" charset="-122"/>
            </a:endParaRPr>
          </a:p>
          <a:p>
            <a:pPr algn="just">
              <a:lnSpc>
                <a:spcPct val="110000"/>
              </a:lnSpc>
            </a:pPr>
            <a:r>
              <a:rPr lang="zh-CN" altLang="en-US" sz="2000" dirty="0"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</a:rPr>
              <a:t>结束：德川幕府——日本最后一个幕府</a:t>
            </a:r>
          </a:p>
        </p:txBody>
      </p:sp>
      <p:sp>
        <p:nvSpPr>
          <p:cNvPr id="25" name="左大括号 24"/>
          <p:cNvSpPr/>
          <p:nvPr/>
        </p:nvSpPr>
        <p:spPr>
          <a:xfrm>
            <a:off x="2449830" y="1028065"/>
            <a:ext cx="215900" cy="1029970"/>
          </a:xfrm>
          <a:prstGeom prst="leftBrace">
            <a:avLst>
              <a:gd name="adj1" fmla="val 33529"/>
              <a:gd name="adj2" fmla="val 50000"/>
            </a:avLst>
          </a:prstGeom>
          <a:ln w="254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左大括号 25"/>
          <p:cNvSpPr/>
          <p:nvPr/>
        </p:nvSpPr>
        <p:spPr>
          <a:xfrm>
            <a:off x="4880610" y="1807845"/>
            <a:ext cx="215900" cy="499745"/>
          </a:xfrm>
          <a:prstGeom prst="leftBrace">
            <a:avLst>
              <a:gd name="adj1" fmla="val 33529"/>
              <a:gd name="adj2" fmla="val 50000"/>
            </a:avLst>
          </a:prstGeom>
          <a:ln w="254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左大括号 26"/>
          <p:cNvSpPr/>
          <p:nvPr/>
        </p:nvSpPr>
        <p:spPr>
          <a:xfrm>
            <a:off x="5367020" y="3634105"/>
            <a:ext cx="215900" cy="631825"/>
          </a:xfrm>
          <a:prstGeom prst="leftBrace">
            <a:avLst>
              <a:gd name="adj1" fmla="val 33529"/>
              <a:gd name="adj2" fmla="val 50000"/>
            </a:avLst>
          </a:prstGeom>
          <a:ln w="254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左大括号 27"/>
          <p:cNvSpPr/>
          <p:nvPr/>
        </p:nvSpPr>
        <p:spPr>
          <a:xfrm>
            <a:off x="3230245" y="2621280"/>
            <a:ext cx="215900" cy="499745"/>
          </a:xfrm>
          <a:prstGeom prst="leftBrace">
            <a:avLst>
              <a:gd name="adj1" fmla="val 33529"/>
              <a:gd name="adj2" fmla="val 50000"/>
            </a:avLst>
          </a:prstGeom>
          <a:ln w="254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左大括号 28"/>
          <p:cNvSpPr/>
          <p:nvPr/>
        </p:nvSpPr>
        <p:spPr>
          <a:xfrm>
            <a:off x="6720205" y="3420745"/>
            <a:ext cx="215900" cy="499745"/>
          </a:xfrm>
          <a:prstGeom prst="leftBrace">
            <a:avLst>
              <a:gd name="adj1" fmla="val 33529"/>
              <a:gd name="adj2" fmla="val 50000"/>
            </a:avLst>
          </a:prstGeom>
          <a:ln w="254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左大括号 29"/>
          <p:cNvSpPr/>
          <p:nvPr/>
        </p:nvSpPr>
        <p:spPr>
          <a:xfrm>
            <a:off x="7543165" y="4685030"/>
            <a:ext cx="215900" cy="1719580"/>
          </a:xfrm>
          <a:prstGeom prst="leftBrace">
            <a:avLst>
              <a:gd name="adj1" fmla="val 33529"/>
              <a:gd name="adj2" fmla="val 50000"/>
            </a:avLst>
          </a:prstGeom>
          <a:ln w="254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左大括号 30"/>
          <p:cNvSpPr/>
          <p:nvPr/>
        </p:nvSpPr>
        <p:spPr>
          <a:xfrm>
            <a:off x="5367020" y="4581525"/>
            <a:ext cx="215900" cy="1024255"/>
          </a:xfrm>
          <a:prstGeom prst="leftBrace">
            <a:avLst>
              <a:gd name="adj1" fmla="val 33529"/>
              <a:gd name="adj2" fmla="val 50000"/>
            </a:avLst>
          </a:prstGeom>
          <a:ln w="254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左大括号 31"/>
          <p:cNvSpPr/>
          <p:nvPr/>
        </p:nvSpPr>
        <p:spPr>
          <a:xfrm>
            <a:off x="3230245" y="3766185"/>
            <a:ext cx="270510" cy="2731135"/>
          </a:xfrm>
          <a:prstGeom prst="leftBrace">
            <a:avLst>
              <a:gd name="adj1" fmla="val 33529"/>
              <a:gd name="adj2" fmla="val 50000"/>
            </a:avLst>
          </a:prstGeom>
          <a:ln w="254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左大括号 33"/>
          <p:cNvSpPr/>
          <p:nvPr/>
        </p:nvSpPr>
        <p:spPr>
          <a:xfrm>
            <a:off x="699135" y="1558290"/>
            <a:ext cx="316230" cy="3568700"/>
          </a:xfrm>
          <a:prstGeom prst="leftBrace">
            <a:avLst>
              <a:gd name="adj1" fmla="val 33529"/>
              <a:gd name="adj2" fmla="val 50000"/>
            </a:avLst>
          </a:prstGeom>
          <a:ln w="25400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左大括号 34"/>
          <p:cNvSpPr/>
          <p:nvPr/>
        </p:nvSpPr>
        <p:spPr>
          <a:xfrm flipH="1">
            <a:off x="10257790" y="1028065"/>
            <a:ext cx="357505" cy="2092960"/>
          </a:xfrm>
          <a:prstGeom prst="leftBrace">
            <a:avLst>
              <a:gd name="adj1" fmla="val 33529"/>
              <a:gd name="adj2" fmla="val 50000"/>
            </a:avLst>
          </a:prstGeom>
          <a:solidFill>
            <a:schemeClr val="bg1"/>
          </a:solidFill>
          <a:ln w="25400" cmpd="sng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左大括号 35"/>
          <p:cNvSpPr/>
          <p:nvPr/>
        </p:nvSpPr>
        <p:spPr>
          <a:xfrm flipH="1">
            <a:off x="10257790" y="4404360"/>
            <a:ext cx="357505" cy="2092960"/>
          </a:xfrm>
          <a:prstGeom prst="leftBrace">
            <a:avLst>
              <a:gd name="adj1" fmla="val 33529"/>
              <a:gd name="adj2" fmla="val 50000"/>
            </a:avLst>
          </a:prstGeom>
          <a:ln w="25400" cmpd="sng">
            <a:solidFill>
              <a:schemeClr val="accent6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左大括号 36"/>
          <p:cNvSpPr/>
          <p:nvPr/>
        </p:nvSpPr>
        <p:spPr>
          <a:xfrm flipH="1">
            <a:off x="10257790" y="3121025"/>
            <a:ext cx="357505" cy="1282700"/>
          </a:xfrm>
          <a:prstGeom prst="leftBrace">
            <a:avLst>
              <a:gd name="adj1" fmla="val 33529"/>
              <a:gd name="adj2" fmla="val 50000"/>
            </a:avLst>
          </a:prstGeom>
          <a:ln w="25400" cmpd="sng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10615295" y="1626235"/>
            <a:ext cx="4641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西亚</a:t>
            </a:r>
          </a:p>
        </p:txBody>
      </p:sp>
      <p:sp>
        <p:nvSpPr>
          <p:cNvPr id="39" name="文本框 38"/>
          <p:cNvSpPr txBox="1"/>
          <p:nvPr/>
        </p:nvSpPr>
        <p:spPr>
          <a:xfrm>
            <a:off x="10615295" y="3347085"/>
            <a:ext cx="4641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</a:rPr>
              <a:t>南亚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10615295" y="5035550"/>
            <a:ext cx="4641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东亚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11362055" y="1256665"/>
            <a:ext cx="4641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政教合一</a:t>
            </a:r>
          </a:p>
        </p:txBody>
      </p:sp>
      <p:sp>
        <p:nvSpPr>
          <p:cNvPr id="42" name="文本框 41"/>
          <p:cNvSpPr txBox="1"/>
          <p:nvPr/>
        </p:nvSpPr>
        <p:spPr>
          <a:xfrm>
            <a:off x="11362055" y="2977515"/>
            <a:ext cx="4641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rgbClr val="0070C0"/>
                </a:solidFill>
                <a:latin typeface="黑体" panose="02010609060101010101" charset="-122"/>
                <a:ea typeface="黑体" panose="02010609060101010101" charset="-122"/>
              </a:rPr>
              <a:t>多种宗教</a:t>
            </a:r>
          </a:p>
        </p:txBody>
      </p:sp>
      <p:sp>
        <p:nvSpPr>
          <p:cNvPr id="43" name="文本框 42"/>
          <p:cNvSpPr txBox="1"/>
          <p:nvPr/>
        </p:nvSpPr>
        <p:spPr>
          <a:xfrm>
            <a:off x="11362055" y="4665980"/>
            <a:ext cx="4641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>
                <a:solidFill>
                  <a:schemeClr val="accent6">
                    <a:lumMod val="75000"/>
                  </a:schemeClr>
                </a:solidFill>
                <a:latin typeface="黑体" panose="02010609060101010101" charset="-122"/>
                <a:ea typeface="黑体" panose="02010609060101010101" charset="-122"/>
              </a:rPr>
              <a:t>中央集权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0020117150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73040" y="1058444"/>
            <a:ext cx="1645920" cy="163068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3169074" y="3147060"/>
            <a:ext cx="6211993" cy="1229360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r"/>
            <a:r>
              <a:rPr lang="zh-CN" altLang="en-US" sz="7200" b="1" spc="400" dirty="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谢谢您的观看</a:t>
            </a:r>
          </a:p>
        </p:txBody>
      </p:sp>
      <p:sp>
        <p:nvSpPr>
          <p:cNvPr id="7" name="矩形 6"/>
          <p:cNvSpPr/>
          <p:nvPr/>
        </p:nvSpPr>
        <p:spPr>
          <a:xfrm>
            <a:off x="4007768" y="4676987"/>
            <a:ext cx="5202469" cy="53860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pc="30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</a:rPr>
              <a:t>北京市朝阳区教育研究中心  制作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789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04" y="216129"/>
            <a:ext cx="7490326" cy="521970"/>
            <a:chOff x="270406" y="127864"/>
            <a:chExt cx="7490326" cy="521970"/>
          </a:xfrm>
        </p:grpSpPr>
        <p:sp>
          <p:nvSpPr>
            <p:cNvPr id="18" name="文本框 17"/>
            <p:cNvSpPr txBox="1"/>
            <p:nvPr>
              <p:custDataLst>
                <p:tags r:id="rId38"/>
              </p:custDataLst>
            </p:nvPr>
          </p:nvSpPr>
          <p:spPr>
            <a:xfrm>
              <a:off x="270406" y="127864"/>
              <a:ext cx="714375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01</a:t>
              </a:r>
            </a:p>
          </p:txBody>
        </p:sp>
        <p:cxnSp>
          <p:nvCxnSpPr>
            <p:cNvPr id="20" name="直接连接符 19"/>
            <p:cNvCxnSpPr/>
            <p:nvPr>
              <p:custDataLst>
                <p:tags r:id="rId39"/>
              </p:custDataLst>
            </p:nvPr>
          </p:nvCxnSpPr>
          <p:spPr>
            <a:xfrm>
              <a:off x="1056005" y="187873"/>
              <a:ext cx="0" cy="401179"/>
            </a:xfrm>
            <a:prstGeom prst="line">
              <a:avLst/>
            </a:prstGeom>
            <a:ln w="57150">
              <a:solidFill>
                <a:srgbClr val="FBC5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>
              <p:custDataLst>
                <p:tags r:id="rId40"/>
              </p:custDataLst>
            </p:nvPr>
          </p:nvSpPr>
          <p:spPr>
            <a:xfrm>
              <a:off x="1199456" y="127864"/>
              <a:ext cx="6561276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阿拉伯帝国</a:t>
              </a:r>
            </a:p>
          </p:txBody>
        </p:sp>
      </p:grp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81610" y="938530"/>
            <a:ext cx="30041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1.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阿拉伯帝国的建立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177800" y="2709545"/>
            <a:ext cx="2570480" cy="2070735"/>
            <a:chOff x="280" y="4267"/>
            <a:chExt cx="4048" cy="3261"/>
          </a:xfrm>
        </p:grpSpPr>
        <p:cxnSp>
          <p:nvCxnSpPr>
            <p:cNvPr id="11" name="直接连接符 10"/>
            <p:cNvCxnSpPr/>
            <p:nvPr>
              <p:custDataLst>
                <p:tags r:id="rId31"/>
              </p:custDataLst>
            </p:nvPr>
          </p:nvCxnSpPr>
          <p:spPr>
            <a:xfrm>
              <a:off x="533" y="6357"/>
              <a:ext cx="3535" cy="0"/>
            </a:xfrm>
            <a:prstGeom prst="line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>
              <p:custDataLst>
                <p:tags r:id="rId32"/>
              </p:custDataLst>
            </p:nvPr>
          </p:nvCxnSpPr>
          <p:spPr>
            <a:xfrm flipV="1">
              <a:off x="515" y="4494"/>
              <a:ext cx="0" cy="1879"/>
            </a:xfrm>
            <a:prstGeom prst="line">
              <a:avLst/>
            </a:prstGeom>
            <a:solidFill>
              <a:schemeClr val="accent5"/>
            </a:solidFill>
            <a:ln w="28575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不完整圆 9"/>
            <p:cNvSpPr/>
            <p:nvPr>
              <p:custDataLst>
                <p:tags r:id="rId33"/>
              </p:custDataLst>
            </p:nvPr>
          </p:nvSpPr>
          <p:spPr>
            <a:xfrm rot="19696084">
              <a:off x="280" y="6024"/>
              <a:ext cx="516" cy="688"/>
            </a:xfrm>
            <a:prstGeom prst="pie">
              <a:avLst>
                <a:gd name="adj1" fmla="val 18113453"/>
                <a:gd name="adj2" fmla="val 1889938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不完整圆 10"/>
            <p:cNvSpPr/>
            <p:nvPr>
              <p:custDataLst>
                <p:tags r:id="rId34"/>
              </p:custDataLst>
            </p:nvPr>
          </p:nvSpPr>
          <p:spPr>
            <a:xfrm rot="1903916" flipH="1">
              <a:off x="3812" y="6024"/>
              <a:ext cx="516" cy="688"/>
            </a:xfrm>
            <a:prstGeom prst="pie">
              <a:avLst>
                <a:gd name="adj1" fmla="val 18113453"/>
                <a:gd name="adj2" fmla="val 1889938"/>
              </a:avLst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椭圆 16"/>
            <p:cNvSpPr/>
            <p:nvPr>
              <p:custDataLst>
                <p:tags r:id="rId35"/>
              </p:custDataLst>
            </p:nvPr>
          </p:nvSpPr>
          <p:spPr>
            <a:xfrm>
              <a:off x="379" y="4267"/>
              <a:ext cx="249" cy="249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7" name="文本框 36"/>
            <p:cNvSpPr txBox="1"/>
            <p:nvPr>
              <p:custDataLst>
                <p:tags r:id="rId36"/>
              </p:custDataLst>
            </p:nvPr>
          </p:nvSpPr>
          <p:spPr>
            <a:xfrm>
              <a:off x="768" y="5287"/>
              <a:ext cx="3144" cy="1023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marL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</a:pPr>
              <a:r>
                <a:rPr lang="zh-CN" altLang="en-US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穆罕默德创立</a:t>
              </a:r>
              <a:r>
                <a:rPr lang="zh-CN" altLang="en-US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hlinkClick r:id="rId43" action="ppaction://hlinksldjump"/>
                </a:rPr>
                <a:t>伊斯兰教</a:t>
              </a:r>
              <a:endParaRPr lang="zh-CN" altLang="en-US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83" name="文本框 82"/>
            <p:cNvSpPr txBox="1"/>
            <p:nvPr>
              <p:custDataLst>
                <p:tags r:id="rId37"/>
              </p:custDataLst>
            </p:nvPr>
          </p:nvSpPr>
          <p:spPr>
            <a:xfrm>
              <a:off x="1116" y="6782"/>
              <a:ext cx="2375" cy="746"/>
            </a:xfrm>
            <a:prstGeom prst="rect">
              <a:avLst/>
            </a:prstGeom>
            <a:solidFill>
              <a:schemeClr val="accent5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7</a:t>
              </a:r>
              <a:r>
                <a:rPr lang="zh-CN" altLang="en-US" sz="24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世纪初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4727575" y="2709545"/>
            <a:ext cx="2580005" cy="2070735"/>
            <a:chOff x="7445" y="4267"/>
            <a:chExt cx="4063" cy="3261"/>
          </a:xfrm>
        </p:grpSpPr>
        <p:cxnSp>
          <p:nvCxnSpPr>
            <p:cNvPr id="56" name="直接连接符 55"/>
            <p:cNvCxnSpPr/>
            <p:nvPr>
              <p:custDataLst>
                <p:tags r:id="rId24"/>
              </p:custDataLst>
            </p:nvPr>
          </p:nvCxnSpPr>
          <p:spPr>
            <a:xfrm>
              <a:off x="7698" y="6357"/>
              <a:ext cx="3535" cy="0"/>
            </a:xfrm>
            <a:prstGeom prst="line">
              <a:avLst/>
            </a:prstGeom>
            <a:solidFill>
              <a:schemeClr val="accent4"/>
            </a:solidFill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/>
            <p:nvPr>
              <p:custDataLst>
                <p:tags r:id="rId25"/>
              </p:custDataLst>
            </p:nvPr>
          </p:nvCxnSpPr>
          <p:spPr>
            <a:xfrm flipV="1">
              <a:off x="7680" y="4494"/>
              <a:ext cx="0" cy="1879"/>
            </a:xfrm>
            <a:prstGeom prst="line">
              <a:avLst/>
            </a:prstGeom>
            <a:solidFill>
              <a:schemeClr val="accent4"/>
            </a:solidFill>
            <a:ln w="28575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不完整圆 31"/>
            <p:cNvSpPr/>
            <p:nvPr>
              <p:custDataLst>
                <p:tags r:id="rId26"/>
              </p:custDataLst>
            </p:nvPr>
          </p:nvSpPr>
          <p:spPr>
            <a:xfrm rot="19696084">
              <a:off x="7445" y="6024"/>
              <a:ext cx="516" cy="688"/>
            </a:xfrm>
            <a:prstGeom prst="pie">
              <a:avLst>
                <a:gd name="adj1" fmla="val 18113453"/>
                <a:gd name="adj2" fmla="val 1889938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3" name="不完整圆 32"/>
            <p:cNvSpPr/>
            <p:nvPr>
              <p:custDataLst>
                <p:tags r:id="rId27"/>
              </p:custDataLst>
            </p:nvPr>
          </p:nvSpPr>
          <p:spPr>
            <a:xfrm rot="1903916" flipH="1">
              <a:off x="10992" y="6009"/>
              <a:ext cx="516" cy="688"/>
            </a:xfrm>
            <a:prstGeom prst="pie">
              <a:avLst>
                <a:gd name="adj1" fmla="val 18113453"/>
                <a:gd name="adj2" fmla="val 1889938"/>
              </a:avLst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4" name="椭圆 63"/>
            <p:cNvSpPr/>
            <p:nvPr>
              <p:custDataLst>
                <p:tags r:id="rId28"/>
              </p:custDataLst>
            </p:nvPr>
          </p:nvSpPr>
          <p:spPr>
            <a:xfrm>
              <a:off x="7559" y="4267"/>
              <a:ext cx="249" cy="249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文本框 65"/>
            <p:cNvSpPr txBox="1"/>
            <p:nvPr>
              <p:custDataLst>
                <p:tags r:id="rId29"/>
              </p:custDataLst>
            </p:nvPr>
          </p:nvSpPr>
          <p:spPr>
            <a:xfrm>
              <a:off x="7964" y="5288"/>
              <a:ext cx="3144" cy="102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 sz="1700">
                  <a:latin typeface="黑体" panose="02010609060101010101" charset="-122"/>
                  <a:ea typeface="黑体" panose="02010609060101010101" charset="-122"/>
                </a:rPr>
                <a:t>穆罕默德去世，阿拉伯半岛基本统一</a:t>
              </a:r>
            </a:p>
          </p:txBody>
        </p:sp>
        <p:sp>
          <p:nvSpPr>
            <p:cNvPr id="84" name="文本框 83"/>
            <p:cNvSpPr txBox="1"/>
            <p:nvPr>
              <p:custDataLst>
                <p:tags r:id="rId30"/>
              </p:custDataLst>
            </p:nvPr>
          </p:nvSpPr>
          <p:spPr>
            <a:xfrm>
              <a:off x="8349" y="6782"/>
              <a:ext cx="2375" cy="746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632</a:t>
              </a:r>
              <a:r>
                <a:rPr lang="zh-CN" altLang="en-US" sz="24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年</a:t>
              </a: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9277985" y="2709545"/>
            <a:ext cx="2580005" cy="2070100"/>
            <a:chOff x="14611" y="4267"/>
            <a:chExt cx="4063" cy="3260"/>
          </a:xfrm>
        </p:grpSpPr>
        <p:cxnSp>
          <p:nvCxnSpPr>
            <p:cNvPr id="74" name="直接连接符 73"/>
            <p:cNvCxnSpPr/>
            <p:nvPr>
              <p:custDataLst>
                <p:tags r:id="rId17"/>
              </p:custDataLst>
            </p:nvPr>
          </p:nvCxnSpPr>
          <p:spPr>
            <a:xfrm>
              <a:off x="14864" y="6357"/>
              <a:ext cx="3535" cy="0"/>
            </a:xfrm>
            <a:prstGeom prst="line">
              <a:avLst/>
            </a:prstGeom>
            <a:solidFill>
              <a:schemeClr val="accent3"/>
            </a:solidFill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>
              <p:custDataLst>
                <p:tags r:id="rId18"/>
              </p:custDataLst>
            </p:nvPr>
          </p:nvCxnSpPr>
          <p:spPr>
            <a:xfrm flipV="1">
              <a:off x="14861" y="4494"/>
              <a:ext cx="0" cy="1879"/>
            </a:xfrm>
            <a:prstGeom prst="line">
              <a:avLst/>
            </a:prstGeom>
            <a:solidFill>
              <a:schemeClr val="accent3"/>
            </a:solidFill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不完整圆 47"/>
            <p:cNvSpPr/>
            <p:nvPr>
              <p:custDataLst>
                <p:tags r:id="rId19"/>
              </p:custDataLst>
            </p:nvPr>
          </p:nvSpPr>
          <p:spPr>
            <a:xfrm rot="19696084">
              <a:off x="14611" y="6024"/>
              <a:ext cx="516" cy="688"/>
            </a:xfrm>
            <a:prstGeom prst="pie">
              <a:avLst>
                <a:gd name="adj1" fmla="val 18113453"/>
                <a:gd name="adj2" fmla="val 1889938"/>
              </a:avLst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7" name="不完整圆 48"/>
            <p:cNvSpPr/>
            <p:nvPr>
              <p:custDataLst>
                <p:tags r:id="rId20"/>
              </p:custDataLst>
            </p:nvPr>
          </p:nvSpPr>
          <p:spPr>
            <a:xfrm rot="1903916" flipH="1">
              <a:off x="18158" y="6024"/>
              <a:ext cx="516" cy="688"/>
            </a:xfrm>
            <a:prstGeom prst="pie">
              <a:avLst>
                <a:gd name="adj1" fmla="val 18113453"/>
                <a:gd name="adj2" fmla="val 1889938"/>
              </a:avLst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8" name="椭圆 77"/>
            <p:cNvSpPr/>
            <p:nvPr>
              <p:custDataLst>
                <p:tags r:id="rId21"/>
              </p:custDataLst>
            </p:nvPr>
          </p:nvSpPr>
          <p:spPr>
            <a:xfrm>
              <a:off x="14725" y="4267"/>
              <a:ext cx="249" cy="249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0" name="文本框 79"/>
            <p:cNvSpPr txBox="1"/>
            <p:nvPr>
              <p:custDataLst>
                <p:tags r:id="rId22"/>
              </p:custDataLst>
            </p:nvPr>
          </p:nvSpPr>
          <p:spPr>
            <a:xfrm>
              <a:off x="15175" y="5382"/>
              <a:ext cx="3144" cy="92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>
                  <a:latin typeface="黑体" panose="02010609060101010101" charset="-122"/>
                  <a:ea typeface="黑体" panose="02010609060101010101" charset="-122"/>
                </a:rPr>
                <a:t>建立起地跨亚非欧三洲的大帝国</a:t>
              </a:r>
            </a:p>
          </p:txBody>
        </p:sp>
        <p:sp>
          <p:nvSpPr>
            <p:cNvPr id="85" name="文本框 84"/>
            <p:cNvSpPr txBox="1"/>
            <p:nvPr>
              <p:custDataLst>
                <p:tags r:id="rId23"/>
              </p:custDataLst>
            </p:nvPr>
          </p:nvSpPr>
          <p:spPr>
            <a:xfrm>
              <a:off x="15411" y="6781"/>
              <a:ext cx="2604" cy="746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8</a:t>
              </a:r>
              <a:r>
                <a:rPr lang="zh-CN" altLang="en-US" sz="24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世纪中期</a:t>
              </a: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2465705" y="3357880"/>
            <a:ext cx="2551430" cy="2034540"/>
            <a:chOff x="3883" y="5288"/>
            <a:chExt cx="4018" cy="3204"/>
          </a:xfrm>
        </p:grpSpPr>
        <p:cxnSp>
          <p:nvCxnSpPr>
            <p:cNvPr id="46" name="直接连接符 45"/>
            <p:cNvCxnSpPr/>
            <p:nvPr>
              <p:custDataLst>
                <p:tags r:id="rId10"/>
              </p:custDataLst>
            </p:nvPr>
          </p:nvCxnSpPr>
          <p:spPr>
            <a:xfrm flipV="1">
              <a:off x="4103" y="6403"/>
              <a:ext cx="3535" cy="0"/>
            </a:xfrm>
            <a:prstGeom prst="line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>
              <p:custDataLst>
                <p:tags r:id="rId11"/>
              </p:custDataLst>
            </p:nvPr>
          </p:nvCxnSpPr>
          <p:spPr>
            <a:xfrm>
              <a:off x="4118" y="6386"/>
              <a:ext cx="0" cy="1879"/>
            </a:xfrm>
            <a:prstGeom prst="line">
              <a:avLst/>
            </a:prstGeom>
            <a:solidFill>
              <a:schemeClr val="accent2"/>
            </a:solidFill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不完整圆 23"/>
            <p:cNvSpPr/>
            <p:nvPr>
              <p:custDataLst>
                <p:tags r:id="rId12"/>
              </p:custDataLst>
            </p:nvPr>
          </p:nvSpPr>
          <p:spPr>
            <a:xfrm rot="1903916" flipV="1">
              <a:off x="3883" y="6048"/>
              <a:ext cx="516" cy="688"/>
            </a:xfrm>
            <a:prstGeom prst="pie">
              <a:avLst>
                <a:gd name="adj1" fmla="val 18113453"/>
                <a:gd name="adj2" fmla="val 1889938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9" name="不完整圆 24"/>
            <p:cNvSpPr/>
            <p:nvPr>
              <p:custDataLst>
                <p:tags r:id="rId13"/>
              </p:custDataLst>
            </p:nvPr>
          </p:nvSpPr>
          <p:spPr>
            <a:xfrm rot="19696084" flipH="1" flipV="1">
              <a:off x="7385" y="6048"/>
              <a:ext cx="516" cy="688"/>
            </a:xfrm>
            <a:prstGeom prst="pie">
              <a:avLst>
                <a:gd name="adj1" fmla="val 18113453"/>
                <a:gd name="adj2" fmla="val 1889938"/>
              </a:avLst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0" name="椭圆 49"/>
            <p:cNvSpPr/>
            <p:nvPr>
              <p:custDataLst>
                <p:tags r:id="rId14"/>
              </p:custDataLst>
            </p:nvPr>
          </p:nvSpPr>
          <p:spPr>
            <a:xfrm flipV="1">
              <a:off x="3982" y="8244"/>
              <a:ext cx="249" cy="249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文本框 51"/>
            <p:cNvSpPr txBox="1"/>
            <p:nvPr>
              <p:custDataLst>
                <p:tags r:id="rId15"/>
              </p:custDataLst>
            </p:nvPr>
          </p:nvSpPr>
          <p:spPr>
            <a:xfrm>
              <a:off x="4245" y="6595"/>
              <a:ext cx="3328" cy="145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lvl="0" indent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ct val="100000"/>
              </a:pPr>
              <a:r>
                <a:rPr lang="zh-CN" altLang="en-US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</a:rPr>
                <a:t>穆罕默德迁居麦地那，建立政权，势力范围逐渐扩大</a:t>
              </a:r>
            </a:p>
          </p:txBody>
        </p:sp>
        <p:sp>
          <p:nvSpPr>
            <p:cNvPr id="86" name="文本框 85"/>
            <p:cNvSpPr txBox="1"/>
            <p:nvPr>
              <p:custDataLst>
                <p:tags r:id="rId16"/>
              </p:custDataLst>
            </p:nvPr>
          </p:nvSpPr>
          <p:spPr>
            <a:xfrm>
              <a:off x="4721" y="5288"/>
              <a:ext cx="2375" cy="748"/>
            </a:xfrm>
            <a:prstGeom prst="rect">
              <a:avLst/>
            </a:prstGeom>
            <a:solidFill>
              <a:schemeClr val="accent2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622</a:t>
              </a:r>
              <a:r>
                <a:rPr lang="zh-CN" altLang="en-US" sz="24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年</a:t>
              </a: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7019925" y="3361055"/>
            <a:ext cx="2551430" cy="2031365"/>
            <a:chOff x="11055" y="5293"/>
            <a:chExt cx="4018" cy="3199"/>
          </a:xfrm>
        </p:grpSpPr>
        <p:cxnSp>
          <p:nvCxnSpPr>
            <p:cNvPr id="68" name="直接连接符 67"/>
            <p:cNvCxnSpPr/>
            <p:nvPr>
              <p:custDataLst>
                <p:tags r:id="rId3"/>
              </p:custDataLst>
            </p:nvPr>
          </p:nvCxnSpPr>
          <p:spPr>
            <a:xfrm flipV="1">
              <a:off x="11275" y="6403"/>
              <a:ext cx="3535" cy="0"/>
            </a:xfrm>
            <a:prstGeom prst="line">
              <a:avLst/>
            </a:prstGeom>
            <a:solidFill>
              <a:schemeClr val="accent6"/>
            </a:solidFill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>
              <p:custDataLst>
                <p:tags r:id="rId4"/>
              </p:custDataLst>
            </p:nvPr>
          </p:nvCxnSpPr>
          <p:spPr>
            <a:xfrm>
              <a:off x="11290" y="6386"/>
              <a:ext cx="0" cy="1879"/>
            </a:xfrm>
            <a:prstGeom prst="line">
              <a:avLst/>
            </a:prstGeom>
            <a:solidFill>
              <a:schemeClr val="accent6"/>
            </a:solidFill>
            <a:ln w="28575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不完整圆 41"/>
            <p:cNvSpPr/>
            <p:nvPr>
              <p:custDataLst>
                <p:tags r:id="rId5"/>
              </p:custDataLst>
            </p:nvPr>
          </p:nvSpPr>
          <p:spPr>
            <a:xfrm rot="1903916" flipV="1">
              <a:off x="11055" y="6048"/>
              <a:ext cx="516" cy="688"/>
            </a:xfrm>
            <a:prstGeom prst="pie">
              <a:avLst>
                <a:gd name="adj1" fmla="val 18113453"/>
                <a:gd name="adj2" fmla="val 1889938"/>
              </a:avLst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1" name="不完整圆 42"/>
            <p:cNvSpPr/>
            <p:nvPr>
              <p:custDataLst>
                <p:tags r:id="rId6"/>
              </p:custDataLst>
            </p:nvPr>
          </p:nvSpPr>
          <p:spPr>
            <a:xfrm rot="19696084" flipH="1" flipV="1">
              <a:off x="14557" y="6048"/>
              <a:ext cx="516" cy="688"/>
            </a:xfrm>
            <a:prstGeom prst="pie">
              <a:avLst>
                <a:gd name="adj1" fmla="val 18113453"/>
                <a:gd name="adj2" fmla="val 1889938"/>
              </a:avLst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2" name="椭圆 71"/>
            <p:cNvSpPr/>
            <p:nvPr>
              <p:custDataLst>
                <p:tags r:id="rId7"/>
              </p:custDataLst>
            </p:nvPr>
          </p:nvSpPr>
          <p:spPr>
            <a:xfrm flipV="1">
              <a:off x="11154" y="8244"/>
              <a:ext cx="249" cy="249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2" name="文本框 81"/>
            <p:cNvSpPr txBox="1"/>
            <p:nvPr>
              <p:custDataLst>
                <p:tags r:id="rId8"/>
              </p:custDataLst>
            </p:nvPr>
          </p:nvSpPr>
          <p:spPr>
            <a:xfrm>
              <a:off x="11403" y="6600"/>
              <a:ext cx="3322" cy="145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zh-CN" altLang="en-US">
                  <a:latin typeface="黑体" panose="02010609060101010101" charset="-122"/>
                  <a:ea typeface="黑体" panose="02010609060101010101" charset="-122"/>
                </a:rPr>
                <a:t>大规模对外扩张，先后征服叙利亚、两河流域、伊朗和北非的广大地区</a:t>
              </a:r>
            </a:p>
          </p:txBody>
        </p:sp>
        <p:sp>
          <p:nvSpPr>
            <p:cNvPr id="87" name="文本框 86"/>
            <p:cNvSpPr txBox="1"/>
            <p:nvPr>
              <p:custDataLst>
                <p:tags r:id="rId9"/>
              </p:custDataLst>
            </p:nvPr>
          </p:nvSpPr>
          <p:spPr>
            <a:xfrm>
              <a:off x="11570" y="5293"/>
              <a:ext cx="2989" cy="743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7</a:t>
              </a:r>
              <a:r>
                <a:rPr lang="zh-CN" altLang="en-US" sz="2400" dirty="0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世纪中期起</a:t>
              </a:r>
            </a:p>
          </p:txBody>
        </p:sp>
      </p:grpSp>
      <p:pic>
        <p:nvPicPr>
          <p:cNvPr id="7" name="图片 6" descr="C:/Users/ADMINI~1/AppData/Local/Temp/kaimatting_20200201102921/output_20200201102930..pngoutput_20200201102930.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4417060" y="4843780"/>
            <a:ext cx="2470785" cy="19342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5"/>
          <a:srcRect l="6338" r="13460"/>
          <a:stretch>
            <a:fillRect/>
          </a:stretch>
        </p:blipFill>
        <p:spPr>
          <a:xfrm>
            <a:off x="660400" y="1398905"/>
            <a:ext cx="1670050" cy="1864995"/>
          </a:xfrm>
          <a:prstGeom prst="rect">
            <a:avLst/>
          </a:prstGeom>
        </p:spPr>
      </p:pic>
      <p:pic>
        <p:nvPicPr>
          <p:cNvPr id="8" name="图片 7" descr="图片2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9565005" y="1619885"/>
            <a:ext cx="2383790" cy="173736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3429000"/>
            <a:ext cx="12192000" cy="1944216"/>
          </a:xfrm>
          <a:prstGeom prst="rect">
            <a:avLst/>
          </a:prstGeom>
          <a:solidFill>
            <a:srgbClr val="FBC542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/>
        </p:nvCxnSpPr>
        <p:spPr>
          <a:xfrm>
            <a:off x="2571656" y="5472608"/>
            <a:ext cx="0" cy="126876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839787" y="548680"/>
            <a:ext cx="10512425" cy="4392488"/>
          </a:xfrm>
          <a:prstGeom prst="rect">
            <a:avLst/>
          </a:prstGeom>
          <a:solidFill>
            <a:schemeClr val="bg2"/>
          </a:soli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4547235" y="945515"/>
            <a:ext cx="3096895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sz="2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伊斯兰教的</a:t>
            </a:r>
            <a:r>
              <a:rPr lang="en-US" altLang="zh-CN" sz="2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“</a:t>
            </a:r>
            <a:r>
              <a:rPr lang="zh-CN" altLang="en-US" sz="2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五功</a:t>
            </a:r>
            <a:r>
              <a:rPr lang="en-US" altLang="zh-CN" sz="2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”</a:t>
            </a:r>
          </a:p>
        </p:txBody>
      </p:sp>
      <p:cxnSp>
        <p:nvCxnSpPr>
          <p:cNvPr id="7" name="直接连接符 6"/>
          <p:cNvCxnSpPr/>
          <p:nvPr/>
        </p:nvCxnSpPr>
        <p:spPr>
          <a:xfrm flipV="1">
            <a:off x="4496435" y="1405890"/>
            <a:ext cx="3199130" cy="635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5037455" y="1454150"/>
            <a:ext cx="6223635" cy="3415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sz="2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念功：</a:t>
            </a:r>
            <a:r>
              <a:rPr lang="zh-CN" sz="20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信徒一生必须完全理解、绝对接受地背诵</a:t>
            </a:r>
            <a:r>
              <a:rPr lang="en-US" altLang="zh-CN" sz="20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“</a:t>
            </a:r>
            <a:r>
              <a:rPr lang="zh-CN" altLang="en-US" sz="20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除安拉外，再无神灵，穆罕默德是安拉的使者。</a:t>
            </a:r>
            <a:r>
              <a:rPr lang="en-US" altLang="zh-CN" sz="20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”</a:t>
            </a:r>
            <a:endParaRPr lang="zh-CN" sz="20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just">
              <a:lnSpc>
                <a:spcPct val="120000"/>
              </a:lnSpc>
            </a:pPr>
            <a:r>
              <a:rPr lang="zh-CN" sz="2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拜功：</a:t>
            </a:r>
            <a:r>
              <a:rPr lang="zh-CN" sz="20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信徒每日礼拜</a:t>
            </a:r>
            <a:r>
              <a:rPr lang="en-US" altLang="zh-CN" sz="20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5</a:t>
            </a:r>
            <a:r>
              <a:rPr lang="zh-CN" sz="20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次，分别在晨、晌、晡、昏、宵</a:t>
            </a:r>
            <a:r>
              <a:rPr lang="en-US" altLang="zh-CN" sz="20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5</a:t>
            </a:r>
            <a:r>
              <a:rPr lang="zh-CN" altLang="en-US" sz="20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个时间内举行；脱掉鞋子，戴上头巾，在一张地毯上面朝麦加方向祈祷。</a:t>
            </a:r>
            <a:endParaRPr lang="zh-CN" sz="20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just">
              <a:lnSpc>
                <a:spcPct val="120000"/>
              </a:lnSpc>
            </a:pPr>
            <a:r>
              <a:rPr lang="zh-CN" sz="2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课功：</a:t>
            </a:r>
            <a:r>
              <a:rPr lang="zh-CN" sz="20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穆斯林应慷慨施舍，作为献给安拉的贡品和虔诚的行为。</a:t>
            </a:r>
          </a:p>
          <a:p>
            <a:pPr algn="just">
              <a:lnSpc>
                <a:spcPct val="120000"/>
              </a:lnSpc>
            </a:pPr>
            <a:r>
              <a:rPr lang="zh-CN" sz="2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斋功：</a:t>
            </a:r>
            <a:r>
              <a:rPr lang="zh-CN" sz="20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穆斯林必须在斋月每日从黎明到日落禁食。</a:t>
            </a:r>
          </a:p>
          <a:p>
            <a:pPr algn="just">
              <a:lnSpc>
                <a:spcPct val="120000"/>
              </a:lnSpc>
            </a:pPr>
            <a:r>
              <a:rPr lang="zh-CN" sz="2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朝功：</a:t>
            </a:r>
            <a:r>
              <a:rPr lang="zh-CN" sz="20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穆斯林一生如条件允许应朝觐麦加一次。</a:t>
            </a:r>
          </a:p>
        </p:txBody>
      </p:sp>
      <p:sp>
        <p:nvSpPr>
          <p:cNvPr id="17" name="矩形 16"/>
          <p:cNvSpPr/>
          <p:nvPr/>
        </p:nvSpPr>
        <p:spPr>
          <a:xfrm>
            <a:off x="9953510" y="482385"/>
            <a:ext cx="1187946" cy="240610"/>
          </a:xfrm>
          <a:prstGeom prst="rect">
            <a:avLst/>
          </a:prstGeom>
          <a:solidFill>
            <a:srgbClr val="FBC542"/>
          </a:solidFill>
          <a:ln w="25400" cap="flat" cmpd="sng" algn="ctr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325" y="1762760"/>
            <a:ext cx="3843020" cy="25755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C:/Users/ADMINI~1/AppData/Local/Temp/kaimatting_20200201160012/output_20200201160021..pngoutput_20200201160021."/>
          <p:cNvPicPr>
            <a:picLocks noChangeAspect="1"/>
          </p:cNvPicPr>
          <p:nvPr/>
        </p:nvPicPr>
        <p:blipFill>
          <a:blip r:embed="rId4"/>
          <a:srcRect l="9342" r="8901" b="10616"/>
          <a:stretch>
            <a:fillRect/>
          </a:stretch>
        </p:blipFill>
        <p:spPr>
          <a:xfrm>
            <a:off x="163830" y="5084445"/>
            <a:ext cx="2216150" cy="16567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文本框 11"/>
          <p:cNvSpPr txBox="1"/>
          <p:nvPr/>
        </p:nvSpPr>
        <p:spPr>
          <a:xfrm>
            <a:off x="929640" y="4338320"/>
            <a:ext cx="33991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◎圣城麦加</a:t>
            </a:r>
          </a:p>
        </p:txBody>
      </p:sp>
      <p:sp>
        <p:nvSpPr>
          <p:cNvPr id="14" name="矩形 13"/>
          <p:cNvSpPr/>
          <p:nvPr/>
        </p:nvSpPr>
        <p:spPr>
          <a:xfrm>
            <a:off x="2709545" y="5472430"/>
            <a:ext cx="9374505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altLang="zh-CN" sz="20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sz="2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《古兰经》</a:t>
            </a:r>
            <a:r>
              <a:rPr lang="zh-CN" sz="20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根据穆罕默德生前言行（启示）纪录编纂而成，共</a:t>
            </a:r>
            <a:r>
              <a:rPr lang="en-US" altLang="zh-CN" sz="20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114</a:t>
            </a:r>
            <a:r>
              <a:rPr lang="zh-CN" altLang="en-US" sz="20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章，</a:t>
            </a:r>
            <a:r>
              <a:rPr lang="en-US" altLang="zh-CN" sz="20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6200</a:t>
            </a:r>
            <a:r>
              <a:rPr lang="zh-CN" altLang="en-US" sz="20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余节，</a:t>
            </a:r>
            <a:r>
              <a:rPr lang="zh-CN" sz="2000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内容丰富，对虔诚徒众生活的各个方面，对风俗和卫生、结婚和离婚、商业和政治、犯罪及惩罚、和平与战争予以指导。</a:t>
            </a:r>
            <a:endParaRPr lang="zh-CN" altLang="zh-CN" sz="2000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9" name="图片 18" descr="2027738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660505" y="6317615"/>
            <a:ext cx="432000" cy="43200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42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  <p:bldP spid="10" grpId="0"/>
      <p:bldP spid="17" grpId="0" animBg="1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04" y="216129"/>
            <a:ext cx="7490326" cy="521970"/>
            <a:chOff x="270406" y="127864"/>
            <a:chExt cx="7490326" cy="521970"/>
          </a:xfrm>
        </p:grpSpPr>
        <p:sp>
          <p:nvSpPr>
            <p:cNvPr id="18" name="文本框 17"/>
            <p:cNvSpPr txBox="1"/>
            <p:nvPr>
              <p:custDataLst>
                <p:tags r:id="rId13"/>
              </p:custDataLst>
            </p:nvPr>
          </p:nvSpPr>
          <p:spPr>
            <a:xfrm>
              <a:off x="270406" y="127864"/>
              <a:ext cx="714375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01</a:t>
              </a:r>
            </a:p>
          </p:txBody>
        </p:sp>
        <p:cxnSp>
          <p:nvCxnSpPr>
            <p:cNvPr id="20" name="直接连接符 19"/>
            <p:cNvCxnSpPr/>
            <p:nvPr>
              <p:custDataLst>
                <p:tags r:id="rId14"/>
              </p:custDataLst>
            </p:nvPr>
          </p:nvCxnSpPr>
          <p:spPr>
            <a:xfrm>
              <a:off x="1056005" y="187873"/>
              <a:ext cx="0" cy="401179"/>
            </a:xfrm>
            <a:prstGeom prst="line">
              <a:avLst/>
            </a:prstGeom>
            <a:ln w="57150">
              <a:solidFill>
                <a:srgbClr val="FBC5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>
              <p:custDataLst>
                <p:tags r:id="rId15"/>
              </p:custDataLst>
            </p:nvPr>
          </p:nvSpPr>
          <p:spPr>
            <a:xfrm>
              <a:off x="1199456" y="127864"/>
              <a:ext cx="6561276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阿拉伯帝国</a:t>
              </a:r>
            </a:p>
          </p:txBody>
        </p:sp>
      </p:grp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81610" y="938530"/>
            <a:ext cx="36410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2.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阿拉伯帝国的鼎盛时期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81610" y="1398905"/>
            <a:ext cx="118370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(1)</a:t>
            </a:r>
            <a:r>
              <a:rPr lang="zh-CN" altLang="en-US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政治领域：最高统治者哈里发掌握政治、军事和宗教大权，下设各部大臣，辅助哈里发分掌行政、财政和宗教等方面的事务，其中以掌管财务和税务的部门最为重要。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-200660" y="5316855"/>
            <a:ext cx="12907341" cy="1577722"/>
            <a:chOff x="-316" y="8373"/>
            <a:chExt cx="20327" cy="2485"/>
          </a:xfrm>
        </p:grpSpPr>
        <p:sp>
          <p:nvSpPr>
            <p:cNvPr id="14" name="Rectangle 1"/>
            <p:cNvSpPr/>
            <p:nvPr>
              <p:custDataLst>
                <p:tags r:id="rId5"/>
              </p:custDataLst>
            </p:nvPr>
          </p:nvSpPr>
          <p:spPr>
            <a:xfrm>
              <a:off x="-17" y="10369"/>
              <a:ext cx="19200" cy="437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/>
              <a:endParaRPr lang="id-ID"/>
            </a:p>
          </p:txBody>
        </p:sp>
        <p:sp>
          <p:nvSpPr>
            <p:cNvPr id="19" name="Freeform 6"/>
            <p:cNvSpPr/>
            <p:nvPr>
              <p:custDataLst>
                <p:tags r:id="rId6"/>
              </p:custDataLst>
            </p:nvPr>
          </p:nvSpPr>
          <p:spPr bwMode="auto">
            <a:xfrm>
              <a:off x="-25" y="8892"/>
              <a:ext cx="9721" cy="1477"/>
            </a:xfrm>
            <a:custGeom>
              <a:avLst/>
              <a:gdLst>
                <a:gd name="T0" fmla="*/ 220 w 1244"/>
                <a:gd name="T1" fmla="*/ 225 h 337"/>
                <a:gd name="T2" fmla="*/ 338 w 1244"/>
                <a:gd name="T3" fmla="*/ 81 h 337"/>
                <a:gd name="T4" fmla="*/ 499 w 1244"/>
                <a:gd name="T5" fmla="*/ 0 h 337"/>
                <a:gd name="T6" fmla="*/ 589 w 1244"/>
                <a:gd name="T7" fmla="*/ 45 h 337"/>
                <a:gd name="T8" fmla="*/ 634 w 1244"/>
                <a:gd name="T9" fmla="*/ 114 h 337"/>
                <a:gd name="T10" fmla="*/ 934 w 1244"/>
                <a:gd name="T11" fmla="*/ 114 h 337"/>
                <a:gd name="T12" fmla="*/ 1154 w 1244"/>
                <a:gd name="T13" fmla="*/ 190 h 337"/>
                <a:gd name="T14" fmla="*/ 1244 w 1244"/>
                <a:gd name="T15" fmla="*/ 337 h 337"/>
                <a:gd name="T16" fmla="*/ 0 w 1244"/>
                <a:gd name="T17" fmla="*/ 337 h 337"/>
                <a:gd name="T18" fmla="*/ 220 w 1244"/>
                <a:gd name="T19" fmla="*/ 225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44" h="337">
                  <a:moveTo>
                    <a:pt x="220" y="225"/>
                  </a:moveTo>
                  <a:lnTo>
                    <a:pt x="338" y="81"/>
                  </a:lnTo>
                  <a:lnTo>
                    <a:pt x="499" y="0"/>
                  </a:lnTo>
                  <a:lnTo>
                    <a:pt x="589" y="45"/>
                  </a:lnTo>
                  <a:lnTo>
                    <a:pt x="634" y="114"/>
                  </a:lnTo>
                  <a:lnTo>
                    <a:pt x="934" y="114"/>
                  </a:lnTo>
                  <a:lnTo>
                    <a:pt x="1154" y="190"/>
                  </a:lnTo>
                  <a:lnTo>
                    <a:pt x="1244" y="337"/>
                  </a:lnTo>
                  <a:lnTo>
                    <a:pt x="0" y="337"/>
                  </a:lnTo>
                  <a:lnTo>
                    <a:pt x="220" y="225"/>
                  </a:lnTo>
                  <a:close/>
                </a:path>
              </a:pathLst>
            </a:custGeom>
            <a:solidFill>
              <a:srgbClr val="FF170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dirty="0"/>
            </a:p>
          </p:txBody>
        </p:sp>
        <p:sp>
          <p:nvSpPr>
            <p:cNvPr id="23" name="Freeform 11"/>
            <p:cNvSpPr/>
            <p:nvPr>
              <p:custDataLst>
                <p:tags r:id="rId7"/>
              </p:custDataLst>
            </p:nvPr>
          </p:nvSpPr>
          <p:spPr bwMode="auto">
            <a:xfrm>
              <a:off x="11723" y="8373"/>
              <a:ext cx="7455" cy="1996"/>
            </a:xfrm>
            <a:custGeom>
              <a:avLst/>
              <a:gdLst>
                <a:gd name="T0" fmla="*/ 1503 w 1603"/>
                <a:gd name="T1" fmla="*/ 838 h 1007"/>
                <a:gd name="T2" fmla="*/ 1359 w 1603"/>
                <a:gd name="T3" fmla="*/ 625 h 1007"/>
                <a:gd name="T4" fmla="*/ 1156 w 1603"/>
                <a:gd name="T5" fmla="*/ 396 h 1007"/>
                <a:gd name="T6" fmla="*/ 1156 w 1603"/>
                <a:gd name="T7" fmla="*/ 178 h 1007"/>
                <a:gd name="T8" fmla="*/ 1030 w 1603"/>
                <a:gd name="T9" fmla="*/ 0 h 1007"/>
                <a:gd name="T10" fmla="*/ 874 w 1603"/>
                <a:gd name="T11" fmla="*/ 0 h 1007"/>
                <a:gd name="T12" fmla="*/ 574 w 1603"/>
                <a:gd name="T13" fmla="*/ 140 h 1007"/>
                <a:gd name="T14" fmla="*/ 520 w 1603"/>
                <a:gd name="T15" fmla="*/ 317 h 1007"/>
                <a:gd name="T16" fmla="*/ 446 w 1603"/>
                <a:gd name="T17" fmla="*/ 533 h 1007"/>
                <a:gd name="T18" fmla="*/ 328 w 1603"/>
                <a:gd name="T19" fmla="*/ 791 h 1007"/>
                <a:gd name="T20" fmla="*/ 0 w 1603"/>
                <a:gd name="T21" fmla="*/ 1007 h 1007"/>
                <a:gd name="T22" fmla="*/ 1603 w 1603"/>
                <a:gd name="T23" fmla="*/ 1007 h 1007"/>
                <a:gd name="T24" fmla="*/ 1503 w 1603"/>
                <a:gd name="T25" fmla="*/ 838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03" h="1007">
                  <a:moveTo>
                    <a:pt x="1503" y="838"/>
                  </a:moveTo>
                  <a:lnTo>
                    <a:pt x="1359" y="625"/>
                  </a:lnTo>
                  <a:lnTo>
                    <a:pt x="1156" y="396"/>
                  </a:lnTo>
                  <a:lnTo>
                    <a:pt x="1156" y="178"/>
                  </a:lnTo>
                  <a:lnTo>
                    <a:pt x="1030" y="0"/>
                  </a:lnTo>
                  <a:lnTo>
                    <a:pt x="874" y="0"/>
                  </a:lnTo>
                  <a:lnTo>
                    <a:pt x="574" y="140"/>
                  </a:lnTo>
                  <a:lnTo>
                    <a:pt x="520" y="317"/>
                  </a:lnTo>
                  <a:lnTo>
                    <a:pt x="446" y="533"/>
                  </a:lnTo>
                  <a:lnTo>
                    <a:pt x="328" y="791"/>
                  </a:lnTo>
                  <a:lnTo>
                    <a:pt x="0" y="1007"/>
                  </a:lnTo>
                  <a:lnTo>
                    <a:pt x="1603" y="1007"/>
                  </a:lnTo>
                  <a:lnTo>
                    <a:pt x="1503" y="838"/>
                  </a:lnTo>
                  <a:close/>
                </a:path>
              </a:pathLst>
            </a:custGeom>
            <a:solidFill>
              <a:srgbClr val="FF6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24" name="TextBox 8"/>
            <p:cNvSpPr txBox="1"/>
            <p:nvPr>
              <p:custDataLst>
                <p:tags r:id="rId8"/>
              </p:custDataLst>
            </p:nvPr>
          </p:nvSpPr>
          <p:spPr>
            <a:xfrm>
              <a:off x="-316" y="10321"/>
              <a:ext cx="1285" cy="533"/>
            </a:xfrm>
            <a:prstGeom prst="rect">
              <a:avLst/>
            </a:prstGeom>
            <a:noFill/>
          </p:spPr>
          <p:txBody>
            <a:bodyPr wrap="square" rtlCol="0">
              <a:normAutofit fontScale="97500"/>
            </a:bodyPr>
            <a:lstStyle/>
            <a:p>
              <a:pPr algn="ctr"/>
              <a:r>
                <a:rPr lang="en-US" altLang="id-ID" sz="1600" b="1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632</a:t>
              </a:r>
            </a:p>
          </p:txBody>
        </p:sp>
        <p:sp>
          <p:nvSpPr>
            <p:cNvPr id="25" name="TextBox 9"/>
            <p:cNvSpPr txBox="1"/>
            <p:nvPr>
              <p:custDataLst>
                <p:tags r:id="rId9"/>
              </p:custDataLst>
            </p:nvPr>
          </p:nvSpPr>
          <p:spPr>
            <a:xfrm>
              <a:off x="5083" y="10324"/>
              <a:ext cx="1714" cy="533"/>
            </a:xfrm>
            <a:prstGeom prst="rect">
              <a:avLst/>
            </a:prstGeom>
            <a:noFill/>
          </p:spPr>
          <p:txBody>
            <a:bodyPr wrap="square" rtlCol="0">
              <a:normAutofit fontScale="97500"/>
            </a:bodyPr>
            <a:lstStyle/>
            <a:p>
              <a:pPr algn="ctr"/>
              <a:r>
                <a:rPr lang="en-US" altLang="id-ID" sz="1600" b="1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661</a:t>
              </a:r>
            </a:p>
          </p:txBody>
        </p:sp>
        <p:sp>
          <p:nvSpPr>
            <p:cNvPr id="26" name="TextBox 10"/>
            <p:cNvSpPr txBox="1"/>
            <p:nvPr>
              <p:custDataLst>
                <p:tags r:id="rId10"/>
              </p:custDataLst>
            </p:nvPr>
          </p:nvSpPr>
          <p:spPr>
            <a:xfrm>
              <a:off x="18297" y="10324"/>
              <a:ext cx="1714" cy="533"/>
            </a:xfrm>
            <a:prstGeom prst="rect">
              <a:avLst/>
            </a:prstGeom>
            <a:noFill/>
          </p:spPr>
          <p:txBody>
            <a:bodyPr wrap="square" rtlCol="0">
              <a:normAutofit fontScale="97500"/>
            </a:bodyPr>
            <a:lstStyle/>
            <a:p>
              <a:pPr algn="l"/>
              <a:r>
                <a:rPr lang="en-US" altLang="id-ID" sz="1600" b="1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1258</a:t>
              </a:r>
            </a:p>
          </p:txBody>
        </p:sp>
        <p:sp>
          <p:nvSpPr>
            <p:cNvPr id="5" name="TextBox 9"/>
            <p:cNvSpPr txBox="1"/>
            <p:nvPr>
              <p:custDataLst>
                <p:tags r:id="rId11"/>
              </p:custDataLst>
            </p:nvPr>
          </p:nvSpPr>
          <p:spPr>
            <a:xfrm>
              <a:off x="12784" y="10324"/>
              <a:ext cx="1714" cy="533"/>
            </a:xfrm>
            <a:prstGeom prst="rect">
              <a:avLst/>
            </a:prstGeom>
            <a:noFill/>
          </p:spPr>
          <p:txBody>
            <a:bodyPr wrap="square" rtlCol="0">
              <a:normAutofit fontScale="97500"/>
            </a:bodyPr>
            <a:lstStyle/>
            <a:p>
              <a:pPr algn="ctr"/>
              <a:r>
                <a:rPr lang="en-US" altLang="id-ID" sz="1600" b="1" dirty="0">
                  <a:solidFill>
                    <a:sysClr val="window" lastClr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750</a:t>
              </a:r>
            </a:p>
          </p:txBody>
        </p:sp>
        <p:sp>
          <p:nvSpPr>
            <p:cNvPr id="22" name="Freeform 7"/>
            <p:cNvSpPr/>
            <p:nvPr>
              <p:custDataLst>
                <p:tags r:id="rId12"/>
              </p:custDataLst>
            </p:nvPr>
          </p:nvSpPr>
          <p:spPr bwMode="auto">
            <a:xfrm>
              <a:off x="5849" y="8891"/>
              <a:ext cx="8005" cy="1478"/>
            </a:xfrm>
            <a:custGeom>
              <a:avLst/>
              <a:gdLst>
                <a:gd name="T0" fmla="*/ 0 w 689"/>
                <a:gd name="T1" fmla="*/ 243 h 243"/>
                <a:gd name="T2" fmla="*/ 53 w 689"/>
                <a:gd name="T3" fmla="*/ 128 h 243"/>
                <a:gd name="T4" fmla="*/ 89 w 689"/>
                <a:gd name="T5" fmla="*/ 101 h 243"/>
                <a:gd name="T6" fmla="*/ 191 w 689"/>
                <a:gd name="T7" fmla="*/ 19 h 243"/>
                <a:gd name="T8" fmla="*/ 279 w 689"/>
                <a:gd name="T9" fmla="*/ 19 h 243"/>
                <a:gd name="T10" fmla="*/ 332 w 689"/>
                <a:gd name="T11" fmla="*/ 63 h 243"/>
                <a:gd name="T12" fmla="*/ 380 w 689"/>
                <a:gd name="T13" fmla="*/ 101 h 243"/>
                <a:gd name="T14" fmla="*/ 408 w 689"/>
                <a:gd name="T15" fmla="*/ 48 h 243"/>
                <a:gd name="T16" fmla="*/ 456 w 689"/>
                <a:gd name="T17" fmla="*/ 0 h 243"/>
                <a:gd name="T18" fmla="*/ 520 w 689"/>
                <a:gd name="T19" fmla="*/ 0 h 243"/>
                <a:gd name="T20" fmla="*/ 592 w 689"/>
                <a:gd name="T21" fmla="*/ 121 h 243"/>
                <a:gd name="T22" fmla="*/ 689 w 689"/>
                <a:gd name="T23" fmla="*/ 243 h 243"/>
                <a:gd name="T24" fmla="*/ 0 w 689"/>
                <a:gd name="T25" fmla="*/ 243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9" h="243">
                  <a:moveTo>
                    <a:pt x="0" y="243"/>
                  </a:moveTo>
                  <a:cubicBezTo>
                    <a:pt x="4" y="243"/>
                    <a:pt x="53" y="128"/>
                    <a:pt x="53" y="128"/>
                  </a:cubicBezTo>
                  <a:cubicBezTo>
                    <a:pt x="89" y="101"/>
                    <a:pt x="89" y="101"/>
                    <a:pt x="89" y="101"/>
                  </a:cubicBezTo>
                  <a:cubicBezTo>
                    <a:pt x="191" y="19"/>
                    <a:pt x="191" y="19"/>
                    <a:pt x="191" y="19"/>
                  </a:cubicBezTo>
                  <a:cubicBezTo>
                    <a:pt x="279" y="19"/>
                    <a:pt x="279" y="19"/>
                    <a:pt x="279" y="19"/>
                  </a:cubicBezTo>
                  <a:cubicBezTo>
                    <a:pt x="332" y="63"/>
                    <a:pt x="332" y="63"/>
                    <a:pt x="332" y="63"/>
                  </a:cubicBezTo>
                  <a:cubicBezTo>
                    <a:pt x="380" y="101"/>
                    <a:pt x="380" y="101"/>
                    <a:pt x="380" y="101"/>
                  </a:cubicBezTo>
                  <a:cubicBezTo>
                    <a:pt x="408" y="48"/>
                    <a:pt x="408" y="48"/>
                    <a:pt x="408" y="48"/>
                  </a:cubicBezTo>
                  <a:cubicBezTo>
                    <a:pt x="456" y="0"/>
                    <a:pt x="456" y="0"/>
                    <a:pt x="456" y="0"/>
                  </a:cubicBezTo>
                  <a:cubicBezTo>
                    <a:pt x="520" y="0"/>
                    <a:pt x="520" y="0"/>
                    <a:pt x="520" y="0"/>
                  </a:cubicBezTo>
                  <a:cubicBezTo>
                    <a:pt x="592" y="121"/>
                    <a:pt x="592" y="121"/>
                    <a:pt x="592" y="121"/>
                  </a:cubicBezTo>
                  <a:cubicBezTo>
                    <a:pt x="689" y="243"/>
                    <a:pt x="689" y="243"/>
                    <a:pt x="689" y="243"/>
                  </a:cubicBezTo>
                  <a:lnTo>
                    <a:pt x="0" y="243"/>
                  </a:lnTo>
                  <a:close/>
                </a:path>
              </a:pathLst>
            </a:custGeom>
            <a:solidFill>
              <a:srgbClr val="FF42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/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2354" y="9537"/>
              <a:ext cx="3153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四大哈里发时期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8006" y="9316"/>
              <a:ext cx="3153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倭马亚王朝</a:t>
              </a:r>
            </a:p>
            <a:p>
              <a:pPr algn="ctr"/>
              <a:r>
                <a:rPr lang="zh-CN" altLang="en-US" sz="20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（白衣大食）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4090" y="9294"/>
              <a:ext cx="3153" cy="11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阿拔斯王朝</a:t>
              </a:r>
            </a:p>
            <a:p>
              <a:pPr algn="ctr"/>
              <a:r>
                <a:rPr lang="zh-CN" altLang="en-US" sz="2000" b="1">
                  <a:solidFill>
                    <a:schemeClr val="bg1"/>
                  </a:solidFill>
                  <a:latin typeface="黑体" panose="02010609060101010101" charset="-122"/>
                  <a:ea typeface="黑体" panose="02010609060101010101" charset="-122"/>
                </a:rPr>
                <a:t>（黑衣大食）</a:t>
              </a: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4722" y="8494"/>
              <a:ext cx="1889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charset="-122"/>
                  <a:ea typeface="黑体" panose="02010609060101010101" charset="-122"/>
                </a:rPr>
                <a:t>鼎 盛</a:t>
              </a:r>
            </a:p>
          </p:txBody>
        </p:sp>
      </p:grpSp>
      <p:sp>
        <p:nvSpPr>
          <p:cNvPr id="12" name="圆角矩形标注 11"/>
          <p:cNvSpPr/>
          <p:nvPr/>
        </p:nvSpPr>
        <p:spPr>
          <a:xfrm>
            <a:off x="260985" y="2493010"/>
            <a:ext cx="11637645" cy="2538730"/>
          </a:xfrm>
          <a:prstGeom prst="wedgeRoundRectCallout">
            <a:avLst>
              <a:gd name="adj1" fmla="val 33478"/>
              <a:gd name="adj2" fmla="val 62318"/>
              <a:gd name="adj3" fmla="val 16667"/>
            </a:avLst>
          </a:prstGeom>
          <a:ln>
            <a:solidFill>
              <a:srgbClr val="FF6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261620" y="2564765"/>
            <a:ext cx="11657330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sz="2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曼苏尔（阿拔斯王朝第二代哈里发）不仅是独揽政教大权的世俗专制君主，同时也是神</a:t>
            </a:r>
            <a:r>
              <a:rPr lang="zh-CN" altLang="en-US" sz="2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r>
              <a:rPr lang="en-US" altLang="zh-CN" sz="2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……</a:t>
            </a:r>
            <a:r>
              <a:rPr lang="zh-CN" altLang="en-US" sz="2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为了贯彻专制集权统治，曼苏尔建立了一套组织庞大而严密的官僚统治机构，并设立</a:t>
            </a:r>
            <a:r>
              <a:rPr lang="en-US" altLang="zh-CN" sz="2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sz="2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维吉尔</a:t>
            </a:r>
            <a:r>
              <a:rPr lang="en-US" altLang="zh-CN" sz="2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 sz="2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（即宰相），为政府最高长官，辅佐哈里发总理万机，权力极大。中央机关设各部局，分掌各种行政事务，重要的有财政、驿站（监察）、司法、工商、农业和军事等部。</a:t>
            </a:r>
            <a:r>
              <a:rPr lang="en-US" altLang="zh-CN" sz="2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……</a:t>
            </a:r>
            <a:r>
              <a:rPr lang="zh-CN" altLang="en-US" sz="2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财政收入是帝国的经济命脉，各省的财政总监由哈里发直接任命，并不受总督的管辖。</a:t>
            </a:r>
          </a:p>
          <a:p>
            <a:pPr algn="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>
                <a:solidFill>
                  <a:schemeClr val="tx1"/>
                </a:solidFill>
                <a:latin typeface="+mn-ea"/>
                <a:cs typeface="+mn-ea"/>
              </a:rPr>
              <a:t>——</a:t>
            </a:r>
            <a:r>
              <a:rPr lang="zh-CN" altLang="en-US" sz="2000">
                <a:solidFill>
                  <a:schemeClr val="tx1"/>
                </a:solidFill>
                <a:latin typeface="+mn-ea"/>
                <a:cs typeface="+mn-ea"/>
              </a:rPr>
              <a:t>朱寰主编《世界上古中古史》（下册）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04" y="216129"/>
            <a:ext cx="7490326" cy="521970"/>
            <a:chOff x="270406" y="127864"/>
            <a:chExt cx="7490326" cy="521970"/>
          </a:xfrm>
        </p:grpSpPr>
        <p:sp>
          <p:nvSpPr>
            <p:cNvPr id="18" name="文本框 17"/>
            <p:cNvSpPr txBox="1"/>
            <p:nvPr>
              <p:custDataLst>
                <p:tags r:id="rId5"/>
              </p:custDataLst>
            </p:nvPr>
          </p:nvSpPr>
          <p:spPr>
            <a:xfrm>
              <a:off x="270406" y="127864"/>
              <a:ext cx="714375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01</a:t>
              </a:r>
            </a:p>
          </p:txBody>
        </p:sp>
        <p:cxnSp>
          <p:nvCxnSpPr>
            <p:cNvPr id="20" name="直接连接符 19"/>
            <p:cNvCxnSpPr/>
            <p:nvPr>
              <p:custDataLst>
                <p:tags r:id="rId6"/>
              </p:custDataLst>
            </p:nvPr>
          </p:nvCxnSpPr>
          <p:spPr>
            <a:xfrm>
              <a:off x="1056005" y="187873"/>
              <a:ext cx="0" cy="401179"/>
            </a:xfrm>
            <a:prstGeom prst="line">
              <a:avLst/>
            </a:prstGeom>
            <a:ln w="57150">
              <a:solidFill>
                <a:srgbClr val="FBC5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1199456" y="127864"/>
              <a:ext cx="6561276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阿拉伯帝国</a:t>
              </a:r>
            </a:p>
          </p:txBody>
        </p:sp>
      </p:grp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81610" y="938530"/>
            <a:ext cx="36410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2.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阿拉伯帝国的鼎盛时期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81610" y="1398905"/>
            <a:ext cx="1183703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(2)</a:t>
            </a:r>
            <a:r>
              <a:rPr lang="zh-CN" altLang="en-US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经济领域：经济繁荣，手工业和商业得到很大发展，阿拉伯商人在东到中国、西到西欧、南至非洲的广大地区从事着陆上和海洋贸易。帝国境内城市繁多，都城巴格达是当时世界上最大的城市之一。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7247890" y="2924810"/>
            <a:ext cx="4824730" cy="3816350"/>
          </a:xfrm>
          <a:prstGeom prst="roundRect">
            <a:avLst>
              <a:gd name="adj" fmla="val 10698"/>
            </a:avLst>
          </a:prstGeom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文本框 16"/>
          <p:cNvSpPr txBox="1"/>
          <p:nvPr>
            <p:custDataLst>
              <p:tags r:id="rId4"/>
            </p:custDataLst>
          </p:nvPr>
        </p:nvSpPr>
        <p:spPr>
          <a:xfrm>
            <a:off x="7306310" y="3050540"/>
            <a:ext cx="4707890" cy="3553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sz="2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首都巴格达，位于美索不达米亚平原中央，扼水陆交通之要冲，极盛时期城市人口多达</a:t>
            </a:r>
            <a:r>
              <a:rPr lang="en-US" altLang="zh-CN" sz="2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150</a:t>
            </a:r>
            <a:r>
              <a:rPr lang="zh-CN" altLang="en-US" sz="2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万，</a:t>
            </a:r>
            <a:r>
              <a:rPr lang="en-US" altLang="zh-CN" sz="2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……</a:t>
            </a:r>
            <a:r>
              <a:rPr lang="zh-CN" altLang="en-US" sz="2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巴格达码头经常停泊数百艘来自全国各地和各国的船只，其中也有中国商船。</a:t>
            </a:r>
            <a:r>
              <a:rPr lang="en-US" altLang="zh-CN" sz="2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……</a:t>
            </a:r>
            <a:r>
              <a:rPr lang="zh-CN" altLang="en-US" sz="20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中国的丝绸和瓷器、印度的香料、中亚的宝石、东非的象牙和金砂等，都经阿拉伯商人转销世界各地。</a:t>
            </a:r>
          </a:p>
          <a:p>
            <a:pPr algn="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000" spc="-20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lang="zh-CN" altLang="en-US" sz="2000" spc="-200">
                <a:solidFill>
                  <a:schemeClr val="tx1"/>
                </a:solidFill>
                <a:uFillTx/>
                <a:latin typeface="+中文正文" charset="0"/>
                <a:cs typeface="+mn-ea"/>
              </a:rPr>
              <a:t>朱寰主编《世界上古中古史》（下册）</a:t>
            </a:r>
            <a:endParaRPr lang="en-US" altLang="zh-CN" sz="2000" spc="-100">
              <a:solidFill>
                <a:schemeClr val="tx1"/>
              </a:solidFill>
              <a:uFillTx/>
              <a:latin typeface="+中文正文" charset="0"/>
              <a:cs typeface="+mn-ea"/>
            </a:endParaRPr>
          </a:p>
        </p:txBody>
      </p:sp>
      <p:pic>
        <p:nvPicPr>
          <p:cNvPr id="4" name="图片 3" descr="46《中外历史纲要》下 P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1610" y="2842260"/>
            <a:ext cx="6956425" cy="39820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1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矩形 61"/>
          <p:cNvSpPr/>
          <p:nvPr>
            <p:custDataLst>
              <p:tags r:id="rId2"/>
            </p:custDataLst>
          </p:nvPr>
        </p:nvSpPr>
        <p:spPr>
          <a:xfrm>
            <a:off x="0" y="0"/>
            <a:ext cx="370279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Rectangle 1"/>
          <p:cNvSpPr/>
          <p:nvPr>
            <p:custDataLst>
              <p:tags r:id="rId3"/>
            </p:custDataLst>
          </p:nvPr>
        </p:nvSpPr>
        <p:spPr>
          <a:xfrm rot="2681067">
            <a:off x="9030335" y="3046730"/>
            <a:ext cx="1191895" cy="1113790"/>
          </a:xfrm>
          <a:custGeom>
            <a:avLst/>
            <a:gdLst>
              <a:gd name="connsiteX0" fmla="*/ 0 w 2197100"/>
              <a:gd name="connsiteY0" fmla="*/ 0 h 667244"/>
              <a:gd name="connsiteX1" fmla="*/ 2197100 w 2197100"/>
              <a:gd name="connsiteY1" fmla="*/ 0 h 667244"/>
              <a:gd name="connsiteX2" fmla="*/ 2197100 w 2197100"/>
              <a:gd name="connsiteY2" fmla="*/ 667244 h 667244"/>
              <a:gd name="connsiteX3" fmla="*/ 0 w 2197100"/>
              <a:gd name="connsiteY3" fmla="*/ 667244 h 667244"/>
              <a:gd name="connsiteX4" fmla="*/ 0 w 2197100"/>
              <a:gd name="connsiteY4" fmla="*/ 0 h 667244"/>
              <a:gd name="connsiteX0-1" fmla="*/ 0 w 2197100"/>
              <a:gd name="connsiteY0-2" fmla="*/ 0 h 667244"/>
              <a:gd name="connsiteX1-3" fmla="*/ 2197100 w 2197100"/>
              <a:gd name="connsiteY1-4" fmla="*/ 0 h 667244"/>
              <a:gd name="connsiteX2-5" fmla="*/ 2197100 w 2197100"/>
              <a:gd name="connsiteY2-6" fmla="*/ 667244 h 667244"/>
              <a:gd name="connsiteX3-7" fmla="*/ 0 w 2197100"/>
              <a:gd name="connsiteY3-8" fmla="*/ 667244 h 667244"/>
              <a:gd name="connsiteX4-9" fmla="*/ 0 w 2197100"/>
              <a:gd name="connsiteY4-10" fmla="*/ 0 h 667244"/>
              <a:gd name="connsiteX0-11" fmla="*/ 0 w 2197100"/>
              <a:gd name="connsiteY0-12" fmla="*/ 0 h 667244"/>
              <a:gd name="connsiteX1-13" fmla="*/ 2197100 w 2197100"/>
              <a:gd name="connsiteY1-14" fmla="*/ 0 h 667244"/>
              <a:gd name="connsiteX2-15" fmla="*/ 2197100 w 2197100"/>
              <a:gd name="connsiteY2-16" fmla="*/ 667244 h 667244"/>
              <a:gd name="connsiteX3-17" fmla="*/ 0 w 2197100"/>
              <a:gd name="connsiteY3-18" fmla="*/ 667244 h 667244"/>
              <a:gd name="connsiteX4-19" fmla="*/ 0 w 2197100"/>
              <a:gd name="connsiteY4-20" fmla="*/ 0 h 667244"/>
              <a:gd name="connsiteX0-21" fmla="*/ 0 w 2197100"/>
              <a:gd name="connsiteY0-22" fmla="*/ 0 h 667244"/>
              <a:gd name="connsiteX1-23" fmla="*/ 2197100 w 2197100"/>
              <a:gd name="connsiteY1-24" fmla="*/ 0 h 667244"/>
              <a:gd name="connsiteX2-25" fmla="*/ 2197100 w 2197100"/>
              <a:gd name="connsiteY2-26" fmla="*/ 667244 h 667244"/>
              <a:gd name="connsiteX3-27" fmla="*/ 0 w 2197100"/>
              <a:gd name="connsiteY3-28" fmla="*/ 667244 h 667244"/>
              <a:gd name="connsiteX4-29" fmla="*/ 0 w 2197100"/>
              <a:gd name="connsiteY4-30" fmla="*/ 0 h 667244"/>
              <a:gd name="connsiteX0-31" fmla="*/ 0 w 2197100"/>
              <a:gd name="connsiteY0-32" fmla="*/ 0 h 667244"/>
              <a:gd name="connsiteX1-33" fmla="*/ 2197100 w 2197100"/>
              <a:gd name="connsiteY1-34" fmla="*/ 0 h 667244"/>
              <a:gd name="connsiteX2-35" fmla="*/ 2197100 w 2197100"/>
              <a:gd name="connsiteY2-36" fmla="*/ 667244 h 667244"/>
              <a:gd name="connsiteX3-37" fmla="*/ 0 w 2197100"/>
              <a:gd name="connsiteY3-38" fmla="*/ 667244 h 667244"/>
              <a:gd name="connsiteX4-39" fmla="*/ 0 w 2197100"/>
              <a:gd name="connsiteY4-40" fmla="*/ 0 h 667244"/>
              <a:gd name="connsiteX0-41" fmla="*/ 0 w 2197100"/>
              <a:gd name="connsiteY0-42" fmla="*/ 0 h 667244"/>
              <a:gd name="connsiteX1-43" fmla="*/ 2197100 w 2197100"/>
              <a:gd name="connsiteY1-44" fmla="*/ 0 h 667244"/>
              <a:gd name="connsiteX2-45" fmla="*/ 2197100 w 2197100"/>
              <a:gd name="connsiteY2-46" fmla="*/ 667244 h 667244"/>
              <a:gd name="connsiteX3-47" fmla="*/ 0 w 2197100"/>
              <a:gd name="connsiteY3-48" fmla="*/ 667244 h 667244"/>
              <a:gd name="connsiteX4-49" fmla="*/ 0 w 2197100"/>
              <a:gd name="connsiteY4-50" fmla="*/ 0 h 667244"/>
              <a:gd name="connsiteX0-51" fmla="*/ 0 w 2197100"/>
              <a:gd name="connsiteY0-52" fmla="*/ 0 h 667244"/>
              <a:gd name="connsiteX1-53" fmla="*/ 2197100 w 2197100"/>
              <a:gd name="connsiteY1-54" fmla="*/ 0 h 667244"/>
              <a:gd name="connsiteX2-55" fmla="*/ 2197100 w 2197100"/>
              <a:gd name="connsiteY2-56" fmla="*/ 667244 h 667244"/>
              <a:gd name="connsiteX3-57" fmla="*/ 0 w 2197100"/>
              <a:gd name="connsiteY3-58" fmla="*/ 667244 h 667244"/>
              <a:gd name="connsiteX4-59" fmla="*/ 0 w 2197100"/>
              <a:gd name="connsiteY4-60" fmla="*/ 0 h 667244"/>
              <a:gd name="connsiteX0-61" fmla="*/ 0 w 2197100"/>
              <a:gd name="connsiteY0-62" fmla="*/ 0 h 667244"/>
              <a:gd name="connsiteX1-63" fmla="*/ 2197100 w 2197100"/>
              <a:gd name="connsiteY1-64" fmla="*/ 0 h 667244"/>
              <a:gd name="connsiteX2-65" fmla="*/ 2197100 w 2197100"/>
              <a:gd name="connsiteY2-66" fmla="*/ 667244 h 667244"/>
              <a:gd name="connsiteX3-67" fmla="*/ 0 w 2197100"/>
              <a:gd name="connsiteY3-68" fmla="*/ 667244 h 667244"/>
              <a:gd name="connsiteX4-69" fmla="*/ 0 w 2197100"/>
              <a:gd name="connsiteY4-70" fmla="*/ 0 h 667244"/>
              <a:gd name="connsiteX0-71" fmla="*/ 0 w 2197100"/>
              <a:gd name="connsiteY0-72" fmla="*/ 0 h 667244"/>
              <a:gd name="connsiteX1-73" fmla="*/ 2197100 w 2197100"/>
              <a:gd name="connsiteY1-74" fmla="*/ 0 h 667244"/>
              <a:gd name="connsiteX2-75" fmla="*/ 2197100 w 2197100"/>
              <a:gd name="connsiteY2-76" fmla="*/ 667244 h 667244"/>
              <a:gd name="connsiteX3-77" fmla="*/ 0 w 2197100"/>
              <a:gd name="connsiteY3-78" fmla="*/ 667244 h 667244"/>
              <a:gd name="connsiteX4-79" fmla="*/ 0 w 2197100"/>
              <a:gd name="connsiteY4-80" fmla="*/ 0 h 667244"/>
              <a:gd name="connsiteX0-81" fmla="*/ 0 w 2197100"/>
              <a:gd name="connsiteY0-82" fmla="*/ 0 h 667244"/>
              <a:gd name="connsiteX1-83" fmla="*/ 2197100 w 2197100"/>
              <a:gd name="connsiteY1-84" fmla="*/ 0 h 667244"/>
              <a:gd name="connsiteX2-85" fmla="*/ 2197100 w 2197100"/>
              <a:gd name="connsiteY2-86" fmla="*/ 667244 h 667244"/>
              <a:gd name="connsiteX3-87" fmla="*/ 0 w 2197100"/>
              <a:gd name="connsiteY3-88" fmla="*/ 667244 h 667244"/>
              <a:gd name="connsiteX4-89" fmla="*/ 0 w 2197100"/>
              <a:gd name="connsiteY4-90" fmla="*/ 0 h 667244"/>
              <a:gd name="connsiteX0-91" fmla="*/ 0 w 2197100"/>
              <a:gd name="connsiteY0-92" fmla="*/ 0 h 667244"/>
              <a:gd name="connsiteX1-93" fmla="*/ 2197100 w 2197100"/>
              <a:gd name="connsiteY1-94" fmla="*/ 0 h 667244"/>
              <a:gd name="connsiteX2-95" fmla="*/ 2197100 w 2197100"/>
              <a:gd name="connsiteY2-96" fmla="*/ 667244 h 667244"/>
              <a:gd name="connsiteX3-97" fmla="*/ 0 w 2197100"/>
              <a:gd name="connsiteY3-98" fmla="*/ 667244 h 667244"/>
              <a:gd name="connsiteX4-99" fmla="*/ 0 w 2197100"/>
              <a:gd name="connsiteY4-100" fmla="*/ 0 h 667244"/>
              <a:gd name="connsiteX0-101" fmla="*/ 0 w 2197100"/>
              <a:gd name="connsiteY0-102" fmla="*/ 0 h 667244"/>
              <a:gd name="connsiteX1-103" fmla="*/ 2197100 w 2197100"/>
              <a:gd name="connsiteY1-104" fmla="*/ 0 h 667244"/>
              <a:gd name="connsiteX2-105" fmla="*/ 2197100 w 2197100"/>
              <a:gd name="connsiteY2-106" fmla="*/ 667244 h 667244"/>
              <a:gd name="connsiteX3-107" fmla="*/ 0 w 2197100"/>
              <a:gd name="connsiteY3-108" fmla="*/ 667244 h 667244"/>
              <a:gd name="connsiteX4-109" fmla="*/ 0 w 2197100"/>
              <a:gd name="connsiteY4-110" fmla="*/ 0 h 667244"/>
              <a:gd name="connsiteX0-111" fmla="*/ 0 w 2197100"/>
              <a:gd name="connsiteY0-112" fmla="*/ 0 h 667244"/>
              <a:gd name="connsiteX1-113" fmla="*/ 2197100 w 2197100"/>
              <a:gd name="connsiteY1-114" fmla="*/ 0 h 667244"/>
              <a:gd name="connsiteX2-115" fmla="*/ 2197100 w 2197100"/>
              <a:gd name="connsiteY2-116" fmla="*/ 667244 h 667244"/>
              <a:gd name="connsiteX3-117" fmla="*/ 0 w 2197100"/>
              <a:gd name="connsiteY3-118" fmla="*/ 667244 h 667244"/>
              <a:gd name="connsiteX4-119" fmla="*/ 0 w 2197100"/>
              <a:gd name="connsiteY4-120" fmla="*/ 0 h 667244"/>
              <a:gd name="connsiteX0-121" fmla="*/ 0 w 2197100"/>
              <a:gd name="connsiteY0-122" fmla="*/ 0 h 667244"/>
              <a:gd name="connsiteX1-123" fmla="*/ 2197100 w 2197100"/>
              <a:gd name="connsiteY1-124" fmla="*/ 0 h 667244"/>
              <a:gd name="connsiteX2-125" fmla="*/ 2197100 w 2197100"/>
              <a:gd name="connsiteY2-126" fmla="*/ 667244 h 667244"/>
              <a:gd name="connsiteX3-127" fmla="*/ 0 w 2197100"/>
              <a:gd name="connsiteY3-128" fmla="*/ 667244 h 667244"/>
              <a:gd name="connsiteX4-129" fmla="*/ 0 w 2197100"/>
              <a:gd name="connsiteY4-130" fmla="*/ 0 h 6672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197100" h="667244">
                <a:moveTo>
                  <a:pt x="0" y="0"/>
                </a:moveTo>
                <a:cubicBezTo>
                  <a:pt x="415330" y="218047"/>
                  <a:pt x="1557306" y="279949"/>
                  <a:pt x="2197100" y="0"/>
                </a:cubicBezTo>
                <a:lnTo>
                  <a:pt x="2197100" y="667244"/>
                </a:lnTo>
                <a:cubicBezTo>
                  <a:pt x="1593346" y="412484"/>
                  <a:pt x="577711" y="411443"/>
                  <a:pt x="0" y="66724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Rectangle 1"/>
          <p:cNvSpPr/>
          <p:nvPr>
            <p:custDataLst>
              <p:tags r:id="rId4"/>
            </p:custDataLst>
          </p:nvPr>
        </p:nvSpPr>
        <p:spPr>
          <a:xfrm rot="18918933" flipH="1">
            <a:off x="7303135" y="3046730"/>
            <a:ext cx="1191895" cy="1113790"/>
          </a:xfrm>
          <a:custGeom>
            <a:avLst/>
            <a:gdLst>
              <a:gd name="connsiteX0" fmla="*/ 0 w 2197100"/>
              <a:gd name="connsiteY0" fmla="*/ 0 h 667244"/>
              <a:gd name="connsiteX1" fmla="*/ 2197100 w 2197100"/>
              <a:gd name="connsiteY1" fmla="*/ 0 h 667244"/>
              <a:gd name="connsiteX2" fmla="*/ 2197100 w 2197100"/>
              <a:gd name="connsiteY2" fmla="*/ 667244 h 667244"/>
              <a:gd name="connsiteX3" fmla="*/ 0 w 2197100"/>
              <a:gd name="connsiteY3" fmla="*/ 667244 h 667244"/>
              <a:gd name="connsiteX4" fmla="*/ 0 w 2197100"/>
              <a:gd name="connsiteY4" fmla="*/ 0 h 667244"/>
              <a:gd name="connsiteX0-1" fmla="*/ 0 w 2197100"/>
              <a:gd name="connsiteY0-2" fmla="*/ 0 h 667244"/>
              <a:gd name="connsiteX1-3" fmla="*/ 2197100 w 2197100"/>
              <a:gd name="connsiteY1-4" fmla="*/ 0 h 667244"/>
              <a:gd name="connsiteX2-5" fmla="*/ 2197100 w 2197100"/>
              <a:gd name="connsiteY2-6" fmla="*/ 667244 h 667244"/>
              <a:gd name="connsiteX3-7" fmla="*/ 0 w 2197100"/>
              <a:gd name="connsiteY3-8" fmla="*/ 667244 h 667244"/>
              <a:gd name="connsiteX4-9" fmla="*/ 0 w 2197100"/>
              <a:gd name="connsiteY4-10" fmla="*/ 0 h 667244"/>
              <a:gd name="connsiteX0-11" fmla="*/ 0 w 2197100"/>
              <a:gd name="connsiteY0-12" fmla="*/ 0 h 667244"/>
              <a:gd name="connsiteX1-13" fmla="*/ 2197100 w 2197100"/>
              <a:gd name="connsiteY1-14" fmla="*/ 0 h 667244"/>
              <a:gd name="connsiteX2-15" fmla="*/ 2197100 w 2197100"/>
              <a:gd name="connsiteY2-16" fmla="*/ 667244 h 667244"/>
              <a:gd name="connsiteX3-17" fmla="*/ 0 w 2197100"/>
              <a:gd name="connsiteY3-18" fmla="*/ 667244 h 667244"/>
              <a:gd name="connsiteX4-19" fmla="*/ 0 w 2197100"/>
              <a:gd name="connsiteY4-20" fmla="*/ 0 h 667244"/>
              <a:gd name="connsiteX0-21" fmla="*/ 0 w 2197100"/>
              <a:gd name="connsiteY0-22" fmla="*/ 0 h 667244"/>
              <a:gd name="connsiteX1-23" fmla="*/ 2197100 w 2197100"/>
              <a:gd name="connsiteY1-24" fmla="*/ 0 h 667244"/>
              <a:gd name="connsiteX2-25" fmla="*/ 2197100 w 2197100"/>
              <a:gd name="connsiteY2-26" fmla="*/ 667244 h 667244"/>
              <a:gd name="connsiteX3-27" fmla="*/ 0 w 2197100"/>
              <a:gd name="connsiteY3-28" fmla="*/ 667244 h 667244"/>
              <a:gd name="connsiteX4-29" fmla="*/ 0 w 2197100"/>
              <a:gd name="connsiteY4-30" fmla="*/ 0 h 667244"/>
              <a:gd name="connsiteX0-31" fmla="*/ 0 w 2197100"/>
              <a:gd name="connsiteY0-32" fmla="*/ 0 h 667244"/>
              <a:gd name="connsiteX1-33" fmla="*/ 2197100 w 2197100"/>
              <a:gd name="connsiteY1-34" fmla="*/ 0 h 667244"/>
              <a:gd name="connsiteX2-35" fmla="*/ 2197100 w 2197100"/>
              <a:gd name="connsiteY2-36" fmla="*/ 667244 h 667244"/>
              <a:gd name="connsiteX3-37" fmla="*/ 0 w 2197100"/>
              <a:gd name="connsiteY3-38" fmla="*/ 667244 h 667244"/>
              <a:gd name="connsiteX4-39" fmla="*/ 0 w 2197100"/>
              <a:gd name="connsiteY4-40" fmla="*/ 0 h 667244"/>
              <a:gd name="connsiteX0-41" fmla="*/ 0 w 2197100"/>
              <a:gd name="connsiteY0-42" fmla="*/ 0 h 667244"/>
              <a:gd name="connsiteX1-43" fmla="*/ 2197100 w 2197100"/>
              <a:gd name="connsiteY1-44" fmla="*/ 0 h 667244"/>
              <a:gd name="connsiteX2-45" fmla="*/ 2197100 w 2197100"/>
              <a:gd name="connsiteY2-46" fmla="*/ 667244 h 667244"/>
              <a:gd name="connsiteX3-47" fmla="*/ 0 w 2197100"/>
              <a:gd name="connsiteY3-48" fmla="*/ 667244 h 667244"/>
              <a:gd name="connsiteX4-49" fmla="*/ 0 w 2197100"/>
              <a:gd name="connsiteY4-50" fmla="*/ 0 h 667244"/>
              <a:gd name="connsiteX0-51" fmla="*/ 0 w 2197100"/>
              <a:gd name="connsiteY0-52" fmla="*/ 0 h 667244"/>
              <a:gd name="connsiteX1-53" fmla="*/ 2197100 w 2197100"/>
              <a:gd name="connsiteY1-54" fmla="*/ 0 h 667244"/>
              <a:gd name="connsiteX2-55" fmla="*/ 2197100 w 2197100"/>
              <a:gd name="connsiteY2-56" fmla="*/ 667244 h 667244"/>
              <a:gd name="connsiteX3-57" fmla="*/ 0 w 2197100"/>
              <a:gd name="connsiteY3-58" fmla="*/ 667244 h 667244"/>
              <a:gd name="connsiteX4-59" fmla="*/ 0 w 2197100"/>
              <a:gd name="connsiteY4-60" fmla="*/ 0 h 667244"/>
              <a:gd name="connsiteX0-61" fmla="*/ 0 w 2197100"/>
              <a:gd name="connsiteY0-62" fmla="*/ 0 h 667244"/>
              <a:gd name="connsiteX1-63" fmla="*/ 2197100 w 2197100"/>
              <a:gd name="connsiteY1-64" fmla="*/ 0 h 667244"/>
              <a:gd name="connsiteX2-65" fmla="*/ 2197100 w 2197100"/>
              <a:gd name="connsiteY2-66" fmla="*/ 667244 h 667244"/>
              <a:gd name="connsiteX3-67" fmla="*/ 0 w 2197100"/>
              <a:gd name="connsiteY3-68" fmla="*/ 667244 h 667244"/>
              <a:gd name="connsiteX4-69" fmla="*/ 0 w 2197100"/>
              <a:gd name="connsiteY4-70" fmla="*/ 0 h 667244"/>
              <a:gd name="connsiteX0-71" fmla="*/ 0 w 2197100"/>
              <a:gd name="connsiteY0-72" fmla="*/ 0 h 667244"/>
              <a:gd name="connsiteX1-73" fmla="*/ 2197100 w 2197100"/>
              <a:gd name="connsiteY1-74" fmla="*/ 0 h 667244"/>
              <a:gd name="connsiteX2-75" fmla="*/ 2197100 w 2197100"/>
              <a:gd name="connsiteY2-76" fmla="*/ 667244 h 667244"/>
              <a:gd name="connsiteX3-77" fmla="*/ 0 w 2197100"/>
              <a:gd name="connsiteY3-78" fmla="*/ 667244 h 667244"/>
              <a:gd name="connsiteX4-79" fmla="*/ 0 w 2197100"/>
              <a:gd name="connsiteY4-80" fmla="*/ 0 h 667244"/>
              <a:gd name="connsiteX0-81" fmla="*/ 0 w 2197100"/>
              <a:gd name="connsiteY0-82" fmla="*/ 0 h 667244"/>
              <a:gd name="connsiteX1-83" fmla="*/ 2197100 w 2197100"/>
              <a:gd name="connsiteY1-84" fmla="*/ 0 h 667244"/>
              <a:gd name="connsiteX2-85" fmla="*/ 2197100 w 2197100"/>
              <a:gd name="connsiteY2-86" fmla="*/ 667244 h 667244"/>
              <a:gd name="connsiteX3-87" fmla="*/ 0 w 2197100"/>
              <a:gd name="connsiteY3-88" fmla="*/ 667244 h 667244"/>
              <a:gd name="connsiteX4-89" fmla="*/ 0 w 2197100"/>
              <a:gd name="connsiteY4-90" fmla="*/ 0 h 667244"/>
              <a:gd name="connsiteX0-91" fmla="*/ 0 w 2197100"/>
              <a:gd name="connsiteY0-92" fmla="*/ 0 h 667244"/>
              <a:gd name="connsiteX1-93" fmla="*/ 2197100 w 2197100"/>
              <a:gd name="connsiteY1-94" fmla="*/ 0 h 667244"/>
              <a:gd name="connsiteX2-95" fmla="*/ 2197100 w 2197100"/>
              <a:gd name="connsiteY2-96" fmla="*/ 667244 h 667244"/>
              <a:gd name="connsiteX3-97" fmla="*/ 0 w 2197100"/>
              <a:gd name="connsiteY3-98" fmla="*/ 667244 h 667244"/>
              <a:gd name="connsiteX4-99" fmla="*/ 0 w 2197100"/>
              <a:gd name="connsiteY4-100" fmla="*/ 0 h 667244"/>
              <a:gd name="connsiteX0-101" fmla="*/ 0 w 2197100"/>
              <a:gd name="connsiteY0-102" fmla="*/ 0 h 667244"/>
              <a:gd name="connsiteX1-103" fmla="*/ 2197100 w 2197100"/>
              <a:gd name="connsiteY1-104" fmla="*/ 0 h 667244"/>
              <a:gd name="connsiteX2-105" fmla="*/ 2197100 w 2197100"/>
              <a:gd name="connsiteY2-106" fmla="*/ 667244 h 667244"/>
              <a:gd name="connsiteX3-107" fmla="*/ 0 w 2197100"/>
              <a:gd name="connsiteY3-108" fmla="*/ 667244 h 667244"/>
              <a:gd name="connsiteX4-109" fmla="*/ 0 w 2197100"/>
              <a:gd name="connsiteY4-110" fmla="*/ 0 h 667244"/>
              <a:gd name="connsiteX0-111" fmla="*/ 0 w 2197100"/>
              <a:gd name="connsiteY0-112" fmla="*/ 0 h 667244"/>
              <a:gd name="connsiteX1-113" fmla="*/ 2197100 w 2197100"/>
              <a:gd name="connsiteY1-114" fmla="*/ 0 h 667244"/>
              <a:gd name="connsiteX2-115" fmla="*/ 2197100 w 2197100"/>
              <a:gd name="connsiteY2-116" fmla="*/ 667244 h 667244"/>
              <a:gd name="connsiteX3-117" fmla="*/ 0 w 2197100"/>
              <a:gd name="connsiteY3-118" fmla="*/ 667244 h 667244"/>
              <a:gd name="connsiteX4-119" fmla="*/ 0 w 2197100"/>
              <a:gd name="connsiteY4-120" fmla="*/ 0 h 667244"/>
              <a:gd name="connsiteX0-121" fmla="*/ 0 w 2197100"/>
              <a:gd name="connsiteY0-122" fmla="*/ 0 h 667244"/>
              <a:gd name="connsiteX1-123" fmla="*/ 2197100 w 2197100"/>
              <a:gd name="connsiteY1-124" fmla="*/ 0 h 667244"/>
              <a:gd name="connsiteX2-125" fmla="*/ 2197100 w 2197100"/>
              <a:gd name="connsiteY2-126" fmla="*/ 667244 h 667244"/>
              <a:gd name="connsiteX3-127" fmla="*/ 0 w 2197100"/>
              <a:gd name="connsiteY3-128" fmla="*/ 667244 h 667244"/>
              <a:gd name="connsiteX4-129" fmla="*/ 0 w 2197100"/>
              <a:gd name="connsiteY4-130" fmla="*/ 0 h 6672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197100" h="667244">
                <a:moveTo>
                  <a:pt x="0" y="0"/>
                </a:moveTo>
                <a:cubicBezTo>
                  <a:pt x="415330" y="218047"/>
                  <a:pt x="1557306" y="279949"/>
                  <a:pt x="2197100" y="0"/>
                </a:cubicBezTo>
                <a:lnTo>
                  <a:pt x="2197100" y="667244"/>
                </a:lnTo>
                <a:cubicBezTo>
                  <a:pt x="1593346" y="412484"/>
                  <a:pt x="577711" y="411443"/>
                  <a:pt x="0" y="66724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Rectangle 1"/>
          <p:cNvSpPr/>
          <p:nvPr>
            <p:custDataLst>
              <p:tags r:id="rId5"/>
            </p:custDataLst>
          </p:nvPr>
        </p:nvSpPr>
        <p:spPr>
          <a:xfrm rot="2681067">
            <a:off x="5603240" y="3046730"/>
            <a:ext cx="1191895" cy="1113790"/>
          </a:xfrm>
          <a:custGeom>
            <a:avLst/>
            <a:gdLst>
              <a:gd name="connsiteX0" fmla="*/ 0 w 2197100"/>
              <a:gd name="connsiteY0" fmla="*/ 0 h 667244"/>
              <a:gd name="connsiteX1" fmla="*/ 2197100 w 2197100"/>
              <a:gd name="connsiteY1" fmla="*/ 0 h 667244"/>
              <a:gd name="connsiteX2" fmla="*/ 2197100 w 2197100"/>
              <a:gd name="connsiteY2" fmla="*/ 667244 h 667244"/>
              <a:gd name="connsiteX3" fmla="*/ 0 w 2197100"/>
              <a:gd name="connsiteY3" fmla="*/ 667244 h 667244"/>
              <a:gd name="connsiteX4" fmla="*/ 0 w 2197100"/>
              <a:gd name="connsiteY4" fmla="*/ 0 h 667244"/>
              <a:gd name="connsiteX0-1" fmla="*/ 0 w 2197100"/>
              <a:gd name="connsiteY0-2" fmla="*/ 0 h 667244"/>
              <a:gd name="connsiteX1-3" fmla="*/ 2197100 w 2197100"/>
              <a:gd name="connsiteY1-4" fmla="*/ 0 h 667244"/>
              <a:gd name="connsiteX2-5" fmla="*/ 2197100 w 2197100"/>
              <a:gd name="connsiteY2-6" fmla="*/ 667244 h 667244"/>
              <a:gd name="connsiteX3-7" fmla="*/ 0 w 2197100"/>
              <a:gd name="connsiteY3-8" fmla="*/ 667244 h 667244"/>
              <a:gd name="connsiteX4-9" fmla="*/ 0 w 2197100"/>
              <a:gd name="connsiteY4-10" fmla="*/ 0 h 667244"/>
              <a:gd name="connsiteX0-11" fmla="*/ 0 w 2197100"/>
              <a:gd name="connsiteY0-12" fmla="*/ 0 h 667244"/>
              <a:gd name="connsiteX1-13" fmla="*/ 2197100 w 2197100"/>
              <a:gd name="connsiteY1-14" fmla="*/ 0 h 667244"/>
              <a:gd name="connsiteX2-15" fmla="*/ 2197100 w 2197100"/>
              <a:gd name="connsiteY2-16" fmla="*/ 667244 h 667244"/>
              <a:gd name="connsiteX3-17" fmla="*/ 0 w 2197100"/>
              <a:gd name="connsiteY3-18" fmla="*/ 667244 h 667244"/>
              <a:gd name="connsiteX4-19" fmla="*/ 0 w 2197100"/>
              <a:gd name="connsiteY4-20" fmla="*/ 0 h 667244"/>
              <a:gd name="connsiteX0-21" fmla="*/ 0 w 2197100"/>
              <a:gd name="connsiteY0-22" fmla="*/ 0 h 667244"/>
              <a:gd name="connsiteX1-23" fmla="*/ 2197100 w 2197100"/>
              <a:gd name="connsiteY1-24" fmla="*/ 0 h 667244"/>
              <a:gd name="connsiteX2-25" fmla="*/ 2197100 w 2197100"/>
              <a:gd name="connsiteY2-26" fmla="*/ 667244 h 667244"/>
              <a:gd name="connsiteX3-27" fmla="*/ 0 w 2197100"/>
              <a:gd name="connsiteY3-28" fmla="*/ 667244 h 667244"/>
              <a:gd name="connsiteX4-29" fmla="*/ 0 w 2197100"/>
              <a:gd name="connsiteY4-30" fmla="*/ 0 h 667244"/>
              <a:gd name="connsiteX0-31" fmla="*/ 0 w 2197100"/>
              <a:gd name="connsiteY0-32" fmla="*/ 0 h 667244"/>
              <a:gd name="connsiteX1-33" fmla="*/ 2197100 w 2197100"/>
              <a:gd name="connsiteY1-34" fmla="*/ 0 h 667244"/>
              <a:gd name="connsiteX2-35" fmla="*/ 2197100 w 2197100"/>
              <a:gd name="connsiteY2-36" fmla="*/ 667244 h 667244"/>
              <a:gd name="connsiteX3-37" fmla="*/ 0 w 2197100"/>
              <a:gd name="connsiteY3-38" fmla="*/ 667244 h 667244"/>
              <a:gd name="connsiteX4-39" fmla="*/ 0 w 2197100"/>
              <a:gd name="connsiteY4-40" fmla="*/ 0 h 667244"/>
              <a:gd name="connsiteX0-41" fmla="*/ 0 w 2197100"/>
              <a:gd name="connsiteY0-42" fmla="*/ 0 h 667244"/>
              <a:gd name="connsiteX1-43" fmla="*/ 2197100 w 2197100"/>
              <a:gd name="connsiteY1-44" fmla="*/ 0 h 667244"/>
              <a:gd name="connsiteX2-45" fmla="*/ 2197100 w 2197100"/>
              <a:gd name="connsiteY2-46" fmla="*/ 667244 h 667244"/>
              <a:gd name="connsiteX3-47" fmla="*/ 0 w 2197100"/>
              <a:gd name="connsiteY3-48" fmla="*/ 667244 h 667244"/>
              <a:gd name="connsiteX4-49" fmla="*/ 0 w 2197100"/>
              <a:gd name="connsiteY4-50" fmla="*/ 0 h 667244"/>
              <a:gd name="connsiteX0-51" fmla="*/ 0 w 2197100"/>
              <a:gd name="connsiteY0-52" fmla="*/ 0 h 667244"/>
              <a:gd name="connsiteX1-53" fmla="*/ 2197100 w 2197100"/>
              <a:gd name="connsiteY1-54" fmla="*/ 0 h 667244"/>
              <a:gd name="connsiteX2-55" fmla="*/ 2197100 w 2197100"/>
              <a:gd name="connsiteY2-56" fmla="*/ 667244 h 667244"/>
              <a:gd name="connsiteX3-57" fmla="*/ 0 w 2197100"/>
              <a:gd name="connsiteY3-58" fmla="*/ 667244 h 667244"/>
              <a:gd name="connsiteX4-59" fmla="*/ 0 w 2197100"/>
              <a:gd name="connsiteY4-60" fmla="*/ 0 h 667244"/>
              <a:gd name="connsiteX0-61" fmla="*/ 0 w 2197100"/>
              <a:gd name="connsiteY0-62" fmla="*/ 0 h 667244"/>
              <a:gd name="connsiteX1-63" fmla="*/ 2197100 w 2197100"/>
              <a:gd name="connsiteY1-64" fmla="*/ 0 h 667244"/>
              <a:gd name="connsiteX2-65" fmla="*/ 2197100 w 2197100"/>
              <a:gd name="connsiteY2-66" fmla="*/ 667244 h 667244"/>
              <a:gd name="connsiteX3-67" fmla="*/ 0 w 2197100"/>
              <a:gd name="connsiteY3-68" fmla="*/ 667244 h 667244"/>
              <a:gd name="connsiteX4-69" fmla="*/ 0 w 2197100"/>
              <a:gd name="connsiteY4-70" fmla="*/ 0 h 667244"/>
              <a:gd name="connsiteX0-71" fmla="*/ 0 w 2197100"/>
              <a:gd name="connsiteY0-72" fmla="*/ 0 h 667244"/>
              <a:gd name="connsiteX1-73" fmla="*/ 2197100 w 2197100"/>
              <a:gd name="connsiteY1-74" fmla="*/ 0 h 667244"/>
              <a:gd name="connsiteX2-75" fmla="*/ 2197100 w 2197100"/>
              <a:gd name="connsiteY2-76" fmla="*/ 667244 h 667244"/>
              <a:gd name="connsiteX3-77" fmla="*/ 0 w 2197100"/>
              <a:gd name="connsiteY3-78" fmla="*/ 667244 h 667244"/>
              <a:gd name="connsiteX4-79" fmla="*/ 0 w 2197100"/>
              <a:gd name="connsiteY4-80" fmla="*/ 0 h 667244"/>
              <a:gd name="connsiteX0-81" fmla="*/ 0 w 2197100"/>
              <a:gd name="connsiteY0-82" fmla="*/ 0 h 667244"/>
              <a:gd name="connsiteX1-83" fmla="*/ 2197100 w 2197100"/>
              <a:gd name="connsiteY1-84" fmla="*/ 0 h 667244"/>
              <a:gd name="connsiteX2-85" fmla="*/ 2197100 w 2197100"/>
              <a:gd name="connsiteY2-86" fmla="*/ 667244 h 667244"/>
              <a:gd name="connsiteX3-87" fmla="*/ 0 w 2197100"/>
              <a:gd name="connsiteY3-88" fmla="*/ 667244 h 667244"/>
              <a:gd name="connsiteX4-89" fmla="*/ 0 w 2197100"/>
              <a:gd name="connsiteY4-90" fmla="*/ 0 h 667244"/>
              <a:gd name="connsiteX0-91" fmla="*/ 0 w 2197100"/>
              <a:gd name="connsiteY0-92" fmla="*/ 0 h 667244"/>
              <a:gd name="connsiteX1-93" fmla="*/ 2197100 w 2197100"/>
              <a:gd name="connsiteY1-94" fmla="*/ 0 h 667244"/>
              <a:gd name="connsiteX2-95" fmla="*/ 2197100 w 2197100"/>
              <a:gd name="connsiteY2-96" fmla="*/ 667244 h 667244"/>
              <a:gd name="connsiteX3-97" fmla="*/ 0 w 2197100"/>
              <a:gd name="connsiteY3-98" fmla="*/ 667244 h 667244"/>
              <a:gd name="connsiteX4-99" fmla="*/ 0 w 2197100"/>
              <a:gd name="connsiteY4-100" fmla="*/ 0 h 667244"/>
              <a:gd name="connsiteX0-101" fmla="*/ 0 w 2197100"/>
              <a:gd name="connsiteY0-102" fmla="*/ 0 h 667244"/>
              <a:gd name="connsiteX1-103" fmla="*/ 2197100 w 2197100"/>
              <a:gd name="connsiteY1-104" fmla="*/ 0 h 667244"/>
              <a:gd name="connsiteX2-105" fmla="*/ 2197100 w 2197100"/>
              <a:gd name="connsiteY2-106" fmla="*/ 667244 h 667244"/>
              <a:gd name="connsiteX3-107" fmla="*/ 0 w 2197100"/>
              <a:gd name="connsiteY3-108" fmla="*/ 667244 h 667244"/>
              <a:gd name="connsiteX4-109" fmla="*/ 0 w 2197100"/>
              <a:gd name="connsiteY4-110" fmla="*/ 0 h 667244"/>
              <a:gd name="connsiteX0-111" fmla="*/ 0 w 2197100"/>
              <a:gd name="connsiteY0-112" fmla="*/ 0 h 667244"/>
              <a:gd name="connsiteX1-113" fmla="*/ 2197100 w 2197100"/>
              <a:gd name="connsiteY1-114" fmla="*/ 0 h 667244"/>
              <a:gd name="connsiteX2-115" fmla="*/ 2197100 w 2197100"/>
              <a:gd name="connsiteY2-116" fmla="*/ 667244 h 667244"/>
              <a:gd name="connsiteX3-117" fmla="*/ 0 w 2197100"/>
              <a:gd name="connsiteY3-118" fmla="*/ 667244 h 667244"/>
              <a:gd name="connsiteX4-119" fmla="*/ 0 w 2197100"/>
              <a:gd name="connsiteY4-120" fmla="*/ 0 h 667244"/>
              <a:gd name="connsiteX0-121" fmla="*/ 0 w 2197100"/>
              <a:gd name="connsiteY0-122" fmla="*/ 0 h 667244"/>
              <a:gd name="connsiteX1-123" fmla="*/ 2197100 w 2197100"/>
              <a:gd name="connsiteY1-124" fmla="*/ 0 h 667244"/>
              <a:gd name="connsiteX2-125" fmla="*/ 2197100 w 2197100"/>
              <a:gd name="connsiteY2-126" fmla="*/ 667244 h 667244"/>
              <a:gd name="connsiteX3-127" fmla="*/ 0 w 2197100"/>
              <a:gd name="connsiteY3-128" fmla="*/ 667244 h 667244"/>
              <a:gd name="connsiteX4-129" fmla="*/ 0 w 2197100"/>
              <a:gd name="connsiteY4-130" fmla="*/ 0 h 6672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197100" h="667244">
                <a:moveTo>
                  <a:pt x="0" y="0"/>
                </a:moveTo>
                <a:cubicBezTo>
                  <a:pt x="415330" y="218047"/>
                  <a:pt x="1557306" y="279949"/>
                  <a:pt x="2197100" y="0"/>
                </a:cubicBezTo>
                <a:lnTo>
                  <a:pt x="2197100" y="667244"/>
                </a:lnTo>
                <a:cubicBezTo>
                  <a:pt x="1593346" y="412484"/>
                  <a:pt x="577711" y="411443"/>
                  <a:pt x="0" y="66724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8" name="Freeform 21"/>
          <p:cNvSpPr/>
          <p:nvPr>
            <p:custDataLst>
              <p:tags r:id="rId6"/>
            </p:custDataLst>
          </p:nvPr>
        </p:nvSpPr>
        <p:spPr bwMode="auto">
          <a:xfrm>
            <a:off x="7823278" y="1942017"/>
            <a:ext cx="1878066" cy="1784709"/>
          </a:xfrm>
          <a:custGeom>
            <a:avLst/>
            <a:gdLst>
              <a:gd name="T0" fmla="*/ 709 w 764"/>
              <a:gd name="T1" fmla="*/ 246 h 725"/>
              <a:gd name="T2" fmla="*/ 371 w 764"/>
              <a:gd name="T3" fmla="*/ 4 h 725"/>
              <a:gd name="T4" fmla="*/ 282 w 764"/>
              <a:gd name="T5" fmla="*/ 18 h 725"/>
              <a:gd name="T6" fmla="*/ 55 w 764"/>
              <a:gd name="T7" fmla="*/ 445 h 725"/>
              <a:gd name="T8" fmla="*/ 57 w 764"/>
              <a:gd name="T9" fmla="*/ 451 h 725"/>
              <a:gd name="T10" fmla="*/ 62 w 764"/>
              <a:gd name="T11" fmla="*/ 467 h 725"/>
              <a:gd name="T12" fmla="*/ 63 w 764"/>
              <a:gd name="T13" fmla="*/ 468 h 725"/>
              <a:gd name="T14" fmla="*/ 63 w 764"/>
              <a:gd name="T15" fmla="*/ 468 h 725"/>
              <a:gd name="T16" fmla="*/ 482 w 764"/>
              <a:gd name="T17" fmla="*/ 673 h 725"/>
              <a:gd name="T18" fmla="*/ 709 w 764"/>
              <a:gd name="T19" fmla="*/ 246 h 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64" h="725">
                <a:moveTo>
                  <a:pt x="709" y="246"/>
                </a:moveTo>
                <a:cubicBezTo>
                  <a:pt x="663" y="95"/>
                  <a:pt x="522" y="0"/>
                  <a:pt x="371" y="4"/>
                </a:cubicBezTo>
                <a:cubicBezTo>
                  <a:pt x="341" y="4"/>
                  <a:pt x="312" y="9"/>
                  <a:pt x="282" y="18"/>
                </a:cubicBezTo>
                <a:cubicBezTo>
                  <a:pt x="102" y="73"/>
                  <a:pt x="0" y="264"/>
                  <a:pt x="55" y="445"/>
                </a:cubicBezTo>
                <a:cubicBezTo>
                  <a:pt x="55" y="447"/>
                  <a:pt x="56" y="449"/>
                  <a:pt x="57" y="451"/>
                </a:cubicBezTo>
                <a:cubicBezTo>
                  <a:pt x="59" y="456"/>
                  <a:pt x="61" y="461"/>
                  <a:pt x="62" y="467"/>
                </a:cubicBezTo>
                <a:cubicBezTo>
                  <a:pt x="62" y="467"/>
                  <a:pt x="63" y="468"/>
                  <a:pt x="63" y="468"/>
                </a:cubicBezTo>
                <a:cubicBezTo>
                  <a:pt x="63" y="468"/>
                  <a:pt x="63" y="468"/>
                  <a:pt x="63" y="468"/>
                </a:cubicBezTo>
                <a:cubicBezTo>
                  <a:pt x="126" y="636"/>
                  <a:pt x="309" y="725"/>
                  <a:pt x="482" y="673"/>
                </a:cubicBezTo>
                <a:cubicBezTo>
                  <a:pt x="662" y="618"/>
                  <a:pt x="764" y="427"/>
                  <a:pt x="709" y="24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1270000" sx="90000" sy="90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vert="horz" wrap="square" lIns="0" tIns="468000" rIns="0" bIns="0" numCol="1" anchor="t" anchorCtr="0" compatLnSpc="1">
            <a:noAutofit/>
          </a:bodyPr>
          <a:lstStyle/>
          <a:p>
            <a:pPr lvl="0" algn="ctr">
              <a:lnSpc>
                <a:spcPct val="80000"/>
              </a:lnSpc>
            </a:pPr>
            <a:endParaRPr lang="en-IN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3" name="Freeform 21"/>
          <p:cNvSpPr/>
          <p:nvPr>
            <p:custDataLst>
              <p:tags r:id="rId7"/>
            </p:custDataLst>
          </p:nvPr>
        </p:nvSpPr>
        <p:spPr bwMode="auto">
          <a:xfrm>
            <a:off x="6104028" y="3575599"/>
            <a:ext cx="1878066" cy="1784709"/>
          </a:xfrm>
          <a:custGeom>
            <a:avLst/>
            <a:gdLst>
              <a:gd name="T0" fmla="*/ 709 w 764"/>
              <a:gd name="T1" fmla="*/ 246 h 725"/>
              <a:gd name="T2" fmla="*/ 371 w 764"/>
              <a:gd name="T3" fmla="*/ 4 h 725"/>
              <a:gd name="T4" fmla="*/ 282 w 764"/>
              <a:gd name="T5" fmla="*/ 18 h 725"/>
              <a:gd name="T6" fmla="*/ 55 w 764"/>
              <a:gd name="T7" fmla="*/ 445 h 725"/>
              <a:gd name="T8" fmla="*/ 57 w 764"/>
              <a:gd name="T9" fmla="*/ 451 h 725"/>
              <a:gd name="T10" fmla="*/ 62 w 764"/>
              <a:gd name="T11" fmla="*/ 467 h 725"/>
              <a:gd name="T12" fmla="*/ 63 w 764"/>
              <a:gd name="T13" fmla="*/ 468 h 725"/>
              <a:gd name="T14" fmla="*/ 63 w 764"/>
              <a:gd name="T15" fmla="*/ 468 h 725"/>
              <a:gd name="T16" fmla="*/ 482 w 764"/>
              <a:gd name="T17" fmla="*/ 673 h 725"/>
              <a:gd name="T18" fmla="*/ 709 w 764"/>
              <a:gd name="T19" fmla="*/ 246 h 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64" h="725">
                <a:moveTo>
                  <a:pt x="709" y="246"/>
                </a:moveTo>
                <a:cubicBezTo>
                  <a:pt x="663" y="95"/>
                  <a:pt x="522" y="0"/>
                  <a:pt x="371" y="4"/>
                </a:cubicBezTo>
                <a:cubicBezTo>
                  <a:pt x="341" y="4"/>
                  <a:pt x="312" y="9"/>
                  <a:pt x="282" y="18"/>
                </a:cubicBezTo>
                <a:cubicBezTo>
                  <a:pt x="102" y="73"/>
                  <a:pt x="0" y="264"/>
                  <a:pt x="55" y="445"/>
                </a:cubicBezTo>
                <a:cubicBezTo>
                  <a:pt x="55" y="447"/>
                  <a:pt x="56" y="449"/>
                  <a:pt x="57" y="451"/>
                </a:cubicBezTo>
                <a:cubicBezTo>
                  <a:pt x="59" y="456"/>
                  <a:pt x="61" y="461"/>
                  <a:pt x="62" y="467"/>
                </a:cubicBezTo>
                <a:cubicBezTo>
                  <a:pt x="62" y="467"/>
                  <a:pt x="63" y="468"/>
                  <a:pt x="63" y="468"/>
                </a:cubicBezTo>
                <a:cubicBezTo>
                  <a:pt x="63" y="468"/>
                  <a:pt x="63" y="468"/>
                  <a:pt x="63" y="468"/>
                </a:cubicBezTo>
                <a:cubicBezTo>
                  <a:pt x="126" y="636"/>
                  <a:pt x="309" y="725"/>
                  <a:pt x="482" y="673"/>
                </a:cubicBezTo>
                <a:cubicBezTo>
                  <a:pt x="662" y="618"/>
                  <a:pt x="764" y="427"/>
                  <a:pt x="709" y="24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1270000" sx="90000" sy="90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vert="horz" wrap="square" lIns="0" tIns="468000" rIns="0" bIns="0" numCol="1" anchor="t" anchorCtr="0" compatLnSpc="1">
            <a:noAutofit/>
          </a:bodyPr>
          <a:lstStyle/>
          <a:p>
            <a:pPr lvl="0" algn="ctr">
              <a:lnSpc>
                <a:spcPct val="80000"/>
              </a:lnSpc>
            </a:pPr>
            <a:endParaRPr lang="en-IN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" name="Freeform 21"/>
          <p:cNvSpPr/>
          <p:nvPr>
            <p:custDataLst>
              <p:tags r:id="rId8"/>
            </p:custDataLst>
          </p:nvPr>
        </p:nvSpPr>
        <p:spPr bwMode="auto">
          <a:xfrm>
            <a:off x="4434630" y="1942017"/>
            <a:ext cx="1878066" cy="1784709"/>
          </a:xfrm>
          <a:custGeom>
            <a:avLst/>
            <a:gdLst>
              <a:gd name="T0" fmla="*/ 709 w 764"/>
              <a:gd name="T1" fmla="*/ 246 h 725"/>
              <a:gd name="T2" fmla="*/ 371 w 764"/>
              <a:gd name="T3" fmla="*/ 4 h 725"/>
              <a:gd name="T4" fmla="*/ 282 w 764"/>
              <a:gd name="T5" fmla="*/ 18 h 725"/>
              <a:gd name="T6" fmla="*/ 55 w 764"/>
              <a:gd name="T7" fmla="*/ 445 h 725"/>
              <a:gd name="T8" fmla="*/ 57 w 764"/>
              <a:gd name="T9" fmla="*/ 451 h 725"/>
              <a:gd name="T10" fmla="*/ 62 w 764"/>
              <a:gd name="T11" fmla="*/ 467 h 725"/>
              <a:gd name="T12" fmla="*/ 63 w 764"/>
              <a:gd name="T13" fmla="*/ 468 h 725"/>
              <a:gd name="T14" fmla="*/ 63 w 764"/>
              <a:gd name="T15" fmla="*/ 468 h 725"/>
              <a:gd name="T16" fmla="*/ 482 w 764"/>
              <a:gd name="T17" fmla="*/ 673 h 725"/>
              <a:gd name="T18" fmla="*/ 709 w 764"/>
              <a:gd name="T19" fmla="*/ 246 h 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64" h="725">
                <a:moveTo>
                  <a:pt x="709" y="246"/>
                </a:moveTo>
                <a:cubicBezTo>
                  <a:pt x="663" y="95"/>
                  <a:pt x="522" y="0"/>
                  <a:pt x="371" y="4"/>
                </a:cubicBezTo>
                <a:cubicBezTo>
                  <a:pt x="341" y="4"/>
                  <a:pt x="312" y="9"/>
                  <a:pt x="282" y="18"/>
                </a:cubicBezTo>
                <a:cubicBezTo>
                  <a:pt x="102" y="73"/>
                  <a:pt x="0" y="264"/>
                  <a:pt x="55" y="445"/>
                </a:cubicBezTo>
                <a:cubicBezTo>
                  <a:pt x="55" y="447"/>
                  <a:pt x="56" y="449"/>
                  <a:pt x="57" y="451"/>
                </a:cubicBezTo>
                <a:cubicBezTo>
                  <a:pt x="59" y="456"/>
                  <a:pt x="61" y="461"/>
                  <a:pt x="62" y="467"/>
                </a:cubicBezTo>
                <a:cubicBezTo>
                  <a:pt x="62" y="467"/>
                  <a:pt x="63" y="468"/>
                  <a:pt x="63" y="468"/>
                </a:cubicBezTo>
                <a:cubicBezTo>
                  <a:pt x="63" y="468"/>
                  <a:pt x="63" y="468"/>
                  <a:pt x="63" y="468"/>
                </a:cubicBezTo>
                <a:cubicBezTo>
                  <a:pt x="126" y="636"/>
                  <a:pt x="309" y="725"/>
                  <a:pt x="482" y="673"/>
                </a:cubicBezTo>
                <a:cubicBezTo>
                  <a:pt x="662" y="618"/>
                  <a:pt x="764" y="427"/>
                  <a:pt x="709" y="24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1270000" sx="90000" sy="90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vert="horz" wrap="square" lIns="0" tIns="468000" rIns="0" bIns="0" numCol="1" anchor="t" anchorCtr="0" compatLnSpc="1">
            <a:noAutofit/>
          </a:bodyPr>
          <a:lstStyle/>
          <a:p>
            <a:pPr lvl="0" algn="ctr">
              <a:lnSpc>
                <a:spcPct val="80000"/>
              </a:lnSpc>
            </a:pPr>
            <a:endParaRPr lang="en-IN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5" name="Freeform 21"/>
          <p:cNvSpPr/>
          <p:nvPr>
            <p:custDataLst>
              <p:tags r:id="rId9"/>
            </p:custDataLst>
          </p:nvPr>
        </p:nvSpPr>
        <p:spPr bwMode="auto">
          <a:xfrm>
            <a:off x="9523094" y="3575599"/>
            <a:ext cx="1878066" cy="1784709"/>
          </a:xfrm>
          <a:custGeom>
            <a:avLst/>
            <a:gdLst>
              <a:gd name="T0" fmla="*/ 709 w 764"/>
              <a:gd name="T1" fmla="*/ 246 h 725"/>
              <a:gd name="T2" fmla="*/ 371 w 764"/>
              <a:gd name="T3" fmla="*/ 4 h 725"/>
              <a:gd name="T4" fmla="*/ 282 w 764"/>
              <a:gd name="T5" fmla="*/ 18 h 725"/>
              <a:gd name="T6" fmla="*/ 55 w 764"/>
              <a:gd name="T7" fmla="*/ 445 h 725"/>
              <a:gd name="T8" fmla="*/ 57 w 764"/>
              <a:gd name="T9" fmla="*/ 451 h 725"/>
              <a:gd name="T10" fmla="*/ 62 w 764"/>
              <a:gd name="T11" fmla="*/ 467 h 725"/>
              <a:gd name="T12" fmla="*/ 63 w 764"/>
              <a:gd name="T13" fmla="*/ 468 h 725"/>
              <a:gd name="T14" fmla="*/ 63 w 764"/>
              <a:gd name="T15" fmla="*/ 468 h 725"/>
              <a:gd name="T16" fmla="*/ 482 w 764"/>
              <a:gd name="T17" fmla="*/ 673 h 725"/>
              <a:gd name="T18" fmla="*/ 709 w 764"/>
              <a:gd name="T19" fmla="*/ 246 h 7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764" h="725">
                <a:moveTo>
                  <a:pt x="709" y="246"/>
                </a:moveTo>
                <a:cubicBezTo>
                  <a:pt x="663" y="95"/>
                  <a:pt x="522" y="0"/>
                  <a:pt x="371" y="4"/>
                </a:cubicBezTo>
                <a:cubicBezTo>
                  <a:pt x="341" y="4"/>
                  <a:pt x="312" y="9"/>
                  <a:pt x="282" y="18"/>
                </a:cubicBezTo>
                <a:cubicBezTo>
                  <a:pt x="102" y="73"/>
                  <a:pt x="0" y="264"/>
                  <a:pt x="55" y="445"/>
                </a:cubicBezTo>
                <a:cubicBezTo>
                  <a:pt x="55" y="447"/>
                  <a:pt x="56" y="449"/>
                  <a:pt x="57" y="451"/>
                </a:cubicBezTo>
                <a:cubicBezTo>
                  <a:pt x="59" y="456"/>
                  <a:pt x="61" y="461"/>
                  <a:pt x="62" y="467"/>
                </a:cubicBezTo>
                <a:cubicBezTo>
                  <a:pt x="62" y="467"/>
                  <a:pt x="63" y="468"/>
                  <a:pt x="63" y="468"/>
                </a:cubicBezTo>
                <a:cubicBezTo>
                  <a:pt x="63" y="468"/>
                  <a:pt x="63" y="468"/>
                  <a:pt x="63" y="468"/>
                </a:cubicBezTo>
                <a:cubicBezTo>
                  <a:pt x="126" y="636"/>
                  <a:pt x="309" y="725"/>
                  <a:pt x="482" y="673"/>
                </a:cubicBezTo>
                <a:cubicBezTo>
                  <a:pt x="662" y="618"/>
                  <a:pt x="764" y="427"/>
                  <a:pt x="709" y="24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1270000" sx="90000" sy="90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vert="horz" wrap="square" lIns="0" tIns="468000" rIns="0" bIns="0" numCol="1" anchor="t" anchorCtr="0" compatLnSpc="1">
            <a:noAutofit/>
          </a:bodyPr>
          <a:lstStyle/>
          <a:p>
            <a:pPr lvl="0" algn="ctr">
              <a:lnSpc>
                <a:spcPct val="80000"/>
              </a:lnSpc>
            </a:pPr>
            <a:endParaRPr lang="en-IN" dirty="0">
              <a:solidFill>
                <a:prstClr val="white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37" name="图片 36"/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25"/>
          <a:srcRect b="10"/>
          <a:stretch>
            <a:fillRect/>
          </a:stretch>
        </p:blipFill>
        <p:spPr>
          <a:xfrm>
            <a:off x="4589969" y="2011900"/>
            <a:ext cx="1563698" cy="1563698"/>
          </a:xfrm>
          <a:prstGeom prst="ellipse">
            <a:avLst/>
          </a:prstGeom>
        </p:spPr>
      </p:pic>
      <p:pic>
        <p:nvPicPr>
          <p:cNvPr id="38" name="图片 37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26"/>
          <a:srcRect t="12721" b="12721"/>
          <a:stretch>
            <a:fillRect/>
          </a:stretch>
        </p:blipFill>
        <p:spPr>
          <a:xfrm>
            <a:off x="6267952" y="3643080"/>
            <a:ext cx="1562399" cy="1562399"/>
          </a:xfrm>
          <a:prstGeom prst="ellipse">
            <a:avLst/>
          </a:prstGeom>
        </p:spPr>
      </p:pic>
      <p:pic>
        <p:nvPicPr>
          <p:cNvPr id="39" name="图片 38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27"/>
          <a:srcRect t="8409" b="8409"/>
          <a:stretch>
            <a:fillRect/>
          </a:stretch>
        </p:blipFill>
        <p:spPr>
          <a:xfrm>
            <a:off x="9679943" y="3643080"/>
            <a:ext cx="1562399" cy="1562399"/>
          </a:xfrm>
          <a:prstGeom prst="ellipse">
            <a:avLst/>
          </a:prstGeom>
        </p:spPr>
      </p:pic>
      <p:pic>
        <p:nvPicPr>
          <p:cNvPr id="40" name="图片 39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28"/>
          <a:srcRect/>
          <a:stretch>
            <a:fillRect/>
          </a:stretch>
        </p:blipFill>
        <p:spPr>
          <a:xfrm>
            <a:off x="7981110" y="2013199"/>
            <a:ext cx="1562399" cy="1562399"/>
          </a:xfrm>
          <a:prstGeom prst="ellipse">
            <a:avLst/>
          </a:prstGeom>
        </p:spPr>
      </p:pic>
      <p:sp>
        <p:nvSpPr>
          <p:cNvPr id="59" name="文本框 58"/>
          <p:cNvSpPr txBox="1"/>
          <p:nvPr>
            <p:custDataLst>
              <p:tags r:id="rId14"/>
            </p:custDataLst>
          </p:nvPr>
        </p:nvSpPr>
        <p:spPr>
          <a:xfrm>
            <a:off x="8402320" y="5243830"/>
            <a:ext cx="3789680" cy="161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pc="15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◎</a:t>
            </a:r>
            <a:r>
              <a:rPr lang="zh-CN" spc="15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拉齐斯：巴格达国立医院院长，著名的临床外科专家。是外科串线法的发明者，著有《天花与麻疹》《医学集成》等重要著作，对西方医学产生很大影响</a:t>
            </a:r>
          </a:p>
        </p:txBody>
      </p:sp>
      <p:sp>
        <p:nvSpPr>
          <p:cNvPr id="61" name="文本框 60"/>
          <p:cNvSpPr txBox="1"/>
          <p:nvPr>
            <p:custDataLst>
              <p:tags r:id="rId15"/>
            </p:custDataLst>
          </p:nvPr>
        </p:nvSpPr>
        <p:spPr>
          <a:xfrm>
            <a:off x="7084060" y="514350"/>
            <a:ext cx="396367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zh-CN" altLang="en-US" spc="15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◎</a:t>
            </a:r>
            <a:r>
              <a:rPr lang="zh-CN" altLang="en-US" spc="15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《一千零一夜》：又译《天方夜谭》，以波斯民间故事为蓝本，后又吸收印度、希腊、埃及等童话寓言以及大量阿拉伯故事而成</a:t>
            </a:r>
          </a:p>
        </p:txBody>
      </p:sp>
      <p:sp>
        <p:nvSpPr>
          <p:cNvPr id="23" name="任意多边形 81"/>
          <p:cNvSpPr>
            <a:spLocks noChangeAspect="1"/>
          </p:cNvSpPr>
          <p:nvPr>
            <p:custDataLst>
              <p:tags r:id="rId16"/>
            </p:custDataLst>
          </p:nvPr>
        </p:nvSpPr>
        <p:spPr>
          <a:xfrm rot="10800000">
            <a:off x="1886856" y="5313484"/>
            <a:ext cx="1185807" cy="930615"/>
          </a:xfrm>
          <a:custGeom>
            <a:avLst/>
            <a:gdLst/>
            <a:ahLst/>
            <a:cxnLst/>
            <a:rect l="l" t="t" r="r" b="b"/>
            <a:pathLst>
              <a:path w="346472" h="271909">
                <a:moveTo>
                  <a:pt x="321916" y="0"/>
                </a:moveTo>
                <a:lnTo>
                  <a:pt x="346472" y="52238"/>
                </a:lnTo>
                <a:cubicBezTo>
                  <a:pt x="321171" y="60573"/>
                  <a:pt x="303163" y="72181"/>
                  <a:pt x="292448" y="87064"/>
                </a:cubicBezTo>
                <a:cubicBezTo>
                  <a:pt x="281732" y="101947"/>
                  <a:pt x="276077" y="121741"/>
                  <a:pt x="275481" y="146447"/>
                </a:cubicBezTo>
                <a:lnTo>
                  <a:pt x="336203" y="146447"/>
                </a:lnTo>
                <a:lnTo>
                  <a:pt x="336203" y="271909"/>
                </a:lnTo>
                <a:lnTo>
                  <a:pt x="210741" y="271909"/>
                </a:lnTo>
                <a:lnTo>
                  <a:pt x="210741" y="181719"/>
                </a:lnTo>
                <a:cubicBezTo>
                  <a:pt x="210741" y="145405"/>
                  <a:pt x="213866" y="116830"/>
                  <a:pt x="220117" y="95994"/>
                </a:cubicBezTo>
                <a:cubicBezTo>
                  <a:pt x="226368" y="75158"/>
                  <a:pt x="238200" y="56331"/>
                  <a:pt x="255613" y="39514"/>
                </a:cubicBezTo>
                <a:cubicBezTo>
                  <a:pt x="273026" y="22696"/>
                  <a:pt x="295126" y="9525"/>
                  <a:pt x="321916" y="0"/>
                </a:cubicBezTo>
                <a:close/>
                <a:moveTo>
                  <a:pt x="111175" y="0"/>
                </a:moveTo>
                <a:lnTo>
                  <a:pt x="135732" y="52238"/>
                </a:lnTo>
                <a:cubicBezTo>
                  <a:pt x="110728" y="60573"/>
                  <a:pt x="92795" y="72181"/>
                  <a:pt x="81930" y="87064"/>
                </a:cubicBezTo>
                <a:cubicBezTo>
                  <a:pt x="71066" y="101947"/>
                  <a:pt x="65485" y="121741"/>
                  <a:pt x="65187" y="146447"/>
                </a:cubicBezTo>
                <a:lnTo>
                  <a:pt x="125462" y="146447"/>
                </a:lnTo>
                <a:lnTo>
                  <a:pt x="125462" y="271909"/>
                </a:lnTo>
                <a:lnTo>
                  <a:pt x="0" y="271909"/>
                </a:lnTo>
                <a:lnTo>
                  <a:pt x="0" y="181719"/>
                </a:lnTo>
                <a:cubicBezTo>
                  <a:pt x="0" y="145405"/>
                  <a:pt x="3200" y="116830"/>
                  <a:pt x="9600" y="95994"/>
                </a:cubicBezTo>
                <a:cubicBezTo>
                  <a:pt x="15999" y="75158"/>
                  <a:pt x="27906" y="56331"/>
                  <a:pt x="45319" y="39514"/>
                </a:cubicBezTo>
                <a:cubicBezTo>
                  <a:pt x="62731" y="22696"/>
                  <a:pt x="84684" y="9525"/>
                  <a:pt x="111175" y="0"/>
                </a:cubicBezTo>
                <a:close/>
              </a:path>
            </a:pathLst>
          </a:custGeom>
          <a:solidFill>
            <a:schemeClr val="bg2">
              <a:lumMod val="90000"/>
              <a:alpha val="5019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文本框 10"/>
          <p:cNvSpPr txBox="1"/>
          <p:nvPr>
            <p:custDataLst>
              <p:tags r:id="rId17"/>
            </p:custDataLst>
          </p:nvPr>
        </p:nvSpPr>
        <p:spPr>
          <a:xfrm>
            <a:off x="182245" y="1568450"/>
            <a:ext cx="3375660" cy="3448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/>
            </a:pPr>
            <a:r>
              <a:rPr kumimoji="0" lang="en-US" sz="2400" b="0" i="0" kern="1200" cap="none" spc="150" normalizeH="0" noProof="0">
                <a:ln>
                  <a:noFill/>
                </a:ln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(1)</a:t>
            </a:r>
            <a:r>
              <a:rPr kumimoji="0" lang="zh-CN" altLang="en-US" sz="2400" b="0" i="0" kern="1200" cap="none" spc="150" normalizeH="0" noProof="0">
                <a:ln>
                  <a:noFill/>
                </a:ln>
                <a:solidFill>
                  <a:schemeClr val="tx1"/>
                </a:solidFill>
                <a:effectLst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吸收被征服地区文化：广泛翻译古代波斯、印度、希腊和罗马的古典著作，融合东西方文化，在文学、艺术、科学和思想等领域取得重要成就。</a:t>
            </a:r>
          </a:p>
        </p:txBody>
      </p:sp>
      <p:sp>
        <p:nvSpPr>
          <p:cNvPr id="28" name="文本框 10"/>
          <p:cNvSpPr txBox="1"/>
          <p:nvPr>
            <p:custDataLst>
              <p:tags r:id="rId18"/>
            </p:custDataLst>
          </p:nvPr>
        </p:nvSpPr>
        <p:spPr>
          <a:xfrm>
            <a:off x="4434840" y="5243830"/>
            <a:ext cx="3876675" cy="161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/>
            </a:pPr>
            <a:r>
              <a:rPr kumimoji="0" lang="zh-CN" altLang="en-US" b="0" i="0" kern="1200" cap="none" spc="150" normalizeH="0" noProof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◎花刺子密：天文学家、数学家，曾对本初子午线一度之长进行测量，据此推算地球的圆周和体积；编写了世界上最早的</a:t>
            </a:r>
            <a:r>
              <a:rPr kumimoji="0" lang="en-US" altLang="zh-CN" b="0" i="0" kern="1200" cap="none" spc="150" normalizeH="0" noProof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“</a:t>
            </a:r>
            <a:r>
              <a:rPr kumimoji="0" lang="zh-CN" altLang="en-US" b="0" i="0" kern="1200" cap="none" spc="150" normalizeH="0" noProof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天文表</a:t>
            </a:r>
            <a:r>
              <a:rPr kumimoji="0" lang="en-US" altLang="zh-CN" b="0" i="0" kern="1200" cap="none" spc="150" normalizeH="0" noProof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”</a:t>
            </a:r>
            <a:r>
              <a:rPr kumimoji="0" lang="zh-CN" altLang="en-US" b="0" i="0" kern="1200" cap="none" spc="150" normalizeH="0" noProof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。著有《积分和方程计算法》</a:t>
            </a:r>
          </a:p>
        </p:txBody>
      </p:sp>
      <p:sp>
        <p:nvSpPr>
          <p:cNvPr id="30" name="文本框 10"/>
          <p:cNvSpPr txBox="1"/>
          <p:nvPr>
            <p:custDataLst>
              <p:tags r:id="rId19"/>
            </p:custDataLst>
          </p:nvPr>
        </p:nvSpPr>
        <p:spPr>
          <a:xfrm>
            <a:off x="3914775" y="568960"/>
            <a:ext cx="2536190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None/>
              <a:defRPr/>
            </a:pPr>
            <a:r>
              <a:rPr kumimoji="0" lang="zh-CN" altLang="en-US" b="0" i="0" kern="1200" cap="none" spc="150" normalizeH="0" noProof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  <a:sym typeface="+mn-ea"/>
              </a:rPr>
              <a:t>◎</a:t>
            </a:r>
            <a:r>
              <a:rPr kumimoji="0" lang="zh-CN" altLang="en-US" b="0" i="0" kern="1200" cap="none" spc="150" normalizeH="0" noProof="0">
                <a:ln>
                  <a:noFill/>
                </a:ln>
                <a:solidFill>
                  <a:schemeClr val="tx1"/>
                </a:solidFill>
                <a:effectLst/>
                <a:latin typeface="楷体" panose="02010609060101010101" charset="-122"/>
                <a:ea typeface="楷体" panose="02010609060101010101" charset="-122"/>
              </a:rPr>
              <a:t>清真寺：阿拉伯建筑艺术的集中体现，晚期受到印度建筑艺术的影响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-104" y="216129"/>
            <a:ext cx="7490326" cy="521970"/>
            <a:chOff x="270406" y="127864"/>
            <a:chExt cx="7490326" cy="521970"/>
          </a:xfrm>
        </p:grpSpPr>
        <p:sp>
          <p:nvSpPr>
            <p:cNvPr id="18" name="文本框 17"/>
            <p:cNvSpPr txBox="1"/>
            <p:nvPr>
              <p:custDataLst>
                <p:tags r:id="rId21"/>
              </p:custDataLst>
            </p:nvPr>
          </p:nvSpPr>
          <p:spPr>
            <a:xfrm>
              <a:off x="270406" y="127864"/>
              <a:ext cx="714375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01</a:t>
              </a:r>
            </a:p>
          </p:txBody>
        </p:sp>
        <p:cxnSp>
          <p:nvCxnSpPr>
            <p:cNvPr id="20" name="直接连接符 19"/>
            <p:cNvCxnSpPr/>
            <p:nvPr>
              <p:custDataLst>
                <p:tags r:id="rId22"/>
              </p:custDataLst>
            </p:nvPr>
          </p:nvCxnSpPr>
          <p:spPr>
            <a:xfrm>
              <a:off x="1056005" y="187873"/>
              <a:ext cx="0" cy="401179"/>
            </a:xfrm>
            <a:prstGeom prst="line">
              <a:avLst/>
            </a:prstGeom>
            <a:ln w="57150">
              <a:solidFill>
                <a:srgbClr val="FBC5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>
              <p:custDataLst>
                <p:tags r:id="rId23"/>
              </p:custDataLst>
            </p:nvPr>
          </p:nvSpPr>
          <p:spPr>
            <a:xfrm>
              <a:off x="1199456" y="127864"/>
              <a:ext cx="6561276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阿拉伯帝国</a:t>
              </a:r>
            </a:p>
          </p:txBody>
        </p:sp>
      </p:grpSp>
      <p:sp>
        <p:nvSpPr>
          <p:cNvPr id="2" name="文本框 1"/>
          <p:cNvSpPr txBox="1"/>
          <p:nvPr>
            <p:custDataLst>
              <p:tags r:id="rId20"/>
            </p:custDataLst>
          </p:nvPr>
        </p:nvSpPr>
        <p:spPr>
          <a:xfrm>
            <a:off x="181610" y="938530"/>
            <a:ext cx="36410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2.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阿拉伯文化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04" y="216129"/>
            <a:ext cx="7490326" cy="521970"/>
            <a:chOff x="270406" y="127864"/>
            <a:chExt cx="7490326" cy="521970"/>
          </a:xfrm>
        </p:grpSpPr>
        <p:sp>
          <p:nvSpPr>
            <p:cNvPr id="18" name="文本框 17"/>
            <p:cNvSpPr txBox="1"/>
            <p:nvPr>
              <p:custDataLst>
                <p:tags r:id="rId6"/>
              </p:custDataLst>
            </p:nvPr>
          </p:nvSpPr>
          <p:spPr>
            <a:xfrm>
              <a:off x="270406" y="127864"/>
              <a:ext cx="714375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01</a:t>
              </a:r>
            </a:p>
          </p:txBody>
        </p:sp>
        <p:cxnSp>
          <p:nvCxnSpPr>
            <p:cNvPr id="20" name="直接连接符 19"/>
            <p:cNvCxnSpPr/>
            <p:nvPr>
              <p:custDataLst>
                <p:tags r:id="rId7"/>
              </p:custDataLst>
            </p:nvPr>
          </p:nvCxnSpPr>
          <p:spPr>
            <a:xfrm>
              <a:off x="1056005" y="187873"/>
              <a:ext cx="0" cy="401179"/>
            </a:xfrm>
            <a:prstGeom prst="line">
              <a:avLst/>
            </a:prstGeom>
            <a:ln w="57150">
              <a:solidFill>
                <a:srgbClr val="FBC54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/>
            <p:cNvSpPr txBox="1"/>
            <p:nvPr>
              <p:custDataLst>
                <p:tags r:id="rId8"/>
              </p:custDataLst>
            </p:nvPr>
          </p:nvSpPr>
          <p:spPr>
            <a:xfrm>
              <a:off x="1199456" y="127864"/>
              <a:ext cx="6561276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 Unicode MS" panose="020B0604020202020204" pitchFamily="34" charset="-122"/>
                </a:rPr>
                <a:t>阿拉伯帝国</a:t>
              </a:r>
            </a:p>
          </p:txBody>
        </p:sp>
      </p:grpSp>
      <p:sp>
        <p:nvSpPr>
          <p:cNvPr id="2" name="文本框 1"/>
          <p:cNvSpPr txBox="1"/>
          <p:nvPr>
            <p:custDataLst>
              <p:tags r:id="rId2"/>
            </p:custDataLst>
          </p:nvPr>
        </p:nvSpPr>
        <p:spPr>
          <a:xfrm>
            <a:off x="181610" y="938530"/>
            <a:ext cx="36410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3.</a:t>
            </a:r>
            <a:r>
              <a:rPr lang="zh-CN" altLang="en-US" sz="24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阿拉伯文化</a:t>
            </a: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181610" y="1398905"/>
            <a:ext cx="1183703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(2)</a:t>
            </a:r>
            <a:r>
              <a:rPr lang="zh-CN" altLang="en-US" sz="24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东西方文化交流的桥梁：中国的造纸术、印度的数字先后经阿拉伯人传入欧洲，促进了西欧文化的发展。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1">
            <a:biLevel thresh="50000"/>
          </a:blip>
          <a:srcRect l="20931" t="2311" r="14100" b="1622"/>
          <a:stretch>
            <a:fillRect/>
          </a:stretch>
        </p:blipFill>
        <p:spPr>
          <a:xfrm>
            <a:off x="272415" y="2413635"/>
            <a:ext cx="3432810" cy="19265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文本框 6"/>
          <p:cNvSpPr txBox="1"/>
          <p:nvPr/>
        </p:nvSpPr>
        <p:spPr>
          <a:xfrm>
            <a:off x="3705860" y="3418205"/>
            <a:ext cx="271399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>
                <a:latin typeface="楷体" panose="02010609060101010101" charset="-122"/>
                <a:ea typeface="楷体" panose="02010609060101010101" charset="-122"/>
                <a:sym typeface="+mn-ea"/>
              </a:rPr>
              <a:t>◎</a:t>
            </a:r>
            <a:r>
              <a:rPr lang="zh-CN" altLang="en-US">
                <a:latin typeface="黑体" panose="02010609060101010101" charset="-122"/>
                <a:ea typeface="黑体" panose="02010609060101010101" charset="-122"/>
              </a:rPr>
              <a:t>阿拉伯数字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</a:rPr>
              <a:t>：古代印度人首创，阿拉伯人将这种数字改进并传播到全世界</a:t>
            </a:r>
          </a:p>
        </p:txBody>
      </p:sp>
      <p:sp>
        <p:nvSpPr>
          <p:cNvPr id="8" name="圆角矩形 7"/>
          <p:cNvSpPr/>
          <p:nvPr/>
        </p:nvSpPr>
        <p:spPr>
          <a:xfrm>
            <a:off x="6611620" y="2413635"/>
            <a:ext cx="5407025" cy="4086860"/>
          </a:xfrm>
          <a:prstGeom prst="roundRect">
            <a:avLst>
              <a:gd name="adj" fmla="val 10698"/>
            </a:avLst>
          </a:prstGeom>
          <a:ln w="12700" cmpd="sng">
            <a:solidFill>
              <a:schemeClr val="tx1"/>
            </a:solidFill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272415" y="4562475"/>
            <a:ext cx="614743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中国的造纸术、罗盘针、火药，印度的代数学、位置计算制和零的符号，都是通过阿拉伯人传入西方的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</a:p>
          <a:p>
            <a:pPr algn="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lang="zh-CN" altLang="en-US" sz="2400">
                <a:solidFill>
                  <a:schemeClr val="tx1"/>
                </a:solidFill>
                <a:uFillTx/>
                <a:latin typeface="+中文正文" charset="0"/>
                <a:cs typeface="+mn-ea"/>
              </a:rPr>
              <a:t>朱寰主编《世界上古中古史》（下册）</a:t>
            </a: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6697980" y="2564765"/>
            <a:ext cx="523430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火药、指南针、印刷术</a:t>
            </a:r>
            <a:r>
              <a:rPr lang="en-US" altLang="zh-CN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lang="zh-CN" altLang="en-US" sz="240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这是预告资产阶级社会到来的三大发明。火药把骑士阶层炸的粉碎，指南针打开了世界市场并建立了殖民地，而印刷术则变成新教的工具，总的来说变成科学复兴的手段，变成对精神发展创造必要前提的最强大的杠杆。</a:t>
            </a:r>
          </a:p>
          <a:p>
            <a:pPr algn="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solidFill>
                  <a:schemeClr val="tx1"/>
                </a:solidFill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——</a:t>
            </a:r>
            <a:r>
              <a:rPr lang="zh-CN" altLang="en-US" sz="2400">
                <a:solidFill>
                  <a:schemeClr val="tx1"/>
                </a:solidFill>
                <a:uFillTx/>
                <a:latin typeface="+中文正文" charset="0"/>
                <a:cs typeface="+mn-ea"/>
              </a:rPr>
              <a:t>《马克思恩格斯全集》第</a:t>
            </a:r>
            <a:r>
              <a:rPr lang="en-US" altLang="zh-CN" sz="2400">
                <a:solidFill>
                  <a:schemeClr val="tx1"/>
                </a:solidFill>
                <a:uFillTx/>
                <a:latin typeface="+mn-ea"/>
                <a:cs typeface="+mn-ea"/>
              </a:rPr>
              <a:t>47</a:t>
            </a:r>
            <a:r>
              <a:rPr lang="zh-CN" altLang="en-US" sz="2400">
                <a:solidFill>
                  <a:schemeClr val="tx1"/>
                </a:solidFill>
                <a:uFillTx/>
                <a:latin typeface="+中文正文" charset="0"/>
                <a:cs typeface="+mn-ea"/>
              </a:rPr>
              <a:t>卷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9" grpId="1"/>
      <p:bldP spid="10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ULTRA_SCORM_SLIDE_COUNT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204538"/>
  <p:tag name="KSO_WM_TAG_VERSION" val="1.0"/>
  <p:tag name="KSO_WM_SLIDE_ID" val="custom20186579_1"/>
  <p:tag name="KSO_WM_SLIDE_INDEX" val="1"/>
  <p:tag name="KSO_WM_SLIDE_ITEM_CNT" val="0"/>
  <p:tag name="KSO_WM_SLIDE_LAYOUT" val="a_b"/>
  <p:tag name="KSO_WM_SLIDE_LAYOUT_CNT" val="1_1"/>
  <p:tag name="KSO_WM_SLIDE_TYPE" val="title"/>
  <p:tag name="KSO_WM_SLIDE_SUBTYPE" val="pureTxt"/>
  <p:tag name="KSO_WM_TEMPLATE_THUMBS_INDEX" val="1、5、6、7、8、10、13、14、16、17、18、19"/>
  <p:tag name="KSO_WM_BEAUTIFY_FLAG" val="#wm#"/>
  <p:tag name="KSO_WM_TEMPLATE_TOPIC_ID" val="2869567"/>
  <p:tag name="KSO_WM_TEMPLATE_OUTLINE_ID" val="6"/>
  <p:tag name="KSO_WM_TEMPLATE_SCENE_ID" val="1"/>
  <p:tag name="KSO_WM_TEMPLATE_JOB_ID" val="6"/>
  <p:tag name="KSO_WM_TEMPLATE_TOPIC_DEFAULT" val="0"/>
  <p:tag name="KSO_WM_TEMPLATE_SUBCATEGORY" val="0"/>
  <p:tag name="KSO_WM_TEMPLATE_MASTER_TYPE" val="1"/>
  <p:tag name="KSO_WM_TEMPLATE_COLOR_TYPE" val="1"/>
  <p:tag name="KSO_WM_TEMPLATE_MASTER_THUMB_INDEX" val="12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56961588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5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67692785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590"/>
  <p:tag name="KSO_WM_UNIT_TYPE" val="m_h_i"/>
  <p:tag name="KSO_WM_UNIT_INDEX" val="1_4_2"/>
  <p:tag name="KSO_WM_UNIT_ID" val="diagram20176590_5*m_h_i*1_4_2"/>
  <p:tag name="KSO_WM_UNIT_LAYERLEVEL" val="1_1_1"/>
  <p:tag name="KSO_WM_DIAGRAM_GROUP_CODE" val="m1-1"/>
  <p:tag name="KSO_WM_UNIT_FILL_FORE_SCHEMECOLOR_INDEX" val="10"/>
  <p:tag name="KSO_WM_UNIT_FILL_TYPE" val="1"/>
  <p:tag name="KSO_WM_UNIT_LINE_FORE_SCHEMECOLOR_INDEX" val="10"/>
  <p:tag name="KSO_WM_UNIT_LINE_FILL_TYPE" val="2"/>
  <p:tag name="KSO_WM_UNIT_USESOURCEFORMAT_APPLY" val="1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590"/>
  <p:tag name="KSO_WM_UNIT_TYPE" val="m_h_i"/>
  <p:tag name="KSO_WM_UNIT_INDEX" val="1_4_3"/>
  <p:tag name="KSO_WM_UNIT_ID" val="diagram20176590_5*m_h_i*1_4_3"/>
  <p:tag name="KSO_WM_UNIT_LAYERLEVEL" val="1_1_1"/>
  <p:tag name="KSO_WM_DIAGRAM_GROUP_CODE" val="m1-1"/>
  <p:tag name="KSO_WM_UNIT_FILL_FORE_SCHEMECOLOR_INDEX" val="10"/>
  <p:tag name="KSO_WM_UNIT_FILL_TYPE" val="1"/>
  <p:tag name="KSO_WM_UNIT_LINE_FORE_SCHEMECOLOR_INDEX" val="10"/>
  <p:tag name="KSO_WM_UNIT_LINE_FILL_TYPE" val="2"/>
  <p:tag name="KSO_WM_UNIT_USESOURCEFORMAT_APPLY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590"/>
  <p:tag name="KSO_WM_UNIT_TYPE" val="m_h_i"/>
  <p:tag name="KSO_WM_UNIT_INDEX" val="1_4_4"/>
  <p:tag name="KSO_WM_UNIT_ID" val="diagram20176590_5*m_h_i*1_4_4"/>
  <p:tag name="KSO_WM_UNIT_LAYERLEVEL" val="1_1_1"/>
  <p:tag name="KSO_WM_DIAGRAM_GROUP_CODE" val="m1-1"/>
  <p:tag name="KSO_WM_UNIT_FILL_FORE_SCHEMECOLOR_INDEX" val="10"/>
  <p:tag name="KSO_WM_UNIT_FILL_TYPE" val="1"/>
  <p:tag name="KSO_WM_UNIT_LINE_FORE_SCHEMECOLOR_INDEX" val="10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590"/>
  <p:tag name="KSO_WM_UNIT_TYPE" val="m_h_i"/>
  <p:tag name="KSO_WM_UNIT_INDEX" val="1_4_5"/>
  <p:tag name="KSO_WM_UNIT_ID" val="diagram20176590_5*m_h_i*1_4_5"/>
  <p:tag name="KSO_WM_UNIT_LAYERLEVEL" val="1_1_1"/>
  <p:tag name="KSO_WM_DIAGRAM_GROUP_CODE" val="m1-1"/>
  <p:tag name="KSO_WM_UNIT_FILL_FORE_SCHEMECOLOR_INDEX" val="10"/>
  <p:tag name="KSO_WM_UNIT_FILL_TYPE" val="1"/>
  <p:tag name="KSO_WM_UNIT_LINE_FORE_SCHEMECOLOR_INDEX" val="10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590"/>
  <p:tag name="KSO_WM_UNIT_TYPE" val="m_h_i"/>
  <p:tag name="KSO_WM_UNIT_INDEX" val="1_4_6"/>
  <p:tag name="KSO_WM_UNIT_ID" val="diagram20176590_5*m_h_i*1_4_6"/>
  <p:tag name="KSO_WM_UNIT_LAYERLEVEL" val="1_1_1"/>
  <p:tag name="KSO_WM_DIAGRAM_GROUP_CODE" val="m1-1"/>
  <p:tag name="KSO_WM_UNIT_FILL_FORE_SCHEMECOLOR_INDEX" val="10"/>
  <p:tag name="KSO_WM_UNIT_FILL_TYPE" val="1"/>
  <p:tag name="KSO_WM_UNIT_LINE_FORE_SCHEMECOLOR_INDEX" val="10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590"/>
  <p:tag name="KSO_WM_UNIT_TYPE" val="m_h_f"/>
  <p:tag name="KSO_WM_UNIT_INDEX" val="1_4_1"/>
  <p:tag name="KSO_WM_UNIT_ID" val="diagram20176590_5*m_h_f*1_4_1"/>
  <p:tag name="KSO_WM_UNIT_LAYERLEVEL" val="1_1_1"/>
  <p:tag name="KSO_WM_UNIT_VALUE" val="21"/>
  <p:tag name="KSO_WM_UNIT_HIGHLIGHT" val="0"/>
  <p:tag name="KSO_WM_UNIT_COMPATIBLE" val="0"/>
  <p:tag name="KSO_WM_UNIT_CLEAR" val="0"/>
  <p:tag name="KSO_WM_UNIT_PRESET_TEXT_INDEX" val="4"/>
  <p:tag name="KSO_WM_UNIT_PRESET_TEXT_LEN" val="40"/>
  <p:tag name="KSO_WM_DIAGRAM_GROUP_CODE" val="m1-1"/>
  <p:tag name="KSO_WM_UNIT_TEXT_FILL_FORE_SCHEMECOLOR_INDEX" val="13"/>
  <p:tag name="KSO_WM_UNIT_TEXT_FILL_TYPE" val="1"/>
  <p:tag name="KSO_WM_UNIT_USESOURCEFORMAT_APPLY" val="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590"/>
  <p:tag name="KSO_WM_UNIT_TYPE" val="m_h_i"/>
  <p:tag name="KSO_WM_UNIT_INDEX" val="1_4_1"/>
  <p:tag name="KSO_WM_UNIT_ID" val="diagram20176590_5*m_h_i*1_4_1"/>
  <p:tag name="KSO_WM_UNIT_LAYERLEVEL" val="1_1_1"/>
  <p:tag name="KSO_WM_DIAGRAM_GROUP_CODE" val="m1-1"/>
  <p:tag name="KSO_WM_UNIT_FILL_FORE_SCHEMECOLOR_INDEX" val="10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590"/>
  <p:tag name="KSO_WM_UNIT_TYPE" val="m_h_i"/>
  <p:tag name="KSO_WM_UNIT_INDEX" val="1_2_1"/>
  <p:tag name="KSO_WM_UNIT_ID" val="diagram20176590_5*m_h_i*1_2_1"/>
  <p:tag name="KSO_WM_UNIT_LAYERLEVEL" val="1_1_1"/>
  <p:tag name="KSO_WM_DIAGRAM_GROUP_CODE" val="m1-1"/>
  <p:tag name="KSO_WM_UNIT_FILL_FORE_SCHEMECOLOR_INDEX" val="6"/>
  <p:tag name="KSO_WM_UNIT_FILL_TYPE" val="1"/>
  <p:tag name="KSO_WM_UNIT_LINE_FORE_SCHEMECOLOR_INDEX" val="6"/>
  <p:tag name="KSO_WM_UNIT_LINE_FILL_TYPE" val="2"/>
  <p:tag name="KSO_WM_UNIT_USESOURCEFORMAT_APPLY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590"/>
  <p:tag name="KSO_WM_UNIT_TYPE" val="m_h_i"/>
  <p:tag name="KSO_WM_UNIT_INDEX" val="1_2_2"/>
  <p:tag name="KSO_WM_UNIT_ID" val="diagram20176590_5*m_h_i*1_2_2"/>
  <p:tag name="KSO_WM_UNIT_LAYERLEVEL" val="1_1_1"/>
  <p:tag name="KSO_WM_DIAGRAM_GROUP_CODE" val="m1-1"/>
  <p:tag name="KSO_WM_UNIT_FILL_FORE_SCHEMECOLOR_INDEX" val="6"/>
  <p:tag name="KSO_WM_UNIT_FILL_TYPE" val="1"/>
  <p:tag name="KSO_WM_UNIT_LINE_FORE_SCHEMECOLOR_INDEX" val="6"/>
  <p:tag name="KSO_WM_UNIT_LINE_FILL_TYPE" val="2"/>
  <p:tag name="KSO_WM_UNIT_USESOURCEFORMAT_APPLY" val="1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590"/>
  <p:tag name="KSO_WM_UNIT_TYPE" val="m_h_i"/>
  <p:tag name="KSO_WM_UNIT_INDEX" val="1_2_3"/>
  <p:tag name="KSO_WM_UNIT_ID" val="diagram20176590_5*m_h_i*1_2_3"/>
  <p:tag name="KSO_WM_UNIT_LAYERLEVEL" val="1_1_1"/>
  <p:tag name="KSO_WM_DIAGRAM_GROUP_CODE" val="m1-1"/>
  <p:tag name="KSO_WM_UNIT_FILL_FORE_SCHEMECOLOR_INDEX" val="6"/>
  <p:tag name="KSO_WM_UNIT_FILL_TYPE" val="1"/>
  <p:tag name="KSO_WM_UNIT_LINE_FORE_SCHEMECOLOR_INDEX" val="6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590"/>
  <p:tag name="KSO_WM_UNIT_TYPE" val="m_h_i"/>
  <p:tag name="KSO_WM_UNIT_INDEX" val="1_2_4"/>
  <p:tag name="KSO_WM_UNIT_ID" val="diagram20176590_5*m_h_i*1_2_4"/>
  <p:tag name="KSO_WM_UNIT_LAYERLEVEL" val="1_1_1"/>
  <p:tag name="KSO_WM_DIAGRAM_GROUP_CODE" val="m1-1"/>
  <p:tag name="KSO_WM_UNIT_FILL_FORE_SCHEMECOLOR_INDEX" val="6"/>
  <p:tag name="KSO_WM_UNIT_FILL_TYPE" val="1"/>
  <p:tag name="KSO_WM_UNIT_LINE_FORE_SCHEMECOLOR_INDEX" val="6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590"/>
  <p:tag name="KSO_WM_UNIT_TYPE" val="m_h_i"/>
  <p:tag name="KSO_WM_UNIT_INDEX" val="1_2_5"/>
  <p:tag name="KSO_WM_UNIT_ID" val="diagram20176590_5*m_h_i*1_2_5"/>
  <p:tag name="KSO_WM_UNIT_LAYERLEVEL" val="1_1_1"/>
  <p:tag name="KSO_WM_DIAGRAM_GROUP_CODE" val="m1-1"/>
  <p:tag name="KSO_WM_UNIT_FILL_FORE_SCHEMECOLOR_INDEX" val="6"/>
  <p:tag name="KSO_WM_UNIT_FILL_TYPE" val="1"/>
  <p:tag name="KSO_WM_UNIT_LINE_FORE_SCHEMECOLOR_INDEX" val="6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590"/>
  <p:tag name="KSO_WM_UNIT_TYPE" val="m_h_f"/>
  <p:tag name="KSO_WM_UNIT_INDEX" val="1_2_1"/>
  <p:tag name="KSO_WM_UNIT_ID" val="diagram20176590_5*m_h_f*1_2_1"/>
  <p:tag name="KSO_WM_UNIT_LAYERLEVEL" val="1_1_1"/>
  <p:tag name="KSO_WM_UNIT_VALUE" val="21"/>
  <p:tag name="KSO_WM_UNIT_HIGHLIGHT" val="0"/>
  <p:tag name="KSO_WM_UNIT_COMPATIBLE" val="0"/>
  <p:tag name="KSO_WM_UNIT_CLEAR" val="0"/>
  <p:tag name="KSO_WM_UNIT_PRESET_TEXT_INDEX" val="4"/>
  <p:tag name="KSO_WM_UNIT_PRESET_TEXT_LEN" val="40"/>
  <p:tag name="KSO_WM_DIAGRAM_GROUP_CODE" val="m1-1"/>
  <p:tag name="KSO_WM_UNIT_TEXT_FILL_FORE_SCHEMECOLOR_INDEX" val="13"/>
  <p:tag name="KSO_WM_UNIT_TEXT_FILL_TYPE" val="1"/>
  <p:tag name="KSO_WM_UNIT_USESOURCEFORMAT_APPLY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590"/>
  <p:tag name="KSO_WM_UNIT_TYPE" val="m_h_i"/>
  <p:tag name="KSO_WM_UNIT_INDEX" val="1_2_6"/>
  <p:tag name="KSO_WM_UNIT_ID" val="diagram20176590_5*m_h_i*1_2_6"/>
  <p:tag name="KSO_WM_UNIT_LAYERLEVEL" val="1_1_1"/>
  <p:tag name="KSO_WM_DIAGRAM_GROUP_CODE" val="m1-1"/>
  <p:tag name="KSO_WM_UNIT_FILL_FORE_SCHEMECOLOR_INDEX" val="6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590"/>
  <p:tag name="KSO_WM_UNIT_TYPE" val="m_h_i"/>
  <p:tag name="KSO_WM_UNIT_INDEX" val="1_5_1"/>
  <p:tag name="KSO_WM_UNIT_ID" val="diagram20176590_5*m_h_i*1_5_1"/>
  <p:tag name="KSO_WM_UNIT_LAYERLEVEL" val="1_1_1"/>
  <p:tag name="KSO_WM_DIAGRAM_GROUP_CODE" val="m1-1"/>
  <p:tag name="KSO_WM_UNIT_FILL_FORE_SCHEMECOLOR_INDEX" val="7"/>
  <p:tag name="KSO_WM_UNIT_FILL_TYPE" val="1"/>
  <p:tag name="KSO_WM_UNIT_LINE_FORE_SCHEMECOLOR_INDEX" val="7"/>
  <p:tag name="KSO_WM_UNIT_LINE_FILL_TYPE" val="2"/>
  <p:tag name="KSO_WM_UNIT_USESOURCEFORMAT_APPLY" val="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590"/>
  <p:tag name="KSO_WM_UNIT_TYPE" val="m_h_i"/>
  <p:tag name="KSO_WM_UNIT_INDEX" val="1_5_2"/>
  <p:tag name="KSO_WM_UNIT_ID" val="diagram20176590_5*m_h_i*1_5_2"/>
  <p:tag name="KSO_WM_UNIT_LAYERLEVEL" val="1_1_1"/>
  <p:tag name="KSO_WM_DIAGRAM_GROUP_CODE" val="m1-1"/>
  <p:tag name="KSO_WM_UNIT_FILL_FORE_SCHEMECOLOR_INDEX" val="7"/>
  <p:tag name="KSO_WM_UNIT_FILL_TYPE" val="1"/>
  <p:tag name="KSO_WM_UNIT_LINE_FORE_SCHEMECOLOR_INDEX" val="7"/>
  <p:tag name="KSO_WM_UNIT_LINE_FILL_TYPE" val="2"/>
  <p:tag name="KSO_WM_UNIT_USESOURCEFORMAT_APPLY" val="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590"/>
  <p:tag name="KSO_WM_UNIT_TYPE" val="m_h_i"/>
  <p:tag name="KSO_WM_UNIT_INDEX" val="1_5_3"/>
  <p:tag name="KSO_WM_UNIT_ID" val="diagram20176590_5*m_h_i*1_5_3"/>
  <p:tag name="KSO_WM_UNIT_LAYERLEVEL" val="1_1_1"/>
  <p:tag name="KSO_WM_DIAGRAM_GROUP_CODE" val="m1-1"/>
  <p:tag name="KSO_WM_UNIT_FILL_FORE_SCHEMECOLOR_INDEX" val="7"/>
  <p:tag name="KSO_WM_UNIT_FILL_TYPE" val="1"/>
  <p:tag name="KSO_WM_UNIT_LINE_FORE_SCHEMECOLOR_INDEX" val="7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590"/>
  <p:tag name="KSO_WM_UNIT_TYPE" val="m_h_i"/>
  <p:tag name="KSO_WM_UNIT_INDEX" val="1_5_4"/>
  <p:tag name="KSO_WM_UNIT_ID" val="diagram20176590_5*m_h_i*1_5_4"/>
  <p:tag name="KSO_WM_UNIT_LAYERLEVEL" val="1_1_1"/>
  <p:tag name="KSO_WM_DIAGRAM_GROUP_CODE" val="m1-1"/>
  <p:tag name="KSO_WM_UNIT_FILL_FORE_SCHEMECOLOR_INDEX" val="7"/>
  <p:tag name="KSO_WM_UNIT_FILL_TYPE" val="1"/>
  <p:tag name="KSO_WM_UNIT_LINE_FORE_SCHEMECOLOR_INDEX" val="7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590"/>
  <p:tag name="KSO_WM_UNIT_TYPE" val="m_h_i"/>
  <p:tag name="KSO_WM_UNIT_INDEX" val="1_5_5"/>
  <p:tag name="KSO_WM_UNIT_ID" val="diagram20176590_5*m_h_i*1_5_5"/>
  <p:tag name="KSO_WM_UNIT_LAYERLEVEL" val="1_1_1"/>
  <p:tag name="KSO_WM_DIAGRAM_GROUP_CODE" val="m1-1"/>
  <p:tag name="KSO_WM_UNIT_FILL_FORE_SCHEMECOLOR_INDEX" val="7"/>
  <p:tag name="KSO_WM_UNIT_FILL_TYPE" val="1"/>
  <p:tag name="KSO_WM_UNIT_LINE_FORE_SCHEMECOLOR_INDEX" val="7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590"/>
  <p:tag name="KSO_WM_UNIT_TYPE" val="m_h_f"/>
  <p:tag name="KSO_WM_UNIT_INDEX" val="1_5_1"/>
  <p:tag name="KSO_WM_UNIT_ID" val="diagram20176590_5*m_h_f*1_5_1"/>
  <p:tag name="KSO_WM_UNIT_LAYERLEVEL" val="1_1_1"/>
  <p:tag name="KSO_WM_UNIT_VALUE" val="21"/>
  <p:tag name="KSO_WM_UNIT_HIGHLIGHT" val="0"/>
  <p:tag name="KSO_WM_UNIT_COMPATIBLE" val="0"/>
  <p:tag name="KSO_WM_UNIT_CLEAR" val="0"/>
  <p:tag name="KSO_WM_UNIT_PRESET_TEXT_INDEX" val="4"/>
  <p:tag name="KSO_WM_UNIT_PRESET_TEXT_LEN" val="40"/>
  <p:tag name="KSO_WM_DIAGRAM_GROUP_CODE" val="m1-1"/>
  <p:tag name="KSO_WM_UNIT_TEXT_FILL_FORE_SCHEMECOLOR_INDEX" val="13"/>
  <p:tag name="KSO_WM_UNIT_TEXT_FILL_TYPE" val="1"/>
  <p:tag name="KSO_WM_UNIT_USESOURCEFORMAT_APPLY" val="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590"/>
  <p:tag name="KSO_WM_UNIT_TYPE" val="m_h_i"/>
  <p:tag name="KSO_WM_UNIT_INDEX" val="1_5_6"/>
  <p:tag name="KSO_WM_UNIT_ID" val="diagram20176590_5*m_h_i*1_5_6"/>
  <p:tag name="KSO_WM_UNIT_LAYERLEVEL" val="1_1_1"/>
  <p:tag name="KSO_WM_DIAGRAM_GROUP_CODE" val="m1-1"/>
  <p:tag name="KSO_WM_UNIT_FILL_FORE_SCHEMECOLOR_INDEX" val="7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590"/>
  <p:tag name="KSO_WM_UNIT_TYPE" val="m_h_i"/>
  <p:tag name="KSO_WM_UNIT_INDEX" val="1_3_1"/>
  <p:tag name="KSO_WM_UNIT_ID" val="diagram20176590_5*m_h_i*1_3_1"/>
  <p:tag name="KSO_WM_UNIT_LAYERLEVEL" val="1_1_1"/>
  <p:tag name="KSO_WM_DIAGRAM_GROUP_CODE" val="m1-1"/>
  <p:tag name="KSO_WM_UNIT_FILL_FORE_SCHEMECOLOR_INDEX" val="8"/>
  <p:tag name="KSO_WM_UNIT_FILL_TYPE" val="1"/>
  <p:tag name="KSO_WM_UNIT_LINE_FORE_SCHEMECOLOR_INDEX" val="8"/>
  <p:tag name="KSO_WM_UNIT_LINE_FILL_TYPE" val="2"/>
  <p:tag name="KSO_WM_UNIT_USESOURCEFORMAT_APPLY" val="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590"/>
  <p:tag name="KSO_WM_UNIT_TYPE" val="m_h_i"/>
  <p:tag name="KSO_WM_UNIT_INDEX" val="1_3_2"/>
  <p:tag name="KSO_WM_UNIT_ID" val="diagram20176590_5*m_h_i*1_3_2"/>
  <p:tag name="KSO_WM_UNIT_LAYERLEVEL" val="1_1_1"/>
  <p:tag name="KSO_WM_DIAGRAM_GROUP_CODE" val="m1-1"/>
  <p:tag name="KSO_WM_UNIT_FILL_FORE_SCHEMECOLOR_INDEX" val="8"/>
  <p:tag name="KSO_WM_UNIT_FILL_TYPE" val="1"/>
  <p:tag name="KSO_WM_UNIT_LINE_FORE_SCHEMECOLOR_INDEX" val="8"/>
  <p:tag name="KSO_WM_UNIT_LINE_FILL_TYPE" val="2"/>
  <p:tag name="KSO_WM_UNIT_USESOURCEFORMAT_APPLY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590"/>
  <p:tag name="KSO_WM_UNIT_TYPE" val="m_h_i"/>
  <p:tag name="KSO_WM_UNIT_INDEX" val="1_3_3"/>
  <p:tag name="KSO_WM_UNIT_ID" val="diagram20176590_5*m_h_i*1_3_3"/>
  <p:tag name="KSO_WM_UNIT_LAYERLEVEL" val="1_1_1"/>
  <p:tag name="KSO_WM_DIAGRAM_GROUP_CODE" val="m1-1"/>
  <p:tag name="KSO_WM_UNIT_FILL_FORE_SCHEMECOLOR_INDEX" val="8"/>
  <p:tag name="KSO_WM_UNIT_FILL_TYPE" val="1"/>
  <p:tag name="KSO_WM_UNIT_LINE_FORE_SCHEMECOLOR_INDEX" val="8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590"/>
  <p:tag name="KSO_WM_UNIT_TYPE" val="m_h_i"/>
  <p:tag name="KSO_WM_UNIT_INDEX" val="1_3_4"/>
  <p:tag name="KSO_WM_UNIT_ID" val="diagram20176590_5*m_h_i*1_3_4"/>
  <p:tag name="KSO_WM_UNIT_LAYERLEVEL" val="1_1_1"/>
  <p:tag name="KSO_WM_DIAGRAM_GROUP_CODE" val="m1-1"/>
  <p:tag name="KSO_WM_UNIT_FILL_FORE_SCHEMECOLOR_INDEX" val="8"/>
  <p:tag name="KSO_WM_UNIT_FILL_TYPE" val="1"/>
  <p:tag name="KSO_WM_UNIT_LINE_FORE_SCHEMECOLOR_INDEX" val="8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590"/>
  <p:tag name="KSO_WM_UNIT_TYPE" val="m_h_i"/>
  <p:tag name="KSO_WM_UNIT_INDEX" val="1_3_5"/>
  <p:tag name="KSO_WM_UNIT_ID" val="diagram20176590_5*m_h_i*1_3_5"/>
  <p:tag name="KSO_WM_UNIT_LAYERLEVEL" val="1_1_1"/>
  <p:tag name="KSO_WM_DIAGRAM_GROUP_CODE" val="m1-1"/>
  <p:tag name="KSO_WM_UNIT_FILL_FORE_SCHEMECOLOR_INDEX" val="8"/>
  <p:tag name="KSO_WM_UNIT_FILL_TYPE" val="1"/>
  <p:tag name="KSO_WM_UNIT_LINE_FORE_SCHEMECOLOR_INDEX" val="8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590"/>
  <p:tag name="KSO_WM_UNIT_TYPE" val="m_h_f"/>
  <p:tag name="KSO_WM_UNIT_INDEX" val="1_3_1"/>
  <p:tag name="KSO_WM_UNIT_ID" val="diagram20176590_5*m_h_f*1_3_1"/>
  <p:tag name="KSO_WM_UNIT_LAYERLEVEL" val="1_1_1"/>
  <p:tag name="KSO_WM_UNIT_VALUE" val="21"/>
  <p:tag name="KSO_WM_UNIT_HIGHLIGHT" val="0"/>
  <p:tag name="KSO_WM_UNIT_COMPATIBLE" val="0"/>
  <p:tag name="KSO_WM_UNIT_CLEAR" val="0"/>
  <p:tag name="KSO_WM_UNIT_PRESET_TEXT_INDEX" val="4"/>
  <p:tag name="KSO_WM_UNIT_PRESET_TEXT_LEN" val="40"/>
  <p:tag name="KSO_WM_DIAGRAM_GROUP_CODE" val="m1-1"/>
  <p:tag name="KSO_WM_UNIT_TEXT_FILL_FORE_SCHEMECOLOR_INDEX" val="13"/>
  <p:tag name="KSO_WM_UNIT_TEXT_FILL_TYPE" val="1"/>
  <p:tag name="KSO_WM_UNIT_USESOURCEFORMAT_APPLY" val="1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590"/>
  <p:tag name="KSO_WM_UNIT_TYPE" val="m_h_i"/>
  <p:tag name="KSO_WM_UNIT_INDEX" val="1_3_6"/>
  <p:tag name="KSO_WM_UNIT_ID" val="diagram20176590_5*m_h_i*1_3_6"/>
  <p:tag name="KSO_WM_UNIT_LAYERLEVEL" val="1_1_1"/>
  <p:tag name="KSO_WM_DIAGRAM_GROUP_CODE" val="m1-1"/>
  <p:tag name="KSO_WM_UNIT_FILL_FORE_SCHEMECOLOR_INDEX" val="8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590"/>
  <p:tag name="KSO_WM_UNIT_TYPE" val="m_h_i"/>
  <p:tag name="KSO_WM_UNIT_INDEX" val="1_1_1"/>
  <p:tag name="KSO_WM_UNIT_ID" val="diagram20176590_5*m_h_i*1_1_1"/>
  <p:tag name="KSO_WM_UNIT_LAYERLEVEL" val="1_1_1"/>
  <p:tag name="KSO_WM_DIAGRAM_GROUP_CODE" val="m1-1"/>
  <p:tag name="KSO_WM_UNIT_FILL_FORE_SCHEMECOLOR_INDEX" val="9"/>
  <p:tag name="KSO_WM_UNIT_FILL_TYPE" val="1"/>
  <p:tag name="KSO_WM_UNIT_LINE_FORE_SCHEMECOLOR_INDEX" val="9"/>
  <p:tag name="KSO_WM_UNIT_LINE_FILL_TYPE" val="2"/>
  <p:tag name="KSO_WM_UNIT_USESOURCEFORMAT_APPLY" val="1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590"/>
  <p:tag name="KSO_WM_UNIT_TYPE" val="m_h_i"/>
  <p:tag name="KSO_WM_UNIT_INDEX" val="1_1_2"/>
  <p:tag name="KSO_WM_UNIT_ID" val="diagram20176590_5*m_h_i*1_1_2"/>
  <p:tag name="KSO_WM_UNIT_LAYERLEVEL" val="1_1_1"/>
  <p:tag name="KSO_WM_DIAGRAM_GROUP_CODE" val="m1-1"/>
  <p:tag name="KSO_WM_UNIT_FILL_FORE_SCHEMECOLOR_INDEX" val="9"/>
  <p:tag name="KSO_WM_UNIT_FILL_TYPE" val="1"/>
  <p:tag name="KSO_WM_UNIT_LINE_FORE_SCHEMECOLOR_INDEX" val="9"/>
  <p:tag name="KSO_WM_UNIT_LINE_FILL_TYPE" val="2"/>
  <p:tag name="KSO_WM_UNIT_USESOURCEFORMAT_APPLY" val="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590"/>
  <p:tag name="KSO_WM_UNIT_TYPE" val="m_h_i"/>
  <p:tag name="KSO_WM_UNIT_INDEX" val="1_1_3"/>
  <p:tag name="KSO_WM_UNIT_ID" val="diagram20176590_5*m_h_i*1_1_3"/>
  <p:tag name="KSO_WM_UNIT_LAYERLEVEL" val="1_1_1"/>
  <p:tag name="KSO_WM_DIAGRAM_GROUP_CODE" val="m1-1"/>
  <p:tag name="KSO_WM_UNIT_FILL_FORE_SCHEMECOLOR_INDEX" val="9"/>
  <p:tag name="KSO_WM_UNIT_FILL_TYPE" val="1"/>
  <p:tag name="KSO_WM_UNIT_LINE_FORE_SCHEMECOLOR_INDEX" val="9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590"/>
  <p:tag name="KSO_WM_UNIT_TYPE" val="m_h_i"/>
  <p:tag name="KSO_WM_UNIT_INDEX" val="1_1_4"/>
  <p:tag name="KSO_WM_UNIT_ID" val="diagram20176590_5*m_h_i*1_1_4"/>
  <p:tag name="KSO_WM_UNIT_LAYERLEVEL" val="1_1_1"/>
  <p:tag name="KSO_WM_DIAGRAM_GROUP_CODE" val="m1-1"/>
  <p:tag name="KSO_WM_UNIT_FILL_FORE_SCHEMECOLOR_INDEX" val="9"/>
  <p:tag name="KSO_WM_UNIT_FILL_TYPE" val="1"/>
  <p:tag name="KSO_WM_UNIT_LINE_FORE_SCHEMECOLOR_INDEX" val="9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590"/>
  <p:tag name="KSO_WM_UNIT_TYPE" val="m_h_i"/>
  <p:tag name="KSO_WM_UNIT_INDEX" val="1_1_5"/>
  <p:tag name="KSO_WM_UNIT_ID" val="diagram20176590_5*m_h_i*1_1_5"/>
  <p:tag name="KSO_WM_UNIT_LAYERLEVEL" val="1_1_1"/>
  <p:tag name="KSO_WM_DIAGRAM_GROUP_CODE" val="m1-1"/>
  <p:tag name="KSO_WM_UNIT_FILL_FORE_SCHEMECOLOR_INDEX" val="9"/>
  <p:tag name="KSO_WM_UNIT_FILL_TYPE" val="1"/>
  <p:tag name="KSO_WM_UNIT_LINE_FORE_SCHEMECOLOR_INDEX" val="9"/>
  <p:tag name="KSO_WM_UNIT_LINE_FILL_TYPE" val="2"/>
  <p:tag name="KSO_WM_UNIT_TEXT_FILL_FORE_SCHEMECOLOR_INDEX" val="2"/>
  <p:tag name="KSO_WM_UNIT_TEXT_FILL_TYPE" val="1"/>
  <p:tag name="KSO_WM_UNIT_USESOURCEFORMAT_APPLY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590"/>
  <p:tag name="KSO_WM_UNIT_TYPE" val="m_h_f"/>
  <p:tag name="KSO_WM_UNIT_INDEX" val="1_1_1"/>
  <p:tag name="KSO_WM_UNIT_ID" val="diagram20176590_5*m_h_f*1_1_1"/>
  <p:tag name="KSO_WM_UNIT_LAYERLEVEL" val="1_1_1"/>
  <p:tag name="KSO_WM_UNIT_VALUE" val="21"/>
  <p:tag name="KSO_WM_UNIT_HIGHLIGHT" val="0"/>
  <p:tag name="KSO_WM_UNIT_COMPATIBLE" val="0"/>
  <p:tag name="KSO_WM_UNIT_CLEAR" val="0"/>
  <p:tag name="KSO_WM_UNIT_PRESET_TEXT_INDEX" val="4"/>
  <p:tag name="KSO_WM_UNIT_PRESET_TEXT_LEN" val="40"/>
  <p:tag name="KSO_WM_DIAGRAM_GROUP_CODE" val="m1-1"/>
  <p:tag name="KSO_WM_UNIT_TEXT_FILL_FORE_SCHEMECOLOR_INDEX" val="13"/>
  <p:tag name="KSO_WM_UNIT_TEXT_FILL_TYPE" val="1"/>
  <p:tag name="KSO_WM_UNIT_USESOURCEFORMAT_APPLY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6590"/>
  <p:tag name="KSO_WM_UNIT_TYPE" val="m_h_i"/>
  <p:tag name="KSO_WM_UNIT_INDEX" val="1_1_6"/>
  <p:tag name="KSO_WM_UNIT_ID" val="diagram20176590_5*m_h_i*1_1_6"/>
  <p:tag name="KSO_WM_UNIT_LAYERLEVEL" val="1_1_1"/>
  <p:tag name="KSO_WM_DIAGRAM_GROUP_CODE" val="m1-1"/>
  <p:tag name="KSO_WM_UNIT_FILL_FORE_SCHEMECOLOR_INDEX" val="9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676927308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676925676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676927716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5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48577956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8891546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8891546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20200183_2*m_i*1_1"/>
  <p:tag name="KSO_WM_TEMPLATE_CATEGORY" val="diagram"/>
  <p:tag name="KSO_WM_TEMPLATE_INDEX" val="20200183"/>
  <p:tag name="KSO_WM_UNIT_LAYERLEVEL" val="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  <p:tag name="REFSHAPE" val="931539636"/>
  <p:tag name="KSO_WM_UNIT_DIAGRAM_SCHEMECOLOR_ID" val="5"/>
  <p:tag name="KSO_WM_UNIT_USESOURCEFORMAT_APPLY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200183_2*m_h_i*1_1_1"/>
  <p:tag name="KSO_WM_TEMPLATE_CATEGORY" val="diagram"/>
  <p:tag name="KSO_WM_TEMPLATE_INDEX" val="20200183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3"/>
  <p:tag name="KSO_WM_UNIT_TEXT_FILL_TYPE" val="1"/>
  <p:tag name="REFSHAPE" val="931539772"/>
  <p:tag name="KSO_WM_UNIT_DIAGRAM_SCHEMECOLOR_ID" val="5"/>
  <p:tag name="KSO_WM_UNIT_USESOURCEFORMAT_APPLY" val="1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200183_2*m_h_i*1_3_1"/>
  <p:tag name="KSO_WM_TEMPLATE_CATEGORY" val="diagram"/>
  <p:tag name="KSO_WM_TEMPLATE_INDEX" val="20200183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3"/>
  <p:tag name="KSO_WM_UNIT_TEXT_FILL_TYPE" val="1"/>
  <p:tag name="REFSHAPE" val="931542628"/>
  <p:tag name="KSO_WM_UNIT_DIAGRAM_SCHEMECOLOR_ID" val="5"/>
  <p:tag name="KSO_WM_UNIT_USESOURCEFORMAT_APPLY" val="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20200183_2*m_h_i*1_1_2"/>
  <p:tag name="KSO_WM_TEMPLATE_CATEGORY" val="diagram"/>
  <p:tag name="KSO_WM_TEMPLATE_INDEX" val="20200183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REFSHAPE" val="931542900"/>
  <p:tag name="KSO_WM_UNIT_DIAGRAM_SCHEMECOLOR_ID" val="5"/>
  <p:tag name="KSO_WM_UNIT_USESOURCEFORMAT_APPLY" val="1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200183_2*m_h_i*1_2_2"/>
  <p:tag name="KSO_WM_TEMPLATE_CATEGORY" val="diagram"/>
  <p:tag name="KSO_WM_TEMPLATE_INDEX" val="20200183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REFSHAPE" val="931541132"/>
  <p:tag name="KSO_WM_UNIT_DIAGRAM_SCHEMECOLOR_ID" val="5"/>
  <p:tag name="KSO_WM_UNIT_USESOURCEFORMAT_APPLY" val="1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20200183_2*m_h_i*1_3_2"/>
  <p:tag name="KSO_WM_TEMPLATE_CATEGORY" val="diagram"/>
  <p:tag name="KSO_WM_TEMPLATE_INDEX" val="20200183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REFSHAPE" val="931541812"/>
  <p:tag name="KSO_WM_UNIT_DIAGRAM_SCHEMECOLOR_ID" val="5"/>
  <p:tag name="KSO_WM_UNIT_USESOURCEFORMAT_APPLY" val="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200183_2*m_h_i*1_2_2"/>
  <p:tag name="KSO_WM_TEMPLATE_CATEGORY" val="diagram"/>
  <p:tag name="KSO_WM_TEMPLATE_INDEX" val="20200183"/>
  <p:tag name="KSO_WM_UNIT_LAYERLEVEL" val="1_1_1"/>
  <p:tag name="KSO_WM_TAG_VERSION" val="1.0"/>
  <p:tag name="KSO_WM_BEAUTIFY_FLAG" val="#wm#"/>
  <p:tag name="KSO_WM_UNIT_TEXT_FILL_FORE_SCHEMECOLOR_INDEX" val="14"/>
  <p:tag name="KSO_WM_UNIT_TEXT_FILL_TYPE" val="1"/>
  <p:tag name="REFSHAPE" val="931541132"/>
  <p:tag name="KSO_WM_UNIT_DIAGRAM_SCHEMECOLOR_ID" val="5"/>
  <p:tag name="KSO_WM_UNIT_USESOURCEFORMAT_APPLY" val="1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20200183_2*m_h_i*1_2_1"/>
  <p:tag name="KSO_WM_TEMPLATE_CATEGORY" val="diagram"/>
  <p:tag name="KSO_WM_TEMPLATE_INDEX" val="20200183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3"/>
  <p:tag name="KSO_WM_UNIT_TEXT_FILL_TYPE" val="1"/>
  <p:tag name="REFSHAPE" val="931542764"/>
  <p:tag name="KSO_WM_UNIT_DIAGRAM_SCHEMECOLOR_ID" val="5"/>
  <p:tag name="KSO_WM_UNIT_USESOURCEFORMAT_APPLY" val="1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48578636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48576460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4857768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676920644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5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48577956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88915460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88915460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48578636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48576460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48577684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diagram20199383_1"/>
  <p:tag name="KSO_WM_TEMPLATE_SUBCATEGORY" val="0"/>
  <p:tag name="KSO_WM_SLIDE_ITEM_CNT" val="4"/>
  <p:tag name="KSO_WM_SLIDE_INDEX" val="1"/>
  <p:tag name="KSO_WM_DIAGRAM_GROUP_CODE" val="m1-1"/>
  <p:tag name="KSO_WM_SLIDE_DIAGTYPE" val="m"/>
  <p:tag name="KSO_WM_TAG_VERSION" val="1.0"/>
  <p:tag name="KSO_WM_BEAUTIFY_FLAG" val="#wm#"/>
  <p:tag name="KSO_WM_TEMPLATE_CATEGORY" val="diagram"/>
  <p:tag name="KSO_WM_TEMPLATE_INDEX" val="20199383"/>
  <p:tag name="KSO_WM_SLIDE_LAYOUT" val="a_f_m"/>
  <p:tag name="KSO_WM_SLIDE_LAYOUT_CNT" val="1_3_1"/>
  <p:tag name="KSO_WM_SLIDE_TYPE" val="text"/>
  <p:tag name="KSO_WM_SLIDE_SUBTYPE" val="diag"/>
  <p:tag name="KSO_WM_SLIDE_SIZE" val="590.682*425.31"/>
  <p:tag name="KSO_WM_SLIDE_POSITION" val="328.483*70.1148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i"/>
  <p:tag name="KSO_WM_UNIT_INDEX" val="1"/>
  <p:tag name="KSO_WM_UNIT_ID" val="diagram20199383_1*i*1"/>
  <p:tag name="KSO_WM_TEMPLATE_CATEGORY" val="diagram"/>
  <p:tag name="KSO_WM_TEMPLATE_INDEX" val="20199383"/>
  <p:tag name="KSO_WM_UNIT_LAYERLEVEL" val="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4_1"/>
  <p:tag name="KSO_WM_UNIT_ID" val="diagram20199383_1*m_h_z*1_4_1"/>
  <p:tag name="KSO_WM_TEMPLATE_CATEGORY" val="diagram"/>
  <p:tag name="KSO_WM_TEMPLATE_INDEX" val="20199383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676924588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3_1"/>
  <p:tag name="KSO_WM_UNIT_ID" val="diagram20199383_1*m_h_z*1_3_1"/>
  <p:tag name="KSO_WM_TEMPLATE_CATEGORY" val="diagram"/>
  <p:tag name="KSO_WM_TEMPLATE_INDEX" val="20199383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z"/>
  <p:tag name="KSO_WM_UNIT_INDEX" val="1_2_1"/>
  <p:tag name="KSO_WM_UNIT_ID" val="diagram20199383_1*m_h_z*1_2_1"/>
  <p:tag name="KSO_WM_TEMPLATE_CATEGORY" val="diagram"/>
  <p:tag name="KSO_WM_TEMPLATE_INDEX" val="20199383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20199383_1*m_h_i*1_3_1"/>
  <p:tag name="KSO_WM_TEMPLATE_CATEGORY" val="diagram"/>
  <p:tag name="KSO_WM_TEMPLATE_INDEX" val="20199383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SHADOW_SCHEMECOLOR_INDEX" val="13"/>
  <p:tag name="KSO_WM_UNIT_USESOURCEFORMAT_APPLY" val="1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20199383_1*m_h_i*1_2_2"/>
  <p:tag name="KSO_WM_TEMPLATE_CATEGORY" val="diagram"/>
  <p:tag name="KSO_WM_TEMPLATE_INDEX" val="20199383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SHADOW_SCHEMECOLOR_INDEX" val="13"/>
  <p:tag name="KSO_WM_UNIT_USESOURCEFORMAT_APPLY" val="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20199383_1*m_h_i*1_1_1"/>
  <p:tag name="KSO_WM_TEMPLATE_CATEGORY" val="diagram"/>
  <p:tag name="KSO_WM_TEMPLATE_INDEX" val="20199383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SHADOW_SCHEMECOLOR_INDEX" val="13"/>
  <p:tag name="KSO_WM_UNIT_USESOURCEFORMAT_APPLY" val="1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2"/>
  <p:tag name="KSO_WM_UNIT_ID" val="diagram20199383_1*m_h_i*1_4_2"/>
  <p:tag name="KSO_WM_TEMPLATE_CATEGORY" val="diagram"/>
  <p:tag name="KSO_WM_TEMPLATE_INDEX" val="20199383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SHADOW_SCHEMECOLOR_INDEX" val="13"/>
  <p:tag name="KSO_WM_UNIT_USESOURCEFORMAT_APPLY" val="1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VALUE" val="434*434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d"/>
  <p:tag name="KSO_WM_UNIT_INDEX" val="1_1_1"/>
  <p:tag name="KSO_WM_UNIT_ID" val="diagram20199383_1*m_h_d*1_1_1"/>
  <p:tag name="KSO_WM_TEMPLATE_CATEGORY" val="diagram"/>
  <p:tag name="KSO_WM_TEMPLATE_INDEX" val="20199383"/>
  <p:tag name="KSO_WM_UNIT_LAYERLEVEL" val="1_1_1"/>
  <p:tag name="KSO_WM_TAG_VERSION" val="1.0"/>
  <p:tag name="KSO_WM_BEAUTIFY_FLAG" val="#wm#"/>
  <p:tag name="REFSHAPE" val="167083684"/>
  <p:tag name="KSO_WM_UNIT_USESOURCEFORMAT_APPLY" val="1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VALUE" val="434*434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d"/>
  <p:tag name="KSO_WM_UNIT_INDEX" val="1_2_1"/>
  <p:tag name="KSO_WM_UNIT_ID" val="diagram20199383_1*m_h_d*1_2_1"/>
  <p:tag name="KSO_WM_TEMPLATE_CATEGORY" val="diagram"/>
  <p:tag name="KSO_WM_TEMPLATE_INDEX" val="20199383"/>
  <p:tag name="KSO_WM_UNIT_LAYERLEVEL" val="1_1_1"/>
  <p:tag name="KSO_WM_TAG_VERSION" val="1.0"/>
  <p:tag name="KSO_WM_BEAUTIFY_FLAG" val="#wm#"/>
  <p:tag name="REFSHAPE" val="167081780"/>
  <p:tag name="KSO_WM_UNIT_USESOURCEFORMAT_APPLY" val="1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VALUE" val="434*434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d"/>
  <p:tag name="KSO_WM_UNIT_INDEX" val="1_4_1"/>
  <p:tag name="KSO_WM_UNIT_ID" val="diagram20199383_1*m_h_d*1_4_1"/>
  <p:tag name="KSO_WM_TEMPLATE_CATEGORY" val="diagram"/>
  <p:tag name="KSO_WM_TEMPLATE_INDEX" val="20199383"/>
  <p:tag name="KSO_WM_UNIT_LAYERLEVEL" val="1_1_1"/>
  <p:tag name="KSO_WM_TAG_VERSION" val="1.0"/>
  <p:tag name="KSO_WM_BEAUTIFY_FLAG" val="#wm#"/>
  <p:tag name="REFSHAPE" val="167079604"/>
  <p:tag name="KSO_WM_UNIT_USESOURCEFORMAT_APPLY" val="1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VALUE" val="434*434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d"/>
  <p:tag name="KSO_WM_UNIT_INDEX" val="1_3_1"/>
  <p:tag name="KSO_WM_UNIT_ID" val="diagram20199383_1*m_h_d*1_3_1"/>
  <p:tag name="KSO_WM_TEMPLATE_CATEGORY" val="diagram"/>
  <p:tag name="KSO_WM_TEMPLATE_INDEX" val="20199383"/>
  <p:tag name="KSO_WM_UNIT_LAYERLEVEL" val="1_1_1"/>
  <p:tag name="KSO_WM_TAG_VERSION" val="1.0"/>
  <p:tag name="KSO_WM_BEAUTIFY_FLAG" val="#wm#"/>
  <p:tag name="REFSHAPE" val="167079876"/>
  <p:tag name="KSO_WM_UNIT_USESOURCEFORMAT_APPLY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67692214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20199383_1*m_h_f*1_2_1"/>
  <p:tag name="KSO_WM_TEMPLATE_CATEGORY" val="diagram"/>
  <p:tag name="KSO_WM_TEMPLATE_INDEX" val="20199383"/>
  <p:tag name="KSO_WM_UNIT_LAYERLEVEL" val="1_1_1"/>
  <p:tag name="KSO_WM_TAG_VERSION" val="1.0"/>
  <p:tag name="KSO_WM_BEAUTIFY_FLAG" val="#wm#"/>
  <p:tag name="KSO_WM_UNIT_PRESET_TEXT" val="点击此处添加正文，文字是您思想的提炼，请尽量言简意赅的阐述观点。"/>
  <p:tag name="KSO_WM_UNIT_VALUE" val="36"/>
  <p:tag name="KSO_WM_UNIT_TEXT_FILL_FORE_SCHEMECOLOR_INDEX" val="13"/>
  <p:tag name="KSO_WM_UNIT_TEXT_FILL_TYPE" val="1"/>
  <p:tag name="KSO_WM_UNIT_USESOURCEFORMAT_APPLY" val="1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numdgm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4_1"/>
  <p:tag name="KSO_WM_UNIT_ID" val="diagram20199383_1*m_h_f*1_4_1"/>
  <p:tag name="KSO_WM_TEMPLATE_CATEGORY" val="diagram"/>
  <p:tag name="KSO_WM_TEMPLATE_INDEX" val="20199383"/>
  <p:tag name="KSO_WM_UNIT_LAYERLEVEL" val="1_1_1"/>
  <p:tag name="KSO_WM_TAG_VERSION" val="1.0"/>
  <p:tag name="KSO_WM_BEAUTIFY_FLAG" val="#wm#"/>
  <p:tag name="KSO_WM_UNIT_PRESET_TEXT" val="点击此处添加正文，文字是您思想的提炼，请尽量言简意赅的阐述观点。"/>
  <p:tag name="KSO_WM_UNIT_VALUE" val="36"/>
  <p:tag name="KSO_WM_UNIT_TEXT_FILL_FORE_SCHEMECOLOR_INDEX" val="13"/>
  <p:tag name="KSO_WM_UNIT_TEXT_FILL_TYPE" val="1"/>
  <p:tag name="KSO_WM_UNIT_USESOURCEFORMAT_APPLY" val="1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i"/>
  <p:tag name="KSO_WM_UNIT_INDEX" val="3"/>
  <p:tag name="KSO_WM_UNIT_ID" val="diagram20199383_1*i*3"/>
  <p:tag name="KSO_WM_TEMPLATE_CATEGORY" val="diagram"/>
  <p:tag name="KSO_WM_TEMPLATE_INDEX" val="20199383"/>
  <p:tag name="KSO_WM_UNIT_LAYERLEVEL" val="1"/>
  <p:tag name="KSO_WM_TAG_VERSION" val="1.0"/>
  <p:tag name="KSO_WM_BEAUTIFY_FLAG" val="#wm#"/>
  <p:tag name="KSO_WM_UNIT_FILL_FORE_SCHEMECOLOR_INDEX" val="16"/>
  <p:tag name="KSO_WM_UNIT_FILL_TYPE" val="1"/>
  <p:tag name="KSO_WM_UNIT_USESOURCEFORMAT_APPLY" val="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f"/>
  <p:tag name="KSO_WM_UNIT_INDEX" val="1"/>
  <p:tag name="KSO_WM_UNIT_ID" val="diagram20199383_1*f*1"/>
  <p:tag name="KSO_WM_TEMPLATE_CATEGORY" val="diagram"/>
  <p:tag name="KSO_WM_TEMPLATE_INDEX" val="20199383"/>
  <p:tag name="KSO_WM_UNIT_LAYERLEVEL" val="1"/>
  <p:tag name="KSO_WM_TAG_VERSION" val="1.0"/>
  <p:tag name="KSO_WM_BEAUTIFY_FLAG" val="#wm#"/>
  <p:tag name="KSO_WM_UNIT_PRESET_TEXT" val="点击此处添加正文；"/>
  <p:tag name="KSO_WM_UNIT_VALUE" val="13"/>
  <p:tag name="KSO_WM_UNIT_USESOURCEFORMAT_APPLY" val="1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f"/>
  <p:tag name="KSO_WM_UNIT_INDEX" val="2"/>
  <p:tag name="KSO_WM_UNIT_ID" val="diagram20199383_1*f*2"/>
  <p:tag name="KSO_WM_TEMPLATE_CATEGORY" val="diagram"/>
  <p:tag name="KSO_WM_TEMPLATE_INDEX" val="20199383"/>
  <p:tag name="KSO_WM_UNIT_LAYERLEVEL" val="1"/>
  <p:tag name="KSO_WM_TAG_VERSION" val="1.0"/>
  <p:tag name="KSO_WM_BEAUTIFY_FLAG" val="#wm#"/>
  <p:tag name="KSO_WM_UNIT_PRESET_TEXT" val="点击此处添加信息；"/>
  <p:tag name="KSO_WM_UNIT_VALUE" val="13"/>
  <p:tag name="KSO_WM_UNIT_USESOURCEFORMAT_APPLY" val="1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f"/>
  <p:tag name="KSO_WM_UNIT_INDEX" val="3"/>
  <p:tag name="KSO_WM_UNIT_ID" val="diagram20199383_1*f*3"/>
  <p:tag name="KSO_WM_TEMPLATE_CATEGORY" val="diagram"/>
  <p:tag name="KSO_WM_TEMPLATE_INDEX" val="20199383"/>
  <p:tag name="KSO_WM_UNIT_LAYERLEVEL" val="1"/>
  <p:tag name="KSO_WM_TAG_VERSION" val="1.0"/>
  <p:tag name="KSO_WM_BEAUTIFY_FLAG" val="#wm#"/>
  <p:tag name="KSO_WM_UNIT_PRESET_TEXT" val="文字是您思想的提炼；"/>
  <p:tag name="KSO_WM_UNIT_VALUE" val="13"/>
  <p:tag name="KSO_WM_UNIT_USESOURCEFORMAT_APPLY" val="1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48577956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48578636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48576460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4857768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676921596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5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48577956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88915460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88915460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88915460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48578636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48576460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48577684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4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743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676921868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332"/>
  <p:tag name="KSO_WM_UNIT_TYPE" val="m_i"/>
  <p:tag name="KSO_WM_UNIT_INDEX" val="1_1"/>
  <p:tag name="KSO_WM_UNIT_ID" val="diagram160332_4*m_i*1_1"/>
  <p:tag name="KSO_WM_UNIT_CLEAR" val="1"/>
  <p:tag name="KSO_WM_UNIT_LAYERLEVEL" val="1_1"/>
  <p:tag name="KSO_WM_DIAGRAM_GROUP_CODE" val="m1-1"/>
  <p:tag name="KSO_WM_UNIT_FILL_FORE_SCHEMECOLOR_INDEX" val="5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332"/>
  <p:tag name="KSO_WM_UNIT_TYPE" val="m_h_a"/>
  <p:tag name="KSO_WM_UNIT_INDEX" val="1_1_1"/>
  <p:tag name="KSO_WM_UNIT_ID" val="diagram160332_4*m_h_a*1_1_1"/>
  <p:tag name="KSO_WM_UNIT_CLEAR" val="1"/>
  <p:tag name="KSO_WM_UNIT_LAYERLEVEL" val="1_1_1"/>
  <p:tag name="KSO_WM_UNIT_VALUE" val="14"/>
  <p:tag name="KSO_WM_UNIT_HIGHLIGHT" val="0"/>
  <p:tag name="KSO_WM_UNIT_COMPATIBLE" val="0"/>
  <p:tag name="KSO_WM_DIAGRAM_GROUP_CODE" val="m1-1"/>
  <p:tag name="KSO_WM_UNIT_PRESET_TEXT" val="LOREM"/>
  <p:tag name="KSO_WM_UNIT_TEXT_FILL_FORE_SCHEMECOLOR_INDEX" val="13"/>
  <p:tag name="KSO_WM_UNIT_TEXT_FILL_TYPE" val="1"/>
  <p:tag name="KSO_WM_UNIT_USESOURCEFORMAT_APPLY" val="1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332"/>
  <p:tag name="KSO_WM_UNIT_TYPE" val="m_h_f"/>
  <p:tag name="KSO_WM_UNIT_INDEX" val="1_1_1"/>
  <p:tag name="KSO_WM_UNIT_ID" val="diagram160332_4*m_h_f*1_1_1"/>
  <p:tag name="KSO_WM_UNIT_CLEAR" val="1"/>
  <p:tag name="KSO_WM_UNIT_LAYERLEVEL" val="1_1_1"/>
  <p:tag name="KSO_WM_UNIT_VALUE" val="70"/>
  <p:tag name="KSO_WM_UNIT_HIGHLIGHT" val="0"/>
  <p:tag name="KSO_WM_UNIT_COMPATIBLE" val="0"/>
  <p:tag name="KSO_WM_UNIT_PRESET_TEXT_INDEX" val="4"/>
  <p:tag name="KSO_WM_UNIT_PRESET_TEXT_LEN" val="63"/>
  <p:tag name="KSO_WM_DIAGRAM_GROUP_CODE" val="m1-1"/>
  <p:tag name="KSO_WM_UNIT_TEXT_FILL_FORE_SCHEMECOLOR_INDEX" val="13"/>
  <p:tag name="KSO_WM_UNIT_TEXT_FILL_TYPE" val="1"/>
  <p:tag name="KSO_WM_UNIT_USESOURCEFORMAT_APPLY" val="1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332"/>
  <p:tag name="KSO_WM_UNIT_TYPE" val="m_i"/>
  <p:tag name="KSO_WM_UNIT_INDEX" val="1_2"/>
  <p:tag name="KSO_WM_UNIT_ID" val="diagram160332_4*m_i*1_2"/>
  <p:tag name="KSO_WM_UNIT_CLEAR" val="1"/>
  <p:tag name="KSO_WM_UNIT_LAYERLEVEL" val="1_1"/>
  <p:tag name="KSO_WM_DIAGRAM_GROUP_CODE" val="m1-1"/>
  <p:tag name="KSO_WM_UNIT_FILL_FORE_SCHEMECOLOR_INDEX" val="6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332"/>
  <p:tag name="KSO_WM_UNIT_TYPE" val="m_h_a"/>
  <p:tag name="KSO_WM_UNIT_INDEX" val="1_2_1"/>
  <p:tag name="KSO_WM_UNIT_ID" val="diagram160332_4*m_h_a*1_2_1"/>
  <p:tag name="KSO_WM_UNIT_CLEAR" val="1"/>
  <p:tag name="KSO_WM_UNIT_LAYERLEVEL" val="1_1_1"/>
  <p:tag name="KSO_WM_UNIT_VALUE" val="14"/>
  <p:tag name="KSO_WM_UNIT_HIGHLIGHT" val="0"/>
  <p:tag name="KSO_WM_UNIT_COMPATIBLE" val="0"/>
  <p:tag name="KSO_WM_DIAGRAM_GROUP_CODE" val="m1-1"/>
  <p:tag name="KSO_WM_UNIT_PRESET_TEXT" val="LOREM"/>
  <p:tag name="KSO_WM_UNIT_TEXT_FILL_FORE_SCHEMECOLOR_INDEX" val="13"/>
  <p:tag name="KSO_WM_UNIT_TEXT_FILL_TYPE" val="1"/>
  <p:tag name="KSO_WM_UNIT_USESOURCEFORMAT_APPLY" val="1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332"/>
  <p:tag name="KSO_WM_UNIT_TYPE" val="m_h_f"/>
  <p:tag name="KSO_WM_UNIT_INDEX" val="1_2_1"/>
  <p:tag name="KSO_WM_UNIT_ID" val="diagram160332_4*m_h_f*1_2_1"/>
  <p:tag name="KSO_WM_UNIT_CLEAR" val="1"/>
  <p:tag name="KSO_WM_UNIT_LAYERLEVEL" val="1_1_1"/>
  <p:tag name="KSO_WM_UNIT_VALUE" val="70"/>
  <p:tag name="KSO_WM_UNIT_HIGHLIGHT" val="0"/>
  <p:tag name="KSO_WM_UNIT_COMPATIBLE" val="0"/>
  <p:tag name="KSO_WM_UNIT_PRESET_TEXT_INDEX" val="4"/>
  <p:tag name="KSO_WM_UNIT_PRESET_TEXT_LEN" val="63"/>
  <p:tag name="KSO_WM_DIAGRAM_GROUP_CODE" val="m1-1"/>
  <p:tag name="KSO_WM_UNIT_TEXT_FILL_FORE_SCHEMECOLOR_INDEX" val="13"/>
  <p:tag name="KSO_WM_UNIT_TEXT_FILL_TYPE" val="1"/>
  <p:tag name="KSO_WM_UNIT_USESOURCEFORMAT_APPLY" val="1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332"/>
  <p:tag name="KSO_WM_UNIT_TYPE" val="m_i"/>
  <p:tag name="KSO_WM_UNIT_INDEX" val="1_3"/>
  <p:tag name="KSO_WM_UNIT_ID" val="diagram160332_4*m_i*1_3"/>
  <p:tag name="KSO_WM_UNIT_CLEAR" val="1"/>
  <p:tag name="KSO_WM_UNIT_LAYERLEVEL" val="1_1"/>
  <p:tag name="KSO_WM_DIAGRAM_GROUP_CODE" val="m1-1"/>
  <p:tag name="KSO_WM_UNIT_FILL_FORE_SCHEMECOLOR_INDEX" val="7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332"/>
  <p:tag name="KSO_WM_UNIT_TYPE" val="m_h_a"/>
  <p:tag name="KSO_WM_UNIT_INDEX" val="1_3_1"/>
  <p:tag name="KSO_WM_UNIT_ID" val="diagram160332_4*m_h_a*1_3_1"/>
  <p:tag name="KSO_WM_UNIT_CLEAR" val="1"/>
  <p:tag name="KSO_WM_UNIT_LAYERLEVEL" val="1_1_1"/>
  <p:tag name="KSO_WM_UNIT_VALUE" val="14"/>
  <p:tag name="KSO_WM_UNIT_HIGHLIGHT" val="0"/>
  <p:tag name="KSO_WM_UNIT_COMPATIBLE" val="0"/>
  <p:tag name="KSO_WM_DIAGRAM_GROUP_CODE" val="m1-1"/>
  <p:tag name="KSO_WM_UNIT_PRESET_TEXT" val="LOREM"/>
  <p:tag name="KSO_WM_UNIT_TEXT_FILL_FORE_SCHEMECOLOR_INDEX" val="13"/>
  <p:tag name="KSO_WM_UNIT_TEXT_FILL_TYPE" val="1"/>
  <p:tag name="KSO_WM_UNIT_USESOURCEFORMAT_APPLY" val="1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332"/>
  <p:tag name="KSO_WM_UNIT_TYPE" val="m_h_f"/>
  <p:tag name="KSO_WM_UNIT_INDEX" val="1_3_1"/>
  <p:tag name="KSO_WM_UNIT_ID" val="diagram160332_4*m_h_f*1_3_1"/>
  <p:tag name="KSO_WM_UNIT_CLEAR" val="1"/>
  <p:tag name="KSO_WM_UNIT_LAYERLEVEL" val="1_1_1"/>
  <p:tag name="KSO_WM_UNIT_VALUE" val="70"/>
  <p:tag name="KSO_WM_UNIT_HIGHLIGHT" val="0"/>
  <p:tag name="KSO_WM_UNIT_COMPATIBLE" val="0"/>
  <p:tag name="KSO_WM_UNIT_PRESET_TEXT_INDEX" val="4"/>
  <p:tag name="KSO_WM_UNIT_PRESET_TEXT_LEN" val="63"/>
  <p:tag name="KSO_WM_DIAGRAM_GROUP_CODE" val="m1-1"/>
  <p:tag name="KSO_WM_UNIT_TEXT_FILL_FORE_SCHEMECOLOR_INDEX" val="13"/>
  <p:tag name="KSO_WM_UNIT_TEXT_FILL_TYPE" val="1"/>
  <p:tag name="KSO_WM_UNIT_USESOURCEFORMAT_APPLY" val="1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332"/>
  <p:tag name="KSO_WM_UNIT_TYPE" val="m_i"/>
  <p:tag name="KSO_WM_UNIT_INDEX" val="1_4"/>
  <p:tag name="KSO_WM_UNIT_ID" val="diagram160332_4*m_i*1_4"/>
  <p:tag name="KSO_WM_UNIT_CLEAR" val="1"/>
  <p:tag name="KSO_WM_UNIT_LAYERLEVEL" val="1_1"/>
  <p:tag name="KSO_WM_DIAGRAM_GROUP_CODE" val="m1-1"/>
  <p:tag name="KSO_WM_UNIT_FILL_FORE_SCHEMECOLOR_INDEX" val="8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676922004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332"/>
  <p:tag name="KSO_WM_UNIT_TYPE" val="m_h_a"/>
  <p:tag name="KSO_WM_UNIT_INDEX" val="1_4_1"/>
  <p:tag name="KSO_WM_UNIT_ID" val="diagram160332_4*m_h_a*1_4_1"/>
  <p:tag name="KSO_WM_UNIT_CLEAR" val="1"/>
  <p:tag name="KSO_WM_UNIT_LAYERLEVEL" val="1_1_1"/>
  <p:tag name="KSO_WM_UNIT_VALUE" val="14"/>
  <p:tag name="KSO_WM_UNIT_HIGHLIGHT" val="0"/>
  <p:tag name="KSO_WM_UNIT_COMPATIBLE" val="0"/>
  <p:tag name="KSO_WM_DIAGRAM_GROUP_CODE" val="m1-1"/>
  <p:tag name="KSO_WM_UNIT_PRESET_TEXT" val="LOREM"/>
  <p:tag name="KSO_WM_UNIT_TEXT_FILL_FORE_SCHEMECOLOR_INDEX" val="13"/>
  <p:tag name="KSO_WM_UNIT_TEXT_FILL_TYPE" val="1"/>
  <p:tag name="KSO_WM_UNIT_USESOURCEFORMAT_APPLY" val="1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160332"/>
  <p:tag name="KSO_WM_UNIT_TYPE" val="m_h_f"/>
  <p:tag name="KSO_WM_UNIT_INDEX" val="1_4_1"/>
  <p:tag name="KSO_WM_UNIT_ID" val="diagram160332_4*m_h_f*1_4_1"/>
  <p:tag name="KSO_WM_UNIT_CLEAR" val="1"/>
  <p:tag name="KSO_WM_UNIT_LAYERLEVEL" val="1_1_1"/>
  <p:tag name="KSO_WM_UNIT_VALUE" val="70"/>
  <p:tag name="KSO_WM_UNIT_HIGHLIGHT" val="0"/>
  <p:tag name="KSO_WM_UNIT_COMPATIBLE" val="0"/>
  <p:tag name="KSO_WM_UNIT_PRESET_TEXT_INDEX" val="4"/>
  <p:tag name="KSO_WM_UNIT_PRESET_TEXT_LEN" val="63"/>
  <p:tag name="KSO_WM_DIAGRAM_GROUP_CODE" val="m1-1"/>
  <p:tag name="KSO_WM_UNIT_TEXT_FILL_FORE_SCHEMECOLOR_INDEX" val="13"/>
  <p:tag name="KSO_WM_UNIT_TEXT_FILL_TYPE" val="1"/>
  <p:tag name="KSO_WM_UNIT_USESOURCEFORMAT_APPLY" val="1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3764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2812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7572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4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7436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88915460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88915460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376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676926900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2812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7572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4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7436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88915460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88915460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3764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2812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7572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676926356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7436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88915460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88915460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3764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2812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7572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4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7436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88915460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8891546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676928668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3764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2812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7572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4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7436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88915460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3764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2812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7572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676926084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4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7436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88915460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88915460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3764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2812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7572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4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7436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8891546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676927444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88915460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3764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2812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7572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4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7436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88915460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3764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2812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757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676925948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4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7436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88915460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88915460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88915460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3764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2812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7572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4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743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676926628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0604"/>
  <p:tag name="KSO_WM_UNIT_TYPE" val="m_h_a"/>
  <p:tag name="KSO_WM_UNIT_INDEX" val="1_1_1"/>
  <p:tag name="KSO_WM_UNIT_LAYERLEVEL" val="1_1_1"/>
  <p:tag name="KSO_WM_UNIT_VALUE" val="3"/>
  <p:tag name="KSO_WM_UNIT_HIGHLIGHT" val="0"/>
  <p:tag name="KSO_WM_UNIT_COMPATIBLE" val="0"/>
  <p:tag name="KSO_WM_UNIT_CLEAR" val="0"/>
  <p:tag name="KSO_WM_DIAGRAM_GROUP_CODE" val="m1-1"/>
  <p:tag name="KSO_WM_UNIT_ID" val="diagram20170604_3*m_h_a*1_1_1"/>
  <p:tag name="KSO_WM_UNIT_PRESET_TEXT" val="LOREN"/>
  <p:tag name="KSO_WM_UNIT_TEXT_FILL_FORE_SCHEMECOLOR_INDEX" val="14"/>
  <p:tag name="KSO_WM_UNIT_TEXT_FILL_TYPE" val="1"/>
  <p:tag name="KSO_WM_UNIT_USESOURCEFORMAT_APPLY" val="1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0604"/>
  <p:tag name="KSO_WM_UNIT_TYPE" val="m_h_a"/>
  <p:tag name="KSO_WM_UNIT_INDEX" val="1_2_1"/>
  <p:tag name="KSO_WM_UNIT_LAYERLEVEL" val="1_1_1"/>
  <p:tag name="KSO_WM_UNIT_VALUE" val="3"/>
  <p:tag name="KSO_WM_UNIT_HIGHLIGHT" val="0"/>
  <p:tag name="KSO_WM_UNIT_COMPATIBLE" val="0"/>
  <p:tag name="KSO_WM_UNIT_CLEAR" val="0"/>
  <p:tag name="KSO_WM_DIAGRAM_GROUP_CODE" val="m1-1"/>
  <p:tag name="KSO_WM_UNIT_ID" val="diagram20170604_3*m_h_a*1_2_1"/>
  <p:tag name="KSO_WM_UNIT_PRESET_TEXT" val="LOREN"/>
  <p:tag name="KSO_WM_UNIT_TEXT_FILL_FORE_SCHEMECOLOR_INDEX" val="14"/>
  <p:tag name="KSO_WM_UNIT_TEXT_FILL_TYPE" val="1"/>
  <p:tag name="KSO_WM_UNIT_USESOURCEFORMAT_APPLY" val="1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0604"/>
  <p:tag name="KSO_WM_UNIT_TYPE" val="m_h_a"/>
  <p:tag name="KSO_WM_UNIT_INDEX" val="1_4_1"/>
  <p:tag name="KSO_WM_UNIT_LAYERLEVEL" val="1_1_1"/>
  <p:tag name="KSO_WM_UNIT_VALUE" val="3"/>
  <p:tag name="KSO_WM_UNIT_HIGHLIGHT" val="0"/>
  <p:tag name="KSO_WM_UNIT_COMPATIBLE" val="0"/>
  <p:tag name="KSO_WM_UNIT_CLEAR" val="0"/>
  <p:tag name="KSO_WM_DIAGRAM_GROUP_CODE" val="m1-1"/>
  <p:tag name="KSO_WM_UNIT_ID" val="diagram20170604_3*m_h_a*1_4_1"/>
  <p:tag name="KSO_WM_UNIT_PRESET_TEXT" val="LOREN"/>
  <p:tag name="KSO_WM_UNIT_TEXT_FILL_FORE_SCHEMECOLOR_INDEX" val="14"/>
  <p:tag name="KSO_WM_UNIT_TEXT_FILL_TYPE" val="1"/>
  <p:tag name="KSO_WM_UNIT_USESOURCEFORMAT_APPLY" val="1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0604"/>
  <p:tag name="KSO_WM_UNIT_TYPE" val="m_h_a"/>
  <p:tag name="KSO_WM_UNIT_INDEX" val="1_3_1"/>
  <p:tag name="KSO_WM_UNIT_LAYERLEVEL" val="1_1_1"/>
  <p:tag name="KSO_WM_UNIT_VALUE" val="3"/>
  <p:tag name="KSO_WM_UNIT_HIGHLIGHT" val="0"/>
  <p:tag name="KSO_WM_UNIT_COMPATIBLE" val="0"/>
  <p:tag name="KSO_WM_UNIT_CLEAR" val="0"/>
  <p:tag name="KSO_WM_DIAGRAM_GROUP_CODE" val="m1-1"/>
  <p:tag name="KSO_WM_UNIT_ID" val="diagram20170604_3*m_h_a*1_3_1"/>
  <p:tag name="KSO_WM_UNIT_PRESET_TEXT" val="LOREN"/>
  <p:tag name="KSO_WM_UNIT_TEXT_FILL_FORE_SCHEMECOLOR_INDEX" val="14"/>
  <p:tag name="KSO_WM_UNIT_TEXT_FILL_TYPE" val="1"/>
  <p:tag name="KSO_WM_UNIT_USESOURCEFORMAT_APPLY" val="1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0604"/>
  <p:tag name="KSO_WM_UNIT_TYPE" val="m_h_f"/>
  <p:tag name="KSO_WM_UNIT_INDEX" val="1_1_1"/>
  <p:tag name="KSO_WM_UNIT_LAYERLEVEL" val="1_1_1"/>
  <p:tag name="KSO_WM_UNIT_VALUE" val="40"/>
  <p:tag name="KSO_WM_UNIT_HIGHLIGHT" val="0"/>
  <p:tag name="KSO_WM_UNIT_COMPATIBLE" val="0"/>
  <p:tag name="KSO_WM_UNIT_CLEAR" val="0"/>
  <p:tag name="KSO_WM_DIAGRAM_GROUP_CODE" val="m1-1"/>
  <p:tag name="KSO_WM_UNIT_ID" val="diagram20170604_3*m_h_f*1_1_1"/>
  <p:tag name="KSO_WM_UNIT_PRESET_TEXT" val="Lorem ipsum dolor sit amet, consectetur adipisicing elit.Lorem ipsum dolor"/>
  <p:tag name="KSO_WM_UNIT_TEXT_FILL_FORE_SCHEMECOLOR_INDEX" val="16"/>
  <p:tag name="KSO_WM_UNIT_TEXT_FILL_TYPE" val="1"/>
  <p:tag name="KSO_WM_UNIT_USESOURCEFORMAT_APPLY" val="1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0604"/>
  <p:tag name="KSO_WM_UNIT_TYPE" val="m_h_f"/>
  <p:tag name="KSO_WM_UNIT_INDEX" val="1_2_1"/>
  <p:tag name="KSO_WM_UNIT_LAYERLEVEL" val="1_1_1"/>
  <p:tag name="KSO_WM_UNIT_VALUE" val="36"/>
  <p:tag name="KSO_WM_UNIT_HIGHLIGHT" val="0"/>
  <p:tag name="KSO_WM_UNIT_COMPATIBLE" val="0"/>
  <p:tag name="KSO_WM_UNIT_CLEAR" val="0"/>
  <p:tag name="KSO_WM_DIAGRAM_GROUP_CODE" val="m1-1"/>
  <p:tag name="KSO_WM_UNIT_ID" val="diagram20170604_3*m_h_f*1_2_1"/>
  <p:tag name="KSO_WM_UNIT_PRESET_TEXT" val="Lorem ipsum dolor sit amet, consectetur adipisicing elit.Lorem ipsum dolor"/>
  <p:tag name="KSO_WM_UNIT_TEXT_FILL_FORE_SCHEMECOLOR_INDEX" val="16"/>
  <p:tag name="KSO_WM_UNIT_TEXT_FILL_TYPE" val="1"/>
  <p:tag name="KSO_WM_UNIT_USESOURCEFORMAT_APPLY" val="1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0604"/>
  <p:tag name="KSO_WM_UNIT_TYPE" val="m_h_f"/>
  <p:tag name="KSO_WM_UNIT_INDEX" val="1_3_1"/>
  <p:tag name="KSO_WM_UNIT_LAYERLEVEL" val="1_1_1"/>
  <p:tag name="KSO_WM_UNIT_VALUE" val="40"/>
  <p:tag name="KSO_WM_UNIT_HIGHLIGHT" val="0"/>
  <p:tag name="KSO_WM_UNIT_COMPATIBLE" val="0"/>
  <p:tag name="KSO_WM_UNIT_CLEAR" val="0"/>
  <p:tag name="KSO_WM_DIAGRAM_GROUP_CODE" val="m1-1"/>
  <p:tag name="KSO_WM_UNIT_ID" val="diagram20170604_3*m_h_f*1_3_1"/>
  <p:tag name="KSO_WM_UNIT_PRESET_TEXT" val="Lorem ipsum dolor sit amet, consectetur adipisicing elit.Lorem ipsum dolor"/>
  <p:tag name="KSO_WM_UNIT_TEXT_FILL_FORE_SCHEMECOLOR_INDEX" val="16"/>
  <p:tag name="KSO_WM_UNIT_TEXT_FILL_TYPE" val="1"/>
  <p:tag name="KSO_WM_UNIT_USESOURCEFORMAT_APPLY" val="1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0604"/>
  <p:tag name="KSO_WM_UNIT_TYPE" val="m_h_f"/>
  <p:tag name="KSO_WM_UNIT_INDEX" val="1_4_1"/>
  <p:tag name="KSO_WM_UNIT_LAYERLEVEL" val="1_1_1"/>
  <p:tag name="KSO_WM_UNIT_VALUE" val="40"/>
  <p:tag name="KSO_WM_UNIT_HIGHLIGHT" val="0"/>
  <p:tag name="KSO_WM_UNIT_COMPATIBLE" val="0"/>
  <p:tag name="KSO_WM_UNIT_CLEAR" val="0"/>
  <p:tag name="KSO_WM_DIAGRAM_GROUP_CODE" val="m1-1"/>
  <p:tag name="KSO_WM_UNIT_ID" val="diagram20170604_3*m_h_f*1_4_1"/>
  <p:tag name="KSO_WM_UNIT_PRESET_TEXT" val="Lorem ipsum dolor sit amet, consectetur adipisicing elit.Lorem ipsum dolor"/>
  <p:tag name="KSO_WM_UNIT_TEXT_FILL_FORE_SCHEMECOLOR_INDEX" val="16"/>
  <p:tag name="KSO_WM_UNIT_TEXT_FILL_TYPE" val="1"/>
  <p:tag name="KSO_WM_UNIT_USESOURCEFORMAT_APPLY" val="1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0604"/>
  <p:tag name="KSO_WM_UNIT_TYPE" val="m_i"/>
  <p:tag name="KSO_WM_UNIT_INDEX" val="1_16"/>
  <p:tag name="KSO_WM_UNIT_ID" val="diagram20170604_3*m_i*1_16"/>
  <p:tag name="KSO_WM_UNIT_LAYERLEVEL" val="1_1"/>
  <p:tag name="KSO_WM_DIAGRAM_GROUP_CODE" val="m1-1"/>
  <p:tag name="KSO_WM_UNIT_LINE_FORE_SCHEMECOLOR_INDEX" val="14"/>
  <p:tag name="KSO_WM_UNIT_LINE_FILL_TYPE" val="2"/>
  <p:tag name="KSO_WM_UNIT_USESOURCEFORMAT_APPLY" val="1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0604"/>
  <p:tag name="KSO_WM_UNIT_TYPE" val="m_i"/>
  <p:tag name="KSO_WM_UNIT_INDEX" val="1_15"/>
  <p:tag name="KSO_WM_UNIT_ID" val="diagram20170604_3*m_i*1_15"/>
  <p:tag name="KSO_WM_UNIT_LAYERLEVEL" val="1_1"/>
  <p:tag name="KSO_WM_DIAGRAM_GROUP_CODE" val="m1-1"/>
  <p:tag name="KSO_WM_UNIT_LINE_FORE_SCHEMECOLOR_INDEX" val="14"/>
  <p:tag name="KSO_WM_UNIT_LINE_FILL_TYPE" val="2"/>
  <p:tag name="KSO_WM_UNIT_USESOURCEFORMAT_APPLY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676926764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0604"/>
  <p:tag name="KSO_WM_UNIT_TYPE" val="m_i"/>
  <p:tag name="KSO_WM_UNIT_INDEX" val="1_14"/>
  <p:tag name="KSO_WM_UNIT_ID" val="diagram20170604_3*m_i*1_14"/>
  <p:tag name="KSO_WM_UNIT_LAYERLEVEL" val="1_1"/>
  <p:tag name="KSO_WM_DIAGRAM_GROUP_CODE" val="m1-1"/>
  <p:tag name="KSO_WM_UNIT_LINE_FORE_SCHEMECOLOR_INDEX" val="14"/>
  <p:tag name="KSO_WM_UNIT_LINE_FILL_TYPE" val="2"/>
  <p:tag name="KSO_WM_UNIT_USESOURCEFORMAT_APPLY" val="1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0604"/>
  <p:tag name="KSO_WM_UNIT_TYPE" val="m_i"/>
  <p:tag name="KSO_WM_UNIT_INDEX" val="1_12"/>
  <p:tag name="KSO_WM_UNIT_ID" val="diagram20170604_3*m_i*1_12"/>
  <p:tag name="KSO_WM_UNIT_LAYERLEVEL" val="1_1"/>
  <p:tag name="KSO_WM_DIAGRAM_GROUP_CODE" val="m1-1"/>
  <p:tag name="KSO_WM_UNIT_LINE_FORE_SCHEMECOLOR_INDEX" val="14"/>
  <p:tag name="KSO_WM_UNIT_LINE_FILL_TYPE" val="2"/>
  <p:tag name="KSO_WM_UNIT_USESOURCEFORMAT_APPLY" val="1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0604"/>
  <p:tag name="KSO_WM_UNIT_TYPE" val="m_i"/>
  <p:tag name="KSO_WM_UNIT_INDEX" val="1_13"/>
  <p:tag name="KSO_WM_UNIT_ID" val="diagram20170604_3*m_i*1_13"/>
  <p:tag name="KSO_WM_UNIT_LAYERLEVEL" val="1_1"/>
  <p:tag name="KSO_WM_DIAGRAM_GROUP_CODE" val="m1-1"/>
  <p:tag name="KSO_WM_UNIT_LINE_FORE_SCHEMECOLOR_INDEX" val="14"/>
  <p:tag name="KSO_WM_UNIT_LINE_FILL_TYPE" val="2"/>
  <p:tag name="KSO_WM_UNIT_USESOURCEFORMAT_APPLY" val="1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0604"/>
  <p:tag name="KSO_WM_UNIT_TYPE" val="m_h_i"/>
  <p:tag name="KSO_WM_UNIT_INDEX" val="1_1_1"/>
  <p:tag name="KSO_WM_UNIT_ID" val="diagram20170604_3*m_h_i*1_1_1"/>
  <p:tag name="KSO_WM_UNIT_LAYERLEVEL" val="1_1_1"/>
  <p:tag name="KSO_WM_DIAGRAM_GROUP_CODE" val="m1-1"/>
  <p:tag name="KSO_WM_UNIT_USESOURCEFORMAT_APPLY" val="1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0604"/>
  <p:tag name="KSO_WM_UNIT_TYPE" val="m_h_i"/>
  <p:tag name="KSO_WM_UNIT_INDEX" val="1_2_1"/>
  <p:tag name="KSO_WM_UNIT_ID" val="diagram20170604_3*m_h_i*1_2_1"/>
  <p:tag name="KSO_WM_UNIT_LAYERLEVEL" val="1_1_1"/>
  <p:tag name="KSO_WM_DIAGRAM_GROUP_CODE" val="m1-1"/>
  <p:tag name="KSO_WM_UNIT_USESOURCEFORMAT_APPLY" val="1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0604"/>
  <p:tag name="KSO_WM_UNIT_TYPE" val="m_h_i"/>
  <p:tag name="KSO_WM_UNIT_INDEX" val="1_3_1"/>
  <p:tag name="KSO_WM_UNIT_ID" val="diagram20170604_3*m_h_i*1_3_1"/>
  <p:tag name="KSO_WM_UNIT_LAYERLEVEL" val="1_1_1"/>
  <p:tag name="KSO_WM_DIAGRAM_GROUP_CODE" val="m1-1"/>
  <p:tag name="KSO_WM_UNIT_USESOURCEFORMAT_APPLY" val="1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70604"/>
  <p:tag name="KSO_WM_UNIT_TYPE" val="m_h_i"/>
  <p:tag name="KSO_WM_UNIT_INDEX" val="1_4_1"/>
  <p:tag name="KSO_WM_UNIT_ID" val="diagram20170604_3*m_h_i*1_4_1"/>
  <p:tag name="KSO_WM_UNIT_LAYERLEVEL" val="1_1_1"/>
  <p:tag name="KSO_WM_DIAGRAM_GROUP_CODE" val="m1-1"/>
  <p:tag name="KSO_WM_UNIT_USESOURCEFORMAT_APPLY" val="1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708e92ca-b213-4d6a-99ad-3fa19be93d3b}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3764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281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676927580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7572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5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676925676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676927716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4538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926,&quot;width&quot;:1944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676925132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5148836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5148958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5148850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5149054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51490676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5149394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5149666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5149516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5149652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5149530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5149407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151494484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349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199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498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52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485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4172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5124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390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3628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322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403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240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158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172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5668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FSHAPE" val="461235532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EMPLATE_CATEGORY" val="diagram"/>
  <p:tag name="KSO_WM_TEMPLATE_INDEX" val="2019938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EMPLATE_CATEGORY" val="diagram"/>
  <p:tag name="KSO_WM_TEMPLATE_INDEX" val="2019938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SUBCATEGORY" val="0"/>
  <p:tag name="KSO_WM_TAG_VERSION" val="1.0"/>
  <p:tag name="KSO_WM_BEAUTIFY_FLAG" val="#wm#"/>
  <p:tag name="KSO_WM_TEMPLATE_CATEGORY" val="diagram"/>
  <p:tag name="KSO_WM_TEMPLATE_INDEX" val="20199383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BACKGROUND_MASK_FLAG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01">
      <a:dk1>
        <a:srgbClr val="000000"/>
      </a:dk1>
      <a:lt1>
        <a:sysClr val="window" lastClr="FFFFFF"/>
      </a:lt1>
      <a:dk2>
        <a:srgbClr val="4D576B"/>
      </a:dk2>
      <a:lt2>
        <a:srgbClr val="E7E6E6"/>
      </a:lt2>
      <a:accent1>
        <a:srgbClr val="1F74AD"/>
      </a:accent1>
      <a:accent2>
        <a:srgbClr val="3498DB"/>
      </a:accent2>
      <a:accent3>
        <a:srgbClr val="1AA3AA"/>
      </a:accent3>
      <a:accent4>
        <a:srgbClr val="69A35B"/>
      </a:accent4>
      <a:accent5>
        <a:srgbClr val="9BBB59"/>
      </a:accent5>
      <a:accent6>
        <a:srgbClr val="FFC000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2807</Words>
  <Application>Microsoft Office PowerPoint</Application>
  <PresentationFormat>自定义</PresentationFormat>
  <Paragraphs>234</Paragraphs>
  <Slides>25</Slides>
  <Notes>23</Notes>
  <HiddenSlides>1</HiddenSlides>
  <MMClips>0</MMClips>
  <ScaleCrop>false</ScaleCrop>
  <HeadingPairs>
    <vt:vector size="4" baseType="variant">
      <vt:variant>
        <vt:lpstr>主题</vt:lpstr>
      </vt:variant>
      <vt:variant>
        <vt:i4>5</vt:i4>
      </vt:variant>
      <vt:variant>
        <vt:lpstr>幻灯片标题</vt:lpstr>
      </vt:variant>
      <vt:variant>
        <vt:i4>25</vt:i4>
      </vt:variant>
    </vt:vector>
  </HeadingPairs>
  <TitlesOfParts>
    <vt:vector size="30" baseType="lpstr">
      <vt:lpstr>Office 主题</vt:lpstr>
      <vt:lpstr>2_Office 主题</vt:lpstr>
      <vt:lpstr>3_Office 主题</vt:lpstr>
      <vt:lpstr>4_Office 主题</vt:lpstr>
      <vt:lpstr>Office 主题​​</vt:lpstr>
      <vt:lpstr>中古时期的欧洲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user</cp:lastModifiedBy>
  <cp:revision>567</cp:revision>
  <dcterms:created xsi:type="dcterms:W3CDTF">2017-02-20T10:02:00Z</dcterms:created>
  <dcterms:modified xsi:type="dcterms:W3CDTF">2020-04-04T01:58:09Z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2052-11.1.0.9440</vt:lpwstr>
  </property>
</Properties>
</file>