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55" r:id="rId2"/>
    <p:sldId id="396" r:id="rId3"/>
    <p:sldId id="349" r:id="rId4"/>
    <p:sldId id="259" r:id="rId5"/>
    <p:sldId id="456" r:id="rId6"/>
    <p:sldId id="427" r:id="rId7"/>
    <p:sldId id="461" r:id="rId8"/>
    <p:sldId id="465" r:id="rId9"/>
    <p:sldId id="468" r:id="rId10"/>
    <p:sldId id="469" r:id="rId11"/>
    <p:sldId id="470" r:id="rId12"/>
    <p:sldId id="471" r:id="rId13"/>
    <p:sldId id="477" r:id="rId14"/>
    <p:sldId id="483" r:id="rId15"/>
    <p:sldId id="486" r:id="rId16"/>
    <p:sldId id="484" r:id="rId17"/>
    <p:sldId id="485" r:id="rId18"/>
    <p:sldId id="487" r:id="rId19"/>
    <p:sldId id="494" r:id="rId20"/>
    <p:sldId id="493" r:id="rId21"/>
    <p:sldId id="492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03704" y="1495832"/>
            <a:ext cx="5147640" cy="1855090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第一课   历史和人民的选择</a:t>
            </a:r>
            <a:br>
              <a:rPr lang="en-US" altLang="zh-CN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第二框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中国共产党领导人民</a:t>
            </a:r>
            <a:b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站起来、富起来、强起来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30601" y="103416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3704" y="3506077"/>
            <a:ext cx="4979254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  李丽莲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王立军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刘曙光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468726"/>
            <a:ext cx="9021056" cy="461810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基本制度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1956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年底，我国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社会主义改造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社会经济结构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发生了根本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生产资料公有制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已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社会主义基本制度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在我国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，从而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为我国逐步走向国家富强、人民幸福，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为当代中国的一切发展进步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根本政治前提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制度基础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60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76840"/>
            <a:ext cx="9021056" cy="49946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社会主义基本制度的确立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完成了中华民族有史以来最为广泛而深刻的社会变革。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但是，社会主义基本制度确立之后，在中国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社会主义，并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可走，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如同革命一样，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中进行艰苦的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②初步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，取得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在社会主义建设的初步实践中，中国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了独立的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比较完整的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工业体系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国民经济体系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教育、科学、文化、国防等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有了很大的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逐步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81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560934"/>
            <a:ext cx="9021056" cy="45258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中国共产党领导人民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艰辛探索社会主义建设道路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所取得的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物质成就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历史经验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为后来的改革开放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了坚实的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14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25968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改革开放是决定当代中国命运的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关键抉择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第二目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民富国强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09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116989"/>
            <a:ext cx="8859690" cy="4955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改革开放是决定当代中国命运的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关键抉择</a:t>
            </a: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1978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月，党的十一届三中全会开启了改革开放的历史新时期。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是决定当代中国命运的关键抉择。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作出实行改革开放的历史性决策，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是基于对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党和国家前途命运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深刻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把握，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是基于对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社会主义革命和建设实践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深刻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总结，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是基于对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时代潮流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深刻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洞察，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是基于对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人民群众期盼和需要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深刻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体悟。</a:t>
            </a:r>
          </a:p>
          <a:p>
            <a:pPr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改革开放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是当代中国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最鲜明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特色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是我们党在新的历史时期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最鲜明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旗帜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是当代中国共产党人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最鲜明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品格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1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116989"/>
            <a:ext cx="8859690" cy="4585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改革开放是决定当代中国命运的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关键抉择</a:t>
            </a:r>
          </a:p>
          <a:p>
            <a:pPr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改革开放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决定当代中国命运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的关键一招，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决定实现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“两个一百年” 奋斗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、实现中华民族伟大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的关键一招。</a:t>
            </a:r>
          </a:p>
          <a:p>
            <a:pPr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是我们党在新的时代条件下带领人民进行的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新的伟大革命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改革开放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是当代中国发展进步的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活力之源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是党和人民事业大踏步赶上时代的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重要法宝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大势所趋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人心所向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停顿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倒退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没有出路。</a:t>
            </a:r>
            <a:endParaRPr lang="zh-CN" altLang="en-US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53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78568"/>
            <a:ext cx="8951899" cy="3908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①进一步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使中国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起来、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起来，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的自我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社会主义新的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生机活力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当代中国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发展进步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和发展党的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性，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党始终走在时代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14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216881"/>
            <a:ext cx="8859690" cy="48320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改革开放的伟大实践，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极大地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了社会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社会发展活力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了广大人民群众的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人民生活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显著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综合国力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显著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显著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这是中国共产党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对中华民族和中国人民作出的伟大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历史贡献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90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25968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中国特色社会主义进入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中国特色社会主义进入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新时代的伟大意义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历史的、人民的、正确的选择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第三目   进入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踏上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新征程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069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2" y="731711"/>
            <a:ext cx="9021056" cy="2431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中国特色社会主义进入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中国共产党团结带领全国人民，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经过长期努力，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推动中国特色社会主义进入了新时代，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我国发展站在了新的历史方位上。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FE8F9AE9-C3C3-44C0-840A-F2885694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第三目   进入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踏上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新征程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77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5" y="209254"/>
            <a:ext cx="8667589" cy="482514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第一课  历史和人民的选择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b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 中华人民共和国成立前</a:t>
            </a:r>
            <a:b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各种政治力量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 中国共产党领导人民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站起来、富起来、强起来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2" y="63201"/>
            <a:ext cx="9013372" cy="4955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中国特色社会主义进入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新时代的伟大意义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意味着近代以来久经磨难的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迎来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了从站起来、富起来到强起来的</a:t>
            </a:r>
            <a:r>
              <a:rPr lang="zh-CN" altLang="en-US" sz="2200" b="1" dirty="0">
                <a:solidFill>
                  <a:srgbClr val="008000"/>
                </a:solidFill>
                <a:latin typeface="+mn-ea"/>
                <a:ea typeface="+mn-ea"/>
              </a:rPr>
              <a:t>伟大飞跃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迎来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了实现中华民族伟大复兴的</a:t>
            </a:r>
            <a:r>
              <a:rPr lang="zh-CN" altLang="en-US" sz="2200" b="1" dirty="0">
                <a:solidFill>
                  <a:srgbClr val="008000"/>
                </a:solidFill>
                <a:latin typeface="+mn-ea"/>
                <a:ea typeface="+mn-ea"/>
              </a:rPr>
              <a:t>光明前景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在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中华人民共和国发展史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上、在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中华民族发展史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上具有重大意义。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意味着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科学社会主义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世纪的中国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焕发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出强大生机活力， 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在世界上高高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举起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了中国特色社会主义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伟大旗帜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世界社会主义发展史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上具有重大意义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意味着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中国特色社会主义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道路、理论、制度、文化不断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拓展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了发展中国家走向现代化的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途径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，给世界上那些既希望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加快发展又希望保持自身独立性的国家和民族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提供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了全新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选择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为解决人类问题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  <a:ea typeface="+mn-ea"/>
              </a:rPr>
              <a:t>贡献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中国智慧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中国方案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人类社会发展史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上具有重大意义。</a:t>
            </a:r>
            <a:endParaRPr lang="zh-CN" altLang="en-US" sz="2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3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216881"/>
            <a:ext cx="8859690" cy="48782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历史的、人民的、正确的选择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11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中国共产党成立以来的不平凡历程，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充满着苦难与辉煌、曲折与胜利。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在中国特色社会主义新时代，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党领导中国人民踏上了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决胜全面建成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小康社会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基本实现社会主义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全面建设社会主义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现代化强国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的新征程。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实践充分证明，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由中国共产党领导中华民族实现伟大复兴，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历史的选择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人民的选择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正确的选择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03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95" y="235178"/>
            <a:ext cx="8566483" cy="391645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第二框  中国共产党领导人民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   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站起来、富起来、强起来</a:t>
            </a:r>
          </a:p>
          <a:p>
            <a:pPr eaLnBrk="1" hangingPunct="1"/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一、建立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新中国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中国人民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站起来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二、实行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走向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民富国强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三、走进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踏上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新征程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第二框  知识结构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4" y="821964"/>
            <a:ext cx="1087767" cy="3725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</a:p>
          <a:p>
            <a:pPr algn="ctr"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中国共产党领导人民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站起来富起来强起来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454470" y="218698"/>
            <a:ext cx="185710" cy="16881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4009"/>
            <a:ext cx="522826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中华人民共和国成立的伟大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1192270" y="999045"/>
            <a:ext cx="126037" cy="33900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71" y="712864"/>
            <a:ext cx="2142235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dirty="0"/>
              <a:t>建立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新中国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/>
              <a:t>中国人民站起来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28" y="2594857"/>
            <a:ext cx="2109039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实行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/>
              <a:t>走向民富国强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27" y="4025782"/>
            <a:ext cx="2109039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进入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新时代 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r>
              <a:rPr lang="zh-CN" altLang="en-US" sz="2200" dirty="0"/>
              <a:t>踏上新征程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3" y="472276"/>
            <a:ext cx="522826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完成民主革命任务，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1360225"/>
            <a:ext cx="522826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BE1360B-0F62-452D-B488-34DD08F1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5" y="1808123"/>
            <a:ext cx="52282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5.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000" dirty="0"/>
              <a:t>改革开放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3478896" y="2459699"/>
            <a:ext cx="161284" cy="104055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75F181F-705B-457C-AB68-C9D7C448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7" y="3751649"/>
            <a:ext cx="523612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1.</a:t>
            </a:r>
            <a:r>
              <a:rPr lang="zh-CN" altLang="en-US" sz="2000" dirty="0"/>
              <a:t>中国特色社会主义进入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7CE8625D-4410-476E-B906-3DFD7D94B1DF}"/>
              </a:ext>
            </a:extLst>
          </p:cNvPr>
          <p:cNvSpPr/>
          <p:nvPr/>
        </p:nvSpPr>
        <p:spPr>
          <a:xfrm>
            <a:off x="3478896" y="3909104"/>
            <a:ext cx="161284" cy="941243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AC72C755-94F0-4498-8C72-860E43B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638471"/>
            <a:ext cx="523612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dirty="0"/>
              <a:t>3.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中国共产党领导是</a:t>
            </a:r>
            <a:r>
              <a:rPr lang="zh-CN" altLang="en-US" sz="1800" dirty="0"/>
              <a:t>历史的人民的正确的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4351E21-A02E-4651-923B-5EB7D842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912919"/>
            <a:ext cx="522826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完成社会主义改造，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sz="2000" b="1" dirty="0"/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182" y="2338272"/>
            <a:ext cx="523611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改革开放是决定当代中国命运的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关键抉择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188" y="2779886"/>
            <a:ext cx="523611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改革开放的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182" y="3216609"/>
            <a:ext cx="523612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改革开放的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1329B64E-C7F0-4246-AEA3-96A2758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3" y="4195060"/>
            <a:ext cx="523612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中国特色社会主义进入新时代的伟大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</p:spTree>
    <p:extLst>
      <p:ext uri="{BB962C8B-B14F-4D97-AF65-F5344CB8AC3E}">
        <p14:creationId xmlns:p14="http://schemas.microsoft.com/office/powerpoint/2010/main" val="182741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892" y="0"/>
            <a:ext cx="8982636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学习</a:t>
            </a: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要求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733925-9697-4355-B80F-3AEEB998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" y="576302"/>
            <a:ext cx="9044108" cy="45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94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中华人民共和国成立的伟大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完成民主革命任务，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完成社会主义改造，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奠定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建立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新中国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中国人民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站起来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38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中华人民共和国成立的伟大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由新民主主义向社会主义的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并在社会主义道路上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中华民族的伟大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创造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政治前提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实现了中国从几千年封建专政政治向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人民民主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的伟大飞跃，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宣告中国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人民当家作主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的时代已经到来，具有五千多年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文明历史的中华民族从此进入了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发展进步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历史新纪元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0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近代中国的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基本国情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95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677892"/>
            <a:ext cx="9021056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完成民主革命遗留任务，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1949——1952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在着重完成包括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土地改革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镇压反革命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等在内的民主革命遗留任务的同时，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中国共产党领导人民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致力于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被长期战争破坏了的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国民经济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9845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208" y="591671"/>
            <a:ext cx="8928847" cy="44874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完成社会主义改造，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过渡时期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总路线总任务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（经济）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1953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月，党中央提出：“从中华人民共和国成立，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到社会主义改造基本完成，这是一个过渡时期。党在这个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过渡时期的总路线和总任务，是要在一个相当长的时期内，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逐步实现国家的社会主义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，并逐步实现国家对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和对资本主义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社会主义改造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颁布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我国第一部社会主义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（政治）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1954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年，第一届全国人民代表大会第一次会议召开，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我国第一部社会主义宪法颁布，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这是我国在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民主政治建设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方面取得的新成就。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3750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1608</Words>
  <Application>Microsoft Office PowerPoint</Application>
  <PresentationFormat>全屏显示(16:9)</PresentationFormat>
  <Paragraphs>199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仿宋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《政治与法治》第2课时 第一课   历史和人民的选择 第二框   中国共产党领导人民           站起来、富起来、强起来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189</cp:revision>
  <dcterms:created xsi:type="dcterms:W3CDTF">2020-02-01T11:21:51Z</dcterms:created>
  <dcterms:modified xsi:type="dcterms:W3CDTF">2020-04-09T03:54:28Z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