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1"/>
    <p:sldMasterId id="2147483778" r:id="rId2"/>
    <p:sldMasterId id="2147483790" r:id="rId3"/>
  </p:sldMasterIdLst>
  <p:notesMasterIdLst>
    <p:notesMasterId r:id="rId24"/>
  </p:notesMasterIdLst>
  <p:sldIdLst>
    <p:sldId id="274"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2" r:id="rId21"/>
    <p:sldId id="285" r:id="rId22"/>
    <p:sldId id="284" r:id="rId23"/>
  </p:sldIdLst>
  <p:sldSz cx="9529763" cy="5360988"/>
  <p:notesSz cx="6858000" cy="9144000"/>
  <p:defaultTextStyle>
    <a:defPPr>
      <a:defRPr lang="zh-CN"/>
    </a:defPPr>
    <a:lvl1pPr marL="0" algn="l" defTabSz="543962" rtl="0" eaLnBrk="1" latinLnBrk="0" hangingPunct="1">
      <a:defRPr sz="1071" kern="1200">
        <a:solidFill>
          <a:schemeClr val="tx1"/>
        </a:solidFill>
        <a:latin typeface="+mn-lt"/>
        <a:ea typeface="+mn-ea"/>
        <a:cs typeface="+mn-cs"/>
      </a:defRPr>
    </a:lvl1pPr>
    <a:lvl2pPr marL="271981" algn="l" defTabSz="543962" rtl="0" eaLnBrk="1" latinLnBrk="0" hangingPunct="1">
      <a:defRPr sz="1071" kern="1200">
        <a:solidFill>
          <a:schemeClr val="tx1"/>
        </a:solidFill>
        <a:latin typeface="+mn-lt"/>
        <a:ea typeface="+mn-ea"/>
        <a:cs typeface="+mn-cs"/>
      </a:defRPr>
    </a:lvl2pPr>
    <a:lvl3pPr marL="543962" algn="l" defTabSz="543962" rtl="0" eaLnBrk="1" latinLnBrk="0" hangingPunct="1">
      <a:defRPr sz="1071" kern="1200">
        <a:solidFill>
          <a:schemeClr val="tx1"/>
        </a:solidFill>
        <a:latin typeface="+mn-lt"/>
        <a:ea typeface="+mn-ea"/>
        <a:cs typeface="+mn-cs"/>
      </a:defRPr>
    </a:lvl3pPr>
    <a:lvl4pPr marL="815944" algn="l" defTabSz="543962" rtl="0" eaLnBrk="1" latinLnBrk="0" hangingPunct="1">
      <a:defRPr sz="1071" kern="1200">
        <a:solidFill>
          <a:schemeClr val="tx1"/>
        </a:solidFill>
        <a:latin typeface="+mn-lt"/>
        <a:ea typeface="+mn-ea"/>
        <a:cs typeface="+mn-cs"/>
      </a:defRPr>
    </a:lvl4pPr>
    <a:lvl5pPr marL="1088421" algn="l" defTabSz="543962" rtl="0" eaLnBrk="1" latinLnBrk="0" hangingPunct="1">
      <a:defRPr sz="1071" kern="1200">
        <a:solidFill>
          <a:schemeClr val="tx1"/>
        </a:solidFill>
        <a:latin typeface="+mn-lt"/>
        <a:ea typeface="+mn-ea"/>
        <a:cs typeface="+mn-cs"/>
      </a:defRPr>
    </a:lvl5pPr>
    <a:lvl6pPr marL="1360402" algn="l" defTabSz="543962" rtl="0" eaLnBrk="1" latinLnBrk="0" hangingPunct="1">
      <a:defRPr sz="1071" kern="1200">
        <a:solidFill>
          <a:schemeClr val="tx1"/>
        </a:solidFill>
        <a:latin typeface="+mn-lt"/>
        <a:ea typeface="+mn-ea"/>
        <a:cs typeface="+mn-cs"/>
      </a:defRPr>
    </a:lvl6pPr>
    <a:lvl7pPr marL="1632383" algn="l" defTabSz="543962" rtl="0" eaLnBrk="1" latinLnBrk="0" hangingPunct="1">
      <a:defRPr sz="1071" kern="1200">
        <a:solidFill>
          <a:schemeClr val="tx1"/>
        </a:solidFill>
        <a:latin typeface="+mn-lt"/>
        <a:ea typeface="+mn-ea"/>
        <a:cs typeface="+mn-cs"/>
      </a:defRPr>
    </a:lvl7pPr>
    <a:lvl8pPr marL="1904364" algn="l" defTabSz="543962" rtl="0" eaLnBrk="1" latinLnBrk="0" hangingPunct="1">
      <a:defRPr sz="1071" kern="1200">
        <a:solidFill>
          <a:schemeClr val="tx1"/>
        </a:solidFill>
        <a:latin typeface="+mn-lt"/>
        <a:ea typeface="+mn-ea"/>
        <a:cs typeface="+mn-cs"/>
      </a:defRPr>
    </a:lvl8pPr>
    <a:lvl9pPr marL="2176346" algn="l" defTabSz="543962" rtl="0" eaLnBrk="1" latinLnBrk="0" hangingPunct="1">
      <a:defRPr sz="1071"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7"/>
    <p:restoredTop sz="95794"/>
  </p:normalViewPr>
  <p:slideViewPr>
    <p:cSldViewPr snapToGrid="0" snapToObjects="1">
      <p:cViewPr>
        <p:scale>
          <a:sx n="98" d="100"/>
          <a:sy n="98" d="100"/>
        </p:scale>
        <p:origin x="-336" y="-18"/>
      </p:cViewPr>
      <p:guideLst>
        <p:guide orient="horz" pos="1688"/>
        <p:guide pos="30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77B4B-9CA3-0D49-A8E3-DC9E62CC37C7}" type="datetimeFigureOut">
              <a:rPr kumimoji="1" lang="zh-CN" altLang="en-US" smtClean="0"/>
              <a:t>2020/3/31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4AB8C9-DBA9-AE4E-A2E9-300511BBC26A}" type="slidenum">
              <a:rPr kumimoji="1" lang="zh-CN" altLang="en-US" smtClean="0"/>
              <a:t>‹#›</a:t>
            </a:fld>
            <a:endParaRPr kumimoji="1" lang="zh-CN" altLang="en-US"/>
          </a:p>
        </p:txBody>
      </p:sp>
    </p:spTree>
    <p:extLst>
      <p:ext uri="{BB962C8B-B14F-4D97-AF65-F5344CB8AC3E}">
        <p14:creationId xmlns:p14="http://schemas.microsoft.com/office/powerpoint/2010/main" val="1831079372"/>
      </p:ext>
    </p:extLst>
  </p:cSld>
  <p:clrMap bg1="lt1" tx1="dk1" bg2="lt2" tx2="dk2" accent1="accent1" accent2="accent2" accent3="accent3" accent4="accent4" accent5="accent5" accent6="accent6" hlink="hlink" folHlink="folHlink"/>
  <p:notesStyle>
    <a:lvl1pPr marL="0" algn="l" defTabSz="714695" rtl="0" eaLnBrk="1" latinLnBrk="0" hangingPunct="1">
      <a:defRPr sz="938" kern="1200">
        <a:solidFill>
          <a:schemeClr val="tx1"/>
        </a:solidFill>
        <a:latin typeface="+mn-lt"/>
        <a:ea typeface="+mn-ea"/>
        <a:cs typeface="+mn-cs"/>
      </a:defRPr>
    </a:lvl1pPr>
    <a:lvl2pPr marL="357348" algn="l" defTabSz="714695" rtl="0" eaLnBrk="1" latinLnBrk="0" hangingPunct="1">
      <a:defRPr sz="938" kern="1200">
        <a:solidFill>
          <a:schemeClr val="tx1"/>
        </a:solidFill>
        <a:latin typeface="+mn-lt"/>
        <a:ea typeface="+mn-ea"/>
        <a:cs typeface="+mn-cs"/>
      </a:defRPr>
    </a:lvl2pPr>
    <a:lvl3pPr marL="714695" algn="l" defTabSz="714695" rtl="0" eaLnBrk="1" latinLnBrk="0" hangingPunct="1">
      <a:defRPr sz="938" kern="1200">
        <a:solidFill>
          <a:schemeClr val="tx1"/>
        </a:solidFill>
        <a:latin typeface="+mn-lt"/>
        <a:ea typeface="+mn-ea"/>
        <a:cs typeface="+mn-cs"/>
      </a:defRPr>
    </a:lvl3pPr>
    <a:lvl4pPr marL="1072043" algn="l" defTabSz="714695" rtl="0" eaLnBrk="1" latinLnBrk="0" hangingPunct="1">
      <a:defRPr sz="938" kern="1200">
        <a:solidFill>
          <a:schemeClr val="tx1"/>
        </a:solidFill>
        <a:latin typeface="+mn-lt"/>
        <a:ea typeface="+mn-ea"/>
        <a:cs typeface="+mn-cs"/>
      </a:defRPr>
    </a:lvl4pPr>
    <a:lvl5pPr marL="1429390" algn="l" defTabSz="714695" rtl="0" eaLnBrk="1" latinLnBrk="0" hangingPunct="1">
      <a:defRPr sz="938" kern="1200">
        <a:solidFill>
          <a:schemeClr val="tx1"/>
        </a:solidFill>
        <a:latin typeface="+mn-lt"/>
        <a:ea typeface="+mn-ea"/>
        <a:cs typeface="+mn-cs"/>
      </a:defRPr>
    </a:lvl5pPr>
    <a:lvl6pPr marL="1786738" algn="l" defTabSz="714695" rtl="0" eaLnBrk="1" latinLnBrk="0" hangingPunct="1">
      <a:defRPr sz="938" kern="1200">
        <a:solidFill>
          <a:schemeClr val="tx1"/>
        </a:solidFill>
        <a:latin typeface="+mn-lt"/>
        <a:ea typeface="+mn-ea"/>
        <a:cs typeface="+mn-cs"/>
      </a:defRPr>
    </a:lvl6pPr>
    <a:lvl7pPr marL="2144085" algn="l" defTabSz="714695" rtl="0" eaLnBrk="1" latinLnBrk="0" hangingPunct="1">
      <a:defRPr sz="938" kern="1200">
        <a:solidFill>
          <a:schemeClr val="tx1"/>
        </a:solidFill>
        <a:latin typeface="+mn-lt"/>
        <a:ea typeface="+mn-ea"/>
        <a:cs typeface="+mn-cs"/>
      </a:defRPr>
    </a:lvl7pPr>
    <a:lvl8pPr marL="2501433" algn="l" defTabSz="714695" rtl="0" eaLnBrk="1" latinLnBrk="0" hangingPunct="1">
      <a:defRPr sz="938" kern="1200">
        <a:solidFill>
          <a:schemeClr val="tx1"/>
        </a:solidFill>
        <a:latin typeface="+mn-lt"/>
        <a:ea typeface="+mn-ea"/>
        <a:cs typeface="+mn-cs"/>
      </a:defRPr>
    </a:lvl8pPr>
    <a:lvl9pPr marL="2858780" algn="l" defTabSz="714695" rtl="0" eaLnBrk="1" latinLnBrk="0" hangingPunct="1">
      <a:defRPr sz="9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8463" y="1243013"/>
            <a:ext cx="5964237" cy="33559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1</a:t>
            </a:fld>
            <a:endParaRPr lang="zh-CN" altLang="en-US"/>
          </a:p>
        </p:txBody>
      </p:sp>
    </p:spTree>
    <p:extLst>
      <p:ext uri="{BB962C8B-B14F-4D97-AF65-F5344CB8AC3E}">
        <p14:creationId xmlns:p14="http://schemas.microsoft.com/office/powerpoint/2010/main" val="391221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8463" y="1243013"/>
            <a:ext cx="5964237" cy="33559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20</a:t>
            </a:fld>
            <a:endParaRPr lang="zh-CN" altLang="en-US"/>
          </a:p>
        </p:txBody>
      </p:sp>
    </p:spTree>
    <p:extLst>
      <p:ext uri="{BB962C8B-B14F-4D97-AF65-F5344CB8AC3E}">
        <p14:creationId xmlns:p14="http://schemas.microsoft.com/office/powerpoint/2010/main" val="399893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91221" y="877367"/>
            <a:ext cx="7147322" cy="1866418"/>
          </a:xfrm>
        </p:spPr>
        <p:txBody>
          <a:bodyPr anchor="b"/>
          <a:lstStyle>
            <a:lvl1pPr algn="ctr">
              <a:defRPr sz="3518"/>
            </a:lvl1pPr>
          </a:lstStyle>
          <a:p>
            <a:r>
              <a:rPr lang="zh-CN" altLang="en-US"/>
              <a:t>单击此处编辑母版标题样式</a:t>
            </a:r>
            <a:endParaRPr lang="en-US" dirty="0"/>
          </a:p>
        </p:txBody>
      </p:sp>
      <p:sp>
        <p:nvSpPr>
          <p:cNvPr id="3" name="Subtitle 2"/>
          <p:cNvSpPr>
            <a:spLocks noGrp="1"/>
          </p:cNvSpPr>
          <p:nvPr>
            <p:ph type="subTitle" idx="1"/>
          </p:nvPr>
        </p:nvSpPr>
        <p:spPr>
          <a:xfrm>
            <a:off x="1191221" y="2815760"/>
            <a:ext cx="7147322" cy="1294331"/>
          </a:xfrm>
        </p:spPr>
        <p:txBody>
          <a:bodyPr/>
          <a:lstStyle>
            <a:lvl1pPr marL="0" indent="0" algn="ctr">
              <a:buNone/>
              <a:defRPr sz="1406"/>
            </a:lvl1pPr>
            <a:lvl2pPr marL="268165" indent="0" algn="ctr">
              <a:buNone/>
              <a:defRPr sz="1174"/>
            </a:lvl2pPr>
            <a:lvl3pPr marL="535854" indent="0" algn="ctr">
              <a:buNone/>
              <a:defRPr sz="1054"/>
            </a:lvl3pPr>
            <a:lvl4pPr marL="804019" indent="0" algn="ctr">
              <a:buNone/>
              <a:defRPr sz="938"/>
            </a:lvl4pPr>
            <a:lvl5pPr marL="1072184" indent="0" algn="ctr">
              <a:buNone/>
              <a:defRPr sz="938"/>
            </a:lvl5pPr>
            <a:lvl6pPr marL="1339873" indent="0" algn="ctr">
              <a:buNone/>
              <a:defRPr sz="938"/>
            </a:lvl6pPr>
            <a:lvl7pPr marL="1608037" indent="0" algn="ctr">
              <a:buNone/>
              <a:defRPr sz="938"/>
            </a:lvl7pPr>
            <a:lvl8pPr marL="1876203" indent="0" algn="ctr">
              <a:buNone/>
              <a:defRPr sz="938"/>
            </a:lvl8pPr>
            <a:lvl9pPr marL="2143891" indent="0" algn="ctr">
              <a:buNone/>
              <a:defRPr sz="938"/>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5051922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51001936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738" y="285423"/>
            <a:ext cx="2054855" cy="454319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55172" y="285423"/>
            <a:ext cx="6045443" cy="454319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133906769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91221" y="877367"/>
            <a:ext cx="7147322" cy="1866418"/>
          </a:xfrm>
        </p:spPr>
        <p:txBody>
          <a:bodyPr anchor="b"/>
          <a:lstStyle>
            <a:lvl1pPr algn="ctr">
              <a:defRPr sz="3518"/>
            </a:lvl1pPr>
          </a:lstStyle>
          <a:p>
            <a:r>
              <a:rPr lang="zh-CN" altLang="en-US"/>
              <a:t>单击此处编辑母版标题样式</a:t>
            </a:r>
            <a:endParaRPr lang="en-US" dirty="0"/>
          </a:p>
        </p:txBody>
      </p:sp>
      <p:sp>
        <p:nvSpPr>
          <p:cNvPr id="3" name="Subtitle 2"/>
          <p:cNvSpPr>
            <a:spLocks noGrp="1"/>
          </p:cNvSpPr>
          <p:nvPr>
            <p:ph type="subTitle" idx="1"/>
          </p:nvPr>
        </p:nvSpPr>
        <p:spPr>
          <a:xfrm>
            <a:off x="1191221" y="2815760"/>
            <a:ext cx="7147322" cy="1294331"/>
          </a:xfrm>
        </p:spPr>
        <p:txBody>
          <a:bodyPr/>
          <a:lstStyle>
            <a:lvl1pPr marL="0" indent="0" algn="ctr">
              <a:buNone/>
              <a:defRPr sz="1406"/>
            </a:lvl1pPr>
            <a:lvl2pPr marL="268165" indent="0" algn="ctr">
              <a:buNone/>
              <a:defRPr sz="1174"/>
            </a:lvl2pPr>
            <a:lvl3pPr marL="535854" indent="0" algn="ctr">
              <a:buNone/>
              <a:defRPr sz="1054"/>
            </a:lvl3pPr>
            <a:lvl4pPr marL="804019" indent="0" algn="ctr">
              <a:buNone/>
              <a:defRPr sz="938"/>
            </a:lvl4pPr>
            <a:lvl5pPr marL="1072184" indent="0" algn="ctr">
              <a:buNone/>
              <a:defRPr sz="938"/>
            </a:lvl5pPr>
            <a:lvl6pPr marL="1339873" indent="0" algn="ctr">
              <a:buNone/>
              <a:defRPr sz="938"/>
            </a:lvl6pPr>
            <a:lvl7pPr marL="1608037" indent="0" algn="ctr">
              <a:buNone/>
              <a:defRPr sz="938"/>
            </a:lvl7pPr>
            <a:lvl8pPr marL="1876203" indent="0" algn="ctr">
              <a:buNone/>
              <a:defRPr sz="938"/>
            </a:lvl8pPr>
            <a:lvl9pPr marL="2143891" indent="0" algn="ctr">
              <a:buNone/>
              <a:defRPr sz="938"/>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3237277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9839375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50208" y="1336526"/>
            <a:ext cx="8219421" cy="2230022"/>
          </a:xfrm>
        </p:spPr>
        <p:txBody>
          <a:bodyPr anchor="b"/>
          <a:lstStyle>
            <a:lvl1pPr>
              <a:defRPr sz="3518"/>
            </a:lvl1pPr>
          </a:lstStyle>
          <a:p>
            <a:r>
              <a:rPr lang="zh-CN" altLang="en-US"/>
              <a:t>单击此处编辑母版标题样式</a:t>
            </a:r>
            <a:endParaRPr lang="en-US" dirty="0"/>
          </a:p>
        </p:txBody>
      </p:sp>
      <p:sp>
        <p:nvSpPr>
          <p:cNvPr id="3" name="Text Placeholder 2"/>
          <p:cNvSpPr>
            <a:spLocks noGrp="1"/>
          </p:cNvSpPr>
          <p:nvPr>
            <p:ph type="body" idx="1"/>
          </p:nvPr>
        </p:nvSpPr>
        <p:spPr>
          <a:xfrm>
            <a:off x="650208" y="3587645"/>
            <a:ext cx="8219421" cy="1172716"/>
          </a:xfrm>
        </p:spPr>
        <p:txBody>
          <a:bodyPr/>
          <a:lstStyle>
            <a:lvl1pPr marL="0" indent="0">
              <a:buNone/>
              <a:defRPr sz="1406">
                <a:solidFill>
                  <a:schemeClr val="tx1">
                    <a:tint val="75000"/>
                  </a:schemeClr>
                </a:solidFill>
              </a:defRPr>
            </a:lvl1pPr>
            <a:lvl2pPr marL="268165" indent="0">
              <a:buNone/>
              <a:defRPr sz="1174">
                <a:solidFill>
                  <a:schemeClr val="tx1">
                    <a:tint val="75000"/>
                  </a:schemeClr>
                </a:solidFill>
              </a:defRPr>
            </a:lvl2pPr>
            <a:lvl3pPr marL="535854" indent="0">
              <a:buNone/>
              <a:defRPr sz="1054">
                <a:solidFill>
                  <a:schemeClr val="tx1">
                    <a:tint val="75000"/>
                  </a:schemeClr>
                </a:solidFill>
              </a:defRPr>
            </a:lvl3pPr>
            <a:lvl4pPr marL="804019" indent="0">
              <a:buNone/>
              <a:defRPr sz="938">
                <a:solidFill>
                  <a:schemeClr val="tx1">
                    <a:tint val="75000"/>
                  </a:schemeClr>
                </a:solidFill>
              </a:defRPr>
            </a:lvl4pPr>
            <a:lvl5pPr marL="1072184" indent="0">
              <a:buNone/>
              <a:defRPr sz="938">
                <a:solidFill>
                  <a:schemeClr val="tx1">
                    <a:tint val="75000"/>
                  </a:schemeClr>
                </a:solidFill>
              </a:defRPr>
            </a:lvl5pPr>
            <a:lvl6pPr marL="1339873" indent="0">
              <a:buNone/>
              <a:defRPr sz="938">
                <a:solidFill>
                  <a:schemeClr val="tx1">
                    <a:tint val="75000"/>
                  </a:schemeClr>
                </a:solidFill>
              </a:defRPr>
            </a:lvl6pPr>
            <a:lvl7pPr marL="1608037" indent="0">
              <a:buNone/>
              <a:defRPr sz="938">
                <a:solidFill>
                  <a:schemeClr val="tx1">
                    <a:tint val="75000"/>
                  </a:schemeClr>
                </a:solidFill>
              </a:defRPr>
            </a:lvl7pPr>
            <a:lvl8pPr marL="1876203" indent="0">
              <a:buNone/>
              <a:defRPr sz="938">
                <a:solidFill>
                  <a:schemeClr val="tx1">
                    <a:tint val="75000"/>
                  </a:schemeClr>
                </a:solidFill>
              </a:defRPr>
            </a:lvl8pPr>
            <a:lvl9pPr marL="2143891" indent="0">
              <a:buNone/>
              <a:defRPr sz="938">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41311855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55171" y="1427115"/>
            <a:ext cx="4050149" cy="340149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824443" y="1427115"/>
            <a:ext cx="4050149" cy="340149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39154328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56412" y="285425"/>
            <a:ext cx="8219421" cy="1036210"/>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56414" y="1314187"/>
            <a:ext cx="4031536" cy="644063"/>
          </a:xfrm>
        </p:spPr>
        <p:txBody>
          <a:bodyPr anchor="b"/>
          <a:lstStyle>
            <a:lvl1pPr marL="0" indent="0">
              <a:buNone/>
              <a:defRPr sz="1406" b="1"/>
            </a:lvl1pPr>
            <a:lvl2pPr marL="268165" indent="0">
              <a:buNone/>
              <a:defRPr sz="1174" b="1"/>
            </a:lvl2pPr>
            <a:lvl3pPr marL="535854" indent="0">
              <a:buNone/>
              <a:defRPr sz="1054" b="1"/>
            </a:lvl3pPr>
            <a:lvl4pPr marL="804019" indent="0">
              <a:buNone/>
              <a:defRPr sz="938" b="1"/>
            </a:lvl4pPr>
            <a:lvl5pPr marL="1072184" indent="0">
              <a:buNone/>
              <a:defRPr sz="938" b="1"/>
            </a:lvl5pPr>
            <a:lvl6pPr marL="1339873" indent="0">
              <a:buNone/>
              <a:defRPr sz="938" b="1"/>
            </a:lvl6pPr>
            <a:lvl7pPr marL="1608037" indent="0">
              <a:buNone/>
              <a:defRPr sz="938" b="1"/>
            </a:lvl7pPr>
            <a:lvl8pPr marL="1876203" indent="0">
              <a:buNone/>
              <a:defRPr sz="938" b="1"/>
            </a:lvl8pPr>
            <a:lvl9pPr marL="2143891" indent="0">
              <a:buNone/>
              <a:defRPr sz="938" b="1"/>
            </a:lvl9pPr>
          </a:lstStyle>
          <a:p>
            <a:pPr lvl="0"/>
            <a:r>
              <a:rPr lang="zh-CN" altLang="en-US"/>
              <a:t>单击此处编辑母版文本样式</a:t>
            </a:r>
          </a:p>
        </p:txBody>
      </p:sp>
      <p:sp>
        <p:nvSpPr>
          <p:cNvPr id="4" name="Content Placeholder 3"/>
          <p:cNvSpPr>
            <a:spLocks noGrp="1"/>
          </p:cNvSpPr>
          <p:nvPr>
            <p:ph sz="half" idx="2"/>
          </p:nvPr>
        </p:nvSpPr>
        <p:spPr>
          <a:xfrm>
            <a:off x="656414" y="1958251"/>
            <a:ext cx="4031536" cy="288029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824444" y="1314187"/>
            <a:ext cx="4051391" cy="644063"/>
          </a:xfrm>
        </p:spPr>
        <p:txBody>
          <a:bodyPr anchor="b"/>
          <a:lstStyle>
            <a:lvl1pPr marL="0" indent="0">
              <a:buNone/>
              <a:defRPr sz="1406" b="1"/>
            </a:lvl1pPr>
            <a:lvl2pPr marL="268165" indent="0">
              <a:buNone/>
              <a:defRPr sz="1174" b="1"/>
            </a:lvl2pPr>
            <a:lvl3pPr marL="535854" indent="0">
              <a:buNone/>
              <a:defRPr sz="1054" b="1"/>
            </a:lvl3pPr>
            <a:lvl4pPr marL="804019" indent="0">
              <a:buNone/>
              <a:defRPr sz="938" b="1"/>
            </a:lvl4pPr>
            <a:lvl5pPr marL="1072184" indent="0">
              <a:buNone/>
              <a:defRPr sz="938" b="1"/>
            </a:lvl5pPr>
            <a:lvl6pPr marL="1339873" indent="0">
              <a:buNone/>
              <a:defRPr sz="938" b="1"/>
            </a:lvl6pPr>
            <a:lvl7pPr marL="1608037" indent="0">
              <a:buNone/>
              <a:defRPr sz="938" b="1"/>
            </a:lvl7pPr>
            <a:lvl8pPr marL="1876203" indent="0">
              <a:buNone/>
              <a:defRPr sz="938" b="1"/>
            </a:lvl8pPr>
            <a:lvl9pPr marL="2143891" indent="0">
              <a:buNone/>
              <a:defRPr sz="938" b="1"/>
            </a:lvl9pPr>
          </a:lstStyle>
          <a:p>
            <a:pPr lvl="0"/>
            <a:r>
              <a:rPr lang="zh-CN" altLang="en-US"/>
              <a:t>单击此处编辑母版文本样式</a:t>
            </a:r>
          </a:p>
        </p:txBody>
      </p:sp>
      <p:sp>
        <p:nvSpPr>
          <p:cNvPr id="6" name="Content Placeholder 5"/>
          <p:cNvSpPr>
            <a:spLocks noGrp="1"/>
          </p:cNvSpPr>
          <p:nvPr>
            <p:ph sz="quarter" idx="4"/>
          </p:nvPr>
        </p:nvSpPr>
        <p:spPr>
          <a:xfrm>
            <a:off x="4824444" y="1958251"/>
            <a:ext cx="4051391" cy="288029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31254229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17386898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4401728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56415" y="357399"/>
            <a:ext cx="3073596" cy="1250897"/>
          </a:xfrm>
        </p:spPr>
        <p:txBody>
          <a:bodyPr anchor="b"/>
          <a:lstStyle>
            <a:lvl1pPr>
              <a:defRPr sz="1875"/>
            </a:lvl1pPr>
          </a:lstStyle>
          <a:p>
            <a:r>
              <a:rPr lang="zh-CN" altLang="en-US"/>
              <a:t>单击此处编辑母版标题样式</a:t>
            </a:r>
            <a:endParaRPr lang="en-US" dirty="0"/>
          </a:p>
        </p:txBody>
      </p:sp>
      <p:sp>
        <p:nvSpPr>
          <p:cNvPr id="3" name="Content Placeholder 2"/>
          <p:cNvSpPr>
            <a:spLocks noGrp="1"/>
          </p:cNvSpPr>
          <p:nvPr>
            <p:ph idx="1"/>
          </p:nvPr>
        </p:nvSpPr>
        <p:spPr>
          <a:xfrm>
            <a:off x="4051390" y="771885"/>
            <a:ext cx="4824443" cy="3809776"/>
          </a:xfrm>
        </p:spPr>
        <p:txBody>
          <a:bodyPr/>
          <a:lstStyle>
            <a:lvl1pPr>
              <a:defRPr sz="1875"/>
            </a:lvl1pPr>
            <a:lvl2pPr>
              <a:defRPr sz="1643"/>
            </a:lvl2pPr>
            <a:lvl3pPr>
              <a:defRPr sz="1406"/>
            </a:lvl3pPr>
            <a:lvl4pPr>
              <a:defRPr sz="1174"/>
            </a:lvl4pPr>
            <a:lvl5pPr>
              <a:defRPr sz="1174"/>
            </a:lvl5pPr>
            <a:lvl6pPr>
              <a:defRPr sz="1174"/>
            </a:lvl6pPr>
            <a:lvl7pPr>
              <a:defRPr sz="1174"/>
            </a:lvl7pPr>
            <a:lvl8pPr>
              <a:defRPr sz="1174"/>
            </a:lvl8pPr>
            <a:lvl9pPr>
              <a:defRPr sz="1174"/>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56415" y="1608298"/>
            <a:ext cx="3073596" cy="2979567"/>
          </a:xfrm>
        </p:spPr>
        <p:txBody>
          <a:bodyPr/>
          <a:lstStyle>
            <a:lvl1pPr marL="0" indent="0">
              <a:buNone/>
              <a:defRPr sz="938"/>
            </a:lvl1pPr>
            <a:lvl2pPr marL="268165" indent="0">
              <a:buNone/>
              <a:defRPr sz="821"/>
            </a:lvl2pPr>
            <a:lvl3pPr marL="535854" indent="0">
              <a:buNone/>
              <a:defRPr sz="705"/>
            </a:lvl3pPr>
            <a:lvl4pPr marL="804019" indent="0">
              <a:buNone/>
              <a:defRPr sz="585"/>
            </a:lvl4pPr>
            <a:lvl5pPr marL="1072184" indent="0">
              <a:buNone/>
              <a:defRPr sz="585"/>
            </a:lvl5pPr>
            <a:lvl6pPr marL="1339873" indent="0">
              <a:buNone/>
              <a:defRPr sz="585"/>
            </a:lvl6pPr>
            <a:lvl7pPr marL="1608037" indent="0">
              <a:buNone/>
              <a:defRPr sz="585"/>
            </a:lvl7pPr>
            <a:lvl8pPr marL="1876203" indent="0">
              <a:buNone/>
              <a:defRPr sz="585"/>
            </a:lvl8pPr>
            <a:lvl9pPr marL="2143891" indent="0">
              <a:buNone/>
              <a:defRPr sz="58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333343887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31785162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56415" y="357399"/>
            <a:ext cx="3073596" cy="1250897"/>
          </a:xfrm>
        </p:spPr>
        <p:txBody>
          <a:bodyPr anchor="b"/>
          <a:lstStyle>
            <a:lvl1pPr>
              <a:defRPr sz="187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051390" y="771885"/>
            <a:ext cx="4824443" cy="3809776"/>
          </a:xfrm>
        </p:spPr>
        <p:txBody>
          <a:bodyPr anchor="t"/>
          <a:lstStyle>
            <a:lvl1pPr marL="0" indent="0">
              <a:buNone/>
              <a:defRPr sz="1875"/>
            </a:lvl1pPr>
            <a:lvl2pPr marL="268165" indent="0">
              <a:buNone/>
              <a:defRPr sz="1643"/>
            </a:lvl2pPr>
            <a:lvl3pPr marL="535854" indent="0">
              <a:buNone/>
              <a:defRPr sz="1406"/>
            </a:lvl3pPr>
            <a:lvl4pPr marL="804019" indent="0">
              <a:buNone/>
              <a:defRPr sz="1174"/>
            </a:lvl4pPr>
            <a:lvl5pPr marL="1072184" indent="0">
              <a:buNone/>
              <a:defRPr sz="1174"/>
            </a:lvl5pPr>
            <a:lvl6pPr marL="1339873" indent="0">
              <a:buNone/>
              <a:defRPr sz="1174"/>
            </a:lvl6pPr>
            <a:lvl7pPr marL="1608037" indent="0">
              <a:buNone/>
              <a:defRPr sz="1174"/>
            </a:lvl7pPr>
            <a:lvl8pPr marL="1876203" indent="0">
              <a:buNone/>
              <a:defRPr sz="1174"/>
            </a:lvl8pPr>
            <a:lvl9pPr marL="2143891" indent="0">
              <a:buNone/>
              <a:defRPr sz="1174"/>
            </a:lvl9pPr>
          </a:lstStyle>
          <a:p>
            <a:r>
              <a:rPr lang="zh-CN" altLang="en-US"/>
              <a:t>单击图标添加图片</a:t>
            </a:r>
            <a:endParaRPr lang="en-US" dirty="0"/>
          </a:p>
        </p:txBody>
      </p:sp>
      <p:sp>
        <p:nvSpPr>
          <p:cNvPr id="4" name="Text Placeholder 3"/>
          <p:cNvSpPr>
            <a:spLocks noGrp="1"/>
          </p:cNvSpPr>
          <p:nvPr>
            <p:ph type="body" sz="half" idx="2"/>
          </p:nvPr>
        </p:nvSpPr>
        <p:spPr>
          <a:xfrm>
            <a:off x="656415" y="1608298"/>
            <a:ext cx="3073596" cy="2979567"/>
          </a:xfrm>
        </p:spPr>
        <p:txBody>
          <a:bodyPr/>
          <a:lstStyle>
            <a:lvl1pPr marL="0" indent="0">
              <a:buNone/>
              <a:defRPr sz="938"/>
            </a:lvl1pPr>
            <a:lvl2pPr marL="268165" indent="0">
              <a:buNone/>
              <a:defRPr sz="821"/>
            </a:lvl2pPr>
            <a:lvl3pPr marL="535854" indent="0">
              <a:buNone/>
              <a:defRPr sz="705"/>
            </a:lvl3pPr>
            <a:lvl4pPr marL="804019" indent="0">
              <a:buNone/>
              <a:defRPr sz="585"/>
            </a:lvl4pPr>
            <a:lvl5pPr marL="1072184" indent="0">
              <a:buNone/>
              <a:defRPr sz="585"/>
            </a:lvl5pPr>
            <a:lvl6pPr marL="1339873" indent="0">
              <a:buNone/>
              <a:defRPr sz="585"/>
            </a:lvl6pPr>
            <a:lvl7pPr marL="1608037" indent="0">
              <a:buNone/>
              <a:defRPr sz="585"/>
            </a:lvl7pPr>
            <a:lvl8pPr marL="1876203" indent="0">
              <a:buNone/>
              <a:defRPr sz="585"/>
            </a:lvl8pPr>
            <a:lvl9pPr marL="2143891" indent="0">
              <a:buNone/>
              <a:defRPr sz="58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23671859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39080041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738" y="285423"/>
            <a:ext cx="2054855" cy="454319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55172" y="285423"/>
            <a:ext cx="6045443" cy="454319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35229604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91221" y="877367"/>
            <a:ext cx="7147322" cy="1866418"/>
          </a:xfrm>
        </p:spPr>
        <p:txBody>
          <a:bodyPr anchor="b"/>
          <a:lstStyle>
            <a:lvl1pPr algn="ctr">
              <a:defRPr sz="3518"/>
            </a:lvl1pPr>
          </a:lstStyle>
          <a:p>
            <a:r>
              <a:rPr lang="zh-CN" altLang="en-US"/>
              <a:t>单击此处编辑母版标题样式</a:t>
            </a:r>
            <a:endParaRPr lang="en-US" dirty="0"/>
          </a:p>
        </p:txBody>
      </p:sp>
      <p:sp>
        <p:nvSpPr>
          <p:cNvPr id="3" name="Subtitle 2"/>
          <p:cNvSpPr>
            <a:spLocks noGrp="1"/>
          </p:cNvSpPr>
          <p:nvPr>
            <p:ph type="subTitle" idx="1"/>
          </p:nvPr>
        </p:nvSpPr>
        <p:spPr>
          <a:xfrm>
            <a:off x="1191221" y="2815760"/>
            <a:ext cx="7147322" cy="1294331"/>
          </a:xfrm>
        </p:spPr>
        <p:txBody>
          <a:bodyPr/>
          <a:lstStyle>
            <a:lvl1pPr marL="0" indent="0" algn="ctr">
              <a:buNone/>
              <a:defRPr sz="1406"/>
            </a:lvl1pPr>
            <a:lvl2pPr marL="268165" indent="0" algn="ctr">
              <a:buNone/>
              <a:defRPr sz="1174"/>
            </a:lvl2pPr>
            <a:lvl3pPr marL="535854" indent="0" algn="ctr">
              <a:buNone/>
              <a:defRPr sz="1054"/>
            </a:lvl3pPr>
            <a:lvl4pPr marL="804019" indent="0" algn="ctr">
              <a:buNone/>
              <a:defRPr sz="938"/>
            </a:lvl4pPr>
            <a:lvl5pPr marL="1072184" indent="0" algn="ctr">
              <a:buNone/>
              <a:defRPr sz="938"/>
            </a:lvl5pPr>
            <a:lvl6pPr marL="1339873" indent="0" algn="ctr">
              <a:buNone/>
              <a:defRPr sz="938"/>
            </a:lvl6pPr>
            <a:lvl7pPr marL="1608037" indent="0" algn="ctr">
              <a:buNone/>
              <a:defRPr sz="938"/>
            </a:lvl7pPr>
            <a:lvl8pPr marL="1876203" indent="0" algn="ctr">
              <a:buNone/>
              <a:defRPr sz="938"/>
            </a:lvl8pPr>
            <a:lvl9pPr marL="2143891" indent="0" algn="ctr">
              <a:buNone/>
              <a:defRPr sz="938"/>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9655230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19925430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50208" y="1336526"/>
            <a:ext cx="8219421" cy="2230022"/>
          </a:xfrm>
        </p:spPr>
        <p:txBody>
          <a:bodyPr anchor="b"/>
          <a:lstStyle>
            <a:lvl1pPr>
              <a:defRPr sz="3518"/>
            </a:lvl1pPr>
          </a:lstStyle>
          <a:p>
            <a:r>
              <a:rPr lang="zh-CN" altLang="en-US"/>
              <a:t>单击此处编辑母版标题样式</a:t>
            </a:r>
            <a:endParaRPr lang="en-US" dirty="0"/>
          </a:p>
        </p:txBody>
      </p:sp>
      <p:sp>
        <p:nvSpPr>
          <p:cNvPr id="3" name="Text Placeholder 2"/>
          <p:cNvSpPr>
            <a:spLocks noGrp="1"/>
          </p:cNvSpPr>
          <p:nvPr>
            <p:ph type="body" idx="1"/>
          </p:nvPr>
        </p:nvSpPr>
        <p:spPr>
          <a:xfrm>
            <a:off x="650208" y="3587645"/>
            <a:ext cx="8219421" cy="1172716"/>
          </a:xfrm>
        </p:spPr>
        <p:txBody>
          <a:bodyPr/>
          <a:lstStyle>
            <a:lvl1pPr marL="0" indent="0">
              <a:buNone/>
              <a:defRPr sz="1406">
                <a:solidFill>
                  <a:schemeClr val="tx1">
                    <a:tint val="75000"/>
                  </a:schemeClr>
                </a:solidFill>
              </a:defRPr>
            </a:lvl1pPr>
            <a:lvl2pPr marL="268165" indent="0">
              <a:buNone/>
              <a:defRPr sz="1174">
                <a:solidFill>
                  <a:schemeClr val="tx1">
                    <a:tint val="75000"/>
                  </a:schemeClr>
                </a:solidFill>
              </a:defRPr>
            </a:lvl2pPr>
            <a:lvl3pPr marL="535854" indent="0">
              <a:buNone/>
              <a:defRPr sz="1054">
                <a:solidFill>
                  <a:schemeClr val="tx1">
                    <a:tint val="75000"/>
                  </a:schemeClr>
                </a:solidFill>
              </a:defRPr>
            </a:lvl3pPr>
            <a:lvl4pPr marL="804019" indent="0">
              <a:buNone/>
              <a:defRPr sz="938">
                <a:solidFill>
                  <a:schemeClr val="tx1">
                    <a:tint val="75000"/>
                  </a:schemeClr>
                </a:solidFill>
              </a:defRPr>
            </a:lvl4pPr>
            <a:lvl5pPr marL="1072184" indent="0">
              <a:buNone/>
              <a:defRPr sz="938">
                <a:solidFill>
                  <a:schemeClr val="tx1">
                    <a:tint val="75000"/>
                  </a:schemeClr>
                </a:solidFill>
              </a:defRPr>
            </a:lvl5pPr>
            <a:lvl6pPr marL="1339873" indent="0">
              <a:buNone/>
              <a:defRPr sz="938">
                <a:solidFill>
                  <a:schemeClr val="tx1">
                    <a:tint val="75000"/>
                  </a:schemeClr>
                </a:solidFill>
              </a:defRPr>
            </a:lvl6pPr>
            <a:lvl7pPr marL="1608037" indent="0">
              <a:buNone/>
              <a:defRPr sz="938">
                <a:solidFill>
                  <a:schemeClr val="tx1">
                    <a:tint val="75000"/>
                  </a:schemeClr>
                </a:solidFill>
              </a:defRPr>
            </a:lvl7pPr>
            <a:lvl8pPr marL="1876203" indent="0">
              <a:buNone/>
              <a:defRPr sz="938">
                <a:solidFill>
                  <a:schemeClr val="tx1">
                    <a:tint val="75000"/>
                  </a:schemeClr>
                </a:solidFill>
              </a:defRPr>
            </a:lvl8pPr>
            <a:lvl9pPr marL="2143891" indent="0">
              <a:buNone/>
              <a:defRPr sz="938">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19232639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55171" y="1427115"/>
            <a:ext cx="4050149" cy="340149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824443" y="1427115"/>
            <a:ext cx="4050149" cy="340149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221402801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56412" y="285425"/>
            <a:ext cx="8219421" cy="1036210"/>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56414" y="1314187"/>
            <a:ext cx="4031536" cy="644063"/>
          </a:xfrm>
        </p:spPr>
        <p:txBody>
          <a:bodyPr anchor="b"/>
          <a:lstStyle>
            <a:lvl1pPr marL="0" indent="0">
              <a:buNone/>
              <a:defRPr sz="1406" b="1"/>
            </a:lvl1pPr>
            <a:lvl2pPr marL="268165" indent="0">
              <a:buNone/>
              <a:defRPr sz="1174" b="1"/>
            </a:lvl2pPr>
            <a:lvl3pPr marL="535854" indent="0">
              <a:buNone/>
              <a:defRPr sz="1054" b="1"/>
            </a:lvl3pPr>
            <a:lvl4pPr marL="804019" indent="0">
              <a:buNone/>
              <a:defRPr sz="938" b="1"/>
            </a:lvl4pPr>
            <a:lvl5pPr marL="1072184" indent="0">
              <a:buNone/>
              <a:defRPr sz="938" b="1"/>
            </a:lvl5pPr>
            <a:lvl6pPr marL="1339873" indent="0">
              <a:buNone/>
              <a:defRPr sz="938" b="1"/>
            </a:lvl6pPr>
            <a:lvl7pPr marL="1608037" indent="0">
              <a:buNone/>
              <a:defRPr sz="938" b="1"/>
            </a:lvl7pPr>
            <a:lvl8pPr marL="1876203" indent="0">
              <a:buNone/>
              <a:defRPr sz="938" b="1"/>
            </a:lvl8pPr>
            <a:lvl9pPr marL="2143891" indent="0">
              <a:buNone/>
              <a:defRPr sz="938" b="1"/>
            </a:lvl9pPr>
          </a:lstStyle>
          <a:p>
            <a:pPr lvl="0"/>
            <a:r>
              <a:rPr lang="zh-CN" altLang="en-US"/>
              <a:t>单击此处编辑母版文本样式</a:t>
            </a:r>
          </a:p>
        </p:txBody>
      </p:sp>
      <p:sp>
        <p:nvSpPr>
          <p:cNvPr id="4" name="Content Placeholder 3"/>
          <p:cNvSpPr>
            <a:spLocks noGrp="1"/>
          </p:cNvSpPr>
          <p:nvPr>
            <p:ph sz="half" idx="2"/>
          </p:nvPr>
        </p:nvSpPr>
        <p:spPr>
          <a:xfrm>
            <a:off x="656414" y="1958251"/>
            <a:ext cx="4031536" cy="288029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824444" y="1314187"/>
            <a:ext cx="4051391" cy="644063"/>
          </a:xfrm>
        </p:spPr>
        <p:txBody>
          <a:bodyPr anchor="b"/>
          <a:lstStyle>
            <a:lvl1pPr marL="0" indent="0">
              <a:buNone/>
              <a:defRPr sz="1406" b="1"/>
            </a:lvl1pPr>
            <a:lvl2pPr marL="268165" indent="0">
              <a:buNone/>
              <a:defRPr sz="1174" b="1"/>
            </a:lvl2pPr>
            <a:lvl3pPr marL="535854" indent="0">
              <a:buNone/>
              <a:defRPr sz="1054" b="1"/>
            </a:lvl3pPr>
            <a:lvl4pPr marL="804019" indent="0">
              <a:buNone/>
              <a:defRPr sz="938" b="1"/>
            </a:lvl4pPr>
            <a:lvl5pPr marL="1072184" indent="0">
              <a:buNone/>
              <a:defRPr sz="938" b="1"/>
            </a:lvl5pPr>
            <a:lvl6pPr marL="1339873" indent="0">
              <a:buNone/>
              <a:defRPr sz="938" b="1"/>
            </a:lvl6pPr>
            <a:lvl7pPr marL="1608037" indent="0">
              <a:buNone/>
              <a:defRPr sz="938" b="1"/>
            </a:lvl7pPr>
            <a:lvl8pPr marL="1876203" indent="0">
              <a:buNone/>
              <a:defRPr sz="938" b="1"/>
            </a:lvl8pPr>
            <a:lvl9pPr marL="2143891" indent="0">
              <a:buNone/>
              <a:defRPr sz="938" b="1"/>
            </a:lvl9pPr>
          </a:lstStyle>
          <a:p>
            <a:pPr lvl="0"/>
            <a:r>
              <a:rPr lang="zh-CN" altLang="en-US"/>
              <a:t>单击此处编辑母版文本样式</a:t>
            </a:r>
          </a:p>
        </p:txBody>
      </p:sp>
      <p:sp>
        <p:nvSpPr>
          <p:cNvPr id="6" name="Content Placeholder 5"/>
          <p:cNvSpPr>
            <a:spLocks noGrp="1"/>
          </p:cNvSpPr>
          <p:nvPr>
            <p:ph sz="quarter" idx="4"/>
          </p:nvPr>
        </p:nvSpPr>
        <p:spPr>
          <a:xfrm>
            <a:off x="4824444" y="1958251"/>
            <a:ext cx="4051391" cy="288029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29251769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120097282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959036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50208" y="1336526"/>
            <a:ext cx="8219421" cy="2230022"/>
          </a:xfrm>
        </p:spPr>
        <p:txBody>
          <a:bodyPr anchor="b"/>
          <a:lstStyle>
            <a:lvl1pPr>
              <a:defRPr sz="3518"/>
            </a:lvl1pPr>
          </a:lstStyle>
          <a:p>
            <a:r>
              <a:rPr lang="zh-CN" altLang="en-US"/>
              <a:t>单击此处编辑母版标题样式</a:t>
            </a:r>
            <a:endParaRPr lang="en-US" dirty="0"/>
          </a:p>
        </p:txBody>
      </p:sp>
      <p:sp>
        <p:nvSpPr>
          <p:cNvPr id="3" name="Text Placeholder 2"/>
          <p:cNvSpPr>
            <a:spLocks noGrp="1"/>
          </p:cNvSpPr>
          <p:nvPr>
            <p:ph type="body" idx="1"/>
          </p:nvPr>
        </p:nvSpPr>
        <p:spPr>
          <a:xfrm>
            <a:off x="650208" y="3587645"/>
            <a:ext cx="8219421" cy="1172716"/>
          </a:xfrm>
        </p:spPr>
        <p:txBody>
          <a:bodyPr/>
          <a:lstStyle>
            <a:lvl1pPr marL="0" indent="0">
              <a:buNone/>
              <a:defRPr sz="1406">
                <a:solidFill>
                  <a:schemeClr val="tx1">
                    <a:tint val="75000"/>
                  </a:schemeClr>
                </a:solidFill>
              </a:defRPr>
            </a:lvl1pPr>
            <a:lvl2pPr marL="268165" indent="0">
              <a:buNone/>
              <a:defRPr sz="1174">
                <a:solidFill>
                  <a:schemeClr val="tx1">
                    <a:tint val="75000"/>
                  </a:schemeClr>
                </a:solidFill>
              </a:defRPr>
            </a:lvl2pPr>
            <a:lvl3pPr marL="535854" indent="0">
              <a:buNone/>
              <a:defRPr sz="1054">
                <a:solidFill>
                  <a:schemeClr val="tx1">
                    <a:tint val="75000"/>
                  </a:schemeClr>
                </a:solidFill>
              </a:defRPr>
            </a:lvl3pPr>
            <a:lvl4pPr marL="804019" indent="0">
              <a:buNone/>
              <a:defRPr sz="938">
                <a:solidFill>
                  <a:schemeClr val="tx1">
                    <a:tint val="75000"/>
                  </a:schemeClr>
                </a:solidFill>
              </a:defRPr>
            </a:lvl4pPr>
            <a:lvl5pPr marL="1072184" indent="0">
              <a:buNone/>
              <a:defRPr sz="938">
                <a:solidFill>
                  <a:schemeClr val="tx1">
                    <a:tint val="75000"/>
                  </a:schemeClr>
                </a:solidFill>
              </a:defRPr>
            </a:lvl5pPr>
            <a:lvl6pPr marL="1339873" indent="0">
              <a:buNone/>
              <a:defRPr sz="938">
                <a:solidFill>
                  <a:schemeClr val="tx1">
                    <a:tint val="75000"/>
                  </a:schemeClr>
                </a:solidFill>
              </a:defRPr>
            </a:lvl6pPr>
            <a:lvl7pPr marL="1608037" indent="0">
              <a:buNone/>
              <a:defRPr sz="938">
                <a:solidFill>
                  <a:schemeClr val="tx1">
                    <a:tint val="75000"/>
                  </a:schemeClr>
                </a:solidFill>
              </a:defRPr>
            </a:lvl7pPr>
            <a:lvl8pPr marL="1876203" indent="0">
              <a:buNone/>
              <a:defRPr sz="938">
                <a:solidFill>
                  <a:schemeClr val="tx1">
                    <a:tint val="75000"/>
                  </a:schemeClr>
                </a:solidFill>
              </a:defRPr>
            </a:lvl8pPr>
            <a:lvl9pPr marL="2143891" indent="0">
              <a:buNone/>
              <a:defRPr sz="938">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2003930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56415" y="357399"/>
            <a:ext cx="3073596" cy="1250897"/>
          </a:xfrm>
        </p:spPr>
        <p:txBody>
          <a:bodyPr anchor="b"/>
          <a:lstStyle>
            <a:lvl1pPr>
              <a:defRPr sz="1875"/>
            </a:lvl1pPr>
          </a:lstStyle>
          <a:p>
            <a:r>
              <a:rPr lang="zh-CN" altLang="en-US"/>
              <a:t>单击此处编辑母版标题样式</a:t>
            </a:r>
            <a:endParaRPr lang="en-US" dirty="0"/>
          </a:p>
        </p:txBody>
      </p:sp>
      <p:sp>
        <p:nvSpPr>
          <p:cNvPr id="3" name="Content Placeholder 2"/>
          <p:cNvSpPr>
            <a:spLocks noGrp="1"/>
          </p:cNvSpPr>
          <p:nvPr>
            <p:ph idx="1"/>
          </p:nvPr>
        </p:nvSpPr>
        <p:spPr>
          <a:xfrm>
            <a:off x="4051390" y="771885"/>
            <a:ext cx="4824443" cy="3809776"/>
          </a:xfrm>
        </p:spPr>
        <p:txBody>
          <a:bodyPr/>
          <a:lstStyle>
            <a:lvl1pPr>
              <a:defRPr sz="1875"/>
            </a:lvl1pPr>
            <a:lvl2pPr>
              <a:defRPr sz="1643"/>
            </a:lvl2pPr>
            <a:lvl3pPr>
              <a:defRPr sz="1406"/>
            </a:lvl3pPr>
            <a:lvl4pPr>
              <a:defRPr sz="1174"/>
            </a:lvl4pPr>
            <a:lvl5pPr>
              <a:defRPr sz="1174"/>
            </a:lvl5pPr>
            <a:lvl6pPr>
              <a:defRPr sz="1174"/>
            </a:lvl6pPr>
            <a:lvl7pPr>
              <a:defRPr sz="1174"/>
            </a:lvl7pPr>
            <a:lvl8pPr>
              <a:defRPr sz="1174"/>
            </a:lvl8pPr>
            <a:lvl9pPr>
              <a:defRPr sz="1174"/>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56415" y="1608298"/>
            <a:ext cx="3073596" cy="2979567"/>
          </a:xfrm>
        </p:spPr>
        <p:txBody>
          <a:bodyPr/>
          <a:lstStyle>
            <a:lvl1pPr marL="0" indent="0">
              <a:buNone/>
              <a:defRPr sz="938"/>
            </a:lvl1pPr>
            <a:lvl2pPr marL="268165" indent="0">
              <a:buNone/>
              <a:defRPr sz="821"/>
            </a:lvl2pPr>
            <a:lvl3pPr marL="535854" indent="0">
              <a:buNone/>
              <a:defRPr sz="705"/>
            </a:lvl3pPr>
            <a:lvl4pPr marL="804019" indent="0">
              <a:buNone/>
              <a:defRPr sz="585"/>
            </a:lvl4pPr>
            <a:lvl5pPr marL="1072184" indent="0">
              <a:buNone/>
              <a:defRPr sz="585"/>
            </a:lvl5pPr>
            <a:lvl6pPr marL="1339873" indent="0">
              <a:buNone/>
              <a:defRPr sz="585"/>
            </a:lvl6pPr>
            <a:lvl7pPr marL="1608037" indent="0">
              <a:buNone/>
              <a:defRPr sz="585"/>
            </a:lvl7pPr>
            <a:lvl8pPr marL="1876203" indent="0">
              <a:buNone/>
              <a:defRPr sz="585"/>
            </a:lvl8pPr>
            <a:lvl9pPr marL="2143891" indent="0">
              <a:buNone/>
              <a:defRPr sz="58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40739722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56415" y="357399"/>
            <a:ext cx="3073596" cy="1250897"/>
          </a:xfrm>
        </p:spPr>
        <p:txBody>
          <a:bodyPr anchor="b"/>
          <a:lstStyle>
            <a:lvl1pPr>
              <a:defRPr sz="187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051390" y="771885"/>
            <a:ext cx="4824443" cy="3809776"/>
          </a:xfrm>
        </p:spPr>
        <p:txBody>
          <a:bodyPr anchor="t"/>
          <a:lstStyle>
            <a:lvl1pPr marL="0" indent="0">
              <a:buNone/>
              <a:defRPr sz="1875"/>
            </a:lvl1pPr>
            <a:lvl2pPr marL="268165" indent="0">
              <a:buNone/>
              <a:defRPr sz="1643"/>
            </a:lvl2pPr>
            <a:lvl3pPr marL="535854" indent="0">
              <a:buNone/>
              <a:defRPr sz="1406"/>
            </a:lvl3pPr>
            <a:lvl4pPr marL="804019" indent="0">
              <a:buNone/>
              <a:defRPr sz="1174"/>
            </a:lvl4pPr>
            <a:lvl5pPr marL="1072184" indent="0">
              <a:buNone/>
              <a:defRPr sz="1174"/>
            </a:lvl5pPr>
            <a:lvl6pPr marL="1339873" indent="0">
              <a:buNone/>
              <a:defRPr sz="1174"/>
            </a:lvl6pPr>
            <a:lvl7pPr marL="1608037" indent="0">
              <a:buNone/>
              <a:defRPr sz="1174"/>
            </a:lvl7pPr>
            <a:lvl8pPr marL="1876203" indent="0">
              <a:buNone/>
              <a:defRPr sz="1174"/>
            </a:lvl8pPr>
            <a:lvl9pPr marL="2143891" indent="0">
              <a:buNone/>
              <a:defRPr sz="1174"/>
            </a:lvl9pPr>
          </a:lstStyle>
          <a:p>
            <a:r>
              <a:rPr lang="zh-CN" altLang="en-US"/>
              <a:t>单击图标添加图片</a:t>
            </a:r>
            <a:endParaRPr lang="en-US" dirty="0"/>
          </a:p>
        </p:txBody>
      </p:sp>
      <p:sp>
        <p:nvSpPr>
          <p:cNvPr id="4" name="Text Placeholder 3"/>
          <p:cNvSpPr>
            <a:spLocks noGrp="1"/>
          </p:cNvSpPr>
          <p:nvPr>
            <p:ph type="body" sz="half" idx="2"/>
          </p:nvPr>
        </p:nvSpPr>
        <p:spPr>
          <a:xfrm>
            <a:off x="656415" y="1608298"/>
            <a:ext cx="3073596" cy="2979567"/>
          </a:xfrm>
        </p:spPr>
        <p:txBody>
          <a:bodyPr/>
          <a:lstStyle>
            <a:lvl1pPr marL="0" indent="0">
              <a:buNone/>
              <a:defRPr sz="938"/>
            </a:lvl1pPr>
            <a:lvl2pPr marL="268165" indent="0">
              <a:buNone/>
              <a:defRPr sz="821"/>
            </a:lvl2pPr>
            <a:lvl3pPr marL="535854" indent="0">
              <a:buNone/>
              <a:defRPr sz="705"/>
            </a:lvl3pPr>
            <a:lvl4pPr marL="804019" indent="0">
              <a:buNone/>
              <a:defRPr sz="585"/>
            </a:lvl4pPr>
            <a:lvl5pPr marL="1072184" indent="0">
              <a:buNone/>
              <a:defRPr sz="585"/>
            </a:lvl5pPr>
            <a:lvl6pPr marL="1339873" indent="0">
              <a:buNone/>
              <a:defRPr sz="585"/>
            </a:lvl6pPr>
            <a:lvl7pPr marL="1608037" indent="0">
              <a:buNone/>
              <a:defRPr sz="585"/>
            </a:lvl7pPr>
            <a:lvl8pPr marL="1876203" indent="0">
              <a:buNone/>
              <a:defRPr sz="585"/>
            </a:lvl8pPr>
            <a:lvl9pPr marL="2143891" indent="0">
              <a:buNone/>
              <a:defRPr sz="58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19512069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148867721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738" y="285423"/>
            <a:ext cx="2054855" cy="454319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55172" y="285423"/>
            <a:ext cx="6045443" cy="454319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31573936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55171" y="1427115"/>
            <a:ext cx="4050149" cy="340149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824443" y="1427115"/>
            <a:ext cx="4050149" cy="340149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5607216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56412" y="285425"/>
            <a:ext cx="8219421" cy="1036210"/>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56414" y="1314187"/>
            <a:ext cx="4031536" cy="644063"/>
          </a:xfrm>
        </p:spPr>
        <p:txBody>
          <a:bodyPr anchor="b"/>
          <a:lstStyle>
            <a:lvl1pPr marL="0" indent="0">
              <a:buNone/>
              <a:defRPr sz="1406" b="1"/>
            </a:lvl1pPr>
            <a:lvl2pPr marL="268165" indent="0">
              <a:buNone/>
              <a:defRPr sz="1174" b="1"/>
            </a:lvl2pPr>
            <a:lvl3pPr marL="535854" indent="0">
              <a:buNone/>
              <a:defRPr sz="1054" b="1"/>
            </a:lvl3pPr>
            <a:lvl4pPr marL="804019" indent="0">
              <a:buNone/>
              <a:defRPr sz="938" b="1"/>
            </a:lvl4pPr>
            <a:lvl5pPr marL="1072184" indent="0">
              <a:buNone/>
              <a:defRPr sz="938" b="1"/>
            </a:lvl5pPr>
            <a:lvl6pPr marL="1339873" indent="0">
              <a:buNone/>
              <a:defRPr sz="938" b="1"/>
            </a:lvl6pPr>
            <a:lvl7pPr marL="1608037" indent="0">
              <a:buNone/>
              <a:defRPr sz="938" b="1"/>
            </a:lvl7pPr>
            <a:lvl8pPr marL="1876203" indent="0">
              <a:buNone/>
              <a:defRPr sz="938" b="1"/>
            </a:lvl8pPr>
            <a:lvl9pPr marL="2143891" indent="0">
              <a:buNone/>
              <a:defRPr sz="938" b="1"/>
            </a:lvl9pPr>
          </a:lstStyle>
          <a:p>
            <a:pPr lvl="0"/>
            <a:r>
              <a:rPr lang="zh-CN" altLang="en-US"/>
              <a:t>单击此处编辑母版文本样式</a:t>
            </a:r>
          </a:p>
        </p:txBody>
      </p:sp>
      <p:sp>
        <p:nvSpPr>
          <p:cNvPr id="4" name="Content Placeholder 3"/>
          <p:cNvSpPr>
            <a:spLocks noGrp="1"/>
          </p:cNvSpPr>
          <p:nvPr>
            <p:ph sz="half" idx="2"/>
          </p:nvPr>
        </p:nvSpPr>
        <p:spPr>
          <a:xfrm>
            <a:off x="656414" y="1958251"/>
            <a:ext cx="4031536" cy="288029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824444" y="1314187"/>
            <a:ext cx="4051391" cy="644063"/>
          </a:xfrm>
        </p:spPr>
        <p:txBody>
          <a:bodyPr anchor="b"/>
          <a:lstStyle>
            <a:lvl1pPr marL="0" indent="0">
              <a:buNone/>
              <a:defRPr sz="1406" b="1"/>
            </a:lvl1pPr>
            <a:lvl2pPr marL="268165" indent="0">
              <a:buNone/>
              <a:defRPr sz="1174" b="1"/>
            </a:lvl2pPr>
            <a:lvl3pPr marL="535854" indent="0">
              <a:buNone/>
              <a:defRPr sz="1054" b="1"/>
            </a:lvl3pPr>
            <a:lvl4pPr marL="804019" indent="0">
              <a:buNone/>
              <a:defRPr sz="938" b="1"/>
            </a:lvl4pPr>
            <a:lvl5pPr marL="1072184" indent="0">
              <a:buNone/>
              <a:defRPr sz="938" b="1"/>
            </a:lvl5pPr>
            <a:lvl6pPr marL="1339873" indent="0">
              <a:buNone/>
              <a:defRPr sz="938" b="1"/>
            </a:lvl6pPr>
            <a:lvl7pPr marL="1608037" indent="0">
              <a:buNone/>
              <a:defRPr sz="938" b="1"/>
            </a:lvl7pPr>
            <a:lvl8pPr marL="1876203" indent="0">
              <a:buNone/>
              <a:defRPr sz="938" b="1"/>
            </a:lvl8pPr>
            <a:lvl9pPr marL="2143891" indent="0">
              <a:buNone/>
              <a:defRPr sz="938" b="1"/>
            </a:lvl9pPr>
          </a:lstStyle>
          <a:p>
            <a:pPr lvl="0"/>
            <a:r>
              <a:rPr lang="zh-CN" altLang="en-US"/>
              <a:t>单击此处编辑母版文本样式</a:t>
            </a:r>
          </a:p>
        </p:txBody>
      </p:sp>
      <p:sp>
        <p:nvSpPr>
          <p:cNvPr id="6" name="Content Placeholder 5"/>
          <p:cNvSpPr>
            <a:spLocks noGrp="1"/>
          </p:cNvSpPr>
          <p:nvPr>
            <p:ph sz="quarter" idx="4"/>
          </p:nvPr>
        </p:nvSpPr>
        <p:spPr>
          <a:xfrm>
            <a:off x="4824444" y="1958251"/>
            <a:ext cx="4051391" cy="288029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1590556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87032385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1403437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56415" y="357399"/>
            <a:ext cx="3073596" cy="1250897"/>
          </a:xfrm>
        </p:spPr>
        <p:txBody>
          <a:bodyPr anchor="b"/>
          <a:lstStyle>
            <a:lvl1pPr>
              <a:defRPr sz="1875"/>
            </a:lvl1pPr>
          </a:lstStyle>
          <a:p>
            <a:r>
              <a:rPr lang="zh-CN" altLang="en-US"/>
              <a:t>单击此处编辑母版标题样式</a:t>
            </a:r>
            <a:endParaRPr lang="en-US" dirty="0"/>
          </a:p>
        </p:txBody>
      </p:sp>
      <p:sp>
        <p:nvSpPr>
          <p:cNvPr id="3" name="Content Placeholder 2"/>
          <p:cNvSpPr>
            <a:spLocks noGrp="1"/>
          </p:cNvSpPr>
          <p:nvPr>
            <p:ph idx="1"/>
          </p:nvPr>
        </p:nvSpPr>
        <p:spPr>
          <a:xfrm>
            <a:off x="4051390" y="771885"/>
            <a:ext cx="4824443" cy="3809776"/>
          </a:xfrm>
        </p:spPr>
        <p:txBody>
          <a:bodyPr/>
          <a:lstStyle>
            <a:lvl1pPr>
              <a:defRPr sz="1875"/>
            </a:lvl1pPr>
            <a:lvl2pPr>
              <a:defRPr sz="1643"/>
            </a:lvl2pPr>
            <a:lvl3pPr>
              <a:defRPr sz="1406"/>
            </a:lvl3pPr>
            <a:lvl4pPr>
              <a:defRPr sz="1174"/>
            </a:lvl4pPr>
            <a:lvl5pPr>
              <a:defRPr sz="1174"/>
            </a:lvl5pPr>
            <a:lvl6pPr>
              <a:defRPr sz="1174"/>
            </a:lvl6pPr>
            <a:lvl7pPr>
              <a:defRPr sz="1174"/>
            </a:lvl7pPr>
            <a:lvl8pPr>
              <a:defRPr sz="1174"/>
            </a:lvl8pPr>
            <a:lvl9pPr>
              <a:defRPr sz="1174"/>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56415" y="1608298"/>
            <a:ext cx="3073596" cy="2979567"/>
          </a:xfrm>
        </p:spPr>
        <p:txBody>
          <a:bodyPr/>
          <a:lstStyle>
            <a:lvl1pPr marL="0" indent="0">
              <a:buNone/>
              <a:defRPr sz="938"/>
            </a:lvl1pPr>
            <a:lvl2pPr marL="268165" indent="0">
              <a:buNone/>
              <a:defRPr sz="821"/>
            </a:lvl2pPr>
            <a:lvl3pPr marL="535854" indent="0">
              <a:buNone/>
              <a:defRPr sz="705"/>
            </a:lvl3pPr>
            <a:lvl4pPr marL="804019" indent="0">
              <a:buNone/>
              <a:defRPr sz="585"/>
            </a:lvl4pPr>
            <a:lvl5pPr marL="1072184" indent="0">
              <a:buNone/>
              <a:defRPr sz="585"/>
            </a:lvl5pPr>
            <a:lvl6pPr marL="1339873" indent="0">
              <a:buNone/>
              <a:defRPr sz="585"/>
            </a:lvl6pPr>
            <a:lvl7pPr marL="1608037" indent="0">
              <a:buNone/>
              <a:defRPr sz="585"/>
            </a:lvl7pPr>
            <a:lvl8pPr marL="1876203" indent="0">
              <a:buNone/>
              <a:defRPr sz="585"/>
            </a:lvl8pPr>
            <a:lvl9pPr marL="2143891" indent="0">
              <a:buNone/>
              <a:defRPr sz="58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19279868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56415" y="357399"/>
            <a:ext cx="3073596" cy="1250897"/>
          </a:xfrm>
        </p:spPr>
        <p:txBody>
          <a:bodyPr anchor="b"/>
          <a:lstStyle>
            <a:lvl1pPr>
              <a:defRPr sz="187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051390" y="771885"/>
            <a:ext cx="4824443" cy="3809776"/>
          </a:xfrm>
        </p:spPr>
        <p:txBody>
          <a:bodyPr anchor="t"/>
          <a:lstStyle>
            <a:lvl1pPr marL="0" indent="0">
              <a:buNone/>
              <a:defRPr sz="1875"/>
            </a:lvl1pPr>
            <a:lvl2pPr marL="268165" indent="0">
              <a:buNone/>
              <a:defRPr sz="1643"/>
            </a:lvl2pPr>
            <a:lvl3pPr marL="535854" indent="0">
              <a:buNone/>
              <a:defRPr sz="1406"/>
            </a:lvl3pPr>
            <a:lvl4pPr marL="804019" indent="0">
              <a:buNone/>
              <a:defRPr sz="1174"/>
            </a:lvl4pPr>
            <a:lvl5pPr marL="1072184" indent="0">
              <a:buNone/>
              <a:defRPr sz="1174"/>
            </a:lvl5pPr>
            <a:lvl6pPr marL="1339873" indent="0">
              <a:buNone/>
              <a:defRPr sz="1174"/>
            </a:lvl6pPr>
            <a:lvl7pPr marL="1608037" indent="0">
              <a:buNone/>
              <a:defRPr sz="1174"/>
            </a:lvl7pPr>
            <a:lvl8pPr marL="1876203" indent="0">
              <a:buNone/>
              <a:defRPr sz="1174"/>
            </a:lvl8pPr>
            <a:lvl9pPr marL="2143891" indent="0">
              <a:buNone/>
              <a:defRPr sz="1174"/>
            </a:lvl9pPr>
          </a:lstStyle>
          <a:p>
            <a:r>
              <a:rPr lang="zh-CN" altLang="en-US"/>
              <a:t>单击图标添加图片</a:t>
            </a:r>
            <a:endParaRPr lang="en-US" dirty="0"/>
          </a:p>
        </p:txBody>
      </p:sp>
      <p:sp>
        <p:nvSpPr>
          <p:cNvPr id="4" name="Text Placeholder 3"/>
          <p:cNvSpPr>
            <a:spLocks noGrp="1"/>
          </p:cNvSpPr>
          <p:nvPr>
            <p:ph type="body" sz="half" idx="2"/>
          </p:nvPr>
        </p:nvSpPr>
        <p:spPr>
          <a:xfrm>
            <a:off x="656415" y="1608298"/>
            <a:ext cx="3073596" cy="2979567"/>
          </a:xfrm>
        </p:spPr>
        <p:txBody>
          <a:bodyPr/>
          <a:lstStyle>
            <a:lvl1pPr marL="0" indent="0">
              <a:buNone/>
              <a:defRPr sz="938"/>
            </a:lvl1pPr>
            <a:lvl2pPr marL="268165" indent="0">
              <a:buNone/>
              <a:defRPr sz="821"/>
            </a:lvl2pPr>
            <a:lvl3pPr marL="535854" indent="0">
              <a:buNone/>
              <a:defRPr sz="705"/>
            </a:lvl3pPr>
            <a:lvl4pPr marL="804019" indent="0">
              <a:buNone/>
              <a:defRPr sz="585"/>
            </a:lvl4pPr>
            <a:lvl5pPr marL="1072184" indent="0">
              <a:buNone/>
              <a:defRPr sz="585"/>
            </a:lvl5pPr>
            <a:lvl6pPr marL="1339873" indent="0">
              <a:buNone/>
              <a:defRPr sz="585"/>
            </a:lvl6pPr>
            <a:lvl7pPr marL="1608037" indent="0">
              <a:buNone/>
              <a:defRPr sz="585"/>
            </a:lvl7pPr>
            <a:lvl8pPr marL="1876203" indent="0">
              <a:buNone/>
              <a:defRPr sz="585"/>
            </a:lvl8pPr>
            <a:lvl9pPr marL="2143891" indent="0">
              <a:buNone/>
              <a:defRPr sz="58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EC706BF-26E7-8643-8A5A-539C62D77C8B}" type="datetimeFigureOut">
              <a:rPr kumimoji="1" lang="zh-CN" altLang="en-US" smtClean="0"/>
              <a:t>2020/3/31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3434752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171" y="285425"/>
            <a:ext cx="8219421" cy="103621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55171" y="1427115"/>
            <a:ext cx="8219421" cy="340149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55171" y="4968842"/>
            <a:ext cx="2144197" cy="285422"/>
          </a:xfrm>
          <a:prstGeom prst="rect">
            <a:avLst/>
          </a:prstGeom>
        </p:spPr>
        <p:txBody>
          <a:bodyPr vert="horz" lIns="91440" tIns="45720" rIns="91440" bIns="45720" rtlCol="0" anchor="ctr"/>
          <a:lstStyle>
            <a:lvl1pPr algn="l">
              <a:defRPr sz="705">
                <a:solidFill>
                  <a:schemeClr val="tx1">
                    <a:tint val="75000"/>
                  </a:schemeClr>
                </a:solidFill>
              </a:defRPr>
            </a:lvl1pPr>
          </a:lstStyle>
          <a:p>
            <a:fld id="{DEC706BF-26E7-8643-8A5A-539C62D77C8B}" type="datetimeFigureOut">
              <a:rPr kumimoji="1" lang="zh-CN" altLang="en-US" smtClean="0"/>
              <a:t>2020/3/31</a:t>
            </a:fld>
            <a:endParaRPr kumimoji="1" lang="zh-CN" altLang="en-US"/>
          </a:p>
        </p:txBody>
      </p:sp>
      <p:sp>
        <p:nvSpPr>
          <p:cNvPr id="5" name="Footer Placeholder 4"/>
          <p:cNvSpPr>
            <a:spLocks noGrp="1"/>
          </p:cNvSpPr>
          <p:nvPr>
            <p:ph type="ftr" sz="quarter" idx="3"/>
          </p:nvPr>
        </p:nvSpPr>
        <p:spPr>
          <a:xfrm>
            <a:off x="3156734" y="4968842"/>
            <a:ext cx="3216295" cy="285422"/>
          </a:xfrm>
          <a:prstGeom prst="rect">
            <a:avLst/>
          </a:prstGeom>
        </p:spPr>
        <p:txBody>
          <a:bodyPr vert="horz" lIns="91440" tIns="45720" rIns="91440" bIns="45720" rtlCol="0" anchor="ctr"/>
          <a:lstStyle>
            <a:lvl1pPr algn="ctr">
              <a:defRPr sz="705">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6730396" y="4968842"/>
            <a:ext cx="2144197" cy="285422"/>
          </a:xfrm>
          <a:prstGeom prst="rect">
            <a:avLst/>
          </a:prstGeom>
        </p:spPr>
        <p:txBody>
          <a:bodyPr vert="horz" lIns="91440" tIns="45720" rIns="91440" bIns="45720" rtlCol="0" anchor="ctr"/>
          <a:lstStyle>
            <a:lvl1pPr algn="r">
              <a:defRPr sz="705">
                <a:solidFill>
                  <a:schemeClr val="tx1">
                    <a:tint val="75000"/>
                  </a:schemeClr>
                </a:solidFill>
              </a:defRPr>
            </a:lvl1p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204357032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535854" rtl="0" eaLnBrk="1" latinLnBrk="0" hangingPunct="1">
        <a:lnSpc>
          <a:spcPct val="90000"/>
        </a:lnSpc>
        <a:spcBef>
          <a:spcPct val="0"/>
        </a:spcBef>
        <a:buNone/>
        <a:defRPr sz="2580" kern="1200">
          <a:solidFill>
            <a:schemeClr val="tx1"/>
          </a:solidFill>
          <a:latin typeface="+mj-lt"/>
          <a:ea typeface="+mj-ea"/>
          <a:cs typeface="+mj-cs"/>
        </a:defRPr>
      </a:lvl1pPr>
    </p:titleStyle>
    <p:bodyStyle>
      <a:lvl1pPr marL="133844" indent="-133844" algn="l" defTabSz="535854" rtl="0" eaLnBrk="1" latinLnBrk="0" hangingPunct="1">
        <a:lnSpc>
          <a:spcPct val="90000"/>
        </a:lnSpc>
        <a:spcBef>
          <a:spcPts val="585"/>
        </a:spcBef>
        <a:buFont typeface="Arial" panose="020B0604020202020204" pitchFamily="34" charset="0"/>
        <a:buChar char="•"/>
        <a:defRPr sz="1643" kern="1200">
          <a:solidFill>
            <a:schemeClr val="tx1"/>
          </a:solidFill>
          <a:latin typeface="+mn-lt"/>
          <a:ea typeface="+mn-ea"/>
          <a:cs typeface="+mn-cs"/>
        </a:defRPr>
      </a:lvl1pPr>
      <a:lvl2pPr marL="402010" indent="-133844" algn="l" defTabSz="535854" rtl="0" eaLnBrk="1" latinLnBrk="0" hangingPunct="1">
        <a:lnSpc>
          <a:spcPct val="90000"/>
        </a:lnSpc>
        <a:spcBef>
          <a:spcPts val="292"/>
        </a:spcBef>
        <a:buFont typeface="Arial" panose="020B0604020202020204" pitchFamily="34" charset="0"/>
        <a:buChar char="•"/>
        <a:defRPr sz="1406" kern="1200">
          <a:solidFill>
            <a:schemeClr val="tx1"/>
          </a:solidFill>
          <a:latin typeface="+mn-lt"/>
          <a:ea typeface="+mn-ea"/>
          <a:cs typeface="+mn-cs"/>
        </a:defRPr>
      </a:lvl2pPr>
      <a:lvl3pPr marL="670174" indent="-133844" algn="l" defTabSz="535854" rtl="0" eaLnBrk="1" latinLnBrk="0" hangingPunct="1">
        <a:lnSpc>
          <a:spcPct val="90000"/>
        </a:lnSpc>
        <a:spcBef>
          <a:spcPts val="292"/>
        </a:spcBef>
        <a:buFont typeface="Arial" panose="020B0604020202020204" pitchFamily="34" charset="0"/>
        <a:buChar char="•"/>
        <a:defRPr sz="1174" kern="1200">
          <a:solidFill>
            <a:schemeClr val="tx1"/>
          </a:solidFill>
          <a:latin typeface="+mn-lt"/>
          <a:ea typeface="+mn-ea"/>
          <a:cs typeface="+mn-cs"/>
        </a:defRPr>
      </a:lvl3pPr>
      <a:lvl4pPr marL="937863" indent="-133844" algn="l" defTabSz="535854" rtl="0" eaLnBrk="1" latinLnBrk="0" hangingPunct="1">
        <a:lnSpc>
          <a:spcPct val="90000"/>
        </a:lnSpc>
        <a:spcBef>
          <a:spcPts val="292"/>
        </a:spcBef>
        <a:buFont typeface="Arial" panose="020B0604020202020204" pitchFamily="34" charset="0"/>
        <a:buChar char="•"/>
        <a:defRPr sz="1054" kern="1200">
          <a:solidFill>
            <a:schemeClr val="tx1"/>
          </a:solidFill>
          <a:latin typeface="+mn-lt"/>
          <a:ea typeface="+mn-ea"/>
          <a:cs typeface="+mn-cs"/>
        </a:defRPr>
      </a:lvl4pPr>
      <a:lvl5pPr marL="1206028" indent="-133844" algn="l" defTabSz="535854" rtl="0" eaLnBrk="1" latinLnBrk="0" hangingPunct="1">
        <a:lnSpc>
          <a:spcPct val="90000"/>
        </a:lnSpc>
        <a:spcBef>
          <a:spcPts val="292"/>
        </a:spcBef>
        <a:buFont typeface="Arial" panose="020B0604020202020204" pitchFamily="34" charset="0"/>
        <a:buChar char="•"/>
        <a:defRPr sz="1054" kern="1200">
          <a:solidFill>
            <a:schemeClr val="tx1"/>
          </a:solidFill>
          <a:latin typeface="+mn-lt"/>
          <a:ea typeface="+mn-ea"/>
          <a:cs typeface="+mn-cs"/>
        </a:defRPr>
      </a:lvl5pPr>
      <a:lvl6pPr marL="1474193" indent="-133844" algn="l" defTabSz="535854" rtl="0" eaLnBrk="1" latinLnBrk="0" hangingPunct="1">
        <a:lnSpc>
          <a:spcPct val="90000"/>
        </a:lnSpc>
        <a:spcBef>
          <a:spcPts val="292"/>
        </a:spcBef>
        <a:buFont typeface="Arial" panose="020B0604020202020204" pitchFamily="34" charset="0"/>
        <a:buChar char="•"/>
        <a:defRPr sz="1054" kern="1200">
          <a:solidFill>
            <a:schemeClr val="tx1"/>
          </a:solidFill>
          <a:latin typeface="+mn-lt"/>
          <a:ea typeface="+mn-ea"/>
          <a:cs typeface="+mn-cs"/>
        </a:defRPr>
      </a:lvl6pPr>
      <a:lvl7pPr marL="1741882" indent="-133844" algn="l" defTabSz="535854" rtl="0" eaLnBrk="1" latinLnBrk="0" hangingPunct="1">
        <a:lnSpc>
          <a:spcPct val="90000"/>
        </a:lnSpc>
        <a:spcBef>
          <a:spcPts val="292"/>
        </a:spcBef>
        <a:buFont typeface="Arial" panose="020B0604020202020204" pitchFamily="34" charset="0"/>
        <a:buChar char="•"/>
        <a:defRPr sz="1054" kern="1200">
          <a:solidFill>
            <a:schemeClr val="tx1"/>
          </a:solidFill>
          <a:latin typeface="+mn-lt"/>
          <a:ea typeface="+mn-ea"/>
          <a:cs typeface="+mn-cs"/>
        </a:defRPr>
      </a:lvl7pPr>
      <a:lvl8pPr marL="2010047" indent="-133844" algn="l" defTabSz="535854" rtl="0" eaLnBrk="1" latinLnBrk="0" hangingPunct="1">
        <a:lnSpc>
          <a:spcPct val="90000"/>
        </a:lnSpc>
        <a:spcBef>
          <a:spcPts val="292"/>
        </a:spcBef>
        <a:buFont typeface="Arial" panose="020B0604020202020204" pitchFamily="34" charset="0"/>
        <a:buChar char="•"/>
        <a:defRPr sz="1054" kern="1200">
          <a:solidFill>
            <a:schemeClr val="tx1"/>
          </a:solidFill>
          <a:latin typeface="+mn-lt"/>
          <a:ea typeface="+mn-ea"/>
          <a:cs typeface="+mn-cs"/>
        </a:defRPr>
      </a:lvl8pPr>
      <a:lvl9pPr marL="2278212" indent="-133844" algn="l" defTabSz="535854" rtl="0" eaLnBrk="1" latinLnBrk="0" hangingPunct="1">
        <a:lnSpc>
          <a:spcPct val="90000"/>
        </a:lnSpc>
        <a:spcBef>
          <a:spcPts val="292"/>
        </a:spcBef>
        <a:buFont typeface="Arial" panose="020B0604020202020204" pitchFamily="34" charset="0"/>
        <a:buChar char="•"/>
        <a:defRPr sz="1054" kern="1200">
          <a:solidFill>
            <a:schemeClr val="tx1"/>
          </a:solidFill>
          <a:latin typeface="+mn-lt"/>
          <a:ea typeface="+mn-ea"/>
          <a:cs typeface="+mn-cs"/>
        </a:defRPr>
      </a:lvl9pPr>
    </p:bodyStyle>
    <p:otherStyle>
      <a:defPPr>
        <a:defRPr lang="en-US"/>
      </a:defPPr>
      <a:lvl1pPr marL="0" algn="l" defTabSz="535854" rtl="0" eaLnBrk="1" latinLnBrk="0" hangingPunct="1">
        <a:defRPr sz="1054" kern="1200">
          <a:solidFill>
            <a:schemeClr val="tx1"/>
          </a:solidFill>
          <a:latin typeface="+mn-lt"/>
          <a:ea typeface="+mn-ea"/>
          <a:cs typeface="+mn-cs"/>
        </a:defRPr>
      </a:lvl1pPr>
      <a:lvl2pPr marL="268165" algn="l" defTabSz="535854" rtl="0" eaLnBrk="1" latinLnBrk="0" hangingPunct="1">
        <a:defRPr sz="1054" kern="1200">
          <a:solidFill>
            <a:schemeClr val="tx1"/>
          </a:solidFill>
          <a:latin typeface="+mn-lt"/>
          <a:ea typeface="+mn-ea"/>
          <a:cs typeface="+mn-cs"/>
        </a:defRPr>
      </a:lvl2pPr>
      <a:lvl3pPr marL="535854" algn="l" defTabSz="535854" rtl="0" eaLnBrk="1" latinLnBrk="0" hangingPunct="1">
        <a:defRPr sz="1054" kern="1200">
          <a:solidFill>
            <a:schemeClr val="tx1"/>
          </a:solidFill>
          <a:latin typeface="+mn-lt"/>
          <a:ea typeface="+mn-ea"/>
          <a:cs typeface="+mn-cs"/>
        </a:defRPr>
      </a:lvl3pPr>
      <a:lvl4pPr marL="804019" algn="l" defTabSz="535854" rtl="0" eaLnBrk="1" latinLnBrk="0" hangingPunct="1">
        <a:defRPr sz="1054" kern="1200">
          <a:solidFill>
            <a:schemeClr val="tx1"/>
          </a:solidFill>
          <a:latin typeface="+mn-lt"/>
          <a:ea typeface="+mn-ea"/>
          <a:cs typeface="+mn-cs"/>
        </a:defRPr>
      </a:lvl4pPr>
      <a:lvl5pPr marL="1072184" algn="l" defTabSz="535854" rtl="0" eaLnBrk="1" latinLnBrk="0" hangingPunct="1">
        <a:defRPr sz="1054" kern="1200">
          <a:solidFill>
            <a:schemeClr val="tx1"/>
          </a:solidFill>
          <a:latin typeface="+mn-lt"/>
          <a:ea typeface="+mn-ea"/>
          <a:cs typeface="+mn-cs"/>
        </a:defRPr>
      </a:lvl5pPr>
      <a:lvl6pPr marL="1339873" algn="l" defTabSz="535854" rtl="0" eaLnBrk="1" latinLnBrk="0" hangingPunct="1">
        <a:defRPr sz="1054" kern="1200">
          <a:solidFill>
            <a:schemeClr val="tx1"/>
          </a:solidFill>
          <a:latin typeface="+mn-lt"/>
          <a:ea typeface="+mn-ea"/>
          <a:cs typeface="+mn-cs"/>
        </a:defRPr>
      </a:lvl6pPr>
      <a:lvl7pPr marL="1608037" algn="l" defTabSz="535854" rtl="0" eaLnBrk="1" latinLnBrk="0" hangingPunct="1">
        <a:defRPr sz="1054" kern="1200">
          <a:solidFill>
            <a:schemeClr val="tx1"/>
          </a:solidFill>
          <a:latin typeface="+mn-lt"/>
          <a:ea typeface="+mn-ea"/>
          <a:cs typeface="+mn-cs"/>
        </a:defRPr>
      </a:lvl7pPr>
      <a:lvl8pPr marL="1876203" algn="l" defTabSz="535854" rtl="0" eaLnBrk="1" latinLnBrk="0" hangingPunct="1">
        <a:defRPr sz="1054" kern="1200">
          <a:solidFill>
            <a:schemeClr val="tx1"/>
          </a:solidFill>
          <a:latin typeface="+mn-lt"/>
          <a:ea typeface="+mn-ea"/>
          <a:cs typeface="+mn-cs"/>
        </a:defRPr>
      </a:lvl8pPr>
      <a:lvl9pPr marL="2143891" algn="l" defTabSz="535854" rtl="0" eaLnBrk="1" latinLnBrk="0" hangingPunct="1">
        <a:defRPr sz="105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171" y="285425"/>
            <a:ext cx="8219421" cy="103621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55171" y="1427115"/>
            <a:ext cx="8219421" cy="340149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55171" y="4968842"/>
            <a:ext cx="2144197" cy="285422"/>
          </a:xfrm>
          <a:prstGeom prst="rect">
            <a:avLst/>
          </a:prstGeom>
        </p:spPr>
        <p:txBody>
          <a:bodyPr vert="horz" lIns="91440" tIns="45720" rIns="91440" bIns="45720" rtlCol="0" anchor="ctr"/>
          <a:lstStyle>
            <a:lvl1pPr algn="l">
              <a:defRPr sz="705">
                <a:solidFill>
                  <a:schemeClr val="tx1">
                    <a:tint val="75000"/>
                  </a:schemeClr>
                </a:solidFill>
              </a:defRPr>
            </a:lvl1pPr>
          </a:lstStyle>
          <a:p>
            <a:fld id="{DEC706BF-26E7-8643-8A5A-539C62D77C8B}" type="datetimeFigureOut">
              <a:rPr kumimoji="1" lang="zh-CN" altLang="en-US" smtClean="0"/>
              <a:t>2020/3/31</a:t>
            </a:fld>
            <a:endParaRPr kumimoji="1" lang="zh-CN" altLang="en-US"/>
          </a:p>
        </p:txBody>
      </p:sp>
      <p:sp>
        <p:nvSpPr>
          <p:cNvPr id="5" name="Footer Placeholder 4"/>
          <p:cNvSpPr>
            <a:spLocks noGrp="1"/>
          </p:cNvSpPr>
          <p:nvPr>
            <p:ph type="ftr" sz="quarter" idx="3"/>
          </p:nvPr>
        </p:nvSpPr>
        <p:spPr>
          <a:xfrm>
            <a:off x="3156734" y="4968842"/>
            <a:ext cx="3216295" cy="285422"/>
          </a:xfrm>
          <a:prstGeom prst="rect">
            <a:avLst/>
          </a:prstGeom>
        </p:spPr>
        <p:txBody>
          <a:bodyPr vert="horz" lIns="91440" tIns="45720" rIns="91440" bIns="45720" rtlCol="0" anchor="ctr"/>
          <a:lstStyle>
            <a:lvl1pPr algn="ctr">
              <a:defRPr sz="705">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6730396" y="4968842"/>
            <a:ext cx="2144197" cy="285422"/>
          </a:xfrm>
          <a:prstGeom prst="rect">
            <a:avLst/>
          </a:prstGeom>
        </p:spPr>
        <p:txBody>
          <a:bodyPr vert="horz" lIns="91440" tIns="45720" rIns="91440" bIns="45720" rtlCol="0" anchor="ctr"/>
          <a:lstStyle>
            <a:lvl1pPr algn="r">
              <a:defRPr sz="705">
                <a:solidFill>
                  <a:schemeClr val="tx1">
                    <a:tint val="75000"/>
                  </a:schemeClr>
                </a:solidFill>
              </a:defRPr>
            </a:lvl1p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79838426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535854" rtl="0" eaLnBrk="1" latinLnBrk="0" hangingPunct="1">
        <a:lnSpc>
          <a:spcPct val="90000"/>
        </a:lnSpc>
        <a:spcBef>
          <a:spcPct val="0"/>
        </a:spcBef>
        <a:buNone/>
        <a:defRPr sz="2580" kern="1200">
          <a:solidFill>
            <a:schemeClr val="tx1"/>
          </a:solidFill>
          <a:latin typeface="+mj-lt"/>
          <a:ea typeface="+mj-ea"/>
          <a:cs typeface="+mj-cs"/>
        </a:defRPr>
      </a:lvl1pPr>
    </p:titleStyle>
    <p:bodyStyle>
      <a:lvl1pPr marL="133844" indent="-133844" algn="l" defTabSz="535854" rtl="0" eaLnBrk="1" latinLnBrk="0" hangingPunct="1">
        <a:lnSpc>
          <a:spcPct val="90000"/>
        </a:lnSpc>
        <a:spcBef>
          <a:spcPts val="585"/>
        </a:spcBef>
        <a:buFont typeface="Arial" panose="020B0604020202020204" pitchFamily="34" charset="0"/>
        <a:buChar char="•"/>
        <a:defRPr sz="1643" kern="1200">
          <a:solidFill>
            <a:schemeClr val="tx1"/>
          </a:solidFill>
          <a:latin typeface="+mn-lt"/>
          <a:ea typeface="+mn-ea"/>
          <a:cs typeface="+mn-cs"/>
        </a:defRPr>
      </a:lvl1pPr>
      <a:lvl2pPr marL="402010" indent="-133844" algn="l" defTabSz="535854" rtl="0" eaLnBrk="1" latinLnBrk="0" hangingPunct="1">
        <a:lnSpc>
          <a:spcPct val="90000"/>
        </a:lnSpc>
        <a:spcBef>
          <a:spcPts val="292"/>
        </a:spcBef>
        <a:buFont typeface="Arial" panose="020B0604020202020204" pitchFamily="34" charset="0"/>
        <a:buChar char="•"/>
        <a:defRPr sz="1406" kern="1200">
          <a:solidFill>
            <a:schemeClr val="tx1"/>
          </a:solidFill>
          <a:latin typeface="+mn-lt"/>
          <a:ea typeface="+mn-ea"/>
          <a:cs typeface="+mn-cs"/>
        </a:defRPr>
      </a:lvl2pPr>
      <a:lvl3pPr marL="670174" indent="-133844" algn="l" defTabSz="535854" rtl="0" eaLnBrk="1" latinLnBrk="0" hangingPunct="1">
        <a:lnSpc>
          <a:spcPct val="90000"/>
        </a:lnSpc>
        <a:spcBef>
          <a:spcPts val="292"/>
        </a:spcBef>
        <a:buFont typeface="Arial" panose="020B0604020202020204" pitchFamily="34" charset="0"/>
        <a:buChar char="•"/>
        <a:defRPr sz="1174" kern="1200">
          <a:solidFill>
            <a:schemeClr val="tx1"/>
          </a:solidFill>
          <a:latin typeface="+mn-lt"/>
          <a:ea typeface="+mn-ea"/>
          <a:cs typeface="+mn-cs"/>
        </a:defRPr>
      </a:lvl3pPr>
      <a:lvl4pPr marL="937863" indent="-133844" algn="l" defTabSz="535854" rtl="0" eaLnBrk="1" latinLnBrk="0" hangingPunct="1">
        <a:lnSpc>
          <a:spcPct val="90000"/>
        </a:lnSpc>
        <a:spcBef>
          <a:spcPts val="292"/>
        </a:spcBef>
        <a:buFont typeface="Arial" panose="020B0604020202020204" pitchFamily="34" charset="0"/>
        <a:buChar char="•"/>
        <a:defRPr sz="1054" kern="1200">
          <a:solidFill>
            <a:schemeClr val="tx1"/>
          </a:solidFill>
          <a:latin typeface="+mn-lt"/>
          <a:ea typeface="+mn-ea"/>
          <a:cs typeface="+mn-cs"/>
        </a:defRPr>
      </a:lvl4pPr>
      <a:lvl5pPr marL="1206028" indent="-133844" algn="l" defTabSz="535854" rtl="0" eaLnBrk="1" latinLnBrk="0" hangingPunct="1">
        <a:lnSpc>
          <a:spcPct val="90000"/>
        </a:lnSpc>
        <a:spcBef>
          <a:spcPts val="292"/>
        </a:spcBef>
        <a:buFont typeface="Arial" panose="020B0604020202020204" pitchFamily="34" charset="0"/>
        <a:buChar char="•"/>
        <a:defRPr sz="1054" kern="1200">
          <a:solidFill>
            <a:schemeClr val="tx1"/>
          </a:solidFill>
          <a:latin typeface="+mn-lt"/>
          <a:ea typeface="+mn-ea"/>
          <a:cs typeface="+mn-cs"/>
        </a:defRPr>
      </a:lvl5pPr>
      <a:lvl6pPr marL="1474193" indent="-133844" algn="l" defTabSz="535854" rtl="0" eaLnBrk="1" latinLnBrk="0" hangingPunct="1">
        <a:lnSpc>
          <a:spcPct val="90000"/>
        </a:lnSpc>
        <a:spcBef>
          <a:spcPts val="292"/>
        </a:spcBef>
        <a:buFont typeface="Arial" panose="020B0604020202020204" pitchFamily="34" charset="0"/>
        <a:buChar char="•"/>
        <a:defRPr sz="1054" kern="1200">
          <a:solidFill>
            <a:schemeClr val="tx1"/>
          </a:solidFill>
          <a:latin typeface="+mn-lt"/>
          <a:ea typeface="+mn-ea"/>
          <a:cs typeface="+mn-cs"/>
        </a:defRPr>
      </a:lvl6pPr>
      <a:lvl7pPr marL="1741882" indent="-133844" algn="l" defTabSz="535854" rtl="0" eaLnBrk="1" latinLnBrk="0" hangingPunct="1">
        <a:lnSpc>
          <a:spcPct val="90000"/>
        </a:lnSpc>
        <a:spcBef>
          <a:spcPts val="292"/>
        </a:spcBef>
        <a:buFont typeface="Arial" panose="020B0604020202020204" pitchFamily="34" charset="0"/>
        <a:buChar char="•"/>
        <a:defRPr sz="1054" kern="1200">
          <a:solidFill>
            <a:schemeClr val="tx1"/>
          </a:solidFill>
          <a:latin typeface="+mn-lt"/>
          <a:ea typeface="+mn-ea"/>
          <a:cs typeface="+mn-cs"/>
        </a:defRPr>
      </a:lvl7pPr>
      <a:lvl8pPr marL="2010047" indent="-133844" algn="l" defTabSz="535854" rtl="0" eaLnBrk="1" latinLnBrk="0" hangingPunct="1">
        <a:lnSpc>
          <a:spcPct val="90000"/>
        </a:lnSpc>
        <a:spcBef>
          <a:spcPts val="292"/>
        </a:spcBef>
        <a:buFont typeface="Arial" panose="020B0604020202020204" pitchFamily="34" charset="0"/>
        <a:buChar char="•"/>
        <a:defRPr sz="1054" kern="1200">
          <a:solidFill>
            <a:schemeClr val="tx1"/>
          </a:solidFill>
          <a:latin typeface="+mn-lt"/>
          <a:ea typeface="+mn-ea"/>
          <a:cs typeface="+mn-cs"/>
        </a:defRPr>
      </a:lvl8pPr>
      <a:lvl9pPr marL="2278212" indent="-133844" algn="l" defTabSz="535854" rtl="0" eaLnBrk="1" latinLnBrk="0" hangingPunct="1">
        <a:lnSpc>
          <a:spcPct val="90000"/>
        </a:lnSpc>
        <a:spcBef>
          <a:spcPts val="292"/>
        </a:spcBef>
        <a:buFont typeface="Arial" panose="020B0604020202020204" pitchFamily="34" charset="0"/>
        <a:buChar char="•"/>
        <a:defRPr sz="1054" kern="1200">
          <a:solidFill>
            <a:schemeClr val="tx1"/>
          </a:solidFill>
          <a:latin typeface="+mn-lt"/>
          <a:ea typeface="+mn-ea"/>
          <a:cs typeface="+mn-cs"/>
        </a:defRPr>
      </a:lvl9pPr>
    </p:bodyStyle>
    <p:otherStyle>
      <a:defPPr>
        <a:defRPr lang="en-US"/>
      </a:defPPr>
      <a:lvl1pPr marL="0" algn="l" defTabSz="535854" rtl="0" eaLnBrk="1" latinLnBrk="0" hangingPunct="1">
        <a:defRPr sz="1054" kern="1200">
          <a:solidFill>
            <a:schemeClr val="tx1"/>
          </a:solidFill>
          <a:latin typeface="+mn-lt"/>
          <a:ea typeface="+mn-ea"/>
          <a:cs typeface="+mn-cs"/>
        </a:defRPr>
      </a:lvl1pPr>
      <a:lvl2pPr marL="268165" algn="l" defTabSz="535854" rtl="0" eaLnBrk="1" latinLnBrk="0" hangingPunct="1">
        <a:defRPr sz="1054" kern="1200">
          <a:solidFill>
            <a:schemeClr val="tx1"/>
          </a:solidFill>
          <a:latin typeface="+mn-lt"/>
          <a:ea typeface="+mn-ea"/>
          <a:cs typeface="+mn-cs"/>
        </a:defRPr>
      </a:lvl2pPr>
      <a:lvl3pPr marL="535854" algn="l" defTabSz="535854" rtl="0" eaLnBrk="1" latinLnBrk="0" hangingPunct="1">
        <a:defRPr sz="1054" kern="1200">
          <a:solidFill>
            <a:schemeClr val="tx1"/>
          </a:solidFill>
          <a:latin typeface="+mn-lt"/>
          <a:ea typeface="+mn-ea"/>
          <a:cs typeface="+mn-cs"/>
        </a:defRPr>
      </a:lvl3pPr>
      <a:lvl4pPr marL="804019" algn="l" defTabSz="535854" rtl="0" eaLnBrk="1" latinLnBrk="0" hangingPunct="1">
        <a:defRPr sz="1054" kern="1200">
          <a:solidFill>
            <a:schemeClr val="tx1"/>
          </a:solidFill>
          <a:latin typeface="+mn-lt"/>
          <a:ea typeface="+mn-ea"/>
          <a:cs typeface="+mn-cs"/>
        </a:defRPr>
      </a:lvl4pPr>
      <a:lvl5pPr marL="1072184" algn="l" defTabSz="535854" rtl="0" eaLnBrk="1" latinLnBrk="0" hangingPunct="1">
        <a:defRPr sz="1054" kern="1200">
          <a:solidFill>
            <a:schemeClr val="tx1"/>
          </a:solidFill>
          <a:latin typeface="+mn-lt"/>
          <a:ea typeface="+mn-ea"/>
          <a:cs typeface="+mn-cs"/>
        </a:defRPr>
      </a:lvl5pPr>
      <a:lvl6pPr marL="1339873" algn="l" defTabSz="535854" rtl="0" eaLnBrk="1" latinLnBrk="0" hangingPunct="1">
        <a:defRPr sz="1054" kern="1200">
          <a:solidFill>
            <a:schemeClr val="tx1"/>
          </a:solidFill>
          <a:latin typeface="+mn-lt"/>
          <a:ea typeface="+mn-ea"/>
          <a:cs typeface="+mn-cs"/>
        </a:defRPr>
      </a:lvl6pPr>
      <a:lvl7pPr marL="1608037" algn="l" defTabSz="535854" rtl="0" eaLnBrk="1" latinLnBrk="0" hangingPunct="1">
        <a:defRPr sz="1054" kern="1200">
          <a:solidFill>
            <a:schemeClr val="tx1"/>
          </a:solidFill>
          <a:latin typeface="+mn-lt"/>
          <a:ea typeface="+mn-ea"/>
          <a:cs typeface="+mn-cs"/>
        </a:defRPr>
      </a:lvl7pPr>
      <a:lvl8pPr marL="1876203" algn="l" defTabSz="535854" rtl="0" eaLnBrk="1" latinLnBrk="0" hangingPunct="1">
        <a:defRPr sz="1054" kern="1200">
          <a:solidFill>
            <a:schemeClr val="tx1"/>
          </a:solidFill>
          <a:latin typeface="+mn-lt"/>
          <a:ea typeface="+mn-ea"/>
          <a:cs typeface="+mn-cs"/>
        </a:defRPr>
      </a:lvl8pPr>
      <a:lvl9pPr marL="2143891" algn="l" defTabSz="535854" rtl="0" eaLnBrk="1" latinLnBrk="0" hangingPunct="1">
        <a:defRPr sz="105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171" y="285425"/>
            <a:ext cx="8219421" cy="103621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55171" y="1427115"/>
            <a:ext cx="8219421" cy="340149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55171" y="4968842"/>
            <a:ext cx="2144197" cy="285422"/>
          </a:xfrm>
          <a:prstGeom prst="rect">
            <a:avLst/>
          </a:prstGeom>
        </p:spPr>
        <p:txBody>
          <a:bodyPr vert="horz" lIns="91440" tIns="45720" rIns="91440" bIns="45720" rtlCol="0" anchor="ctr"/>
          <a:lstStyle>
            <a:lvl1pPr algn="l">
              <a:defRPr sz="705">
                <a:solidFill>
                  <a:schemeClr val="tx1">
                    <a:tint val="75000"/>
                  </a:schemeClr>
                </a:solidFill>
              </a:defRPr>
            </a:lvl1pPr>
          </a:lstStyle>
          <a:p>
            <a:fld id="{DEC706BF-26E7-8643-8A5A-539C62D77C8B}" type="datetimeFigureOut">
              <a:rPr kumimoji="1" lang="zh-CN" altLang="en-US" smtClean="0"/>
              <a:t>2020/3/31</a:t>
            </a:fld>
            <a:endParaRPr kumimoji="1" lang="zh-CN" altLang="en-US"/>
          </a:p>
        </p:txBody>
      </p:sp>
      <p:sp>
        <p:nvSpPr>
          <p:cNvPr id="5" name="Footer Placeholder 4"/>
          <p:cNvSpPr>
            <a:spLocks noGrp="1"/>
          </p:cNvSpPr>
          <p:nvPr>
            <p:ph type="ftr" sz="quarter" idx="3"/>
          </p:nvPr>
        </p:nvSpPr>
        <p:spPr>
          <a:xfrm>
            <a:off x="3156734" y="4968842"/>
            <a:ext cx="3216295" cy="285422"/>
          </a:xfrm>
          <a:prstGeom prst="rect">
            <a:avLst/>
          </a:prstGeom>
        </p:spPr>
        <p:txBody>
          <a:bodyPr vert="horz" lIns="91440" tIns="45720" rIns="91440" bIns="45720" rtlCol="0" anchor="ctr"/>
          <a:lstStyle>
            <a:lvl1pPr algn="ctr">
              <a:defRPr sz="705">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6730396" y="4968842"/>
            <a:ext cx="2144197" cy="285422"/>
          </a:xfrm>
          <a:prstGeom prst="rect">
            <a:avLst/>
          </a:prstGeom>
        </p:spPr>
        <p:txBody>
          <a:bodyPr vert="horz" lIns="91440" tIns="45720" rIns="91440" bIns="45720" rtlCol="0" anchor="ctr"/>
          <a:lstStyle>
            <a:lvl1pPr algn="r">
              <a:defRPr sz="705">
                <a:solidFill>
                  <a:schemeClr val="tx1">
                    <a:tint val="75000"/>
                  </a:schemeClr>
                </a:solidFill>
              </a:defRPr>
            </a:lvl1pPr>
          </a:lstStyle>
          <a:p>
            <a:fld id="{348F9A62-FBA6-C84B-882D-838DDD1B754F}" type="slidenum">
              <a:rPr kumimoji="1" lang="zh-CN" altLang="en-US" smtClean="0"/>
              <a:t>‹#›</a:t>
            </a:fld>
            <a:endParaRPr kumimoji="1" lang="zh-CN" altLang="en-US"/>
          </a:p>
        </p:txBody>
      </p:sp>
    </p:spTree>
    <p:extLst>
      <p:ext uri="{BB962C8B-B14F-4D97-AF65-F5344CB8AC3E}">
        <p14:creationId xmlns:p14="http://schemas.microsoft.com/office/powerpoint/2010/main" val="10317323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535854" rtl="0" eaLnBrk="1" latinLnBrk="0" hangingPunct="1">
        <a:lnSpc>
          <a:spcPct val="90000"/>
        </a:lnSpc>
        <a:spcBef>
          <a:spcPct val="0"/>
        </a:spcBef>
        <a:buNone/>
        <a:defRPr sz="2580" kern="1200">
          <a:solidFill>
            <a:schemeClr val="tx1"/>
          </a:solidFill>
          <a:latin typeface="+mj-lt"/>
          <a:ea typeface="+mj-ea"/>
          <a:cs typeface="+mj-cs"/>
        </a:defRPr>
      </a:lvl1pPr>
    </p:titleStyle>
    <p:bodyStyle>
      <a:lvl1pPr marL="133844" indent="-133844" algn="l" defTabSz="535854" rtl="0" eaLnBrk="1" latinLnBrk="0" hangingPunct="1">
        <a:lnSpc>
          <a:spcPct val="90000"/>
        </a:lnSpc>
        <a:spcBef>
          <a:spcPts val="585"/>
        </a:spcBef>
        <a:buFont typeface="Arial" panose="020B0604020202020204" pitchFamily="34" charset="0"/>
        <a:buChar char="•"/>
        <a:defRPr sz="1643" kern="1200">
          <a:solidFill>
            <a:schemeClr val="tx1"/>
          </a:solidFill>
          <a:latin typeface="+mn-lt"/>
          <a:ea typeface="+mn-ea"/>
          <a:cs typeface="+mn-cs"/>
        </a:defRPr>
      </a:lvl1pPr>
      <a:lvl2pPr marL="402010" indent="-133844" algn="l" defTabSz="535854" rtl="0" eaLnBrk="1" latinLnBrk="0" hangingPunct="1">
        <a:lnSpc>
          <a:spcPct val="90000"/>
        </a:lnSpc>
        <a:spcBef>
          <a:spcPts val="292"/>
        </a:spcBef>
        <a:buFont typeface="Arial" panose="020B0604020202020204" pitchFamily="34" charset="0"/>
        <a:buChar char="•"/>
        <a:defRPr sz="1406" kern="1200">
          <a:solidFill>
            <a:schemeClr val="tx1"/>
          </a:solidFill>
          <a:latin typeface="+mn-lt"/>
          <a:ea typeface="+mn-ea"/>
          <a:cs typeface="+mn-cs"/>
        </a:defRPr>
      </a:lvl2pPr>
      <a:lvl3pPr marL="670174" indent="-133844" algn="l" defTabSz="535854" rtl="0" eaLnBrk="1" latinLnBrk="0" hangingPunct="1">
        <a:lnSpc>
          <a:spcPct val="90000"/>
        </a:lnSpc>
        <a:spcBef>
          <a:spcPts val="292"/>
        </a:spcBef>
        <a:buFont typeface="Arial" panose="020B0604020202020204" pitchFamily="34" charset="0"/>
        <a:buChar char="•"/>
        <a:defRPr sz="1174" kern="1200">
          <a:solidFill>
            <a:schemeClr val="tx1"/>
          </a:solidFill>
          <a:latin typeface="+mn-lt"/>
          <a:ea typeface="+mn-ea"/>
          <a:cs typeface="+mn-cs"/>
        </a:defRPr>
      </a:lvl3pPr>
      <a:lvl4pPr marL="937863" indent="-133844" algn="l" defTabSz="535854" rtl="0" eaLnBrk="1" latinLnBrk="0" hangingPunct="1">
        <a:lnSpc>
          <a:spcPct val="90000"/>
        </a:lnSpc>
        <a:spcBef>
          <a:spcPts val="292"/>
        </a:spcBef>
        <a:buFont typeface="Arial" panose="020B0604020202020204" pitchFamily="34" charset="0"/>
        <a:buChar char="•"/>
        <a:defRPr sz="1054" kern="1200">
          <a:solidFill>
            <a:schemeClr val="tx1"/>
          </a:solidFill>
          <a:latin typeface="+mn-lt"/>
          <a:ea typeface="+mn-ea"/>
          <a:cs typeface="+mn-cs"/>
        </a:defRPr>
      </a:lvl4pPr>
      <a:lvl5pPr marL="1206028" indent="-133844" algn="l" defTabSz="535854" rtl="0" eaLnBrk="1" latinLnBrk="0" hangingPunct="1">
        <a:lnSpc>
          <a:spcPct val="90000"/>
        </a:lnSpc>
        <a:spcBef>
          <a:spcPts val="292"/>
        </a:spcBef>
        <a:buFont typeface="Arial" panose="020B0604020202020204" pitchFamily="34" charset="0"/>
        <a:buChar char="•"/>
        <a:defRPr sz="1054" kern="1200">
          <a:solidFill>
            <a:schemeClr val="tx1"/>
          </a:solidFill>
          <a:latin typeface="+mn-lt"/>
          <a:ea typeface="+mn-ea"/>
          <a:cs typeface="+mn-cs"/>
        </a:defRPr>
      </a:lvl5pPr>
      <a:lvl6pPr marL="1474193" indent="-133844" algn="l" defTabSz="535854" rtl="0" eaLnBrk="1" latinLnBrk="0" hangingPunct="1">
        <a:lnSpc>
          <a:spcPct val="90000"/>
        </a:lnSpc>
        <a:spcBef>
          <a:spcPts val="292"/>
        </a:spcBef>
        <a:buFont typeface="Arial" panose="020B0604020202020204" pitchFamily="34" charset="0"/>
        <a:buChar char="•"/>
        <a:defRPr sz="1054" kern="1200">
          <a:solidFill>
            <a:schemeClr val="tx1"/>
          </a:solidFill>
          <a:latin typeface="+mn-lt"/>
          <a:ea typeface="+mn-ea"/>
          <a:cs typeface="+mn-cs"/>
        </a:defRPr>
      </a:lvl6pPr>
      <a:lvl7pPr marL="1741882" indent="-133844" algn="l" defTabSz="535854" rtl="0" eaLnBrk="1" latinLnBrk="0" hangingPunct="1">
        <a:lnSpc>
          <a:spcPct val="90000"/>
        </a:lnSpc>
        <a:spcBef>
          <a:spcPts val="292"/>
        </a:spcBef>
        <a:buFont typeface="Arial" panose="020B0604020202020204" pitchFamily="34" charset="0"/>
        <a:buChar char="•"/>
        <a:defRPr sz="1054" kern="1200">
          <a:solidFill>
            <a:schemeClr val="tx1"/>
          </a:solidFill>
          <a:latin typeface="+mn-lt"/>
          <a:ea typeface="+mn-ea"/>
          <a:cs typeface="+mn-cs"/>
        </a:defRPr>
      </a:lvl7pPr>
      <a:lvl8pPr marL="2010047" indent="-133844" algn="l" defTabSz="535854" rtl="0" eaLnBrk="1" latinLnBrk="0" hangingPunct="1">
        <a:lnSpc>
          <a:spcPct val="90000"/>
        </a:lnSpc>
        <a:spcBef>
          <a:spcPts val="292"/>
        </a:spcBef>
        <a:buFont typeface="Arial" panose="020B0604020202020204" pitchFamily="34" charset="0"/>
        <a:buChar char="•"/>
        <a:defRPr sz="1054" kern="1200">
          <a:solidFill>
            <a:schemeClr val="tx1"/>
          </a:solidFill>
          <a:latin typeface="+mn-lt"/>
          <a:ea typeface="+mn-ea"/>
          <a:cs typeface="+mn-cs"/>
        </a:defRPr>
      </a:lvl8pPr>
      <a:lvl9pPr marL="2278212" indent="-133844" algn="l" defTabSz="535854" rtl="0" eaLnBrk="1" latinLnBrk="0" hangingPunct="1">
        <a:lnSpc>
          <a:spcPct val="90000"/>
        </a:lnSpc>
        <a:spcBef>
          <a:spcPts val="292"/>
        </a:spcBef>
        <a:buFont typeface="Arial" panose="020B0604020202020204" pitchFamily="34" charset="0"/>
        <a:buChar char="•"/>
        <a:defRPr sz="1054" kern="1200">
          <a:solidFill>
            <a:schemeClr val="tx1"/>
          </a:solidFill>
          <a:latin typeface="+mn-lt"/>
          <a:ea typeface="+mn-ea"/>
          <a:cs typeface="+mn-cs"/>
        </a:defRPr>
      </a:lvl9pPr>
    </p:bodyStyle>
    <p:otherStyle>
      <a:defPPr>
        <a:defRPr lang="en-US"/>
      </a:defPPr>
      <a:lvl1pPr marL="0" algn="l" defTabSz="535854" rtl="0" eaLnBrk="1" latinLnBrk="0" hangingPunct="1">
        <a:defRPr sz="1054" kern="1200">
          <a:solidFill>
            <a:schemeClr val="tx1"/>
          </a:solidFill>
          <a:latin typeface="+mn-lt"/>
          <a:ea typeface="+mn-ea"/>
          <a:cs typeface="+mn-cs"/>
        </a:defRPr>
      </a:lvl1pPr>
      <a:lvl2pPr marL="268165" algn="l" defTabSz="535854" rtl="0" eaLnBrk="1" latinLnBrk="0" hangingPunct="1">
        <a:defRPr sz="1054" kern="1200">
          <a:solidFill>
            <a:schemeClr val="tx1"/>
          </a:solidFill>
          <a:latin typeface="+mn-lt"/>
          <a:ea typeface="+mn-ea"/>
          <a:cs typeface="+mn-cs"/>
        </a:defRPr>
      </a:lvl2pPr>
      <a:lvl3pPr marL="535854" algn="l" defTabSz="535854" rtl="0" eaLnBrk="1" latinLnBrk="0" hangingPunct="1">
        <a:defRPr sz="1054" kern="1200">
          <a:solidFill>
            <a:schemeClr val="tx1"/>
          </a:solidFill>
          <a:latin typeface="+mn-lt"/>
          <a:ea typeface="+mn-ea"/>
          <a:cs typeface="+mn-cs"/>
        </a:defRPr>
      </a:lvl3pPr>
      <a:lvl4pPr marL="804019" algn="l" defTabSz="535854" rtl="0" eaLnBrk="1" latinLnBrk="0" hangingPunct="1">
        <a:defRPr sz="1054" kern="1200">
          <a:solidFill>
            <a:schemeClr val="tx1"/>
          </a:solidFill>
          <a:latin typeface="+mn-lt"/>
          <a:ea typeface="+mn-ea"/>
          <a:cs typeface="+mn-cs"/>
        </a:defRPr>
      </a:lvl4pPr>
      <a:lvl5pPr marL="1072184" algn="l" defTabSz="535854" rtl="0" eaLnBrk="1" latinLnBrk="0" hangingPunct="1">
        <a:defRPr sz="1054" kern="1200">
          <a:solidFill>
            <a:schemeClr val="tx1"/>
          </a:solidFill>
          <a:latin typeface="+mn-lt"/>
          <a:ea typeface="+mn-ea"/>
          <a:cs typeface="+mn-cs"/>
        </a:defRPr>
      </a:lvl5pPr>
      <a:lvl6pPr marL="1339873" algn="l" defTabSz="535854" rtl="0" eaLnBrk="1" latinLnBrk="0" hangingPunct="1">
        <a:defRPr sz="1054" kern="1200">
          <a:solidFill>
            <a:schemeClr val="tx1"/>
          </a:solidFill>
          <a:latin typeface="+mn-lt"/>
          <a:ea typeface="+mn-ea"/>
          <a:cs typeface="+mn-cs"/>
        </a:defRPr>
      </a:lvl6pPr>
      <a:lvl7pPr marL="1608037" algn="l" defTabSz="535854" rtl="0" eaLnBrk="1" latinLnBrk="0" hangingPunct="1">
        <a:defRPr sz="1054" kern="1200">
          <a:solidFill>
            <a:schemeClr val="tx1"/>
          </a:solidFill>
          <a:latin typeface="+mn-lt"/>
          <a:ea typeface="+mn-ea"/>
          <a:cs typeface="+mn-cs"/>
        </a:defRPr>
      </a:lvl7pPr>
      <a:lvl8pPr marL="1876203" algn="l" defTabSz="535854" rtl="0" eaLnBrk="1" latinLnBrk="0" hangingPunct="1">
        <a:defRPr sz="1054" kern="1200">
          <a:solidFill>
            <a:schemeClr val="tx1"/>
          </a:solidFill>
          <a:latin typeface="+mn-lt"/>
          <a:ea typeface="+mn-ea"/>
          <a:cs typeface="+mn-cs"/>
        </a:defRPr>
      </a:lvl8pPr>
      <a:lvl9pPr marL="2143891" algn="l" defTabSz="535854" rtl="0" eaLnBrk="1" latinLnBrk="0" hangingPunct="1">
        <a:defRPr sz="105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8.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764" b="55974"/>
          <a:stretch>
            <a:fillRect/>
          </a:stretch>
        </p:blipFill>
        <p:spPr>
          <a:xfrm>
            <a:off x="0" y="348"/>
            <a:ext cx="9529763" cy="5360293"/>
          </a:xfrm>
          <a:prstGeom prst="rect">
            <a:avLst/>
          </a:prstGeom>
        </p:spPr>
      </p:pic>
      <p:sp>
        <p:nvSpPr>
          <p:cNvPr id="20" name="矩形 19"/>
          <p:cNvSpPr/>
          <p:nvPr/>
        </p:nvSpPr>
        <p:spPr>
          <a:xfrm>
            <a:off x="1235074" y="1672697"/>
            <a:ext cx="7565410" cy="2862322"/>
          </a:xfrm>
          <a:prstGeom prst="rect">
            <a:avLst/>
          </a:prstGeom>
        </p:spPr>
        <p:txBody>
          <a:bodyPr wrap="square">
            <a:spAutoFit/>
          </a:bodyPr>
          <a:lstStyle/>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学段：高中</a:t>
            </a: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学科：历史</a:t>
            </a:r>
            <a:endPar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年级：高一</a:t>
            </a:r>
          </a:p>
          <a:p>
            <a:pPr>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版本：部编版</a:t>
            </a:r>
            <a:r>
              <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中外历史纲要</a:t>
            </a:r>
            <a:r>
              <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（下）</a:t>
            </a:r>
            <a:r>
              <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第一</a:t>
            </a:r>
            <a:r>
              <a:rPr lang="zh-CN" altLang="en-US" sz="2000" spc="226" dirty="0" smtClean="0">
                <a:solidFill>
                  <a:schemeClr val="tx1">
                    <a:lumMod val="85000"/>
                    <a:lumOff val="15000"/>
                  </a:schemeClr>
                </a:solidFill>
                <a:latin typeface="微软雅黑" panose="020B0503020204020204" pitchFamily="34" charset="-122"/>
                <a:ea typeface="微软雅黑" panose="020B0503020204020204" pitchFamily="34" charset="-122"/>
              </a:rPr>
              <a:t>单元  第</a:t>
            </a:r>
            <a:r>
              <a:rPr lang="en-US" altLang="zh-CN" sz="2000" spc="226" dirty="0" smtClean="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2000" spc="226" dirty="0" smtClean="0">
                <a:solidFill>
                  <a:schemeClr val="tx1">
                    <a:lumMod val="85000"/>
                    <a:lumOff val="15000"/>
                  </a:schemeClr>
                </a:solidFill>
                <a:latin typeface="微软雅黑" panose="020B0503020204020204" pitchFamily="34" charset="-122"/>
                <a:ea typeface="微软雅黑" panose="020B0503020204020204" pitchFamily="34" charset="-122"/>
              </a:rPr>
              <a:t>课 </a:t>
            </a:r>
            <a:endPar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单位：北京市朝阳外国语学校</a:t>
            </a: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作者：李晓雨</a:t>
            </a:r>
            <a:endPar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3416" t="12045" r="31981" b="24572"/>
          <a:stretch>
            <a:fillRect/>
          </a:stretch>
        </p:blipFill>
        <p:spPr>
          <a:xfrm>
            <a:off x="7716842" y="3979075"/>
            <a:ext cx="1472370" cy="1310382"/>
          </a:xfrm>
          <a:prstGeom prst="rect">
            <a:avLst/>
          </a:prstGeom>
        </p:spPr>
      </p:pic>
      <p:pic>
        <p:nvPicPr>
          <p:cNvPr id="2" name="图片 1" descr="111 (2)"/>
          <p:cNvPicPr>
            <a:picLocks noChangeAspect="1"/>
          </p:cNvPicPr>
          <p:nvPr/>
        </p:nvPicPr>
        <p:blipFill>
          <a:blip r:embed="rId5"/>
          <a:stretch>
            <a:fillRect/>
          </a:stretch>
        </p:blipFill>
        <p:spPr>
          <a:xfrm>
            <a:off x="236895" y="199771"/>
            <a:ext cx="5490490" cy="683374"/>
          </a:xfrm>
          <a:prstGeom prst="rect">
            <a:avLst/>
          </a:prstGeom>
        </p:spPr>
      </p:pic>
      <p:sp>
        <p:nvSpPr>
          <p:cNvPr id="7" name="矩形 6">
            <a:extLst>
              <a:ext uri="{FF2B5EF4-FFF2-40B4-BE49-F238E27FC236}">
                <a16:creationId xmlns:a16="http://schemas.microsoft.com/office/drawing/2014/main" xmlns="" id="{DACD47BB-3631-1F46-A977-38671B906ABA}"/>
              </a:ext>
            </a:extLst>
          </p:cNvPr>
          <p:cNvSpPr/>
          <p:nvPr/>
        </p:nvSpPr>
        <p:spPr>
          <a:xfrm>
            <a:off x="928340" y="1028183"/>
            <a:ext cx="7671494" cy="523220"/>
          </a:xfrm>
          <a:prstGeom prst="rect">
            <a:avLst/>
          </a:prstGeom>
        </p:spPr>
        <p:txBody>
          <a:bodyPr wrap="square">
            <a:spAutoFit/>
          </a:bodyPr>
          <a:lstStyle/>
          <a:p>
            <a:pPr algn="r"/>
            <a:r>
              <a:rPr lang="zh-CN" altLang="en-US" sz="2800" b="1" spc="300" dirty="0">
                <a:latin typeface="微软雅黑" panose="020B0503020204020204" pitchFamily="34" charset="-122"/>
                <a:ea typeface="微软雅黑" panose="020B0503020204020204" pitchFamily="34" charset="-122"/>
              </a:rPr>
              <a:t>微课名称：古代世界的帝国与文明的交流</a:t>
            </a:r>
          </a:p>
        </p:txBody>
      </p:sp>
    </p:spTree>
    <p:extLst>
      <p:ext uri="{BB962C8B-B14F-4D97-AF65-F5344CB8AC3E}">
        <p14:creationId xmlns:p14="http://schemas.microsoft.com/office/powerpoint/2010/main" val="21013028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xmlns="" id="{E789DF79-5507-854A-A343-905417FA0F6F}"/>
              </a:ext>
            </a:extLst>
          </p:cNvPr>
          <p:cNvSpPr txBox="1">
            <a:spLocks noChangeArrowheads="1"/>
          </p:cNvSpPr>
          <p:nvPr/>
        </p:nvSpPr>
        <p:spPr bwMode="auto">
          <a:xfrm>
            <a:off x="527987" y="1852435"/>
            <a:ext cx="4404820" cy="36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188" b="1" dirty="0">
                <a:latin typeface="黑体" panose="02010609060101010101" pitchFamily="49" charset="-122"/>
                <a:ea typeface="黑体" panose="02010609060101010101" pitchFamily="49" charset="-122"/>
              </a:rPr>
              <a:t>史料一：为了报复地中海东岸中部城市提尔的坚决抵抗，马其顿人</a:t>
            </a:r>
            <a:r>
              <a:rPr lang="zh-CN" altLang="en-US" sz="2188" b="1" u="sng" dirty="0">
                <a:latin typeface="黑体" panose="02010609060101010101" pitchFamily="49" charset="-122"/>
                <a:ea typeface="黑体" panose="02010609060101010101" pitchFamily="49" charset="-122"/>
              </a:rPr>
              <a:t>屠杀八千提尔人</a:t>
            </a:r>
            <a:r>
              <a:rPr lang="zh-CN" altLang="en-US" sz="2188" b="1" dirty="0">
                <a:latin typeface="黑体" panose="02010609060101010101" pitchFamily="49" charset="-122"/>
                <a:ea typeface="黑体" panose="02010609060101010101" pitchFamily="49" charset="-122"/>
              </a:rPr>
              <a:t>，被俘当奴隶的共约三万人！公元前</a:t>
            </a:r>
            <a:r>
              <a:rPr lang="en-US" altLang="zh-CN" sz="2188" b="1" dirty="0">
                <a:latin typeface="黑体" panose="02010609060101010101" pitchFamily="49" charset="-122"/>
                <a:ea typeface="黑体" panose="02010609060101010101" pitchFamily="49" charset="-122"/>
              </a:rPr>
              <a:t>336</a:t>
            </a:r>
            <a:r>
              <a:rPr lang="zh-CN" altLang="en-US" sz="2188" b="1" dirty="0">
                <a:latin typeface="黑体" panose="02010609060101010101" pitchFamily="49" charset="-122"/>
                <a:ea typeface="黑体" panose="02010609060101010101" pitchFamily="49" charset="-122"/>
              </a:rPr>
              <a:t>年亚历山大</a:t>
            </a:r>
            <a:r>
              <a:rPr lang="zh-CN" altLang="en-US" sz="2188" b="1" u="sng" dirty="0">
                <a:latin typeface="黑体" panose="02010609060101010101" pitchFamily="49" charset="-122"/>
                <a:ea typeface="黑体" panose="02010609060101010101" pitchFamily="49" charset="-122"/>
              </a:rPr>
              <a:t>将底比斯夷为平地</a:t>
            </a:r>
            <a:r>
              <a:rPr lang="zh-CN" altLang="en-US" sz="2188" b="1" dirty="0">
                <a:latin typeface="黑体" panose="02010609060101010101" pitchFamily="49" charset="-122"/>
                <a:ea typeface="黑体" panose="02010609060101010101" pitchFamily="49" charset="-122"/>
              </a:rPr>
              <a:t>，并将所有幸存的底比斯人沦为奴隶，底比斯从此灭亡。</a:t>
            </a:r>
          </a:p>
          <a:p>
            <a:pPr eaLnBrk="1" hangingPunct="1">
              <a:spcBef>
                <a:spcPct val="50000"/>
              </a:spcBef>
              <a:buFont typeface="Arial" panose="020B0604020202020204" pitchFamily="34" charset="0"/>
              <a:buNone/>
            </a:pPr>
            <a:endParaRPr lang="en-US" altLang="zh-CN" sz="2188" dirty="0">
              <a:latin typeface="楷体_GB2312" pitchFamily="49" charset="-122"/>
              <a:ea typeface="楷体_GB2312" pitchFamily="49" charset="-122"/>
            </a:endParaRPr>
          </a:p>
        </p:txBody>
      </p:sp>
      <p:sp>
        <p:nvSpPr>
          <p:cNvPr id="6" name="AutoShape 7">
            <a:extLst>
              <a:ext uri="{FF2B5EF4-FFF2-40B4-BE49-F238E27FC236}">
                <a16:creationId xmlns:a16="http://schemas.microsoft.com/office/drawing/2014/main" xmlns="" id="{8681211F-81F4-4540-B601-6BA5FD06E0E8}"/>
              </a:ext>
            </a:extLst>
          </p:cNvPr>
          <p:cNvSpPr>
            <a:spLocks noChangeArrowheads="1"/>
          </p:cNvSpPr>
          <p:nvPr/>
        </p:nvSpPr>
        <p:spPr bwMode="auto">
          <a:xfrm>
            <a:off x="5023433" y="2792118"/>
            <a:ext cx="1057352" cy="225826"/>
          </a:xfrm>
          <a:prstGeom prst="rightArrow">
            <a:avLst>
              <a:gd name="adj1" fmla="val 50000"/>
              <a:gd name="adj2" fmla="val 68527"/>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37"/>
          </a:p>
        </p:txBody>
      </p:sp>
      <p:sp>
        <p:nvSpPr>
          <p:cNvPr id="9" name="Text Box 9">
            <a:extLst>
              <a:ext uri="{FF2B5EF4-FFF2-40B4-BE49-F238E27FC236}">
                <a16:creationId xmlns:a16="http://schemas.microsoft.com/office/drawing/2014/main" xmlns="" id="{5F8515B3-5247-ED4F-977E-F8A3D567ADF7}"/>
              </a:ext>
            </a:extLst>
          </p:cNvPr>
          <p:cNvSpPr txBox="1">
            <a:spLocks noChangeArrowheads="1"/>
          </p:cNvSpPr>
          <p:nvPr/>
        </p:nvSpPr>
        <p:spPr bwMode="auto">
          <a:xfrm>
            <a:off x="6345147" y="2353822"/>
            <a:ext cx="2381249" cy="11024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2188" b="1" dirty="0">
                <a:solidFill>
                  <a:srgbClr val="FF0000"/>
                </a:solidFill>
                <a:latin typeface="黑体" panose="02010609060101010101" pitchFamily="49" charset="-122"/>
                <a:ea typeface="黑体" panose="02010609060101010101" pitchFamily="49" charset="-122"/>
              </a:rPr>
              <a:t>扩张给当地人民带来了深重的灾难。</a:t>
            </a:r>
          </a:p>
        </p:txBody>
      </p:sp>
      <p:sp>
        <p:nvSpPr>
          <p:cNvPr id="10" name="Text Box 4">
            <a:extLst>
              <a:ext uri="{FF2B5EF4-FFF2-40B4-BE49-F238E27FC236}">
                <a16:creationId xmlns:a16="http://schemas.microsoft.com/office/drawing/2014/main" xmlns="" id="{A351275D-0C9F-F149-8166-E92605A8561D}"/>
              </a:ext>
            </a:extLst>
          </p:cNvPr>
          <p:cNvSpPr txBox="1">
            <a:spLocks noChangeArrowheads="1"/>
          </p:cNvSpPr>
          <p:nvPr/>
        </p:nvSpPr>
        <p:spPr bwMode="auto">
          <a:xfrm>
            <a:off x="1405338" y="392957"/>
            <a:ext cx="7147322" cy="105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2501" b="1" dirty="0">
                <a:latin typeface="黑体" panose="02010609060101010101" pitchFamily="49" charset="-122"/>
                <a:ea typeface="黑体" panose="02010609060101010101" pitchFamily="49" charset="-122"/>
              </a:rPr>
              <a:t>如何正确评价古代帝国的扩张？      </a:t>
            </a:r>
            <a:r>
              <a:rPr lang="en-US" altLang="zh-CN" sz="2501" b="1" dirty="0">
                <a:latin typeface="黑体" panose="02010609060101010101" pitchFamily="49" charset="-122"/>
                <a:ea typeface="黑体" panose="02010609060101010101" pitchFamily="49" charset="-122"/>
              </a:rPr>
              <a:t>   </a:t>
            </a:r>
          </a:p>
          <a:p>
            <a:pPr eaLnBrk="1" hangingPunct="1">
              <a:spcBef>
                <a:spcPct val="50000"/>
              </a:spcBef>
              <a:buFont typeface="Arial" panose="020B0604020202020204" pitchFamily="34" charset="0"/>
              <a:buNone/>
            </a:pPr>
            <a:r>
              <a:rPr lang="en-US" altLang="zh-CN" sz="2501" b="1" dirty="0">
                <a:latin typeface="黑体" panose="02010609060101010101" pitchFamily="49" charset="-122"/>
                <a:ea typeface="黑体" panose="02010609060101010101" pitchFamily="49" charset="-122"/>
              </a:rPr>
              <a:t> (</a:t>
            </a:r>
            <a:r>
              <a:rPr lang="zh-CN" altLang="en-US" sz="2501" b="1" dirty="0">
                <a:latin typeface="黑体" panose="02010609060101010101" pitchFamily="49" charset="-122"/>
                <a:ea typeface="黑体" panose="02010609060101010101" pitchFamily="49" charset="-122"/>
              </a:rPr>
              <a:t>以亚历山大东征为例，通过史料进行分析）</a:t>
            </a:r>
          </a:p>
        </p:txBody>
      </p:sp>
      <p:pic>
        <p:nvPicPr>
          <p:cNvPr id="7" name="图片 6">
            <a:extLst>
              <a:ext uri="{FF2B5EF4-FFF2-40B4-BE49-F238E27FC236}">
                <a16:creationId xmlns:a16="http://schemas.microsoft.com/office/drawing/2014/main" xmlns="" id="{635DC4CC-A414-164E-9EBC-47D1C9587C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8" name="Triangle 201">
            <a:extLst>
              <a:ext uri="{FF2B5EF4-FFF2-40B4-BE49-F238E27FC236}">
                <a16:creationId xmlns:a16="http://schemas.microsoft.com/office/drawing/2014/main" xmlns="" id="{A9BF28CD-2AE9-1A46-9031-4C86985B0D92}"/>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41733910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u=2129109176,3807750284&amp;fm=23&amp;gp=0">
            <a:extLst>
              <a:ext uri="{FF2B5EF4-FFF2-40B4-BE49-F238E27FC236}">
                <a16:creationId xmlns:a16="http://schemas.microsoft.com/office/drawing/2014/main" xmlns="" id="{023A106E-3CAF-694C-A327-A1EDC1B704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61" y="2377440"/>
            <a:ext cx="4037099" cy="1604445"/>
          </a:xfrm>
          <a:prstGeom prst="rect">
            <a:avLst/>
          </a:prstGeom>
          <a:noFill/>
          <a:ln>
            <a:noFill/>
          </a:ln>
        </p:spPr>
      </p:pic>
      <p:sp>
        <p:nvSpPr>
          <p:cNvPr id="6" name="Text Box 6">
            <a:extLst>
              <a:ext uri="{FF2B5EF4-FFF2-40B4-BE49-F238E27FC236}">
                <a16:creationId xmlns:a16="http://schemas.microsoft.com/office/drawing/2014/main" xmlns="" id="{75D21ABB-78B1-DF44-88C3-1B5616FCD614}"/>
              </a:ext>
            </a:extLst>
          </p:cNvPr>
          <p:cNvSpPr txBox="1">
            <a:spLocks noChangeArrowheads="1"/>
          </p:cNvSpPr>
          <p:nvPr/>
        </p:nvSpPr>
        <p:spPr bwMode="auto">
          <a:xfrm>
            <a:off x="649225" y="389953"/>
            <a:ext cx="4188036" cy="15356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1876" b="1" dirty="0">
                <a:latin typeface="黑体" panose="02010609060101010101" pitchFamily="49" charset="-122"/>
                <a:ea typeface="黑体" panose="02010609060101010101" pitchFamily="49" charset="-122"/>
              </a:rPr>
              <a:t>史料二：</a:t>
            </a:r>
            <a:r>
              <a:rPr lang="zh-CN" altLang="en-US" sz="1876" b="1" u="sng" dirty="0">
                <a:latin typeface="黑体" panose="02010609060101010101" pitchFamily="49" charset="-122"/>
                <a:ea typeface="黑体" panose="02010609060101010101" pitchFamily="49" charset="-122"/>
              </a:rPr>
              <a:t>东方的天文学和数学知识也传入西方，丰富了西方的知识宝库</a:t>
            </a:r>
            <a:r>
              <a:rPr lang="zh-CN" altLang="en-US" sz="1876" b="1" dirty="0">
                <a:latin typeface="黑体" panose="02010609060101010101" pitchFamily="49" charset="-122"/>
                <a:ea typeface="黑体" panose="02010609060101010101" pitchFamily="49" charset="-122"/>
              </a:rPr>
              <a:t>。如：今天人们都熟知的欧几里德的几何学，阿基米德的力学、数学和物理学。</a:t>
            </a:r>
            <a:endParaRPr lang="zh-CN" altLang="en-US" sz="2188" dirty="0">
              <a:latin typeface="黑体" panose="02010609060101010101" pitchFamily="49" charset="-122"/>
              <a:ea typeface="黑体" panose="02010609060101010101" pitchFamily="49" charset="-122"/>
            </a:endParaRPr>
          </a:p>
        </p:txBody>
      </p:sp>
      <p:sp>
        <p:nvSpPr>
          <p:cNvPr id="7" name="AutoShape 7">
            <a:extLst>
              <a:ext uri="{FF2B5EF4-FFF2-40B4-BE49-F238E27FC236}">
                <a16:creationId xmlns:a16="http://schemas.microsoft.com/office/drawing/2014/main" xmlns="" id="{4469342E-F76D-FA40-90E5-C3EE67902C23}"/>
              </a:ext>
            </a:extLst>
          </p:cNvPr>
          <p:cNvSpPr>
            <a:spLocks noChangeArrowheads="1"/>
          </p:cNvSpPr>
          <p:nvPr/>
        </p:nvSpPr>
        <p:spPr bwMode="auto">
          <a:xfrm>
            <a:off x="5010809" y="1067118"/>
            <a:ext cx="675025" cy="225836"/>
          </a:xfrm>
          <a:prstGeom prst="rightArrow">
            <a:avLst>
              <a:gd name="adj1" fmla="val 50000"/>
              <a:gd name="adj2" fmla="val 91040"/>
            </a:avLst>
          </a:prstGeom>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37"/>
          </a:p>
        </p:txBody>
      </p:sp>
      <p:sp>
        <p:nvSpPr>
          <p:cNvPr id="10" name="Text Box 8">
            <a:extLst>
              <a:ext uri="{FF2B5EF4-FFF2-40B4-BE49-F238E27FC236}">
                <a16:creationId xmlns:a16="http://schemas.microsoft.com/office/drawing/2014/main" xmlns="" id="{E185CF8F-558E-7D40-AC65-4C34E1B73E16}"/>
              </a:ext>
            </a:extLst>
          </p:cNvPr>
          <p:cNvSpPr txBox="1">
            <a:spLocks noChangeArrowheads="1"/>
          </p:cNvSpPr>
          <p:nvPr/>
        </p:nvSpPr>
        <p:spPr bwMode="auto">
          <a:xfrm>
            <a:off x="5685834" y="774761"/>
            <a:ext cx="1675154" cy="765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2188" b="1" dirty="0">
                <a:solidFill>
                  <a:srgbClr val="FF0000"/>
                </a:solidFill>
                <a:latin typeface="黑体" panose="02010609060101010101" pitchFamily="49" charset="-122"/>
                <a:ea typeface="黑体" panose="02010609060101010101" pitchFamily="49" charset="-122"/>
              </a:rPr>
              <a:t>东方文化影响西方文明</a:t>
            </a:r>
          </a:p>
        </p:txBody>
      </p:sp>
      <p:sp>
        <p:nvSpPr>
          <p:cNvPr id="11" name="Text Box 10">
            <a:extLst>
              <a:ext uri="{FF2B5EF4-FFF2-40B4-BE49-F238E27FC236}">
                <a16:creationId xmlns:a16="http://schemas.microsoft.com/office/drawing/2014/main" xmlns="" id="{8069AA86-C683-B046-96A3-CBC79D1194E3}"/>
              </a:ext>
            </a:extLst>
          </p:cNvPr>
          <p:cNvSpPr txBox="1">
            <a:spLocks noChangeArrowheads="1"/>
          </p:cNvSpPr>
          <p:nvPr/>
        </p:nvSpPr>
        <p:spPr bwMode="auto">
          <a:xfrm>
            <a:off x="649225" y="4082394"/>
            <a:ext cx="4361585" cy="765851"/>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1876" b="1" dirty="0">
                <a:latin typeface="黑体" panose="02010609060101010101" pitchFamily="49" charset="-122"/>
                <a:ea typeface="黑体" panose="02010609060101010101" pitchFamily="49" charset="-122"/>
              </a:rPr>
              <a:t>史料三：叙利亚境内的帕尔米兰拉</a:t>
            </a:r>
            <a:r>
              <a:rPr lang="en-US" altLang="zh-CN" sz="1876" b="1" dirty="0">
                <a:latin typeface="黑体" panose="02010609060101010101" pitchFamily="49" charset="-122"/>
                <a:ea typeface="黑体" panose="02010609060101010101" pitchFamily="49" charset="-122"/>
              </a:rPr>
              <a:t>       </a:t>
            </a:r>
            <a:r>
              <a:rPr lang="zh-CN" altLang="en-US" sz="1876" b="1" dirty="0">
                <a:latin typeface="黑体" panose="02010609060101010101" pitchFamily="49" charset="-122"/>
                <a:ea typeface="黑体" panose="02010609060101010101" pitchFamily="49" charset="-122"/>
              </a:rPr>
              <a:t>古城遗址（希腊风格）</a:t>
            </a:r>
            <a:r>
              <a:rPr lang="zh-CN" altLang="en-US" sz="2501" b="1" dirty="0">
                <a:latin typeface="黑体" panose="02010609060101010101" pitchFamily="49" charset="-122"/>
                <a:ea typeface="黑体" panose="02010609060101010101" pitchFamily="49" charset="-122"/>
              </a:rPr>
              <a:t> </a:t>
            </a:r>
          </a:p>
        </p:txBody>
      </p:sp>
      <p:sp>
        <p:nvSpPr>
          <p:cNvPr id="12" name="AutoShape 12">
            <a:extLst>
              <a:ext uri="{FF2B5EF4-FFF2-40B4-BE49-F238E27FC236}">
                <a16:creationId xmlns:a16="http://schemas.microsoft.com/office/drawing/2014/main" xmlns="" id="{49F9E962-9149-2F48-8917-79C0524500E2}"/>
              </a:ext>
            </a:extLst>
          </p:cNvPr>
          <p:cNvSpPr>
            <a:spLocks noChangeArrowheads="1"/>
          </p:cNvSpPr>
          <p:nvPr/>
        </p:nvSpPr>
        <p:spPr bwMode="auto">
          <a:xfrm>
            <a:off x="5010809" y="3041326"/>
            <a:ext cx="675025" cy="225836"/>
          </a:xfrm>
          <a:prstGeom prst="rightArrow">
            <a:avLst>
              <a:gd name="adj1" fmla="val 50000"/>
              <a:gd name="adj2" fmla="val 91040"/>
            </a:avLst>
          </a:prstGeom>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37"/>
          </a:p>
        </p:txBody>
      </p:sp>
      <p:sp>
        <p:nvSpPr>
          <p:cNvPr id="15" name="Text Box 15">
            <a:extLst>
              <a:ext uri="{FF2B5EF4-FFF2-40B4-BE49-F238E27FC236}">
                <a16:creationId xmlns:a16="http://schemas.microsoft.com/office/drawing/2014/main" xmlns="" id="{BB25FA14-B87C-0B44-9A9C-FCAA68F7FB4E}"/>
              </a:ext>
            </a:extLst>
          </p:cNvPr>
          <p:cNvSpPr txBox="1">
            <a:spLocks noChangeArrowheads="1"/>
          </p:cNvSpPr>
          <p:nvPr/>
        </p:nvSpPr>
        <p:spPr bwMode="auto">
          <a:xfrm>
            <a:off x="5625031" y="2762212"/>
            <a:ext cx="1563477" cy="11024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2188" b="1" dirty="0">
                <a:solidFill>
                  <a:srgbClr val="FF0000"/>
                </a:solidFill>
                <a:latin typeface="黑体" panose="02010609060101010101" pitchFamily="49" charset="-122"/>
                <a:ea typeface="黑体" panose="02010609060101010101" pitchFamily="49" charset="-122"/>
              </a:rPr>
              <a:t>西方文化影响东方文明</a:t>
            </a:r>
          </a:p>
        </p:txBody>
      </p:sp>
      <p:grpSp>
        <p:nvGrpSpPr>
          <p:cNvPr id="16" name="Group 37">
            <a:extLst>
              <a:ext uri="{FF2B5EF4-FFF2-40B4-BE49-F238E27FC236}">
                <a16:creationId xmlns:a16="http://schemas.microsoft.com/office/drawing/2014/main" xmlns="" id="{F533D5E0-4B96-E04C-86B7-B546A99E4FCA}"/>
              </a:ext>
            </a:extLst>
          </p:cNvPr>
          <p:cNvGrpSpPr/>
          <p:nvPr/>
        </p:nvGrpSpPr>
        <p:grpSpPr bwMode="auto">
          <a:xfrm>
            <a:off x="7599988" y="420679"/>
            <a:ext cx="1013779" cy="4165548"/>
            <a:chOff x="4770" y="135"/>
            <a:chExt cx="817" cy="3357"/>
          </a:xfrm>
          <a:noFill/>
        </p:grpSpPr>
        <p:sp>
          <p:nvSpPr>
            <p:cNvPr id="17" name="AutoShape 17">
              <a:extLst>
                <a:ext uri="{FF2B5EF4-FFF2-40B4-BE49-F238E27FC236}">
                  <a16:creationId xmlns:a16="http://schemas.microsoft.com/office/drawing/2014/main" xmlns="" id="{31FC7436-414E-1E4C-801E-5D7E05D44510}"/>
                </a:ext>
              </a:extLst>
            </p:cNvPr>
            <p:cNvSpPr>
              <a:spLocks noChangeArrowheads="1"/>
            </p:cNvSpPr>
            <p:nvPr/>
          </p:nvSpPr>
          <p:spPr bwMode="auto">
            <a:xfrm>
              <a:off x="4770" y="135"/>
              <a:ext cx="817" cy="3357"/>
            </a:xfrm>
            <a:prstGeom prst="leftArrowCallout">
              <a:avLst>
                <a:gd name="adj1" fmla="val 102723"/>
                <a:gd name="adj2" fmla="val 102723"/>
                <a:gd name="adj3" fmla="val 16662"/>
                <a:gd name="adj4" fmla="val 66667"/>
              </a:avLst>
            </a:prstGeom>
            <a:ln/>
          </p:spPr>
          <p:style>
            <a:lnRef idx="1">
              <a:schemeClr val="accent6"/>
            </a:lnRef>
            <a:fillRef idx="3">
              <a:schemeClr val="accent6"/>
            </a:fillRef>
            <a:effectRef idx="2">
              <a:schemeClr val="accent6"/>
            </a:effectRef>
            <a:fontRef idx="minor">
              <a:schemeClr val="lt1"/>
            </a:fontRef>
          </p:style>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37">
                <a:solidFill>
                  <a:schemeClr val="bg1"/>
                </a:solidFill>
              </a:endParaRPr>
            </a:p>
          </p:txBody>
        </p:sp>
        <p:sp>
          <p:nvSpPr>
            <p:cNvPr id="18" name="Text Box 18">
              <a:extLst>
                <a:ext uri="{FF2B5EF4-FFF2-40B4-BE49-F238E27FC236}">
                  <a16:creationId xmlns:a16="http://schemas.microsoft.com/office/drawing/2014/main" xmlns="" id="{FF8BA222-E7BF-4544-B804-F1E45F54ED16}"/>
                </a:ext>
              </a:extLst>
            </p:cNvPr>
            <p:cNvSpPr txBox="1">
              <a:spLocks noChangeArrowheads="1"/>
            </p:cNvSpPr>
            <p:nvPr/>
          </p:nvSpPr>
          <p:spPr bwMode="auto">
            <a:xfrm>
              <a:off x="5121" y="407"/>
              <a:ext cx="385" cy="2788"/>
            </a:xfrm>
            <a:prstGeom prst="rect">
              <a:avLst/>
            </a:prstGeom>
            <a:ln>
              <a:noFill/>
            </a:ln>
          </p:spPr>
          <p:style>
            <a:lnRef idx="1">
              <a:schemeClr val="accent6"/>
            </a:lnRef>
            <a:fillRef idx="3">
              <a:schemeClr val="accent6"/>
            </a:fillRef>
            <a:effectRef idx="2">
              <a:schemeClr val="accent6"/>
            </a:effectRef>
            <a:fontRef idx="minor">
              <a:schemeClr val="lt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2188" b="1" dirty="0">
                  <a:solidFill>
                    <a:schemeClr val="bg1"/>
                  </a:solidFill>
                  <a:latin typeface="黑体" panose="02010609060101010101" pitchFamily="49" charset="-122"/>
                  <a:ea typeface="黑体" panose="02010609060101010101" pitchFamily="49" charset="-122"/>
                </a:rPr>
                <a:t>促进东西方文化的交流</a:t>
              </a:r>
            </a:p>
          </p:txBody>
        </p:sp>
      </p:grpSp>
      <p:pic>
        <p:nvPicPr>
          <p:cNvPr id="13" name="图片 12">
            <a:extLst>
              <a:ext uri="{FF2B5EF4-FFF2-40B4-BE49-F238E27FC236}">
                <a16:creationId xmlns:a16="http://schemas.microsoft.com/office/drawing/2014/main" xmlns="" id="{C9ABF233-BA2C-AD4A-B6B2-4C542244E5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14" name="Triangle 201">
            <a:extLst>
              <a:ext uri="{FF2B5EF4-FFF2-40B4-BE49-F238E27FC236}">
                <a16:creationId xmlns:a16="http://schemas.microsoft.com/office/drawing/2014/main" xmlns="" id="{91336F9F-BFCA-9942-9591-61B82332BBF1}"/>
              </a:ext>
            </a:extLst>
          </p:cNvPr>
          <p:cNvSpPr/>
          <p:nvPr/>
        </p:nvSpPr>
        <p:spPr>
          <a:xfrm rot="10800000">
            <a:off x="4446949" y="-6350"/>
            <a:ext cx="682640" cy="227383"/>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22276645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ADE4D249-44F8-9C41-BB99-C885D50DAFBE}"/>
              </a:ext>
            </a:extLst>
          </p:cNvPr>
          <p:cNvSpPr txBox="1">
            <a:spLocks/>
          </p:cNvSpPr>
          <p:nvPr/>
        </p:nvSpPr>
        <p:spPr>
          <a:xfrm>
            <a:off x="675907" y="1712865"/>
            <a:ext cx="8156448" cy="3537677"/>
          </a:xfrm>
          <a:prstGeom prst="rect">
            <a:avLst/>
          </a:prstGeom>
        </p:spPr>
        <p:txBody>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buNone/>
            </a:pPr>
            <a:r>
              <a:rPr lang="zh-CN" altLang="en-US" sz="2400" b="1" dirty="0"/>
              <a:t>帝国在崛起过程中进一步扩张了农耕文明：</a:t>
            </a:r>
          </a:p>
          <a:p>
            <a:pPr marL="0" indent="0">
              <a:buNone/>
            </a:pPr>
            <a:r>
              <a:rPr lang="en-US" altLang="zh-CN" sz="2400" b="1" dirty="0"/>
              <a:t>1.</a:t>
            </a:r>
            <a:r>
              <a:rPr lang="zh-CN" altLang="en-US" sz="2400" b="1" dirty="0"/>
              <a:t>武力扩张也是古文明扩展和相互联系的重要手段。</a:t>
            </a:r>
            <a:endParaRPr lang="en-US" altLang="zh-CN" sz="2400" b="1" dirty="0"/>
          </a:p>
          <a:p>
            <a:pPr marL="0" indent="0">
              <a:buNone/>
            </a:pPr>
            <a:r>
              <a:rPr lang="en-US" altLang="zh-CN" sz="2400" b="1" dirty="0"/>
              <a:t>2.</a:t>
            </a:r>
            <a:r>
              <a:rPr lang="zh-CN" altLang="en-US" sz="2400" b="1" dirty="0"/>
              <a:t>帝国跨亚非欧三大洲，使不同区的文明渐趋融为一体。</a:t>
            </a:r>
          </a:p>
          <a:p>
            <a:pPr marL="0" indent="0">
              <a:buNone/>
            </a:pPr>
            <a:r>
              <a:rPr lang="en-US" altLang="zh-CN" sz="2400" b="1" dirty="0"/>
              <a:t>3.</a:t>
            </a:r>
            <a:r>
              <a:rPr lang="zh-CN" altLang="en-US" sz="2400" b="1" dirty="0"/>
              <a:t>征服者能够继承并发展被征服者在政治、经济及文化方面</a:t>
            </a:r>
            <a:endParaRPr lang="en-US" altLang="zh-CN" sz="2400" b="1" dirty="0"/>
          </a:p>
          <a:p>
            <a:pPr marL="0" indent="0">
              <a:buNone/>
            </a:pPr>
            <a:r>
              <a:rPr lang="zh-CN" altLang="en-US" sz="2400" b="1" dirty="0"/>
              <a:t>    的成就；也能够推广自己的优秀文明，推动文明纵深发展。</a:t>
            </a:r>
          </a:p>
          <a:p>
            <a:pPr marL="0" indent="0">
              <a:buNone/>
            </a:pPr>
            <a:endParaRPr lang="zh-CN" altLang="en-US" sz="2400" b="1" dirty="0"/>
          </a:p>
        </p:txBody>
      </p:sp>
      <p:sp>
        <p:nvSpPr>
          <p:cNvPr id="4" name="文本框 3">
            <a:extLst>
              <a:ext uri="{FF2B5EF4-FFF2-40B4-BE49-F238E27FC236}">
                <a16:creationId xmlns:a16="http://schemas.microsoft.com/office/drawing/2014/main" xmlns="" id="{11D7CF80-3035-A549-82D7-68286012B57A}"/>
              </a:ext>
            </a:extLst>
          </p:cNvPr>
          <p:cNvSpPr txBox="1"/>
          <p:nvPr/>
        </p:nvSpPr>
        <p:spPr>
          <a:xfrm>
            <a:off x="649224" y="391366"/>
            <a:ext cx="8156448" cy="954107"/>
          </a:xfrm>
          <a:prstGeom prst="rect">
            <a:avLst/>
          </a:prstGeom>
          <a:noFill/>
        </p:spPr>
        <p:txBody>
          <a:bodyPr wrap="square" rtlCol="0">
            <a:spAutoFit/>
          </a:bodyPr>
          <a:lstStyle/>
          <a:p>
            <a:r>
              <a:rPr lang="zh-CN" altLang="en-US" sz="2800" b="1" dirty="0">
                <a:sym typeface="+mn-ea"/>
              </a:rPr>
              <a:t>结合三大帝国的扩张，说出古代世界帝国的统治对文明的发展所起的作用。</a:t>
            </a:r>
            <a:endParaRPr lang="zh-CN" altLang="en-US" sz="2800" dirty="0"/>
          </a:p>
        </p:txBody>
      </p:sp>
      <p:pic>
        <p:nvPicPr>
          <p:cNvPr id="5" name="图片 4">
            <a:extLst>
              <a:ext uri="{FF2B5EF4-FFF2-40B4-BE49-F238E27FC236}">
                <a16:creationId xmlns:a16="http://schemas.microsoft.com/office/drawing/2014/main" xmlns="" id="{6B99A6F5-9078-144B-8EBE-BD0D965206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6" name="Triangle 201">
            <a:extLst>
              <a:ext uri="{FF2B5EF4-FFF2-40B4-BE49-F238E27FC236}">
                <a16:creationId xmlns:a16="http://schemas.microsoft.com/office/drawing/2014/main" xmlns="" id="{9624C161-057B-124E-8715-E7C864EA8B31}"/>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22706460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47B905DF-15DF-0E4A-8A82-7EE848AD4C08}"/>
              </a:ext>
            </a:extLst>
          </p:cNvPr>
          <p:cNvSpPr txBox="1"/>
          <p:nvPr/>
        </p:nvSpPr>
        <p:spPr>
          <a:xfrm>
            <a:off x="763578" y="221034"/>
            <a:ext cx="8270694" cy="954107"/>
          </a:xfrm>
          <a:prstGeom prst="rect">
            <a:avLst/>
          </a:prstGeom>
          <a:noFill/>
          <a:ln>
            <a:noFill/>
          </a:ln>
        </p:spPr>
        <p:txBody>
          <a:bodyPr wrap="square" rtlCol="0">
            <a:spAutoFit/>
          </a:bodyPr>
          <a:lstStyle/>
          <a:p>
            <a:r>
              <a:rPr lang="zh-CN" altLang="en-US" sz="2800" b="1" dirty="0">
                <a:latin typeface="华文楷体" panose="02010600040101010101" pitchFamily="2" charset="-122"/>
                <a:ea typeface="华文楷体" panose="02010600040101010101" pitchFamily="2" charset="-122"/>
              </a:rPr>
              <a:t>古代世界各文明如何交流</a:t>
            </a:r>
            <a:r>
              <a:rPr lang="en-US" altLang="zh-CN" sz="2800" dirty="0">
                <a:latin typeface="华文楷体" panose="02010600040101010101" pitchFamily="2" charset="-122"/>
                <a:ea typeface="华文楷体" panose="02010600040101010101" pitchFamily="2" charset="-122"/>
              </a:rPr>
              <a:t>			</a:t>
            </a:r>
          </a:p>
          <a:p>
            <a:r>
              <a:rPr lang="zh-CN" altLang="en-US" sz="2800" dirty="0">
                <a:latin typeface="华文楷体" panose="02010600040101010101" pitchFamily="2" charset="-122"/>
                <a:ea typeface="华文楷体" panose="02010600040101010101" pitchFamily="2" charset="-122"/>
              </a:rPr>
              <a:t>                                     </a:t>
            </a:r>
            <a:r>
              <a:rPr lang="en-US" altLang="zh-CN" sz="2800" dirty="0">
                <a:latin typeface="华文楷体" panose="02010600040101010101" pitchFamily="2" charset="-122"/>
                <a:ea typeface="华文楷体" panose="02010600040101010101" pitchFamily="2" charset="-122"/>
              </a:rPr>
              <a:t>——</a:t>
            </a:r>
            <a:r>
              <a:rPr lang="zh-CN" altLang="en-US" sz="2800" dirty="0">
                <a:latin typeface="华文楷体" panose="02010600040101010101" pitchFamily="2" charset="-122"/>
                <a:ea typeface="华文楷体" panose="02010600040101010101" pitchFamily="2" charset="-122"/>
              </a:rPr>
              <a:t>以亚历山大东征为例</a:t>
            </a:r>
          </a:p>
        </p:txBody>
      </p:sp>
      <p:sp>
        <p:nvSpPr>
          <p:cNvPr id="4" name="矩形 3">
            <a:extLst>
              <a:ext uri="{FF2B5EF4-FFF2-40B4-BE49-F238E27FC236}">
                <a16:creationId xmlns:a16="http://schemas.microsoft.com/office/drawing/2014/main" xmlns="" id="{EDD6A7DD-BC56-AC4E-A45F-BC97F562E2B1}"/>
              </a:ext>
            </a:extLst>
          </p:cNvPr>
          <p:cNvSpPr/>
          <p:nvPr/>
        </p:nvSpPr>
        <p:spPr>
          <a:xfrm>
            <a:off x="483883" y="1311561"/>
            <a:ext cx="8540496" cy="366254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zh-CN" altLang="zh-CN" sz="24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材料</a:t>
            </a:r>
            <a:r>
              <a:rPr lang="zh-CN" altLang="en-US" sz="24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一</a:t>
            </a:r>
            <a:r>
              <a:rPr lang="zh-CN" altLang="zh-CN" sz="24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1" dirty="0">
                <a:solidFill>
                  <a:schemeClr val="tx1"/>
                </a:solidFill>
                <a:latin typeface="华文楷体" panose="02010600040101010101" pitchFamily="2" charset="-122"/>
                <a:ea typeface="华文楷体" panose="02010600040101010101" pitchFamily="2" charset="-122"/>
              </a:rPr>
              <a:t>为了使被征服地区的居民能够接受容纳远征军，消弭他们的抵触情绪，亚历山大号召马其顿士兵与当地居民</a:t>
            </a:r>
            <a:r>
              <a:rPr lang="zh-CN" altLang="zh-CN" sz="2400" b="1" dirty="0">
                <a:solidFill>
                  <a:srgbClr val="FF0000"/>
                </a:solidFill>
                <a:latin typeface="华文楷体" panose="02010600040101010101" pitchFamily="2" charset="-122"/>
                <a:ea typeface="华文楷体" panose="02010600040101010101" pitchFamily="2" charset="-122"/>
              </a:rPr>
              <a:t>联姻</a:t>
            </a:r>
            <a:r>
              <a:rPr lang="zh-CN" altLang="zh-CN" sz="2400" b="1" dirty="0">
                <a:solidFill>
                  <a:schemeClr val="tx1"/>
                </a:solidFill>
                <a:latin typeface="华文楷体" panose="02010600040101010101" pitchFamily="2" charset="-122"/>
                <a:ea typeface="华文楷体" panose="02010600040101010101" pitchFamily="2" charset="-122"/>
              </a:rPr>
              <a:t>，并给予他们免税的优惠政策。</a:t>
            </a:r>
            <a:r>
              <a:rPr lang="zh-CN" altLang="zh-CN" sz="24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他</a:t>
            </a:r>
            <a:r>
              <a:rPr lang="zh-CN" altLang="en-US" sz="24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（亚历山大）</a:t>
            </a:r>
            <a:r>
              <a:rPr lang="zh-CN" altLang="zh-CN" sz="24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本人带头娶了大流士三世的女儿斯塔提拉为妻；在此之前，他还娶了伊朗贵族的女儿罗克珊。在他的鼓励和带动下，有许多马其顿官兵和波斯</a:t>
            </a:r>
            <a:r>
              <a:rPr lang="zh-CN" altLang="en-US" sz="24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贵</a:t>
            </a:r>
            <a:r>
              <a:rPr lang="zh-CN" altLang="zh-CN" sz="24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族联姻。仅在一次集体婚礼上就有一万对欧亚联姻者。这项政策的实施，为东西方各民族之间的</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语言沟通</a:t>
            </a:r>
            <a:r>
              <a:rPr lang="zh-CN" altLang="zh-CN" sz="24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风俗习惯</a:t>
            </a:r>
            <a:r>
              <a:rPr lang="zh-CN" altLang="zh-CN" sz="24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的相互适应提供了良好的条件</a:t>
            </a:r>
            <a:r>
              <a:rPr lang="zh-CN" altLang="en-US" sz="24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4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endParaRPr>
          </a:p>
          <a:p>
            <a:pPr algn="r"/>
            <a:r>
              <a:rPr lang="en-US" alt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		——</a:t>
            </a:r>
            <a:r>
              <a:rPr lang="zh-CN" alt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宋慧娟</a:t>
            </a:r>
            <a:r>
              <a:rPr lang="zh-CN" alt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《评亚历山大》，</a:t>
            </a:r>
            <a:endParaRPr lang="en-US" alt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endParaRPr>
          </a:p>
          <a:p>
            <a:pPr algn="r"/>
            <a:r>
              <a:rPr lang="zh-CN" alt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载《史学集刊》</a:t>
            </a:r>
            <a:r>
              <a:rPr lang="en-US" alt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,1996</a:t>
            </a:r>
            <a:r>
              <a:rPr lang="zh-CN" alt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年第</a:t>
            </a:r>
            <a:r>
              <a:rPr lang="en-US" alt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4</a:t>
            </a:r>
            <a:r>
              <a:rPr lang="zh-CN" alt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期</a:t>
            </a:r>
          </a:p>
        </p:txBody>
      </p:sp>
      <p:pic>
        <p:nvPicPr>
          <p:cNvPr id="5" name="图片 4">
            <a:extLst>
              <a:ext uri="{FF2B5EF4-FFF2-40B4-BE49-F238E27FC236}">
                <a16:creationId xmlns:a16="http://schemas.microsoft.com/office/drawing/2014/main" xmlns="" id="{00B6BF2B-34B9-AC48-AB11-FB97008F5F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6" name="Triangle 201">
            <a:extLst>
              <a:ext uri="{FF2B5EF4-FFF2-40B4-BE49-F238E27FC236}">
                <a16:creationId xmlns:a16="http://schemas.microsoft.com/office/drawing/2014/main" xmlns="" id="{10E0D379-BB27-5C46-A03D-A3A95E40AD74}"/>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36857470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CB96529C-2015-3E41-8A99-59F667A282B7}"/>
              </a:ext>
            </a:extLst>
          </p:cNvPr>
          <p:cNvSpPr/>
          <p:nvPr/>
        </p:nvSpPr>
        <p:spPr>
          <a:xfrm>
            <a:off x="402336" y="1590085"/>
            <a:ext cx="8586215" cy="224676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材料</a:t>
            </a:r>
            <a:r>
              <a:rPr lang="zh-CN" altLang="en-US" sz="2400" b="1" kern="100" dirty="0">
                <a:latin typeface="华文楷体" panose="02010600040101010101" pitchFamily="2" charset="-122"/>
                <a:ea typeface="华文楷体" panose="02010600040101010101" pitchFamily="2" charset="-122"/>
                <a:cs typeface="Times New Roman" panose="02020603050405020304" pitchFamily="18" charset="0"/>
              </a:rPr>
              <a:t>二：</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自公元前</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331</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年</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10</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月</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亚历山大就陆续任命了许多</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原统治阶级的人物</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为各省的长官。从公元前</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331</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年到公元前</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327</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年间，帝国征服和组建了</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12</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个省，只有一个省的总督是马其顿人，其他各省的总督开始时都是伊朗人。</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                   						  </a:t>
            </a:r>
            <a:r>
              <a:rPr lang="zh-CN" altLang="en-US" sz="2400" b="1" kern="100" dirty="0">
                <a:latin typeface="华文楷体" panose="02010600040101010101" pitchFamily="2" charset="-122"/>
                <a:ea typeface="华文楷体" panose="02010600040101010101" pitchFamily="2" charset="-122"/>
                <a:cs typeface="Times New Roman" panose="02020603050405020304" pitchFamily="18" charset="0"/>
              </a:rPr>
              <a:t>  </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 </a:t>
            </a:r>
            <a:r>
              <a:rPr lang="en-US" altLang="zh-CN" sz="2000" b="1"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1" kern="100" dirty="0">
                <a:latin typeface="华文楷体" panose="02010600040101010101" pitchFamily="2" charset="-122"/>
                <a:ea typeface="华文楷体" panose="02010600040101010101" pitchFamily="2" charset="-122"/>
                <a:cs typeface="Times New Roman" panose="02020603050405020304" pitchFamily="18" charset="0"/>
              </a:rPr>
              <a:t>夏遇南：《亚历山大帝国》</a:t>
            </a:r>
            <a:r>
              <a:rPr lang="en-US" altLang="zh-CN" sz="2000" b="1" kern="100" dirty="0">
                <a:latin typeface="华文楷体" panose="02010600040101010101" pitchFamily="2" charset="-122"/>
                <a:ea typeface="华文楷体" panose="02010600040101010101" pitchFamily="2" charset="-122"/>
                <a:cs typeface="Times New Roman" panose="02020603050405020304" pitchFamily="18" charset="0"/>
              </a:rPr>
              <a:t>,370</a:t>
            </a:r>
            <a:r>
              <a:rPr lang="zh-CN" altLang="zh-CN" sz="2000" b="1" kern="100" dirty="0">
                <a:latin typeface="华文楷体" panose="02010600040101010101" pitchFamily="2" charset="-122"/>
                <a:ea typeface="华文楷体" panose="02010600040101010101" pitchFamily="2" charset="-122"/>
                <a:cs typeface="Times New Roman" panose="02020603050405020304" pitchFamily="18" charset="0"/>
              </a:rPr>
              <a:t>页，</a:t>
            </a:r>
            <a:endParaRPr lang="en-US" altLang="zh-CN" sz="2000" b="1" kern="100" dirty="0">
              <a:latin typeface="华文楷体" panose="02010600040101010101" pitchFamily="2" charset="-122"/>
              <a:ea typeface="华文楷体" panose="02010600040101010101" pitchFamily="2" charset="-122"/>
              <a:cs typeface="Times New Roman" panose="02020603050405020304" pitchFamily="18" charset="0"/>
            </a:endParaRPr>
          </a:p>
          <a:p>
            <a:pPr lvl="0" algn="r"/>
            <a:r>
              <a:rPr lang="zh-CN" altLang="zh-CN" sz="2000" b="1" kern="100" dirty="0">
                <a:latin typeface="华文楷体" panose="02010600040101010101" pitchFamily="2" charset="-122"/>
                <a:ea typeface="华文楷体" panose="02010600040101010101" pitchFamily="2" charset="-122"/>
                <a:cs typeface="Times New Roman" panose="02020603050405020304" pitchFamily="18" charset="0"/>
              </a:rPr>
              <a:t>西安：三秦出版社</a:t>
            </a:r>
            <a:r>
              <a:rPr lang="en-US" altLang="zh-CN" sz="2000" b="1" kern="100" dirty="0">
                <a:latin typeface="华文楷体" panose="02010600040101010101" pitchFamily="2" charset="-122"/>
                <a:ea typeface="华文楷体" panose="02010600040101010101" pitchFamily="2" charset="-122"/>
                <a:cs typeface="Times New Roman" panose="02020603050405020304" pitchFamily="18" charset="0"/>
              </a:rPr>
              <a:t>,2001</a:t>
            </a:r>
          </a:p>
        </p:txBody>
      </p:sp>
      <p:pic>
        <p:nvPicPr>
          <p:cNvPr id="4" name="图片 3">
            <a:extLst>
              <a:ext uri="{FF2B5EF4-FFF2-40B4-BE49-F238E27FC236}">
                <a16:creationId xmlns:a16="http://schemas.microsoft.com/office/drawing/2014/main" xmlns="" id="{9B0C71C9-0230-B240-867C-6211F8463A1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5" name="Triangle 201">
            <a:extLst>
              <a:ext uri="{FF2B5EF4-FFF2-40B4-BE49-F238E27FC236}">
                <a16:creationId xmlns:a16="http://schemas.microsoft.com/office/drawing/2014/main" xmlns="" id="{62C89E70-9D43-7E4B-BD7B-D9C39FD789AD}"/>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5841277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E7206551-0617-7547-A9E3-FA3ABCD7D786}"/>
              </a:ext>
            </a:extLst>
          </p:cNvPr>
          <p:cNvSpPr/>
          <p:nvPr/>
        </p:nvSpPr>
        <p:spPr>
          <a:xfrm>
            <a:off x="594360" y="284699"/>
            <a:ext cx="8421624" cy="481298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zh-CN" altLang="en-US" sz="2400" b="1" kern="100" dirty="0">
                <a:latin typeface="华文楷体" panose="02010600040101010101" pitchFamily="2" charset="-122"/>
                <a:ea typeface="华文楷体" panose="02010600040101010101" pitchFamily="2" charset="-122"/>
                <a:cs typeface="Times New Roman" panose="02020603050405020304" pitchFamily="18" charset="0"/>
              </a:rPr>
              <a:t>材料三：</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亚历山大死后，他所建立的庞大帝国虽然分裂，但他的后继者继续推行希腊化政策</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建立希腊人定居的村庄和城镇，建造</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希腊神庙</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。塞琉古王朝的希腊统治者，为了满足自己的奢侈生活，更是需要东方出产的</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各种物品</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，如中国的丝绸、印度的香料等。当时的</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商路</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，从爱琴海沿岸起，经过两河流域</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往东通中国，往北则可通中亚和西伯利亚。塞琉古王朝的统治者，将这些商路控制在自己的手中</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各民族的商人来往于这些</a:t>
            </a:r>
            <a:r>
              <a:rPr lang="zh-CN" altLang="zh-CN" sz="2400" b="1" kern="1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商路</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，贩运东西方的货物，给塞琉古王国带来了繁荣，同时也促进了东西方的</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文化交流</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。正如德拉簿曾经说过的：如果说，欧洲的</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思想</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是通过巴克特里亚传到远东，那么，亚洲的</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观念</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也是通过这里和经过同样的渠道传到欧洲的。</a:t>
            </a:r>
          </a:p>
          <a:p>
            <a:pPr algn="r"/>
            <a:r>
              <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rPr>
              <a:t>	     ——</a:t>
            </a: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摘自</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刘小荣：《“丝绸之路”上的希腊文化》，</a:t>
            </a:r>
            <a:endPar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endParaRPr>
          </a:p>
          <a:p>
            <a:pPr algn="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载《历史教学》</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,2010</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年第</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9</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期</a:t>
            </a:r>
          </a:p>
        </p:txBody>
      </p:sp>
      <p:pic>
        <p:nvPicPr>
          <p:cNvPr id="4" name="图片 3">
            <a:extLst>
              <a:ext uri="{FF2B5EF4-FFF2-40B4-BE49-F238E27FC236}">
                <a16:creationId xmlns:a16="http://schemas.microsoft.com/office/drawing/2014/main" xmlns="" id="{DE2D2EF3-5C23-B04F-83F5-F21453C5DB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5" name="Triangle 201">
            <a:extLst>
              <a:ext uri="{FF2B5EF4-FFF2-40B4-BE49-F238E27FC236}">
                <a16:creationId xmlns:a16="http://schemas.microsoft.com/office/drawing/2014/main" xmlns="" id="{68711CB5-5084-6B4A-9CB2-DF9D3A89AA7A}"/>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368900171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DEA176FC-39D2-8B4E-92C7-BFB43ED0E2E8}"/>
              </a:ext>
            </a:extLst>
          </p:cNvPr>
          <p:cNvSpPr/>
          <p:nvPr/>
        </p:nvSpPr>
        <p:spPr>
          <a:xfrm>
            <a:off x="466344" y="1072003"/>
            <a:ext cx="8522208" cy="255454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材料</a:t>
            </a:r>
            <a:r>
              <a:rPr lang="zh-CN" altLang="en-US" sz="2400" b="1" kern="100" dirty="0">
                <a:latin typeface="华文楷体" panose="02010600040101010101" pitchFamily="2" charset="-122"/>
                <a:ea typeface="华文楷体" panose="02010600040101010101" pitchFamily="2" charset="-122"/>
                <a:cs typeface="Times New Roman" panose="02020603050405020304" pitchFamily="18" charset="0"/>
              </a:rPr>
              <a:t>四：</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亚历山大及其继承者在东方的土地上建立了</a:t>
            </a:r>
            <a:r>
              <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rPr>
              <a:t>300</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多座</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希腊城市</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，在每一座城市中都建有希腊式的</a:t>
            </a:r>
            <a:r>
              <a:rPr lang="zh-CN" altLang="zh-CN"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会所、剧场和体育场</a:t>
            </a:r>
            <a:r>
              <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rPr>
              <a:t>，而希腊的巡回演出剧团则定期在这些城市的剧场中上演希腊的悲剧和喜剧</a:t>
            </a:r>
            <a:r>
              <a:rPr lang="zh-CN" altLang="en-US" sz="2400" b="1" kern="100" dirty="0">
                <a:latin typeface="华文楷体" panose="02010600040101010101" pitchFamily="2" charset="-122"/>
                <a:ea typeface="华文楷体" panose="02010600040101010101" pitchFamily="2" charset="-122"/>
                <a:cs typeface="Times New Roman" panose="02020603050405020304" pitchFamily="18" charset="0"/>
              </a:rPr>
              <a:t>。同时，东方文化中的</a:t>
            </a:r>
            <a:r>
              <a:rPr lang="zh-CN" altLang="en-US" sz="24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君主专制主义和官僚体制、奢侈放荡的享乐主义</a:t>
            </a:r>
            <a:r>
              <a:rPr lang="zh-CN" altLang="en-US" sz="2400" b="1" kern="100" dirty="0">
                <a:latin typeface="华文楷体" panose="02010600040101010101" pitchFamily="2" charset="-122"/>
                <a:ea typeface="华文楷体" panose="02010600040101010101" pitchFamily="2" charset="-122"/>
                <a:cs typeface="Times New Roman" panose="02020603050405020304" pitchFamily="18" charset="0"/>
              </a:rPr>
              <a:t>等不断在对希腊文化进行着反向渗透。</a:t>
            </a:r>
            <a:endParaRPr lang="en-US" altLang="zh-CN" sz="2400" b="1" kern="100" dirty="0">
              <a:latin typeface="华文楷体" panose="02010600040101010101" pitchFamily="2" charset="-122"/>
              <a:ea typeface="华文楷体" panose="02010600040101010101" pitchFamily="2" charset="-122"/>
              <a:cs typeface="Times New Roman" panose="02020603050405020304" pitchFamily="18" charset="0"/>
            </a:endParaRPr>
          </a:p>
          <a:p>
            <a:pPr algn="r"/>
            <a:r>
              <a:rPr lang="en-US" altLang="zh-CN" sz="2000" b="1" kern="100" dirty="0">
                <a:latin typeface="华文楷体" panose="02010600040101010101" pitchFamily="2" charset="-122"/>
                <a:ea typeface="华文楷体" panose="02010600040101010101" pitchFamily="2" charset="-122"/>
                <a:cs typeface="Times New Roman" panose="02020603050405020304" pitchFamily="18" charset="0"/>
              </a:rPr>
              <a:t>                        ——</a:t>
            </a:r>
            <a:r>
              <a:rPr lang="zh-CN" altLang="zh-CN" sz="2000" b="1" kern="100" dirty="0">
                <a:latin typeface="华文楷体" panose="02010600040101010101" pitchFamily="2" charset="-122"/>
                <a:ea typeface="华文楷体" panose="02010600040101010101" pitchFamily="2" charset="-122"/>
                <a:cs typeface="Times New Roman" panose="02020603050405020304" pitchFamily="18" charset="0"/>
              </a:rPr>
              <a:t>赵林</a:t>
            </a:r>
            <a:r>
              <a:rPr lang="zh-CN" altLang="en-US" sz="2000" b="1"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000" b="1" kern="100" dirty="0">
                <a:latin typeface="华文楷体" panose="02010600040101010101" pitchFamily="2" charset="-122"/>
                <a:ea typeface="华文楷体" panose="02010600040101010101" pitchFamily="2" charset="-122"/>
                <a:cs typeface="Times New Roman" panose="02020603050405020304" pitchFamily="18" charset="0"/>
              </a:rPr>
              <a:t>《西方文化概论》</a:t>
            </a:r>
            <a:r>
              <a:rPr lang="en-US" altLang="zh-CN" sz="2000" b="1" kern="100" dirty="0">
                <a:latin typeface="华文楷体" panose="02010600040101010101" pitchFamily="2" charset="-122"/>
                <a:ea typeface="华文楷体" panose="02010600040101010101" pitchFamily="2" charset="-122"/>
                <a:cs typeface="Times New Roman" panose="02020603050405020304" pitchFamily="18" charset="0"/>
              </a:rPr>
              <a:t>,49~50</a:t>
            </a:r>
            <a:r>
              <a:rPr lang="zh-CN" altLang="zh-CN" sz="2000" b="1" kern="100" dirty="0">
                <a:latin typeface="华文楷体" panose="02010600040101010101" pitchFamily="2" charset="-122"/>
                <a:ea typeface="华文楷体" panose="02010600040101010101" pitchFamily="2" charset="-122"/>
                <a:cs typeface="Times New Roman" panose="02020603050405020304" pitchFamily="18" charset="0"/>
              </a:rPr>
              <a:t>页，</a:t>
            </a:r>
            <a:endParaRPr lang="en-US" altLang="zh-CN" sz="2000" b="1" kern="100" dirty="0">
              <a:latin typeface="华文楷体" panose="02010600040101010101" pitchFamily="2" charset="-122"/>
              <a:ea typeface="华文楷体" panose="02010600040101010101" pitchFamily="2" charset="-122"/>
              <a:cs typeface="Times New Roman" panose="02020603050405020304" pitchFamily="18" charset="0"/>
            </a:endParaRPr>
          </a:p>
          <a:p>
            <a:pPr algn="r"/>
            <a:r>
              <a:rPr lang="zh-CN" altLang="zh-CN" sz="2000" b="1" kern="100" dirty="0">
                <a:latin typeface="华文楷体" panose="02010600040101010101" pitchFamily="2" charset="-122"/>
                <a:ea typeface="华文楷体" panose="02010600040101010101" pitchFamily="2" charset="-122"/>
                <a:cs typeface="Times New Roman" panose="02020603050405020304" pitchFamily="18" charset="0"/>
              </a:rPr>
              <a:t>北京：高等教育出版社</a:t>
            </a:r>
            <a:r>
              <a:rPr lang="en-US" altLang="zh-CN" sz="2000" b="1" kern="100" dirty="0">
                <a:latin typeface="华文楷体" panose="02010600040101010101" pitchFamily="2" charset="-122"/>
                <a:ea typeface="华文楷体" panose="02010600040101010101" pitchFamily="2" charset="-122"/>
                <a:cs typeface="Times New Roman" panose="02020603050405020304" pitchFamily="18" charset="0"/>
              </a:rPr>
              <a:t>,2005</a:t>
            </a:r>
            <a:endParaRPr lang="zh-CN" altLang="zh-CN" sz="2000" b="1" kern="100" dirty="0">
              <a:latin typeface="华文楷体" panose="02010600040101010101" pitchFamily="2" charset="-122"/>
              <a:ea typeface="华文楷体" panose="02010600040101010101" pitchFamily="2" charset="-122"/>
              <a:cs typeface="Times New Roman" panose="02020603050405020304" pitchFamily="18" charset="0"/>
            </a:endParaRPr>
          </a:p>
        </p:txBody>
      </p:sp>
      <p:pic>
        <p:nvPicPr>
          <p:cNvPr id="4" name="图片 3">
            <a:extLst>
              <a:ext uri="{FF2B5EF4-FFF2-40B4-BE49-F238E27FC236}">
                <a16:creationId xmlns:a16="http://schemas.microsoft.com/office/drawing/2014/main" xmlns="" id="{066ACF50-6EF0-6549-8AE2-39C53BD7EE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5" name="Triangle 201">
            <a:extLst>
              <a:ext uri="{FF2B5EF4-FFF2-40B4-BE49-F238E27FC236}">
                <a16:creationId xmlns:a16="http://schemas.microsoft.com/office/drawing/2014/main" xmlns="" id="{0828D8D5-B4BC-CB4D-9C3B-AB7E091E99AF}"/>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11572524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xmlns="" id="{B9EA4D6D-D053-6643-BC03-2368DBA261D2}"/>
              </a:ext>
            </a:extLst>
          </p:cNvPr>
          <p:cNvSpPr txBox="1">
            <a:spLocks noChangeArrowheads="1"/>
          </p:cNvSpPr>
          <p:nvPr/>
        </p:nvSpPr>
        <p:spPr bwMode="auto">
          <a:xfrm>
            <a:off x="667512" y="643209"/>
            <a:ext cx="8147304" cy="86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501" dirty="0">
                <a:latin typeface="黑体" panose="02010609060101010101" pitchFamily="49" charset="-122"/>
                <a:ea typeface="黑体" panose="02010609060101010101" pitchFamily="49" charset="-122"/>
              </a:rPr>
              <a:t>    “古代世界各地区的思想、文化、和技术的传播是文明交流的重要表现，促进了文明的发展。”</a:t>
            </a:r>
            <a:endParaRPr lang="zh-CN" altLang="en-US" sz="837" dirty="0"/>
          </a:p>
        </p:txBody>
      </p:sp>
      <p:sp>
        <p:nvSpPr>
          <p:cNvPr id="4" name="TextBox 10">
            <a:extLst>
              <a:ext uri="{FF2B5EF4-FFF2-40B4-BE49-F238E27FC236}">
                <a16:creationId xmlns:a16="http://schemas.microsoft.com/office/drawing/2014/main" xmlns="" id="{5A057BC4-1A02-F449-BDB2-9E4FDBD0F36D}"/>
              </a:ext>
            </a:extLst>
          </p:cNvPr>
          <p:cNvSpPr txBox="1">
            <a:spLocks noChangeArrowheads="1"/>
          </p:cNvSpPr>
          <p:nvPr/>
        </p:nvSpPr>
        <p:spPr bwMode="auto">
          <a:xfrm>
            <a:off x="1465551" y="1801871"/>
            <a:ext cx="6868129" cy="304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en-US" altLang="zh-CN" sz="2188" b="1" dirty="0">
                <a:latin typeface="黑体" panose="02010609060101010101" pitchFamily="49" charset="-122"/>
                <a:ea typeface="黑体" panose="02010609060101010101" pitchFamily="49" charset="-122"/>
              </a:rPr>
              <a:t>1</a:t>
            </a:r>
            <a:r>
              <a:rPr lang="zh-CN" altLang="en-US" sz="2188" b="1" dirty="0">
                <a:latin typeface="黑体" panose="02010609060101010101" pitchFamily="49" charset="-122"/>
                <a:ea typeface="黑体" panose="02010609060101010101" pitchFamily="49" charset="-122"/>
              </a:rPr>
              <a:t>、农耕技术和冶铁技术的交流</a:t>
            </a:r>
            <a:endParaRPr lang="en-US" altLang="zh-CN" sz="2188" b="1" dirty="0">
              <a:latin typeface="黑体" panose="02010609060101010101" pitchFamily="49" charset="-122"/>
              <a:ea typeface="黑体" panose="02010609060101010101" pitchFamily="49" charset="-122"/>
            </a:endParaRPr>
          </a:p>
          <a:p>
            <a:pPr eaLnBrk="1" hangingPunct="1">
              <a:lnSpc>
                <a:spcPct val="150000"/>
              </a:lnSpc>
              <a:buFont typeface="Arial" panose="020B0604020202020204" pitchFamily="34" charset="0"/>
              <a:buNone/>
            </a:pPr>
            <a:r>
              <a:rPr lang="en-US" altLang="zh-CN" sz="2188" b="1" dirty="0">
                <a:latin typeface="黑体" panose="02010609060101010101" pitchFamily="49" charset="-122"/>
                <a:ea typeface="黑体" panose="02010609060101010101" pitchFamily="49" charset="-122"/>
              </a:rPr>
              <a:t>2</a:t>
            </a:r>
            <a:r>
              <a:rPr lang="zh-CN" altLang="en-US" sz="2188" b="1" dirty="0">
                <a:latin typeface="黑体" panose="02010609060101010101" pitchFamily="49" charset="-122"/>
                <a:ea typeface="黑体" panose="02010609060101010101" pitchFamily="49" charset="-122"/>
              </a:rPr>
              <a:t>、神话和雕刻艺术的传播</a:t>
            </a:r>
            <a:endParaRPr lang="en-US" altLang="zh-CN" sz="2188" b="1" dirty="0">
              <a:latin typeface="黑体" panose="02010609060101010101" pitchFamily="49" charset="-122"/>
              <a:ea typeface="黑体" panose="02010609060101010101" pitchFamily="49" charset="-122"/>
            </a:endParaRPr>
          </a:p>
          <a:p>
            <a:pPr eaLnBrk="1" hangingPunct="1">
              <a:lnSpc>
                <a:spcPct val="150000"/>
              </a:lnSpc>
              <a:buFont typeface="Arial" panose="020B0604020202020204" pitchFamily="34" charset="0"/>
              <a:buNone/>
            </a:pPr>
            <a:r>
              <a:rPr lang="en-US" altLang="zh-CN" sz="2188" b="1" dirty="0">
                <a:latin typeface="黑体" panose="02010609060101010101" pitchFamily="49" charset="-122"/>
                <a:ea typeface="黑体" panose="02010609060101010101" pitchFamily="49" charset="-122"/>
              </a:rPr>
              <a:t>3</a:t>
            </a:r>
            <a:r>
              <a:rPr lang="zh-CN" altLang="en-US" sz="2188" b="1" dirty="0">
                <a:latin typeface="黑体" panose="02010609060101010101" pitchFamily="49" charset="-122"/>
                <a:ea typeface="黑体" panose="02010609060101010101" pitchFamily="49" charset="-122"/>
              </a:rPr>
              <a:t>、腓尼基字母在东方演化成阿拉马字母，在西方演化</a:t>
            </a:r>
            <a:endParaRPr lang="en-US" altLang="zh-CN" sz="2188" b="1" dirty="0">
              <a:latin typeface="黑体" panose="02010609060101010101" pitchFamily="49" charset="-122"/>
              <a:ea typeface="黑体" panose="02010609060101010101" pitchFamily="49" charset="-122"/>
            </a:endParaRPr>
          </a:p>
          <a:p>
            <a:pPr eaLnBrk="1" hangingPunct="1">
              <a:lnSpc>
                <a:spcPct val="150000"/>
              </a:lnSpc>
              <a:buFont typeface="Arial" panose="020B0604020202020204" pitchFamily="34" charset="0"/>
              <a:buNone/>
            </a:pPr>
            <a:r>
              <a:rPr lang="zh-CN" altLang="en-US" sz="2188" b="1">
                <a:latin typeface="黑体" panose="02010609060101010101" pitchFamily="49" charset="-122"/>
                <a:ea typeface="黑体" panose="02010609060101010101" pitchFamily="49" charset="-122"/>
              </a:rPr>
              <a:t>   成希腊字母</a:t>
            </a:r>
            <a:r>
              <a:rPr lang="zh-CN" altLang="en-US" sz="2188" b="1" dirty="0">
                <a:latin typeface="黑体" panose="02010609060101010101" pitchFamily="49" charset="-122"/>
                <a:ea typeface="黑体" panose="02010609060101010101" pitchFamily="49" charset="-122"/>
              </a:rPr>
              <a:t>和拉丁字母等</a:t>
            </a:r>
            <a:endParaRPr lang="en-US" altLang="zh-CN" sz="2188" b="1" dirty="0">
              <a:latin typeface="黑体" panose="02010609060101010101" pitchFamily="49" charset="-122"/>
              <a:ea typeface="黑体" panose="02010609060101010101" pitchFamily="49" charset="-122"/>
            </a:endParaRPr>
          </a:p>
          <a:p>
            <a:pPr eaLnBrk="1" hangingPunct="1">
              <a:lnSpc>
                <a:spcPct val="150000"/>
              </a:lnSpc>
              <a:buFont typeface="Arial" panose="020B0604020202020204" pitchFamily="34" charset="0"/>
              <a:buNone/>
            </a:pPr>
            <a:r>
              <a:rPr lang="en-US" altLang="zh-CN" sz="2188" b="1" dirty="0">
                <a:latin typeface="黑体" panose="02010609060101010101" pitchFamily="49" charset="-122"/>
                <a:ea typeface="黑体" panose="02010609060101010101" pitchFamily="49" charset="-122"/>
              </a:rPr>
              <a:t>4</a:t>
            </a:r>
            <a:r>
              <a:rPr lang="zh-CN" altLang="en-US" sz="2188" b="1" dirty="0">
                <a:latin typeface="黑体" panose="02010609060101010101" pitchFamily="49" charset="-122"/>
                <a:ea typeface="黑体" panose="02010609060101010101" pitchFamily="49" charset="-122"/>
              </a:rPr>
              <a:t>、风俗习惯的交流</a:t>
            </a:r>
            <a:endParaRPr lang="en-US" altLang="zh-CN" sz="2188" b="1" dirty="0">
              <a:latin typeface="黑体" panose="02010609060101010101" pitchFamily="49" charset="-122"/>
              <a:ea typeface="黑体" panose="02010609060101010101" pitchFamily="49" charset="-122"/>
            </a:endParaRPr>
          </a:p>
          <a:p>
            <a:pPr eaLnBrk="1" hangingPunct="1">
              <a:lnSpc>
                <a:spcPct val="150000"/>
              </a:lnSpc>
              <a:buFont typeface="Arial" panose="020B0604020202020204" pitchFamily="34" charset="0"/>
              <a:buNone/>
            </a:pPr>
            <a:r>
              <a:rPr lang="en-US" altLang="zh-CN" sz="2188" b="1" dirty="0">
                <a:latin typeface="黑体" panose="02010609060101010101" pitchFamily="49" charset="-122"/>
                <a:ea typeface="黑体" panose="02010609060101010101" pitchFamily="49" charset="-122"/>
              </a:rPr>
              <a:t>5</a:t>
            </a:r>
            <a:r>
              <a:rPr lang="zh-CN" altLang="en-US" sz="2188" b="1" dirty="0">
                <a:latin typeface="黑体" panose="02010609060101010101" pitchFamily="49" charset="-122"/>
                <a:ea typeface="黑体" panose="02010609060101010101" pitchFamily="49" charset="-122"/>
              </a:rPr>
              <a:t>、政治、经贸和文化的交流</a:t>
            </a:r>
          </a:p>
        </p:txBody>
      </p:sp>
      <p:pic>
        <p:nvPicPr>
          <p:cNvPr id="5" name="图片 4">
            <a:extLst>
              <a:ext uri="{FF2B5EF4-FFF2-40B4-BE49-F238E27FC236}">
                <a16:creationId xmlns:a16="http://schemas.microsoft.com/office/drawing/2014/main" xmlns="" id="{87D557FC-62AA-CF49-BBA7-6209C03D1F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6" name="Triangle 201">
            <a:extLst>
              <a:ext uri="{FF2B5EF4-FFF2-40B4-BE49-F238E27FC236}">
                <a16:creationId xmlns:a16="http://schemas.microsoft.com/office/drawing/2014/main" xmlns="" id="{C8D66883-401B-6F4B-A1DB-656753AA2C9E}"/>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10615170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5F044769-6850-DE4D-8DFD-B32F7525AB7F}"/>
              </a:ext>
            </a:extLst>
          </p:cNvPr>
          <p:cNvSpPr txBox="1"/>
          <p:nvPr/>
        </p:nvSpPr>
        <p:spPr>
          <a:xfrm>
            <a:off x="833852" y="1846367"/>
            <a:ext cx="2088684" cy="105439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zh-CN" altLang="en-US" sz="3126" b="1" dirty="0">
                <a:solidFill>
                  <a:schemeClr val="bg1"/>
                </a:solidFill>
              </a:rPr>
              <a:t>文明的扩展与交流</a:t>
            </a:r>
          </a:p>
        </p:txBody>
      </p:sp>
      <p:sp>
        <p:nvSpPr>
          <p:cNvPr id="4" name="箭头: 右 2">
            <a:extLst>
              <a:ext uri="{FF2B5EF4-FFF2-40B4-BE49-F238E27FC236}">
                <a16:creationId xmlns:a16="http://schemas.microsoft.com/office/drawing/2014/main" xmlns="" id="{89B572D6-CB27-C045-8F7E-55B0902B5077}"/>
              </a:ext>
            </a:extLst>
          </p:cNvPr>
          <p:cNvSpPr/>
          <p:nvPr/>
        </p:nvSpPr>
        <p:spPr>
          <a:xfrm>
            <a:off x="3720539" y="2067269"/>
            <a:ext cx="2400945" cy="19429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sz="837"/>
          </a:p>
        </p:txBody>
      </p:sp>
      <p:sp>
        <p:nvSpPr>
          <p:cNvPr id="5" name="箭头: 左 4">
            <a:extLst>
              <a:ext uri="{FF2B5EF4-FFF2-40B4-BE49-F238E27FC236}">
                <a16:creationId xmlns:a16="http://schemas.microsoft.com/office/drawing/2014/main" xmlns="" id="{FD02B275-4B3E-D244-B34A-EADF40F54411}"/>
              </a:ext>
            </a:extLst>
          </p:cNvPr>
          <p:cNvSpPr/>
          <p:nvPr/>
        </p:nvSpPr>
        <p:spPr>
          <a:xfrm>
            <a:off x="3676592" y="2470672"/>
            <a:ext cx="2488841" cy="215114"/>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sz="837"/>
          </a:p>
        </p:txBody>
      </p:sp>
      <p:sp>
        <p:nvSpPr>
          <p:cNvPr id="6" name="文本框 5">
            <a:extLst>
              <a:ext uri="{FF2B5EF4-FFF2-40B4-BE49-F238E27FC236}">
                <a16:creationId xmlns:a16="http://schemas.microsoft.com/office/drawing/2014/main" xmlns="" id="{C17C541F-C1CB-0B49-AEE4-19801328CBC3}"/>
              </a:ext>
            </a:extLst>
          </p:cNvPr>
          <p:cNvSpPr txBox="1"/>
          <p:nvPr/>
        </p:nvSpPr>
        <p:spPr>
          <a:xfrm>
            <a:off x="6963436" y="1882404"/>
            <a:ext cx="1790300" cy="105439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zh-CN" altLang="en-US" sz="3126" b="1" dirty="0">
                <a:solidFill>
                  <a:schemeClr val="bg1"/>
                </a:solidFill>
              </a:rPr>
              <a:t>古代世界的帝国</a:t>
            </a:r>
          </a:p>
        </p:txBody>
      </p:sp>
      <p:sp>
        <p:nvSpPr>
          <p:cNvPr id="7" name="文本框 6">
            <a:extLst>
              <a:ext uri="{FF2B5EF4-FFF2-40B4-BE49-F238E27FC236}">
                <a16:creationId xmlns:a16="http://schemas.microsoft.com/office/drawing/2014/main" xmlns="" id="{C30FC703-1FE4-9C43-B2E4-5EFF631CACEF}"/>
              </a:ext>
            </a:extLst>
          </p:cNvPr>
          <p:cNvSpPr txBox="1"/>
          <p:nvPr/>
        </p:nvSpPr>
        <p:spPr>
          <a:xfrm>
            <a:off x="4365879" y="1211917"/>
            <a:ext cx="957602" cy="958468"/>
          </a:xfrm>
          <a:prstGeom prst="rect">
            <a:avLst/>
          </a:prstGeom>
          <a:noFill/>
        </p:spPr>
        <p:txBody>
          <a:bodyPr wrap="square" rtlCol="0">
            <a:spAutoFit/>
          </a:bodyPr>
          <a:lstStyle/>
          <a:p>
            <a:r>
              <a:rPr lang="zh-CN" altLang="en-US" sz="2814" b="1" dirty="0"/>
              <a:t>重要条件</a:t>
            </a:r>
          </a:p>
        </p:txBody>
      </p:sp>
      <p:sp>
        <p:nvSpPr>
          <p:cNvPr id="8" name="文本框 7">
            <a:extLst>
              <a:ext uri="{FF2B5EF4-FFF2-40B4-BE49-F238E27FC236}">
                <a16:creationId xmlns:a16="http://schemas.microsoft.com/office/drawing/2014/main" xmlns="" id="{35367DC4-292A-3245-8F14-D84DEFD6D143}"/>
              </a:ext>
            </a:extLst>
          </p:cNvPr>
          <p:cNvSpPr txBox="1"/>
          <p:nvPr/>
        </p:nvSpPr>
        <p:spPr>
          <a:xfrm>
            <a:off x="4368773" y="2768630"/>
            <a:ext cx="1113732" cy="958468"/>
          </a:xfrm>
          <a:prstGeom prst="rect">
            <a:avLst/>
          </a:prstGeom>
          <a:noFill/>
        </p:spPr>
        <p:txBody>
          <a:bodyPr wrap="square" rtlCol="0">
            <a:spAutoFit/>
          </a:bodyPr>
          <a:lstStyle/>
          <a:p>
            <a:r>
              <a:rPr lang="zh-CN" altLang="en-US" sz="2814" b="1" dirty="0"/>
              <a:t>加速推动</a:t>
            </a:r>
          </a:p>
        </p:txBody>
      </p:sp>
      <p:pic>
        <p:nvPicPr>
          <p:cNvPr id="9" name="图片 8">
            <a:extLst>
              <a:ext uri="{FF2B5EF4-FFF2-40B4-BE49-F238E27FC236}">
                <a16:creationId xmlns:a16="http://schemas.microsoft.com/office/drawing/2014/main" xmlns="" id="{2B3B2C98-564E-1C4D-B974-9A809D9034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40710" y="5252130"/>
            <a:ext cx="9548087" cy="108858"/>
          </a:xfrm>
          <a:prstGeom prst="rect">
            <a:avLst/>
          </a:prstGeom>
          <a:effectLst>
            <a:outerShdw blurRad="50800" dist="38100" dir="2700000" algn="tl" rotWithShape="0">
              <a:prstClr val="black">
                <a:alpha val="40000"/>
              </a:prstClr>
            </a:outerShdw>
          </a:effectLst>
        </p:spPr>
      </p:pic>
      <p:sp>
        <p:nvSpPr>
          <p:cNvPr id="10" name="Triangle 201">
            <a:extLst>
              <a:ext uri="{FF2B5EF4-FFF2-40B4-BE49-F238E27FC236}">
                <a16:creationId xmlns:a16="http://schemas.microsoft.com/office/drawing/2014/main" xmlns="" id="{186D72D2-59BF-D346-A437-79DE00229F06}"/>
              </a:ext>
            </a:extLst>
          </p:cNvPr>
          <p:cNvSpPr/>
          <p:nvPr/>
        </p:nvSpPr>
        <p:spPr>
          <a:xfrm rot="10800000">
            <a:off x="4507571" y="-4762"/>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14224951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5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0-#ppt_w/2"/>
                                          </p:val>
                                        </p:tav>
                                        <p:tav tm="100000">
                                          <p:val>
                                            <p:strVal val="#ppt_x"/>
                                          </p:val>
                                        </p:tav>
                                      </p:tavLst>
                                    </p:anim>
                                    <p:anim calcmode="lin" valueType="num">
                                      <p:cBhvr additive="base">
                                        <p:cTn id="16" dur="2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50" fill="hold"/>
                                        <p:tgtEl>
                                          <p:spTgt spid="7"/>
                                        </p:tgtEl>
                                        <p:attrNameLst>
                                          <p:attrName>ppt_x</p:attrName>
                                        </p:attrNameLst>
                                      </p:cBhvr>
                                      <p:tavLst>
                                        <p:tav tm="0">
                                          <p:val>
                                            <p:strVal val="0-#ppt_w/2"/>
                                          </p:val>
                                        </p:tav>
                                        <p:tav tm="100000">
                                          <p:val>
                                            <p:strVal val="#ppt_x"/>
                                          </p:val>
                                        </p:tav>
                                      </p:tavLst>
                                    </p:anim>
                                    <p:anim calcmode="lin" valueType="num">
                                      <p:cBhvr additive="base">
                                        <p:cTn id="20" dur="2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50" fill="hold"/>
                                        <p:tgtEl>
                                          <p:spTgt spid="8"/>
                                        </p:tgtEl>
                                        <p:attrNameLst>
                                          <p:attrName>ppt_x</p:attrName>
                                        </p:attrNameLst>
                                      </p:cBhvr>
                                      <p:tavLst>
                                        <p:tav tm="0">
                                          <p:val>
                                            <p:strVal val="1+#ppt_w/2"/>
                                          </p:val>
                                        </p:tav>
                                        <p:tav tm="100000">
                                          <p:val>
                                            <p:strVal val="#ppt_x"/>
                                          </p:val>
                                        </p:tav>
                                      </p:tavLst>
                                    </p:anim>
                                    <p:anim calcmode="lin" valueType="num">
                                      <p:cBhvr additive="base">
                                        <p:cTn id="26" dur="25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250" fill="hold"/>
                                        <p:tgtEl>
                                          <p:spTgt spid="5"/>
                                        </p:tgtEl>
                                        <p:attrNameLst>
                                          <p:attrName>ppt_x</p:attrName>
                                        </p:attrNameLst>
                                      </p:cBhvr>
                                      <p:tavLst>
                                        <p:tav tm="0">
                                          <p:val>
                                            <p:strVal val="1+#ppt_w/2"/>
                                          </p:val>
                                        </p:tav>
                                        <p:tav tm="100000">
                                          <p:val>
                                            <p:strVal val="#ppt_x"/>
                                          </p:val>
                                        </p:tav>
                                      </p:tavLst>
                                    </p:anim>
                                    <p:anim calcmode="lin" valueType="num">
                                      <p:cBhvr additive="base">
                                        <p:cTn id="30"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3774234-DC38-854E-B973-AD5944600848}"/>
              </a:ext>
            </a:extLst>
          </p:cNvPr>
          <p:cNvSpPr>
            <a:spLocks noGrp="1"/>
          </p:cNvSpPr>
          <p:nvPr>
            <p:ph type="title"/>
          </p:nvPr>
        </p:nvSpPr>
        <p:spPr>
          <a:xfrm>
            <a:off x="655170" y="1326995"/>
            <a:ext cx="8219421" cy="2553629"/>
          </a:xfrm>
        </p:spPr>
        <p:txBody>
          <a:bodyPr>
            <a:normAutofit/>
          </a:bodyPr>
          <a:lstStyle/>
          <a:p>
            <a:pPr>
              <a:lnSpc>
                <a:spcPct val="110000"/>
              </a:lnSpc>
            </a:pPr>
            <a:r>
              <a:rPr kumimoji="1" lang="zh-CN" altLang="en-US"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文明因交流而多彩，文明因互鉴而丰富。</a:t>
            </a:r>
            <a:r>
              <a:rPr kumimoji="1" lang="en-US" altLang="zh-CN"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kumimoji="1" lang="en-US" altLang="zh-CN"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kumimoji="1" lang="zh-CN" altLang="en-US"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kumimoji="1" lang="en-US" altLang="zh-CN"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——2014</a:t>
            </a:r>
            <a:r>
              <a:rPr kumimoji="1" lang="zh-CN" altLang="en-US"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年习近平在联合国教科文组</a:t>
            </a:r>
            <a:r>
              <a:rPr kumimoji="1" lang="en-US" altLang="zh-CN"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kumimoji="1" lang="en-US" altLang="zh-CN"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kumimoji="1" lang="zh-CN" altLang="en-US"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织总部演讲时说</a:t>
            </a:r>
          </a:p>
        </p:txBody>
      </p:sp>
      <p:pic>
        <p:nvPicPr>
          <p:cNvPr id="3" name="图片 2">
            <a:extLst>
              <a:ext uri="{FF2B5EF4-FFF2-40B4-BE49-F238E27FC236}">
                <a16:creationId xmlns:a16="http://schemas.microsoft.com/office/drawing/2014/main" xmlns="" id="{15871BEC-6057-4F4F-B8BA-0A22D497D0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40710" y="5252130"/>
            <a:ext cx="9548087" cy="108858"/>
          </a:xfrm>
          <a:prstGeom prst="rect">
            <a:avLst/>
          </a:prstGeom>
          <a:effectLst>
            <a:outerShdw blurRad="50800" dist="38100" dir="2700000" algn="tl" rotWithShape="0">
              <a:prstClr val="black">
                <a:alpha val="40000"/>
              </a:prstClr>
            </a:outerShdw>
          </a:effectLst>
        </p:spPr>
      </p:pic>
      <p:sp>
        <p:nvSpPr>
          <p:cNvPr id="4" name="Triangle 201">
            <a:extLst>
              <a:ext uri="{FF2B5EF4-FFF2-40B4-BE49-F238E27FC236}">
                <a16:creationId xmlns:a16="http://schemas.microsoft.com/office/drawing/2014/main" xmlns="" id="{845CD43C-1249-0748-8CB7-25B4798203AE}"/>
              </a:ext>
            </a:extLst>
          </p:cNvPr>
          <p:cNvSpPr/>
          <p:nvPr/>
        </p:nvSpPr>
        <p:spPr>
          <a:xfrm rot="10800000">
            <a:off x="4507571" y="-4762"/>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17669813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56DFA1B-EBD4-7744-8920-EE0DF003E61D}"/>
              </a:ext>
            </a:extLst>
          </p:cNvPr>
          <p:cNvSpPr>
            <a:spLocks noGrp="1"/>
          </p:cNvSpPr>
          <p:nvPr>
            <p:ph type="title"/>
          </p:nvPr>
        </p:nvSpPr>
        <p:spPr/>
        <p:txBody>
          <a:bodyPr>
            <a:normAutofit/>
          </a:bodyPr>
          <a:lstStyle/>
          <a:p>
            <a:pPr algn="l"/>
            <a:r>
              <a:rPr kumimoji="1" lang="zh-CN" altLang="en-US" sz="3200" dirty="0">
                <a:latin typeface="+mn-ea"/>
                <a:ea typeface="+mn-ea"/>
              </a:rPr>
              <a:t>课标要求</a:t>
            </a:r>
          </a:p>
        </p:txBody>
      </p:sp>
      <p:sp>
        <p:nvSpPr>
          <p:cNvPr id="3" name="内容占位符 2">
            <a:extLst>
              <a:ext uri="{FF2B5EF4-FFF2-40B4-BE49-F238E27FC236}">
                <a16:creationId xmlns:a16="http://schemas.microsoft.com/office/drawing/2014/main" xmlns="" id="{1C0186E6-27D4-024D-B425-FECB877CA6EE}"/>
              </a:ext>
            </a:extLst>
          </p:cNvPr>
          <p:cNvSpPr>
            <a:spLocks noGrp="1"/>
          </p:cNvSpPr>
          <p:nvPr>
            <p:ph idx="1"/>
          </p:nvPr>
        </p:nvSpPr>
        <p:spPr/>
        <p:txBody>
          <a:bodyPr>
            <a:normAutofit/>
          </a:bodyPr>
          <a:lstStyle/>
          <a:p>
            <a:pPr>
              <a:buFont typeface="Wingdings" pitchFamily="2" charset="2"/>
              <a:buChar char="l"/>
            </a:pPr>
            <a:r>
              <a:rPr lang="zh-CN" altLang="en-US" sz="2800" dirty="0">
                <a:latin typeface="+mn-ea"/>
              </a:rPr>
              <a:t>认识古代各大帝国的区域性影响和不同文明之间的早期联系。 </a:t>
            </a:r>
          </a:p>
          <a:p>
            <a:pPr marL="0" indent="0">
              <a:buNone/>
            </a:pPr>
            <a:endParaRPr kumimoji="1" lang="zh-CN" altLang="en-US" sz="2800" dirty="0">
              <a:latin typeface="+mn-ea"/>
            </a:endParaRPr>
          </a:p>
        </p:txBody>
      </p:sp>
      <p:pic>
        <p:nvPicPr>
          <p:cNvPr id="6" name="图片 5">
            <a:extLst>
              <a:ext uri="{FF2B5EF4-FFF2-40B4-BE49-F238E27FC236}">
                <a16:creationId xmlns:a16="http://schemas.microsoft.com/office/drawing/2014/main" xmlns="" id="{2F5F8E83-3A18-284F-95C8-725B92FAEC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7" name="Triangle 201">
            <a:extLst>
              <a:ext uri="{FF2B5EF4-FFF2-40B4-BE49-F238E27FC236}">
                <a16:creationId xmlns:a16="http://schemas.microsoft.com/office/drawing/2014/main" xmlns="" id="{6A66981E-B7F4-9140-A6AC-F5DD4F6644D8}"/>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9897310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764" b="55974"/>
          <a:stretch>
            <a:fillRect/>
          </a:stretch>
        </p:blipFill>
        <p:spPr>
          <a:xfrm>
            <a:off x="-1" y="348"/>
            <a:ext cx="9529763" cy="5360293"/>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3416" t="12045" r="31981" b="24572"/>
          <a:stretch>
            <a:fillRect/>
          </a:stretch>
        </p:blipFill>
        <p:spPr>
          <a:xfrm>
            <a:off x="2376972" y="1599801"/>
            <a:ext cx="2042082" cy="1817416"/>
          </a:xfrm>
          <a:prstGeom prst="rect">
            <a:avLst/>
          </a:prstGeom>
        </p:spPr>
      </p:pic>
      <p:sp>
        <p:nvSpPr>
          <p:cNvPr id="11" name="矩形 10"/>
          <p:cNvSpPr/>
          <p:nvPr/>
        </p:nvSpPr>
        <p:spPr>
          <a:xfrm>
            <a:off x="4419055" y="1943871"/>
            <a:ext cx="3286621" cy="819241"/>
          </a:xfrm>
          <a:prstGeom prst="rect">
            <a:avLst/>
          </a:prstGeom>
        </p:spPr>
        <p:txBody>
          <a:bodyPr wrap="square" lIns="67609" tIns="33805" rIns="67609" bIns="33805" anchor="t">
            <a:spAutoFit/>
          </a:bodyPr>
          <a:lstStyle/>
          <a:p>
            <a:pPr algn="ctr" fontAlgn="ctr"/>
            <a:r>
              <a:rPr lang="zh-CN" altLang="en-US" sz="4881" b="1" spc="591" dirty="0">
                <a:latin typeface="微软雅黑" panose="020B0503020204020204" pitchFamily="34" charset="-122"/>
                <a:ea typeface="微软雅黑" panose="020B0503020204020204" pitchFamily="34" charset="-122"/>
              </a:rPr>
              <a:t>谢谢观看</a:t>
            </a:r>
          </a:p>
        </p:txBody>
      </p:sp>
      <p:sp>
        <p:nvSpPr>
          <p:cNvPr id="12" name="矩形 11"/>
          <p:cNvSpPr/>
          <p:nvPr/>
        </p:nvSpPr>
        <p:spPr>
          <a:xfrm>
            <a:off x="4652819" y="2718673"/>
            <a:ext cx="2800721" cy="320012"/>
          </a:xfrm>
          <a:prstGeom prst="rect">
            <a:avLst/>
          </a:prstGeom>
        </p:spPr>
        <p:txBody>
          <a:bodyPr wrap="none">
            <a:spAutoFit/>
          </a:bodyPr>
          <a:lstStyle/>
          <a:p>
            <a:r>
              <a:rPr lang="en-US" altLang="zh-CN" sz="1480" dirty="0">
                <a:latin typeface="Arial" panose="020B0604020202020204" pitchFamily="34" charset="0"/>
              </a:rPr>
              <a:t>THANK YOU FOR WATCHING</a:t>
            </a:r>
            <a:endParaRPr lang="zh-CN" altLang="en-US" sz="1480" dirty="0"/>
          </a:p>
        </p:txBody>
      </p:sp>
      <p:pic>
        <p:nvPicPr>
          <p:cNvPr id="6" name="图片 5" descr="111 (2)"/>
          <p:cNvPicPr>
            <a:picLocks noChangeAspect="1"/>
          </p:cNvPicPr>
          <p:nvPr/>
        </p:nvPicPr>
        <p:blipFill>
          <a:blip r:embed="rId5"/>
          <a:stretch>
            <a:fillRect/>
          </a:stretch>
        </p:blipFill>
        <p:spPr>
          <a:xfrm>
            <a:off x="236895" y="199771"/>
            <a:ext cx="5490490" cy="683374"/>
          </a:xfrm>
          <a:prstGeom prst="rect">
            <a:avLst/>
          </a:prstGeom>
        </p:spPr>
      </p:pic>
    </p:spTree>
    <p:extLst>
      <p:ext uri="{BB962C8B-B14F-4D97-AF65-F5344CB8AC3E}">
        <p14:creationId xmlns:p14="http://schemas.microsoft.com/office/powerpoint/2010/main" val="32452788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5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4" descr="https://ss0.bdstatic.com/70cFuHSh_Q1YnxGkpoWK1HF6hhy/it/u=2540208149,263307221&amp;fm=26&amp;gp=0.jpg">
            <a:extLst>
              <a:ext uri="{FF2B5EF4-FFF2-40B4-BE49-F238E27FC236}">
                <a16:creationId xmlns:a16="http://schemas.microsoft.com/office/drawing/2014/main" xmlns="" id="{D923299D-66BB-E34C-8BF4-5A60A54CE1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72" y="386531"/>
            <a:ext cx="3713858" cy="208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6" descr="https://timgsa.baidu.com/timg?image&amp;quality=80&amp;size=b9999_10000&amp;sec=1537531309543&amp;di=10848519cc4119df07bcc8166ddbb729&amp;imgtype=0&amp;src=http%3A%2F%2Fa0.att.hudong.com%2F51%2F95%2F01300000307427124495958437226.jpg">
            <a:extLst>
              <a:ext uri="{FF2B5EF4-FFF2-40B4-BE49-F238E27FC236}">
                <a16:creationId xmlns:a16="http://schemas.microsoft.com/office/drawing/2014/main" xmlns="" id="{47D020E0-3902-6547-9345-9A2F375C15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674" y="2680494"/>
            <a:ext cx="3677830" cy="208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8" descr="https://timgsa.baidu.com/timg?image&amp;quality=80&amp;size=b9999_10000&amp;sec=1537531479865&amp;di=5081795f74194c2506c354743f6201b2&amp;imgtype=0&amp;src=http%3A%2F%2Fb.hiphotos.baidu.com%2Fzhidao%2Fpic%2Fitem%2F838ba61ea8d3fd1fe8b39d35304e251f95ca5f02.jpg">
            <a:extLst>
              <a:ext uri="{FF2B5EF4-FFF2-40B4-BE49-F238E27FC236}">
                <a16:creationId xmlns:a16="http://schemas.microsoft.com/office/drawing/2014/main" xmlns="" id="{53DAECC5-2ED0-D74E-B9E7-A88854354E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9589" y="2680494"/>
            <a:ext cx="3504101" cy="208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8">
            <a:extLst>
              <a:ext uri="{FF2B5EF4-FFF2-40B4-BE49-F238E27FC236}">
                <a16:creationId xmlns:a16="http://schemas.microsoft.com/office/drawing/2014/main" xmlns="" id="{ECC795CA-2D83-8040-8973-E31680BAB146}"/>
              </a:ext>
            </a:extLst>
          </p:cNvPr>
          <p:cNvSpPr txBox="1"/>
          <p:nvPr/>
        </p:nvSpPr>
        <p:spPr>
          <a:xfrm>
            <a:off x="5523272" y="417382"/>
            <a:ext cx="2791942" cy="637675"/>
          </a:xfrm>
          <a:prstGeom prst="rect">
            <a:avLst/>
          </a:prstGeom>
          <a:noFill/>
          <a:ln>
            <a:noFill/>
          </a:ln>
        </p:spPr>
        <p:txBody>
          <a:bodyPr>
            <a:spAutoFit/>
          </a:bodyPr>
          <a:lstStyle/>
          <a:p>
            <a:pPr algn="ctr" eaLnBrk="1" hangingPunct="1">
              <a:lnSpc>
                <a:spcPct val="150000"/>
              </a:lnSpc>
              <a:defRPr/>
            </a:pPr>
            <a:r>
              <a:rPr lang="zh-CN" altLang="en-US" sz="2800" dirty="0">
                <a:ln>
                  <a:solidFill>
                    <a:srgbClr val="0000FF"/>
                  </a:solidFill>
                </a:ln>
                <a:latin typeface="+mn-ea"/>
              </a:rPr>
              <a:t>古代文明的扩展</a:t>
            </a:r>
            <a:endParaRPr lang="en-US" altLang="zh-CN" sz="2800" dirty="0">
              <a:ln>
                <a:solidFill>
                  <a:srgbClr val="0000FF"/>
                </a:solidFill>
              </a:ln>
              <a:latin typeface="+mn-ea"/>
            </a:endParaRPr>
          </a:p>
        </p:txBody>
      </p:sp>
      <p:pic>
        <p:nvPicPr>
          <p:cNvPr id="8" name="图片 7">
            <a:extLst>
              <a:ext uri="{FF2B5EF4-FFF2-40B4-BE49-F238E27FC236}">
                <a16:creationId xmlns:a16="http://schemas.microsoft.com/office/drawing/2014/main" xmlns="" id="{09689820-08E3-7B46-A98D-88C4E835C44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9" name="Triangle 201">
            <a:extLst>
              <a:ext uri="{FF2B5EF4-FFF2-40B4-BE49-F238E27FC236}">
                <a16:creationId xmlns:a16="http://schemas.microsoft.com/office/drawing/2014/main" xmlns="" id="{0B2328AC-BD1D-D34E-ADD1-D155E7F4C305}"/>
              </a:ext>
            </a:extLst>
          </p:cNvPr>
          <p:cNvSpPr/>
          <p:nvPr/>
        </p:nvSpPr>
        <p:spPr>
          <a:xfrm rot="10800000">
            <a:off x="4446949" y="-6350"/>
            <a:ext cx="682640" cy="227383"/>
          </a:xfrm>
          <a:prstGeom prst="triangle">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2" name="矩形 1">
            <a:extLst>
              <a:ext uri="{FF2B5EF4-FFF2-40B4-BE49-F238E27FC236}">
                <a16:creationId xmlns:a16="http://schemas.microsoft.com/office/drawing/2014/main" xmlns="" id="{1FF8A156-2E34-404E-B33F-F94818801128}"/>
              </a:ext>
            </a:extLst>
          </p:cNvPr>
          <p:cNvSpPr/>
          <p:nvPr/>
        </p:nvSpPr>
        <p:spPr>
          <a:xfrm>
            <a:off x="5554461" y="941841"/>
            <a:ext cx="2698175" cy="637675"/>
          </a:xfrm>
          <a:prstGeom prst="rect">
            <a:avLst/>
          </a:prstGeom>
        </p:spPr>
        <p:txBody>
          <a:bodyPr wrap="none">
            <a:spAutoFit/>
          </a:bodyPr>
          <a:lstStyle/>
          <a:p>
            <a:pPr algn="ctr">
              <a:lnSpc>
                <a:spcPct val="150000"/>
              </a:lnSpc>
              <a:defRPr/>
            </a:pPr>
            <a:r>
              <a:rPr lang="zh-CN" altLang="en-US" sz="2800" dirty="0">
                <a:ln>
                  <a:solidFill>
                    <a:srgbClr val="0000FF"/>
                  </a:solidFill>
                </a:ln>
                <a:latin typeface="+mn-ea"/>
              </a:rPr>
              <a:t>古代世界的帝国</a:t>
            </a:r>
            <a:endParaRPr lang="en-US" altLang="zh-CN" sz="2800" dirty="0">
              <a:ln>
                <a:solidFill>
                  <a:srgbClr val="0000FF"/>
                </a:solidFill>
              </a:ln>
              <a:latin typeface="+mn-ea"/>
            </a:endParaRPr>
          </a:p>
        </p:txBody>
      </p:sp>
      <p:sp>
        <p:nvSpPr>
          <p:cNvPr id="3" name="矩形 2">
            <a:extLst>
              <a:ext uri="{FF2B5EF4-FFF2-40B4-BE49-F238E27FC236}">
                <a16:creationId xmlns:a16="http://schemas.microsoft.com/office/drawing/2014/main" xmlns="" id="{38FA03F0-0908-3B4C-9138-E7D2682C16A9}"/>
              </a:ext>
            </a:extLst>
          </p:cNvPr>
          <p:cNvSpPr/>
          <p:nvPr/>
        </p:nvSpPr>
        <p:spPr>
          <a:xfrm>
            <a:off x="5570155" y="1502358"/>
            <a:ext cx="2698175" cy="637675"/>
          </a:xfrm>
          <a:prstGeom prst="rect">
            <a:avLst/>
          </a:prstGeom>
        </p:spPr>
        <p:txBody>
          <a:bodyPr wrap="none">
            <a:spAutoFit/>
          </a:bodyPr>
          <a:lstStyle/>
          <a:p>
            <a:pPr algn="ctr">
              <a:lnSpc>
                <a:spcPct val="150000"/>
              </a:lnSpc>
              <a:defRPr/>
            </a:pPr>
            <a:r>
              <a:rPr lang="zh-CN" altLang="en-US" sz="2800" dirty="0">
                <a:ln>
                  <a:solidFill>
                    <a:srgbClr val="0000FF"/>
                  </a:solidFill>
                </a:ln>
                <a:latin typeface="+mn-ea"/>
              </a:rPr>
              <a:t>古代文明的交流</a:t>
            </a:r>
          </a:p>
        </p:txBody>
      </p:sp>
    </p:spTree>
    <p:extLst>
      <p:ext uri="{BB962C8B-B14F-4D97-AF65-F5344CB8AC3E}">
        <p14:creationId xmlns:p14="http://schemas.microsoft.com/office/powerpoint/2010/main" val="32002987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11447336-55D6-C641-B18A-47FC1B58B1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95549" y="870967"/>
            <a:ext cx="7142993" cy="419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a:extLst>
              <a:ext uri="{FF2B5EF4-FFF2-40B4-BE49-F238E27FC236}">
                <a16:creationId xmlns:a16="http://schemas.microsoft.com/office/drawing/2014/main" xmlns="" id="{52A6B176-9A8F-9E42-8B88-D711BFE1AE4F}"/>
              </a:ext>
            </a:extLst>
          </p:cNvPr>
          <p:cNvGrpSpPr/>
          <p:nvPr/>
        </p:nvGrpSpPr>
        <p:grpSpPr bwMode="auto">
          <a:xfrm>
            <a:off x="2065705" y="2819108"/>
            <a:ext cx="450430" cy="2193831"/>
            <a:chOff x="703" y="1570"/>
            <a:chExt cx="363" cy="1769"/>
          </a:xfrm>
        </p:grpSpPr>
        <p:sp>
          <p:nvSpPr>
            <p:cNvPr id="6" name="Freeform 4">
              <a:extLst>
                <a:ext uri="{FF2B5EF4-FFF2-40B4-BE49-F238E27FC236}">
                  <a16:creationId xmlns:a16="http://schemas.microsoft.com/office/drawing/2014/main" xmlns="" id="{D3C23C1E-B857-9040-BAC2-1C3876C9D23E}"/>
                </a:ext>
              </a:extLst>
            </p:cNvPr>
            <p:cNvSpPr>
              <a:spLocks noChangeArrowheads="1"/>
            </p:cNvSpPr>
            <p:nvPr/>
          </p:nvSpPr>
          <p:spPr bwMode="auto">
            <a:xfrm>
              <a:off x="839" y="1570"/>
              <a:ext cx="227" cy="1769"/>
            </a:xfrm>
            <a:custGeom>
              <a:avLst/>
              <a:gdLst>
                <a:gd name="T0" fmla="*/ 91 w 227"/>
                <a:gd name="T1" fmla="*/ 0 h 1769"/>
                <a:gd name="T2" fmla="*/ 91 w 227"/>
                <a:gd name="T3" fmla="*/ 272 h 1769"/>
                <a:gd name="T4" fmla="*/ 181 w 227"/>
                <a:gd name="T5" fmla="*/ 409 h 1769"/>
                <a:gd name="T6" fmla="*/ 181 w 227"/>
                <a:gd name="T7" fmla="*/ 635 h 1769"/>
                <a:gd name="T8" fmla="*/ 45 w 227"/>
                <a:gd name="T9" fmla="*/ 817 h 1769"/>
                <a:gd name="T10" fmla="*/ 91 w 227"/>
                <a:gd name="T11" fmla="*/ 953 h 1769"/>
                <a:gd name="T12" fmla="*/ 181 w 227"/>
                <a:gd name="T13" fmla="*/ 862 h 1769"/>
                <a:gd name="T14" fmla="*/ 227 w 227"/>
                <a:gd name="T15" fmla="*/ 998 h 1769"/>
                <a:gd name="T16" fmla="*/ 181 w 227"/>
                <a:gd name="T17" fmla="*/ 1134 h 1769"/>
                <a:gd name="T18" fmla="*/ 136 w 227"/>
                <a:gd name="T19" fmla="*/ 1225 h 1769"/>
                <a:gd name="T20" fmla="*/ 227 w 227"/>
                <a:gd name="T21" fmla="*/ 1361 h 1769"/>
                <a:gd name="T22" fmla="*/ 136 w 227"/>
                <a:gd name="T23" fmla="*/ 1543 h 1769"/>
                <a:gd name="T24" fmla="*/ 0 w 227"/>
                <a:gd name="T25" fmla="*/ 1543 h 1769"/>
                <a:gd name="T26" fmla="*/ 136 w 227"/>
                <a:gd name="T27" fmla="*/ 1769 h 17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7" h="1769">
                  <a:moveTo>
                    <a:pt x="91" y="0"/>
                  </a:moveTo>
                  <a:cubicBezTo>
                    <a:pt x="83" y="102"/>
                    <a:pt x="76" y="204"/>
                    <a:pt x="91" y="272"/>
                  </a:cubicBezTo>
                  <a:cubicBezTo>
                    <a:pt x="106" y="340"/>
                    <a:pt x="166" y="349"/>
                    <a:pt x="181" y="409"/>
                  </a:cubicBezTo>
                  <a:cubicBezTo>
                    <a:pt x="196" y="469"/>
                    <a:pt x="204" y="567"/>
                    <a:pt x="181" y="635"/>
                  </a:cubicBezTo>
                  <a:cubicBezTo>
                    <a:pt x="158" y="703"/>
                    <a:pt x="60" y="764"/>
                    <a:pt x="45" y="817"/>
                  </a:cubicBezTo>
                  <a:cubicBezTo>
                    <a:pt x="30" y="870"/>
                    <a:pt x="68" y="946"/>
                    <a:pt x="91" y="953"/>
                  </a:cubicBezTo>
                  <a:cubicBezTo>
                    <a:pt x="114" y="960"/>
                    <a:pt x="158" y="855"/>
                    <a:pt x="181" y="862"/>
                  </a:cubicBezTo>
                  <a:cubicBezTo>
                    <a:pt x="204" y="869"/>
                    <a:pt x="227" y="953"/>
                    <a:pt x="227" y="998"/>
                  </a:cubicBezTo>
                  <a:cubicBezTo>
                    <a:pt x="227" y="1043"/>
                    <a:pt x="196" y="1096"/>
                    <a:pt x="181" y="1134"/>
                  </a:cubicBezTo>
                  <a:cubicBezTo>
                    <a:pt x="166" y="1172"/>
                    <a:pt x="128" y="1187"/>
                    <a:pt x="136" y="1225"/>
                  </a:cubicBezTo>
                  <a:cubicBezTo>
                    <a:pt x="144" y="1263"/>
                    <a:pt x="227" y="1308"/>
                    <a:pt x="227" y="1361"/>
                  </a:cubicBezTo>
                  <a:cubicBezTo>
                    <a:pt x="227" y="1414"/>
                    <a:pt x="174" y="1513"/>
                    <a:pt x="136" y="1543"/>
                  </a:cubicBezTo>
                  <a:cubicBezTo>
                    <a:pt x="98" y="1573"/>
                    <a:pt x="0" y="1505"/>
                    <a:pt x="0" y="1543"/>
                  </a:cubicBezTo>
                  <a:cubicBezTo>
                    <a:pt x="0" y="1581"/>
                    <a:pt x="113" y="1732"/>
                    <a:pt x="136" y="1769"/>
                  </a:cubicBezTo>
                </a:path>
              </a:pathLst>
            </a:custGeom>
            <a:noFill/>
            <a:ln w="63500">
              <a:solidFill>
                <a:srgbClr val="0000FF"/>
              </a:solidFill>
              <a:round/>
            </a:ln>
            <a:extLst>
              <a:ext uri="{909E8E84-426E-40DD-AFC4-6F175D3DCCD1}">
                <a14:hiddenFill xmlns:a14="http://schemas.microsoft.com/office/drawing/2010/main">
                  <a:solidFill>
                    <a:srgbClr val="FFFFFF"/>
                  </a:solidFill>
                </a14:hiddenFill>
              </a:ext>
            </a:extLst>
          </p:spPr>
          <p:txBody>
            <a:bodyPr/>
            <a:lstStyle/>
            <a:p>
              <a:endParaRPr lang="zh-CN" altLang="en-US" sz="837"/>
            </a:p>
          </p:txBody>
        </p:sp>
        <p:sp>
          <p:nvSpPr>
            <p:cNvPr id="7" name="Oval 5">
              <a:extLst>
                <a:ext uri="{FF2B5EF4-FFF2-40B4-BE49-F238E27FC236}">
                  <a16:creationId xmlns:a16="http://schemas.microsoft.com/office/drawing/2014/main" xmlns="" id="{76C5886B-BE18-8843-B1A3-03C13E5A28DD}"/>
                </a:ext>
              </a:extLst>
            </p:cNvPr>
            <p:cNvSpPr>
              <a:spLocks noChangeArrowheads="1"/>
            </p:cNvSpPr>
            <p:nvPr/>
          </p:nvSpPr>
          <p:spPr bwMode="auto">
            <a:xfrm>
              <a:off x="703" y="1616"/>
              <a:ext cx="362" cy="362"/>
            </a:xfrm>
            <a:prstGeom prst="ellipse">
              <a:avLst/>
            </a:prstGeom>
            <a:solidFill>
              <a:srgbClr val="FFFF00"/>
            </a:solidFill>
            <a:ln w="9525">
              <a:solidFill>
                <a:srgbClr val="FF0000"/>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501"/>
                <a:t>A</a:t>
              </a:r>
            </a:p>
          </p:txBody>
        </p:sp>
      </p:grpSp>
      <p:grpSp>
        <p:nvGrpSpPr>
          <p:cNvPr id="8" name="Group 66">
            <a:extLst>
              <a:ext uri="{FF2B5EF4-FFF2-40B4-BE49-F238E27FC236}">
                <a16:creationId xmlns:a16="http://schemas.microsoft.com/office/drawing/2014/main" xmlns="" id="{4C4EA279-E227-3F4E-9ECB-365A352027EC}"/>
              </a:ext>
            </a:extLst>
          </p:cNvPr>
          <p:cNvGrpSpPr/>
          <p:nvPr/>
        </p:nvGrpSpPr>
        <p:grpSpPr bwMode="auto">
          <a:xfrm>
            <a:off x="2459057" y="3156621"/>
            <a:ext cx="1125455" cy="411964"/>
            <a:chOff x="1020" y="1842"/>
            <a:chExt cx="907" cy="332"/>
          </a:xfrm>
        </p:grpSpPr>
        <p:sp>
          <p:nvSpPr>
            <p:cNvPr id="9" name="Rectangle 7">
              <a:extLst>
                <a:ext uri="{FF2B5EF4-FFF2-40B4-BE49-F238E27FC236}">
                  <a16:creationId xmlns:a16="http://schemas.microsoft.com/office/drawing/2014/main" xmlns="" id="{D3D0F62D-3BD4-B54B-B37A-1298A445084C}"/>
                </a:ext>
              </a:extLst>
            </p:cNvPr>
            <p:cNvSpPr>
              <a:spLocks noChangeArrowheads="1"/>
            </p:cNvSpPr>
            <p:nvPr/>
          </p:nvSpPr>
          <p:spPr bwMode="auto">
            <a:xfrm>
              <a:off x="1020" y="1842"/>
              <a:ext cx="907" cy="332"/>
            </a:xfrm>
            <a:prstGeom prst="rect">
              <a:avLst/>
            </a:prstGeom>
            <a:ln/>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501"/>
            </a:p>
          </p:txBody>
        </p:sp>
        <p:sp>
          <p:nvSpPr>
            <p:cNvPr id="10" name="WordArt 8">
              <a:extLst>
                <a:ext uri="{FF2B5EF4-FFF2-40B4-BE49-F238E27FC236}">
                  <a16:creationId xmlns:a16="http://schemas.microsoft.com/office/drawing/2014/main" xmlns="" id="{84799F7A-7918-1048-897C-A62F69EBAC2C}"/>
                </a:ext>
              </a:extLst>
            </p:cNvPr>
            <p:cNvSpPr>
              <a:spLocks noChangeArrowheads="1" noChangeShapeType="1" noTextEdit="1"/>
            </p:cNvSpPr>
            <p:nvPr/>
          </p:nvSpPr>
          <p:spPr bwMode="auto">
            <a:xfrm>
              <a:off x="1037" y="1851"/>
              <a:ext cx="851" cy="218"/>
            </a:xfrm>
            <a:prstGeom prst="rect">
              <a:avLst/>
            </a:prstGeom>
          </p:spPr>
          <p:style>
            <a:lnRef idx="1">
              <a:schemeClr val="accent6"/>
            </a:lnRef>
            <a:fillRef idx="2">
              <a:schemeClr val="accent6"/>
            </a:fillRef>
            <a:effectRef idx="1">
              <a:schemeClr val="accent6"/>
            </a:effectRef>
            <a:fontRef idx="minor">
              <a:schemeClr val="dk1"/>
            </a:fontRef>
          </p:style>
          <p:txBody>
            <a:bodyPr wrap="none" fromWordArt="1">
              <a:prstTxWarp prst="textPlain">
                <a:avLst>
                  <a:gd name="adj" fmla="val 50000"/>
                </a:avLst>
              </a:prstTxWarp>
            </a:bodyPr>
            <a:lstStyle/>
            <a:p>
              <a:pPr algn="ctr"/>
              <a:r>
                <a:rPr lang="zh-CN" altLang="en-US" sz="2814" b="1" kern="10">
                  <a:ln w="9525">
                    <a:solidFill>
                      <a:srgbClr val="FF0000"/>
                    </a:solidFill>
                    <a:round/>
                  </a:ln>
                  <a:solidFill>
                    <a:srgbClr val="FF0000"/>
                  </a:solidFill>
                  <a:latin typeface="黑体" panose="02010609060101010101" pitchFamily="49" charset="-122"/>
                  <a:ea typeface="黑体" panose="02010609060101010101" pitchFamily="49" charset="-122"/>
                </a:rPr>
                <a:t>古代埃及文明</a:t>
              </a:r>
            </a:p>
          </p:txBody>
        </p:sp>
      </p:grpSp>
      <p:grpSp>
        <p:nvGrpSpPr>
          <p:cNvPr id="11" name="Group 9">
            <a:extLst>
              <a:ext uri="{FF2B5EF4-FFF2-40B4-BE49-F238E27FC236}">
                <a16:creationId xmlns:a16="http://schemas.microsoft.com/office/drawing/2014/main" xmlns="" id="{5A1AC49B-1AFB-7641-8D54-40463952E9E5}"/>
              </a:ext>
            </a:extLst>
          </p:cNvPr>
          <p:cNvGrpSpPr/>
          <p:nvPr/>
        </p:nvGrpSpPr>
        <p:grpSpPr bwMode="auto">
          <a:xfrm>
            <a:off x="2825110" y="2002627"/>
            <a:ext cx="1152753" cy="1096915"/>
            <a:chOff x="1315" y="912"/>
            <a:chExt cx="929" cy="884"/>
          </a:xfrm>
        </p:grpSpPr>
        <p:sp>
          <p:nvSpPr>
            <p:cNvPr id="12" name="Freeform 10">
              <a:extLst>
                <a:ext uri="{FF2B5EF4-FFF2-40B4-BE49-F238E27FC236}">
                  <a16:creationId xmlns:a16="http://schemas.microsoft.com/office/drawing/2014/main" xmlns="" id="{0164688E-5461-D344-8DC0-B627B158DE1F}"/>
                </a:ext>
              </a:extLst>
            </p:cNvPr>
            <p:cNvSpPr>
              <a:spLocks noChangeArrowheads="1"/>
            </p:cNvSpPr>
            <p:nvPr/>
          </p:nvSpPr>
          <p:spPr bwMode="auto">
            <a:xfrm>
              <a:off x="1315" y="912"/>
              <a:ext cx="597" cy="704"/>
            </a:xfrm>
            <a:custGeom>
              <a:avLst/>
              <a:gdLst>
                <a:gd name="T0" fmla="*/ 159 w 597"/>
                <a:gd name="T1" fmla="*/ 23 h 704"/>
                <a:gd name="T2" fmla="*/ 23 w 597"/>
                <a:gd name="T3" fmla="*/ 23 h 704"/>
                <a:gd name="T4" fmla="*/ 23 w 597"/>
                <a:gd name="T5" fmla="*/ 159 h 704"/>
                <a:gd name="T6" fmla="*/ 23 w 597"/>
                <a:gd name="T7" fmla="*/ 250 h 704"/>
                <a:gd name="T8" fmla="*/ 159 w 597"/>
                <a:gd name="T9" fmla="*/ 386 h 704"/>
                <a:gd name="T10" fmla="*/ 250 w 597"/>
                <a:gd name="T11" fmla="*/ 522 h 704"/>
                <a:gd name="T12" fmla="*/ 340 w 597"/>
                <a:gd name="T13" fmla="*/ 658 h 704"/>
                <a:gd name="T14" fmla="*/ 567 w 597"/>
                <a:gd name="T15" fmla="*/ 704 h 704"/>
                <a:gd name="T16" fmla="*/ 522 w 597"/>
                <a:gd name="T17" fmla="*/ 658 h 704"/>
                <a:gd name="T18" fmla="*/ 431 w 597"/>
                <a:gd name="T19" fmla="*/ 522 h 704"/>
                <a:gd name="T20" fmla="*/ 340 w 597"/>
                <a:gd name="T21" fmla="*/ 522 h 704"/>
                <a:gd name="T22" fmla="*/ 295 w 597"/>
                <a:gd name="T23" fmla="*/ 386 h 704"/>
                <a:gd name="T24" fmla="*/ 295 w 597"/>
                <a:gd name="T25" fmla="*/ 295 h 704"/>
                <a:gd name="T26" fmla="*/ 204 w 597"/>
                <a:gd name="T27" fmla="*/ 159 h 704"/>
                <a:gd name="T28" fmla="*/ 68 w 597"/>
                <a:gd name="T29" fmla="*/ 114 h 7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7" h="704">
                  <a:moveTo>
                    <a:pt x="159" y="23"/>
                  </a:moveTo>
                  <a:cubicBezTo>
                    <a:pt x="102" y="11"/>
                    <a:pt x="46" y="0"/>
                    <a:pt x="23" y="23"/>
                  </a:cubicBezTo>
                  <a:cubicBezTo>
                    <a:pt x="0" y="46"/>
                    <a:pt x="23" y="121"/>
                    <a:pt x="23" y="159"/>
                  </a:cubicBezTo>
                  <a:cubicBezTo>
                    <a:pt x="23" y="197"/>
                    <a:pt x="0" y="212"/>
                    <a:pt x="23" y="250"/>
                  </a:cubicBezTo>
                  <a:cubicBezTo>
                    <a:pt x="46" y="288"/>
                    <a:pt x="121" y="341"/>
                    <a:pt x="159" y="386"/>
                  </a:cubicBezTo>
                  <a:cubicBezTo>
                    <a:pt x="197" y="431"/>
                    <a:pt x="220" y="477"/>
                    <a:pt x="250" y="522"/>
                  </a:cubicBezTo>
                  <a:cubicBezTo>
                    <a:pt x="280" y="567"/>
                    <a:pt x="287" y="628"/>
                    <a:pt x="340" y="658"/>
                  </a:cubicBezTo>
                  <a:cubicBezTo>
                    <a:pt x="393" y="688"/>
                    <a:pt x="537" y="704"/>
                    <a:pt x="567" y="704"/>
                  </a:cubicBezTo>
                  <a:cubicBezTo>
                    <a:pt x="597" y="704"/>
                    <a:pt x="545" y="688"/>
                    <a:pt x="522" y="658"/>
                  </a:cubicBezTo>
                  <a:cubicBezTo>
                    <a:pt x="499" y="628"/>
                    <a:pt x="461" y="545"/>
                    <a:pt x="431" y="522"/>
                  </a:cubicBezTo>
                  <a:cubicBezTo>
                    <a:pt x="401" y="499"/>
                    <a:pt x="363" y="545"/>
                    <a:pt x="340" y="522"/>
                  </a:cubicBezTo>
                  <a:cubicBezTo>
                    <a:pt x="317" y="499"/>
                    <a:pt x="302" y="424"/>
                    <a:pt x="295" y="386"/>
                  </a:cubicBezTo>
                  <a:cubicBezTo>
                    <a:pt x="288" y="348"/>
                    <a:pt x="310" y="333"/>
                    <a:pt x="295" y="295"/>
                  </a:cubicBezTo>
                  <a:cubicBezTo>
                    <a:pt x="280" y="257"/>
                    <a:pt x="242" y="189"/>
                    <a:pt x="204" y="159"/>
                  </a:cubicBezTo>
                  <a:cubicBezTo>
                    <a:pt x="166" y="129"/>
                    <a:pt x="91" y="121"/>
                    <a:pt x="68" y="114"/>
                  </a:cubicBezTo>
                </a:path>
              </a:pathLst>
            </a:custGeom>
            <a:noFill/>
            <a:ln w="63500">
              <a:solidFill>
                <a:srgbClr val="0000FF"/>
              </a:solidFill>
              <a:round/>
            </a:ln>
            <a:extLst>
              <a:ext uri="{909E8E84-426E-40DD-AFC4-6F175D3DCCD1}">
                <a14:hiddenFill xmlns:a14="http://schemas.microsoft.com/office/drawing/2010/main">
                  <a:solidFill>
                    <a:srgbClr val="FFFFFF"/>
                  </a:solidFill>
                </a14:hiddenFill>
              </a:ext>
            </a:extLst>
          </p:spPr>
          <p:txBody>
            <a:bodyPr/>
            <a:lstStyle/>
            <a:p>
              <a:endParaRPr lang="zh-CN" altLang="en-US" sz="837"/>
            </a:p>
          </p:txBody>
        </p:sp>
        <p:sp>
          <p:nvSpPr>
            <p:cNvPr id="13" name="Oval 11">
              <a:extLst>
                <a:ext uri="{FF2B5EF4-FFF2-40B4-BE49-F238E27FC236}">
                  <a16:creationId xmlns:a16="http://schemas.microsoft.com/office/drawing/2014/main" xmlns="" id="{83E9AA13-83DB-264B-A44E-75F0CEC40253}"/>
                </a:ext>
              </a:extLst>
            </p:cNvPr>
            <p:cNvSpPr>
              <a:spLocks noChangeArrowheads="1"/>
            </p:cNvSpPr>
            <p:nvPr/>
          </p:nvSpPr>
          <p:spPr bwMode="auto">
            <a:xfrm>
              <a:off x="1882" y="1434"/>
              <a:ext cx="362" cy="362"/>
            </a:xfrm>
            <a:prstGeom prst="ellipse">
              <a:avLst/>
            </a:prstGeom>
            <a:solidFill>
              <a:srgbClr val="FFFF00"/>
            </a:solidFill>
            <a:ln w="9525">
              <a:solidFill>
                <a:srgbClr val="FF0000"/>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501"/>
                <a:t>B</a:t>
              </a:r>
            </a:p>
          </p:txBody>
        </p:sp>
      </p:grpSp>
      <p:grpSp>
        <p:nvGrpSpPr>
          <p:cNvPr id="14" name="Group 18">
            <a:extLst>
              <a:ext uri="{FF2B5EF4-FFF2-40B4-BE49-F238E27FC236}">
                <a16:creationId xmlns:a16="http://schemas.microsoft.com/office/drawing/2014/main" xmlns="" id="{04306574-C35B-0247-B536-500E8197C758}"/>
              </a:ext>
            </a:extLst>
          </p:cNvPr>
          <p:cNvGrpSpPr/>
          <p:nvPr/>
        </p:nvGrpSpPr>
        <p:grpSpPr bwMode="auto">
          <a:xfrm>
            <a:off x="4711209" y="2198683"/>
            <a:ext cx="1575885" cy="1352531"/>
            <a:chOff x="2835" y="1071"/>
            <a:chExt cx="1270" cy="1089"/>
          </a:xfrm>
        </p:grpSpPr>
        <p:sp>
          <p:nvSpPr>
            <p:cNvPr id="15" name="Freeform 19">
              <a:extLst>
                <a:ext uri="{FF2B5EF4-FFF2-40B4-BE49-F238E27FC236}">
                  <a16:creationId xmlns:a16="http://schemas.microsoft.com/office/drawing/2014/main" xmlns="" id="{9C236041-3B0D-A74D-85F1-70F6CE53948F}"/>
                </a:ext>
              </a:extLst>
            </p:cNvPr>
            <p:cNvSpPr>
              <a:spLocks noChangeArrowheads="1"/>
            </p:cNvSpPr>
            <p:nvPr/>
          </p:nvSpPr>
          <p:spPr bwMode="auto">
            <a:xfrm>
              <a:off x="3001" y="1071"/>
              <a:ext cx="559" cy="756"/>
            </a:xfrm>
            <a:custGeom>
              <a:avLst/>
              <a:gdLst>
                <a:gd name="T0" fmla="*/ 378 w 559"/>
                <a:gd name="T1" fmla="*/ 499 h 756"/>
                <a:gd name="T2" fmla="*/ 287 w 559"/>
                <a:gd name="T3" fmla="*/ 499 h 756"/>
                <a:gd name="T4" fmla="*/ 242 w 559"/>
                <a:gd name="T5" fmla="*/ 545 h 756"/>
                <a:gd name="T6" fmla="*/ 106 w 559"/>
                <a:gd name="T7" fmla="*/ 635 h 756"/>
                <a:gd name="T8" fmla="*/ 15 w 559"/>
                <a:gd name="T9" fmla="*/ 635 h 756"/>
                <a:gd name="T10" fmla="*/ 15 w 559"/>
                <a:gd name="T11" fmla="*/ 726 h 756"/>
                <a:gd name="T12" fmla="*/ 106 w 559"/>
                <a:gd name="T13" fmla="*/ 454 h 756"/>
                <a:gd name="T14" fmla="*/ 106 w 559"/>
                <a:gd name="T15" fmla="*/ 227 h 756"/>
                <a:gd name="T16" fmla="*/ 151 w 559"/>
                <a:gd name="T17" fmla="*/ 182 h 756"/>
                <a:gd name="T18" fmla="*/ 197 w 559"/>
                <a:gd name="T19" fmla="*/ 91 h 756"/>
                <a:gd name="T20" fmla="*/ 559 w 559"/>
                <a:gd name="T21" fmla="*/ 0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9" h="756">
                  <a:moveTo>
                    <a:pt x="378" y="499"/>
                  </a:moveTo>
                  <a:cubicBezTo>
                    <a:pt x="344" y="495"/>
                    <a:pt x="310" y="491"/>
                    <a:pt x="287" y="499"/>
                  </a:cubicBezTo>
                  <a:cubicBezTo>
                    <a:pt x="264" y="507"/>
                    <a:pt x="272" y="522"/>
                    <a:pt x="242" y="545"/>
                  </a:cubicBezTo>
                  <a:cubicBezTo>
                    <a:pt x="212" y="568"/>
                    <a:pt x="144" y="620"/>
                    <a:pt x="106" y="635"/>
                  </a:cubicBezTo>
                  <a:cubicBezTo>
                    <a:pt x="68" y="650"/>
                    <a:pt x="30" y="620"/>
                    <a:pt x="15" y="635"/>
                  </a:cubicBezTo>
                  <a:cubicBezTo>
                    <a:pt x="0" y="650"/>
                    <a:pt x="0" y="756"/>
                    <a:pt x="15" y="726"/>
                  </a:cubicBezTo>
                  <a:cubicBezTo>
                    <a:pt x="30" y="696"/>
                    <a:pt x="91" y="537"/>
                    <a:pt x="106" y="454"/>
                  </a:cubicBezTo>
                  <a:cubicBezTo>
                    <a:pt x="121" y="371"/>
                    <a:pt x="99" y="272"/>
                    <a:pt x="106" y="227"/>
                  </a:cubicBezTo>
                  <a:cubicBezTo>
                    <a:pt x="113" y="182"/>
                    <a:pt x="136" y="205"/>
                    <a:pt x="151" y="182"/>
                  </a:cubicBezTo>
                  <a:cubicBezTo>
                    <a:pt x="166" y="159"/>
                    <a:pt x="129" y="121"/>
                    <a:pt x="197" y="91"/>
                  </a:cubicBezTo>
                  <a:cubicBezTo>
                    <a:pt x="265" y="61"/>
                    <a:pt x="499" y="15"/>
                    <a:pt x="559" y="0"/>
                  </a:cubicBezTo>
                </a:path>
              </a:pathLst>
            </a:custGeom>
            <a:noFill/>
            <a:ln w="63500">
              <a:solidFill>
                <a:srgbClr val="0000FF"/>
              </a:solidFill>
              <a:round/>
            </a:ln>
            <a:extLst>
              <a:ext uri="{909E8E84-426E-40DD-AFC4-6F175D3DCCD1}">
                <a14:hiddenFill xmlns:a14="http://schemas.microsoft.com/office/drawing/2010/main">
                  <a:solidFill>
                    <a:srgbClr val="FFFFFF"/>
                  </a:solidFill>
                </a14:hiddenFill>
              </a:ext>
            </a:extLst>
          </p:spPr>
          <p:txBody>
            <a:bodyPr/>
            <a:lstStyle/>
            <a:p>
              <a:endParaRPr lang="zh-CN" altLang="en-US" sz="837"/>
            </a:p>
          </p:txBody>
        </p:sp>
        <p:sp>
          <p:nvSpPr>
            <p:cNvPr id="16" name="Oval 20">
              <a:extLst>
                <a:ext uri="{FF2B5EF4-FFF2-40B4-BE49-F238E27FC236}">
                  <a16:creationId xmlns:a16="http://schemas.microsoft.com/office/drawing/2014/main" xmlns="" id="{4C969B77-3ABE-324F-B4B8-D3A49697F89C}"/>
                </a:ext>
              </a:extLst>
            </p:cNvPr>
            <p:cNvSpPr>
              <a:spLocks noChangeArrowheads="1"/>
            </p:cNvSpPr>
            <p:nvPr/>
          </p:nvSpPr>
          <p:spPr bwMode="auto">
            <a:xfrm>
              <a:off x="2835" y="1661"/>
              <a:ext cx="362" cy="362"/>
            </a:xfrm>
            <a:prstGeom prst="ellipse">
              <a:avLst/>
            </a:prstGeom>
            <a:solidFill>
              <a:srgbClr val="FFFF00"/>
            </a:solidFill>
            <a:ln w="9525">
              <a:solidFill>
                <a:srgbClr val="FF0000"/>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501"/>
                <a:t>C</a:t>
              </a:r>
            </a:p>
          </p:txBody>
        </p:sp>
        <p:sp>
          <p:nvSpPr>
            <p:cNvPr id="17" name="Freeform 21">
              <a:extLst>
                <a:ext uri="{FF2B5EF4-FFF2-40B4-BE49-F238E27FC236}">
                  <a16:creationId xmlns:a16="http://schemas.microsoft.com/office/drawing/2014/main" xmlns="" id="{096BA69C-91F7-3541-908B-79D179B8B4EE}"/>
                </a:ext>
              </a:extLst>
            </p:cNvPr>
            <p:cNvSpPr>
              <a:spLocks noChangeArrowheads="1"/>
            </p:cNvSpPr>
            <p:nvPr/>
          </p:nvSpPr>
          <p:spPr bwMode="auto">
            <a:xfrm>
              <a:off x="3470" y="1661"/>
              <a:ext cx="635" cy="499"/>
            </a:xfrm>
            <a:custGeom>
              <a:avLst/>
              <a:gdLst>
                <a:gd name="T0" fmla="*/ 635 w 635"/>
                <a:gd name="T1" fmla="*/ 499 h 499"/>
                <a:gd name="T2" fmla="*/ 544 w 635"/>
                <a:gd name="T3" fmla="*/ 408 h 499"/>
                <a:gd name="T4" fmla="*/ 499 w 635"/>
                <a:gd name="T5" fmla="*/ 318 h 499"/>
                <a:gd name="T6" fmla="*/ 317 w 635"/>
                <a:gd name="T7" fmla="*/ 318 h 499"/>
                <a:gd name="T8" fmla="*/ 181 w 635"/>
                <a:gd name="T9" fmla="*/ 318 h 499"/>
                <a:gd name="T10" fmla="*/ 90 w 635"/>
                <a:gd name="T11" fmla="*/ 136 h 499"/>
                <a:gd name="T12" fmla="*/ 0 w 635"/>
                <a:gd name="T13" fmla="*/ 0 h 4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5" h="499">
                  <a:moveTo>
                    <a:pt x="635" y="499"/>
                  </a:moveTo>
                  <a:cubicBezTo>
                    <a:pt x="601" y="468"/>
                    <a:pt x="567" y="438"/>
                    <a:pt x="544" y="408"/>
                  </a:cubicBezTo>
                  <a:cubicBezTo>
                    <a:pt x="521" y="378"/>
                    <a:pt x="537" y="333"/>
                    <a:pt x="499" y="318"/>
                  </a:cubicBezTo>
                  <a:cubicBezTo>
                    <a:pt x="461" y="303"/>
                    <a:pt x="370" y="318"/>
                    <a:pt x="317" y="318"/>
                  </a:cubicBezTo>
                  <a:cubicBezTo>
                    <a:pt x="264" y="318"/>
                    <a:pt x="219" y="348"/>
                    <a:pt x="181" y="318"/>
                  </a:cubicBezTo>
                  <a:cubicBezTo>
                    <a:pt x="143" y="288"/>
                    <a:pt x="120" y="189"/>
                    <a:pt x="90" y="136"/>
                  </a:cubicBezTo>
                  <a:cubicBezTo>
                    <a:pt x="60" y="83"/>
                    <a:pt x="15" y="30"/>
                    <a:pt x="0" y="0"/>
                  </a:cubicBezTo>
                </a:path>
              </a:pathLst>
            </a:custGeom>
            <a:noFill/>
            <a:ln w="63500">
              <a:solidFill>
                <a:srgbClr val="0000FF"/>
              </a:solidFill>
              <a:round/>
            </a:ln>
            <a:extLst>
              <a:ext uri="{909E8E84-426E-40DD-AFC4-6F175D3DCCD1}">
                <a14:hiddenFill xmlns:a14="http://schemas.microsoft.com/office/drawing/2010/main">
                  <a:solidFill>
                    <a:srgbClr val="FFFFFF"/>
                  </a:solidFill>
                </a14:hiddenFill>
              </a:ext>
            </a:extLst>
          </p:spPr>
          <p:txBody>
            <a:bodyPr/>
            <a:lstStyle/>
            <a:p>
              <a:endParaRPr lang="zh-CN" altLang="en-US" sz="837"/>
            </a:p>
          </p:txBody>
        </p:sp>
      </p:grpSp>
      <p:grpSp>
        <p:nvGrpSpPr>
          <p:cNvPr id="18" name="Group 22">
            <a:extLst>
              <a:ext uri="{FF2B5EF4-FFF2-40B4-BE49-F238E27FC236}">
                <a16:creationId xmlns:a16="http://schemas.microsoft.com/office/drawing/2014/main" xmlns="" id="{814A052F-F241-3D4E-B05B-55936A1156FB}"/>
              </a:ext>
            </a:extLst>
          </p:cNvPr>
          <p:cNvGrpSpPr/>
          <p:nvPr/>
        </p:nvGrpSpPr>
        <p:grpSpPr bwMode="auto">
          <a:xfrm>
            <a:off x="6624605" y="1814017"/>
            <a:ext cx="1631723" cy="1558513"/>
            <a:chOff x="4377" y="761"/>
            <a:chExt cx="1315" cy="1256"/>
          </a:xfrm>
        </p:grpSpPr>
        <p:sp>
          <p:nvSpPr>
            <p:cNvPr id="19" name="Freeform 23">
              <a:extLst>
                <a:ext uri="{FF2B5EF4-FFF2-40B4-BE49-F238E27FC236}">
                  <a16:creationId xmlns:a16="http://schemas.microsoft.com/office/drawing/2014/main" xmlns="" id="{2BB93486-08DC-7144-AA7C-23CDAF7E420C}"/>
                </a:ext>
              </a:extLst>
            </p:cNvPr>
            <p:cNvSpPr>
              <a:spLocks noChangeArrowheads="1"/>
            </p:cNvSpPr>
            <p:nvPr/>
          </p:nvSpPr>
          <p:spPr bwMode="auto">
            <a:xfrm>
              <a:off x="4468" y="761"/>
              <a:ext cx="1134" cy="560"/>
            </a:xfrm>
            <a:custGeom>
              <a:avLst/>
              <a:gdLst>
                <a:gd name="T0" fmla="*/ 0 w 1134"/>
                <a:gd name="T1" fmla="*/ 356 h 560"/>
                <a:gd name="T2" fmla="*/ 226 w 1134"/>
                <a:gd name="T3" fmla="*/ 537 h 560"/>
                <a:gd name="T4" fmla="*/ 317 w 1134"/>
                <a:gd name="T5" fmla="*/ 356 h 560"/>
                <a:gd name="T6" fmla="*/ 499 w 1134"/>
                <a:gd name="T7" fmla="*/ 310 h 560"/>
                <a:gd name="T8" fmla="*/ 544 w 1134"/>
                <a:gd name="T9" fmla="*/ 38 h 560"/>
                <a:gd name="T10" fmla="*/ 771 w 1134"/>
                <a:gd name="T11" fmla="*/ 84 h 560"/>
                <a:gd name="T12" fmla="*/ 725 w 1134"/>
                <a:gd name="T13" fmla="*/ 174 h 560"/>
                <a:gd name="T14" fmla="*/ 680 w 1134"/>
                <a:gd name="T15" fmla="*/ 401 h 560"/>
                <a:gd name="T16" fmla="*/ 680 w 1134"/>
                <a:gd name="T17" fmla="*/ 537 h 560"/>
                <a:gd name="T18" fmla="*/ 861 w 1134"/>
                <a:gd name="T19" fmla="*/ 537 h 560"/>
                <a:gd name="T20" fmla="*/ 907 w 1134"/>
                <a:gd name="T21" fmla="*/ 492 h 560"/>
                <a:gd name="T22" fmla="*/ 1134 w 1134"/>
                <a:gd name="T23" fmla="*/ 265 h 5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34" h="560">
                  <a:moveTo>
                    <a:pt x="0" y="356"/>
                  </a:moveTo>
                  <a:cubicBezTo>
                    <a:pt x="86" y="446"/>
                    <a:pt x="173" y="537"/>
                    <a:pt x="226" y="537"/>
                  </a:cubicBezTo>
                  <a:cubicBezTo>
                    <a:pt x="279" y="537"/>
                    <a:pt x="272" y="394"/>
                    <a:pt x="317" y="356"/>
                  </a:cubicBezTo>
                  <a:cubicBezTo>
                    <a:pt x="362" y="318"/>
                    <a:pt x="461" y="363"/>
                    <a:pt x="499" y="310"/>
                  </a:cubicBezTo>
                  <a:cubicBezTo>
                    <a:pt x="537" y="257"/>
                    <a:pt x="499" y="76"/>
                    <a:pt x="544" y="38"/>
                  </a:cubicBezTo>
                  <a:cubicBezTo>
                    <a:pt x="589" y="0"/>
                    <a:pt x="741" y="61"/>
                    <a:pt x="771" y="84"/>
                  </a:cubicBezTo>
                  <a:cubicBezTo>
                    <a:pt x="801" y="107"/>
                    <a:pt x="740" y="121"/>
                    <a:pt x="725" y="174"/>
                  </a:cubicBezTo>
                  <a:cubicBezTo>
                    <a:pt x="710" y="227"/>
                    <a:pt x="688" y="341"/>
                    <a:pt x="680" y="401"/>
                  </a:cubicBezTo>
                  <a:cubicBezTo>
                    <a:pt x="672" y="461"/>
                    <a:pt x="650" y="514"/>
                    <a:pt x="680" y="537"/>
                  </a:cubicBezTo>
                  <a:cubicBezTo>
                    <a:pt x="710" y="560"/>
                    <a:pt x="823" y="544"/>
                    <a:pt x="861" y="537"/>
                  </a:cubicBezTo>
                  <a:cubicBezTo>
                    <a:pt x="899" y="530"/>
                    <a:pt x="862" y="537"/>
                    <a:pt x="907" y="492"/>
                  </a:cubicBezTo>
                  <a:cubicBezTo>
                    <a:pt x="952" y="447"/>
                    <a:pt x="1096" y="303"/>
                    <a:pt x="1134" y="265"/>
                  </a:cubicBezTo>
                </a:path>
              </a:pathLst>
            </a:custGeom>
            <a:noFill/>
            <a:ln w="63500">
              <a:solidFill>
                <a:srgbClr val="0000FF"/>
              </a:solidFill>
              <a:round/>
            </a:ln>
            <a:extLst>
              <a:ext uri="{909E8E84-426E-40DD-AFC4-6F175D3DCCD1}">
                <a14:hiddenFill xmlns:a14="http://schemas.microsoft.com/office/drawing/2010/main">
                  <a:solidFill>
                    <a:srgbClr val="FFFFFF"/>
                  </a:solidFill>
                </a14:hiddenFill>
              </a:ext>
            </a:extLst>
          </p:spPr>
          <p:txBody>
            <a:bodyPr/>
            <a:lstStyle/>
            <a:p>
              <a:endParaRPr lang="zh-CN" altLang="en-US" sz="837"/>
            </a:p>
          </p:txBody>
        </p:sp>
        <p:sp>
          <p:nvSpPr>
            <p:cNvPr id="20" name="Freeform 24">
              <a:extLst>
                <a:ext uri="{FF2B5EF4-FFF2-40B4-BE49-F238E27FC236}">
                  <a16:creationId xmlns:a16="http://schemas.microsoft.com/office/drawing/2014/main" xmlns="" id="{B636B6F1-5870-2A4D-AC5C-28038A150D97}"/>
                </a:ext>
              </a:extLst>
            </p:cNvPr>
            <p:cNvSpPr>
              <a:spLocks noChangeArrowheads="1"/>
            </p:cNvSpPr>
            <p:nvPr/>
          </p:nvSpPr>
          <p:spPr bwMode="auto">
            <a:xfrm>
              <a:off x="4377" y="1480"/>
              <a:ext cx="1315" cy="537"/>
            </a:xfrm>
            <a:custGeom>
              <a:avLst/>
              <a:gdLst>
                <a:gd name="T0" fmla="*/ 0 w 1315"/>
                <a:gd name="T1" fmla="*/ 272 h 537"/>
                <a:gd name="T2" fmla="*/ 181 w 1315"/>
                <a:gd name="T3" fmla="*/ 499 h 537"/>
                <a:gd name="T4" fmla="*/ 499 w 1315"/>
                <a:gd name="T5" fmla="*/ 499 h 537"/>
                <a:gd name="T6" fmla="*/ 499 w 1315"/>
                <a:gd name="T7" fmla="*/ 362 h 537"/>
                <a:gd name="T8" fmla="*/ 590 w 1315"/>
                <a:gd name="T9" fmla="*/ 226 h 537"/>
                <a:gd name="T10" fmla="*/ 726 w 1315"/>
                <a:gd name="T11" fmla="*/ 226 h 537"/>
                <a:gd name="T12" fmla="*/ 862 w 1315"/>
                <a:gd name="T13" fmla="*/ 317 h 537"/>
                <a:gd name="T14" fmla="*/ 952 w 1315"/>
                <a:gd name="T15" fmla="*/ 226 h 537"/>
                <a:gd name="T16" fmla="*/ 1043 w 1315"/>
                <a:gd name="T17" fmla="*/ 136 h 537"/>
                <a:gd name="T18" fmla="*/ 1179 w 1315"/>
                <a:gd name="T19" fmla="*/ 181 h 537"/>
                <a:gd name="T20" fmla="*/ 1315 w 1315"/>
                <a:gd name="T21" fmla="*/ 0 h 5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5" h="537">
                  <a:moveTo>
                    <a:pt x="0" y="272"/>
                  </a:moveTo>
                  <a:cubicBezTo>
                    <a:pt x="49" y="366"/>
                    <a:pt x="98" y="461"/>
                    <a:pt x="181" y="499"/>
                  </a:cubicBezTo>
                  <a:cubicBezTo>
                    <a:pt x="264" y="537"/>
                    <a:pt x="446" y="522"/>
                    <a:pt x="499" y="499"/>
                  </a:cubicBezTo>
                  <a:cubicBezTo>
                    <a:pt x="552" y="476"/>
                    <a:pt x="484" y="407"/>
                    <a:pt x="499" y="362"/>
                  </a:cubicBezTo>
                  <a:cubicBezTo>
                    <a:pt x="514" y="317"/>
                    <a:pt x="552" y="249"/>
                    <a:pt x="590" y="226"/>
                  </a:cubicBezTo>
                  <a:cubicBezTo>
                    <a:pt x="628" y="203"/>
                    <a:pt x="681" y="211"/>
                    <a:pt x="726" y="226"/>
                  </a:cubicBezTo>
                  <a:cubicBezTo>
                    <a:pt x="771" y="241"/>
                    <a:pt x="824" y="317"/>
                    <a:pt x="862" y="317"/>
                  </a:cubicBezTo>
                  <a:cubicBezTo>
                    <a:pt x="900" y="317"/>
                    <a:pt x="922" y="256"/>
                    <a:pt x="952" y="226"/>
                  </a:cubicBezTo>
                  <a:cubicBezTo>
                    <a:pt x="982" y="196"/>
                    <a:pt x="1005" y="143"/>
                    <a:pt x="1043" y="136"/>
                  </a:cubicBezTo>
                  <a:cubicBezTo>
                    <a:pt x="1081" y="129"/>
                    <a:pt x="1134" y="204"/>
                    <a:pt x="1179" y="181"/>
                  </a:cubicBezTo>
                  <a:cubicBezTo>
                    <a:pt x="1224" y="158"/>
                    <a:pt x="1292" y="30"/>
                    <a:pt x="1315" y="0"/>
                  </a:cubicBezTo>
                </a:path>
              </a:pathLst>
            </a:custGeom>
            <a:noFill/>
            <a:ln w="63500">
              <a:solidFill>
                <a:srgbClr val="0000FF"/>
              </a:solidFill>
              <a:round/>
            </a:ln>
            <a:extLst>
              <a:ext uri="{909E8E84-426E-40DD-AFC4-6F175D3DCCD1}">
                <a14:hiddenFill xmlns:a14="http://schemas.microsoft.com/office/drawing/2010/main">
                  <a:solidFill>
                    <a:srgbClr val="FFFFFF"/>
                  </a:solidFill>
                </a14:hiddenFill>
              </a:ext>
            </a:extLst>
          </p:spPr>
          <p:txBody>
            <a:bodyPr/>
            <a:lstStyle/>
            <a:p>
              <a:endParaRPr lang="zh-CN" altLang="en-US" sz="837"/>
            </a:p>
          </p:txBody>
        </p:sp>
        <p:sp>
          <p:nvSpPr>
            <p:cNvPr id="21" name="Oval 25">
              <a:extLst>
                <a:ext uri="{FF2B5EF4-FFF2-40B4-BE49-F238E27FC236}">
                  <a16:creationId xmlns:a16="http://schemas.microsoft.com/office/drawing/2014/main" xmlns="" id="{0EDACA87-CDCA-4949-A2FC-920BCFB0CC08}"/>
                </a:ext>
              </a:extLst>
            </p:cNvPr>
            <p:cNvSpPr>
              <a:spLocks noChangeArrowheads="1"/>
            </p:cNvSpPr>
            <p:nvPr/>
          </p:nvSpPr>
          <p:spPr bwMode="auto">
            <a:xfrm>
              <a:off x="4604" y="1207"/>
              <a:ext cx="362" cy="362"/>
            </a:xfrm>
            <a:prstGeom prst="ellipse">
              <a:avLst/>
            </a:prstGeom>
            <a:solidFill>
              <a:srgbClr val="FFFF00"/>
            </a:solidFill>
            <a:ln w="9525">
              <a:solidFill>
                <a:srgbClr val="FF0000"/>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501"/>
                <a:t>D</a:t>
              </a:r>
            </a:p>
          </p:txBody>
        </p:sp>
      </p:grpSp>
      <p:grpSp>
        <p:nvGrpSpPr>
          <p:cNvPr id="22" name="Group 32">
            <a:extLst>
              <a:ext uri="{FF2B5EF4-FFF2-40B4-BE49-F238E27FC236}">
                <a16:creationId xmlns:a16="http://schemas.microsoft.com/office/drawing/2014/main" xmlns="" id="{9F5CCBCB-33D5-654D-A60F-8053155BB4D7}"/>
              </a:ext>
            </a:extLst>
          </p:cNvPr>
          <p:cNvGrpSpPr/>
          <p:nvPr/>
        </p:nvGrpSpPr>
        <p:grpSpPr bwMode="auto">
          <a:xfrm>
            <a:off x="2627813" y="2029926"/>
            <a:ext cx="807797" cy="1034873"/>
            <a:chOff x="1156" y="935"/>
            <a:chExt cx="651" cy="833"/>
          </a:xfrm>
        </p:grpSpPr>
        <p:sp>
          <p:nvSpPr>
            <p:cNvPr id="23" name="WordArt 33">
              <a:extLst>
                <a:ext uri="{FF2B5EF4-FFF2-40B4-BE49-F238E27FC236}">
                  <a16:creationId xmlns:a16="http://schemas.microsoft.com/office/drawing/2014/main" xmlns="" id="{38A1E5C7-3ECB-C54B-B573-EF595206E52A}"/>
                </a:ext>
              </a:extLst>
            </p:cNvPr>
            <p:cNvSpPr>
              <a:spLocks noChangeArrowheads="1" noChangeShapeType="1" noTextEdit="1"/>
            </p:cNvSpPr>
            <p:nvPr/>
          </p:nvSpPr>
          <p:spPr bwMode="auto">
            <a:xfrm>
              <a:off x="1156" y="935"/>
              <a:ext cx="152" cy="152"/>
            </a:xfrm>
            <a:prstGeom prst="rect">
              <a:avLst/>
            </a:prstGeom>
          </p:spPr>
          <p:txBody>
            <a:bodyPr wrap="none" fromWordArt="1">
              <a:prstTxWarp prst="textPlain">
                <a:avLst>
                  <a:gd name="adj" fmla="val 50000"/>
                </a:avLst>
              </a:prstTxWarp>
            </a:bodyPr>
            <a:lstStyle/>
            <a:p>
              <a:pPr algn="ctr"/>
              <a:r>
                <a:rPr lang="zh-CN" altLang="en-US" sz="837" b="1"/>
                <a:t>幼</a:t>
              </a:r>
            </a:p>
          </p:txBody>
        </p:sp>
        <p:sp>
          <p:nvSpPr>
            <p:cNvPr id="24" name="WordArt 34">
              <a:extLst>
                <a:ext uri="{FF2B5EF4-FFF2-40B4-BE49-F238E27FC236}">
                  <a16:creationId xmlns:a16="http://schemas.microsoft.com/office/drawing/2014/main" xmlns="" id="{85B4CBAD-86F6-9E4E-A99A-876F991C654F}"/>
                </a:ext>
              </a:extLst>
            </p:cNvPr>
            <p:cNvSpPr>
              <a:spLocks noChangeArrowheads="1" noChangeShapeType="1" noTextEdit="1"/>
            </p:cNvSpPr>
            <p:nvPr/>
          </p:nvSpPr>
          <p:spPr bwMode="auto">
            <a:xfrm>
              <a:off x="1202" y="1162"/>
              <a:ext cx="152" cy="152"/>
            </a:xfrm>
            <a:prstGeom prst="rect">
              <a:avLst/>
            </a:prstGeom>
          </p:spPr>
          <p:txBody>
            <a:bodyPr wrap="none" fromWordArt="1">
              <a:prstTxWarp prst="textPlain">
                <a:avLst>
                  <a:gd name="adj" fmla="val 50000"/>
                </a:avLst>
              </a:prstTxWarp>
            </a:bodyPr>
            <a:lstStyle/>
            <a:p>
              <a:pPr algn="ctr"/>
              <a:r>
                <a:rPr lang="zh-CN" altLang="en-US" sz="837" b="1"/>
                <a:t>发</a:t>
              </a:r>
            </a:p>
          </p:txBody>
        </p:sp>
        <p:sp>
          <p:nvSpPr>
            <p:cNvPr id="25" name="WordArt 35">
              <a:extLst>
                <a:ext uri="{FF2B5EF4-FFF2-40B4-BE49-F238E27FC236}">
                  <a16:creationId xmlns:a16="http://schemas.microsoft.com/office/drawing/2014/main" xmlns="" id="{76D881FD-CFA0-564F-8B8B-2B95D11120DB}"/>
                </a:ext>
              </a:extLst>
            </p:cNvPr>
            <p:cNvSpPr>
              <a:spLocks noChangeArrowheads="1" noChangeShapeType="1" noTextEdit="1"/>
            </p:cNvSpPr>
            <p:nvPr/>
          </p:nvSpPr>
          <p:spPr bwMode="auto">
            <a:xfrm>
              <a:off x="1338" y="1298"/>
              <a:ext cx="152" cy="152"/>
            </a:xfrm>
            <a:prstGeom prst="rect">
              <a:avLst/>
            </a:prstGeom>
          </p:spPr>
          <p:txBody>
            <a:bodyPr wrap="none" fromWordArt="1">
              <a:prstTxWarp prst="textPlain">
                <a:avLst>
                  <a:gd name="adj" fmla="val 50000"/>
                </a:avLst>
              </a:prstTxWarp>
            </a:bodyPr>
            <a:lstStyle/>
            <a:p>
              <a:pPr algn="ctr"/>
              <a:r>
                <a:rPr lang="zh-CN" altLang="en-US" sz="837" b="1" dirty="0"/>
                <a:t>拉</a:t>
              </a:r>
            </a:p>
          </p:txBody>
        </p:sp>
        <p:sp>
          <p:nvSpPr>
            <p:cNvPr id="26" name="WordArt 36">
              <a:extLst>
                <a:ext uri="{FF2B5EF4-FFF2-40B4-BE49-F238E27FC236}">
                  <a16:creationId xmlns:a16="http://schemas.microsoft.com/office/drawing/2014/main" xmlns="" id="{5BE58288-9D08-3B43-99CE-801ECD27839B}"/>
                </a:ext>
              </a:extLst>
            </p:cNvPr>
            <p:cNvSpPr>
              <a:spLocks noChangeArrowheads="1" noChangeShapeType="1" noTextEdit="1"/>
            </p:cNvSpPr>
            <p:nvPr/>
          </p:nvSpPr>
          <p:spPr bwMode="auto">
            <a:xfrm>
              <a:off x="1655" y="1616"/>
              <a:ext cx="152" cy="152"/>
            </a:xfrm>
            <a:prstGeom prst="rect">
              <a:avLst/>
            </a:prstGeom>
          </p:spPr>
          <p:txBody>
            <a:bodyPr wrap="none" fromWordArt="1">
              <a:prstTxWarp prst="textPlain">
                <a:avLst>
                  <a:gd name="adj" fmla="val 50000"/>
                </a:avLst>
              </a:prstTxWarp>
            </a:bodyPr>
            <a:lstStyle/>
            <a:p>
              <a:pPr algn="ctr"/>
              <a:r>
                <a:rPr lang="zh-CN" altLang="en-US" sz="837" b="1"/>
                <a:t>河</a:t>
              </a:r>
            </a:p>
          </p:txBody>
        </p:sp>
        <p:sp>
          <p:nvSpPr>
            <p:cNvPr id="27" name="WordArt 37">
              <a:extLst>
                <a:ext uri="{FF2B5EF4-FFF2-40B4-BE49-F238E27FC236}">
                  <a16:creationId xmlns:a16="http://schemas.microsoft.com/office/drawing/2014/main" xmlns="" id="{FF2930EA-3FDB-9440-A32D-A053D3C52C1F}"/>
                </a:ext>
              </a:extLst>
            </p:cNvPr>
            <p:cNvSpPr>
              <a:spLocks noChangeArrowheads="1" noChangeShapeType="1" noTextEdit="1"/>
            </p:cNvSpPr>
            <p:nvPr/>
          </p:nvSpPr>
          <p:spPr bwMode="auto">
            <a:xfrm>
              <a:off x="1429" y="1480"/>
              <a:ext cx="152" cy="152"/>
            </a:xfrm>
            <a:prstGeom prst="rect">
              <a:avLst/>
            </a:prstGeom>
          </p:spPr>
          <p:txBody>
            <a:bodyPr wrap="none" fromWordArt="1">
              <a:prstTxWarp prst="textPlain">
                <a:avLst>
                  <a:gd name="adj" fmla="val 50000"/>
                </a:avLst>
              </a:prstTxWarp>
            </a:bodyPr>
            <a:lstStyle/>
            <a:p>
              <a:pPr algn="ctr"/>
              <a:r>
                <a:rPr lang="zh-CN" altLang="en-US" sz="837" b="1"/>
                <a:t>底</a:t>
              </a:r>
            </a:p>
          </p:txBody>
        </p:sp>
      </p:grpSp>
      <p:grpSp>
        <p:nvGrpSpPr>
          <p:cNvPr id="28" name="Group 38">
            <a:extLst>
              <a:ext uri="{FF2B5EF4-FFF2-40B4-BE49-F238E27FC236}">
                <a16:creationId xmlns:a16="http://schemas.microsoft.com/office/drawing/2014/main" xmlns="" id="{9D9AD276-687B-AA41-956E-EAE8342FE92E}"/>
              </a:ext>
            </a:extLst>
          </p:cNvPr>
          <p:cNvGrpSpPr/>
          <p:nvPr/>
        </p:nvGrpSpPr>
        <p:grpSpPr bwMode="auto">
          <a:xfrm>
            <a:off x="2966567" y="1975329"/>
            <a:ext cx="637799" cy="751958"/>
            <a:chOff x="1429" y="890"/>
            <a:chExt cx="514" cy="606"/>
          </a:xfrm>
        </p:grpSpPr>
        <p:sp>
          <p:nvSpPr>
            <p:cNvPr id="29" name="WordArt 39">
              <a:extLst>
                <a:ext uri="{FF2B5EF4-FFF2-40B4-BE49-F238E27FC236}">
                  <a16:creationId xmlns:a16="http://schemas.microsoft.com/office/drawing/2014/main" xmlns="" id="{9A7F55BB-9771-7A4A-A454-7381259889A8}"/>
                </a:ext>
              </a:extLst>
            </p:cNvPr>
            <p:cNvSpPr>
              <a:spLocks noChangeArrowheads="1" noChangeShapeType="1" noTextEdit="1"/>
            </p:cNvSpPr>
            <p:nvPr/>
          </p:nvSpPr>
          <p:spPr bwMode="auto">
            <a:xfrm>
              <a:off x="1429" y="890"/>
              <a:ext cx="152" cy="152"/>
            </a:xfrm>
            <a:prstGeom prst="rect">
              <a:avLst/>
            </a:prstGeom>
          </p:spPr>
          <p:txBody>
            <a:bodyPr wrap="none" fromWordArt="1">
              <a:prstTxWarp prst="textPlain">
                <a:avLst>
                  <a:gd name="adj" fmla="val 50000"/>
                </a:avLst>
              </a:prstTxWarp>
            </a:bodyPr>
            <a:lstStyle/>
            <a:p>
              <a:pPr algn="ctr"/>
              <a:r>
                <a:rPr lang="zh-CN" altLang="en-US" sz="837" b="1"/>
                <a:t>底</a:t>
              </a:r>
            </a:p>
          </p:txBody>
        </p:sp>
        <p:sp>
          <p:nvSpPr>
            <p:cNvPr id="30" name="WordArt 40">
              <a:extLst>
                <a:ext uri="{FF2B5EF4-FFF2-40B4-BE49-F238E27FC236}">
                  <a16:creationId xmlns:a16="http://schemas.microsoft.com/office/drawing/2014/main" xmlns="" id="{EB979FBC-3EE3-D641-A859-BD97FB359097}"/>
                </a:ext>
              </a:extLst>
            </p:cNvPr>
            <p:cNvSpPr>
              <a:spLocks noChangeArrowheads="1" noChangeShapeType="1" noTextEdit="1"/>
            </p:cNvSpPr>
            <p:nvPr/>
          </p:nvSpPr>
          <p:spPr bwMode="auto">
            <a:xfrm>
              <a:off x="1565" y="981"/>
              <a:ext cx="152" cy="152"/>
            </a:xfrm>
            <a:prstGeom prst="rect">
              <a:avLst/>
            </a:prstGeom>
          </p:spPr>
          <p:txBody>
            <a:bodyPr wrap="none" fromWordArt="1">
              <a:prstTxWarp prst="textPlain">
                <a:avLst>
                  <a:gd name="adj" fmla="val 50000"/>
                </a:avLst>
              </a:prstTxWarp>
            </a:bodyPr>
            <a:lstStyle/>
            <a:p>
              <a:pPr algn="ctr"/>
              <a:r>
                <a:rPr lang="zh-CN" altLang="en-US" sz="837" b="1" dirty="0"/>
                <a:t>格</a:t>
              </a:r>
            </a:p>
          </p:txBody>
        </p:sp>
        <p:sp>
          <p:nvSpPr>
            <p:cNvPr id="31" name="WordArt 41">
              <a:extLst>
                <a:ext uri="{FF2B5EF4-FFF2-40B4-BE49-F238E27FC236}">
                  <a16:creationId xmlns:a16="http://schemas.microsoft.com/office/drawing/2014/main" xmlns="" id="{8049B91C-24EF-5B4B-B280-F27D3DA32609}"/>
                </a:ext>
              </a:extLst>
            </p:cNvPr>
            <p:cNvSpPr>
              <a:spLocks noChangeArrowheads="1" noChangeShapeType="1" noTextEdit="1"/>
            </p:cNvSpPr>
            <p:nvPr/>
          </p:nvSpPr>
          <p:spPr bwMode="auto">
            <a:xfrm>
              <a:off x="1610" y="1117"/>
              <a:ext cx="152" cy="152"/>
            </a:xfrm>
            <a:prstGeom prst="rect">
              <a:avLst/>
            </a:prstGeom>
          </p:spPr>
          <p:txBody>
            <a:bodyPr wrap="none" fromWordArt="1">
              <a:prstTxWarp prst="textPlain">
                <a:avLst>
                  <a:gd name="adj" fmla="val 50000"/>
                </a:avLst>
              </a:prstTxWarp>
            </a:bodyPr>
            <a:lstStyle/>
            <a:p>
              <a:pPr algn="ctr"/>
              <a:r>
                <a:rPr lang="zh-CN" altLang="en-US" sz="837" b="1" dirty="0"/>
                <a:t>里</a:t>
              </a:r>
            </a:p>
          </p:txBody>
        </p:sp>
        <p:sp>
          <p:nvSpPr>
            <p:cNvPr id="32" name="WordArt 42">
              <a:extLst>
                <a:ext uri="{FF2B5EF4-FFF2-40B4-BE49-F238E27FC236}">
                  <a16:creationId xmlns:a16="http://schemas.microsoft.com/office/drawing/2014/main" xmlns="" id="{591ABA60-5064-4A47-954E-6869B1ABEDEF}"/>
                </a:ext>
              </a:extLst>
            </p:cNvPr>
            <p:cNvSpPr>
              <a:spLocks noChangeArrowheads="1" noChangeShapeType="1" noTextEdit="1"/>
            </p:cNvSpPr>
            <p:nvPr/>
          </p:nvSpPr>
          <p:spPr bwMode="auto">
            <a:xfrm>
              <a:off x="1655" y="1269"/>
              <a:ext cx="152" cy="152"/>
            </a:xfrm>
            <a:prstGeom prst="rect">
              <a:avLst/>
            </a:prstGeom>
          </p:spPr>
          <p:txBody>
            <a:bodyPr wrap="none" fromWordArt="1">
              <a:prstTxWarp prst="textPlain">
                <a:avLst>
                  <a:gd name="adj" fmla="val 50000"/>
                </a:avLst>
              </a:prstTxWarp>
            </a:bodyPr>
            <a:lstStyle/>
            <a:p>
              <a:pPr algn="ctr"/>
              <a:r>
                <a:rPr lang="zh-CN" altLang="en-US" sz="837" b="1"/>
                <a:t>斯</a:t>
              </a:r>
            </a:p>
          </p:txBody>
        </p:sp>
        <p:sp>
          <p:nvSpPr>
            <p:cNvPr id="33" name="WordArt 43">
              <a:extLst>
                <a:ext uri="{FF2B5EF4-FFF2-40B4-BE49-F238E27FC236}">
                  <a16:creationId xmlns:a16="http://schemas.microsoft.com/office/drawing/2014/main" xmlns="" id="{CEE1746A-0830-D148-AF6F-14A3761F6803}"/>
                </a:ext>
              </a:extLst>
            </p:cNvPr>
            <p:cNvSpPr>
              <a:spLocks noChangeArrowheads="1" noChangeShapeType="1" noTextEdit="1"/>
            </p:cNvSpPr>
            <p:nvPr/>
          </p:nvSpPr>
          <p:spPr bwMode="auto">
            <a:xfrm>
              <a:off x="1791" y="1344"/>
              <a:ext cx="152" cy="152"/>
            </a:xfrm>
            <a:prstGeom prst="rect">
              <a:avLst/>
            </a:prstGeom>
          </p:spPr>
          <p:txBody>
            <a:bodyPr wrap="none" fromWordArt="1">
              <a:prstTxWarp prst="textPlain">
                <a:avLst>
                  <a:gd name="adj" fmla="val 50000"/>
                </a:avLst>
              </a:prstTxWarp>
            </a:bodyPr>
            <a:lstStyle/>
            <a:p>
              <a:pPr algn="ctr"/>
              <a:r>
                <a:rPr lang="zh-CN" altLang="en-US" sz="837" b="1"/>
                <a:t>河</a:t>
              </a:r>
            </a:p>
          </p:txBody>
        </p:sp>
      </p:grpSp>
      <p:grpSp>
        <p:nvGrpSpPr>
          <p:cNvPr id="34" name="Group 44">
            <a:extLst>
              <a:ext uri="{FF2B5EF4-FFF2-40B4-BE49-F238E27FC236}">
                <a16:creationId xmlns:a16="http://schemas.microsoft.com/office/drawing/2014/main" xmlns="" id="{D2D70F05-5211-E54B-8AA5-0DC857679376}"/>
              </a:ext>
            </a:extLst>
          </p:cNvPr>
          <p:cNvGrpSpPr/>
          <p:nvPr/>
        </p:nvGrpSpPr>
        <p:grpSpPr bwMode="auto">
          <a:xfrm>
            <a:off x="5074778" y="2047298"/>
            <a:ext cx="331309" cy="622909"/>
            <a:chOff x="3128" y="949"/>
            <a:chExt cx="267" cy="501"/>
          </a:xfrm>
        </p:grpSpPr>
        <p:sp>
          <p:nvSpPr>
            <p:cNvPr id="35" name="WordArt 45">
              <a:extLst>
                <a:ext uri="{FF2B5EF4-FFF2-40B4-BE49-F238E27FC236}">
                  <a16:creationId xmlns:a16="http://schemas.microsoft.com/office/drawing/2014/main" xmlns="" id="{638EB900-15C2-3445-BB91-8CAA2FECACCE}"/>
                </a:ext>
              </a:extLst>
            </p:cNvPr>
            <p:cNvSpPr>
              <a:spLocks noChangeArrowheads="1" noChangeShapeType="1" noTextEdit="1"/>
            </p:cNvSpPr>
            <p:nvPr/>
          </p:nvSpPr>
          <p:spPr bwMode="auto">
            <a:xfrm>
              <a:off x="3243" y="1133"/>
              <a:ext cx="152" cy="152"/>
            </a:xfrm>
            <a:prstGeom prst="rect">
              <a:avLst/>
            </a:prstGeom>
          </p:spPr>
          <p:txBody>
            <a:bodyPr wrap="none" fromWordArt="1">
              <a:prstTxWarp prst="textPlain">
                <a:avLst>
                  <a:gd name="adj" fmla="val 50000"/>
                </a:avLst>
              </a:prstTxWarp>
            </a:bodyPr>
            <a:lstStyle/>
            <a:p>
              <a:pPr algn="ctr"/>
              <a:r>
                <a:rPr lang="zh-CN" altLang="en-US" sz="837" b="1"/>
                <a:t>度</a:t>
              </a:r>
            </a:p>
          </p:txBody>
        </p:sp>
        <p:sp>
          <p:nvSpPr>
            <p:cNvPr id="36" name="WordArt 46">
              <a:extLst>
                <a:ext uri="{FF2B5EF4-FFF2-40B4-BE49-F238E27FC236}">
                  <a16:creationId xmlns:a16="http://schemas.microsoft.com/office/drawing/2014/main" xmlns="" id="{D2F53D39-FD3D-624F-B644-143063286A8D}"/>
                </a:ext>
              </a:extLst>
            </p:cNvPr>
            <p:cNvSpPr>
              <a:spLocks noChangeArrowheads="1" noChangeShapeType="1" noTextEdit="1"/>
            </p:cNvSpPr>
            <p:nvPr/>
          </p:nvSpPr>
          <p:spPr bwMode="auto">
            <a:xfrm>
              <a:off x="3243" y="949"/>
              <a:ext cx="152" cy="152"/>
            </a:xfrm>
            <a:prstGeom prst="rect">
              <a:avLst/>
            </a:prstGeom>
          </p:spPr>
          <p:txBody>
            <a:bodyPr wrap="none" fromWordArt="1">
              <a:prstTxWarp prst="textPlain">
                <a:avLst>
                  <a:gd name="adj" fmla="val 50000"/>
                </a:avLst>
              </a:prstTxWarp>
            </a:bodyPr>
            <a:lstStyle/>
            <a:p>
              <a:pPr algn="ctr"/>
              <a:r>
                <a:rPr lang="zh-CN" altLang="en-US" sz="837" b="1" dirty="0"/>
                <a:t>印</a:t>
              </a:r>
            </a:p>
          </p:txBody>
        </p:sp>
        <p:sp>
          <p:nvSpPr>
            <p:cNvPr id="37" name="WordArt 47">
              <a:extLst>
                <a:ext uri="{FF2B5EF4-FFF2-40B4-BE49-F238E27FC236}">
                  <a16:creationId xmlns:a16="http://schemas.microsoft.com/office/drawing/2014/main" xmlns="" id="{DD0EAA46-0179-AF40-8AB7-507B352F2F6A}"/>
                </a:ext>
              </a:extLst>
            </p:cNvPr>
            <p:cNvSpPr>
              <a:spLocks noChangeArrowheads="1" noChangeShapeType="1" noTextEdit="1"/>
            </p:cNvSpPr>
            <p:nvPr/>
          </p:nvSpPr>
          <p:spPr bwMode="auto">
            <a:xfrm>
              <a:off x="3128" y="1298"/>
              <a:ext cx="152" cy="152"/>
            </a:xfrm>
            <a:prstGeom prst="rect">
              <a:avLst/>
            </a:prstGeom>
          </p:spPr>
          <p:txBody>
            <a:bodyPr wrap="none" fromWordArt="1">
              <a:prstTxWarp prst="textPlain">
                <a:avLst>
                  <a:gd name="adj" fmla="val 50000"/>
                </a:avLst>
              </a:prstTxWarp>
            </a:bodyPr>
            <a:lstStyle/>
            <a:p>
              <a:pPr algn="ctr"/>
              <a:r>
                <a:rPr lang="zh-CN" altLang="en-US" sz="837" b="1"/>
                <a:t>河</a:t>
              </a:r>
            </a:p>
          </p:txBody>
        </p:sp>
      </p:grpSp>
      <p:grpSp>
        <p:nvGrpSpPr>
          <p:cNvPr id="38" name="Group 48">
            <a:extLst>
              <a:ext uri="{FF2B5EF4-FFF2-40B4-BE49-F238E27FC236}">
                <a16:creationId xmlns:a16="http://schemas.microsoft.com/office/drawing/2014/main" xmlns="" id="{10424884-3375-B649-A1D4-B24D7D4E84C0}"/>
              </a:ext>
            </a:extLst>
          </p:cNvPr>
          <p:cNvGrpSpPr/>
          <p:nvPr/>
        </p:nvGrpSpPr>
        <p:grpSpPr bwMode="auto">
          <a:xfrm>
            <a:off x="5416013" y="3062317"/>
            <a:ext cx="665098" cy="508750"/>
            <a:chOff x="3403" y="1766"/>
            <a:chExt cx="536" cy="410"/>
          </a:xfrm>
        </p:grpSpPr>
        <p:sp>
          <p:nvSpPr>
            <p:cNvPr id="39" name="WordArt 49">
              <a:extLst>
                <a:ext uri="{FF2B5EF4-FFF2-40B4-BE49-F238E27FC236}">
                  <a16:creationId xmlns:a16="http://schemas.microsoft.com/office/drawing/2014/main" xmlns="" id="{6279893B-84E1-1847-BCF5-95BEA3C08A2E}"/>
                </a:ext>
              </a:extLst>
            </p:cNvPr>
            <p:cNvSpPr>
              <a:spLocks noChangeArrowheads="1" noChangeShapeType="1" noTextEdit="1"/>
            </p:cNvSpPr>
            <p:nvPr/>
          </p:nvSpPr>
          <p:spPr bwMode="auto">
            <a:xfrm>
              <a:off x="3403" y="1766"/>
              <a:ext cx="152" cy="152"/>
            </a:xfrm>
            <a:prstGeom prst="rect">
              <a:avLst/>
            </a:prstGeom>
          </p:spPr>
          <p:txBody>
            <a:bodyPr wrap="none" fromWordArt="1">
              <a:prstTxWarp prst="textPlain">
                <a:avLst>
                  <a:gd name="adj" fmla="val 50000"/>
                </a:avLst>
              </a:prstTxWarp>
            </a:bodyPr>
            <a:lstStyle/>
            <a:p>
              <a:pPr algn="ctr"/>
              <a:r>
                <a:rPr lang="zh-CN" altLang="en-US" sz="837" b="1"/>
                <a:t>恒</a:t>
              </a:r>
            </a:p>
          </p:txBody>
        </p:sp>
        <p:sp>
          <p:nvSpPr>
            <p:cNvPr id="40" name="WordArt 50">
              <a:extLst>
                <a:ext uri="{FF2B5EF4-FFF2-40B4-BE49-F238E27FC236}">
                  <a16:creationId xmlns:a16="http://schemas.microsoft.com/office/drawing/2014/main" xmlns="" id="{A986D4D6-5E89-BE49-A52C-F743DDDA1AC8}"/>
                </a:ext>
              </a:extLst>
            </p:cNvPr>
            <p:cNvSpPr>
              <a:spLocks noChangeArrowheads="1" noChangeShapeType="1" noTextEdit="1"/>
            </p:cNvSpPr>
            <p:nvPr/>
          </p:nvSpPr>
          <p:spPr bwMode="auto">
            <a:xfrm>
              <a:off x="3787" y="2024"/>
              <a:ext cx="152" cy="152"/>
            </a:xfrm>
            <a:prstGeom prst="rect">
              <a:avLst/>
            </a:prstGeom>
          </p:spPr>
          <p:txBody>
            <a:bodyPr wrap="none" fromWordArt="1">
              <a:prstTxWarp prst="textPlain">
                <a:avLst>
                  <a:gd name="adj" fmla="val 50000"/>
                </a:avLst>
              </a:prstTxWarp>
            </a:bodyPr>
            <a:lstStyle/>
            <a:p>
              <a:pPr algn="ctr"/>
              <a:r>
                <a:rPr lang="zh-CN" altLang="en-US" sz="837" b="1" dirty="0"/>
                <a:t>河</a:t>
              </a:r>
            </a:p>
          </p:txBody>
        </p:sp>
      </p:grpSp>
      <p:grpSp>
        <p:nvGrpSpPr>
          <p:cNvPr id="41" name="Group 51">
            <a:extLst>
              <a:ext uri="{FF2B5EF4-FFF2-40B4-BE49-F238E27FC236}">
                <a16:creationId xmlns:a16="http://schemas.microsoft.com/office/drawing/2014/main" xmlns="" id="{038EC726-7F4F-DB49-B6C6-0D9C3A72AA18}"/>
              </a:ext>
            </a:extLst>
          </p:cNvPr>
          <p:cNvGrpSpPr/>
          <p:nvPr/>
        </p:nvGrpSpPr>
        <p:grpSpPr bwMode="auto">
          <a:xfrm>
            <a:off x="7186712" y="1975328"/>
            <a:ext cx="696120" cy="243207"/>
            <a:chOff x="4830" y="890"/>
            <a:chExt cx="561" cy="197"/>
          </a:xfrm>
        </p:grpSpPr>
        <p:sp>
          <p:nvSpPr>
            <p:cNvPr id="42" name="WordArt 52">
              <a:extLst>
                <a:ext uri="{FF2B5EF4-FFF2-40B4-BE49-F238E27FC236}">
                  <a16:creationId xmlns:a16="http://schemas.microsoft.com/office/drawing/2014/main" xmlns="" id="{044979D7-FB1A-C042-BED6-4110EE45D778}"/>
                </a:ext>
              </a:extLst>
            </p:cNvPr>
            <p:cNvSpPr>
              <a:spLocks noChangeArrowheads="1" noChangeShapeType="1" noTextEdit="1"/>
            </p:cNvSpPr>
            <p:nvPr/>
          </p:nvSpPr>
          <p:spPr bwMode="auto">
            <a:xfrm>
              <a:off x="4830" y="890"/>
              <a:ext cx="152" cy="152"/>
            </a:xfrm>
            <a:prstGeom prst="rect">
              <a:avLst/>
            </a:prstGeom>
          </p:spPr>
          <p:txBody>
            <a:bodyPr wrap="none" fromWordArt="1">
              <a:prstTxWarp prst="textPlain">
                <a:avLst>
                  <a:gd name="adj" fmla="val 50000"/>
                </a:avLst>
              </a:prstTxWarp>
            </a:bodyPr>
            <a:lstStyle/>
            <a:p>
              <a:pPr algn="ctr"/>
              <a:r>
                <a:rPr lang="zh-CN" altLang="en-US" sz="837" b="1"/>
                <a:t>黄</a:t>
              </a:r>
            </a:p>
          </p:txBody>
        </p:sp>
        <p:sp>
          <p:nvSpPr>
            <p:cNvPr id="43" name="WordArt 53">
              <a:extLst>
                <a:ext uri="{FF2B5EF4-FFF2-40B4-BE49-F238E27FC236}">
                  <a16:creationId xmlns:a16="http://schemas.microsoft.com/office/drawing/2014/main" xmlns="" id="{D1EAB6CB-44C0-D14D-8407-ACCBA955B8EE}"/>
                </a:ext>
              </a:extLst>
            </p:cNvPr>
            <p:cNvSpPr>
              <a:spLocks noChangeArrowheads="1" noChangeShapeType="1" noTextEdit="1"/>
            </p:cNvSpPr>
            <p:nvPr/>
          </p:nvSpPr>
          <p:spPr bwMode="auto">
            <a:xfrm>
              <a:off x="5239" y="935"/>
              <a:ext cx="152" cy="152"/>
            </a:xfrm>
            <a:prstGeom prst="rect">
              <a:avLst/>
            </a:prstGeom>
          </p:spPr>
          <p:txBody>
            <a:bodyPr wrap="none" fromWordArt="1">
              <a:prstTxWarp prst="textPlain">
                <a:avLst>
                  <a:gd name="adj" fmla="val 50000"/>
                </a:avLst>
              </a:prstTxWarp>
            </a:bodyPr>
            <a:lstStyle/>
            <a:p>
              <a:pPr algn="ctr"/>
              <a:r>
                <a:rPr lang="zh-CN" altLang="en-US" sz="837" b="1" dirty="0"/>
                <a:t>河</a:t>
              </a:r>
            </a:p>
          </p:txBody>
        </p:sp>
      </p:grpSp>
      <p:grpSp>
        <p:nvGrpSpPr>
          <p:cNvPr id="44" name="Group 54">
            <a:extLst>
              <a:ext uri="{FF2B5EF4-FFF2-40B4-BE49-F238E27FC236}">
                <a16:creationId xmlns:a16="http://schemas.microsoft.com/office/drawing/2014/main" xmlns="" id="{70FCA90E-5906-DB43-9278-163ECD4A4600}"/>
              </a:ext>
            </a:extLst>
          </p:cNvPr>
          <p:cNvGrpSpPr/>
          <p:nvPr/>
        </p:nvGrpSpPr>
        <p:grpSpPr bwMode="auto">
          <a:xfrm>
            <a:off x="2008627" y="3605812"/>
            <a:ext cx="413204" cy="1372385"/>
            <a:chOff x="657" y="2205"/>
            <a:chExt cx="333" cy="1105"/>
          </a:xfrm>
        </p:grpSpPr>
        <p:sp>
          <p:nvSpPr>
            <p:cNvPr id="45" name="WordArt 55">
              <a:extLst>
                <a:ext uri="{FF2B5EF4-FFF2-40B4-BE49-F238E27FC236}">
                  <a16:creationId xmlns:a16="http://schemas.microsoft.com/office/drawing/2014/main" xmlns="" id="{420828AF-A7FE-B246-8F8C-ADCF4A137C50}"/>
                </a:ext>
              </a:extLst>
            </p:cNvPr>
            <p:cNvSpPr>
              <a:spLocks noChangeArrowheads="1" noChangeShapeType="1" noTextEdit="1"/>
            </p:cNvSpPr>
            <p:nvPr/>
          </p:nvSpPr>
          <p:spPr bwMode="auto">
            <a:xfrm>
              <a:off x="703" y="2205"/>
              <a:ext cx="197" cy="243"/>
            </a:xfrm>
            <a:prstGeom prst="rect">
              <a:avLst/>
            </a:prstGeom>
          </p:spPr>
          <p:txBody>
            <a:bodyPr wrap="none" fromWordArt="1">
              <a:prstTxWarp prst="textPlain">
                <a:avLst>
                  <a:gd name="adj" fmla="val 50000"/>
                </a:avLst>
              </a:prstTxWarp>
            </a:bodyPr>
            <a:lstStyle/>
            <a:p>
              <a:pPr algn="ctr"/>
              <a:r>
                <a:rPr lang="zh-CN" altLang="en-US" sz="837" b="1" dirty="0"/>
                <a:t>尼</a:t>
              </a:r>
            </a:p>
          </p:txBody>
        </p:sp>
        <p:sp>
          <p:nvSpPr>
            <p:cNvPr id="46" name="WordArt 56">
              <a:extLst>
                <a:ext uri="{FF2B5EF4-FFF2-40B4-BE49-F238E27FC236}">
                  <a16:creationId xmlns:a16="http://schemas.microsoft.com/office/drawing/2014/main" xmlns="" id="{BC4FFBFC-945A-8B45-9E39-FE2CFE470CEA}"/>
                </a:ext>
              </a:extLst>
            </p:cNvPr>
            <p:cNvSpPr>
              <a:spLocks noChangeArrowheads="1" noChangeShapeType="1" noTextEdit="1"/>
            </p:cNvSpPr>
            <p:nvPr/>
          </p:nvSpPr>
          <p:spPr bwMode="auto">
            <a:xfrm>
              <a:off x="793" y="2614"/>
              <a:ext cx="197" cy="243"/>
            </a:xfrm>
            <a:prstGeom prst="rect">
              <a:avLst/>
            </a:prstGeom>
          </p:spPr>
          <p:txBody>
            <a:bodyPr wrap="none" fromWordArt="1">
              <a:prstTxWarp prst="textPlain">
                <a:avLst>
                  <a:gd name="adj" fmla="val 50000"/>
                </a:avLst>
              </a:prstTxWarp>
            </a:bodyPr>
            <a:lstStyle/>
            <a:p>
              <a:pPr algn="ctr"/>
              <a:r>
                <a:rPr lang="zh-CN" altLang="en-US" sz="837" b="1" dirty="0"/>
                <a:t>罗</a:t>
              </a:r>
            </a:p>
          </p:txBody>
        </p:sp>
        <p:sp>
          <p:nvSpPr>
            <p:cNvPr id="47" name="WordArt 57">
              <a:extLst>
                <a:ext uri="{FF2B5EF4-FFF2-40B4-BE49-F238E27FC236}">
                  <a16:creationId xmlns:a16="http://schemas.microsoft.com/office/drawing/2014/main" xmlns="" id="{3975C4C2-93F9-DD4C-AA08-8DB105F0D58A}"/>
                </a:ext>
              </a:extLst>
            </p:cNvPr>
            <p:cNvSpPr>
              <a:spLocks noChangeArrowheads="1" noChangeShapeType="1" noTextEdit="1"/>
            </p:cNvSpPr>
            <p:nvPr/>
          </p:nvSpPr>
          <p:spPr bwMode="auto">
            <a:xfrm>
              <a:off x="657" y="3067"/>
              <a:ext cx="197" cy="243"/>
            </a:xfrm>
            <a:prstGeom prst="rect">
              <a:avLst/>
            </a:prstGeom>
          </p:spPr>
          <p:txBody>
            <a:bodyPr wrap="none" fromWordArt="1">
              <a:prstTxWarp prst="textPlain">
                <a:avLst>
                  <a:gd name="adj" fmla="val 50000"/>
                </a:avLst>
              </a:prstTxWarp>
            </a:bodyPr>
            <a:lstStyle/>
            <a:p>
              <a:pPr algn="ctr"/>
              <a:r>
                <a:rPr lang="zh-CN" altLang="en-US" sz="837" b="1"/>
                <a:t>河</a:t>
              </a:r>
            </a:p>
          </p:txBody>
        </p:sp>
      </p:grpSp>
      <p:grpSp>
        <p:nvGrpSpPr>
          <p:cNvPr id="48" name="Group 58">
            <a:extLst>
              <a:ext uri="{FF2B5EF4-FFF2-40B4-BE49-F238E27FC236}">
                <a16:creationId xmlns:a16="http://schemas.microsoft.com/office/drawing/2014/main" xmlns="" id="{696198DB-4C21-D046-9CD4-ED8227BE1017}"/>
              </a:ext>
            </a:extLst>
          </p:cNvPr>
          <p:cNvGrpSpPr/>
          <p:nvPr/>
        </p:nvGrpSpPr>
        <p:grpSpPr bwMode="auto">
          <a:xfrm>
            <a:off x="6962117" y="2987865"/>
            <a:ext cx="1032391" cy="357366"/>
            <a:chOff x="4649" y="1706"/>
            <a:chExt cx="832" cy="288"/>
          </a:xfrm>
        </p:grpSpPr>
        <p:sp>
          <p:nvSpPr>
            <p:cNvPr id="49" name="WordArt 59">
              <a:extLst>
                <a:ext uri="{FF2B5EF4-FFF2-40B4-BE49-F238E27FC236}">
                  <a16:creationId xmlns:a16="http://schemas.microsoft.com/office/drawing/2014/main" xmlns="" id="{CC14E09C-252F-1D40-A952-E4F3DEBDC534}"/>
                </a:ext>
              </a:extLst>
            </p:cNvPr>
            <p:cNvSpPr>
              <a:spLocks noChangeArrowheads="1" noChangeShapeType="1" noTextEdit="1"/>
            </p:cNvSpPr>
            <p:nvPr/>
          </p:nvSpPr>
          <p:spPr bwMode="auto">
            <a:xfrm>
              <a:off x="4649" y="1842"/>
              <a:ext cx="152" cy="152"/>
            </a:xfrm>
            <a:prstGeom prst="rect">
              <a:avLst/>
            </a:prstGeom>
          </p:spPr>
          <p:txBody>
            <a:bodyPr wrap="none" fromWordArt="1">
              <a:prstTxWarp prst="textPlain">
                <a:avLst>
                  <a:gd name="adj" fmla="val 50000"/>
                </a:avLst>
              </a:prstTxWarp>
            </a:bodyPr>
            <a:lstStyle/>
            <a:p>
              <a:pPr algn="ctr"/>
              <a:r>
                <a:rPr lang="zh-CN" altLang="en-US" sz="837" b="1">
                  <a:solidFill>
                    <a:schemeClr val="bg2">
                      <a:lumMod val="50000"/>
                    </a:schemeClr>
                  </a:solidFill>
                </a:rPr>
                <a:t>长</a:t>
              </a:r>
            </a:p>
          </p:txBody>
        </p:sp>
        <p:sp>
          <p:nvSpPr>
            <p:cNvPr id="50" name="WordArt 60">
              <a:extLst>
                <a:ext uri="{FF2B5EF4-FFF2-40B4-BE49-F238E27FC236}">
                  <a16:creationId xmlns:a16="http://schemas.microsoft.com/office/drawing/2014/main" xmlns="" id="{C43F8882-AB47-774F-A5F1-D423488DC692}"/>
                </a:ext>
              </a:extLst>
            </p:cNvPr>
            <p:cNvSpPr>
              <a:spLocks noChangeArrowheads="1" noChangeShapeType="1" noTextEdit="1"/>
            </p:cNvSpPr>
            <p:nvPr/>
          </p:nvSpPr>
          <p:spPr bwMode="auto">
            <a:xfrm>
              <a:off x="5329" y="1706"/>
              <a:ext cx="152" cy="152"/>
            </a:xfrm>
            <a:prstGeom prst="rect">
              <a:avLst/>
            </a:prstGeom>
          </p:spPr>
          <p:txBody>
            <a:bodyPr wrap="none" fromWordArt="1">
              <a:prstTxWarp prst="textPlain">
                <a:avLst>
                  <a:gd name="adj" fmla="val 50000"/>
                </a:avLst>
              </a:prstTxWarp>
            </a:bodyPr>
            <a:lstStyle/>
            <a:p>
              <a:pPr algn="ctr"/>
              <a:r>
                <a:rPr lang="zh-CN" altLang="en-US" sz="837" b="1" dirty="0"/>
                <a:t>江</a:t>
              </a:r>
            </a:p>
          </p:txBody>
        </p:sp>
      </p:grpSp>
      <p:grpSp>
        <p:nvGrpSpPr>
          <p:cNvPr id="51" name="Group 67">
            <a:extLst>
              <a:ext uri="{FF2B5EF4-FFF2-40B4-BE49-F238E27FC236}">
                <a16:creationId xmlns:a16="http://schemas.microsoft.com/office/drawing/2014/main" xmlns="" id="{A75A37AA-06F8-6C49-B395-4CE05BB5A16F}"/>
              </a:ext>
            </a:extLst>
          </p:cNvPr>
          <p:cNvGrpSpPr/>
          <p:nvPr/>
        </p:nvGrpSpPr>
        <p:grpSpPr bwMode="auto">
          <a:xfrm>
            <a:off x="3538601" y="2171382"/>
            <a:ext cx="1125455" cy="421891"/>
            <a:chOff x="846" y="2092"/>
            <a:chExt cx="907" cy="340"/>
          </a:xfrm>
        </p:grpSpPr>
        <p:sp>
          <p:nvSpPr>
            <p:cNvPr id="52" name="Rectangle 68">
              <a:extLst>
                <a:ext uri="{FF2B5EF4-FFF2-40B4-BE49-F238E27FC236}">
                  <a16:creationId xmlns:a16="http://schemas.microsoft.com/office/drawing/2014/main" xmlns="" id="{450B609D-21A9-0A41-BCBB-1F77EE39FEBC}"/>
                </a:ext>
              </a:extLst>
            </p:cNvPr>
            <p:cNvSpPr>
              <a:spLocks noChangeArrowheads="1"/>
            </p:cNvSpPr>
            <p:nvPr/>
          </p:nvSpPr>
          <p:spPr bwMode="auto">
            <a:xfrm>
              <a:off x="846" y="2092"/>
              <a:ext cx="907" cy="340"/>
            </a:xfrm>
            <a:prstGeom prst="rect">
              <a:avLst/>
            </a:prstGeom>
            <a:ln/>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501"/>
            </a:p>
          </p:txBody>
        </p:sp>
        <p:sp>
          <p:nvSpPr>
            <p:cNvPr id="53" name="WordArt 69">
              <a:extLst>
                <a:ext uri="{FF2B5EF4-FFF2-40B4-BE49-F238E27FC236}">
                  <a16:creationId xmlns:a16="http://schemas.microsoft.com/office/drawing/2014/main" xmlns="" id="{08BFF952-BAF0-B94D-B80F-E9B0E485C250}"/>
                </a:ext>
              </a:extLst>
            </p:cNvPr>
            <p:cNvSpPr>
              <a:spLocks noChangeArrowheads="1" noChangeShapeType="1" noTextEdit="1"/>
            </p:cNvSpPr>
            <p:nvPr/>
          </p:nvSpPr>
          <p:spPr bwMode="auto">
            <a:xfrm>
              <a:off x="846" y="2137"/>
              <a:ext cx="851" cy="218"/>
            </a:xfrm>
            <a:prstGeom prst="rect">
              <a:avLst/>
            </a:prstGeom>
          </p:spPr>
          <p:style>
            <a:lnRef idx="1">
              <a:schemeClr val="accent6"/>
            </a:lnRef>
            <a:fillRef idx="2">
              <a:schemeClr val="accent6"/>
            </a:fillRef>
            <a:effectRef idx="1">
              <a:schemeClr val="accent6"/>
            </a:effectRef>
            <a:fontRef idx="minor">
              <a:schemeClr val="dk1"/>
            </a:fontRef>
          </p:style>
          <p:txBody>
            <a:bodyPr wrap="none" fromWordArt="1">
              <a:prstTxWarp prst="textPlain">
                <a:avLst>
                  <a:gd name="adj" fmla="val 50000"/>
                </a:avLst>
              </a:prstTxWarp>
            </a:bodyPr>
            <a:lstStyle/>
            <a:p>
              <a:pPr algn="ctr"/>
              <a:r>
                <a:rPr lang="zh-CN" altLang="en-US" sz="2814" b="1" kern="10">
                  <a:ln w="9525">
                    <a:solidFill>
                      <a:srgbClr val="FF0000"/>
                    </a:solidFill>
                    <a:round/>
                  </a:ln>
                  <a:solidFill>
                    <a:srgbClr val="FF0000"/>
                  </a:solidFill>
                  <a:latin typeface="黑体" panose="02010609060101010101" pitchFamily="49" charset="-122"/>
                  <a:ea typeface="黑体" panose="02010609060101010101" pitchFamily="49" charset="-122"/>
                </a:rPr>
                <a:t>古代两河流域文明</a:t>
              </a:r>
            </a:p>
          </p:txBody>
        </p:sp>
      </p:grpSp>
      <p:grpSp>
        <p:nvGrpSpPr>
          <p:cNvPr id="54" name="Group 71">
            <a:extLst>
              <a:ext uri="{FF2B5EF4-FFF2-40B4-BE49-F238E27FC236}">
                <a16:creationId xmlns:a16="http://schemas.microsoft.com/office/drawing/2014/main" xmlns="" id="{941378CF-A594-0747-903F-CF1F79C70435}"/>
              </a:ext>
            </a:extLst>
          </p:cNvPr>
          <p:cNvGrpSpPr/>
          <p:nvPr/>
        </p:nvGrpSpPr>
        <p:grpSpPr bwMode="auto">
          <a:xfrm>
            <a:off x="5157915" y="2618091"/>
            <a:ext cx="1125455" cy="419409"/>
            <a:chOff x="829" y="2180"/>
            <a:chExt cx="907" cy="338"/>
          </a:xfrm>
        </p:grpSpPr>
        <p:sp>
          <p:nvSpPr>
            <p:cNvPr id="55" name="Rectangle 72">
              <a:extLst>
                <a:ext uri="{FF2B5EF4-FFF2-40B4-BE49-F238E27FC236}">
                  <a16:creationId xmlns:a16="http://schemas.microsoft.com/office/drawing/2014/main" xmlns="" id="{D3AA43B6-D9CF-5443-8B10-44FA88853111}"/>
                </a:ext>
              </a:extLst>
            </p:cNvPr>
            <p:cNvSpPr>
              <a:spLocks noChangeArrowheads="1"/>
            </p:cNvSpPr>
            <p:nvPr/>
          </p:nvSpPr>
          <p:spPr bwMode="auto">
            <a:xfrm>
              <a:off x="829" y="2180"/>
              <a:ext cx="907" cy="338"/>
            </a:xfrm>
            <a:prstGeom prst="rect">
              <a:avLst/>
            </a:prstGeom>
            <a:ln/>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501"/>
            </a:p>
          </p:txBody>
        </p:sp>
        <p:sp>
          <p:nvSpPr>
            <p:cNvPr id="56" name="WordArt 73">
              <a:extLst>
                <a:ext uri="{FF2B5EF4-FFF2-40B4-BE49-F238E27FC236}">
                  <a16:creationId xmlns:a16="http://schemas.microsoft.com/office/drawing/2014/main" xmlns="" id="{4A486128-6EBC-E54F-9474-B5BD422D2627}"/>
                </a:ext>
              </a:extLst>
            </p:cNvPr>
            <p:cNvSpPr>
              <a:spLocks noChangeArrowheads="1" noChangeShapeType="1" noTextEdit="1"/>
            </p:cNvSpPr>
            <p:nvPr/>
          </p:nvSpPr>
          <p:spPr bwMode="auto">
            <a:xfrm>
              <a:off x="874" y="2225"/>
              <a:ext cx="851" cy="218"/>
            </a:xfrm>
            <a:prstGeom prst="rect">
              <a:avLst/>
            </a:prstGeom>
          </p:spPr>
          <p:style>
            <a:lnRef idx="1">
              <a:schemeClr val="accent6"/>
            </a:lnRef>
            <a:fillRef idx="2">
              <a:schemeClr val="accent6"/>
            </a:fillRef>
            <a:effectRef idx="1">
              <a:schemeClr val="accent6"/>
            </a:effectRef>
            <a:fontRef idx="minor">
              <a:schemeClr val="dk1"/>
            </a:fontRef>
          </p:style>
          <p:txBody>
            <a:bodyPr wrap="none" fromWordArt="1">
              <a:prstTxWarp prst="textPlain">
                <a:avLst>
                  <a:gd name="adj" fmla="val 50000"/>
                </a:avLst>
              </a:prstTxWarp>
            </a:bodyPr>
            <a:lstStyle/>
            <a:p>
              <a:pPr algn="ctr"/>
              <a:r>
                <a:rPr lang="zh-CN" altLang="en-US" sz="2814" b="1" kern="10">
                  <a:ln w="9525">
                    <a:solidFill>
                      <a:srgbClr val="FF0000"/>
                    </a:solidFill>
                    <a:round/>
                  </a:ln>
                  <a:solidFill>
                    <a:srgbClr val="FF0000"/>
                  </a:solidFill>
                  <a:latin typeface="黑体" panose="02010609060101010101" pitchFamily="49" charset="-122"/>
                  <a:ea typeface="黑体" panose="02010609060101010101" pitchFamily="49" charset="-122"/>
                </a:rPr>
                <a:t>古代印度文明</a:t>
              </a:r>
            </a:p>
          </p:txBody>
        </p:sp>
      </p:grpSp>
      <p:grpSp>
        <p:nvGrpSpPr>
          <p:cNvPr id="57" name="Group 75">
            <a:extLst>
              <a:ext uri="{FF2B5EF4-FFF2-40B4-BE49-F238E27FC236}">
                <a16:creationId xmlns:a16="http://schemas.microsoft.com/office/drawing/2014/main" xmlns="" id="{21038398-C87D-8E4E-97B1-690831F2511A}"/>
              </a:ext>
            </a:extLst>
          </p:cNvPr>
          <p:cNvGrpSpPr/>
          <p:nvPr/>
        </p:nvGrpSpPr>
        <p:grpSpPr bwMode="auto">
          <a:xfrm>
            <a:off x="6721391" y="2786846"/>
            <a:ext cx="1125455" cy="367293"/>
            <a:chOff x="580" y="2273"/>
            <a:chExt cx="907" cy="296"/>
          </a:xfrm>
        </p:grpSpPr>
        <p:sp>
          <p:nvSpPr>
            <p:cNvPr id="58" name="Rectangle 76">
              <a:extLst>
                <a:ext uri="{FF2B5EF4-FFF2-40B4-BE49-F238E27FC236}">
                  <a16:creationId xmlns:a16="http://schemas.microsoft.com/office/drawing/2014/main" xmlns="" id="{373ADF96-CF90-7C4C-9EA6-26FC5BEF7E57}"/>
                </a:ext>
              </a:extLst>
            </p:cNvPr>
            <p:cNvSpPr>
              <a:spLocks noChangeArrowheads="1"/>
            </p:cNvSpPr>
            <p:nvPr/>
          </p:nvSpPr>
          <p:spPr bwMode="auto">
            <a:xfrm>
              <a:off x="580" y="2273"/>
              <a:ext cx="907" cy="296"/>
            </a:xfrm>
            <a:prstGeom prst="rect">
              <a:avLst/>
            </a:prstGeom>
            <a:ln/>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501"/>
            </a:p>
          </p:txBody>
        </p:sp>
        <p:sp>
          <p:nvSpPr>
            <p:cNvPr id="59" name="WordArt 77">
              <a:extLst>
                <a:ext uri="{FF2B5EF4-FFF2-40B4-BE49-F238E27FC236}">
                  <a16:creationId xmlns:a16="http://schemas.microsoft.com/office/drawing/2014/main" xmlns="" id="{2E5086E8-F470-1C4C-84DF-BCA1978852CB}"/>
                </a:ext>
              </a:extLst>
            </p:cNvPr>
            <p:cNvSpPr>
              <a:spLocks noChangeArrowheads="1" noChangeShapeType="1" noTextEdit="1"/>
            </p:cNvSpPr>
            <p:nvPr/>
          </p:nvSpPr>
          <p:spPr bwMode="auto">
            <a:xfrm>
              <a:off x="580" y="2273"/>
              <a:ext cx="851" cy="218"/>
            </a:xfrm>
            <a:prstGeom prst="rect">
              <a:avLst/>
            </a:prstGeom>
          </p:spPr>
          <p:style>
            <a:lnRef idx="1">
              <a:schemeClr val="accent6"/>
            </a:lnRef>
            <a:fillRef idx="2">
              <a:schemeClr val="accent6"/>
            </a:fillRef>
            <a:effectRef idx="1">
              <a:schemeClr val="accent6"/>
            </a:effectRef>
            <a:fontRef idx="minor">
              <a:schemeClr val="dk1"/>
            </a:fontRef>
          </p:style>
          <p:txBody>
            <a:bodyPr wrap="none" fromWordArt="1">
              <a:prstTxWarp prst="textPlain">
                <a:avLst>
                  <a:gd name="adj" fmla="val 50000"/>
                </a:avLst>
              </a:prstTxWarp>
            </a:bodyPr>
            <a:lstStyle/>
            <a:p>
              <a:pPr algn="ctr"/>
              <a:r>
                <a:rPr lang="zh-CN" altLang="en-US" sz="2814" b="1" kern="10">
                  <a:ln w="9525">
                    <a:solidFill>
                      <a:srgbClr val="FF0000"/>
                    </a:solidFill>
                    <a:round/>
                  </a:ln>
                  <a:solidFill>
                    <a:srgbClr val="FF0000"/>
                  </a:solidFill>
                  <a:latin typeface="黑体" panose="02010609060101010101" pitchFamily="49" charset="-122"/>
                  <a:ea typeface="黑体" panose="02010609060101010101" pitchFamily="49" charset="-122"/>
                </a:rPr>
                <a:t>中国古代文明</a:t>
              </a:r>
            </a:p>
          </p:txBody>
        </p:sp>
      </p:grpSp>
      <p:sp>
        <p:nvSpPr>
          <p:cNvPr id="60" name="TextBox 69">
            <a:extLst>
              <a:ext uri="{FF2B5EF4-FFF2-40B4-BE49-F238E27FC236}">
                <a16:creationId xmlns:a16="http://schemas.microsoft.com/office/drawing/2014/main" xmlns="" id="{B4BBB3A1-3A27-F447-BA47-AA0BC6327584}"/>
              </a:ext>
            </a:extLst>
          </p:cNvPr>
          <p:cNvSpPr txBox="1">
            <a:spLocks noChangeArrowheads="1"/>
          </p:cNvSpPr>
          <p:nvPr/>
        </p:nvSpPr>
        <p:spPr bwMode="auto">
          <a:xfrm>
            <a:off x="1193384" y="2283059"/>
            <a:ext cx="1116769"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76" b="1">
                <a:solidFill>
                  <a:srgbClr val="0000FF"/>
                </a:solidFill>
                <a:latin typeface="黑体" panose="02010609060101010101" pitchFamily="49" charset="-122"/>
                <a:ea typeface="黑体" panose="02010609060101010101" pitchFamily="49" charset="-122"/>
              </a:rPr>
              <a:t>地中海</a:t>
            </a:r>
          </a:p>
        </p:txBody>
      </p:sp>
      <p:sp>
        <p:nvSpPr>
          <p:cNvPr id="61" name="TextBox 70">
            <a:extLst>
              <a:ext uri="{FF2B5EF4-FFF2-40B4-BE49-F238E27FC236}">
                <a16:creationId xmlns:a16="http://schemas.microsoft.com/office/drawing/2014/main" xmlns="" id="{6B2B7012-3049-5641-B5EC-6B1468081826}"/>
              </a:ext>
            </a:extLst>
          </p:cNvPr>
          <p:cNvSpPr txBox="1">
            <a:spLocks noChangeArrowheads="1"/>
          </p:cNvSpPr>
          <p:nvPr/>
        </p:nvSpPr>
        <p:spPr bwMode="auto">
          <a:xfrm>
            <a:off x="2198477" y="1389644"/>
            <a:ext cx="725900"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76" b="1">
                <a:solidFill>
                  <a:srgbClr val="0000FF"/>
                </a:solidFill>
                <a:latin typeface="黑体" panose="02010609060101010101" pitchFamily="49" charset="-122"/>
                <a:ea typeface="黑体" panose="02010609060101010101" pitchFamily="49" charset="-122"/>
              </a:rPr>
              <a:t>黑海</a:t>
            </a:r>
          </a:p>
        </p:txBody>
      </p:sp>
      <p:sp>
        <p:nvSpPr>
          <p:cNvPr id="62" name="Oval 25">
            <a:extLst>
              <a:ext uri="{FF2B5EF4-FFF2-40B4-BE49-F238E27FC236}">
                <a16:creationId xmlns:a16="http://schemas.microsoft.com/office/drawing/2014/main" xmlns="" id="{B082A37B-032D-8B4E-8AF7-D60CE5F97007}"/>
              </a:ext>
            </a:extLst>
          </p:cNvPr>
          <p:cNvSpPr>
            <a:spLocks noChangeArrowheads="1"/>
          </p:cNvSpPr>
          <p:nvPr/>
        </p:nvSpPr>
        <p:spPr bwMode="auto">
          <a:xfrm>
            <a:off x="1563160" y="1529691"/>
            <a:ext cx="449189" cy="449189"/>
          </a:xfrm>
          <a:prstGeom prst="ellipse">
            <a:avLst/>
          </a:prstGeom>
          <a:solidFill>
            <a:srgbClr val="FFFF00"/>
          </a:solidFill>
          <a:ln w="9525">
            <a:solidFill>
              <a:srgbClr val="FF0000"/>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501" dirty="0"/>
              <a:t>E</a:t>
            </a:r>
          </a:p>
        </p:txBody>
      </p:sp>
      <p:grpSp>
        <p:nvGrpSpPr>
          <p:cNvPr id="63" name="Group 75">
            <a:extLst>
              <a:ext uri="{FF2B5EF4-FFF2-40B4-BE49-F238E27FC236}">
                <a16:creationId xmlns:a16="http://schemas.microsoft.com/office/drawing/2014/main" xmlns="" id="{EF0281EA-FBE0-A148-9B9E-77BFB772DBBB}"/>
              </a:ext>
            </a:extLst>
          </p:cNvPr>
          <p:cNvGrpSpPr/>
          <p:nvPr/>
        </p:nvGrpSpPr>
        <p:grpSpPr bwMode="auto">
          <a:xfrm>
            <a:off x="1360900" y="2005108"/>
            <a:ext cx="1125455" cy="367293"/>
            <a:chOff x="580" y="2273"/>
            <a:chExt cx="907" cy="296"/>
          </a:xfrm>
        </p:grpSpPr>
        <p:sp>
          <p:nvSpPr>
            <p:cNvPr id="64" name="Rectangle 76">
              <a:extLst>
                <a:ext uri="{FF2B5EF4-FFF2-40B4-BE49-F238E27FC236}">
                  <a16:creationId xmlns:a16="http://schemas.microsoft.com/office/drawing/2014/main" xmlns="" id="{D9DF63A5-9B1F-FF40-99D5-9D0960ADB25C}"/>
                </a:ext>
              </a:extLst>
            </p:cNvPr>
            <p:cNvSpPr>
              <a:spLocks noChangeArrowheads="1"/>
            </p:cNvSpPr>
            <p:nvPr/>
          </p:nvSpPr>
          <p:spPr bwMode="auto">
            <a:xfrm>
              <a:off x="580" y="2273"/>
              <a:ext cx="907" cy="296"/>
            </a:xfrm>
            <a:prstGeom prst="rect">
              <a:avLst/>
            </a:prstGeom>
            <a:ln/>
          </p:spPr>
          <p:style>
            <a:lnRef idx="1">
              <a:schemeClr val="accent6"/>
            </a:lnRef>
            <a:fillRef idx="2">
              <a:schemeClr val="accent6"/>
            </a:fillRef>
            <a:effectRef idx="1">
              <a:schemeClr val="accent6"/>
            </a:effectRef>
            <a:fontRef idx="minor">
              <a:schemeClr val="dk1"/>
            </a:fontRef>
          </p:style>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501"/>
            </a:p>
          </p:txBody>
        </p:sp>
        <p:sp>
          <p:nvSpPr>
            <p:cNvPr id="65" name="WordArt 77">
              <a:extLst>
                <a:ext uri="{FF2B5EF4-FFF2-40B4-BE49-F238E27FC236}">
                  <a16:creationId xmlns:a16="http://schemas.microsoft.com/office/drawing/2014/main" xmlns="" id="{A6B01297-226D-F249-A708-75B35B55C1A7}"/>
                </a:ext>
              </a:extLst>
            </p:cNvPr>
            <p:cNvSpPr>
              <a:spLocks noChangeArrowheads="1" noChangeShapeType="1" noTextEdit="1"/>
            </p:cNvSpPr>
            <p:nvPr/>
          </p:nvSpPr>
          <p:spPr bwMode="auto">
            <a:xfrm>
              <a:off x="580" y="2273"/>
              <a:ext cx="851" cy="218"/>
            </a:xfrm>
            <a:prstGeom prst="rect">
              <a:avLst/>
            </a:prstGeom>
          </p:spPr>
          <p:style>
            <a:lnRef idx="1">
              <a:schemeClr val="accent6"/>
            </a:lnRef>
            <a:fillRef idx="2">
              <a:schemeClr val="accent6"/>
            </a:fillRef>
            <a:effectRef idx="1">
              <a:schemeClr val="accent6"/>
            </a:effectRef>
            <a:fontRef idx="minor">
              <a:schemeClr val="dk1"/>
            </a:fontRef>
          </p:style>
          <p:txBody>
            <a:bodyPr wrap="none" fromWordArt="1">
              <a:prstTxWarp prst="textPlain">
                <a:avLst>
                  <a:gd name="adj" fmla="val 50000"/>
                </a:avLst>
              </a:prstTxWarp>
            </a:bodyPr>
            <a:lstStyle/>
            <a:p>
              <a:pPr algn="ctr"/>
              <a:r>
                <a:rPr lang="zh-CN" altLang="en-US" sz="2814" b="1" kern="10">
                  <a:ln w="9525">
                    <a:solidFill>
                      <a:srgbClr val="FF0000"/>
                    </a:solidFill>
                    <a:round/>
                  </a:ln>
                  <a:solidFill>
                    <a:srgbClr val="FF0000"/>
                  </a:solidFill>
                  <a:latin typeface="黑体" panose="02010609060101010101" pitchFamily="49" charset="-122"/>
                  <a:ea typeface="黑体" panose="02010609060101010101" pitchFamily="49" charset="-122"/>
                </a:rPr>
                <a:t>古希腊文明</a:t>
              </a:r>
            </a:p>
          </p:txBody>
        </p:sp>
      </p:grpSp>
      <p:sp>
        <p:nvSpPr>
          <p:cNvPr id="66" name="矩形 65">
            <a:extLst>
              <a:ext uri="{FF2B5EF4-FFF2-40B4-BE49-F238E27FC236}">
                <a16:creationId xmlns:a16="http://schemas.microsoft.com/office/drawing/2014/main" xmlns="" id="{3554DCFA-3E2C-AA49-850D-EF81C9E6C9D7}"/>
              </a:ext>
            </a:extLst>
          </p:cNvPr>
          <p:cNvSpPr/>
          <p:nvPr/>
        </p:nvSpPr>
        <p:spPr>
          <a:xfrm>
            <a:off x="5046686" y="999380"/>
            <a:ext cx="3039356" cy="573362"/>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zh-CN" altLang="en-US" sz="3126"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农耕文明的优势</a:t>
            </a:r>
          </a:p>
        </p:txBody>
      </p:sp>
      <p:sp>
        <p:nvSpPr>
          <p:cNvPr id="67" name="下箭头 66">
            <a:extLst>
              <a:ext uri="{FF2B5EF4-FFF2-40B4-BE49-F238E27FC236}">
                <a16:creationId xmlns:a16="http://schemas.microsoft.com/office/drawing/2014/main" xmlns="" id="{0F881B77-FA47-064A-8FFF-78B1CB448345}"/>
              </a:ext>
            </a:extLst>
          </p:cNvPr>
          <p:cNvSpPr/>
          <p:nvPr/>
        </p:nvSpPr>
        <p:spPr>
          <a:xfrm>
            <a:off x="6442200" y="1612998"/>
            <a:ext cx="390870" cy="838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837"/>
          </a:p>
        </p:txBody>
      </p:sp>
      <p:sp>
        <p:nvSpPr>
          <p:cNvPr id="68" name="矩形 67">
            <a:extLst>
              <a:ext uri="{FF2B5EF4-FFF2-40B4-BE49-F238E27FC236}">
                <a16:creationId xmlns:a16="http://schemas.microsoft.com/office/drawing/2014/main" xmlns="" id="{F29B5E29-B275-594B-A661-F7E53621FA56}"/>
              </a:ext>
            </a:extLst>
          </p:cNvPr>
          <p:cNvSpPr/>
          <p:nvPr/>
        </p:nvSpPr>
        <p:spPr>
          <a:xfrm>
            <a:off x="5046686" y="2451190"/>
            <a:ext cx="3039356" cy="573362"/>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zh-CN" altLang="en-US" sz="3126"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古代文明的扩展</a:t>
            </a:r>
          </a:p>
        </p:txBody>
      </p:sp>
      <p:sp>
        <p:nvSpPr>
          <p:cNvPr id="69" name="下箭头 68">
            <a:extLst>
              <a:ext uri="{FF2B5EF4-FFF2-40B4-BE49-F238E27FC236}">
                <a16:creationId xmlns:a16="http://schemas.microsoft.com/office/drawing/2014/main" xmlns="" id="{90657340-0784-7C4D-A51E-7AAAA9E21B83}"/>
              </a:ext>
            </a:extLst>
          </p:cNvPr>
          <p:cNvSpPr/>
          <p:nvPr/>
        </p:nvSpPr>
        <p:spPr>
          <a:xfrm>
            <a:off x="6442200" y="3010201"/>
            <a:ext cx="390870" cy="8363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837"/>
          </a:p>
        </p:txBody>
      </p:sp>
      <p:sp>
        <p:nvSpPr>
          <p:cNvPr id="70" name="矩形 69">
            <a:extLst>
              <a:ext uri="{FF2B5EF4-FFF2-40B4-BE49-F238E27FC236}">
                <a16:creationId xmlns:a16="http://schemas.microsoft.com/office/drawing/2014/main" xmlns="" id="{0005D459-55CD-1F47-A0DA-F0C0CC5A18DB}"/>
              </a:ext>
            </a:extLst>
          </p:cNvPr>
          <p:cNvSpPr/>
          <p:nvPr/>
        </p:nvSpPr>
        <p:spPr>
          <a:xfrm>
            <a:off x="5046686" y="3847161"/>
            <a:ext cx="3039356" cy="573362"/>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zh-CN" altLang="en-US" sz="3126"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古代帝国的兴起</a:t>
            </a:r>
          </a:p>
        </p:txBody>
      </p:sp>
      <p:sp>
        <p:nvSpPr>
          <p:cNvPr id="71" name="矩形 1">
            <a:extLst>
              <a:ext uri="{FF2B5EF4-FFF2-40B4-BE49-F238E27FC236}">
                <a16:creationId xmlns:a16="http://schemas.microsoft.com/office/drawing/2014/main" xmlns="" id="{873AE01C-EBA8-9041-B339-08CDF0CCEC17}"/>
              </a:ext>
            </a:extLst>
          </p:cNvPr>
          <p:cNvSpPr>
            <a:spLocks noChangeArrowheads="1"/>
          </p:cNvSpPr>
          <p:nvPr/>
        </p:nvSpPr>
        <p:spPr bwMode="auto">
          <a:xfrm>
            <a:off x="3037906" y="85048"/>
            <a:ext cx="3435556" cy="74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4221" dirty="0">
                <a:latin typeface="楷体" panose="02010609060101010101" pitchFamily="49" charset="-122"/>
                <a:ea typeface="楷体" panose="02010609060101010101" pitchFamily="49" charset="-122"/>
              </a:rPr>
              <a:t>世界古代文明</a:t>
            </a:r>
          </a:p>
        </p:txBody>
      </p:sp>
      <p:pic>
        <p:nvPicPr>
          <p:cNvPr id="72" name="图片 71">
            <a:extLst>
              <a:ext uri="{FF2B5EF4-FFF2-40B4-BE49-F238E27FC236}">
                <a16:creationId xmlns:a16="http://schemas.microsoft.com/office/drawing/2014/main" xmlns="" id="{C586EC4E-0D7D-6A42-B95C-47E8AC1FA1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73" name="Triangle 201">
            <a:extLst>
              <a:ext uri="{FF2B5EF4-FFF2-40B4-BE49-F238E27FC236}">
                <a16:creationId xmlns:a16="http://schemas.microsoft.com/office/drawing/2014/main" xmlns="" id="{731D3697-A804-7542-BCAE-4A3EBB150B14}"/>
              </a:ext>
            </a:extLst>
          </p:cNvPr>
          <p:cNvSpPr/>
          <p:nvPr/>
        </p:nvSpPr>
        <p:spPr>
          <a:xfrm rot="10800000">
            <a:off x="4446949" y="-6350"/>
            <a:ext cx="682640" cy="227383"/>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215944281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linds(horizont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linds(horizontal)">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blinds(horizontal)">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linds(horizontal)">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wipe(left)">
                                      <p:cBhvr>
                                        <p:cTn id="32" dur="5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wipe(up)">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wipe(left)">
                                      <p:cBhvr>
                                        <p:cTn id="42" dur="500"/>
                                        <p:tgtEl>
                                          <p:spTgt spid="6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wipe(up)">
                                      <p:cBhvr>
                                        <p:cTn id="47" dur="5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xmlns="" id="{96E661B1-3E50-E044-A426-91CE5457BDE7}"/>
              </a:ext>
            </a:extLst>
          </p:cNvPr>
          <p:cNvSpPr txBox="1">
            <a:spLocks noGrp="1"/>
          </p:cNvSpPr>
          <p:nvPr>
            <p:ph type="title"/>
          </p:nvPr>
        </p:nvSpPr>
        <p:spPr>
          <a:xfrm>
            <a:off x="794831" y="642290"/>
            <a:ext cx="8219420" cy="438710"/>
          </a:xfrm>
          <a:prstGeom prst="rect">
            <a:avLst/>
          </a:prstGeom>
          <a:noFill/>
        </p:spPr>
        <p:txBody>
          <a:bodyPr wrap="square" rtlCol="0">
            <a:spAutoFit/>
          </a:bodyPr>
          <a:lstStyle/>
          <a:p>
            <a:pPr algn="l"/>
            <a:r>
              <a:rPr lang="en-US" altLang="zh-CN" sz="2501" b="1" dirty="0"/>
              <a:t>P9</a:t>
            </a:r>
            <a:r>
              <a:rPr lang="zh-CN" altLang="en-US" sz="2501" b="1" dirty="0"/>
              <a:t>的思考：哪些因素促使农耕文明在古代世界不断扩张？</a:t>
            </a:r>
          </a:p>
        </p:txBody>
      </p:sp>
      <p:sp>
        <p:nvSpPr>
          <p:cNvPr id="5" name="内容占位符 4">
            <a:extLst>
              <a:ext uri="{FF2B5EF4-FFF2-40B4-BE49-F238E27FC236}">
                <a16:creationId xmlns:a16="http://schemas.microsoft.com/office/drawing/2014/main" xmlns="" id="{1F2CF3D4-5ECF-5F43-B048-DB5B66FC865B}"/>
              </a:ext>
            </a:extLst>
          </p:cNvPr>
          <p:cNvSpPr txBox="1">
            <a:spLocks noGrp="1"/>
          </p:cNvSpPr>
          <p:nvPr>
            <p:ph idx="4294967295"/>
          </p:nvPr>
        </p:nvSpPr>
        <p:spPr>
          <a:xfrm>
            <a:off x="794831" y="1297952"/>
            <a:ext cx="7823030" cy="3735638"/>
          </a:xfrm>
          <a:prstGeom prst="rect">
            <a:avLst/>
          </a:prstGeom>
          <a:noFill/>
        </p:spPr>
        <p:txBody>
          <a:bodyPr wrap="square" rtlCol="0">
            <a:spAutoFit/>
          </a:bodyPr>
          <a:lstStyle/>
          <a:p>
            <a:pPr marL="0" indent="0">
              <a:buNone/>
            </a:pPr>
            <a:r>
              <a:rPr lang="en-US" altLang="zh-CN" sz="2188" b="1" dirty="0"/>
              <a:t>1.</a:t>
            </a:r>
            <a:r>
              <a:rPr lang="zh-CN" altLang="en-US" sz="2188" b="1" dirty="0"/>
              <a:t>农耕文明比较发达的社会分工、相对较高的劳动生产率、复杂的社会组织和管理系统，使其具备了对外扩张的潜能。</a:t>
            </a:r>
            <a:endParaRPr lang="en-US" altLang="zh-CN" sz="2188" b="1" dirty="0"/>
          </a:p>
          <a:p>
            <a:pPr marL="0" indent="0">
              <a:buNone/>
            </a:pPr>
            <a:endParaRPr lang="en-US" altLang="zh-CN" sz="2188" b="1" dirty="0"/>
          </a:p>
          <a:p>
            <a:pPr marL="0" indent="457200">
              <a:spcBef>
                <a:spcPts val="0"/>
              </a:spcBef>
              <a:buNone/>
            </a:pPr>
            <a:r>
              <a:rPr lang="zh-CN" altLang="en-US" sz="2000" b="1" dirty="0">
                <a:latin typeface="+mn-ea"/>
              </a:rPr>
              <a:t>由于有了农业，食物有了保障，人们定居下来，生活比较安定了，可以养活更多的孩子。为了养活这些人，人们就必须开垦更多的土地，于是在更多的地方出现农业。所以，农业是一种扩张的力量，它要求越来越多的土地。</a:t>
            </a:r>
            <a:r>
              <a:rPr lang="en-US" altLang="zh-CN" sz="2000" b="1" dirty="0">
                <a:latin typeface="+mn-ea"/>
              </a:rPr>
              <a:t>                                                                                            </a:t>
            </a:r>
          </a:p>
          <a:p>
            <a:pPr marL="0" indent="0" algn="r">
              <a:buNone/>
            </a:pPr>
            <a:r>
              <a:rPr lang="en-US" altLang="zh-CN" sz="2000" b="1" dirty="0">
                <a:latin typeface="+mn-ea"/>
              </a:rPr>
              <a:t>——</a:t>
            </a:r>
            <a:r>
              <a:rPr lang="zh-CN" altLang="en-US" sz="2000" b="1" dirty="0">
                <a:latin typeface="+mn-ea"/>
              </a:rPr>
              <a:t>钱乘旦</a:t>
            </a:r>
            <a:r>
              <a:rPr lang="en-US" altLang="zh-CN" sz="2000" b="1" dirty="0">
                <a:latin typeface="+mn-ea"/>
              </a:rPr>
              <a:t>《</a:t>
            </a:r>
            <a:r>
              <a:rPr lang="zh-CN" altLang="en-US" sz="2000" b="1" dirty="0">
                <a:latin typeface="+mn-ea"/>
              </a:rPr>
              <a:t>西方那块土</a:t>
            </a:r>
            <a:r>
              <a:rPr lang="en-US" altLang="zh-CN" sz="2000" b="1" dirty="0">
                <a:latin typeface="+mn-ea"/>
              </a:rPr>
              <a:t>》</a:t>
            </a:r>
          </a:p>
          <a:p>
            <a:pPr marL="0" indent="0" algn="r">
              <a:buNone/>
            </a:pPr>
            <a:endParaRPr lang="en-US" altLang="zh-CN" sz="2188" b="1" dirty="0"/>
          </a:p>
          <a:p>
            <a:pPr marL="0" indent="0">
              <a:buNone/>
            </a:pPr>
            <a:r>
              <a:rPr lang="en-US" altLang="zh-CN" sz="2188" b="1" dirty="0"/>
              <a:t>2.</a:t>
            </a:r>
            <a:r>
              <a:rPr lang="zh-CN" altLang="en-US" sz="2188" b="1" dirty="0"/>
              <a:t>农耕民族因为农业的发达，有更多的人口，需要更多的土地和资源，因此具有强烈的扩张的欲望和需求。</a:t>
            </a:r>
            <a:endParaRPr lang="en-US" altLang="zh-CN" sz="2188" b="1" dirty="0"/>
          </a:p>
        </p:txBody>
      </p:sp>
      <p:pic>
        <p:nvPicPr>
          <p:cNvPr id="6" name="图片 5">
            <a:extLst>
              <a:ext uri="{FF2B5EF4-FFF2-40B4-BE49-F238E27FC236}">
                <a16:creationId xmlns:a16="http://schemas.microsoft.com/office/drawing/2014/main" xmlns="" id="{12783495-550A-A442-9F07-F93A4EEDAB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7" name="Triangle 201">
            <a:extLst>
              <a:ext uri="{FF2B5EF4-FFF2-40B4-BE49-F238E27FC236}">
                <a16:creationId xmlns:a16="http://schemas.microsoft.com/office/drawing/2014/main" xmlns="" id="{DC094D56-72EA-B44C-84DE-D75A127E4DCA}"/>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53924122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7">
            <a:extLst>
              <a:ext uri="{FF2B5EF4-FFF2-40B4-BE49-F238E27FC236}">
                <a16:creationId xmlns:a16="http://schemas.microsoft.com/office/drawing/2014/main" xmlns="" id="{D5F6E712-1B57-5041-A77E-E7102FF88D92}"/>
              </a:ext>
            </a:extLst>
          </p:cNvPr>
          <p:cNvSpPr txBox="1">
            <a:spLocks noChangeArrowheads="1"/>
          </p:cNvSpPr>
          <p:nvPr/>
        </p:nvSpPr>
        <p:spPr bwMode="auto">
          <a:xfrm>
            <a:off x="320040" y="300840"/>
            <a:ext cx="8860536" cy="958339"/>
          </a:xfrm>
          <a:prstGeom prst="rect">
            <a:avLst/>
          </a:prstGeom>
          <a:noFill/>
          <a:ln w="28575">
            <a:noFill/>
            <a:miter lim="800000"/>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876" b="1" dirty="0">
                <a:latin typeface="黑体" panose="02010609060101010101" pitchFamily="49" charset="-122"/>
                <a:ea typeface="黑体" panose="02010609060101010101" pitchFamily="49" charset="-122"/>
              </a:rPr>
              <a:t>【</a:t>
            </a:r>
            <a:r>
              <a:rPr lang="zh-CN" altLang="en-US" sz="1876" b="1" dirty="0">
                <a:latin typeface="黑体" panose="02010609060101010101" pitchFamily="49" charset="-122"/>
                <a:ea typeface="黑体" panose="02010609060101010101" pitchFamily="49" charset="-122"/>
              </a:rPr>
              <a:t>史料一</a:t>
            </a:r>
            <a:r>
              <a:rPr lang="en-US" altLang="zh-CN" sz="1876" b="1" dirty="0">
                <a:latin typeface="黑体" panose="02010609060101010101" pitchFamily="49" charset="-122"/>
                <a:ea typeface="黑体" panose="02010609060101010101" pitchFamily="49" charset="-122"/>
              </a:rPr>
              <a:t>】</a:t>
            </a:r>
            <a:r>
              <a:rPr lang="zh-CN" altLang="en-US" sz="1876" b="1" dirty="0">
                <a:latin typeface="黑体" panose="02010609060101010101" pitchFamily="49" charset="-122"/>
                <a:ea typeface="黑体" panose="02010609060101010101" pitchFamily="49" charset="-122"/>
              </a:rPr>
              <a:t>据古希腊历史学家希罗多德记载，约公元前</a:t>
            </a:r>
            <a:r>
              <a:rPr lang="en-US" altLang="zh-CN" sz="1876" b="1" dirty="0">
                <a:latin typeface="黑体" panose="02010609060101010101" pitchFamily="49" charset="-122"/>
                <a:ea typeface="黑体" panose="02010609060101010101" pitchFamily="49" charset="-122"/>
              </a:rPr>
              <a:t>630</a:t>
            </a:r>
            <a:r>
              <a:rPr lang="zh-CN" altLang="en-US" sz="1876" b="1" dirty="0">
                <a:latin typeface="黑体" panose="02010609060101010101" pitchFamily="49" charset="-122"/>
                <a:ea typeface="黑体" panose="02010609060101010101" pitchFamily="49" charset="-122"/>
              </a:rPr>
              <a:t>年前后，铁拉岛七年无雨，颗粒无收，于是铁拉人用抽签的办法从每两兄弟中选一人到非洲殖民。中签者泪流满面地离开家乡，结成生死与共的患难弟兄，终于在异乡开辟出一片新天地。</a:t>
            </a:r>
            <a:endParaRPr lang="en-US" altLang="zh-CN" sz="1876" b="1" dirty="0">
              <a:latin typeface="黑体" panose="02010609060101010101" pitchFamily="49" charset="-122"/>
              <a:ea typeface="黑体" panose="02010609060101010101" pitchFamily="49" charset="-122"/>
            </a:endParaRPr>
          </a:p>
        </p:txBody>
      </p:sp>
      <p:grpSp>
        <p:nvGrpSpPr>
          <p:cNvPr id="4" name="组合 79">
            <a:extLst>
              <a:ext uri="{FF2B5EF4-FFF2-40B4-BE49-F238E27FC236}">
                <a16:creationId xmlns:a16="http://schemas.microsoft.com/office/drawing/2014/main" xmlns="" id="{4B8DC5BE-4404-5145-9981-2B86D9AA8699}"/>
              </a:ext>
            </a:extLst>
          </p:cNvPr>
          <p:cNvGrpSpPr/>
          <p:nvPr/>
        </p:nvGrpSpPr>
        <p:grpSpPr bwMode="auto">
          <a:xfrm>
            <a:off x="320040" y="1579096"/>
            <a:ext cx="8860536" cy="1925015"/>
            <a:chOff x="-2916339" y="2064526"/>
            <a:chExt cx="9902379" cy="3379982"/>
          </a:xfrm>
          <a:noFill/>
        </p:grpSpPr>
        <p:pic>
          <p:nvPicPr>
            <p:cNvPr id="5" name="Picture 2" descr="http://y2.ifengimg.com/cd844fd4972cc0cb/2012/0802/rdn_501a19c0e69db.jpg">
              <a:extLst>
                <a:ext uri="{FF2B5EF4-FFF2-40B4-BE49-F238E27FC236}">
                  <a16:creationId xmlns:a16="http://schemas.microsoft.com/office/drawing/2014/main" xmlns="" id="{BC38C483-6EF5-4E42-B23A-228756168F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8681" y="2064526"/>
              <a:ext cx="4637359" cy="33799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67">
              <a:extLst>
                <a:ext uri="{FF2B5EF4-FFF2-40B4-BE49-F238E27FC236}">
                  <a16:creationId xmlns:a16="http://schemas.microsoft.com/office/drawing/2014/main" xmlns="" id="{107587C7-6964-E840-82EF-3FD1D42F8628}"/>
                </a:ext>
              </a:extLst>
            </p:cNvPr>
            <p:cNvSpPr txBox="1">
              <a:spLocks noChangeArrowheads="1"/>
            </p:cNvSpPr>
            <p:nvPr/>
          </p:nvSpPr>
          <p:spPr bwMode="auto">
            <a:xfrm>
              <a:off x="-2916339" y="2749444"/>
              <a:ext cx="5442176" cy="21895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876" b="1" dirty="0">
                  <a:latin typeface="黑体" panose="02010609060101010101" pitchFamily="49" charset="-122"/>
                  <a:ea typeface="黑体" panose="02010609060101010101" pitchFamily="49" charset="-122"/>
                </a:rPr>
                <a:t>【</a:t>
              </a:r>
              <a:r>
                <a:rPr lang="zh-CN" altLang="en-US" sz="1876" b="1" dirty="0">
                  <a:latin typeface="黑体" panose="02010609060101010101" pitchFamily="49" charset="-122"/>
                  <a:ea typeface="黑体" panose="02010609060101010101" pitchFamily="49" charset="-122"/>
                </a:rPr>
                <a:t>史料二</a:t>
              </a:r>
              <a:r>
                <a:rPr lang="en-US" altLang="zh-CN" sz="1876" b="1" dirty="0">
                  <a:latin typeface="黑体" panose="02010609060101010101" pitchFamily="49" charset="-122"/>
                  <a:ea typeface="黑体" panose="02010609060101010101" pitchFamily="49" charset="-122"/>
                </a:rPr>
                <a:t>】</a:t>
              </a:r>
            </a:p>
            <a:p>
              <a:pPr eaLnBrk="1" hangingPunct="1"/>
              <a:r>
                <a:rPr lang="zh-CN" altLang="en-US" sz="1876" b="1" dirty="0">
                  <a:latin typeface="黑体" panose="02010609060101010101" pitchFamily="49" charset="-122"/>
                  <a:ea typeface="黑体" panose="02010609060101010101" pitchFamily="49" charset="-122"/>
                </a:rPr>
                <a:t>柏拉图：我们沿着大海生活，就像蚂蚁或青蛙围绕着一个池塘。</a:t>
              </a:r>
            </a:p>
          </p:txBody>
        </p:sp>
      </p:grpSp>
      <p:sp>
        <p:nvSpPr>
          <p:cNvPr id="7" name="TextBox 6">
            <a:extLst>
              <a:ext uri="{FF2B5EF4-FFF2-40B4-BE49-F238E27FC236}">
                <a16:creationId xmlns:a16="http://schemas.microsoft.com/office/drawing/2014/main" xmlns="" id="{5EF0AE0C-AA36-1E4E-B266-9045C3F3332E}"/>
              </a:ext>
            </a:extLst>
          </p:cNvPr>
          <p:cNvSpPr txBox="1">
            <a:spLocks noChangeArrowheads="1"/>
          </p:cNvSpPr>
          <p:nvPr/>
        </p:nvSpPr>
        <p:spPr bwMode="auto">
          <a:xfrm>
            <a:off x="320040" y="3595552"/>
            <a:ext cx="8860536" cy="42902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188" b="1" dirty="0">
                <a:latin typeface="黑体" panose="02010609060101010101" pitchFamily="49" charset="-122"/>
                <a:ea typeface="黑体" panose="02010609060101010101" pitchFamily="49" charset="-122"/>
              </a:rPr>
              <a:t>上述材料说明与其他文明相比，古希腊人殖民扩张的原因有何不同？</a:t>
            </a:r>
          </a:p>
        </p:txBody>
      </p:sp>
      <p:sp>
        <p:nvSpPr>
          <p:cNvPr id="8" name="TextBox 9">
            <a:extLst>
              <a:ext uri="{FF2B5EF4-FFF2-40B4-BE49-F238E27FC236}">
                <a16:creationId xmlns:a16="http://schemas.microsoft.com/office/drawing/2014/main" xmlns="" id="{ED82244D-E0E9-D040-B957-04554397376C}"/>
              </a:ext>
            </a:extLst>
          </p:cNvPr>
          <p:cNvSpPr txBox="1">
            <a:spLocks noChangeArrowheads="1"/>
          </p:cNvSpPr>
          <p:nvPr/>
        </p:nvSpPr>
        <p:spPr bwMode="auto">
          <a:xfrm>
            <a:off x="320040" y="4314380"/>
            <a:ext cx="8860535" cy="7657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188" b="1" dirty="0">
                <a:solidFill>
                  <a:srgbClr val="0000FF"/>
                </a:solidFill>
                <a:latin typeface="黑体" panose="02010609060101010101" pitchFamily="49" charset="-122"/>
                <a:ea typeface="黑体" panose="02010609060101010101" pitchFamily="49" charset="-122"/>
              </a:rPr>
              <a:t>    古希腊为海洋文明，多岛多山，土地资源贫瘠，国土面积狭小，往往是为了生存而进行殖民活动。</a:t>
            </a:r>
          </a:p>
        </p:txBody>
      </p:sp>
      <p:pic>
        <p:nvPicPr>
          <p:cNvPr id="9" name="图片 8">
            <a:extLst>
              <a:ext uri="{FF2B5EF4-FFF2-40B4-BE49-F238E27FC236}">
                <a16:creationId xmlns:a16="http://schemas.microsoft.com/office/drawing/2014/main" xmlns="" id="{2AC50A08-8D2C-5142-9C2A-55DB8E8666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10" name="Triangle 201">
            <a:extLst>
              <a:ext uri="{FF2B5EF4-FFF2-40B4-BE49-F238E27FC236}">
                <a16:creationId xmlns:a16="http://schemas.microsoft.com/office/drawing/2014/main" xmlns="" id="{720D49E7-6F7B-4848-96E6-C3A9FE237CCE}"/>
              </a:ext>
            </a:extLst>
          </p:cNvPr>
          <p:cNvSpPr/>
          <p:nvPr/>
        </p:nvSpPr>
        <p:spPr>
          <a:xfrm rot="10800000">
            <a:off x="4446949" y="-6350"/>
            <a:ext cx="682640" cy="227383"/>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3464779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6C8DC146-671C-604F-A65A-131A07E981E0}"/>
              </a:ext>
            </a:extLst>
          </p:cNvPr>
          <p:cNvSpPr txBox="1"/>
          <p:nvPr/>
        </p:nvSpPr>
        <p:spPr>
          <a:xfrm>
            <a:off x="895504" y="817684"/>
            <a:ext cx="3791423" cy="523220"/>
          </a:xfrm>
          <a:prstGeom prst="rect">
            <a:avLst/>
          </a:prstGeom>
          <a:noFill/>
        </p:spPr>
        <p:txBody>
          <a:bodyPr wrap="none" rtlCol="0">
            <a:spAutoFit/>
          </a:bodyPr>
          <a:lstStyle/>
          <a:p>
            <a:r>
              <a:rPr lang="zh-CN" altLang="en-US" sz="2800" b="1" dirty="0"/>
              <a:t>古代文明扩展的影响：</a:t>
            </a:r>
          </a:p>
        </p:txBody>
      </p:sp>
      <p:sp>
        <p:nvSpPr>
          <p:cNvPr id="4" name="文本框 3">
            <a:extLst>
              <a:ext uri="{FF2B5EF4-FFF2-40B4-BE49-F238E27FC236}">
                <a16:creationId xmlns:a16="http://schemas.microsoft.com/office/drawing/2014/main" xmlns="" id="{4B5142AB-7384-FF45-8C7C-EA55F7E01C11}"/>
              </a:ext>
            </a:extLst>
          </p:cNvPr>
          <p:cNvSpPr txBox="1"/>
          <p:nvPr/>
        </p:nvSpPr>
        <p:spPr>
          <a:xfrm>
            <a:off x="1670794" y="1814499"/>
            <a:ext cx="6327373" cy="429028"/>
          </a:xfrm>
          <a:prstGeom prst="rect">
            <a:avLst/>
          </a:prstGeom>
          <a:noFill/>
        </p:spPr>
        <p:txBody>
          <a:bodyPr wrap="none" rtlCol="0">
            <a:spAutoFit/>
          </a:bodyPr>
          <a:lstStyle/>
          <a:p>
            <a:r>
              <a:rPr lang="en-US" altLang="zh-CN" sz="2188" b="1" dirty="0"/>
              <a:t>1.</a:t>
            </a:r>
            <a:r>
              <a:rPr lang="zh-CN" altLang="en-US" sz="2188" b="1" dirty="0"/>
              <a:t>使不同文明区相互连接，相互交流，相互影响。</a:t>
            </a:r>
          </a:p>
        </p:txBody>
      </p:sp>
      <p:sp>
        <p:nvSpPr>
          <p:cNvPr id="5" name="文本框 4">
            <a:extLst>
              <a:ext uri="{FF2B5EF4-FFF2-40B4-BE49-F238E27FC236}">
                <a16:creationId xmlns:a16="http://schemas.microsoft.com/office/drawing/2014/main" xmlns="" id="{59474122-7182-9249-8C45-9212813B5F42}"/>
              </a:ext>
            </a:extLst>
          </p:cNvPr>
          <p:cNvSpPr txBox="1"/>
          <p:nvPr/>
        </p:nvSpPr>
        <p:spPr>
          <a:xfrm>
            <a:off x="1670794" y="2819599"/>
            <a:ext cx="3788217" cy="429028"/>
          </a:xfrm>
          <a:prstGeom prst="rect">
            <a:avLst/>
          </a:prstGeom>
          <a:noFill/>
        </p:spPr>
        <p:txBody>
          <a:bodyPr wrap="none" rtlCol="0">
            <a:spAutoFit/>
          </a:bodyPr>
          <a:lstStyle/>
          <a:p>
            <a:r>
              <a:rPr lang="en-US" altLang="zh-CN" sz="2188" b="1" dirty="0"/>
              <a:t>2.</a:t>
            </a:r>
            <a:r>
              <a:rPr lang="zh-CN" altLang="en-US" sz="2188" b="1" dirty="0"/>
              <a:t>促使古代世界帝国的崛起。</a:t>
            </a:r>
          </a:p>
        </p:txBody>
      </p:sp>
      <p:pic>
        <p:nvPicPr>
          <p:cNvPr id="6" name="图片 5">
            <a:extLst>
              <a:ext uri="{FF2B5EF4-FFF2-40B4-BE49-F238E27FC236}">
                <a16:creationId xmlns:a16="http://schemas.microsoft.com/office/drawing/2014/main" xmlns="" id="{0A2D4626-8858-2241-9B30-65FAB033BE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7" name="Triangle 201">
            <a:extLst>
              <a:ext uri="{FF2B5EF4-FFF2-40B4-BE49-F238E27FC236}">
                <a16:creationId xmlns:a16="http://schemas.microsoft.com/office/drawing/2014/main" xmlns="" id="{9AD324DD-9439-B649-A6CF-EA3C72CF5B61}"/>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40577569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4">
            <a:extLst>
              <a:ext uri="{FF2B5EF4-FFF2-40B4-BE49-F238E27FC236}">
                <a16:creationId xmlns:a16="http://schemas.microsoft.com/office/drawing/2014/main" xmlns="" id="{D92DBA8C-3DD9-5548-80A3-0CB7F1AA1C82}"/>
              </a:ext>
            </a:extLst>
          </p:cNvPr>
          <p:cNvCxnSpPr>
            <a:cxnSpLocks/>
          </p:cNvCxnSpPr>
          <p:nvPr/>
        </p:nvCxnSpPr>
        <p:spPr>
          <a:xfrm flipH="1">
            <a:off x="2372934" y="3374136"/>
            <a:ext cx="7294" cy="358169"/>
          </a:xfrm>
          <a:prstGeom prst="line">
            <a:avLst/>
          </a:prstGeom>
          <a:ln w="57150">
            <a:headEnd type="none" w="med" len="med"/>
            <a:tailEnd type="arrow" w="med" len="med"/>
          </a:ln>
        </p:spPr>
        <p:style>
          <a:lnRef idx="3">
            <a:schemeClr val="accent6"/>
          </a:lnRef>
          <a:fillRef idx="0">
            <a:schemeClr val="accent6"/>
          </a:fillRef>
          <a:effectRef idx="2">
            <a:schemeClr val="accent6"/>
          </a:effectRef>
          <a:fontRef idx="minor">
            <a:schemeClr val="tx1"/>
          </a:fontRef>
        </p:style>
      </p:cxnSp>
      <p:cxnSp>
        <p:nvCxnSpPr>
          <p:cNvPr id="7" name="直接箭头连接符 2">
            <a:extLst>
              <a:ext uri="{FF2B5EF4-FFF2-40B4-BE49-F238E27FC236}">
                <a16:creationId xmlns:a16="http://schemas.microsoft.com/office/drawing/2014/main" xmlns="" id="{C6F638BE-464F-E643-B777-E5CB09348E9A}"/>
              </a:ext>
            </a:extLst>
          </p:cNvPr>
          <p:cNvCxnSpPr>
            <a:cxnSpLocks/>
          </p:cNvCxnSpPr>
          <p:nvPr/>
        </p:nvCxnSpPr>
        <p:spPr>
          <a:xfrm>
            <a:off x="1435496" y="3724070"/>
            <a:ext cx="6930188" cy="0"/>
          </a:xfrm>
          <a:prstGeom prst="straightConnector1">
            <a:avLst/>
          </a:prstGeom>
          <a:ln w="57150">
            <a:headEnd type="none" w="med" len="med"/>
            <a:tailEnd type="arrow" w="med" len="med"/>
          </a:ln>
        </p:spPr>
        <p:style>
          <a:lnRef idx="3">
            <a:schemeClr val="accent6"/>
          </a:lnRef>
          <a:fillRef idx="0">
            <a:schemeClr val="accent6"/>
          </a:fillRef>
          <a:effectRef idx="2">
            <a:schemeClr val="accent6"/>
          </a:effectRef>
          <a:fontRef idx="minor">
            <a:schemeClr val="tx1"/>
          </a:fontRef>
        </p:style>
      </p:cxnSp>
      <p:sp>
        <p:nvSpPr>
          <p:cNvPr id="8" name="文本框 7">
            <a:extLst>
              <a:ext uri="{FF2B5EF4-FFF2-40B4-BE49-F238E27FC236}">
                <a16:creationId xmlns:a16="http://schemas.microsoft.com/office/drawing/2014/main" xmlns="" id="{6DE2F528-CCFD-B14A-84C0-1774EDF44D93}"/>
              </a:ext>
            </a:extLst>
          </p:cNvPr>
          <p:cNvSpPr txBox="1"/>
          <p:nvPr/>
        </p:nvSpPr>
        <p:spPr>
          <a:xfrm>
            <a:off x="3392355" y="3960106"/>
            <a:ext cx="2179102" cy="381002"/>
          </a:xfrm>
          <a:prstGeom prst="rect">
            <a:avLst/>
          </a:prstGeom>
          <a:noFill/>
        </p:spPr>
        <p:txBody>
          <a:bodyPr wrap="square" rtlCol="0">
            <a:spAutoFit/>
          </a:bodyPr>
          <a:lstStyle/>
          <a:p>
            <a:r>
              <a:rPr lang="zh-CN" altLang="en-US" sz="1876" dirty="0">
                <a:ln w="0"/>
                <a:effectLst>
                  <a:outerShdw blurRad="38100" dist="19050" dir="2700000" algn="tl" rotWithShape="0">
                    <a:schemeClr val="dk1">
                      <a:alpha val="40000"/>
                    </a:schemeClr>
                  </a:outerShdw>
                </a:effectLst>
              </a:rPr>
              <a:t>前</a:t>
            </a:r>
            <a:r>
              <a:rPr lang="en-US" altLang="zh-CN" sz="1876" dirty="0">
                <a:ln w="0"/>
                <a:effectLst>
                  <a:outerShdw blurRad="38100" dist="19050" dir="2700000" algn="tl" rotWithShape="0">
                    <a:schemeClr val="dk1">
                      <a:alpha val="40000"/>
                    </a:schemeClr>
                  </a:outerShdw>
                </a:effectLst>
              </a:rPr>
              <a:t>4</a:t>
            </a:r>
            <a:r>
              <a:rPr lang="zh-CN" altLang="en-US" sz="1876" dirty="0">
                <a:ln w="0"/>
                <a:effectLst>
                  <a:outerShdw blurRad="38100" dist="19050" dir="2700000" algn="tl" rotWithShape="0">
                    <a:schemeClr val="dk1">
                      <a:alpha val="40000"/>
                    </a:schemeClr>
                  </a:outerShdw>
                </a:effectLst>
              </a:rPr>
              <a:t>世纪末</a:t>
            </a:r>
          </a:p>
        </p:txBody>
      </p:sp>
      <p:sp>
        <p:nvSpPr>
          <p:cNvPr id="10" name="文本框 9">
            <a:extLst>
              <a:ext uri="{FF2B5EF4-FFF2-40B4-BE49-F238E27FC236}">
                <a16:creationId xmlns:a16="http://schemas.microsoft.com/office/drawing/2014/main" xmlns="" id="{C95E5E21-5851-3F47-8AFD-5C02FF48A99F}"/>
              </a:ext>
            </a:extLst>
          </p:cNvPr>
          <p:cNvSpPr txBox="1"/>
          <p:nvPr/>
        </p:nvSpPr>
        <p:spPr>
          <a:xfrm>
            <a:off x="6311153" y="3958414"/>
            <a:ext cx="1132063" cy="381002"/>
          </a:xfrm>
          <a:prstGeom prst="rect">
            <a:avLst/>
          </a:prstGeom>
          <a:noFill/>
        </p:spPr>
        <p:txBody>
          <a:bodyPr wrap="square" rtlCol="0">
            <a:spAutoFit/>
          </a:bodyPr>
          <a:lstStyle/>
          <a:p>
            <a:pPr algn="ctr"/>
            <a:r>
              <a:rPr lang="zh-CN" altLang="en-US" sz="1876" dirty="0">
                <a:ln w="0"/>
                <a:effectLst>
                  <a:outerShdw blurRad="38100" dist="19050" dir="2700000" algn="tl" rotWithShape="0">
                    <a:schemeClr val="dk1">
                      <a:alpha val="40000"/>
                    </a:schemeClr>
                  </a:outerShdw>
                </a:effectLst>
              </a:rPr>
              <a:t>前</a:t>
            </a:r>
            <a:r>
              <a:rPr lang="en-US" altLang="zh-CN" sz="1876" dirty="0">
                <a:ln w="0"/>
                <a:effectLst>
                  <a:outerShdw blurRad="38100" dist="19050" dir="2700000" algn="tl" rotWithShape="0">
                    <a:schemeClr val="dk1">
                      <a:alpha val="40000"/>
                    </a:schemeClr>
                  </a:outerShdw>
                </a:effectLst>
              </a:rPr>
              <a:t>27</a:t>
            </a:r>
            <a:r>
              <a:rPr lang="zh-CN" altLang="en-US" sz="1876" dirty="0">
                <a:ln w="0"/>
                <a:effectLst>
                  <a:outerShdw blurRad="38100" dist="19050" dir="2700000" algn="tl" rotWithShape="0">
                    <a:schemeClr val="dk1">
                      <a:alpha val="40000"/>
                    </a:schemeClr>
                  </a:outerShdw>
                </a:effectLst>
              </a:rPr>
              <a:t>年</a:t>
            </a:r>
          </a:p>
        </p:txBody>
      </p:sp>
      <p:sp>
        <p:nvSpPr>
          <p:cNvPr id="11" name="文本框 10">
            <a:extLst>
              <a:ext uri="{FF2B5EF4-FFF2-40B4-BE49-F238E27FC236}">
                <a16:creationId xmlns:a16="http://schemas.microsoft.com/office/drawing/2014/main" xmlns="" id="{AA225C6E-CB3F-8B41-B5E7-B912A185FA40}"/>
              </a:ext>
            </a:extLst>
          </p:cNvPr>
          <p:cNvSpPr txBox="1"/>
          <p:nvPr/>
        </p:nvSpPr>
        <p:spPr>
          <a:xfrm>
            <a:off x="2095470" y="1952336"/>
            <a:ext cx="569515" cy="1743071"/>
          </a:xfrm>
          <a:prstGeom prst="rect">
            <a:avLst/>
          </a:prstGeom>
          <a:noFill/>
        </p:spPr>
        <p:txBody>
          <a:bodyPr vert="eaVert" wrap="square" rtlCol="0">
            <a:spAutoFit/>
          </a:bodyPr>
          <a:lstStyle/>
          <a:p>
            <a:r>
              <a:rPr lang="zh-CN" altLang="en-US" sz="2501" dirty="0">
                <a:ln w="0"/>
                <a:effectLst>
                  <a:outerShdw blurRad="38100" dist="19050" dir="2700000" algn="tl" rotWithShape="0">
                    <a:schemeClr val="dk1">
                      <a:alpha val="40000"/>
                    </a:schemeClr>
                  </a:outerShdw>
                </a:effectLst>
              </a:rPr>
              <a:t>波斯帝国</a:t>
            </a:r>
          </a:p>
        </p:txBody>
      </p:sp>
      <p:sp>
        <p:nvSpPr>
          <p:cNvPr id="12" name="文本框 11">
            <a:extLst>
              <a:ext uri="{FF2B5EF4-FFF2-40B4-BE49-F238E27FC236}">
                <a16:creationId xmlns:a16="http://schemas.microsoft.com/office/drawing/2014/main" xmlns="" id="{4BB393B6-A46E-9248-A952-119944168C1F}"/>
              </a:ext>
            </a:extLst>
          </p:cNvPr>
          <p:cNvSpPr txBox="1"/>
          <p:nvPr/>
        </p:nvSpPr>
        <p:spPr>
          <a:xfrm>
            <a:off x="3699856" y="1324136"/>
            <a:ext cx="569515" cy="2252968"/>
          </a:xfrm>
          <a:prstGeom prst="rect">
            <a:avLst/>
          </a:prstGeom>
          <a:noFill/>
        </p:spPr>
        <p:txBody>
          <a:bodyPr vert="eaVert" wrap="square" rtlCol="0">
            <a:spAutoFit/>
          </a:bodyPr>
          <a:lstStyle/>
          <a:p>
            <a:r>
              <a:rPr lang="zh-CN" altLang="en-US" sz="2501" dirty="0">
                <a:ln w="0"/>
                <a:effectLst>
                  <a:outerShdw blurRad="38100" dist="19050" dir="2700000" algn="tl" rotWithShape="0">
                    <a:schemeClr val="dk1">
                      <a:alpha val="40000"/>
                    </a:schemeClr>
                  </a:outerShdw>
                </a:effectLst>
              </a:rPr>
              <a:t>亚历山大帝国</a:t>
            </a:r>
          </a:p>
        </p:txBody>
      </p:sp>
      <p:sp>
        <p:nvSpPr>
          <p:cNvPr id="13" name="文本框 12">
            <a:extLst>
              <a:ext uri="{FF2B5EF4-FFF2-40B4-BE49-F238E27FC236}">
                <a16:creationId xmlns:a16="http://schemas.microsoft.com/office/drawing/2014/main" xmlns="" id="{EC8CBA0E-7CB8-E04E-8A53-31CFD170AFDA}"/>
              </a:ext>
            </a:extLst>
          </p:cNvPr>
          <p:cNvSpPr txBox="1"/>
          <p:nvPr/>
        </p:nvSpPr>
        <p:spPr>
          <a:xfrm>
            <a:off x="6581170" y="1934640"/>
            <a:ext cx="569515" cy="1499736"/>
          </a:xfrm>
          <a:prstGeom prst="rect">
            <a:avLst/>
          </a:prstGeom>
          <a:noFill/>
        </p:spPr>
        <p:txBody>
          <a:bodyPr vert="eaVert" wrap="square" rtlCol="0">
            <a:spAutoFit/>
          </a:bodyPr>
          <a:lstStyle/>
          <a:p>
            <a:r>
              <a:rPr lang="zh-CN" altLang="en-US" sz="2501" dirty="0">
                <a:ln w="0"/>
                <a:effectLst>
                  <a:outerShdw blurRad="38100" dist="19050" dir="2700000" algn="tl" rotWithShape="0">
                    <a:schemeClr val="dk1">
                      <a:alpha val="40000"/>
                    </a:schemeClr>
                  </a:outerShdw>
                </a:effectLst>
              </a:rPr>
              <a:t>罗马帝国</a:t>
            </a:r>
          </a:p>
        </p:txBody>
      </p:sp>
      <p:sp>
        <p:nvSpPr>
          <p:cNvPr id="14" name="文本框 13">
            <a:extLst>
              <a:ext uri="{FF2B5EF4-FFF2-40B4-BE49-F238E27FC236}">
                <a16:creationId xmlns:a16="http://schemas.microsoft.com/office/drawing/2014/main" xmlns="" id="{75A7164B-1D18-9D40-A98E-71F692DF9D2D}"/>
              </a:ext>
            </a:extLst>
          </p:cNvPr>
          <p:cNvSpPr txBox="1"/>
          <p:nvPr/>
        </p:nvSpPr>
        <p:spPr>
          <a:xfrm>
            <a:off x="1825269" y="3958414"/>
            <a:ext cx="1621950" cy="381002"/>
          </a:xfrm>
          <a:prstGeom prst="rect">
            <a:avLst/>
          </a:prstGeom>
          <a:noFill/>
        </p:spPr>
        <p:txBody>
          <a:bodyPr wrap="square" rtlCol="0">
            <a:spAutoFit/>
          </a:bodyPr>
          <a:lstStyle/>
          <a:p>
            <a:r>
              <a:rPr lang="zh-CN" altLang="en-US" sz="1876" dirty="0">
                <a:ln w="0"/>
                <a:effectLst>
                  <a:outerShdw blurRad="38100" dist="19050" dir="2700000" algn="tl" rotWithShape="0">
                    <a:schemeClr val="dk1">
                      <a:alpha val="40000"/>
                    </a:schemeClr>
                  </a:outerShdw>
                </a:effectLst>
              </a:rPr>
              <a:t>前</a:t>
            </a:r>
            <a:r>
              <a:rPr lang="en-US" altLang="zh-CN" sz="1876" dirty="0">
                <a:ln w="0"/>
                <a:effectLst>
                  <a:outerShdw blurRad="38100" dist="19050" dir="2700000" algn="tl" rotWithShape="0">
                    <a:schemeClr val="dk1">
                      <a:alpha val="40000"/>
                    </a:schemeClr>
                  </a:outerShdw>
                </a:effectLst>
              </a:rPr>
              <a:t>6</a:t>
            </a:r>
            <a:r>
              <a:rPr lang="zh-CN" altLang="en-US" sz="1876" dirty="0">
                <a:ln w="0"/>
                <a:effectLst>
                  <a:outerShdw blurRad="38100" dist="19050" dir="2700000" algn="tl" rotWithShape="0">
                    <a:schemeClr val="dk1">
                      <a:alpha val="40000"/>
                    </a:schemeClr>
                  </a:outerShdw>
                </a:effectLst>
              </a:rPr>
              <a:t>世纪</a:t>
            </a:r>
          </a:p>
        </p:txBody>
      </p:sp>
      <p:sp>
        <p:nvSpPr>
          <p:cNvPr id="15" name="文本框 14">
            <a:extLst>
              <a:ext uri="{FF2B5EF4-FFF2-40B4-BE49-F238E27FC236}">
                <a16:creationId xmlns:a16="http://schemas.microsoft.com/office/drawing/2014/main" xmlns="" id="{A7248B3D-9F4E-244E-81AB-9707DB25C835}"/>
              </a:ext>
            </a:extLst>
          </p:cNvPr>
          <p:cNvSpPr txBox="1"/>
          <p:nvPr/>
        </p:nvSpPr>
        <p:spPr>
          <a:xfrm>
            <a:off x="2544963" y="392279"/>
            <a:ext cx="4486611" cy="830997"/>
          </a:xfrm>
          <a:prstGeom prst="rect">
            <a:avLst/>
          </a:prstGeom>
          <a:noFill/>
        </p:spPr>
        <p:txBody>
          <a:bodyPr wrap="square" rtlCol="0">
            <a:spAutoFit/>
          </a:bodyPr>
          <a:lstStyle/>
          <a:p>
            <a:pPr algn="ctr"/>
            <a:r>
              <a:rPr lang="zh-CN" alt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古代世界的帝国</a:t>
            </a:r>
          </a:p>
        </p:txBody>
      </p:sp>
      <p:pic>
        <p:nvPicPr>
          <p:cNvPr id="21" name="图片 20">
            <a:extLst>
              <a:ext uri="{FF2B5EF4-FFF2-40B4-BE49-F238E27FC236}">
                <a16:creationId xmlns:a16="http://schemas.microsoft.com/office/drawing/2014/main" xmlns="" id="{37BB0029-8153-4F40-9547-8489473751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22" name="Triangle 201">
            <a:extLst>
              <a:ext uri="{FF2B5EF4-FFF2-40B4-BE49-F238E27FC236}">
                <a16:creationId xmlns:a16="http://schemas.microsoft.com/office/drawing/2014/main" xmlns="" id="{58ED0214-830E-1541-ADA8-8809DC8856AF}"/>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cxnSp>
        <p:nvCxnSpPr>
          <p:cNvPr id="27" name="直接连接符 4">
            <a:extLst>
              <a:ext uri="{FF2B5EF4-FFF2-40B4-BE49-F238E27FC236}">
                <a16:creationId xmlns:a16="http://schemas.microsoft.com/office/drawing/2014/main" xmlns="" id="{37DFA4D7-4564-594A-991B-100FF89584AA}"/>
              </a:ext>
            </a:extLst>
          </p:cNvPr>
          <p:cNvCxnSpPr>
            <a:cxnSpLocks/>
          </p:cNvCxnSpPr>
          <p:nvPr/>
        </p:nvCxnSpPr>
        <p:spPr>
          <a:xfrm flipH="1">
            <a:off x="3984613" y="3385980"/>
            <a:ext cx="7294" cy="358169"/>
          </a:xfrm>
          <a:prstGeom prst="line">
            <a:avLst/>
          </a:prstGeom>
          <a:ln w="57150">
            <a:headEnd type="none" w="med" len="med"/>
            <a:tailEnd type="arrow" w="med" len="med"/>
          </a:ln>
        </p:spPr>
        <p:style>
          <a:lnRef idx="3">
            <a:schemeClr val="accent6"/>
          </a:lnRef>
          <a:fillRef idx="0">
            <a:schemeClr val="accent6"/>
          </a:fillRef>
          <a:effectRef idx="2">
            <a:schemeClr val="accent6"/>
          </a:effectRef>
          <a:fontRef idx="minor">
            <a:schemeClr val="tx1"/>
          </a:fontRef>
        </p:style>
      </p:cxnSp>
      <p:cxnSp>
        <p:nvCxnSpPr>
          <p:cNvPr id="28" name="直接连接符 4">
            <a:extLst>
              <a:ext uri="{FF2B5EF4-FFF2-40B4-BE49-F238E27FC236}">
                <a16:creationId xmlns:a16="http://schemas.microsoft.com/office/drawing/2014/main" xmlns="" id="{4E4D9AD2-00C3-BE4E-B452-2760F469C53D}"/>
              </a:ext>
            </a:extLst>
          </p:cNvPr>
          <p:cNvCxnSpPr>
            <a:cxnSpLocks/>
          </p:cNvCxnSpPr>
          <p:nvPr/>
        </p:nvCxnSpPr>
        <p:spPr>
          <a:xfrm flipH="1">
            <a:off x="6878996" y="3354967"/>
            <a:ext cx="7294" cy="358169"/>
          </a:xfrm>
          <a:prstGeom prst="line">
            <a:avLst/>
          </a:prstGeom>
          <a:ln w="57150">
            <a:headEnd type="none" w="med" len="med"/>
            <a:tailEnd type="arrow"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0690447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5">
            <a:extLst>
              <a:ext uri="{FF2B5EF4-FFF2-40B4-BE49-F238E27FC236}">
                <a16:creationId xmlns:a16="http://schemas.microsoft.com/office/drawing/2014/main" xmlns="" id="{ADDE2ED3-8A7C-554A-A5C1-41BFE0A9A152}"/>
              </a:ext>
            </a:extLst>
          </p:cNvPr>
          <p:cNvSpPr txBox="1"/>
          <p:nvPr/>
        </p:nvSpPr>
        <p:spPr>
          <a:xfrm>
            <a:off x="1856962" y="234600"/>
            <a:ext cx="5862614" cy="523220"/>
          </a:xfrm>
          <a:prstGeom prst="rect">
            <a:avLst/>
          </a:prstGeom>
          <a:noFill/>
        </p:spPr>
        <p:txBody>
          <a:bodyPr wrap="square" rtlCol="0">
            <a:spAutoFit/>
          </a:bodyPr>
          <a:lstStyle/>
          <a:p>
            <a:pPr algn="ctr"/>
            <a:r>
              <a:rPr lang="zh-CN" altLang="en-US" sz="2800" b="1" dirty="0"/>
              <a:t>古代世界三大帝国的统治概况</a:t>
            </a:r>
          </a:p>
        </p:txBody>
      </p:sp>
      <p:graphicFrame>
        <p:nvGraphicFramePr>
          <p:cNvPr id="4" name="表格 2">
            <a:extLst>
              <a:ext uri="{FF2B5EF4-FFF2-40B4-BE49-F238E27FC236}">
                <a16:creationId xmlns:a16="http://schemas.microsoft.com/office/drawing/2014/main" xmlns="" id="{062155E5-CDAD-FA45-991E-DBE22DD8E251}"/>
              </a:ext>
            </a:extLst>
          </p:cNvPr>
          <p:cNvGraphicFramePr>
            <a:graphicFrameLocks noGrp="1"/>
          </p:cNvGraphicFramePr>
          <p:nvPr>
            <p:extLst>
              <p:ext uri="{D42A27DB-BD31-4B8C-83A1-F6EECF244321}">
                <p14:modId xmlns:p14="http://schemas.microsoft.com/office/powerpoint/2010/main" val="229628156"/>
              </p:ext>
            </p:extLst>
          </p:nvPr>
        </p:nvGraphicFramePr>
        <p:xfrm>
          <a:off x="579863" y="795871"/>
          <a:ext cx="8552986" cy="4304185"/>
        </p:xfrm>
        <a:graphic>
          <a:graphicData uri="http://schemas.openxmlformats.org/drawingml/2006/table">
            <a:tbl>
              <a:tblPr firstRow="1" bandRow="1">
                <a:tableStyleId>{16D9F66E-5EB9-4882-86FB-DCBF35E3C3E4}</a:tableStyleId>
              </a:tblPr>
              <a:tblGrid>
                <a:gridCol w="847493">
                  <a:extLst>
                    <a:ext uri="{9D8B030D-6E8A-4147-A177-3AD203B41FA5}">
                      <a16:colId xmlns:a16="http://schemas.microsoft.com/office/drawing/2014/main" xmlns="" val="1941877545"/>
                    </a:ext>
                  </a:extLst>
                </a:gridCol>
                <a:gridCol w="2467322">
                  <a:extLst>
                    <a:ext uri="{9D8B030D-6E8A-4147-A177-3AD203B41FA5}">
                      <a16:colId xmlns:a16="http://schemas.microsoft.com/office/drawing/2014/main" xmlns="" val="974943721"/>
                    </a:ext>
                  </a:extLst>
                </a:gridCol>
                <a:gridCol w="2687122">
                  <a:extLst>
                    <a:ext uri="{9D8B030D-6E8A-4147-A177-3AD203B41FA5}">
                      <a16:colId xmlns:a16="http://schemas.microsoft.com/office/drawing/2014/main" xmlns="" val="1265932203"/>
                    </a:ext>
                  </a:extLst>
                </a:gridCol>
                <a:gridCol w="2551049">
                  <a:extLst>
                    <a:ext uri="{9D8B030D-6E8A-4147-A177-3AD203B41FA5}">
                      <a16:colId xmlns:a16="http://schemas.microsoft.com/office/drawing/2014/main" xmlns="" val="3040766906"/>
                    </a:ext>
                  </a:extLst>
                </a:gridCol>
              </a:tblGrid>
              <a:tr h="609183">
                <a:tc>
                  <a:txBody>
                    <a:bodyPr/>
                    <a:lstStyle/>
                    <a:p>
                      <a:pPr algn="ctr">
                        <a:lnSpc>
                          <a:spcPct val="100000"/>
                        </a:lnSpc>
                      </a:pPr>
                      <a:r>
                        <a:rPr lang="zh-CN" altLang="en-US" sz="1900" dirty="0"/>
                        <a:t>古代帝国</a:t>
                      </a:r>
                      <a:endParaRPr lang="zh-CN" altLang="en-US" sz="1900" dirty="0">
                        <a:solidFill>
                          <a:srgbClr val="0000FF"/>
                        </a:solidFill>
                        <a:latin typeface="微软雅黑" panose="020B0503020204020204" pitchFamily="34" charset="-122"/>
                        <a:ea typeface="微软雅黑" panose="020B0503020204020204" pitchFamily="34" charset="-122"/>
                      </a:endParaRPr>
                    </a:p>
                  </a:txBody>
                  <a:tcPr marL="71473" marR="71473" marT="35737" marB="35737" anchor="ctr"/>
                </a:tc>
                <a:tc>
                  <a:txBody>
                    <a:bodyPr/>
                    <a:lstStyle/>
                    <a:p>
                      <a:pPr algn="ctr">
                        <a:lnSpc>
                          <a:spcPct val="100000"/>
                        </a:lnSpc>
                      </a:pPr>
                      <a:r>
                        <a:rPr lang="zh-CN" altLang="en-US" sz="1900" dirty="0">
                          <a:effectLst>
                            <a:outerShdw blurRad="38100" dist="38100" dir="2700000" algn="tl">
                              <a:srgbClr val="000000">
                                <a:alpha val="43137"/>
                              </a:srgbClr>
                            </a:outerShdw>
                          </a:effectLst>
                        </a:rPr>
                        <a:t>波斯帝国</a:t>
                      </a:r>
                      <a:endParaRPr lang="zh-CN" altLang="en-US" sz="19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marL="71473" marR="71473" marT="35737" marB="35737" anchor="ctr"/>
                </a:tc>
                <a:tc>
                  <a:txBody>
                    <a:bodyPr/>
                    <a:lstStyle/>
                    <a:p>
                      <a:pPr algn="ctr">
                        <a:lnSpc>
                          <a:spcPct val="100000"/>
                        </a:lnSpc>
                      </a:pPr>
                      <a:r>
                        <a:rPr lang="zh-CN" altLang="en-US" sz="1900" dirty="0">
                          <a:effectLst>
                            <a:outerShdw blurRad="38100" dist="38100" dir="2700000" algn="tl">
                              <a:srgbClr val="000000">
                                <a:alpha val="43137"/>
                              </a:srgbClr>
                            </a:outerShdw>
                          </a:effectLst>
                        </a:rPr>
                        <a:t>亚历山大帝国</a:t>
                      </a:r>
                      <a:endParaRPr lang="zh-CN" altLang="en-US" sz="19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marL="71473" marR="71473" marT="35737" marB="35737" anchor="ctr"/>
                </a:tc>
                <a:tc>
                  <a:txBody>
                    <a:bodyPr/>
                    <a:lstStyle/>
                    <a:p>
                      <a:pPr algn="ctr">
                        <a:lnSpc>
                          <a:spcPct val="100000"/>
                        </a:lnSpc>
                      </a:pPr>
                      <a:r>
                        <a:rPr lang="zh-CN" altLang="en-US" sz="1900" dirty="0">
                          <a:effectLst>
                            <a:outerShdw blurRad="38100" dist="38100" dir="2700000" algn="tl">
                              <a:srgbClr val="000000">
                                <a:alpha val="43137"/>
                              </a:srgbClr>
                            </a:outerShdw>
                          </a:effectLst>
                        </a:rPr>
                        <a:t>罗马帝国</a:t>
                      </a:r>
                      <a:endParaRPr lang="zh-CN" altLang="en-US" sz="19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marL="71473" marR="71473" marT="35737" marB="35737" anchor="ctr"/>
                </a:tc>
                <a:extLst>
                  <a:ext uri="{0D108BD9-81ED-4DB2-BD59-A6C34878D82A}">
                    <a16:rowId xmlns:a16="http://schemas.microsoft.com/office/drawing/2014/main" xmlns="" val="2937511567"/>
                  </a:ext>
                </a:extLst>
              </a:tr>
              <a:tr h="460394">
                <a:tc>
                  <a:txBody>
                    <a:bodyPr/>
                    <a:lstStyle/>
                    <a:p>
                      <a:pPr algn="ctr">
                        <a:lnSpc>
                          <a:spcPct val="100000"/>
                        </a:lnSpc>
                      </a:pPr>
                      <a:r>
                        <a:rPr lang="zh-CN" altLang="en-US" sz="1900" dirty="0">
                          <a:effectLst>
                            <a:outerShdw blurRad="38100" dist="38100" dir="2700000" algn="tl">
                              <a:srgbClr val="000000">
                                <a:alpha val="43137"/>
                              </a:srgbClr>
                            </a:outerShdw>
                          </a:effectLst>
                        </a:rPr>
                        <a:t>时间</a:t>
                      </a:r>
                      <a:endParaRPr lang="zh-CN" altLang="en-US" sz="1900" b="1" dirty="0">
                        <a:solidFill>
                          <a:srgbClr val="0000FF"/>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txBody>
                  <a:tcPr marL="71473" marR="71473" marT="35737" marB="35737"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2000" b="1" kern="1200" dirty="0">
                          <a:solidFill>
                            <a:schemeClr val="tx1"/>
                          </a:solidFill>
                          <a:latin typeface="华文楷体" pitchFamily="2" charset="-122"/>
                          <a:ea typeface="华文楷体" pitchFamily="2" charset="-122"/>
                          <a:cs typeface="+mn-cs"/>
                        </a:rPr>
                        <a:t>公元前</a:t>
                      </a:r>
                      <a:r>
                        <a:rPr lang="en-US" altLang="zh-CN" sz="2000" b="1" kern="1200" dirty="0">
                          <a:solidFill>
                            <a:schemeClr val="tx1"/>
                          </a:solidFill>
                          <a:latin typeface="华文楷体" pitchFamily="2" charset="-122"/>
                          <a:ea typeface="华文楷体" pitchFamily="2" charset="-122"/>
                          <a:cs typeface="+mn-cs"/>
                        </a:rPr>
                        <a:t>6--</a:t>
                      </a:r>
                      <a:r>
                        <a:rPr lang="zh-CN" altLang="en-US" sz="2000" b="1" kern="1200" dirty="0">
                          <a:solidFill>
                            <a:schemeClr val="tx1"/>
                          </a:solidFill>
                          <a:latin typeface="华文楷体" pitchFamily="2" charset="-122"/>
                          <a:ea typeface="华文楷体" pitchFamily="2" charset="-122"/>
                          <a:cs typeface="+mn-cs"/>
                        </a:rPr>
                        <a:t>前</a:t>
                      </a:r>
                      <a:r>
                        <a:rPr lang="en-US" altLang="zh-CN" sz="2000" b="1" kern="1200" dirty="0">
                          <a:solidFill>
                            <a:schemeClr val="tx1"/>
                          </a:solidFill>
                          <a:latin typeface="华文楷体" pitchFamily="2" charset="-122"/>
                          <a:ea typeface="华文楷体" pitchFamily="2" charset="-122"/>
                          <a:cs typeface="+mn-cs"/>
                        </a:rPr>
                        <a:t>4</a:t>
                      </a:r>
                      <a:r>
                        <a:rPr lang="zh-CN" altLang="en-US" sz="2000" b="1" kern="1200" dirty="0">
                          <a:solidFill>
                            <a:schemeClr val="tx1"/>
                          </a:solidFill>
                          <a:latin typeface="华文楷体" pitchFamily="2" charset="-122"/>
                          <a:ea typeface="华文楷体" pitchFamily="2" charset="-122"/>
                          <a:cs typeface="+mn-cs"/>
                        </a:rPr>
                        <a:t>世纪末</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2000" b="1" dirty="0">
                          <a:latin typeface="华文楷体" pitchFamily="2" charset="-122"/>
                          <a:ea typeface="华文楷体" pitchFamily="2" charset="-122"/>
                        </a:rPr>
                        <a:t>公元前</a:t>
                      </a:r>
                      <a:r>
                        <a:rPr lang="en-US" altLang="zh-CN" sz="2000" b="1" dirty="0">
                          <a:latin typeface="华文楷体" pitchFamily="2" charset="-122"/>
                          <a:ea typeface="华文楷体" pitchFamily="2" charset="-122"/>
                        </a:rPr>
                        <a:t>334</a:t>
                      </a:r>
                      <a:r>
                        <a:rPr lang="zh-CN" altLang="en-US" sz="2000" b="1" dirty="0">
                          <a:latin typeface="华文楷体" pitchFamily="2" charset="-122"/>
                          <a:ea typeface="华文楷体" pitchFamily="2" charset="-122"/>
                        </a:rPr>
                        <a:t>年</a:t>
                      </a:r>
                      <a:r>
                        <a:rPr lang="en-US" altLang="zh-CN" sz="2000" b="1" dirty="0">
                          <a:latin typeface="华文楷体" pitchFamily="2" charset="-122"/>
                          <a:ea typeface="华文楷体" pitchFamily="2" charset="-122"/>
                        </a:rPr>
                        <a:t>--</a:t>
                      </a:r>
                      <a:r>
                        <a:rPr lang="zh-CN" altLang="en-US" sz="2000" b="1" dirty="0">
                          <a:latin typeface="华文楷体" pitchFamily="2" charset="-122"/>
                          <a:ea typeface="华文楷体" pitchFamily="2" charset="-122"/>
                        </a:rPr>
                        <a:t>前</a:t>
                      </a:r>
                      <a:r>
                        <a:rPr lang="en-US" altLang="zh-CN" sz="2000" b="1" dirty="0">
                          <a:latin typeface="华文楷体" pitchFamily="2" charset="-122"/>
                          <a:ea typeface="华文楷体" pitchFamily="2" charset="-122"/>
                        </a:rPr>
                        <a:t>323</a:t>
                      </a:r>
                      <a:r>
                        <a:rPr lang="zh-CN" altLang="en-US" sz="2000" b="1" dirty="0">
                          <a:latin typeface="华文楷体" pitchFamily="2" charset="-122"/>
                          <a:ea typeface="华文楷体" pitchFamily="2" charset="-122"/>
                        </a:rPr>
                        <a:t>年</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2000" b="1" dirty="0">
                          <a:latin typeface="华文楷体" pitchFamily="2" charset="-122"/>
                          <a:ea typeface="华文楷体" pitchFamily="2" charset="-122"/>
                        </a:rPr>
                        <a:t>公元前</a:t>
                      </a:r>
                      <a:r>
                        <a:rPr lang="en-US" altLang="zh-CN" sz="2000" b="1" dirty="0">
                          <a:latin typeface="华文楷体" pitchFamily="2" charset="-122"/>
                          <a:ea typeface="华文楷体" pitchFamily="2" charset="-122"/>
                        </a:rPr>
                        <a:t>27</a:t>
                      </a:r>
                      <a:r>
                        <a:rPr lang="zh-CN" altLang="en-US" sz="2000" b="1" dirty="0">
                          <a:latin typeface="华文楷体" pitchFamily="2" charset="-122"/>
                          <a:ea typeface="华文楷体" pitchFamily="2" charset="-122"/>
                        </a:rPr>
                        <a:t>年</a:t>
                      </a:r>
                      <a:r>
                        <a:rPr lang="en-US" altLang="zh-CN" sz="2000" b="1" dirty="0">
                          <a:latin typeface="华文楷体" pitchFamily="2" charset="-122"/>
                          <a:ea typeface="华文楷体" pitchFamily="2" charset="-122"/>
                        </a:rPr>
                        <a:t>—476</a:t>
                      </a:r>
                      <a:r>
                        <a:rPr lang="zh-CN" altLang="en-US" sz="2000" b="1" dirty="0">
                          <a:latin typeface="华文楷体" pitchFamily="2" charset="-122"/>
                          <a:ea typeface="华文楷体" pitchFamily="2" charset="-122"/>
                        </a:rPr>
                        <a:t>年</a:t>
                      </a:r>
                      <a:endParaRPr lang="en-US" altLang="zh-CN" sz="2000" b="1" dirty="0">
                        <a:latin typeface="华文楷体" pitchFamily="2" charset="-122"/>
                        <a:ea typeface="华文楷体" pitchFamily="2" charset="-122"/>
                      </a:endParaRPr>
                    </a:p>
                  </a:txBody>
                  <a:tcPr horzOverflow="overflow"/>
                </a:tc>
                <a:extLst>
                  <a:ext uri="{0D108BD9-81ED-4DB2-BD59-A6C34878D82A}">
                    <a16:rowId xmlns:a16="http://schemas.microsoft.com/office/drawing/2014/main" xmlns="" val="2553373247"/>
                  </a:ext>
                </a:extLst>
              </a:tr>
              <a:tr h="1577757">
                <a:tc>
                  <a:txBody>
                    <a:bodyPr/>
                    <a:lstStyle/>
                    <a:p>
                      <a:pPr algn="ctr">
                        <a:lnSpc>
                          <a:spcPct val="100000"/>
                        </a:lnSpc>
                      </a:pPr>
                      <a:r>
                        <a:rPr lang="zh-CN" altLang="en-US" sz="1900" dirty="0">
                          <a:effectLst>
                            <a:outerShdw blurRad="38100" dist="38100" dir="2700000" algn="tl">
                              <a:srgbClr val="000000">
                                <a:alpha val="43137"/>
                              </a:srgbClr>
                            </a:outerShdw>
                          </a:effectLst>
                        </a:rPr>
                        <a:t>统治概况</a:t>
                      </a:r>
                      <a:endParaRPr lang="zh-CN" altLang="en-US" sz="1900" b="1" dirty="0">
                        <a:solidFill>
                          <a:srgbClr val="0000FF"/>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txBody>
                  <a:tcPr marL="71473" marR="71473" marT="35737" marB="35737" anchor="ctr"/>
                </a:tc>
                <a:tc>
                  <a:txBody>
                    <a:bodyPr/>
                    <a:lstStyle/>
                    <a:p>
                      <a:pPr algn="ctr">
                        <a:lnSpc>
                          <a:spcPct val="100000"/>
                        </a:lnSpc>
                      </a:pPr>
                      <a:endParaRPr lang="zh-CN" altLang="en-US" sz="1900" dirty="0">
                        <a:latin typeface="微软雅黑" panose="020B0503020204020204" pitchFamily="34" charset="-122"/>
                        <a:ea typeface="微软雅黑" panose="020B0503020204020204" pitchFamily="34" charset="-122"/>
                      </a:endParaRPr>
                    </a:p>
                  </a:txBody>
                  <a:tcPr marL="71473" marR="71473" marT="35737" marB="35737" anchor="ctr"/>
                </a:tc>
                <a:tc>
                  <a:txBody>
                    <a:bodyPr/>
                    <a:lstStyle/>
                    <a:p>
                      <a:pPr algn="ctr">
                        <a:lnSpc>
                          <a:spcPct val="100000"/>
                        </a:lnSpc>
                      </a:pPr>
                      <a:endParaRPr lang="zh-CN" altLang="en-US" sz="1900" dirty="0">
                        <a:latin typeface="微软雅黑" panose="020B0503020204020204" pitchFamily="34" charset="-122"/>
                        <a:ea typeface="微软雅黑" panose="020B0503020204020204" pitchFamily="34" charset="-122"/>
                      </a:endParaRPr>
                    </a:p>
                  </a:txBody>
                  <a:tcPr marL="71473" marR="71473" marT="35737" marB="35737" anchor="ctr"/>
                </a:tc>
                <a:tc>
                  <a:txBody>
                    <a:bodyPr/>
                    <a:lstStyle/>
                    <a:p>
                      <a:pPr algn="ctr">
                        <a:lnSpc>
                          <a:spcPct val="100000"/>
                        </a:lnSpc>
                      </a:pPr>
                      <a:endParaRPr lang="zh-CN" altLang="en-US" sz="1900" dirty="0">
                        <a:latin typeface="微软雅黑" panose="020B0503020204020204" pitchFamily="34" charset="-122"/>
                        <a:ea typeface="微软雅黑" panose="020B0503020204020204" pitchFamily="34" charset="-122"/>
                      </a:endParaRPr>
                    </a:p>
                  </a:txBody>
                  <a:tcPr marL="71473" marR="71473" marT="35737" marB="35737" anchor="ctr"/>
                </a:tc>
                <a:extLst>
                  <a:ext uri="{0D108BD9-81ED-4DB2-BD59-A6C34878D82A}">
                    <a16:rowId xmlns:a16="http://schemas.microsoft.com/office/drawing/2014/main" xmlns="" val="3829382860"/>
                  </a:ext>
                </a:extLst>
              </a:tr>
              <a:tr h="1017368">
                <a:tc>
                  <a:txBody>
                    <a:bodyPr/>
                    <a:lstStyle/>
                    <a:p>
                      <a:pPr algn="ctr">
                        <a:lnSpc>
                          <a:spcPct val="100000"/>
                        </a:lnSpc>
                      </a:pPr>
                      <a:r>
                        <a:rPr lang="zh-CN" altLang="en-US" sz="1900" dirty="0">
                          <a:effectLst>
                            <a:outerShdw blurRad="38100" dist="38100" dir="2700000" algn="tl">
                              <a:srgbClr val="000000">
                                <a:alpha val="43137"/>
                              </a:srgbClr>
                            </a:outerShdw>
                          </a:effectLst>
                        </a:rPr>
                        <a:t>疆域</a:t>
                      </a:r>
                      <a:endParaRPr lang="zh-CN" altLang="en-US" sz="1900" b="1" dirty="0">
                        <a:solidFill>
                          <a:srgbClr val="0000FF"/>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txBody>
                  <a:tcPr marL="71473" marR="71473" marT="35737" marB="35737"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000" b="1" kern="1200" dirty="0">
                          <a:solidFill>
                            <a:schemeClr val="tx1"/>
                          </a:solidFill>
                          <a:latin typeface="华文楷体" pitchFamily="2" charset="-122"/>
                          <a:ea typeface="华文楷体" pitchFamily="2" charset="-122"/>
                          <a:cs typeface="+mn-cs"/>
                        </a:rPr>
                        <a:t>伊朗高原、小亚细亚埃及、  两河流域、巴尔干半岛，建立起地跨亚欧非三大洲的帝国</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2000" b="1" dirty="0">
                          <a:latin typeface="华文楷体" pitchFamily="2" charset="-122"/>
                          <a:ea typeface="华文楷体" pitchFamily="2" charset="-122"/>
                        </a:rPr>
                        <a:t>地跨欧亚非三洲</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2000" b="1" dirty="0">
                          <a:latin typeface="Calibri" pitchFamily="34" charset="0"/>
                          <a:ea typeface="华文楷体" pitchFamily="2" charset="-122"/>
                        </a:rPr>
                        <a:t>从西班牙到两河流域，整个地中海变成罗马的内海，是地跨欧亚非三洲的帝国</a:t>
                      </a:r>
                      <a:endParaRPr lang="zh-CN" altLang="en-US" sz="1800" b="1" dirty="0">
                        <a:latin typeface="Calibri" pitchFamily="34" charset="0"/>
                        <a:ea typeface="华文楷体" pitchFamily="2" charset="-122"/>
                      </a:endParaRPr>
                    </a:p>
                  </a:txBody>
                  <a:tcPr horzOverflow="overflow"/>
                </a:tc>
                <a:extLst>
                  <a:ext uri="{0D108BD9-81ED-4DB2-BD59-A6C34878D82A}">
                    <a16:rowId xmlns:a16="http://schemas.microsoft.com/office/drawing/2014/main" xmlns="" val="1347412736"/>
                  </a:ext>
                </a:extLst>
              </a:tr>
            </a:tbl>
          </a:graphicData>
        </a:graphic>
      </p:graphicFrame>
      <p:sp>
        <p:nvSpPr>
          <p:cNvPr id="6" name="文本框 5">
            <a:extLst>
              <a:ext uri="{FF2B5EF4-FFF2-40B4-BE49-F238E27FC236}">
                <a16:creationId xmlns:a16="http://schemas.microsoft.com/office/drawing/2014/main" xmlns="" id="{F9B68A16-5E73-A240-8D5C-4F79369052B4}"/>
              </a:ext>
            </a:extLst>
          </p:cNvPr>
          <p:cNvSpPr txBox="1"/>
          <p:nvPr/>
        </p:nvSpPr>
        <p:spPr>
          <a:xfrm>
            <a:off x="1456015" y="1864886"/>
            <a:ext cx="2141530" cy="1631216"/>
          </a:xfrm>
          <a:prstGeom prst="rect">
            <a:avLst/>
          </a:prstGeom>
          <a:noFill/>
        </p:spPr>
        <p:txBody>
          <a:bodyPr wrap="square" rtlCol="0">
            <a:spAutoFit/>
          </a:bodyPr>
          <a:lstStyle/>
          <a:p>
            <a:pPr algn="ctr"/>
            <a:r>
              <a:rPr lang="zh-CN" altLang="en-US" sz="2000" b="1" dirty="0">
                <a:latin typeface="华文楷体" panose="02010600040101010101" pitchFamily="2" charset="-122"/>
                <a:ea typeface="华文楷体" panose="02010600040101010101" pitchFamily="2" charset="-122"/>
              </a:rPr>
              <a:t>继承西亚制度</a:t>
            </a:r>
            <a:endParaRPr lang="en-US" altLang="zh-CN" sz="2000" b="1" dirty="0">
              <a:latin typeface="华文楷体" panose="02010600040101010101" pitchFamily="2" charset="-122"/>
              <a:ea typeface="华文楷体" panose="02010600040101010101" pitchFamily="2" charset="-122"/>
            </a:endParaRPr>
          </a:p>
          <a:p>
            <a:pPr algn="ctr"/>
            <a:r>
              <a:rPr lang="zh-CN" altLang="en-US" sz="2000" b="1" dirty="0">
                <a:latin typeface="华文楷体" panose="02010600040101010101" pitchFamily="2" charset="-122"/>
                <a:ea typeface="华文楷体" panose="02010600040101010101" pitchFamily="2" charset="-122"/>
              </a:rPr>
              <a:t>君主专制</a:t>
            </a:r>
            <a:endParaRPr lang="en-US" altLang="zh-CN" sz="2000" b="1" dirty="0">
              <a:latin typeface="华文楷体" panose="02010600040101010101" pitchFamily="2" charset="-122"/>
              <a:ea typeface="华文楷体" panose="02010600040101010101" pitchFamily="2" charset="-122"/>
            </a:endParaRPr>
          </a:p>
          <a:p>
            <a:pPr algn="ctr"/>
            <a:r>
              <a:rPr lang="zh-CN" altLang="en-US" sz="2000" b="1" dirty="0">
                <a:latin typeface="华文楷体" panose="02010600040101010101" pitchFamily="2" charset="-122"/>
                <a:ea typeface="华文楷体" panose="02010600040101010101" pitchFamily="2" charset="-122"/>
              </a:rPr>
              <a:t>行省制</a:t>
            </a:r>
          </a:p>
          <a:p>
            <a:pPr algn="ctr"/>
            <a:r>
              <a:rPr lang="zh-CN" altLang="en-US" sz="2000" b="1" dirty="0">
                <a:latin typeface="华文楷体" panose="02010600040101010101" pitchFamily="2" charset="-122"/>
                <a:ea typeface="华文楷体" panose="02010600040101010101" pitchFamily="2" charset="-122"/>
              </a:rPr>
              <a:t>官僚</a:t>
            </a:r>
            <a:r>
              <a:rPr lang="en-US" altLang="zh-CN" sz="2000" b="1"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体系</a:t>
            </a:r>
            <a:endParaRPr lang="en-US" altLang="zh-CN" sz="2000" b="1" dirty="0">
              <a:latin typeface="华文楷体" panose="02010600040101010101" pitchFamily="2" charset="-122"/>
              <a:ea typeface="华文楷体" panose="02010600040101010101" pitchFamily="2" charset="-122"/>
            </a:endParaRPr>
          </a:p>
          <a:p>
            <a:pPr algn="ctr"/>
            <a:r>
              <a:rPr lang="zh-CN" altLang="en-US" sz="2000" b="1" dirty="0">
                <a:latin typeface="华文楷体" panose="02010600040101010101" pitchFamily="2" charset="-122"/>
                <a:ea typeface="华文楷体" panose="02010600040101010101" pitchFamily="2" charset="-122"/>
              </a:rPr>
              <a:t>税收系统</a:t>
            </a:r>
          </a:p>
        </p:txBody>
      </p:sp>
      <p:sp>
        <p:nvSpPr>
          <p:cNvPr id="9" name="文本框 8">
            <a:extLst>
              <a:ext uri="{FF2B5EF4-FFF2-40B4-BE49-F238E27FC236}">
                <a16:creationId xmlns:a16="http://schemas.microsoft.com/office/drawing/2014/main" xmlns="" id="{F3CA45E9-BE72-1A49-9908-5073EFF18040}"/>
              </a:ext>
            </a:extLst>
          </p:cNvPr>
          <p:cNvSpPr txBox="1"/>
          <p:nvPr/>
        </p:nvSpPr>
        <p:spPr>
          <a:xfrm>
            <a:off x="4062210" y="1864886"/>
            <a:ext cx="2423886" cy="1631216"/>
          </a:xfrm>
          <a:prstGeom prst="rect">
            <a:avLst/>
          </a:prstGeom>
          <a:noFill/>
        </p:spPr>
        <p:txBody>
          <a:bodyPr wrap="square" rtlCol="0">
            <a:spAutoFit/>
          </a:bodyPr>
          <a:lstStyle/>
          <a:p>
            <a:pPr algn="ctr"/>
            <a:r>
              <a:rPr lang="zh-CN" altLang="en-US" sz="2000" b="1" dirty="0">
                <a:latin typeface="华文楷体" panose="02010600040101010101" pitchFamily="2" charset="-122"/>
                <a:ea typeface="华文楷体" panose="02010600040101010101" pitchFamily="2" charset="-122"/>
              </a:rPr>
              <a:t>继承波斯制度</a:t>
            </a:r>
            <a:endParaRPr lang="en-US" altLang="zh-CN" sz="2000" b="1" dirty="0">
              <a:latin typeface="华文楷体" panose="02010600040101010101" pitchFamily="2" charset="-122"/>
              <a:ea typeface="华文楷体" panose="02010600040101010101" pitchFamily="2" charset="-122"/>
            </a:endParaRPr>
          </a:p>
          <a:p>
            <a:pPr algn="ctr"/>
            <a:r>
              <a:rPr lang="zh-CN" altLang="en-US" sz="2000" b="1" dirty="0">
                <a:latin typeface="华文楷体" panose="02010600040101010101" pitchFamily="2" charset="-122"/>
                <a:ea typeface="华文楷体" panose="02010600040101010101" pitchFamily="2" charset="-122"/>
              </a:rPr>
              <a:t>君主专制</a:t>
            </a:r>
            <a:endParaRPr lang="en-US" altLang="zh-CN" sz="2000" b="1" dirty="0">
              <a:latin typeface="华文楷体" panose="02010600040101010101" pitchFamily="2" charset="-122"/>
              <a:ea typeface="华文楷体" panose="02010600040101010101" pitchFamily="2" charset="-122"/>
            </a:endParaRPr>
          </a:p>
          <a:p>
            <a:pPr algn="ctr"/>
            <a:r>
              <a:rPr lang="zh-CN" altLang="en-US" sz="2000" b="1" dirty="0">
                <a:latin typeface="华文楷体" panose="02010600040101010101" pitchFamily="2" charset="-122"/>
                <a:ea typeface="华文楷体" panose="02010600040101010101" pitchFamily="2" charset="-122"/>
              </a:rPr>
              <a:t>君权神授</a:t>
            </a:r>
            <a:endParaRPr lang="en-US" altLang="zh-CN" sz="2000" b="1" dirty="0">
              <a:latin typeface="华文楷体" panose="02010600040101010101" pitchFamily="2" charset="-122"/>
              <a:ea typeface="华文楷体" panose="02010600040101010101" pitchFamily="2" charset="-122"/>
            </a:endParaRPr>
          </a:p>
          <a:p>
            <a:pPr algn="ctr"/>
            <a:r>
              <a:rPr lang="zh-CN" altLang="en-US" sz="2000" b="1" dirty="0">
                <a:latin typeface="华文楷体" panose="02010600040101010101" pitchFamily="2" charset="-122"/>
                <a:ea typeface="华文楷体" panose="02010600040101010101" pitchFamily="2" charset="-122"/>
              </a:rPr>
              <a:t>行省制 </a:t>
            </a:r>
          </a:p>
          <a:p>
            <a:pPr algn="ctr"/>
            <a:r>
              <a:rPr lang="zh-CN" altLang="en-US" sz="2000" b="1" dirty="0">
                <a:latin typeface="华文楷体" panose="02010600040101010101" pitchFamily="2" charset="-122"/>
                <a:ea typeface="华文楷体" panose="02010600040101010101" pitchFamily="2" charset="-122"/>
              </a:rPr>
              <a:t>推广希腊文化</a:t>
            </a:r>
          </a:p>
        </p:txBody>
      </p:sp>
      <p:sp>
        <p:nvSpPr>
          <p:cNvPr id="12" name="文本框 11">
            <a:extLst>
              <a:ext uri="{FF2B5EF4-FFF2-40B4-BE49-F238E27FC236}">
                <a16:creationId xmlns:a16="http://schemas.microsoft.com/office/drawing/2014/main" xmlns="" id="{213CE13C-6B2F-4D43-8C07-992523EAA316}"/>
              </a:ext>
            </a:extLst>
          </p:cNvPr>
          <p:cNvSpPr txBox="1"/>
          <p:nvPr/>
        </p:nvSpPr>
        <p:spPr>
          <a:xfrm>
            <a:off x="7396809" y="2240077"/>
            <a:ext cx="1353878" cy="707886"/>
          </a:xfrm>
          <a:prstGeom prst="rect">
            <a:avLst/>
          </a:prstGeom>
          <a:noFill/>
        </p:spPr>
        <p:txBody>
          <a:bodyPr wrap="square" rtlCol="0">
            <a:spAutoFit/>
          </a:bodyPr>
          <a:lstStyle/>
          <a:p>
            <a:r>
              <a:rPr lang="zh-CN" altLang="en-US" sz="2000" b="1" dirty="0">
                <a:latin typeface="华文楷体" panose="02010600040101010101" pitchFamily="2" charset="-122"/>
                <a:ea typeface="华文楷体" panose="02010600040101010101" pitchFamily="2" charset="-122"/>
              </a:rPr>
              <a:t>奴隶制</a:t>
            </a:r>
          </a:p>
          <a:p>
            <a:r>
              <a:rPr lang="zh-CN" altLang="en-US" sz="2000" b="1" dirty="0">
                <a:latin typeface="华文楷体" panose="02010600040101010101" pitchFamily="2" charset="-122"/>
                <a:ea typeface="华文楷体" panose="02010600040101010101" pitchFamily="2" charset="-122"/>
              </a:rPr>
              <a:t>基督教</a:t>
            </a:r>
          </a:p>
        </p:txBody>
      </p:sp>
      <p:pic>
        <p:nvPicPr>
          <p:cNvPr id="14" name="图片 13">
            <a:extLst>
              <a:ext uri="{FF2B5EF4-FFF2-40B4-BE49-F238E27FC236}">
                <a16:creationId xmlns:a16="http://schemas.microsoft.com/office/drawing/2014/main" xmlns="" id="{97B2E5C5-D363-0D4F-B26B-BFB4EF7289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992" b="5138"/>
          <a:stretch>
            <a:fillRect/>
          </a:stretch>
        </p:blipFill>
        <p:spPr>
          <a:xfrm>
            <a:off x="-19912" y="5250542"/>
            <a:ext cx="9548087" cy="108858"/>
          </a:xfrm>
          <a:prstGeom prst="rect">
            <a:avLst/>
          </a:prstGeom>
          <a:effectLst>
            <a:outerShdw blurRad="50800" dist="38100" dir="2700000" algn="tl" rotWithShape="0">
              <a:prstClr val="black">
                <a:alpha val="40000"/>
              </a:prstClr>
            </a:outerShdw>
          </a:effectLst>
        </p:spPr>
      </p:pic>
      <p:sp>
        <p:nvSpPr>
          <p:cNvPr id="15" name="Triangle 201">
            <a:extLst>
              <a:ext uri="{FF2B5EF4-FFF2-40B4-BE49-F238E27FC236}">
                <a16:creationId xmlns:a16="http://schemas.microsoft.com/office/drawing/2014/main" xmlns="" id="{B79EA2FF-B52C-9243-91A5-F2433913CC7E}"/>
              </a:ext>
            </a:extLst>
          </p:cNvPr>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15773758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教研中心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教研中心主题" id="{758DA35D-4E9B-1A43-B3D6-E598A5BDE9F9}" vid="{EE4D8A27-7A09-5B44-8C2B-2D9172CEC037}"/>
    </a:ext>
  </a:extLst>
</a:theme>
</file>

<file path=ppt/theme/theme2.xml><?xml version="1.0" encoding="utf-8"?>
<a:theme xmlns:a="http://schemas.openxmlformats.org/drawingml/2006/main" name="1_教研中心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教研中心主题" id="{758DA35D-4E9B-1A43-B3D6-E598A5BDE9F9}" vid="{EE4D8A27-7A09-5B44-8C2B-2D9172CEC037}"/>
    </a:ext>
  </a:extLst>
</a:theme>
</file>

<file path=ppt/theme/theme3.xml><?xml version="1.0" encoding="utf-8"?>
<a:theme xmlns:a="http://schemas.openxmlformats.org/drawingml/2006/main" name="2_教研中心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教研中心主题" id="{758DA35D-4E9B-1A43-B3D6-E598A5BDE9F9}" vid="{EE4D8A27-7A09-5B44-8C2B-2D9172CEC037}"/>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教研中心主题</Template>
  <TotalTime>538</TotalTime>
  <Words>1448</Words>
  <Application>Microsoft Office PowerPoint</Application>
  <PresentationFormat>自定义</PresentationFormat>
  <Paragraphs>142</Paragraphs>
  <Slides>20</Slides>
  <Notes>2</Notes>
  <HiddenSlides>0</HiddenSlides>
  <MMClips>0</MMClips>
  <ScaleCrop>false</ScaleCrop>
  <HeadingPairs>
    <vt:vector size="4" baseType="variant">
      <vt:variant>
        <vt:lpstr>主题</vt:lpstr>
      </vt:variant>
      <vt:variant>
        <vt:i4>3</vt:i4>
      </vt:variant>
      <vt:variant>
        <vt:lpstr>幻灯片标题</vt:lpstr>
      </vt:variant>
      <vt:variant>
        <vt:i4>20</vt:i4>
      </vt:variant>
    </vt:vector>
  </HeadingPairs>
  <TitlesOfParts>
    <vt:vector size="23" baseType="lpstr">
      <vt:lpstr>教研中心主题</vt:lpstr>
      <vt:lpstr>1_教研中心主题</vt:lpstr>
      <vt:lpstr>2_教研中心主题</vt:lpstr>
      <vt:lpstr>PowerPoint 演示文稿</vt:lpstr>
      <vt:lpstr>课标要求</vt:lpstr>
      <vt:lpstr>PowerPoint 演示文稿</vt:lpstr>
      <vt:lpstr>PowerPoint 演示文稿</vt:lpstr>
      <vt:lpstr>P9的思考：哪些因素促使农耕文明在古代世界不断扩张？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文明因交流而多彩，文明因互鉴而丰富。                                            ——2014年习近平在联合国教科文组                                            织总部演讲时说</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第2课 古代世界的帝国与文明的交流</dc:title>
  <dc:creator>李 晓雨</dc:creator>
  <cp:lastModifiedBy>user</cp:lastModifiedBy>
  <cp:revision>27</cp:revision>
  <dcterms:created xsi:type="dcterms:W3CDTF">2020-02-25T14:09:33Z</dcterms:created>
  <dcterms:modified xsi:type="dcterms:W3CDTF">2020-03-31T06:30:51Z</dcterms:modified>
</cp:coreProperties>
</file>