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5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271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59" autoAdjust="0"/>
  </p:normalViewPr>
  <p:slideViewPr>
    <p:cSldViewPr snapToGrid="0">
      <p:cViewPr>
        <p:scale>
          <a:sx n="80" d="100"/>
          <a:sy n="80" d="100"/>
        </p:scale>
        <p:origin x="-1086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8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2020/4/4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Microsoft_PowerPoint_97-2003_____1.ppt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F:/&#22320;&#29702;&#20154;&#25945;&#29256;/&#22320;&#29702;&#20154;&#25945;&#29256;/A11.T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2014677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人口迁移与人口容量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年级地理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22198" y="3699565"/>
            <a:ext cx="483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清华附中朝阳学校   贺小婧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746971" y="470696"/>
            <a:ext cx="7578335" cy="331514"/>
          </a:xfrm>
        </p:spPr>
        <p:txBody>
          <a:bodyPr>
            <a:noAutofit/>
          </a:bodyPr>
          <a:lstStyle/>
          <a:p>
            <a:r>
              <a:rPr lang="zh-CN" altLang="en-US" sz="2000" dirty="0" smtClean="0"/>
              <a:t>一个区域最多养多少人？</a:t>
            </a:r>
            <a:endParaRPr lang="zh-CN" altLang="en-US" sz="2000" dirty="0"/>
          </a:p>
        </p:txBody>
      </p:sp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46" y="1738313"/>
            <a:ext cx="1397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icybutterfly\Downloads\cup-g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22" y="4121083"/>
            <a:ext cx="93662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icybutterfly\Downloads\ag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20" y="3377722"/>
            <a:ext cx="9159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034197" y="2509839"/>
            <a:ext cx="1042987" cy="783431"/>
            <a:chOff x="0" y="0"/>
            <a:chExt cx="1363868" cy="1363868"/>
          </a:xfrm>
        </p:grpSpPr>
        <p:pic>
          <p:nvPicPr>
            <p:cNvPr id="11" name="Picture 8" descr="C:\Users\icybutterfly\Downloads\air_purifi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3868" cy="136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8"/>
            <p:cNvSpPr>
              <a:spLocks noChangeArrowheads="1"/>
            </p:cNvSpPr>
            <p:nvPr/>
          </p:nvSpPr>
          <p:spPr bwMode="auto">
            <a:xfrm>
              <a:off x="189325" y="341909"/>
              <a:ext cx="648138" cy="64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Air</a:t>
              </a:r>
            </a:p>
          </p:txBody>
        </p:sp>
      </p:grpSp>
      <p:sp>
        <p:nvSpPr>
          <p:cNvPr id="13" name="直接连接符 14"/>
          <p:cNvSpPr>
            <a:spLocks noChangeShapeType="1"/>
          </p:cNvSpPr>
          <p:nvPr/>
        </p:nvSpPr>
        <p:spPr bwMode="auto">
          <a:xfrm>
            <a:off x="4637320" y="1707356"/>
            <a:ext cx="4932362" cy="1191"/>
          </a:xfrm>
          <a:prstGeom prst="line">
            <a:avLst/>
          </a:prstGeom>
          <a:noFill/>
          <a:ln w="12700">
            <a:solidFill>
              <a:srgbClr val="FFDA49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4637320" y="2500313"/>
            <a:ext cx="4932362" cy="0"/>
          </a:xfrm>
          <a:prstGeom prst="line">
            <a:avLst/>
          </a:prstGeom>
          <a:noFill/>
          <a:ln w="12700">
            <a:solidFill>
              <a:srgbClr val="FFDA49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4637320" y="3292079"/>
            <a:ext cx="4932362" cy="0"/>
          </a:xfrm>
          <a:prstGeom prst="line">
            <a:avLst/>
          </a:prstGeom>
          <a:noFill/>
          <a:ln w="12700">
            <a:solidFill>
              <a:srgbClr val="FFDA49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4637321" y="4119317"/>
            <a:ext cx="4419970" cy="0"/>
          </a:xfrm>
          <a:prstGeom prst="line">
            <a:avLst/>
          </a:prstGeom>
          <a:noFill/>
          <a:ln w="12700">
            <a:solidFill>
              <a:srgbClr val="FFDA49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17" name="TextBox 31"/>
          <p:cNvSpPr>
            <a:spLocks noChangeArrowheads="1"/>
          </p:cNvSpPr>
          <p:nvPr/>
        </p:nvSpPr>
        <p:spPr bwMode="auto">
          <a:xfrm>
            <a:off x="6229583" y="4192520"/>
            <a:ext cx="16004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粮食可供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</a:t>
            </a:r>
          </a:p>
        </p:txBody>
      </p:sp>
      <p:sp>
        <p:nvSpPr>
          <p:cNvPr id="18" name="TextBox 32"/>
          <p:cNvSpPr>
            <a:spLocks noChangeArrowheads="1"/>
          </p:cNvSpPr>
          <p:nvPr/>
        </p:nvSpPr>
        <p:spPr bwMode="auto">
          <a:xfrm>
            <a:off x="6229583" y="3436064"/>
            <a:ext cx="16004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淡水可供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</a:t>
            </a:r>
          </a:p>
        </p:txBody>
      </p:sp>
      <p:sp>
        <p:nvSpPr>
          <p:cNvPr id="19" name="TextBox 33"/>
          <p:cNvSpPr>
            <a:spLocks noChangeArrowheads="1"/>
          </p:cNvSpPr>
          <p:nvPr/>
        </p:nvSpPr>
        <p:spPr bwMode="auto">
          <a:xfrm>
            <a:off x="6221646" y="2662239"/>
            <a:ext cx="16004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空气可供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</a:t>
            </a:r>
          </a:p>
        </p:txBody>
      </p:sp>
      <p:sp>
        <p:nvSpPr>
          <p:cNvPr id="20" name="TextBox 34"/>
          <p:cNvSpPr>
            <a:spLocks noChangeArrowheads="1"/>
          </p:cNvSpPr>
          <p:nvPr/>
        </p:nvSpPr>
        <p:spPr bwMode="auto">
          <a:xfrm>
            <a:off x="6229583" y="1881189"/>
            <a:ext cx="16004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能源可供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</a:t>
            </a:r>
          </a:p>
        </p:txBody>
      </p:sp>
      <p:sp>
        <p:nvSpPr>
          <p:cNvPr id="21" name="TextBox 35"/>
          <p:cNvSpPr>
            <a:spLocks noChangeArrowheads="1"/>
          </p:cNvSpPr>
          <p:nvPr/>
        </p:nvSpPr>
        <p:spPr bwMode="auto">
          <a:xfrm>
            <a:off x="6229583" y="1113237"/>
            <a:ext cx="16004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土地可供</a:t>
            </a:r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？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95" y="988322"/>
            <a:ext cx="789214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1051946" y="1352792"/>
            <a:ext cx="2594092" cy="39241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sz="2100" b="1" dirty="0">
                <a:solidFill>
                  <a:schemeClr val="accent6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区域资源环境承载力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2" y="2167097"/>
            <a:ext cx="3344462" cy="156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7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05  </a:t>
            </a:r>
            <a:r>
              <a:rPr lang="zh-CN" altLang="en-US" sz="2000" dirty="0" smtClean="0"/>
              <a:t>区域资源环境承载力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629644" y="1082238"/>
            <a:ext cx="8096570" cy="62324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材料一：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中国水资源总量为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2.8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万亿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m³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，人均年用水量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450 m³/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人；中国耕地资源总量为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20.8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亿亩，耕地平均亩产粮食为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360KG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，中国人均年粮食消费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450KG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699397" y="1828271"/>
            <a:ext cx="670251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中国的水资源可以供养多少人？ 耕地资源又可以供养多少人？</a:t>
            </a:r>
          </a:p>
        </p:txBody>
      </p:sp>
      <p:sp>
        <p:nvSpPr>
          <p:cNvPr id="7" name="TextBox 13"/>
          <p:cNvSpPr>
            <a:spLocks noChangeArrowheads="1"/>
          </p:cNvSpPr>
          <p:nvPr/>
        </p:nvSpPr>
        <p:spPr bwMode="auto">
          <a:xfrm>
            <a:off x="1813865" y="2209993"/>
            <a:ext cx="110991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62.2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4918839" y="2202639"/>
            <a:ext cx="13239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16.64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pic>
        <p:nvPicPr>
          <p:cNvPr id="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58" y="2829319"/>
            <a:ext cx="2360639" cy="19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097697" y="3096866"/>
            <a:ext cx="3619020" cy="34624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假如各块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木板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代表不同的资源种类</a:t>
            </a:r>
            <a:endParaRPr lang="zh-CN" altLang="en-US" b="1" dirty="0">
              <a:solidFill>
                <a:schemeClr val="tx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10539" y="3651352"/>
            <a:ext cx="2937343" cy="34624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zh-CN" b="1" dirty="0"/>
              <a:t>木桶的盛水量表示什么？</a:t>
            </a:r>
            <a:endParaRPr lang="zh-CN" altLang="en-US" b="1" dirty="0"/>
          </a:p>
        </p:txBody>
      </p:sp>
      <p:sp>
        <p:nvSpPr>
          <p:cNvPr id="12" name="椭圆 11"/>
          <p:cNvSpPr/>
          <p:nvPr/>
        </p:nvSpPr>
        <p:spPr>
          <a:xfrm>
            <a:off x="1754743" y="3543833"/>
            <a:ext cx="578501" cy="728901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808191" y="359676"/>
            <a:ext cx="3027540" cy="554725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9" tIns="34289" rIns="68579" bIns="34289" anchor="ctr"/>
          <a:lstStyle/>
          <a:p>
            <a:pPr algn="ctr"/>
            <a:endParaRPr kumimoji="1" lang="zh-CN" altLang="en-US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05  </a:t>
            </a:r>
            <a:r>
              <a:rPr lang="zh-CN" altLang="en-US" sz="2000" dirty="0" smtClean="0"/>
              <a:t>区域资源环境承载力</a:t>
            </a:r>
            <a:endParaRPr lang="zh-CN" altLang="en-US" sz="2000" dirty="0"/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66184"/>
              </p:ext>
            </p:extLst>
          </p:nvPr>
        </p:nvGraphicFramePr>
        <p:xfrm>
          <a:off x="3837635" y="1037163"/>
          <a:ext cx="5054123" cy="366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演示文稿" r:id="rId4" imgW="3125787" imgH="2345309" progId="PowerPoint.Show.8">
                  <p:embed/>
                </p:oleObj>
              </mc:Choice>
              <mc:Fallback>
                <p:oleObj name="演示文稿" r:id="rId4" imgW="3125787" imgH="234530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7635" y="1037163"/>
                        <a:ext cx="5054123" cy="366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075" descr="rj1-100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47" y="2190588"/>
            <a:ext cx="689700" cy="59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V="1">
            <a:off x="5000741" y="1240866"/>
            <a:ext cx="804723" cy="1248118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64" y="1044659"/>
            <a:ext cx="1040715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100" b="1" dirty="0">
                <a:solidFill>
                  <a:schemeClr val="accent4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水资源</a:t>
            </a:r>
          </a:p>
        </p:txBody>
      </p:sp>
      <p:pic>
        <p:nvPicPr>
          <p:cNvPr id="17" name="Picture 2" descr="http://hiphotos.baidu.com/%CD%AF%C4%EA%B5%C4%C3%CE08/pic/item/53dc61f54c341f8cf0d385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6" y="1030533"/>
            <a:ext cx="5048571" cy="36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箭头连接符 17"/>
          <p:cNvCxnSpPr/>
          <p:nvPr/>
        </p:nvCxnSpPr>
        <p:spPr>
          <a:xfrm flipV="1">
            <a:off x="3712773" y="2543099"/>
            <a:ext cx="711946" cy="970307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168644" y="2199865"/>
            <a:ext cx="121081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100" b="1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耕地</a:t>
            </a:r>
            <a:r>
              <a:rPr lang="zh-CN" altLang="en-US" sz="2100" b="1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资源</a:t>
            </a:r>
            <a:endParaRPr lang="zh-CN" altLang="en-US" sz="2100" b="1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0" name="Picture 3075" descr="rj1-100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77" y="3288740"/>
            <a:ext cx="529721" cy="45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2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05  </a:t>
            </a:r>
            <a:r>
              <a:rPr lang="zh-CN" altLang="en-US" sz="2000" dirty="0" smtClean="0"/>
              <a:t>区域资源环境承载力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629644" y="1082238"/>
            <a:ext cx="8096570" cy="62324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材料一：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中国水资源总量为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2.8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万亿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m³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，人均年用水量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450 m³/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人；中国耕地资源总量为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20.8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亿亩，耕地平均亩产粮食为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360KG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，中国人均年粮食消费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450KG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972553" y="2349294"/>
            <a:ext cx="670251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中国的水资源可以供养多少人？ 耕地资源又可以供养多少人？</a:t>
            </a:r>
          </a:p>
        </p:txBody>
      </p:sp>
      <p:sp>
        <p:nvSpPr>
          <p:cNvPr id="7" name="TextBox 13"/>
          <p:cNvSpPr>
            <a:spLocks noChangeArrowheads="1"/>
          </p:cNvSpPr>
          <p:nvPr/>
        </p:nvSpPr>
        <p:spPr bwMode="auto">
          <a:xfrm>
            <a:off x="2027899" y="2778313"/>
            <a:ext cx="110991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62.2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5428888" y="2770960"/>
            <a:ext cx="13239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16.64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sp>
        <p:nvSpPr>
          <p:cNvPr id="9" name="矩形 8"/>
          <p:cNvSpPr/>
          <p:nvPr/>
        </p:nvSpPr>
        <p:spPr>
          <a:xfrm>
            <a:off x="628451" y="1804851"/>
            <a:ext cx="8096570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材料二：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美国耕地的粮食生产能力为平均亩产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480 KG 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，人均粮食消费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1000KG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0" name="TextBox 13"/>
          <p:cNvSpPr>
            <a:spLocks noChangeArrowheads="1"/>
          </p:cNvSpPr>
          <p:nvPr/>
        </p:nvSpPr>
        <p:spPr bwMode="auto">
          <a:xfrm>
            <a:off x="5428887" y="3286837"/>
            <a:ext cx="13239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22.18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sp>
        <p:nvSpPr>
          <p:cNvPr id="11" name="TextBox 13"/>
          <p:cNvSpPr>
            <a:spLocks noChangeArrowheads="1"/>
          </p:cNvSpPr>
          <p:nvPr/>
        </p:nvSpPr>
        <p:spPr bwMode="auto">
          <a:xfrm>
            <a:off x="5536117" y="3795360"/>
            <a:ext cx="110991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7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7.49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</a:t>
            </a: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925256" y="3356086"/>
            <a:ext cx="431484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如果中国的粮食生产能力和美国相同？</a:t>
            </a: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933098" y="3864609"/>
            <a:ext cx="431484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如果中国的粮食消费能力和美国相同？</a:t>
            </a:r>
          </a:p>
        </p:txBody>
      </p:sp>
      <p:sp>
        <p:nvSpPr>
          <p:cNvPr id="14" name="椭圆 13"/>
          <p:cNvSpPr/>
          <p:nvPr/>
        </p:nvSpPr>
        <p:spPr>
          <a:xfrm>
            <a:off x="2793428" y="3196585"/>
            <a:ext cx="1002121" cy="637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793428" y="3737807"/>
            <a:ext cx="1002121" cy="637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3873" y="1768904"/>
            <a:ext cx="8151148" cy="391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241409" y="2648043"/>
            <a:ext cx="1693781" cy="170396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05  </a:t>
            </a:r>
            <a:r>
              <a:rPr lang="zh-CN" altLang="en-US" sz="2000" dirty="0" smtClean="0"/>
              <a:t>区域资源环境承载力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558697" y="987178"/>
            <a:ext cx="8096570" cy="1731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材料三：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二战后，日本进入工业化快速发展阶段，矿产资源需求迅速增加。但其矿产资源极度匮乏，对外依存度在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90%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以上。目前日本已建立了全球最完善的矿产资源储备机制。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endParaRPr lang="zh-CN" altLang="en-US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材料四：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以色列水资源极为匮乏，但凭借先进的技术方法、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进口水及行政管理，以色列解决水资源问题取得了巨大的成功。</a:t>
            </a:r>
          </a:p>
        </p:txBody>
      </p:sp>
      <p:sp>
        <p:nvSpPr>
          <p:cNvPr id="6" name="椭圆 5"/>
          <p:cNvSpPr/>
          <p:nvPr/>
        </p:nvSpPr>
        <p:spPr>
          <a:xfrm>
            <a:off x="2864374" y="1217423"/>
            <a:ext cx="694694" cy="39019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47610" y="2336107"/>
            <a:ext cx="592217" cy="39019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491642" y="2336107"/>
            <a:ext cx="1086022" cy="39019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422330" y="2052327"/>
            <a:ext cx="1175540" cy="39019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3" y="2958677"/>
            <a:ext cx="2656733" cy="160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E:\高中\地理图&amp;思维导图\世界地理部分\亚洲概况及亚洲分区289张见子文件夹\西亚上下40张\微信图片_20200328182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63" y="1973139"/>
            <a:ext cx="1797266" cy="26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20" y="2958677"/>
            <a:ext cx="2441192" cy="160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663031"/>
              </p:ext>
            </p:extLst>
          </p:nvPr>
        </p:nvGraphicFramePr>
        <p:xfrm>
          <a:off x="3008017" y="1768421"/>
          <a:ext cx="5808589" cy="287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Image" r:id="rId6" imgW="3120894" imgH="2060278" progId="Photoshop.Image.8">
                  <p:embed/>
                </p:oleObj>
              </mc:Choice>
              <mc:Fallback>
                <p:oleObj name="Image" r:id="rId6" imgW="3120894" imgH="206027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017" y="1768421"/>
                        <a:ext cx="5808589" cy="287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81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05  </a:t>
            </a:r>
            <a:r>
              <a:rPr lang="zh-CN" altLang="en-US" sz="2000" dirty="0" smtClean="0"/>
              <a:t>区域资源环境承载力</a:t>
            </a:r>
            <a:endParaRPr lang="zh-CN" altLang="en-US" sz="2000" dirty="0"/>
          </a:p>
        </p:txBody>
      </p:sp>
      <p:sp>
        <p:nvSpPr>
          <p:cNvPr id="14" name="TextBox 13"/>
          <p:cNvSpPr>
            <a:spLocks noChangeArrowheads="1"/>
          </p:cNvSpPr>
          <p:nvPr/>
        </p:nvSpPr>
        <p:spPr bwMode="auto">
          <a:xfrm>
            <a:off x="994954" y="1087544"/>
            <a:ext cx="106182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资源状况</a:t>
            </a:r>
            <a:endParaRPr lang="zh-CN" altLang="en-US" sz="12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2224379" y="1087544"/>
            <a:ext cx="129266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可利用资源</a:t>
            </a:r>
          </a:p>
        </p:txBody>
      </p:sp>
      <p:sp>
        <p:nvSpPr>
          <p:cNvPr id="16" name="TextBox 13"/>
          <p:cNvSpPr>
            <a:spLocks noChangeArrowheads="1"/>
          </p:cNvSpPr>
          <p:nvPr/>
        </p:nvSpPr>
        <p:spPr bwMode="auto">
          <a:xfrm>
            <a:off x="3715459" y="1075719"/>
            <a:ext cx="1534478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社会经济和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科技发展水平</a:t>
            </a:r>
          </a:p>
        </p:txBody>
      </p:sp>
      <p:sp>
        <p:nvSpPr>
          <p:cNvPr id="17" name="TextBox 13"/>
          <p:cNvSpPr>
            <a:spLocks noChangeArrowheads="1"/>
          </p:cNvSpPr>
          <p:nvPr/>
        </p:nvSpPr>
        <p:spPr bwMode="auto">
          <a:xfrm>
            <a:off x="5358144" y="1087544"/>
            <a:ext cx="152349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人均消费水平</a:t>
            </a:r>
          </a:p>
        </p:txBody>
      </p:sp>
      <p:sp>
        <p:nvSpPr>
          <p:cNvPr id="18" name="TextBox 13"/>
          <p:cNvSpPr>
            <a:spLocks noChangeArrowheads="1"/>
          </p:cNvSpPr>
          <p:nvPr/>
        </p:nvSpPr>
        <p:spPr bwMode="auto">
          <a:xfrm>
            <a:off x="7052562" y="1087543"/>
            <a:ext cx="152349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对外开放程度</a:t>
            </a:r>
          </a:p>
        </p:txBody>
      </p:sp>
      <p:sp>
        <p:nvSpPr>
          <p:cNvPr id="19" name="椭圆 18"/>
          <p:cNvSpPr/>
          <p:nvPr/>
        </p:nvSpPr>
        <p:spPr>
          <a:xfrm>
            <a:off x="1551937" y="1761995"/>
            <a:ext cx="1820915" cy="567365"/>
          </a:xfrm>
          <a:prstGeom prst="ellipse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551935" y="2551163"/>
            <a:ext cx="1820916" cy="602131"/>
          </a:xfrm>
          <a:prstGeom prst="ellipse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551935" y="3399667"/>
            <a:ext cx="1844565" cy="614196"/>
          </a:xfrm>
          <a:prstGeom prst="ellipse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551935" y="4185742"/>
            <a:ext cx="1844565" cy="587707"/>
          </a:xfrm>
          <a:prstGeom prst="ellipse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3" name="左中括号 22"/>
          <p:cNvSpPr/>
          <p:nvPr/>
        </p:nvSpPr>
        <p:spPr>
          <a:xfrm rot="10800000">
            <a:off x="3452218" y="2069327"/>
            <a:ext cx="147951" cy="2436401"/>
          </a:xfrm>
          <a:prstGeom prst="leftBracke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下箭头 23"/>
          <p:cNvSpPr/>
          <p:nvPr/>
        </p:nvSpPr>
        <p:spPr>
          <a:xfrm rot="16200000" flipH="1">
            <a:off x="3843663" y="2949162"/>
            <a:ext cx="282164" cy="421909"/>
          </a:xfrm>
          <a:prstGeom prst="downArrow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290294" y="2716707"/>
            <a:ext cx="1728205" cy="895789"/>
          </a:xfrm>
          <a:prstGeom prst="ellipse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26" name="下箭头 25"/>
          <p:cNvSpPr/>
          <p:nvPr/>
        </p:nvSpPr>
        <p:spPr>
          <a:xfrm rot="16200000" flipH="1">
            <a:off x="6177106" y="2948428"/>
            <a:ext cx="381325" cy="473856"/>
          </a:xfrm>
          <a:prstGeom prst="downArrow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712994" y="2828578"/>
            <a:ext cx="1530498" cy="715580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100" b="1" dirty="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区域资源</a:t>
            </a:r>
            <a:endParaRPr lang="en-US" altLang="zh-CN" sz="2100" b="1" dirty="0">
              <a:solidFill>
                <a:schemeClr val="tx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2100" b="1" dirty="0">
                <a:solidFill>
                  <a:schemeClr val="tx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环境承载力</a:t>
            </a:r>
          </a:p>
        </p:txBody>
      </p:sp>
      <p:sp>
        <p:nvSpPr>
          <p:cNvPr id="28" name="矩形 27"/>
          <p:cNvSpPr/>
          <p:nvPr/>
        </p:nvSpPr>
        <p:spPr>
          <a:xfrm>
            <a:off x="528989" y="1738350"/>
            <a:ext cx="1066638" cy="623248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（质量、</a:t>
            </a:r>
            <a:endParaRPr lang="en-US" altLang="zh-CN" b="1" dirty="0">
              <a:solidFill>
                <a:schemeClr val="tx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tx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数量）</a:t>
            </a:r>
          </a:p>
        </p:txBody>
      </p:sp>
    </p:spTree>
    <p:extLst>
      <p:ext uri="{BB962C8B-B14F-4D97-AF65-F5344CB8AC3E}">
        <p14:creationId xmlns:p14="http://schemas.microsoft.com/office/powerpoint/2010/main" val="2524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939E-6 2.59259E-6 C 0.01069 0.00578 0.01668 0.02778 0.02645 0.03703 C 0.03062 0.0412 0.03622 0.04213 0.04065 0.04467 C 0.06553 0.05903 0.09027 0.05787 0.11607 0.05995 C 0.11984 0.06203 0.12375 0.06319 0.12727 0.06736 C 0.12961 0.07014 0.13092 0.07708 0.13326 0.07986 C 0.13482 0.08171 0.13665 0.08148 0.13847 0.08217 C 0.14524 0.09051 0.15085 0.10509 0.15775 0.11203 C 0.16296 0.11736 0.16205 0.11551 0.16582 0.12222 C 0.17064 0.13055 0.17455 0.14143 0.18015 0.1449 C 0.18198 0.14745 0.1838 0.14907 0.18523 0.15208 C 0.18784 0.15764 0.1894 0.1662 0.1924 0.1699 C 0.19878 0.17801 0.20386 0.18958 0.20972 0.2 C 0.21389 0.20717 0.21532 0.21435 0.22001 0.2199 C 0.23017 0.24537 0.2333 0.28009 0.23825 0.31273 C 0.23903 0.31805 0.23916 0.3243 0.2402 0.33009 C 0.2432 0.34653 0.2445 0.34745 0.2445 0.36528 " pathEditMode="relative" rAng="0" ptsTypes="ffffffffffffffff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8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549E-6 2.59259E-6 C 0.00313 0.00694 0.00365 0.01273 0.0073 0.01944 C 0.01016 0.03426 0.0155 0.04259 0.02045 0.04768 C 0.02384 0.05555 0.02644 0.06319 0.03035 0.06759 C 0.03218 0.07453 0.03361 0.08009 0.03608 0.08472 C 0.03934 0.0912 0.04403 0.09236 0.04755 0.09606 C 0.0551 0.10393 0.05862 0.10717 0.06735 0.11342 C 0.07112 0.12199 0.07503 0.12245 0.07959 0.125 C 0.08128 0.12639 0.08285 0.1287 0.08454 0.13009 C 0.08675 0.13194 0.09105 0.13588 0.09105 0.13611 C 0.09392 0.14213 0.09639 0.14398 0.09939 0.14722 C 0.10226 0.15416 0.10082 0.15162 0.10356 0.15625 " pathEditMode="relative" rAng="0" ptsTypes="fffffffffff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1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236E-6 4.07407E-6 C -0.00131 0.00185 -0.00248 0.00393 -0.00391 0.00532 C -0.00495 0.00694 -0.00639 0.00694 -0.00756 0.0081 C -0.01394 0.01643 -0.01889 0.02801 -0.02606 0.03333 C -0.03101 0.04467 -0.03635 0.04976 -0.04325 0.05301 C -0.0469 0.05879 -0.04989 0.06111 -0.05419 0.06388 C -0.06018 0.07338 -0.06787 0.07708 -0.07516 0.08101 C -0.08194 0.09676 -0.08545 0.10046 -0.0947 0.10347 C -0.10473 0.11805 -0.09145 0.09976 -0.1033 0.11157 C -0.11242 0.1206 -0.11646 0.12801 -0.12662 0.13125 C -0.1317 0.13518 -0.13326 0.14143 -0.13756 0.14814 C -0.13873 0.14976 -0.14576 0.15324 -0.14642 0.1537 C -0.1485 0.15879 -0.1515 0.1625 -0.15371 0.16782 C -0.15475 0.1699 -0.15488 0.17407 -0.15605 0.17615 C -0.15853 0.18032 -0.16192 0.17963 -0.16465 0.18171 C -0.16661 0.19444 -0.16869 0.19097 -0.17325 0.19838 C -0.17481 0.20416 -0.17533 0.21296 -0.1782 0.21551 C -0.18237 0.21851 -0.18667 0.22384 -0.19057 0.22916 C -0.19305 0.23263 -0.19539 0.2368 -0.19787 0.24027 C -0.19917 0.24236 -0.20152 0.24606 -0.20152 0.24629 C -0.20438 0.25601 -0.20816 0.25926 -0.21141 0.26851 C -0.21233 0.27083 -0.21285 0.27453 -0.21376 0.27685 C -0.2148 0.27916 -0.21741 0.28263 -0.21741 0.28287 " pathEditMode="relative" rAng="0" ptsTypes="ffffffffffffffffffffff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77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942E-6 2.59259E-6 C -0.01263 0.01666 -0.02761 0.02453 -0.04116 0.0375 C -0.04624 0.04236 -0.05184 0.04722 -0.05666 0.05254 C -0.06643 0.06342 -0.05406 0.05069 -0.06435 0.06528 C -0.07034 0.07361 -0.07815 0.08125 -0.08493 0.08796 C -0.08988 0.10092 -0.09522 0.10532 -0.1029 0.11273 C -0.1072 0.12129 -0.11137 0.12986 -0.11567 0.13819 C -0.11788 0.14259 -0.11945 0.14791 -0.12218 0.15046 C -0.12479 0.15301 -0.12752 0.15509 -0.12987 0.1581 C -0.13221 0.16088 -0.1339 0.16574 -0.13625 0.16828 C -0.14706 0.17963 -0.14511 0.17129 -0.15435 0.18333 C -0.15709 0.1868 -0.15917 0.19236 -0.16204 0.1956 C -0.17363 0.21065 -0.18588 0.22315 -0.19799 0.23611 C -0.21063 0.2493 -0.20138 0.24421 -0.2161 0.26111 C -0.21961 0.26528 -0.22378 0.26736 -0.22756 0.27129 C -0.23902 0.28333 -0.24684 0.3037 -0.25726 0.31898 C -0.26638 0.3324 -0.27615 0.34514 -0.2867 0.35416 C -0.29373 0.35995 -0.29022 0.35231 -0.29712 0.3618 C -0.29855 0.36389 -0.29933 0.36736 -0.3009 0.36921 C -0.30454 0.37338 -0.30884 0.375 -0.31249 0.3794 C -0.32161 0.39004 -0.3276 0.39907 -0.33828 0.40416 C -0.34375 0.41203 -0.35079 0.41921 -0.35613 0.42708 C -0.35821 0.42986 -0.35951 0.43403 -0.36121 0.43703 C -0.36759 0.44745 -0.3655 0.43727 -0.3754 0.45208 C -0.37723 0.45463 -0.37879 0.45764 -0.38048 0.45972 C -0.38465 0.46435 -0.39012 0.46435 -0.39455 0.46736 C -0.3995 0.4794 -0.40133 0.47824 -0.40745 0.4875 C -0.40719 0.48495 -0.40719 0.48171 -0.40628 0.47986 C -0.40523 0.47754 -0.40237 0.47477 -0.40237 0.475 " pathEditMode="relative" rAng="0" ptsTypes="ffffffffffffffffffffffffffff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73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355E-6 2.59259E-6 C -0.00612 0.0162 -0.00573 0.01597 -0.01667 0.01898 C -0.02266 0.02245 -0.02748 0.02986 -0.03321 0.03356 C -0.04077 0.04375 -0.04598 0.04768 -0.0551 0.05046 C -0.05901 0.0544 -0.06474 0.05949 -0.06773 0.06504 C -0.06904 0.06736 -0.07008 0.07037 -0.07164 0.07222 C -0.07438 0.07569 -0.08649 0.0831 -0.08936 0.08426 C -0.09834 0.09444 -0.10655 0.1 -0.11632 0.10625 C -0.12335 0.11713 -0.12765 0.12268 -0.13664 0.12523 C -0.14511 0.13356 -0.15553 0.13703 -0.16478 0.14004 C -0.17481 0.14745 -0.18874 0.15231 -0.1993 0.1544 C -0.20568 0.15764 -0.21219 0.15833 -0.21844 0.16203 C -0.22561 0.16597 -0.22613 0.17222 -0.23381 0.1743 C -0.24254 0.17615 -0.25153 0.17592 -0.26065 0.17662 C -0.27432 0.18657 -0.29074 0.1912 -0.3052 0.19583 C -0.32161 0.20833 -0.3009 0.19352 -0.31926 0.20301 C -0.32982 0.20879 -0.33867 0.21504 -0.35001 0.21736 C -0.35756 0.22731 -0.36733 0.22731 -0.37541 0.23727 C -0.38088 0.24352 -0.38439 0.25162 -0.38947 0.25856 C -0.39104 0.26088 -0.39299 0.26134 -0.39455 0.26342 C -0.40081 0.27222 -0.39885 0.27916 -0.40745 0.28333 C -0.41292 0.29699 -0.40966 0.29051 -0.41878 0.30254 C -0.42008 0.30416 -0.42269 0.3074 -0.42269 0.30764 C -0.4236 0.30972 -0.42464 0.31203 -0.4253 0.31458 C -0.42595 0.3169 -0.42582 0.31944 -0.4266 0.32153 C -0.42764 0.32453 -0.42907 0.32615 -0.43024 0.32893 C -0.43129 0.33125 -0.43207 0.33403 -0.43285 0.33634 C -0.43415 0.34028 -0.43493 0.3449 -0.43676 0.34861 C -0.43819 0.35139 -0.44027 0.35185 -0.44197 0.35347 C -0.44405 0.36643 -0.44171 0.35509 -0.44692 0.36782 C -0.45109 0.37731 -0.44874 0.38009 -0.4546 0.38727 C -0.45708 0.40069 -0.46138 0.41041 -0.46737 0.41875 C -0.4701 0.43426 -0.47076 0.43796 -0.47753 0.44768 C -0.48013 0.46227 -0.48782 0.47291 -0.4929 0.48426 C -0.50137 0.50393 -0.49537 0.49861 -0.50306 0.50347 C -0.50384 0.50578 -0.50488 0.5081 -0.50553 0.51065 C -0.50619 0.51296 -0.50593 0.5162 -0.50684 0.51828 C -0.50905 0.52222 -0.51205 0.52477 -0.51465 0.52778 C -0.51596 0.52916 -0.51843 0.5324 -0.51843 0.53264 C -0.52038 0.54352 -0.52286 0.54444 -0.52872 0.54722 C -0.53549 0.55764 -0.54031 0.57176 -0.54774 0.58102 C -0.55217 0.59352 -0.5605 0.59676 -0.56689 0.60532 C -0.57939 0.62222 -0.56324 0.60578 -0.5747 0.61504 C -0.5777 0.61782 -0.5803 0.62268 -0.58356 0.62477 C -0.58564 0.62615 -0.58981 0.62731 -0.58981 0.62778 " pathEditMode="relative" rAng="0" ptsTypes="ffffffffffffffffffffffffffffffffffffffffffff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1" y="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06  </a:t>
            </a:r>
            <a:r>
              <a:rPr lang="zh-CN" altLang="en-US" sz="2000" dirty="0" smtClean="0"/>
              <a:t>人口合理容量</a:t>
            </a:r>
            <a:endParaRPr lang="zh-CN" altLang="en-US" sz="2000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930917" y="2240310"/>
            <a:ext cx="2902032" cy="2379731"/>
            <a:chOff x="0" y="0"/>
            <a:chExt cx="2500303" cy="217619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8" b="983"/>
            <a:stretch>
              <a:fillRect/>
            </a:stretch>
          </p:blipFill>
          <p:spPr bwMode="auto">
            <a:xfrm>
              <a:off x="0" y="0"/>
              <a:ext cx="2500303" cy="217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任意多边形 5"/>
            <p:cNvSpPr>
              <a:spLocks noChangeArrowheads="1"/>
            </p:cNvSpPr>
            <p:nvPr/>
          </p:nvSpPr>
          <p:spPr bwMode="auto">
            <a:xfrm>
              <a:off x="202533" y="630382"/>
              <a:ext cx="1955435" cy="1067083"/>
            </a:xfrm>
            <a:custGeom>
              <a:avLst/>
              <a:gdLst>
                <a:gd name="T0" fmla="*/ 0 w 1956816"/>
                <a:gd name="T1" fmla="*/ 1067649 h 1066800"/>
                <a:gd name="T2" fmla="*/ 675225 w 1956816"/>
                <a:gd name="T3" fmla="*/ 170823 h 1066800"/>
                <a:gd name="T4" fmla="*/ 1952676 w 1956816"/>
                <a:gd name="T5" fmla="*/ 42705 h 1066800"/>
                <a:gd name="T6" fmla="*/ 0 60000 65536"/>
                <a:gd name="T7" fmla="*/ 0 60000 65536"/>
                <a:gd name="T8" fmla="*/ 0 60000 65536"/>
                <a:gd name="T9" fmla="*/ 0 w 1956816"/>
                <a:gd name="T10" fmla="*/ 0 h 1066800"/>
                <a:gd name="T11" fmla="*/ 1956816 w 1956816"/>
                <a:gd name="T12" fmla="*/ 1066800 h 10668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6816" h="1066800">
                  <a:moveTo>
                    <a:pt x="0" y="1066800"/>
                  </a:moveTo>
                  <a:cubicBezTo>
                    <a:pt x="175260" y="704088"/>
                    <a:pt x="350520" y="341376"/>
                    <a:pt x="676656" y="170688"/>
                  </a:cubicBezTo>
                  <a:cubicBezTo>
                    <a:pt x="1002792" y="0"/>
                    <a:pt x="1479804" y="21336"/>
                    <a:pt x="1956816" y="42672"/>
                  </a:cubicBezTo>
                </a:path>
              </a:pathLst>
            </a:custGeom>
            <a:noFill/>
            <a:ln w="19050">
              <a:solidFill>
                <a:srgbClr val="26262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onstantia" pitchFamily="18" charset="0"/>
              </a:endParaRPr>
            </a:p>
          </p:txBody>
        </p:sp>
      </p:grpSp>
      <p:pic>
        <p:nvPicPr>
          <p:cNvPr id="8" name="Picture 1" descr="F:\地理人教版\地理人教版\A11.TIF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11" y="2311869"/>
            <a:ext cx="3061403" cy="23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箭头 9"/>
          <p:cNvSpPr>
            <a:spLocks noChangeArrowheads="1"/>
          </p:cNvSpPr>
          <p:nvPr/>
        </p:nvSpPr>
        <p:spPr bwMode="auto">
          <a:xfrm>
            <a:off x="4151613" y="3287964"/>
            <a:ext cx="428625" cy="2844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lIns="68579" tIns="34289" rIns="68579" bIns="34289" anchor="ctr"/>
          <a:lstStyle/>
          <a:p>
            <a:pPr algn="ctr"/>
            <a:endParaRPr lang="zh-CN" altLang="en-US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764680" y="1166878"/>
            <a:ext cx="670251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能否在图中指出该地的人口合理容量？</a:t>
            </a: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765822" y="1634944"/>
            <a:ext cx="670251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buFont typeface="Wingdings" pitchFamily="2" charset="2"/>
              <a:buChar char="Ø"/>
            </a:pPr>
            <a:r>
              <a:rPr lang="zh-CN" altLang="en-US" b="1" dirty="0"/>
              <a:t>人口合理容量</a:t>
            </a:r>
            <a:r>
              <a:rPr lang="en-US" altLang="zh-CN" b="1" dirty="0"/>
              <a:t>&amp;</a:t>
            </a:r>
            <a:r>
              <a:rPr lang="zh-CN" altLang="en-US" b="1" dirty="0"/>
              <a:t>区域资源环境承载力的区别？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952471" y="1191825"/>
            <a:ext cx="406146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区域资源环境承载力</a:t>
            </a:r>
            <a:r>
              <a:rPr lang="zh-CN" altLang="en-US" sz="27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＞</a:t>
            </a:r>
            <a:r>
              <a:rPr lang="zh-CN" altLang="en-US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人口合理容量</a:t>
            </a:r>
            <a:endParaRPr lang="zh-CN" altLang="en-US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05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06  </a:t>
            </a:r>
            <a:r>
              <a:rPr lang="zh-CN" altLang="en-US" sz="2000" dirty="0" smtClean="0"/>
              <a:t>人口合理容量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453252" y="978547"/>
            <a:ext cx="8548243" cy="297773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材料四：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建国后人口迅速增长，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世纪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70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年代开始，我国全面推行计划生育政策。</a:t>
            </a:r>
          </a:p>
          <a:p>
            <a:pPr marL="257168" indent="-25716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70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年代初，国家制定了“晚、稀、少”的生育政策。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marL="257168" indent="-25716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80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年代，独生子女人口政策正式出台并全面实施，“只生一个好”。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marL="257168" indent="-25716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90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年代，提倡一对夫妇生育一个子女，但松开“口子”，可按照法律法规合理安排生育第二个子女。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marL="257168" indent="-25716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21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世纪后，“稳定低生育水平，提高出生人口素质”，提倡“少生优生”。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marL="257168" indent="-25716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2011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11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月，各地全面实施双独二孩政策；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2013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年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12</a:t>
            </a:r>
            <a:r>
              <a:rPr lang="zh-CN" altLang="zh-CN" b="1" dirty="0">
                <a:solidFill>
                  <a:schemeClr val="tx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月，实施单独二孩政策。</a:t>
            </a: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5315006" y="242228"/>
            <a:ext cx="2660825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 anchor="ctr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过多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×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过少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×</a:t>
            </a:r>
            <a:endParaRPr lang="zh-CN" altLang="en-US" sz="27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197189" y="1341913"/>
            <a:ext cx="1530184" cy="545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667005" y="1754974"/>
            <a:ext cx="1113755" cy="545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907223" y="2179910"/>
            <a:ext cx="1422515" cy="545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936524" y="2952402"/>
            <a:ext cx="1113755" cy="545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613619" y="3461848"/>
            <a:ext cx="924930" cy="45880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030936" y="3461848"/>
            <a:ext cx="924930" cy="45880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8" y="1502767"/>
            <a:ext cx="4655016" cy="324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>
          <a:xfrm>
            <a:off x="657952" y="2537803"/>
            <a:ext cx="4493173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://pic.1010jiajiao.com/pic1/upload/papers/c06/20100731/201007311331044681058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4" y="1562142"/>
            <a:ext cx="5995049" cy="297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 8"/>
          <p:cNvSpPr/>
          <p:nvPr/>
        </p:nvSpPr>
        <p:spPr>
          <a:xfrm>
            <a:off x="6056603" y="3100999"/>
            <a:ext cx="308760" cy="220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3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06  </a:t>
            </a:r>
            <a:r>
              <a:rPr lang="zh-CN" altLang="en-US" sz="2000" dirty="0" smtClean="0"/>
              <a:t>人口合理容量</a:t>
            </a:r>
            <a:endParaRPr lang="zh-CN" altLang="en-US" sz="2000" dirty="0"/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1048869" y="1155054"/>
            <a:ext cx="621156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 b="1" dirty="0"/>
              <a:t>可采取什么措施控制</a:t>
            </a:r>
            <a:r>
              <a:rPr lang="zh-CN" altLang="en-US" b="1" dirty="0" smtClean="0"/>
              <a:t>人口处于</a:t>
            </a:r>
            <a:r>
              <a:rPr lang="zh-CN" altLang="en-US" b="1" dirty="0" smtClean="0">
                <a:solidFill>
                  <a:srgbClr val="FF0000"/>
                </a:solidFill>
              </a:rPr>
              <a:t>合理</a:t>
            </a:r>
            <a:r>
              <a:rPr lang="zh-CN" altLang="en-US" b="1" dirty="0">
                <a:solidFill>
                  <a:srgbClr val="FF0000"/>
                </a:solidFill>
              </a:rPr>
              <a:t>容量</a:t>
            </a:r>
            <a:r>
              <a:rPr lang="zh-CN" altLang="en-US" b="1" dirty="0"/>
              <a:t>？</a:t>
            </a: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934600" y="1985570"/>
            <a:ext cx="2886929" cy="2379731"/>
            <a:chOff x="0" y="0"/>
            <a:chExt cx="2500303" cy="217619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8" b="983"/>
            <a:stretch>
              <a:fillRect/>
            </a:stretch>
          </p:blipFill>
          <p:spPr bwMode="auto">
            <a:xfrm>
              <a:off x="0" y="0"/>
              <a:ext cx="2500303" cy="217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任意多边形 5"/>
            <p:cNvSpPr>
              <a:spLocks noChangeArrowheads="1"/>
            </p:cNvSpPr>
            <p:nvPr/>
          </p:nvSpPr>
          <p:spPr bwMode="auto">
            <a:xfrm>
              <a:off x="202533" y="630382"/>
              <a:ext cx="1955435" cy="1067083"/>
            </a:xfrm>
            <a:custGeom>
              <a:avLst/>
              <a:gdLst>
                <a:gd name="T0" fmla="*/ 0 w 1956816"/>
                <a:gd name="T1" fmla="*/ 1067649 h 1066800"/>
                <a:gd name="T2" fmla="*/ 675225 w 1956816"/>
                <a:gd name="T3" fmla="*/ 170823 h 1066800"/>
                <a:gd name="T4" fmla="*/ 1952676 w 1956816"/>
                <a:gd name="T5" fmla="*/ 42705 h 1066800"/>
                <a:gd name="T6" fmla="*/ 0 60000 65536"/>
                <a:gd name="T7" fmla="*/ 0 60000 65536"/>
                <a:gd name="T8" fmla="*/ 0 60000 65536"/>
                <a:gd name="T9" fmla="*/ 0 w 1956816"/>
                <a:gd name="T10" fmla="*/ 0 h 1066800"/>
                <a:gd name="T11" fmla="*/ 1956816 w 1956816"/>
                <a:gd name="T12" fmla="*/ 1066800 h 10668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6816" h="1066800">
                  <a:moveTo>
                    <a:pt x="0" y="1066800"/>
                  </a:moveTo>
                  <a:cubicBezTo>
                    <a:pt x="175260" y="704088"/>
                    <a:pt x="350520" y="341376"/>
                    <a:pt x="676656" y="170688"/>
                  </a:cubicBezTo>
                  <a:cubicBezTo>
                    <a:pt x="1002792" y="0"/>
                    <a:pt x="1479804" y="21336"/>
                    <a:pt x="1956816" y="42672"/>
                  </a:cubicBezTo>
                </a:path>
              </a:pathLst>
            </a:custGeom>
            <a:noFill/>
            <a:ln w="19050">
              <a:solidFill>
                <a:srgbClr val="26262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Constantia" pitchFamily="18" charset="0"/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31202" y="1985418"/>
            <a:ext cx="3546105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257168" indent="-257168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控制人口数量，提高人口素质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marL="257168" indent="-257168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发展技术，提高资源利用率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marL="257168" indent="-257168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提倡适度消费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marL="257168" indent="-257168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资源跨区域调配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dirty="0">
                <a:latin typeface="黑体" pitchFamily="49" charset="-122"/>
                <a:ea typeface="黑体" pitchFamily="49" charset="-122"/>
              </a:rPr>
              <a:t>  ……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云形标注 7"/>
          <p:cNvSpPr/>
          <p:nvPr/>
        </p:nvSpPr>
        <p:spPr>
          <a:xfrm>
            <a:off x="5971246" y="630106"/>
            <a:ext cx="2264525" cy="545316"/>
          </a:xfrm>
          <a:prstGeom prst="cloudCallout">
            <a:avLst>
              <a:gd name="adj1" fmla="val -91608"/>
              <a:gd name="adj2" fmla="val 7333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zh-CN" altLang="en-US" sz="2100" b="1" dirty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可持续发展</a:t>
            </a:r>
          </a:p>
        </p:txBody>
      </p:sp>
    </p:spTree>
    <p:extLst>
      <p:ext uri="{BB962C8B-B14F-4D97-AF65-F5344CB8AC3E}">
        <p14:creationId xmlns:p14="http://schemas.microsoft.com/office/powerpoint/2010/main" val="18286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5" y="1057356"/>
            <a:ext cx="6958941" cy="345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标题 1"/>
          <p:cNvSpPr>
            <a:spLocks noGrp="1"/>
          </p:cNvSpPr>
          <p:nvPr>
            <p:ph type="title"/>
          </p:nvPr>
        </p:nvSpPr>
        <p:spPr>
          <a:xfrm>
            <a:off x="427981" y="411321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07  </a:t>
            </a:r>
            <a:r>
              <a:rPr lang="zh-CN" altLang="en-US" sz="2000" dirty="0" smtClean="0"/>
              <a:t>小结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749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8797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01  </a:t>
            </a:r>
            <a:r>
              <a:rPr lang="zh-CN" altLang="en-US" sz="2000" dirty="0" smtClean="0"/>
              <a:t>何为人口迁移？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62" y="1111493"/>
            <a:ext cx="2287154" cy="1499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1" y="2888174"/>
            <a:ext cx="2287155" cy="1614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文本框 3"/>
          <p:cNvSpPr txBox="1">
            <a:spLocks noChangeArrowheads="1"/>
          </p:cNvSpPr>
          <p:nvPr/>
        </p:nvSpPr>
        <p:spPr bwMode="auto">
          <a:xfrm>
            <a:off x="3634642" y="983897"/>
            <a:ext cx="5073422" cy="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指人口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居住地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发生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长期或永久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改变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的人口移动。</a:t>
            </a:r>
          </a:p>
        </p:txBody>
      </p:sp>
      <p:sp>
        <p:nvSpPr>
          <p:cNvPr id="7" name="文本框 25"/>
          <p:cNvSpPr txBox="1"/>
          <p:nvPr/>
        </p:nvSpPr>
        <p:spPr>
          <a:xfrm>
            <a:off x="4224416" y="1487612"/>
            <a:ext cx="3524819" cy="113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28615" indent="-4286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居住</a:t>
            </a: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地变更</a:t>
            </a:r>
            <a:endParaRPr lang="en-US" altLang="zh-CN" sz="1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428615" indent="-4286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较长时间（</a:t>
            </a: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一年</a:t>
            </a: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以上）</a:t>
            </a:r>
            <a:endParaRPr lang="en-US" altLang="zh-CN" sz="1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428615" indent="-4286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跨越一定的行政界线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03" y="2707417"/>
            <a:ext cx="3115715" cy="2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428164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01  </a:t>
            </a:r>
            <a:r>
              <a:rPr lang="zh-CN" altLang="en-US" sz="2000" dirty="0" smtClean="0"/>
              <a:t>何为人口迁移？</a:t>
            </a:r>
            <a:endParaRPr lang="zh-CN" altLang="en-US" sz="2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07625" y="1102845"/>
            <a:ext cx="6795661" cy="325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五一假期，</a:t>
            </a:r>
            <a:r>
              <a:rPr lang="zh-CN" altLang="en-US" b="1" dirty="0" smtClean="0"/>
              <a:t>小王到武汉旅游赏樱。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 smtClean="0"/>
              <a:t>在</a:t>
            </a:r>
            <a:r>
              <a:rPr lang="zh-CN" altLang="en-US" b="1" dirty="0"/>
              <a:t>北京读书的</a:t>
            </a:r>
            <a:r>
              <a:rPr lang="zh-CN" altLang="en-US" b="1" dirty="0" smtClean="0"/>
              <a:t>小李，</a:t>
            </a:r>
            <a:r>
              <a:rPr lang="zh-CN" altLang="en-US" b="1" dirty="0"/>
              <a:t>寒暑假回到</a:t>
            </a:r>
            <a:r>
              <a:rPr lang="zh-CN" altLang="en-US" b="1" dirty="0" smtClean="0"/>
              <a:t>家乡</a:t>
            </a:r>
            <a:r>
              <a:rPr lang="zh-CN" altLang="en-US" b="1" dirty="0"/>
              <a:t>武汉</a:t>
            </a:r>
            <a:r>
              <a:rPr lang="zh-CN" altLang="en-US" b="1" dirty="0" smtClean="0"/>
              <a:t>。</a:t>
            </a:r>
            <a:endParaRPr lang="en-US" altLang="zh-CN" b="1" dirty="0" smtClean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小张出国攻读硕士、博士学位</a:t>
            </a:r>
            <a:r>
              <a:rPr lang="zh-CN" altLang="en-US" b="1" dirty="0" smtClean="0"/>
              <a:t>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家在山东</a:t>
            </a:r>
            <a:r>
              <a:rPr lang="zh-CN" altLang="en-US" b="1" dirty="0" smtClean="0"/>
              <a:t>的</a:t>
            </a:r>
            <a:r>
              <a:rPr lang="zh-CN" altLang="en-US" b="1" dirty="0"/>
              <a:t>小李</a:t>
            </a:r>
            <a:r>
              <a:rPr lang="zh-CN" altLang="en-US" b="1" dirty="0" smtClean="0"/>
              <a:t>，</a:t>
            </a:r>
            <a:r>
              <a:rPr lang="zh-CN" altLang="en-US" b="1" dirty="0"/>
              <a:t>毕业后留在北京工作。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三峡地区居民搬入沿海城市安家落户。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小赵从朝阳区</a:t>
            </a:r>
            <a:r>
              <a:rPr lang="en-US" altLang="zh-CN" b="1" dirty="0"/>
              <a:t>A</a:t>
            </a:r>
            <a:r>
              <a:rPr lang="zh-CN" altLang="en-US" b="1" dirty="0"/>
              <a:t>中学转到</a:t>
            </a:r>
            <a:r>
              <a:rPr lang="en-US" altLang="zh-CN" b="1" dirty="0"/>
              <a:t>B</a:t>
            </a:r>
            <a:r>
              <a:rPr lang="zh-CN" altLang="en-US" b="1" dirty="0"/>
              <a:t>中学读书。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b="1" dirty="0"/>
              <a:t>北京派遣医务人员支援湖北抗击新冠病毒。</a:t>
            </a:r>
            <a:endParaRPr lang="en-US" altLang="zh-CN" b="1" dirty="0"/>
          </a:p>
          <a:p>
            <a:pPr marL="257168" indent="-257168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b="1" dirty="0"/>
              <a:t>2011-2017</a:t>
            </a:r>
            <a:r>
              <a:rPr lang="zh-CN" altLang="en-US" b="1" dirty="0"/>
              <a:t>年，</a:t>
            </a:r>
            <a:r>
              <a:rPr lang="en-US" altLang="zh-CN" b="1" dirty="0"/>
              <a:t>400</a:t>
            </a:r>
            <a:r>
              <a:rPr lang="zh-CN" altLang="en-US" b="1" dirty="0"/>
              <a:t>多万叙利亚战争难民逃往欧洲和周边国家。</a:t>
            </a:r>
          </a:p>
        </p:txBody>
      </p:sp>
      <p:sp>
        <p:nvSpPr>
          <p:cNvPr id="6" name="Freeform 3"/>
          <p:cNvSpPr>
            <a:spLocks noChangeArrowheads="1"/>
          </p:cNvSpPr>
          <p:nvPr/>
        </p:nvSpPr>
        <p:spPr bwMode="auto">
          <a:xfrm>
            <a:off x="4886721" y="1875209"/>
            <a:ext cx="514350" cy="371475"/>
          </a:xfrm>
          <a:custGeom>
            <a:avLst/>
            <a:gdLst>
              <a:gd name="T0" fmla="*/ 0 w 432"/>
              <a:gd name="T1" fmla="*/ 144 h 312"/>
              <a:gd name="T2" fmla="*/ 96 w 432"/>
              <a:gd name="T3" fmla="*/ 288 h 312"/>
              <a:gd name="T4" fmla="*/ 432 w 432"/>
              <a:gd name="T5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312">
                <a:moveTo>
                  <a:pt x="0" y="144"/>
                </a:moveTo>
                <a:cubicBezTo>
                  <a:pt x="12" y="228"/>
                  <a:pt x="24" y="312"/>
                  <a:pt x="96" y="288"/>
                </a:cubicBezTo>
                <a:cubicBezTo>
                  <a:pt x="168" y="264"/>
                  <a:pt x="376" y="48"/>
                  <a:pt x="432" y="0"/>
                </a:cubicBezTo>
              </a:path>
            </a:pathLst>
          </a:cu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7" name="Freeform 3"/>
          <p:cNvSpPr>
            <a:spLocks noChangeArrowheads="1"/>
          </p:cNvSpPr>
          <p:nvPr/>
        </p:nvSpPr>
        <p:spPr bwMode="auto">
          <a:xfrm>
            <a:off x="5559613" y="2692832"/>
            <a:ext cx="514350" cy="371475"/>
          </a:xfrm>
          <a:custGeom>
            <a:avLst/>
            <a:gdLst>
              <a:gd name="T0" fmla="*/ 0 w 432"/>
              <a:gd name="T1" fmla="*/ 144 h 312"/>
              <a:gd name="T2" fmla="*/ 96 w 432"/>
              <a:gd name="T3" fmla="*/ 288 h 312"/>
              <a:gd name="T4" fmla="*/ 432 w 432"/>
              <a:gd name="T5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312">
                <a:moveTo>
                  <a:pt x="0" y="144"/>
                </a:moveTo>
                <a:cubicBezTo>
                  <a:pt x="12" y="228"/>
                  <a:pt x="24" y="312"/>
                  <a:pt x="96" y="288"/>
                </a:cubicBezTo>
                <a:cubicBezTo>
                  <a:pt x="168" y="264"/>
                  <a:pt x="376" y="48"/>
                  <a:pt x="432" y="0"/>
                </a:cubicBezTo>
              </a:path>
            </a:pathLst>
          </a:cu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sp>
        <p:nvSpPr>
          <p:cNvPr id="8" name="Freeform 4"/>
          <p:cNvSpPr>
            <a:spLocks noChangeArrowheads="1"/>
          </p:cNvSpPr>
          <p:nvPr/>
        </p:nvSpPr>
        <p:spPr bwMode="auto">
          <a:xfrm>
            <a:off x="5559613" y="2320061"/>
            <a:ext cx="514350" cy="371475"/>
          </a:xfrm>
          <a:custGeom>
            <a:avLst/>
            <a:gdLst>
              <a:gd name="T0" fmla="*/ 0 w 432"/>
              <a:gd name="T1" fmla="*/ 144 h 312"/>
              <a:gd name="T2" fmla="*/ 96 w 432"/>
              <a:gd name="T3" fmla="*/ 288 h 312"/>
              <a:gd name="T4" fmla="*/ 432 w 432"/>
              <a:gd name="T5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312">
                <a:moveTo>
                  <a:pt x="0" y="144"/>
                </a:moveTo>
                <a:cubicBezTo>
                  <a:pt x="12" y="228"/>
                  <a:pt x="24" y="312"/>
                  <a:pt x="96" y="288"/>
                </a:cubicBezTo>
                <a:cubicBezTo>
                  <a:pt x="168" y="264"/>
                  <a:pt x="376" y="48"/>
                  <a:pt x="432" y="0"/>
                </a:cubicBezTo>
              </a:path>
            </a:pathLst>
          </a:cu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568346" y="1124624"/>
            <a:ext cx="2886764" cy="2601035"/>
            <a:chOff x="4421717" y="1225108"/>
            <a:chExt cx="3849019" cy="3468046"/>
          </a:xfrm>
        </p:grpSpPr>
        <p:grpSp>
          <p:nvGrpSpPr>
            <p:cNvPr id="10" name="组合 9"/>
            <p:cNvGrpSpPr/>
            <p:nvPr/>
          </p:nvGrpSpPr>
          <p:grpSpPr>
            <a:xfrm>
              <a:off x="4811904" y="2348310"/>
              <a:ext cx="3458832" cy="2344844"/>
              <a:chOff x="4811904" y="2348310"/>
              <a:chExt cx="3458832" cy="2344844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>
                <a:off x="5289024" y="2348310"/>
                <a:ext cx="1235576" cy="996781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 flipV="1">
                <a:off x="4811904" y="3379068"/>
                <a:ext cx="1712696" cy="82995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 flipV="1">
                <a:off x="5668252" y="3531468"/>
                <a:ext cx="856348" cy="116168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588224" y="3180309"/>
                <a:ext cx="1682512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100" b="1" dirty="0">
                    <a:solidFill>
                      <a:schemeClr val="accent6">
                        <a:lumMod val="50000"/>
                      </a:schemeClr>
                    </a:solidFill>
                  </a:rPr>
                  <a:t>人口流动</a:t>
                </a:r>
              </a:p>
            </p:txBody>
          </p:sp>
        </p:grpSp>
        <p:cxnSp>
          <p:nvCxnSpPr>
            <p:cNvPr id="11" name="直接箭头连接符 10"/>
            <p:cNvCxnSpPr/>
            <p:nvPr/>
          </p:nvCxnSpPr>
          <p:spPr>
            <a:xfrm>
              <a:off x="4421717" y="1225108"/>
              <a:ext cx="2102883" cy="200156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 3"/>
          <p:cNvSpPr>
            <a:spLocks noChangeArrowheads="1"/>
          </p:cNvSpPr>
          <p:nvPr/>
        </p:nvSpPr>
        <p:spPr bwMode="auto">
          <a:xfrm>
            <a:off x="7646109" y="3896456"/>
            <a:ext cx="514350" cy="371475"/>
          </a:xfrm>
          <a:custGeom>
            <a:avLst/>
            <a:gdLst>
              <a:gd name="T0" fmla="*/ 0 w 432"/>
              <a:gd name="T1" fmla="*/ 144 h 312"/>
              <a:gd name="T2" fmla="*/ 96 w 432"/>
              <a:gd name="T3" fmla="*/ 288 h 312"/>
              <a:gd name="T4" fmla="*/ 432 w 432"/>
              <a:gd name="T5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312">
                <a:moveTo>
                  <a:pt x="0" y="144"/>
                </a:moveTo>
                <a:cubicBezTo>
                  <a:pt x="12" y="228"/>
                  <a:pt x="24" y="312"/>
                  <a:pt x="96" y="288"/>
                </a:cubicBezTo>
                <a:cubicBezTo>
                  <a:pt x="168" y="264"/>
                  <a:pt x="376" y="48"/>
                  <a:pt x="432" y="0"/>
                </a:cubicBezTo>
              </a:path>
            </a:pathLst>
          </a:cu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848509" y="1068631"/>
            <a:ext cx="400338" cy="334151"/>
            <a:chOff x="17080992" y="4401471"/>
            <a:chExt cx="749808" cy="774033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7080992" y="4443984"/>
              <a:ext cx="749808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17163288" y="4401471"/>
              <a:ext cx="585216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706199" y="1541058"/>
            <a:ext cx="400338" cy="334151"/>
            <a:chOff x="17080992" y="4401471"/>
            <a:chExt cx="749808" cy="774033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7080992" y="4443984"/>
              <a:ext cx="749808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7163288" y="4401471"/>
              <a:ext cx="585216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5179574" y="3182885"/>
            <a:ext cx="400338" cy="334151"/>
            <a:chOff x="17080992" y="4401471"/>
            <a:chExt cx="749808" cy="774033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17080992" y="4443984"/>
              <a:ext cx="749808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7163288" y="4401471"/>
              <a:ext cx="585216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5862428" y="3545981"/>
            <a:ext cx="400338" cy="334151"/>
            <a:chOff x="17080992" y="4401471"/>
            <a:chExt cx="749808" cy="774033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7080992" y="4443984"/>
              <a:ext cx="749808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7163288" y="4401471"/>
              <a:ext cx="585216" cy="73152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云形标注 40"/>
          <p:cNvSpPr/>
          <p:nvPr/>
        </p:nvSpPr>
        <p:spPr>
          <a:xfrm>
            <a:off x="4760997" y="264514"/>
            <a:ext cx="3737073" cy="727088"/>
          </a:xfrm>
          <a:prstGeom prst="cloudCallout">
            <a:avLst>
              <a:gd name="adj1" fmla="val -67295"/>
              <a:gd name="adj2" fmla="val -203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国际</a:t>
            </a:r>
            <a:r>
              <a:rPr lang="en-US" altLang="zh-CN" sz="2000" b="1" dirty="0">
                <a:solidFill>
                  <a:srgbClr val="C00000"/>
                </a:solidFill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</a:rPr>
              <a:t>国内人口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迁移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193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02300" y="1744068"/>
            <a:ext cx="2794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大航海时代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地理大发现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428164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02  </a:t>
            </a:r>
            <a:r>
              <a:rPr lang="zh-CN" altLang="en-US" sz="2000" dirty="0" smtClean="0"/>
              <a:t>国际人口迁移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4199883" y="439629"/>
            <a:ext cx="4465665" cy="34624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 smtClean="0"/>
              <a:t>不同时期人口</a:t>
            </a:r>
            <a:r>
              <a:rPr lang="zh-CN" altLang="en-US" b="1" dirty="0"/>
              <a:t>迁移</a:t>
            </a:r>
            <a:r>
              <a:rPr lang="zh-CN" altLang="en-US" b="1" dirty="0" smtClean="0"/>
              <a:t>的</a:t>
            </a:r>
            <a:r>
              <a:rPr lang="zh-CN" altLang="en-US" b="1" dirty="0" smtClean="0">
                <a:solidFill>
                  <a:srgbClr val="C00000"/>
                </a:solidFill>
              </a:rPr>
              <a:t>特点</a:t>
            </a:r>
            <a:r>
              <a:rPr lang="zh-CN" altLang="en-US" b="1" dirty="0">
                <a:solidFill>
                  <a:srgbClr val="C00000"/>
                </a:solidFill>
              </a:rPr>
              <a:t>、方向及原因</a:t>
            </a:r>
            <a:r>
              <a:rPr lang="zh-CN" altLang="en-US" b="1" dirty="0" smtClean="0"/>
              <a:t>？</a:t>
            </a:r>
            <a:endParaRPr lang="en-US" altLang="zh-CN" b="1" dirty="0"/>
          </a:p>
        </p:txBody>
      </p:sp>
      <p:sp>
        <p:nvSpPr>
          <p:cNvPr id="2" name="矩形 1"/>
          <p:cNvSpPr/>
          <p:nvPr/>
        </p:nvSpPr>
        <p:spPr>
          <a:xfrm>
            <a:off x="6443336" y="1528365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新大陆发现前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146" name="Picture 2" descr="http://www.ndlib.cn/newwhbb/201707/W020170710418595175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3" y="1243968"/>
            <a:ext cx="3355471" cy="22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5b0988e595225.cdn.sohucs.com/images/20181012/10d9152271304fc2a00d2f144cb5613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01" y="2657204"/>
            <a:ext cx="3038594" cy="19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gss0.baidu.com/9fo3dSag_xI4khGko9WTAnF6hhy/zhidao/wh%3D600%2C800/sign=1238de4c8218367aaddc77db1e43a7ec/c9fcc3cec3fdfc03302cf0ddd03f8794a4c2267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9" y="1065683"/>
            <a:ext cx="5817292" cy="370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443336" y="2013798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15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世纪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-19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世纪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0552" y="4261274"/>
            <a:ext cx="4077746" cy="3153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6653103" y="3245210"/>
            <a:ext cx="1852945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 smtClean="0">
                <a:solidFill>
                  <a:srgbClr val="C00000"/>
                </a:solidFill>
                <a:latin typeface="+mn-ea"/>
                <a:ea typeface="+mn-ea"/>
              </a:rPr>
              <a:t>旧大陆→新大陆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58207" y="2718006"/>
            <a:ext cx="1837208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集团性、大规模</a:t>
            </a:r>
          </a:p>
        </p:txBody>
      </p:sp>
    </p:spTree>
    <p:extLst>
      <p:ext uri="{BB962C8B-B14F-4D97-AF65-F5344CB8AC3E}">
        <p14:creationId xmlns:p14="http://schemas.microsoft.com/office/powerpoint/2010/main" val="12595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  <p:bldP spid="9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428164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02  </a:t>
            </a:r>
            <a:r>
              <a:rPr lang="zh-CN" altLang="en-US" sz="2000" dirty="0" smtClean="0"/>
              <a:t>国际人口迁移</a:t>
            </a:r>
            <a:endParaRPr lang="zh-CN" altLang="en-US" sz="2000" dirty="0"/>
          </a:p>
        </p:txBody>
      </p:sp>
      <p:pic>
        <p:nvPicPr>
          <p:cNvPr id="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47" y="1443734"/>
            <a:ext cx="6844527" cy="313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88323" y="1877414"/>
            <a:ext cx="663351" cy="559548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9" tIns="34289" rIns="68579" bIns="34289" anchor="ctr"/>
          <a:lstStyle/>
          <a:p>
            <a:pPr algn="ctr"/>
            <a:endParaRPr kumimoji="1" lang="zh-CN" altLang="en-US" sz="2100">
              <a:latin typeface="Tahoma" pitchFamily="34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872484" y="1832216"/>
            <a:ext cx="760935" cy="463201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9" tIns="34289" rIns="68579" bIns="34289" anchor="ctr"/>
          <a:lstStyle/>
          <a:p>
            <a:pPr algn="ctr"/>
            <a:endParaRPr kumimoji="1" lang="zh-CN" altLang="en-US" sz="2100">
              <a:latin typeface="Tahoma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321609" y="2332742"/>
            <a:ext cx="496024" cy="399833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9" tIns="34289" rIns="68579" bIns="34289" anchor="ctr"/>
          <a:lstStyle/>
          <a:p>
            <a:pPr algn="ctr"/>
            <a:endParaRPr kumimoji="1" lang="zh-CN" altLang="en-US" sz="2100">
              <a:latin typeface="Tahoma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58314" y="4559550"/>
            <a:ext cx="6265863" cy="2976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b="1" dirty="0"/>
              <a:t>第二次世界大战后国际人口迁移</a:t>
            </a:r>
          </a:p>
        </p:txBody>
      </p:sp>
      <p:sp>
        <p:nvSpPr>
          <p:cNvPr id="11" name="矩形 10"/>
          <p:cNvSpPr/>
          <p:nvPr/>
        </p:nvSpPr>
        <p:spPr>
          <a:xfrm>
            <a:off x="567314" y="1048233"/>
            <a:ext cx="3435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rgbClr val="C00000"/>
                </a:solidFill>
                <a:latin typeface="+mn-ea"/>
              </a:rPr>
              <a:t>亚、非、拉</a:t>
            </a:r>
            <a:r>
              <a:rPr lang="en-US" altLang="zh-CN" b="1" kern="1200" dirty="0" smtClean="0">
                <a:solidFill>
                  <a:srgbClr val="C00000"/>
                </a:solidFill>
                <a:latin typeface="+mn-ea"/>
              </a:rPr>
              <a:t>—</a:t>
            </a:r>
            <a:r>
              <a:rPr lang="zh-CN" altLang="en-US" b="1" kern="1200" dirty="0" smtClean="0">
                <a:solidFill>
                  <a:srgbClr val="C00000"/>
                </a:solidFill>
                <a:latin typeface="+mn-ea"/>
              </a:rPr>
              <a:t>欧洲</a:t>
            </a:r>
            <a:r>
              <a:rPr lang="zh-CN" altLang="zh-CN" b="1" kern="1200" dirty="0">
                <a:solidFill>
                  <a:srgbClr val="C00000"/>
                </a:solidFill>
                <a:latin typeface="+mn-ea"/>
              </a:rPr>
              <a:t>、北美、</a:t>
            </a:r>
            <a:r>
              <a:rPr lang="zh-CN" altLang="zh-CN" b="1" kern="1200" dirty="0" smtClean="0">
                <a:solidFill>
                  <a:srgbClr val="C00000"/>
                </a:solidFill>
                <a:latin typeface="+mn-ea"/>
              </a:rPr>
              <a:t>西亚</a:t>
            </a:r>
            <a:endParaRPr lang="zh-CN" altLang="zh-CN" b="1" kern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040278" y="1049142"/>
            <a:ext cx="4837907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500" b="1">
                <a:latin typeface="+mn-ea"/>
              </a:defRPr>
            </a:lvl1pPr>
          </a:lstStyle>
          <a:p>
            <a:r>
              <a:rPr lang="zh-CN" altLang="zh-CN" sz="1800" b="0" dirty="0" smtClean="0"/>
              <a:t>发展中国家</a:t>
            </a:r>
            <a:r>
              <a:rPr lang="zh-CN" altLang="en-US" sz="1800" b="0" dirty="0" smtClean="0"/>
              <a:t>→</a:t>
            </a:r>
            <a:r>
              <a:rPr lang="zh-CN" altLang="zh-CN" sz="1800" b="0" dirty="0" smtClean="0"/>
              <a:t>发达国家</a:t>
            </a:r>
            <a:r>
              <a:rPr lang="zh-CN" altLang="zh-CN" sz="1800" b="0" dirty="0"/>
              <a:t>，</a:t>
            </a:r>
            <a:r>
              <a:rPr lang="zh-CN" altLang="en-US" sz="1800" b="0" dirty="0"/>
              <a:t>外籍工人为主要形式</a:t>
            </a:r>
            <a:endParaRPr lang="zh-CN" sz="1800" b="0" dirty="0"/>
          </a:p>
        </p:txBody>
      </p:sp>
      <p:sp>
        <p:nvSpPr>
          <p:cNvPr id="13" name="云形标注 12"/>
          <p:cNvSpPr/>
          <p:nvPr/>
        </p:nvSpPr>
        <p:spPr>
          <a:xfrm>
            <a:off x="4231759" y="264514"/>
            <a:ext cx="4266312" cy="727088"/>
          </a:xfrm>
          <a:prstGeom prst="cloudCallout">
            <a:avLst>
              <a:gd name="adj1" fmla="val -65872"/>
              <a:gd name="adj2" fmla="val 3520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地区经济差异</a:t>
            </a:r>
            <a:r>
              <a:rPr lang="en-US" altLang="zh-CN" b="1" dirty="0" smtClean="0">
                <a:solidFill>
                  <a:srgbClr val="C00000"/>
                </a:solidFill>
              </a:rPr>
              <a:t>/</a:t>
            </a:r>
            <a:r>
              <a:rPr lang="zh-CN" altLang="en-US" b="1" dirty="0" smtClean="0">
                <a:solidFill>
                  <a:srgbClr val="C00000"/>
                </a:solidFill>
              </a:rPr>
              <a:t>劳动力需求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49430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03  </a:t>
            </a:r>
            <a:r>
              <a:rPr lang="zh-CN" altLang="en-US" sz="2000" dirty="0" smtClean="0"/>
              <a:t>国内人口迁移</a:t>
            </a:r>
            <a:endParaRPr lang="zh-CN" altLang="en-US" sz="2000" dirty="0"/>
          </a:p>
        </p:txBody>
      </p:sp>
      <p:pic>
        <p:nvPicPr>
          <p:cNvPr id="5" name="Picture 2" descr="1-2-p21历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12" y="655245"/>
            <a:ext cx="5503378" cy="39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12397" y="1257917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建国前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2397" y="1743350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建国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改革开放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2397" y="2240192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改革开放后</a:t>
            </a:r>
            <a:endParaRPr lang="en-US" altLang="zh-CN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06712" y="3538260"/>
            <a:ext cx="1803247" cy="1102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479851" y="2479757"/>
            <a:ext cx="1313281" cy="391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云形标注 11"/>
          <p:cNvSpPr/>
          <p:nvPr/>
        </p:nvSpPr>
        <p:spPr>
          <a:xfrm>
            <a:off x="217995" y="2913322"/>
            <a:ext cx="3737073" cy="727088"/>
          </a:xfrm>
          <a:prstGeom prst="cloudCallout">
            <a:avLst>
              <a:gd name="adj1" fmla="val -9823"/>
              <a:gd name="adj2" fmla="val -9640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战乱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/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自然灾害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</a:rPr>
              <a:t>垦荒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269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03  </a:t>
            </a:r>
            <a:r>
              <a:rPr lang="zh-CN" altLang="en-US" sz="2000" dirty="0" smtClean="0"/>
              <a:t>国内人口迁移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869060" y="1474324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建国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改革开放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Picture 3" descr="p22新中国成立人口迁移 拷贝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58" y="1245748"/>
            <a:ext cx="4134657" cy="3358162"/>
          </a:xfrm>
          <a:prstGeom prst="rect">
            <a:avLst/>
          </a:prstGeom>
          <a:noFill/>
          <a:ln w="5715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677236" y="2681104"/>
            <a:ext cx="3679112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>
                <a:solidFill>
                  <a:srgbClr val="3333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★</a:t>
            </a:r>
            <a:r>
              <a:rPr lang="zh-CN" altLang="en-US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生产建设兵团（新、内、黑）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4504" y="3575743"/>
            <a:ext cx="1854606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>
                <a:solidFill>
                  <a:srgbClr val="3333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★</a:t>
            </a:r>
            <a:r>
              <a:rPr lang="zh-CN" altLang="en-US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三线建设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4505" y="3125531"/>
            <a:ext cx="3641843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zh-CN" altLang="en-US">
                <a:solidFill>
                  <a:srgbClr val="3333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★</a:t>
            </a:r>
            <a:r>
              <a:rPr lang="zh-CN" altLang="en-US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知识青年到农村，到边疆去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5842" y="1992385"/>
            <a:ext cx="3454640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 smtClean="0">
                <a:solidFill>
                  <a:srgbClr val="C00000"/>
                </a:solidFill>
                <a:latin typeface="+mn-ea"/>
              </a:rPr>
              <a:t>东部→东北、西北，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沿海→</a:t>
            </a:r>
            <a:r>
              <a:rPr lang="zh-CN" altLang="en-US" b="1" dirty="0" smtClean="0">
                <a:solidFill>
                  <a:srgbClr val="C00000"/>
                </a:solidFill>
                <a:latin typeface="+mn-ea"/>
              </a:rPr>
              <a:t>内陆</a:t>
            </a:r>
            <a:endParaRPr lang="zh-CN" altLang="en-US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9" name="云形标注 18"/>
          <p:cNvSpPr/>
          <p:nvPr/>
        </p:nvSpPr>
        <p:spPr>
          <a:xfrm>
            <a:off x="5582096" y="265251"/>
            <a:ext cx="2349794" cy="727088"/>
          </a:xfrm>
          <a:prstGeom prst="cloudCallout">
            <a:avLst>
              <a:gd name="adj1" fmla="val -86080"/>
              <a:gd name="adj2" fmla="val 88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国家政策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03  </a:t>
            </a:r>
            <a:r>
              <a:rPr lang="zh-CN" altLang="en-US" sz="2000" dirty="0" smtClean="0"/>
              <a:t>国内人口迁移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1" y="999886"/>
            <a:ext cx="5081484" cy="379616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753519" y="2353769"/>
            <a:ext cx="1265625" cy="2214999"/>
            <a:chOff x="5221090" y="2661690"/>
            <a:chExt cx="1896735" cy="3749357"/>
          </a:xfrm>
          <a:solidFill>
            <a:srgbClr val="FFA200"/>
          </a:solidFill>
        </p:grpSpPr>
        <p:sp>
          <p:nvSpPr>
            <p:cNvPr id="7" name="上海"/>
            <p:cNvSpPr>
              <a:spLocks noEditPoints="1"/>
            </p:cNvSpPr>
            <p:nvPr/>
          </p:nvSpPr>
          <p:spPr bwMode="auto">
            <a:xfrm>
              <a:off x="6911977" y="4249654"/>
              <a:ext cx="147033" cy="205847"/>
            </a:xfrm>
            <a:custGeom>
              <a:avLst/>
              <a:gdLst>
                <a:gd name="T0" fmla="*/ 121 w 357"/>
                <a:gd name="T1" fmla="*/ 465 h 494"/>
                <a:gd name="T2" fmla="*/ 98 w 357"/>
                <a:gd name="T3" fmla="*/ 454 h 494"/>
                <a:gd name="T4" fmla="*/ 48 w 357"/>
                <a:gd name="T5" fmla="*/ 449 h 494"/>
                <a:gd name="T6" fmla="*/ 30 w 357"/>
                <a:gd name="T7" fmla="*/ 439 h 494"/>
                <a:gd name="T8" fmla="*/ 25 w 357"/>
                <a:gd name="T9" fmla="*/ 416 h 494"/>
                <a:gd name="T10" fmla="*/ 22 w 357"/>
                <a:gd name="T11" fmla="*/ 373 h 494"/>
                <a:gd name="T12" fmla="*/ 11 w 357"/>
                <a:gd name="T13" fmla="*/ 365 h 494"/>
                <a:gd name="T14" fmla="*/ 0 w 357"/>
                <a:gd name="T15" fmla="*/ 366 h 494"/>
                <a:gd name="T16" fmla="*/ 5 w 357"/>
                <a:gd name="T17" fmla="*/ 342 h 494"/>
                <a:gd name="T18" fmla="*/ 32 w 357"/>
                <a:gd name="T19" fmla="*/ 302 h 494"/>
                <a:gd name="T20" fmla="*/ 46 w 357"/>
                <a:gd name="T21" fmla="*/ 247 h 494"/>
                <a:gd name="T22" fmla="*/ 50 w 357"/>
                <a:gd name="T23" fmla="*/ 184 h 494"/>
                <a:gd name="T24" fmla="*/ 80 w 357"/>
                <a:gd name="T25" fmla="*/ 157 h 494"/>
                <a:gd name="T26" fmla="*/ 113 w 357"/>
                <a:gd name="T27" fmla="*/ 146 h 494"/>
                <a:gd name="T28" fmla="*/ 163 w 357"/>
                <a:gd name="T29" fmla="*/ 164 h 494"/>
                <a:gd name="T30" fmla="*/ 199 w 357"/>
                <a:gd name="T31" fmla="*/ 184 h 494"/>
                <a:gd name="T32" fmla="*/ 233 w 357"/>
                <a:gd name="T33" fmla="*/ 200 h 494"/>
                <a:gd name="T34" fmla="*/ 287 w 357"/>
                <a:gd name="T35" fmla="*/ 241 h 494"/>
                <a:gd name="T36" fmla="*/ 325 w 357"/>
                <a:gd name="T37" fmla="*/ 298 h 494"/>
                <a:gd name="T38" fmla="*/ 350 w 357"/>
                <a:gd name="T39" fmla="*/ 340 h 494"/>
                <a:gd name="T40" fmla="*/ 357 w 357"/>
                <a:gd name="T41" fmla="*/ 372 h 494"/>
                <a:gd name="T42" fmla="*/ 348 w 357"/>
                <a:gd name="T43" fmla="*/ 402 h 494"/>
                <a:gd name="T44" fmla="*/ 323 w 357"/>
                <a:gd name="T45" fmla="*/ 411 h 494"/>
                <a:gd name="T46" fmla="*/ 265 w 357"/>
                <a:gd name="T47" fmla="*/ 409 h 494"/>
                <a:gd name="T48" fmla="*/ 215 w 357"/>
                <a:gd name="T49" fmla="*/ 421 h 494"/>
                <a:gd name="T50" fmla="*/ 192 w 357"/>
                <a:gd name="T51" fmla="*/ 448 h 494"/>
                <a:gd name="T52" fmla="*/ 171 w 357"/>
                <a:gd name="T53" fmla="*/ 472 h 494"/>
                <a:gd name="T54" fmla="*/ 71 w 357"/>
                <a:gd name="T55" fmla="*/ 6 h 494"/>
                <a:gd name="T56" fmla="*/ 99 w 357"/>
                <a:gd name="T57" fmla="*/ 0 h 494"/>
                <a:gd name="T58" fmla="*/ 144 w 357"/>
                <a:gd name="T59" fmla="*/ 25 h 494"/>
                <a:gd name="T60" fmla="*/ 190 w 357"/>
                <a:gd name="T61" fmla="*/ 45 h 494"/>
                <a:gd name="T62" fmla="*/ 213 w 357"/>
                <a:gd name="T63" fmla="*/ 62 h 494"/>
                <a:gd name="T64" fmla="*/ 266 w 357"/>
                <a:gd name="T65" fmla="*/ 84 h 494"/>
                <a:gd name="T66" fmla="*/ 304 w 357"/>
                <a:gd name="T67" fmla="*/ 92 h 494"/>
                <a:gd name="T68" fmla="*/ 313 w 357"/>
                <a:gd name="T69" fmla="*/ 99 h 494"/>
                <a:gd name="T70" fmla="*/ 314 w 357"/>
                <a:gd name="T71" fmla="*/ 112 h 494"/>
                <a:gd name="T72" fmla="*/ 284 w 357"/>
                <a:gd name="T73" fmla="*/ 137 h 494"/>
                <a:gd name="T74" fmla="*/ 260 w 357"/>
                <a:gd name="T75" fmla="*/ 135 h 494"/>
                <a:gd name="T76" fmla="*/ 188 w 357"/>
                <a:gd name="T77" fmla="*/ 106 h 494"/>
                <a:gd name="T78" fmla="*/ 125 w 357"/>
                <a:gd name="T79" fmla="*/ 84 h 494"/>
                <a:gd name="T80" fmla="*/ 98 w 357"/>
                <a:gd name="T81" fmla="*/ 71 h 494"/>
                <a:gd name="T82" fmla="*/ 51 w 357"/>
                <a:gd name="T83" fmla="*/ 42 h 494"/>
                <a:gd name="T84" fmla="*/ 43 w 357"/>
                <a:gd name="T85" fmla="*/ 31 h 494"/>
                <a:gd name="T86" fmla="*/ 46 w 357"/>
                <a:gd name="T87" fmla="*/ 20 h 494"/>
                <a:gd name="T88" fmla="*/ 71 w 357"/>
                <a:gd name="T89" fmla="*/ 6 h 494"/>
                <a:gd name="T90" fmla="*/ 215 w 357"/>
                <a:gd name="T91" fmla="*/ 162 h 494"/>
                <a:gd name="T92" fmla="*/ 222 w 357"/>
                <a:gd name="T93" fmla="*/ 157 h 494"/>
                <a:gd name="T94" fmla="*/ 260 w 357"/>
                <a:gd name="T95" fmla="*/ 166 h 494"/>
                <a:gd name="T96" fmla="*/ 282 w 357"/>
                <a:gd name="T97" fmla="*/ 183 h 494"/>
                <a:gd name="T98" fmla="*/ 278 w 357"/>
                <a:gd name="T99" fmla="*/ 193 h 494"/>
                <a:gd name="T100" fmla="*/ 253 w 357"/>
                <a:gd name="T101" fmla="*/ 183 h 494"/>
                <a:gd name="T102" fmla="*/ 289 w 357"/>
                <a:gd name="T103" fmla="*/ 175 h 494"/>
                <a:gd name="T104" fmla="*/ 293 w 357"/>
                <a:gd name="T105" fmla="*/ 171 h 494"/>
                <a:gd name="T106" fmla="*/ 319 w 357"/>
                <a:gd name="T107" fmla="*/ 189 h 494"/>
                <a:gd name="T108" fmla="*/ 315 w 357"/>
                <a:gd name="T109" fmla="*/ 194 h 494"/>
                <a:gd name="T110" fmla="*/ 295 w 357"/>
                <a:gd name="T111" fmla="*/ 187 h 494"/>
                <a:gd name="T112" fmla="*/ 289 w 357"/>
                <a:gd name="T113" fmla="*/ 17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7" h="494">
                  <a:moveTo>
                    <a:pt x="132" y="494"/>
                  </a:moveTo>
                  <a:lnTo>
                    <a:pt x="129" y="485"/>
                  </a:lnTo>
                  <a:lnTo>
                    <a:pt x="125" y="473"/>
                  </a:lnTo>
                  <a:lnTo>
                    <a:pt x="121" y="465"/>
                  </a:lnTo>
                  <a:lnTo>
                    <a:pt x="117" y="460"/>
                  </a:lnTo>
                  <a:lnTo>
                    <a:pt x="112" y="456"/>
                  </a:lnTo>
                  <a:lnTo>
                    <a:pt x="107" y="455"/>
                  </a:lnTo>
                  <a:lnTo>
                    <a:pt x="98" y="454"/>
                  </a:lnTo>
                  <a:lnTo>
                    <a:pt x="80" y="454"/>
                  </a:lnTo>
                  <a:lnTo>
                    <a:pt x="68" y="453"/>
                  </a:lnTo>
                  <a:lnTo>
                    <a:pt x="55" y="450"/>
                  </a:lnTo>
                  <a:lnTo>
                    <a:pt x="48" y="449"/>
                  </a:lnTo>
                  <a:lnTo>
                    <a:pt x="42" y="447"/>
                  </a:lnTo>
                  <a:lnTo>
                    <a:pt x="37" y="445"/>
                  </a:lnTo>
                  <a:lnTo>
                    <a:pt x="32" y="442"/>
                  </a:lnTo>
                  <a:lnTo>
                    <a:pt x="30" y="439"/>
                  </a:lnTo>
                  <a:lnTo>
                    <a:pt x="27" y="435"/>
                  </a:lnTo>
                  <a:lnTo>
                    <a:pt x="26" y="431"/>
                  </a:lnTo>
                  <a:lnTo>
                    <a:pt x="26" y="427"/>
                  </a:lnTo>
                  <a:lnTo>
                    <a:pt x="25" y="416"/>
                  </a:lnTo>
                  <a:lnTo>
                    <a:pt x="25" y="403"/>
                  </a:lnTo>
                  <a:lnTo>
                    <a:pt x="24" y="390"/>
                  </a:lnTo>
                  <a:lnTo>
                    <a:pt x="23" y="380"/>
                  </a:lnTo>
                  <a:lnTo>
                    <a:pt x="22" y="373"/>
                  </a:lnTo>
                  <a:lnTo>
                    <a:pt x="18" y="367"/>
                  </a:lnTo>
                  <a:lnTo>
                    <a:pt x="17" y="365"/>
                  </a:lnTo>
                  <a:lnTo>
                    <a:pt x="13" y="365"/>
                  </a:lnTo>
                  <a:lnTo>
                    <a:pt x="11" y="365"/>
                  </a:lnTo>
                  <a:lnTo>
                    <a:pt x="7" y="366"/>
                  </a:lnTo>
                  <a:lnTo>
                    <a:pt x="5" y="367"/>
                  </a:lnTo>
                  <a:lnTo>
                    <a:pt x="3" y="367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5"/>
                  </a:lnTo>
                  <a:lnTo>
                    <a:pt x="3" y="349"/>
                  </a:lnTo>
                  <a:lnTo>
                    <a:pt x="5" y="342"/>
                  </a:lnTo>
                  <a:lnTo>
                    <a:pt x="8" y="335"/>
                  </a:lnTo>
                  <a:lnTo>
                    <a:pt x="18" y="321"/>
                  </a:lnTo>
                  <a:lnTo>
                    <a:pt x="29" y="309"/>
                  </a:lnTo>
                  <a:lnTo>
                    <a:pt x="32" y="302"/>
                  </a:lnTo>
                  <a:lnTo>
                    <a:pt x="37" y="292"/>
                  </a:lnTo>
                  <a:lnTo>
                    <a:pt x="39" y="283"/>
                  </a:lnTo>
                  <a:lnTo>
                    <a:pt x="42" y="271"/>
                  </a:lnTo>
                  <a:lnTo>
                    <a:pt x="46" y="247"/>
                  </a:lnTo>
                  <a:lnTo>
                    <a:pt x="50" y="223"/>
                  </a:lnTo>
                  <a:lnTo>
                    <a:pt x="50" y="204"/>
                  </a:lnTo>
                  <a:lnTo>
                    <a:pt x="50" y="190"/>
                  </a:lnTo>
                  <a:lnTo>
                    <a:pt x="50" y="184"/>
                  </a:lnTo>
                  <a:lnTo>
                    <a:pt x="52" y="178"/>
                  </a:lnTo>
                  <a:lnTo>
                    <a:pt x="56" y="172"/>
                  </a:lnTo>
                  <a:lnTo>
                    <a:pt x="62" y="168"/>
                  </a:lnTo>
                  <a:lnTo>
                    <a:pt x="80" y="157"/>
                  </a:lnTo>
                  <a:lnTo>
                    <a:pt x="96" y="146"/>
                  </a:lnTo>
                  <a:lnTo>
                    <a:pt x="100" y="144"/>
                  </a:lnTo>
                  <a:lnTo>
                    <a:pt x="104" y="141"/>
                  </a:lnTo>
                  <a:lnTo>
                    <a:pt x="113" y="146"/>
                  </a:lnTo>
                  <a:lnTo>
                    <a:pt x="125" y="150"/>
                  </a:lnTo>
                  <a:lnTo>
                    <a:pt x="136" y="155"/>
                  </a:lnTo>
                  <a:lnTo>
                    <a:pt x="150" y="159"/>
                  </a:lnTo>
                  <a:lnTo>
                    <a:pt x="163" y="164"/>
                  </a:lnTo>
                  <a:lnTo>
                    <a:pt x="174" y="171"/>
                  </a:lnTo>
                  <a:lnTo>
                    <a:pt x="182" y="177"/>
                  </a:lnTo>
                  <a:lnTo>
                    <a:pt x="190" y="181"/>
                  </a:lnTo>
                  <a:lnTo>
                    <a:pt x="199" y="184"/>
                  </a:lnTo>
                  <a:lnTo>
                    <a:pt x="209" y="188"/>
                  </a:lnTo>
                  <a:lnTo>
                    <a:pt x="216" y="190"/>
                  </a:lnTo>
                  <a:lnTo>
                    <a:pt x="225" y="194"/>
                  </a:lnTo>
                  <a:lnTo>
                    <a:pt x="233" y="200"/>
                  </a:lnTo>
                  <a:lnTo>
                    <a:pt x="243" y="206"/>
                  </a:lnTo>
                  <a:lnTo>
                    <a:pt x="262" y="220"/>
                  </a:lnTo>
                  <a:lnTo>
                    <a:pt x="278" y="234"/>
                  </a:lnTo>
                  <a:lnTo>
                    <a:pt x="287" y="241"/>
                  </a:lnTo>
                  <a:lnTo>
                    <a:pt x="294" y="251"/>
                  </a:lnTo>
                  <a:lnTo>
                    <a:pt x="302" y="261"/>
                  </a:lnTo>
                  <a:lnTo>
                    <a:pt x="310" y="275"/>
                  </a:lnTo>
                  <a:lnTo>
                    <a:pt x="325" y="298"/>
                  </a:lnTo>
                  <a:lnTo>
                    <a:pt x="338" y="317"/>
                  </a:lnTo>
                  <a:lnTo>
                    <a:pt x="342" y="326"/>
                  </a:lnTo>
                  <a:lnTo>
                    <a:pt x="346" y="333"/>
                  </a:lnTo>
                  <a:lnTo>
                    <a:pt x="350" y="340"/>
                  </a:lnTo>
                  <a:lnTo>
                    <a:pt x="352" y="348"/>
                  </a:lnTo>
                  <a:lnTo>
                    <a:pt x="354" y="355"/>
                  </a:lnTo>
                  <a:lnTo>
                    <a:pt x="356" y="364"/>
                  </a:lnTo>
                  <a:lnTo>
                    <a:pt x="357" y="372"/>
                  </a:lnTo>
                  <a:lnTo>
                    <a:pt x="357" y="382"/>
                  </a:lnTo>
                  <a:lnTo>
                    <a:pt x="356" y="390"/>
                  </a:lnTo>
                  <a:lnTo>
                    <a:pt x="352" y="397"/>
                  </a:lnTo>
                  <a:lnTo>
                    <a:pt x="348" y="402"/>
                  </a:lnTo>
                  <a:lnTo>
                    <a:pt x="342" y="405"/>
                  </a:lnTo>
                  <a:lnTo>
                    <a:pt x="337" y="408"/>
                  </a:lnTo>
                  <a:lnTo>
                    <a:pt x="331" y="410"/>
                  </a:lnTo>
                  <a:lnTo>
                    <a:pt x="323" y="411"/>
                  </a:lnTo>
                  <a:lnTo>
                    <a:pt x="316" y="411"/>
                  </a:lnTo>
                  <a:lnTo>
                    <a:pt x="302" y="411"/>
                  </a:lnTo>
                  <a:lnTo>
                    <a:pt x="284" y="410"/>
                  </a:lnTo>
                  <a:lnTo>
                    <a:pt x="265" y="409"/>
                  </a:lnTo>
                  <a:lnTo>
                    <a:pt x="244" y="410"/>
                  </a:lnTo>
                  <a:lnTo>
                    <a:pt x="233" y="411"/>
                  </a:lnTo>
                  <a:lnTo>
                    <a:pt x="224" y="415"/>
                  </a:lnTo>
                  <a:lnTo>
                    <a:pt x="215" y="421"/>
                  </a:lnTo>
                  <a:lnTo>
                    <a:pt x="208" y="427"/>
                  </a:lnTo>
                  <a:lnTo>
                    <a:pt x="201" y="434"/>
                  </a:lnTo>
                  <a:lnTo>
                    <a:pt x="196" y="441"/>
                  </a:lnTo>
                  <a:lnTo>
                    <a:pt x="192" y="448"/>
                  </a:lnTo>
                  <a:lnTo>
                    <a:pt x="188" y="454"/>
                  </a:lnTo>
                  <a:lnTo>
                    <a:pt x="184" y="460"/>
                  </a:lnTo>
                  <a:lnTo>
                    <a:pt x="178" y="466"/>
                  </a:lnTo>
                  <a:lnTo>
                    <a:pt x="171" y="472"/>
                  </a:lnTo>
                  <a:lnTo>
                    <a:pt x="163" y="478"/>
                  </a:lnTo>
                  <a:lnTo>
                    <a:pt x="146" y="487"/>
                  </a:lnTo>
                  <a:lnTo>
                    <a:pt x="132" y="494"/>
                  </a:lnTo>
                  <a:close/>
                  <a:moveTo>
                    <a:pt x="71" y="6"/>
                  </a:moveTo>
                  <a:lnTo>
                    <a:pt x="79" y="5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1"/>
                  </a:lnTo>
                  <a:lnTo>
                    <a:pt x="127" y="12"/>
                  </a:lnTo>
                  <a:lnTo>
                    <a:pt x="144" y="25"/>
                  </a:lnTo>
                  <a:lnTo>
                    <a:pt x="159" y="32"/>
                  </a:lnTo>
                  <a:lnTo>
                    <a:pt x="174" y="37"/>
                  </a:lnTo>
                  <a:lnTo>
                    <a:pt x="184" y="42"/>
                  </a:lnTo>
                  <a:lnTo>
                    <a:pt x="190" y="45"/>
                  </a:lnTo>
                  <a:lnTo>
                    <a:pt x="195" y="50"/>
                  </a:lnTo>
                  <a:lnTo>
                    <a:pt x="200" y="55"/>
                  </a:lnTo>
                  <a:lnTo>
                    <a:pt x="207" y="58"/>
                  </a:lnTo>
                  <a:lnTo>
                    <a:pt x="213" y="62"/>
                  </a:lnTo>
                  <a:lnTo>
                    <a:pt x="224" y="67"/>
                  </a:lnTo>
                  <a:lnTo>
                    <a:pt x="238" y="72"/>
                  </a:lnTo>
                  <a:lnTo>
                    <a:pt x="253" y="80"/>
                  </a:lnTo>
                  <a:lnTo>
                    <a:pt x="266" y="84"/>
                  </a:lnTo>
                  <a:lnTo>
                    <a:pt x="276" y="87"/>
                  </a:lnTo>
                  <a:lnTo>
                    <a:pt x="288" y="89"/>
                  </a:lnTo>
                  <a:lnTo>
                    <a:pt x="299" y="90"/>
                  </a:lnTo>
                  <a:lnTo>
                    <a:pt x="304" y="92"/>
                  </a:lnTo>
                  <a:lnTo>
                    <a:pt x="307" y="92"/>
                  </a:lnTo>
                  <a:lnTo>
                    <a:pt x="309" y="93"/>
                  </a:lnTo>
                  <a:lnTo>
                    <a:pt x="312" y="95"/>
                  </a:lnTo>
                  <a:lnTo>
                    <a:pt x="313" y="99"/>
                  </a:lnTo>
                  <a:lnTo>
                    <a:pt x="314" y="101"/>
                  </a:lnTo>
                  <a:lnTo>
                    <a:pt x="315" y="105"/>
                  </a:lnTo>
                  <a:lnTo>
                    <a:pt x="315" y="108"/>
                  </a:lnTo>
                  <a:lnTo>
                    <a:pt x="314" y="112"/>
                  </a:lnTo>
                  <a:lnTo>
                    <a:pt x="309" y="120"/>
                  </a:lnTo>
                  <a:lnTo>
                    <a:pt x="302" y="127"/>
                  </a:lnTo>
                  <a:lnTo>
                    <a:pt x="294" y="133"/>
                  </a:lnTo>
                  <a:lnTo>
                    <a:pt x="284" y="137"/>
                  </a:lnTo>
                  <a:lnTo>
                    <a:pt x="278" y="137"/>
                  </a:lnTo>
                  <a:lnTo>
                    <a:pt x="274" y="137"/>
                  </a:lnTo>
                  <a:lnTo>
                    <a:pt x="268" y="137"/>
                  </a:lnTo>
                  <a:lnTo>
                    <a:pt x="260" y="135"/>
                  </a:lnTo>
                  <a:lnTo>
                    <a:pt x="246" y="130"/>
                  </a:lnTo>
                  <a:lnTo>
                    <a:pt x="228" y="122"/>
                  </a:lnTo>
                  <a:lnTo>
                    <a:pt x="208" y="114"/>
                  </a:lnTo>
                  <a:lnTo>
                    <a:pt x="188" y="106"/>
                  </a:lnTo>
                  <a:lnTo>
                    <a:pt x="170" y="99"/>
                  </a:lnTo>
                  <a:lnTo>
                    <a:pt x="155" y="94"/>
                  </a:lnTo>
                  <a:lnTo>
                    <a:pt x="140" y="89"/>
                  </a:lnTo>
                  <a:lnTo>
                    <a:pt x="125" y="84"/>
                  </a:lnTo>
                  <a:lnTo>
                    <a:pt x="118" y="82"/>
                  </a:lnTo>
                  <a:lnTo>
                    <a:pt x="109" y="80"/>
                  </a:lnTo>
                  <a:lnTo>
                    <a:pt x="104" y="76"/>
                  </a:lnTo>
                  <a:lnTo>
                    <a:pt x="98" y="71"/>
                  </a:lnTo>
                  <a:lnTo>
                    <a:pt x="79" y="56"/>
                  </a:lnTo>
                  <a:lnTo>
                    <a:pt x="68" y="49"/>
                  </a:lnTo>
                  <a:lnTo>
                    <a:pt x="60" y="45"/>
                  </a:lnTo>
                  <a:lnTo>
                    <a:pt x="51" y="42"/>
                  </a:lnTo>
                  <a:lnTo>
                    <a:pt x="48" y="39"/>
                  </a:lnTo>
                  <a:lnTo>
                    <a:pt x="45" y="36"/>
                  </a:lnTo>
                  <a:lnTo>
                    <a:pt x="44" y="33"/>
                  </a:lnTo>
                  <a:lnTo>
                    <a:pt x="43" y="31"/>
                  </a:lnTo>
                  <a:lnTo>
                    <a:pt x="43" y="27"/>
                  </a:lnTo>
                  <a:lnTo>
                    <a:pt x="44" y="25"/>
                  </a:lnTo>
                  <a:lnTo>
                    <a:pt x="45" y="23"/>
                  </a:lnTo>
                  <a:lnTo>
                    <a:pt x="46" y="20"/>
                  </a:lnTo>
                  <a:lnTo>
                    <a:pt x="52" y="15"/>
                  </a:lnTo>
                  <a:lnTo>
                    <a:pt x="58" y="12"/>
                  </a:lnTo>
                  <a:lnTo>
                    <a:pt x="66" y="8"/>
                  </a:lnTo>
                  <a:lnTo>
                    <a:pt x="71" y="6"/>
                  </a:lnTo>
                  <a:close/>
                  <a:moveTo>
                    <a:pt x="220" y="166"/>
                  </a:moveTo>
                  <a:lnTo>
                    <a:pt x="216" y="165"/>
                  </a:lnTo>
                  <a:lnTo>
                    <a:pt x="215" y="163"/>
                  </a:lnTo>
                  <a:lnTo>
                    <a:pt x="215" y="162"/>
                  </a:lnTo>
                  <a:lnTo>
                    <a:pt x="215" y="159"/>
                  </a:lnTo>
                  <a:lnTo>
                    <a:pt x="216" y="158"/>
                  </a:lnTo>
                  <a:lnTo>
                    <a:pt x="219" y="157"/>
                  </a:lnTo>
                  <a:lnTo>
                    <a:pt x="222" y="157"/>
                  </a:lnTo>
                  <a:lnTo>
                    <a:pt x="227" y="158"/>
                  </a:lnTo>
                  <a:lnTo>
                    <a:pt x="238" y="160"/>
                  </a:lnTo>
                  <a:lnTo>
                    <a:pt x="250" y="163"/>
                  </a:lnTo>
                  <a:lnTo>
                    <a:pt x="260" y="166"/>
                  </a:lnTo>
                  <a:lnTo>
                    <a:pt x="270" y="171"/>
                  </a:lnTo>
                  <a:lnTo>
                    <a:pt x="276" y="175"/>
                  </a:lnTo>
                  <a:lnTo>
                    <a:pt x="279" y="179"/>
                  </a:lnTo>
                  <a:lnTo>
                    <a:pt x="282" y="183"/>
                  </a:lnTo>
                  <a:lnTo>
                    <a:pt x="283" y="188"/>
                  </a:lnTo>
                  <a:lnTo>
                    <a:pt x="282" y="190"/>
                  </a:lnTo>
                  <a:lnTo>
                    <a:pt x="281" y="191"/>
                  </a:lnTo>
                  <a:lnTo>
                    <a:pt x="278" y="193"/>
                  </a:lnTo>
                  <a:lnTo>
                    <a:pt x="275" y="194"/>
                  </a:lnTo>
                  <a:lnTo>
                    <a:pt x="269" y="193"/>
                  </a:lnTo>
                  <a:lnTo>
                    <a:pt x="263" y="190"/>
                  </a:lnTo>
                  <a:lnTo>
                    <a:pt x="253" y="183"/>
                  </a:lnTo>
                  <a:lnTo>
                    <a:pt x="241" y="178"/>
                  </a:lnTo>
                  <a:lnTo>
                    <a:pt x="231" y="172"/>
                  </a:lnTo>
                  <a:lnTo>
                    <a:pt x="220" y="166"/>
                  </a:lnTo>
                  <a:close/>
                  <a:moveTo>
                    <a:pt x="289" y="175"/>
                  </a:moveTo>
                  <a:lnTo>
                    <a:pt x="289" y="172"/>
                  </a:lnTo>
                  <a:lnTo>
                    <a:pt x="290" y="171"/>
                  </a:lnTo>
                  <a:lnTo>
                    <a:pt x="291" y="171"/>
                  </a:lnTo>
                  <a:lnTo>
                    <a:pt x="293" y="171"/>
                  </a:lnTo>
                  <a:lnTo>
                    <a:pt x="297" y="172"/>
                  </a:lnTo>
                  <a:lnTo>
                    <a:pt x="302" y="175"/>
                  </a:lnTo>
                  <a:lnTo>
                    <a:pt x="312" y="182"/>
                  </a:lnTo>
                  <a:lnTo>
                    <a:pt x="319" y="189"/>
                  </a:lnTo>
                  <a:lnTo>
                    <a:pt x="319" y="190"/>
                  </a:lnTo>
                  <a:lnTo>
                    <a:pt x="319" y="191"/>
                  </a:lnTo>
                  <a:lnTo>
                    <a:pt x="318" y="193"/>
                  </a:lnTo>
                  <a:lnTo>
                    <a:pt x="315" y="194"/>
                  </a:lnTo>
                  <a:lnTo>
                    <a:pt x="310" y="194"/>
                  </a:lnTo>
                  <a:lnTo>
                    <a:pt x="306" y="193"/>
                  </a:lnTo>
                  <a:lnTo>
                    <a:pt x="300" y="190"/>
                  </a:lnTo>
                  <a:lnTo>
                    <a:pt x="295" y="187"/>
                  </a:lnTo>
                  <a:lnTo>
                    <a:pt x="293" y="184"/>
                  </a:lnTo>
                  <a:lnTo>
                    <a:pt x="290" y="182"/>
                  </a:lnTo>
                  <a:lnTo>
                    <a:pt x="289" y="178"/>
                  </a:lnTo>
                  <a:lnTo>
                    <a:pt x="289" y="17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江苏"/>
            <p:cNvSpPr/>
            <p:nvPr/>
          </p:nvSpPr>
          <p:spPr bwMode="auto">
            <a:xfrm>
              <a:off x="6191512" y="3705628"/>
              <a:ext cx="852795" cy="749872"/>
            </a:xfrm>
            <a:custGeom>
              <a:avLst/>
              <a:gdLst>
                <a:gd name="T0" fmla="*/ 1699 w 2079"/>
                <a:gd name="T1" fmla="*/ 1399 h 1843"/>
                <a:gd name="T2" fmla="*/ 1653 w 2079"/>
                <a:gd name="T3" fmla="*/ 1318 h 1843"/>
                <a:gd name="T4" fmla="*/ 1534 w 2079"/>
                <a:gd name="T5" fmla="*/ 1336 h 1843"/>
                <a:gd name="T6" fmla="*/ 1579 w 2079"/>
                <a:gd name="T7" fmla="*/ 1274 h 1843"/>
                <a:gd name="T8" fmla="*/ 1695 w 2079"/>
                <a:gd name="T9" fmla="*/ 1372 h 1843"/>
                <a:gd name="T10" fmla="*/ 1837 w 2079"/>
                <a:gd name="T11" fmla="*/ 1343 h 1843"/>
                <a:gd name="T12" fmla="*/ 2066 w 2079"/>
                <a:gd name="T13" fmla="*/ 1401 h 1843"/>
                <a:gd name="T14" fmla="*/ 2026 w 2079"/>
                <a:gd name="T15" fmla="*/ 1268 h 1843"/>
                <a:gd name="T16" fmla="*/ 1882 w 2079"/>
                <a:gd name="T17" fmla="*/ 1198 h 1843"/>
                <a:gd name="T18" fmla="*/ 1830 w 2079"/>
                <a:gd name="T19" fmla="*/ 1091 h 1843"/>
                <a:gd name="T20" fmla="*/ 1665 w 2079"/>
                <a:gd name="T21" fmla="*/ 975 h 1843"/>
                <a:gd name="T22" fmla="*/ 1666 w 2079"/>
                <a:gd name="T23" fmla="*/ 898 h 1843"/>
                <a:gd name="T24" fmla="*/ 1588 w 2079"/>
                <a:gd name="T25" fmla="*/ 769 h 1843"/>
                <a:gd name="T26" fmla="*/ 1502 w 2079"/>
                <a:gd name="T27" fmla="*/ 581 h 1843"/>
                <a:gd name="T28" fmla="*/ 1443 w 2079"/>
                <a:gd name="T29" fmla="*/ 452 h 1843"/>
                <a:gd name="T30" fmla="*/ 1291 w 2079"/>
                <a:gd name="T31" fmla="*/ 273 h 1843"/>
                <a:gd name="T32" fmla="*/ 1201 w 2079"/>
                <a:gd name="T33" fmla="*/ 247 h 1843"/>
                <a:gd name="T34" fmla="*/ 1119 w 2079"/>
                <a:gd name="T35" fmla="*/ 259 h 1843"/>
                <a:gd name="T36" fmla="*/ 1070 w 2079"/>
                <a:gd name="T37" fmla="*/ 147 h 1843"/>
                <a:gd name="T38" fmla="*/ 987 w 2079"/>
                <a:gd name="T39" fmla="*/ 53 h 1843"/>
                <a:gd name="T40" fmla="*/ 897 w 2079"/>
                <a:gd name="T41" fmla="*/ 34 h 1843"/>
                <a:gd name="T42" fmla="*/ 834 w 2079"/>
                <a:gd name="T43" fmla="*/ 187 h 1843"/>
                <a:gd name="T44" fmla="*/ 728 w 2079"/>
                <a:gd name="T45" fmla="*/ 260 h 1843"/>
                <a:gd name="T46" fmla="*/ 653 w 2079"/>
                <a:gd name="T47" fmla="*/ 344 h 1843"/>
                <a:gd name="T48" fmla="*/ 567 w 2079"/>
                <a:gd name="T49" fmla="*/ 230 h 1843"/>
                <a:gd name="T50" fmla="*/ 478 w 2079"/>
                <a:gd name="T51" fmla="*/ 298 h 1843"/>
                <a:gd name="T52" fmla="*/ 331 w 2079"/>
                <a:gd name="T53" fmla="*/ 286 h 1843"/>
                <a:gd name="T54" fmla="*/ 237 w 2079"/>
                <a:gd name="T55" fmla="*/ 205 h 1843"/>
                <a:gd name="T56" fmla="*/ 68 w 2079"/>
                <a:gd name="T57" fmla="*/ 14 h 1843"/>
                <a:gd name="T58" fmla="*/ 94 w 2079"/>
                <a:gd name="T59" fmla="*/ 146 h 1843"/>
                <a:gd name="T60" fmla="*/ 1 w 2079"/>
                <a:gd name="T61" fmla="*/ 283 h 1843"/>
                <a:gd name="T62" fmla="*/ 152 w 2079"/>
                <a:gd name="T63" fmla="*/ 365 h 1843"/>
                <a:gd name="T64" fmla="*/ 240 w 2079"/>
                <a:gd name="T65" fmla="*/ 449 h 1843"/>
                <a:gd name="T66" fmla="*/ 371 w 2079"/>
                <a:gd name="T67" fmla="*/ 513 h 1843"/>
                <a:gd name="T68" fmla="*/ 439 w 2079"/>
                <a:gd name="T69" fmla="*/ 540 h 1843"/>
                <a:gd name="T70" fmla="*/ 509 w 2079"/>
                <a:gd name="T71" fmla="*/ 582 h 1843"/>
                <a:gd name="T72" fmla="*/ 636 w 2079"/>
                <a:gd name="T73" fmla="*/ 631 h 1843"/>
                <a:gd name="T74" fmla="*/ 660 w 2079"/>
                <a:gd name="T75" fmla="*/ 739 h 1843"/>
                <a:gd name="T76" fmla="*/ 608 w 2079"/>
                <a:gd name="T77" fmla="*/ 835 h 1843"/>
                <a:gd name="T78" fmla="*/ 672 w 2079"/>
                <a:gd name="T79" fmla="*/ 868 h 1843"/>
                <a:gd name="T80" fmla="*/ 730 w 2079"/>
                <a:gd name="T81" fmla="*/ 952 h 1843"/>
                <a:gd name="T82" fmla="*/ 790 w 2079"/>
                <a:gd name="T83" fmla="*/ 1061 h 1843"/>
                <a:gd name="T84" fmla="*/ 914 w 2079"/>
                <a:gd name="T85" fmla="*/ 1006 h 1843"/>
                <a:gd name="T86" fmla="*/ 1002 w 2079"/>
                <a:gd name="T87" fmla="*/ 962 h 1843"/>
                <a:gd name="T88" fmla="*/ 1081 w 2079"/>
                <a:gd name="T89" fmla="*/ 1109 h 1843"/>
                <a:gd name="T90" fmla="*/ 963 w 2079"/>
                <a:gd name="T91" fmla="*/ 1107 h 1843"/>
                <a:gd name="T92" fmla="*/ 874 w 2079"/>
                <a:gd name="T93" fmla="*/ 1163 h 1843"/>
                <a:gd name="T94" fmla="*/ 891 w 2079"/>
                <a:gd name="T95" fmla="*/ 1280 h 1843"/>
                <a:gd name="T96" fmla="*/ 804 w 2079"/>
                <a:gd name="T97" fmla="*/ 1362 h 1843"/>
                <a:gd name="T98" fmla="*/ 861 w 2079"/>
                <a:gd name="T99" fmla="*/ 1470 h 1843"/>
                <a:gd name="T100" fmla="*/ 923 w 2079"/>
                <a:gd name="T101" fmla="*/ 1534 h 1843"/>
                <a:gd name="T102" fmla="*/ 977 w 2079"/>
                <a:gd name="T103" fmla="*/ 1528 h 1843"/>
                <a:gd name="T104" fmla="*/ 987 w 2079"/>
                <a:gd name="T105" fmla="*/ 1638 h 1843"/>
                <a:gd name="T106" fmla="*/ 1011 w 2079"/>
                <a:gd name="T107" fmla="*/ 1698 h 1843"/>
                <a:gd name="T108" fmla="*/ 1177 w 2079"/>
                <a:gd name="T109" fmla="*/ 1665 h 1843"/>
                <a:gd name="T110" fmla="*/ 1271 w 2079"/>
                <a:gd name="T111" fmla="*/ 1716 h 1843"/>
                <a:gd name="T112" fmla="*/ 1402 w 2079"/>
                <a:gd name="T113" fmla="*/ 1699 h 1843"/>
                <a:gd name="T114" fmla="*/ 1543 w 2079"/>
                <a:gd name="T115" fmla="*/ 1784 h 1843"/>
                <a:gd name="T116" fmla="*/ 1643 w 2079"/>
                <a:gd name="T117" fmla="*/ 1821 h 1843"/>
                <a:gd name="T118" fmla="*/ 1722 w 2079"/>
                <a:gd name="T119" fmla="*/ 1730 h 1843"/>
                <a:gd name="T120" fmla="*/ 1819 w 2079"/>
                <a:gd name="T121" fmla="*/ 1555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9" h="1843">
                  <a:moveTo>
                    <a:pt x="1868" y="1488"/>
                  </a:moveTo>
                  <a:lnTo>
                    <a:pt x="1867" y="1478"/>
                  </a:lnTo>
                  <a:lnTo>
                    <a:pt x="1864" y="1470"/>
                  </a:lnTo>
                  <a:lnTo>
                    <a:pt x="1861" y="1466"/>
                  </a:lnTo>
                  <a:lnTo>
                    <a:pt x="1857" y="1460"/>
                  </a:lnTo>
                  <a:lnTo>
                    <a:pt x="1850" y="1456"/>
                  </a:lnTo>
                  <a:lnTo>
                    <a:pt x="1842" y="1449"/>
                  </a:lnTo>
                  <a:lnTo>
                    <a:pt x="1823" y="1435"/>
                  </a:lnTo>
                  <a:lnTo>
                    <a:pt x="1802" y="1424"/>
                  </a:lnTo>
                  <a:lnTo>
                    <a:pt x="1785" y="1413"/>
                  </a:lnTo>
                  <a:lnTo>
                    <a:pt x="1772" y="1406"/>
                  </a:lnTo>
                  <a:lnTo>
                    <a:pt x="1760" y="1402"/>
                  </a:lnTo>
                  <a:lnTo>
                    <a:pt x="1749" y="1400"/>
                  </a:lnTo>
                  <a:lnTo>
                    <a:pt x="1743" y="1399"/>
                  </a:lnTo>
                  <a:lnTo>
                    <a:pt x="1737" y="1399"/>
                  </a:lnTo>
                  <a:lnTo>
                    <a:pt x="1731" y="1399"/>
                  </a:lnTo>
                  <a:lnTo>
                    <a:pt x="1725" y="1400"/>
                  </a:lnTo>
                  <a:lnTo>
                    <a:pt x="1714" y="1402"/>
                  </a:lnTo>
                  <a:lnTo>
                    <a:pt x="1706" y="1401"/>
                  </a:lnTo>
                  <a:lnTo>
                    <a:pt x="1699" y="1399"/>
                  </a:lnTo>
                  <a:lnTo>
                    <a:pt x="1693" y="1394"/>
                  </a:lnTo>
                  <a:lnTo>
                    <a:pt x="1686" y="1389"/>
                  </a:lnTo>
                  <a:lnTo>
                    <a:pt x="1679" y="1386"/>
                  </a:lnTo>
                  <a:lnTo>
                    <a:pt x="1672" y="1382"/>
                  </a:lnTo>
                  <a:lnTo>
                    <a:pt x="1666" y="1380"/>
                  </a:lnTo>
                  <a:lnTo>
                    <a:pt x="1663" y="1378"/>
                  </a:lnTo>
                  <a:lnTo>
                    <a:pt x="1662" y="1377"/>
                  </a:lnTo>
                  <a:lnTo>
                    <a:pt x="1662" y="1376"/>
                  </a:lnTo>
                  <a:lnTo>
                    <a:pt x="1662" y="1375"/>
                  </a:lnTo>
                  <a:lnTo>
                    <a:pt x="1666" y="1372"/>
                  </a:lnTo>
                  <a:lnTo>
                    <a:pt x="1673" y="1371"/>
                  </a:lnTo>
                  <a:lnTo>
                    <a:pt x="1676" y="1370"/>
                  </a:lnTo>
                  <a:lnTo>
                    <a:pt x="1680" y="1369"/>
                  </a:lnTo>
                  <a:lnTo>
                    <a:pt x="1681" y="1367"/>
                  </a:lnTo>
                  <a:lnTo>
                    <a:pt x="1681" y="1364"/>
                  </a:lnTo>
                  <a:lnTo>
                    <a:pt x="1680" y="1357"/>
                  </a:lnTo>
                  <a:lnTo>
                    <a:pt x="1675" y="1347"/>
                  </a:lnTo>
                  <a:lnTo>
                    <a:pt x="1667" y="1336"/>
                  </a:lnTo>
                  <a:lnTo>
                    <a:pt x="1657" y="1323"/>
                  </a:lnTo>
                  <a:lnTo>
                    <a:pt x="1653" y="1318"/>
                  </a:lnTo>
                  <a:lnTo>
                    <a:pt x="1647" y="1312"/>
                  </a:lnTo>
                  <a:lnTo>
                    <a:pt x="1642" y="1308"/>
                  </a:lnTo>
                  <a:lnTo>
                    <a:pt x="1636" y="1305"/>
                  </a:lnTo>
                  <a:lnTo>
                    <a:pt x="1630" y="1304"/>
                  </a:lnTo>
                  <a:lnTo>
                    <a:pt x="1622" y="1304"/>
                  </a:lnTo>
                  <a:lnTo>
                    <a:pt x="1612" y="1304"/>
                  </a:lnTo>
                  <a:lnTo>
                    <a:pt x="1602" y="1305"/>
                  </a:lnTo>
                  <a:lnTo>
                    <a:pt x="1580" y="1307"/>
                  </a:lnTo>
                  <a:lnTo>
                    <a:pt x="1566" y="1308"/>
                  </a:lnTo>
                  <a:lnTo>
                    <a:pt x="1556" y="1308"/>
                  </a:lnTo>
                  <a:lnTo>
                    <a:pt x="1549" y="1308"/>
                  </a:lnTo>
                  <a:lnTo>
                    <a:pt x="1547" y="1309"/>
                  </a:lnTo>
                  <a:lnTo>
                    <a:pt x="1544" y="1311"/>
                  </a:lnTo>
                  <a:lnTo>
                    <a:pt x="1543" y="1313"/>
                  </a:lnTo>
                  <a:lnTo>
                    <a:pt x="1543" y="1317"/>
                  </a:lnTo>
                  <a:lnTo>
                    <a:pt x="1543" y="1324"/>
                  </a:lnTo>
                  <a:lnTo>
                    <a:pt x="1541" y="1328"/>
                  </a:lnTo>
                  <a:lnTo>
                    <a:pt x="1540" y="1331"/>
                  </a:lnTo>
                  <a:lnTo>
                    <a:pt x="1537" y="1333"/>
                  </a:lnTo>
                  <a:lnTo>
                    <a:pt x="1534" y="1336"/>
                  </a:lnTo>
                  <a:lnTo>
                    <a:pt x="1530" y="1337"/>
                  </a:lnTo>
                  <a:lnTo>
                    <a:pt x="1523" y="1339"/>
                  </a:lnTo>
                  <a:lnTo>
                    <a:pt x="1514" y="1343"/>
                  </a:lnTo>
                  <a:lnTo>
                    <a:pt x="1509" y="1344"/>
                  </a:lnTo>
                  <a:lnTo>
                    <a:pt x="1504" y="1344"/>
                  </a:lnTo>
                  <a:lnTo>
                    <a:pt x="1498" y="1344"/>
                  </a:lnTo>
                  <a:lnTo>
                    <a:pt x="1493" y="1343"/>
                  </a:lnTo>
                  <a:lnTo>
                    <a:pt x="1493" y="1340"/>
                  </a:lnTo>
                  <a:lnTo>
                    <a:pt x="1493" y="1338"/>
                  </a:lnTo>
                  <a:lnTo>
                    <a:pt x="1495" y="1334"/>
                  </a:lnTo>
                  <a:lnTo>
                    <a:pt x="1497" y="1332"/>
                  </a:lnTo>
                  <a:lnTo>
                    <a:pt x="1502" y="1326"/>
                  </a:lnTo>
                  <a:lnTo>
                    <a:pt x="1508" y="1320"/>
                  </a:lnTo>
                  <a:lnTo>
                    <a:pt x="1519" y="1307"/>
                  </a:lnTo>
                  <a:lnTo>
                    <a:pt x="1533" y="1295"/>
                  </a:lnTo>
                  <a:lnTo>
                    <a:pt x="1547" y="1283"/>
                  </a:lnTo>
                  <a:lnTo>
                    <a:pt x="1559" y="1276"/>
                  </a:lnTo>
                  <a:lnTo>
                    <a:pt x="1565" y="1275"/>
                  </a:lnTo>
                  <a:lnTo>
                    <a:pt x="1572" y="1274"/>
                  </a:lnTo>
                  <a:lnTo>
                    <a:pt x="1579" y="1274"/>
                  </a:lnTo>
                  <a:lnTo>
                    <a:pt x="1588" y="1274"/>
                  </a:lnTo>
                  <a:lnTo>
                    <a:pt x="1598" y="1275"/>
                  </a:lnTo>
                  <a:lnTo>
                    <a:pt x="1606" y="1276"/>
                  </a:lnTo>
                  <a:lnTo>
                    <a:pt x="1616" y="1279"/>
                  </a:lnTo>
                  <a:lnTo>
                    <a:pt x="1624" y="1282"/>
                  </a:lnTo>
                  <a:lnTo>
                    <a:pt x="1640" y="1287"/>
                  </a:lnTo>
                  <a:lnTo>
                    <a:pt x="1656" y="1293"/>
                  </a:lnTo>
                  <a:lnTo>
                    <a:pt x="1670" y="1299"/>
                  </a:lnTo>
                  <a:lnTo>
                    <a:pt x="1682" y="1305"/>
                  </a:lnTo>
                  <a:lnTo>
                    <a:pt x="1691" y="1313"/>
                  </a:lnTo>
                  <a:lnTo>
                    <a:pt x="1698" y="1324"/>
                  </a:lnTo>
                  <a:lnTo>
                    <a:pt x="1701" y="1328"/>
                  </a:lnTo>
                  <a:lnTo>
                    <a:pt x="1704" y="1334"/>
                  </a:lnTo>
                  <a:lnTo>
                    <a:pt x="1704" y="1339"/>
                  </a:lnTo>
                  <a:lnTo>
                    <a:pt x="1704" y="1344"/>
                  </a:lnTo>
                  <a:lnTo>
                    <a:pt x="1700" y="1353"/>
                  </a:lnTo>
                  <a:lnTo>
                    <a:pt x="1695" y="1363"/>
                  </a:lnTo>
                  <a:lnTo>
                    <a:pt x="1694" y="1367"/>
                  </a:lnTo>
                  <a:lnTo>
                    <a:pt x="1694" y="1370"/>
                  </a:lnTo>
                  <a:lnTo>
                    <a:pt x="1695" y="1372"/>
                  </a:lnTo>
                  <a:lnTo>
                    <a:pt x="1699" y="1374"/>
                  </a:lnTo>
                  <a:lnTo>
                    <a:pt x="1713" y="1372"/>
                  </a:lnTo>
                  <a:lnTo>
                    <a:pt x="1732" y="1368"/>
                  </a:lnTo>
                  <a:lnTo>
                    <a:pt x="1743" y="1367"/>
                  </a:lnTo>
                  <a:lnTo>
                    <a:pt x="1752" y="1365"/>
                  </a:lnTo>
                  <a:lnTo>
                    <a:pt x="1756" y="1365"/>
                  </a:lnTo>
                  <a:lnTo>
                    <a:pt x="1761" y="1365"/>
                  </a:lnTo>
                  <a:lnTo>
                    <a:pt x="1764" y="1367"/>
                  </a:lnTo>
                  <a:lnTo>
                    <a:pt x="1767" y="1369"/>
                  </a:lnTo>
                  <a:lnTo>
                    <a:pt x="1775" y="1375"/>
                  </a:lnTo>
                  <a:lnTo>
                    <a:pt x="1782" y="1378"/>
                  </a:lnTo>
                  <a:lnTo>
                    <a:pt x="1785" y="1380"/>
                  </a:lnTo>
                  <a:lnTo>
                    <a:pt x="1787" y="1378"/>
                  </a:lnTo>
                  <a:lnTo>
                    <a:pt x="1789" y="1377"/>
                  </a:lnTo>
                  <a:lnTo>
                    <a:pt x="1793" y="1374"/>
                  </a:lnTo>
                  <a:lnTo>
                    <a:pt x="1800" y="1367"/>
                  </a:lnTo>
                  <a:lnTo>
                    <a:pt x="1808" y="1358"/>
                  </a:lnTo>
                  <a:lnTo>
                    <a:pt x="1818" y="1351"/>
                  </a:lnTo>
                  <a:lnTo>
                    <a:pt x="1830" y="1345"/>
                  </a:lnTo>
                  <a:lnTo>
                    <a:pt x="1837" y="1343"/>
                  </a:lnTo>
                  <a:lnTo>
                    <a:pt x="1846" y="1342"/>
                  </a:lnTo>
                  <a:lnTo>
                    <a:pt x="1856" y="1340"/>
                  </a:lnTo>
                  <a:lnTo>
                    <a:pt x="1865" y="1340"/>
                  </a:lnTo>
                  <a:lnTo>
                    <a:pt x="1876" y="1340"/>
                  </a:lnTo>
                  <a:lnTo>
                    <a:pt x="1886" y="1342"/>
                  </a:lnTo>
                  <a:lnTo>
                    <a:pt x="1895" y="1343"/>
                  </a:lnTo>
                  <a:lnTo>
                    <a:pt x="1902" y="1345"/>
                  </a:lnTo>
                  <a:lnTo>
                    <a:pt x="1914" y="1350"/>
                  </a:lnTo>
                  <a:lnTo>
                    <a:pt x="1922" y="1355"/>
                  </a:lnTo>
                  <a:lnTo>
                    <a:pt x="1932" y="1359"/>
                  </a:lnTo>
                  <a:lnTo>
                    <a:pt x="1944" y="1363"/>
                  </a:lnTo>
                  <a:lnTo>
                    <a:pt x="1959" y="1368"/>
                  </a:lnTo>
                  <a:lnTo>
                    <a:pt x="1976" y="1374"/>
                  </a:lnTo>
                  <a:lnTo>
                    <a:pt x="1993" y="1381"/>
                  </a:lnTo>
                  <a:lnTo>
                    <a:pt x="2008" y="1388"/>
                  </a:lnTo>
                  <a:lnTo>
                    <a:pt x="2025" y="1394"/>
                  </a:lnTo>
                  <a:lnTo>
                    <a:pt x="2043" y="1399"/>
                  </a:lnTo>
                  <a:lnTo>
                    <a:pt x="2052" y="1401"/>
                  </a:lnTo>
                  <a:lnTo>
                    <a:pt x="2059" y="1401"/>
                  </a:lnTo>
                  <a:lnTo>
                    <a:pt x="2066" y="1401"/>
                  </a:lnTo>
                  <a:lnTo>
                    <a:pt x="2072" y="1400"/>
                  </a:lnTo>
                  <a:lnTo>
                    <a:pt x="2076" y="1397"/>
                  </a:lnTo>
                  <a:lnTo>
                    <a:pt x="2078" y="1394"/>
                  </a:lnTo>
                  <a:lnTo>
                    <a:pt x="2079" y="1390"/>
                  </a:lnTo>
                  <a:lnTo>
                    <a:pt x="2079" y="1386"/>
                  </a:lnTo>
                  <a:lnTo>
                    <a:pt x="2078" y="1376"/>
                  </a:lnTo>
                  <a:lnTo>
                    <a:pt x="2076" y="1367"/>
                  </a:lnTo>
                  <a:lnTo>
                    <a:pt x="2072" y="1355"/>
                  </a:lnTo>
                  <a:lnTo>
                    <a:pt x="2069" y="1339"/>
                  </a:lnTo>
                  <a:lnTo>
                    <a:pt x="2068" y="1332"/>
                  </a:lnTo>
                  <a:lnTo>
                    <a:pt x="2065" y="1325"/>
                  </a:lnTo>
                  <a:lnTo>
                    <a:pt x="2062" y="1319"/>
                  </a:lnTo>
                  <a:lnTo>
                    <a:pt x="2058" y="1315"/>
                  </a:lnTo>
                  <a:lnTo>
                    <a:pt x="2054" y="1312"/>
                  </a:lnTo>
                  <a:lnTo>
                    <a:pt x="2052" y="1307"/>
                  </a:lnTo>
                  <a:lnTo>
                    <a:pt x="2050" y="1302"/>
                  </a:lnTo>
                  <a:lnTo>
                    <a:pt x="2047" y="1296"/>
                  </a:lnTo>
                  <a:lnTo>
                    <a:pt x="2043" y="1287"/>
                  </a:lnTo>
                  <a:lnTo>
                    <a:pt x="2037" y="1277"/>
                  </a:lnTo>
                  <a:lnTo>
                    <a:pt x="2026" y="1268"/>
                  </a:lnTo>
                  <a:lnTo>
                    <a:pt x="2010" y="1258"/>
                  </a:lnTo>
                  <a:lnTo>
                    <a:pt x="1995" y="1249"/>
                  </a:lnTo>
                  <a:lnTo>
                    <a:pt x="1980" y="1241"/>
                  </a:lnTo>
                  <a:lnTo>
                    <a:pt x="1968" y="1235"/>
                  </a:lnTo>
                  <a:lnTo>
                    <a:pt x="1955" y="1230"/>
                  </a:lnTo>
                  <a:lnTo>
                    <a:pt x="1947" y="1229"/>
                  </a:lnTo>
                  <a:lnTo>
                    <a:pt x="1940" y="1227"/>
                  </a:lnTo>
                  <a:lnTo>
                    <a:pt x="1932" y="1226"/>
                  </a:lnTo>
                  <a:lnTo>
                    <a:pt x="1924" y="1226"/>
                  </a:lnTo>
                  <a:lnTo>
                    <a:pt x="1909" y="1227"/>
                  </a:lnTo>
                  <a:lnTo>
                    <a:pt x="1900" y="1227"/>
                  </a:lnTo>
                  <a:lnTo>
                    <a:pt x="1898" y="1226"/>
                  </a:lnTo>
                  <a:lnTo>
                    <a:pt x="1895" y="1225"/>
                  </a:lnTo>
                  <a:lnTo>
                    <a:pt x="1894" y="1223"/>
                  </a:lnTo>
                  <a:lnTo>
                    <a:pt x="1893" y="1218"/>
                  </a:lnTo>
                  <a:lnTo>
                    <a:pt x="1892" y="1210"/>
                  </a:lnTo>
                  <a:lnTo>
                    <a:pt x="1890" y="1202"/>
                  </a:lnTo>
                  <a:lnTo>
                    <a:pt x="1888" y="1200"/>
                  </a:lnTo>
                  <a:lnTo>
                    <a:pt x="1886" y="1199"/>
                  </a:lnTo>
                  <a:lnTo>
                    <a:pt x="1882" y="1198"/>
                  </a:lnTo>
                  <a:lnTo>
                    <a:pt x="1878" y="1199"/>
                  </a:lnTo>
                  <a:lnTo>
                    <a:pt x="1874" y="1200"/>
                  </a:lnTo>
                  <a:lnTo>
                    <a:pt x="1869" y="1200"/>
                  </a:lnTo>
                  <a:lnTo>
                    <a:pt x="1865" y="1199"/>
                  </a:lnTo>
                  <a:lnTo>
                    <a:pt x="1863" y="1198"/>
                  </a:lnTo>
                  <a:lnTo>
                    <a:pt x="1861" y="1195"/>
                  </a:lnTo>
                  <a:lnTo>
                    <a:pt x="1859" y="1192"/>
                  </a:lnTo>
                  <a:lnTo>
                    <a:pt x="1859" y="1187"/>
                  </a:lnTo>
                  <a:lnTo>
                    <a:pt x="1861" y="1182"/>
                  </a:lnTo>
                  <a:lnTo>
                    <a:pt x="1862" y="1172"/>
                  </a:lnTo>
                  <a:lnTo>
                    <a:pt x="1861" y="1161"/>
                  </a:lnTo>
                  <a:lnTo>
                    <a:pt x="1859" y="1148"/>
                  </a:lnTo>
                  <a:lnTo>
                    <a:pt x="1859" y="1135"/>
                  </a:lnTo>
                  <a:lnTo>
                    <a:pt x="1859" y="1123"/>
                  </a:lnTo>
                  <a:lnTo>
                    <a:pt x="1859" y="1113"/>
                  </a:lnTo>
                  <a:lnTo>
                    <a:pt x="1858" y="1110"/>
                  </a:lnTo>
                  <a:lnTo>
                    <a:pt x="1856" y="1105"/>
                  </a:lnTo>
                  <a:lnTo>
                    <a:pt x="1852" y="1101"/>
                  </a:lnTo>
                  <a:lnTo>
                    <a:pt x="1846" y="1098"/>
                  </a:lnTo>
                  <a:lnTo>
                    <a:pt x="1830" y="1091"/>
                  </a:lnTo>
                  <a:lnTo>
                    <a:pt x="1806" y="1084"/>
                  </a:lnTo>
                  <a:lnTo>
                    <a:pt x="1785" y="1078"/>
                  </a:lnTo>
                  <a:lnTo>
                    <a:pt x="1769" y="1074"/>
                  </a:lnTo>
                  <a:lnTo>
                    <a:pt x="1757" y="1072"/>
                  </a:lnTo>
                  <a:lnTo>
                    <a:pt x="1741" y="1068"/>
                  </a:lnTo>
                  <a:lnTo>
                    <a:pt x="1732" y="1066"/>
                  </a:lnTo>
                  <a:lnTo>
                    <a:pt x="1725" y="1063"/>
                  </a:lnTo>
                  <a:lnTo>
                    <a:pt x="1718" y="1061"/>
                  </a:lnTo>
                  <a:lnTo>
                    <a:pt x="1713" y="1057"/>
                  </a:lnTo>
                  <a:lnTo>
                    <a:pt x="1700" y="1050"/>
                  </a:lnTo>
                  <a:lnTo>
                    <a:pt x="1687" y="1043"/>
                  </a:lnTo>
                  <a:lnTo>
                    <a:pt x="1675" y="1037"/>
                  </a:lnTo>
                  <a:lnTo>
                    <a:pt x="1666" y="1030"/>
                  </a:lnTo>
                  <a:lnTo>
                    <a:pt x="1662" y="1025"/>
                  </a:lnTo>
                  <a:lnTo>
                    <a:pt x="1662" y="1021"/>
                  </a:lnTo>
                  <a:lnTo>
                    <a:pt x="1662" y="1015"/>
                  </a:lnTo>
                  <a:lnTo>
                    <a:pt x="1663" y="1009"/>
                  </a:lnTo>
                  <a:lnTo>
                    <a:pt x="1666" y="996"/>
                  </a:lnTo>
                  <a:lnTo>
                    <a:pt x="1667" y="984"/>
                  </a:lnTo>
                  <a:lnTo>
                    <a:pt x="1665" y="975"/>
                  </a:lnTo>
                  <a:lnTo>
                    <a:pt x="1663" y="972"/>
                  </a:lnTo>
                  <a:lnTo>
                    <a:pt x="1661" y="971"/>
                  </a:lnTo>
                  <a:lnTo>
                    <a:pt x="1656" y="970"/>
                  </a:lnTo>
                  <a:lnTo>
                    <a:pt x="1655" y="968"/>
                  </a:lnTo>
                  <a:lnTo>
                    <a:pt x="1653" y="966"/>
                  </a:lnTo>
                  <a:lnTo>
                    <a:pt x="1651" y="961"/>
                  </a:lnTo>
                  <a:lnTo>
                    <a:pt x="1650" y="956"/>
                  </a:lnTo>
                  <a:lnTo>
                    <a:pt x="1650" y="952"/>
                  </a:lnTo>
                  <a:lnTo>
                    <a:pt x="1651" y="947"/>
                  </a:lnTo>
                  <a:lnTo>
                    <a:pt x="1653" y="943"/>
                  </a:lnTo>
                  <a:lnTo>
                    <a:pt x="1655" y="941"/>
                  </a:lnTo>
                  <a:lnTo>
                    <a:pt x="1661" y="937"/>
                  </a:lnTo>
                  <a:lnTo>
                    <a:pt x="1667" y="934"/>
                  </a:lnTo>
                  <a:lnTo>
                    <a:pt x="1669" y="931"/>
                  </a:lnTo>
                  <a:lnTo>
                    <a:pt x="1672" y="928"/>
                  </a:lnTo>
                  <a:lnTo>
                    <a:pt x="1673" y="924"/>
                  </a:lnTo>
                  <a:lnTo>
                    <a:pt x="1673" y="920"/>
                  </a:lnTo>
                  <a:lnTo>
                    <a:pt x="1670" y="912"/>
                  </a:lnTo>
                  <a:lnTo>
                    <a:pt x="1669" y="904"/>
                  </a:lnTo>
                  <a:lnTo>
                    <a:pt x="1666" y="898"/>
                  </a:lnTo>
                  <a:lnTo>
                    <a:pt x="1660" y="891"/>
                  </a:lnTo>
                  <a:lnTo>
                    <a:pt x="1656" y="886"/>
                  </a:lnTo>
                  <a:lnTo>
                    <a:pt x="1655" y="882"/>
                  </a:lnTo>
                  <a:lnTo>
                    <a:pt x="1654" y="876"/>
                  </a:lnTo>
                  <a:lnTo>
                    <a:pt x="1653" y="870"/>
                  </a:lnTo>
                  <a:lnTo>
                    <a:pt x="1653" y="858"/>
                  </a:lnTo>
                  <a:lnTo>
                    <a:pt x="1653" y="848"/>
                  </a:lnTo>
                  <a:lnTo>
                    <a:pt x="1650" y="845"/>
                  </a:lnTo>
                  <a:lnTo>
                    <a:pt x="1646" y="841"/>
                  </a:lnTo>
                  <a:lnTo>
                    <a:pt x="1637" y="836"/>
                  </a:lnTo>
                  <a:lnTo>
                    <a:pt x="1629" y="830"/>
                  </a:lnTo>
                  <a:lnTo>
                    <a:pt x="1611" y="822"/>
                  </a:lnTo>
                  <a:lnTo>
                    <a:pt x="1602" y="817"/>
                  </a:lnTo>
                  <a:lnTo>
                    <a:pt x="1598" y="815"/>
                  </a:lnTo>
                  <a:lnTo>
                    <a:pt x="1596" y="811"/>
                  </a:lnTo>
                  <a:lnTo>
                    <a:pt x="1593" y="808"/>
                  </a:lnTo>
                  <a:lnTo>
                    <a:pt x="1591" y="804"/>
                  </a:lnTo>
                  <a:lnTo>
                    <a:pt x="1590" y="795"/>
                  </a:lnTo>
                  <a:lnTo>
                    <a:pt x="1588" y="786"/>
                  </a:lnTo>
                  <a:lnTo>
                    <a:pt x="1588" y="769"/>
                  </a:lnTo>
                  <a:lnTo>
                    <a:pt x="1587" y="758"/>
                  </a:lnTo>
                  <a:lnTo>
                    <a:pt x="1584" y="752"/>
                  </a:lnTo>
                  <a:lnTo>
                    <a:pt x="1581" y="750"/>
                  </a:lnTo>
                  <a:lnTo>
                    <a:pt x="1577" y="748"/>
                  </a:lnTo>
                  <a:lnTo>
                    <a:pt x="1571" y="748"/>
                  </a:lnTo>
                  <a:lnTo>
                    <a:pt x="1567" y="748"/>
                  </a:lnTo>
                  <a:lnTo>
                    <a:pt x="1563" y="747"/>
                  </a:lnTo>
                  <a:lnTo>
                    <a:pt x="1561" y="746"/>
                  </a:lnTo>
                  <a:lnTo>
                    <a:pt x="1559" y="744"/>
                  </a:lnTo>
                  <a:lnTo>
                    <a:pt x="1556" y="740"/>
                  </a:lnTo>
                  <a:lnTo>
                    <a:pt x="1554" y="735"/>
                  </a:lnTo>
                  <a:lnTo>
                    <a:pt x="1553" y="731"/>
                  </a:lnTo>
                  <a:lnTo>
                    <a:pt x="1552" y="723"/>
                  </a:lnTo>
                  <a:lnTo>
                    <a:pt x="1548" y="706"/>
                  </a:lnTo>
                  <a:lnTo>
                    <a:pt x="1542" y="684"/>
                  </a:lnTo>
                  <a:lnTo>
                    <a:pt x="1536" y="664"/>
                  </a:lnTo>
                  <a:lnTo>
                    <a:pt x="1531" y="646"/>
                  </a:lnTo>
                  <a:lnTo>
                    <a:pt x="1525" y="632"/>
                  </a:lnTo>
                  <a:lnTo>
                    <a:pt x="1514" y="606"/>
                  </a:lnTo>
                  <a:lnTo>
                    <a:pt x="1502" y="581"/>
                  </a:lnTo>
                  <a:lnTo>
                    <a:pt x="1493" y="565"/>
                  </a:lnTo>
                  <a:lnTo>
                    <a:pt x="1489" y="556"/>
                  </a:lnTo>
                  <a:lnTo>
                    <a:pt x="1485" y="545"/>
                  </a:lnTo>
                  <a:lnTo>
                    <a:pt x="1484" y="540"/>
                  </a:lnTo>
                  <a:lnTo>
                    <a:pt x="1481" y="537"/>
                  </a:lnTo>
                  <a:lnTo>
                    <a:pt x="1479" y="533"/>
                  </a:lnTo>
                  <a:lnTo>
                    <a:pt x="1476" y="533"/>
                  </a:lnTo>
                  <a:lnTo>
                    <a:pt x="1472" y="532"/>
                  </a:lnTo>
                  <a:lnTo>
                    <a:pt x="1471" y="531"/>
                  </a:lnTo>
                  <a:lnTo>
                    <a:pt x="1471" y="527"/>
                  </a:lnTo>
                  <a:lnTo>
                    <a:pt x="1473" y="521"/>
                  </a:lnTo>
                  <a:lnTo>
                    <a:pt x="1474" y="519"/>
                  </a:lnTo>
                  <a:lnTo>
                    <a:pt x="1474" y="515"/>
                  </a:lnTo>
                  <a:lnTo>
                    <a:pt x="1474" y="513"/>
                  </a:lnTo>
                  <a:lnTo>
                    <a:pt x="1473" y="510"/>
                  </a:lnTo>
                  <a:lnTo>
                    <a:pt x="1470" y="505"/>
                  </a:lnTo>
                  <a:lnTo>
                    <a:pt x="1466" y="498"/>
                  </a:lnTo>
                  <a:lnTo>
                    <a:pt x="1460" y="487"/>
                  </a:lnTo>
                  <a:lnTo>
                    <a:pt x="1452" y="470"/>
                  </a:lnTo>
                  <a:lnTo>
                    <a:pt x="1443" y="452"/>
                  </a:lnTo>
                  <a:lnTo>
                    <a:pt x="1436" y="438"/>
                  </a:lnTo>
                  <a:lnTo>
                    <a:pt x="1428" y="425"/>
                  </a:lnTo>
                  <a:lnTo>
                    <a:pt x="1418" y="409"/>
                  </a:lnTo>
                  <a:lnTo>
                    <a:pt x="1410" y="391"/>
                  </a:lnTo>
                  <a:lnTo>
                    <a:pt x="1405" y="376"/>
                  </a:lnTo>
                  <a:lnTo>
                    <a:pt x="1402" y="363"/>
                  </a:lnTo>
                  <a:lnTo>
                    <a:pt x="1398" y="348"/>
                  </a:lnTo>
                  <a:lnTo>
                    <a:pt x="1392" y="334"/>
                  </a:lnTo>
                  <a:lnTo>
                    <a:pt x="1386" y="322"/>
                  </a:lnTo>
                  <a:lnTo>
                    <a:pt x="1383" y="316"/>
                  </a:lnTo>
                  <a:lnTo>
                    <a:pt x="1377" y="312"/>
                  </a:lnTo>
                  <a:lnTo>
                    <a:pt x="1371" y="307"/>
                  </a:lnTo>
                  <a:lnTo>
                    <a:pt x="1364" y="303"/>
                  </a:lnTo>
                  <a:lnTo>
                    <a:pt x="1348" y="296"/>
                  </a:lnTo>
                  <a:lnTo>
                    <a:pt x="1335" y="291"/>
                  </a:lnTo>
                  <a:lnTo>
                    <a:pt x="1325" y="288"/>
                  </a:lnTo>
                  <a:lnTo>
                    <a:pt x="1316" y="286"/>
                  </a:lnTo>
                  <a:lnTo>
                    <a:pt x="1309" y="284"/>
                  </a:lnTo>
                  <a:lnTo>
                    <a:pt x="1301" y="279"/>
                  </a:lnTo>
                  <a:lnTo>
                    <a:pt x="1291" y="273"/>
                  </a:lnTo>
                  <a:lnTo>
                    <a:pt x="1282" y="268"/>
                  </a:lnTo>
                  <a:lnTo>
                    <a:pt x="1272" y="265"/>
                  </a:lnTo>
                  <a:lnTo>
                    <a:pt x="1264" y="263"/>
                  </a:lnTo>
                  <a:lnTo>
                    <a:pt x="1254" y="260"/>
                  </a:lnTo>
                  <a:lnTo>
                    <a:pt x="1243" y="256"/>
                  </a:lnTo>
                  <a:lnTo>
                    <a:pt x="1237" y="254"/>
                  </a:lnTo>
                  <a:lnTo>
                    <a:pt x="1231" y="254"/>
                  </a:lnTo>
                  <a:lnTo>
                    <a:pt x="1226" y="253"/>
                  </a:lnTo>
                  <a:lnTo>
                    <a:pt x="1221" y="254"/>
                  </a:lnTo>
                  <a:lnTo>
                    <a:pt x="1213" y="258"/>
                  </a:lnTo>
                  <a:lnTo>
                    <a:pt x="1206" y="259"/>
                  </a:lnTo>
                  <a:lnTo>
                    <a:pt x="1201" y="260"/>
                  </a:lnTo>
                  <a:lnTo>
                    <a:pt x="1196" y="259"/>
                  </a:lnTo>
                  <a:lnTo>
                    <a:pt x="1194" y="258"/>
                  </a:lnTo>
                  <a:lnTo>
                    <a:pt x="1193" y="256"/>
                  </a:lnTo>
                  <a:lnTo>
                    <a:pt x="1193" y="254"/>
                  </a:lnTo>
                  <a:lnTo>
                    <a:pt x="1193" y="253"/>
                  </a:lnTo>
                  <a:lnTo>
                    <a:pt x="1195" y="249"/>
                  </a:lnTo>
                  <a:lnTo>
                    <a:pt x="1200" y="248"/>
                  </a:lnTo>
                  <a:lnTo>
                    <a:pt x="1201" y="247"/>
                  </a:lnTo>
                  <a:lnTo>
                    <a:pt x="1202" y="244"/>
                  </a:lnTo>
                  <a:lnTo>
                    <a:pt x="1202" y="243"/>
                  </a:lnTo>
                  <a:lnTo>
                    <a:pt x="1201" y="241"/>
                  </a:lnTo>
                  <a:lnTo>
                    <a:pt x="1200" y="240"/>
                  </a:lnTo>
                  <a:lnTo>
                    <a:pt x="1196" y="237"/>
                  </a:lnTo>
                  <a:lnTo>
                    <a:pt x="1191" y="236"/>
                  </a:lnTo>
                  <a:lnTo>
                    <a:pt x="1185" y="236"/>
                  </a:lnTo>
                  <a:lnTo>
                    <a:pt x="1174" y="237"/>
                  </a:lnTo>
                  <a:lnTo>
                    <a:pt x="1163" y="241"/>
                  </a:lnTo>
                  <a:lnTo>
                    <a:pt x="1159" y="243"/>
                  </a:lnTo>
                  <a:lnTo>
                    <a:pt x="1155" y="246"/>
                  </a:lnTo>
                  <a:lnTo>
                    <a:pt x="1151" y="249"/>
                  </a:lnTo>
                  <a:lnTo>
                    <a:pt x="1149" y="253"/>
                  </a:lnTo>
                  <a:lnTo>
                    <a:pt x="1143" y="259"/>
                  </a:lnTo>
                  <a:lnTo>
                    <a:pt x="1138" y="263"/>
                  </a:lnTo>
                  <a:lnTo>
                    <a:pt x="1132" y="265"/>
                  </a:lnTo>
                  <a:lnTo>
                    <a:pt x="1126" y="263"/>
                  </a:lnTo>
                  <a:lnTo>
                    <a:pt x="1122" y="263"/>
                  </a:lnTo>
                  <a:lnTo>
                    <a:pt x="1120" y="261"/>
                  </a:lnTo>
                  <a:lnTo>
                    <a:pt x="1119" y="259"/>
                  </a:lnTo>
                  <a:lnTo>
                    <a:pt x="1119" y="258"/>
                  </a:lnTo>
                  <a:lnTo>
                    <a:pt x="1119" y="255"/>
                  </a:lnTo>
                  <a:lnTo>
                    <a:pt x="1120" y="253"/>
                  </a:lnTo>
                  <a:lnTo>
                    <a:pt x="1122" y="250"/>
                  </a:lnTo>
                  <a:lnTo>
                    <a:pt x="1125" y="248"/>
                  </a:lnTo>
                  <a:lnTo>
                    <a:pt x="1133" y="243"/>
                  </a:lnTo>
                  <a:lnTo>
                    <a:pt x="1139" y="237"/>
                  </a:lnTo>
                  <a:lnTo>
                    <a:pt x="1144" y="230"/>
                  </a:lnTo>
                  <a:lnTo>
                    <a:pt x="1147" y="224"/>
                  </a:lnTo>
                  <a:lnTo>
                    <a:pt x="1149" y="222"/>
                  </a:lnTo>
                  <a:lnTo>
                    <a:pt x="1147" y="218"/>
                  </a:lnTo>
                  <a:lnTo>
                    <a:pt x="1146" y="216"/>
                  </a:lnTo>
                  <a:lnTo>
                    <a:pt x="1143" y="214"/>
                  </a:lnTo>
                  <a:lnTo>
                    <a:pt x="1136" y="206"/>
                  </a:lnTo>
                  <a:lnTo>
                    <a:pt x="1125" y="196"/>
                  </a:lnTo>
                  <a:lnTo>
                    <a:pt x="1112" y="181"/>
                  </a:lnTo>
                  <a:lnTo>
                    <a:pt x="1095" y="165"/>
                  </a:lnTo>
                  <a:lnTo>
                    <a:pt x="1087" y="158"/>
                  </a:lnTo>
                  <a:lnTo>
                    <a:pt x="1078" y="152"/>
                  </a:lnTo>
                  <a:lnTo>
                    <a:pt x="1070" y="147"/>
                  </a:lnTo>
                  <a:lnTo>
                    <a:pt x="1062" y="145"/>
                  </a:lnTo>
                  <a:lnTo>
                    <a:pt x="1055" y="145"/>
                  </a:lnTo>
                  <a:lnTo>
                    <a:pt x="1049" y="146"/>
                  </a:lnTo>
                  <a:lnTo>
                    <a:pt x="1042" y="148"/>
                  </a:lnTo>
                  <a:lnTo>
                    <a:pt x="1034" y="149"/>
                  </a:lnTo>
                  <a:lnTo>
                    <a:pt x="1027" y="152"/>
                  </a:lnTo>
                  <a:lnTo>
                    <a:pt x="1021" y="153"/>
                  </a:lnTo>
                  <a:lnTo>
                    <a:pt x="1015" y="153"/>
                  </a:lnTo>
                  <a:lnTo>
                    <a:pt x="1011" y="152"/>
                  </a:lnTo>
                  <a:lnTo>
                    <a:pt x="1002" y="146"/>
                  </a:lnTo>
                  <a:lnTo>
                    <a:pt x="994" y="138"/>
                  </a:lnTo>
                  <a:lnTo>
                    <a:pt x="987" y="129"/>
                  </a:lnTo>
                  <a:lnTo>
                    <a:pt x="982" y="120"/>
                  </a:lnTo>
                  <a:lnTo>
                    <a:pt x="981" y="115"/>
                  </a:lnTo>
                  <a:lnTo>
                    <a:pt x="981" y="108"/>
                  </a:lnTo>
                  <a:lnTo>
                    <a:pt x="982" y="101"/>
                  </a:lnTo>
                  <a:lnTo>
                    <a:pt x="983" y="92"/>
                  </a:lnTo>
                  <a:lnTo>
                    <a:pt x="986" y="77"/>
                  </a:lnTo>
                  <a:lnTo>
                    <a:pt x="987" y="64"/>
                  </a:lnTo>
                  <a:lnTo>
                    <a:pt x="987" y="53"/>
                  </a:lnTo>
                  <a:lnTo>
                    <a:pt x="988" y="40"/>
                  </a:lnTo>
                  <a:lnTo>
                    <a:pt x="989" y="34"/>
                  </a:lnTo>
                  <a:lnTo>
                    <a:pt x="992" y="29"/>
                  </a:lnTo>
                  <a:lnTo>
                    <a:pt x="994" y="25"/>
                  </a:lnTo>
                  <a:lnTo>
                    <a:pt x="999" y="21"/>
                  </a:lnTo>
                  <a:lnTo>
                    <a:pt x="1010" y="15"/>
                  </a:lnTo>
                  <a:lnTo>
                    <a:pt x="1021" y="7"/>
                  </a:lnTo>
                  <a:lnTo>
                    <a:pt x="1007" y="2"/>
                  </a:lnTo>
                  <a:lnTo>
                    <a:pt x="990" y="0"/>
                  </a:lnTo>
                  <a:lnTo>
                    <a:pt x="982" y="0"/>
                  </a:lnTo>
                  <a:lnTo>
                    <a:pt x="975" y="0"/>
                  </a:lnTo>
                  <a:lnTo>
                    <a:pt x="969" y="1"/>
                  </a:lnTo>
                  <a:lnTo>
                    <a:pt x="962" y="3"/>
                  </a:lnTo>
                  <a:lnTo>
                    <a:pt x="951" y="9"/>
                  </a:lnTo>
                  <a:lnTo>
                    <a:pt x="942" y="16"/>
                  </a:lnTo>
                  <a:lnTo>
                    <a:pt x="935" y="21"/>
                  </a:lnTo>
                  <a:lnTo>
                    <a:pt x="927" y="25"/>
                  </a:lnTo>
                  <a:lnTo>
                    <a:pt x="920" y="28"/>
                  </a:lnTo>
                  <a:lnTo>
                    <a:pt x="913" y="31"/>
                  </a:lnTo>
                  <a:lnTo>
                    <a:pt x="897" y="34"/>
                  </a:lnTo>
                  <a:lnTo>
                    <a:pt x="879" y="38"/>
                  </a:lnTo>
                  <a:lnTo>
                    <a:pt x="870" y="40"/>
                  </a:lnTo>
                  <a:lnTo>
                    <a:pt x="866" y="42"/>
                  </a:lnTo>
                  <a:lnTo>
                    <a:pt x="863" y="47"/>
                  </a:lnTo>
                  <a:lnTo>
                    <a:pt x="861" y="52"/>
                  </a:lnTo>
                  <a:lnTo>
                    <a:pt x="862" y="66"/>
                  </a:lnTo>
                  <a:lnTo>
                    <a:pt x="862" y="83"/>
                  </a:lnTo>
                  <a:lnTo>
                    <a:pt x="861" y="92"/>
                  </a:lnTo>
                  <a:lnTo>
                    <a:pt x="859" y="101"/>
                  </a:lnTo>
                  <a:lnTo>
                    <a:pt x="855" y="108"/>
                  </a:lnTo>
                  <a:lnTo>
                    <a:pt x="851" y="115"/>
                  </a:lnTo>
                  <a:lnTo>
                    <a:pt x="841" y="127"/>
                  </a:lnTo>
                  <a:lnTo>
                    <a:pt x="830" y="139"/>
                  </a:lnTo>
                  <a:lnTo>
                    <a:pt x="825" y="145"/>
                  </a:lnTo>
                  <a:lnTo>
                    <a:pt x="824" y="149"/>
                  </a:lnTo>
                  <a:lnTo>
                    <a:pt x="824" y="155"/>
                  </a:lnTo>
                  <a:lnTo>
                    <a:pt x="825" y="161"/>
                  </a:lnTo>
                  <a:lnTo>
                    <a:pt x="831" y="172"/>
                  </a:lnTo>
                  <a:lnTo>
                    <a:pt x="835" y="183"/>
                  </a:lnTo>
                  <a:lnTo>
                    <a:pt x="834" y="187"/>
                  </a:lnTo>
                  <a:lnTo>
                    <a:pt x="831" y="191"/>
                  </a:lnTo>
                  <a:lnTo>
                    <a:pt x="828" y="193"/>
                  </a:lnTo>
                  <a:lnTo>
                    <a:pt x="823" y="195"/>
                  </a:lnTo>
                  <a:lnTo>
                    <a:pt x="816" y="196"/>
                  </a:lnTo>
                  <a:lnTo>
                    <a:pt x="810" y="196"/>
                  </a:lnTo>
                  <a:lnTo>
                    <a:pt x="803" y="195"/>
                  </a:lnTo>
                  <a:lnTo>
                    <a:pt x="794" y="192"/>
                  </a:lnTo>
                  <a:lnTo>
                    <a:pt x="788" y="191"/>
                  </a:lnTo>
                  <a:lnTo>
                    <a:pt x="781" y="191"/>
                  </a:lnTo>
                  <a:lnTo>
                    <a:pt x="774" y="191"/>
                  </a:lnTo>
                  <a:lnTo>
                    <a:pt x="767" y="192"/>
                  </a:lnTo>
                  <a:lnTo>
                    <a:pt x="761" y="195"/>
                  </a:lnTo>
                  <a:lnTo>
                    <a:pt x="754" y="198"/>
                  </a:lnTo>
                  <a:lnTo>
                    <a:pt x="747" y="203"/>
                  </a:lnTo>
                  <a:lnTo>
                    <a:pt x="740" y="210"/>
                  </a:lnTo>
                  <a:lnTo>
                    <a:pt x="736" y="216"/>
                  </a:lnTo>
                  <a:lnTo>
                    <a:pt x="733" y="223"/>
                  </a:lnTo>
                  <a:lnTo>
                    <a:pt x="730" y="233"/>
                  </a:lnTo>
                  <a:lnTo>
                    <a:pt x="729" y="244"/>
                  </a:lnTo>
                  <a:lnTo>
                    <a:pt x="728" y="260"/>
                  </a:lnTo>
                  <a:lnTo>
                    <a:pt x="728" y="275"/>
                  </a:lnTo>
                  <a:lnTo>
                    <a:pt x="727" y="288"/>
                  </a:lnTo>
                  <a:lnTo>
                    <a:pt x="727" y="299"/>
                  </a:lnTo>
                  <a:lnTo>
                    <a:pt x="727" y="305"/>
                  </a:lnTo>
                  <a:lnTo>
                    <a:pt x="725" y="310"/>
                  </a:lnTo>
                  <a:lnTo>
                    <a:pt x="724" y="315"/>
                  </a:lnTo>
                  <a:lnTo>
                    <a:pt x="722" y="317"/>
                  </a:lnTo>
                  <a:lnTo>
                    <a:pt x="719" y="319"/>
                  </a:lnTo>
                  <a:lnTo>
                    <a:pt x="716" y="321"/>
                  </a:lnTo>
                  <a:lnTo>
                    <a:pt x="711" y="322"/>
                  </a:lnTo>
                  <a:lnTo>
                    <a:pt x="706" y="323"/>
                  </a:lnTo>
                  <a:lnTo>
                    <a:pt x="696" y="324"/>
                  </a:lnTo>
                  <a:lnTo>
                    <a:pt x="687" y="328"/>
                  </a:lnTo>
                  <a:lnTo>
                    <a:pt x="681" y="331"/>
                  </a:lnTo>
                  <a:lnTo>
                    <a:pt x="674" y="338"/>
                  </a:lnTo>
                  <a:lnTo>
                    <a:pt x="670" y="341"/>
                  </a:lnTo>
                  <a:lnTo>
                    <a:pt x="666" y="343"/>
                  </a:lnTo>
                  <a:lnTo>
                    <a:pt x="661" y="344"/>
                  </a:lnTo>
                  <a:lnTo>
                    <a:pt x="656" y="344"/>
                  </a:lnTo>
                  <a:lnTo>
                    <a:pt x="653" y="344"/>
                  </a:lnTo>
                  <a:lnTo>
                    <a:pt x="649" y="342"/>
                  </a:lnTo>
                  <a:lnTo>
                    <a:pt x="646" y="340"/>
                  </a:lnTo>
                  <a:lnTo>
                    <a:pt x="643" y="335"/>
                  </a:lnTo>
                  <a:lnTo>
                    <a:pt x="640" y="325"/>
                  </a:lnTo>
                  <a:lnTo>
                    <a:pt x="637" y="312"/>
                  </a:lnTo>
                  <a:lnTo>
                    <a:pt x="634" y="299"/>
                  </a:lnTo>
                  <a:lnTo>
                    <a:pt x="630" y="287"/>
                  </a:lnTo>
                  <a:lnTo>
                    <a:pt x="624" y="278"/>
                  </a:lnTo>
                  <a:lnTo>
                    <a:pt x="618" y="269"/>
                  </a:lnTo>
                  <a:lnTo>
                    <a:pt x="616" y="266"/>
                  </a:lnTo>
                  <a:lnTo>
                    <a:pt x="612" y="261"/>
                  </a:lnTo>
                  <a:lnTo>
                    <a:pt x="610" y="256"/>
                  </a:lnTo>
                  <a:lnTo>
                    <a:pt x="609" y="250"/>
                  </a:lnTo>
                  <a:lnTo>
                    <a:pt x="607" y="244"/>
                  </a:lnTo>
                  <a:lnTo>
                    <a:pt x="603" y="241"/>
                  </a:lnTo>
                  <a:lnTo>
                    <a:pt x="598" y="236"/>
                  </a:lnTo>
                  <a:lnTo>
                    <a:pt x="591" y="234"/>
                  </a:lnTo>
                  <a:lnTo>
                    <a:pt x="584" y="233"/>
                  </a:lnTo>
                  <a:lnTo>
                    <a:pt x="576" y="231"/>
                  </a:lnTo>
                  <a:lnTo>
                    <a:pt x="567" y="230"/>
                  </a:lnTo>
                  <a:lnTo>
                    <a:pt x="558" y="231"/>
                  </a:lnTo>
                  <a:lnTo>
                    <a:pt x="549" y="233"/>
                  </a:lnTo>
                  <a:lnTo>
                    <a:pt x="542" y="235"/>
                  </a:lnTo>
                  <a:lnTo>
                    <a:pt x="534" y="239"/>
                  </a:lnTo>
                  <a:lnTo>
                    <a:pt x="527" y="242"/>
                  </a:lnTo>
                  <a:lnTo>
                    <a:pt x="521" y="247"/>
                  </a:lnTo>
                  <a:lnTo>
                    <a:pt x="516" y="252"/>
                  </a:lnTo>
                  <a:lnTo>
                    <a:pt x="511" y="258"/>
                  </a:lnTo>
                  <a:lnTo>
                    <a:pt x="509" y="263"/>
                  </a:lnTo>
                  <a:lnTo>
                    <a:pt x="507" y="273"/>
                  </a:lnTo>
                  <a:lnTo>
                    <a:pt x="502" y="287"/>
                  </a:lnTo>
                  <a:lnTo>
                    <a:pt x="500" y="294"/>
                  </a:lnTo>
                  <a:lnTo>
                    <a:pt x="496" y="299"/>
                  </a:lnTo>
                  <a:lnTo>
                    <a:pt x="495" y="300"/>
                  </a:lnTo>
                  <a:lnTo>
                    <a:pt x="494" y="302"/>
                  </a:lnTo>
                  <a:lnTo>
                    <a:pt x="491" y="302"/>
                  </a:lnTo>
                  <a:lnTo>
                    <a:pt x="490" y="300"/>
                  </a:lnTo>
                  <a:lnTo>
                    <a:pt x="486" y="297"/>
                  </a:lnTo>
                  <a:lnTo>
                    <a:pt x="483" y="296"/>
                  </a:lnTo>
                  <a:lnTo>
                    <a:pt x="478" y="298"/>
                  </a:lnTo>
                  <a:lnTo>
                    <a:pt x="471" y="304"/>
                  </a:lnTo>
                  <a:lnTo>
                    <a:pt x="460" y="312"/>
                  </a:lnTo>
                  <a:lnTo>
                    <a:pt x="450" y="321"/>
                  </a:lnTo>
                  <a:lnTo>
                    <a:pt x="444" y="324"/>
                  </a:lnTo>
                  <a:lnTo>
                    <a:pt x="438" y="328"/>
                  </a:lnTo>
                  <a:lnTo>
                    <a:pt x="432" y="330"/>
                  </a:lnTo>
                  <a:lnTo>
                    <a:pt x="427" y="331"/>
                  </a:lnTo>
                  <a:lnTo>
                    <a:pt x="419" y="332"/>
                  </a:lnTo>
                  <a:lnTo>
                    <a:pt x="412" y="332"/>
                  </a:lnTo>
                  <a:lnTo>
                    <a:pt x="403" y="332"/>
                  </a:lnTo>
                  <a:lnTo>
                    <a:pt x="396" y="331"/>
                  </a:lnTo>
                  <a:lnTo>
                    <a:pt x="390" y="328"/>
                  </a:lnTo>
                  <a:lnTo>
                    <a:pt x="383" y="325"/>
                  </a:lnTo>
                  <a:lnTo>
                    <a:pt x="377" y="321"/>
                  </a:lnTo>
                  <a:lnTo>
                    <a:pt x="372" y="316"/>
                  </a:lnTo>
                  <a:lnTo>
                    <a:pt x="365" y="309"/>
                  </a:lnTo>
                  <a:lnTo>
                    <a:pt x="358" y="303"/>
                  </a:lnTo>
                  <a:lnTo>
                    <a:pt x="350" y="297"/>
                  </a:lnTo>
                  <a:lnTo>
                    <a:pt x="341" y="291"/>
                  </a:lnTo>
                  <a:lnTo>
                    <a:pt x="331" y="286"/>
                  </a:lnTo>
                  <a:lnTo>
                    <a:pt x="321" y="283"/>
                  </a:lnTo>
                  <a:lnTo>
                    <a:pt x="309" y="279"/>
                  </a:lnTo>
                  <a:lnTo>
                    <a:pt x="297" y="277"/>
                  </a:lnTo>
                  <a:lnTo>
                    <a:pt x="282" y="275"/>
                  </a:lnTo>
                  <a:lnTo>
                    <a:pt x="265" y="277"/>
                  </a:lnTo>
                  <a:lnTo>
                    <a:pt x="257" y="277"/>
                  </a:lnTo>
                  <a:lnTo>
                    <a:pt x="250" y="275"/>
                  </a:lnTo>
                  <a:lnTo>
                    <a:pt x="243" y="273"/>
                  </a:lnTo>
                  <a:lnTo>
                    <a:pt x="236" y="269"/>
                  </a:lnTo>
                  <a:lnTo>
                    <a:pt x="234" y="267"/>
                  </a:lnTo>
                  <a:lnTo>
                    <a:pt x="233" y="265"/>
                  </a:lnTo>
                  <a:lnTo>
                    <a:pt x="233" y="261"/>
                  </a:lnTo>
                  <a:lnTo>
                    <a:pt x="233" y="258"/>
                  </a:lnTo>
                  <a:lnTo>
                    <a:pt x="236" y="252"/>
                  </a:lnTo>
                  <a:lnTo>
                    <a:pt x="238" y="243"/>
                  </a:lnTo>
                  <a:lnTo>
                    <a:pt x="243" y="236"/>
                  </a:lnTo>
                  <a:lnTo>
                    <a:pt x="245" y="230"/>
                  </a:lnTo>
                  <a:lnTo>
                    <a:pt x="248" y="224"/>
                  </a:lnTo>
                  <a:lnTo>
                    <a:pt x="246" y="220"/>
                  </a:lnTo>
                  <a:lnTo>
                    <a:pt x="237" y="205"/>
                  </a:lnTo>
                  <a:lnTo>
                    <a:pt x="225" y="191"/>
                  </a:lnTo>
                  <a:lnTo>
                    <a:pt x="213" y="178"/>
                  </a:lnTo>
                  <a:lnTo>
                    <a:pt x="204" y="167"/>
                  </a:lnTo>
                  <a:lnTo>
                    <a:pt x="187" y="147"/>
                  </a:lnTo>
                  <a:lnTo>
                    <a:pt x="166" y="123"/>
                  </a:lnTo>
                  <a:lnTo>
                    <a:pt x="154" y="110"/>
                  </a:lnTo>
                  <a:lnTo>
                    <a:pt x="142" y="99"/>
                  </a:lnTo>
                  <a:lnTo>
                    <a:pt x="130" y="89"/>
                  </a:lnTo>
                  <a:lnTo>
                    <a:pt x="119" y="79"/>
                  </a:lnTo>
                  <a:lnTo>
                    <a:pt x="108" y="70"/>
                  </a:lnTo>
                  <a:lnTo>
                    <a:pt x="101" y="60"/>
                  </a:lnTo>
                  <a:lnTo>
                    <a:pt x="94" y="51"/>
                  </a:lnTo>
                  <a:lnTo>
                    <a:pt x="89" y="40"/>
                  </a:lnTo>
                  <a:lnTo>
                    <a:pt x="82" y="21"/>
                  </a:lnTo>
                  <a:lnTo>
                    <a:pt x="78" y="6"/>
                  </a:lnTo>
                  <a:lnTo>
                    <a:pt x="74" y="2"/>
                  </a:lnTo>
                  <a:lnTo>
                    <a:pt x="72" y="1"/>
                  </a:lnTo>
                  <a:lnTo>
                    <a:pt x="70" y="3"/>
                  </a:lnTo>
                  <a:lnTo>
                    <a:pt x="69" y="8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9" y="29"/>
                  </a:lnTo>
                  <a:lnTo>
                    <a:pt x="70" y="36"/>
                  </a:lnTo>
                  <a:lnTo>
                    <a:pt x="74" y="45"/>
                  </a:lnTo>
                  <a:lnTo>
                    <a:pt x="78" y="53"/>
                  </a:lnTo>
                  <a:lnTo>
                    <a:pt x="83" y="63"/>
                  </a:lnTo>
                  <a:lnTo>
                    <a:pt x="89" y="72"/>
                  </a:lnTo>
                  <a:lnTo>
                    <a:pt x="101" y="88"/>
                  </a:lnTo>
                  <a:lnTo>
                    <a:pt x="111" y="99"/>
                  </a:lnTo>
                  <a:lnTo>
                    <a:pt x="119" y="107"/>
                  </a:lnTo>
                  <a:lnTo>
                    <a:pt x="129" y="116"/>
                  </a:lnTo>
                  <a:lnTo>
                    <a:pt x="132" y="120"/>
                  </a:lnTo>
                  <a:lnTo>
                    <a:pt x="133" y="123"/>
                  </a:lnTo>
                  <a:lnTo>
                    <a:pt x="133" y="126"/>
                  </a:lnTo>
                  <a:lnTo>
                    <a:pt x="133" y="127"/>
                  </a:lnTo>
                  <a:lnTo>
                    <a:pt x="132" y="128"/>
                  </a:lnTo>
                  <a:lnTo>
                    <a:pt x="130" y="129"/>
                  </a:lnTo>
                  <a:lnTo>
                    <a:pt x="119" y="135"/>
                  </a:lnTo>
                  <a:lnTo>
                    <a:pt x="107" y="140"/>
                  </a:lnTo>
                  <a:lnTo>
                    <a:pt x="94" y="146"/>
                  </a:lnTo>
                  <a:lnTo>
                    <a:pt x="83" y="151"/>
                  </a:lnTo>
                  <a:lnTo>
                    <a:pt x="67" y="158"/>
                  </a:lnTo>
                  <a:lnTo>
                    <a:pt x="49" y="165"/>
                  </a:lnTo>
                  <a:lnTo>
                    <a:pt x="39" y="170"/>
                  </a:lnTo>
                  <a:lnTo>
                    <a:pt x="32" y="174"/>
                  </a:lnTo>
                  <a:lnTo>
                    <a:pt x="28" y="179"/>
                  </a:lnTo>
                  <a:lnTo>
                    <a:pt x="24" y="185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13" y="220"/>
                  </a:lnTo>
                  <a:lnTo>
                    <a:pt x="6" y="231"/>
                  </a:lnTo>
                  <a:lnTo>
                    <a:pt x="3" y="237"/>
                  </a:lnTo>
                  <a:lnTo>
                    <a:pt x="0" y="246"/>
                  </a:lnTo>
                  <a:lnTo>
                    <a:pt x="0" y="255"/>
                  </a:lnTo>
                  <a:lnTo>
                    <a:pt x="0" y="263"/>
                  </a:lnTo>
                  <a:lnTo>
                    <a:pt x="1" y="271"/>
                  </a:lnTo>
                  <a:lnTo>
                    <a:pt x="1" y="275"/>
                  </a:lnTo>
                  <a:lnTo>
                    <a:pt x="0" y="279"/>
                  </a:lnTo>
                  <a:lnTo>
                    <a:pt x="0" y="281"/>
                  </a:lnTo>
                  <a:lnTo>
                    <a:pt x="1" y="283"/>
                  </a:lnTo>
                  <a:lnTo>
                    <a:pt x="6" y="281"/>
                  </a:lnTo>
                  <a:lnTo>
                    <a:pt x="12" y="280"/>
                  </a:lnTo>
                  <a:lnTo>
                    <a:pt x="17" y="281"/>
                  </a:lnTo>
                  <a:lnTo>
                    <a:pt x="29" y="290"/>
                  </a:lnTo>
                  <a:lnTo>
                    <a:pt x="43" y="303"/>
                  </a:lnTo>
                  <a:lnTo>
                    <a:pt x="56" y="317"/>
                  </a:lnTo>
                  <a:lnTo>
                    <a:pt x="67" y="328"/>
                  </a:lnTo>
                  <a:lnTo>
                    <a:pt x="70" y="331"/>
                  </a:lnTo>
                  <a:lnTo>
                    <a:pt x="74" y="335"/>
                  </a:lnTo>
                  <a:lnTo>
                    <a:pt x="79" y="338"/>
                  </a:lnTo>
                  <a:lnTo>
                    <a:pt x="83" y="341"/>
                  </a:lnTo>
                  <a:lnTo>
                    <a:pt x="94" y="344"/>
                  </a:lnTo>
                  <a:lnTo>
                    <a:pt x="106" y="346"/>
                  </a:lnTo>
                  <a:lnTo>
                    <a:pt x="119" y="346"/>
                  </a:lnTo>
                  <a:lnTo>
                    <a:pt x="130" y="347"/>
                  </a:lnTo>
                  <a:lnTo>
                    <a:pt x="135" y="348"/>
                  </a:lnTo>
                  <a:lnTo>
                    <a:pt x="139" y="349"/>
                  </a:lnTo>
                  <a:lnTo>
                    <a:pt x="143" y="351"/>
                  </a:lnTo>
                  <a:lnTo>
                    <a:pt x="146" y="356"/>
                  </a:lnTo>
                  <a:lnTo>
                    <a:pt x="152" y="365"/>
                  </a:lnTo>
                  <a:lnTo>
                    <a:pt x="160" y="372"/>
                  </a:lnTo>
                  <a:lnTo>
                    <a:pt x="164" y="374"/>
                  </a:lnTo>
                  <a:lnTo>
                    <a:pt x="170" y="376"/>
                  </a:lnTo>
                  <a:lnTo>
                    <a:pt x="176" y="378"/>
                  </a:lnTo>
                  <a:lnTo>
                    <a:pt x="183" y="378"/>
                  </a:lnTo>
                  <a:lnTo>
                    <a:pt x="199" y="376"/>
                  </a:lnTo>
                  <a:lnTo>
                    <a:pt x="209" y="375"/>
                  </a:lnTo>
                  <a:lnTo>
                    <a:pt x="214" y="376"/>
                  </a:lnTo>
                  <a:lnTo>
                    <a:pt x="218" y="378"/>
                  </a:lnTo>
                  <a:lnTo>
                    <a:pt x="220" y="381"/>
                  </a:lnTo>
                  <a:lnTo>
                    <a:pt x="221" y="385"/>
                  </a:lnTo>
                  <a:lnTo>
                    <a:pt x="221" y="395"/>
                  </a:lnTo>
                  <a:lnTo>
                    <a:pt x="221" y="405"/>
                  </a:lnTo>
                  <a:lnTo>
                    <a:pt x="221" y="410"/>
                  </a:lnTo>
                  <a:lnTo>
                    <a:pt x="221" y="414"/>
                  </a:lnTo>
                  <a:lnTo>
                    <a:pt x="223" y="418"/>
                  </a:lnTo>
                  <a:lnTo>
                    <a:pt x="225" y="423"/>
                  </a:lnTo>
                  <a:lnTo>
                    <a:pt x="231" y="431"/>
                  </a:lnTo>
                  <a:lnTo>
                    <a:pt x="236" y="441"/>
                  </a:lnTo>
                  <a:lnTo>
                    <a:pt x="240" y="449"/>
                  </a:lnTo>
                  <a:lnTo>
                    <a:pt x="243" y="458"/>
                  </a:lnTo>
                  <a:lnTo>
                    <a:pt x="244" y="466"/>
                  </a:lnTo>
                  <a:lnTo>
                    <a:pt x="246" y="474"/>
                  </a:lnTo>
                  <a:lnTo>
                    <a:pt x="249" y="477"/>
                  </a:lnTo>
                  <a:lnTo>
                    <a:pt x="252" y="482"/>
                  </a:lnTo>
                  <a:lnTo>
                    <a:pt x="258" y="487"/>
                  </a:lnTo>
                  <a:lnTo>
                    <a:pt x="267" y="492"/>
                  </a:lnTo>
                  <a:lnTo>
                    <a:pt x="275" y="496"/>
                  </a:lnTo>
                  <a:lnTo>
                    <a:pt x="284" y="501"/>
                  </a:lnTo>
                  <a:lnTo>
                    <a:pt x="294" y="505"/>
                  </a:lnTo>
                  <a:lnTo>
                    <a:pt x="303" y="508"/>
                  </a:lnTo>
                  <a:lnTo>
                    <a:pt x="313" y="511"/>
                  </a:lnTo>
                  <a:lnTo>
                    <a:pt x="322" y="512"/>
                  </a:lnTo>
                  <a:lnTo>
                    <a:pt x="331" y="512"/>
                  </a:lnTo>
                  <a:lnTo>
                    <a:pt x="339" y="511"/>
                  </a:lnTo>
                  <a:lnTo>
                    <a:pt x="352" y="507"/>
                  </a:lnTo>
                  <a:lnTo>
                    <a:pt x="363" y="507"/>
                  </a:lnTo>
                  <a:lnTo>
                    <a:pt x="366" y="508"/>
                  </a:lnTo>
                  <a:lnTo>
                    <a:pt x="369" y="510"/>
                  </a:lnTo>
                  <a:lnTo>
                    <a:pt x="371" y="513"/>
                  </a:lnTo>
                  <a:lnTo>
                    <a:pt x="374" y="518"/>
                  </a:lnTo>
                  <a:lnTo>
                    <a:pt x="376" y="521"/>
                  </a:lnTo>
                  <a:lnTo>
                    <a:pt x="378" y="525"/>
                  </a:lnTo>
                  <a:lnTo>
                    <a:pt x="382" y="527"/>
                  </a:lnTo>
                  <a:lnTo>
                    <a:pt x="385" y="529"/>
                  </a:lnTo>
                  <a:lnTo>
                    <a:pt x="390" y="529"/>
                  </a:lnTo>
                  <a:lnTo>
                    <a:pt x="395" y="527"/>
                  </a:lnTo>
                  <a:lnTo>
                    <a:pt x="401" y="526"/>
                  </a:lnTo>
                  <a:lnTo>
                    <a:pt x="406" y="523"/>
                  </a:lnTo>
                  <a:lnTo>
                    <a:pt x="412" y="520"/>
                  </a:lnTo>
                  <a:lnTo>
                    <a:pt x="415" y="518"/>
                  </a:lnTo>
                  <a:lnTo>
                    <a:pt x="420" y="518"/>
                  </a:lnTo>
                  <a:lnTo>
                    <a:pt x="423" y="518"/>
                  </a:lnTo>
                  <a:lnTo>
                    <a:pt x="426" y="519"/>
                  </a:lnTo>
                  <a:lnTo>
                    <a:pt x="428" y="521"/>
                  </a:lnTo>
                  <a:lnTo>
                    <a:pt x="431" y="525"/>
                  </a:lnTo>
                  <a:lnTo>
                    <a:pt x="432" y="530"/>
                  </a:lnTo>
                  <a:lnTo>
                    <a:pt x="434" y="534"/>
                  </a:lnTo>
                  <a:lnTo>
                    <a:pt x="437" y="538"/>
                  </a:lnTo>
                  <a:lnTo>
                    <a:pt x="439" y="540"/>
                  </a:lnTo>
                  <a:lnTo>
                    <a:pt x="442" y="542"/>
                  </a:lnTo>
                  <a:lnTo>
                    <a:pt x="450" y="542"/>
                  </a:lnTo>
                  <a:lnTo>
                    <a:pt x="458" y="539"/>
                  </a:lnTo>
                  <a:lnTo>
                    <a:pt x="462" y="539"/>
                  </a:lnTo>
                  <a:lnTo>
                    <a:pt x="466" y="538"/>
                  </a:lnTo>
                  <a:lnTo>
                    <a:pt x="470" y="538"/>
                  </a:lnTo>
                  <a:lnTo>
                    <a:pt x="472" y="539"/>
                  </a:lnTo>
                  <a:lnTo>
                    <a:pt x="475" y="542"/>
                  </a:lnTo>
                  <a:lnTo>
                    <a:pt x="477" y="544"/>
                  </a:lnTo>
                  <a:lnTo>
                    <a:pt x="478" y="549"/>
                  </a:lnTo>
                  <a:lnTo>
                    <a:pt x="479" y="552"/>
                  </a:lnTo>
                  <a:lnTo>
                    <a:pt x="479" y="562"/>
                  </a:lnTo>
                  <a:lnTo>
                    <a:pt x="482" y="569"/>
                  </a:lnTo>
                  <a:lnTo>
                    <a:pt x="484" y="574"/>
                  </a:lnTo>
                  <a:lnTo>
                    <a:pt x="489" y="580"/>
                  </a:lnTo>
                  <a:lnTo>
                    <a:pt x="492" y="581"/>
                  </a:lnTo>
                  <a:lnTo>
                    <a:pt x="497" y="582"/>
                  </a:lnTo>
                  <a:lnTo>
                    <a:pt x="501" y="582"/>
                  </a:lnTo>
                  <a:lnTo>
                    <a:pt x="505" y="582"/>
                  </a:lnTo>
                  <a:lnTo>
                    <a:pt x="509" y="582"/>
                  </a:lnTo>
                  <a:lnTo>
                    <a:pt x="511" y="583"/>
                  </a:lnTo>
                  <a:lnTo>
                    <a:pt x="514" y="586"/>
                  </a:lnTo>
                  <a:lnTo>
                    <a:pt x="514" y="589"/>
                  </a:lnTo>
                  <a:lnTo>
                    <a:pt x="513" y="599"/>
                  </a:lnTo>
                  <a:lnTo>
                    <a:pt x="511" y="609"/>
                  </a:lnTo>
                  <a:lnTo>
                    <a:pt x="510" y="619"/>
                  </a:lnTo>
                  <a:lnTo>
                    <a:pt x="509" y="630"/>
                  </a:lnTo>
                  <a:lnTo>
                    <a:pt x="510" y="634"/>
                  </a:lnTo>
                  <a:lnTo>
                    <a:pt x="510" y="637"/>
                  </a:lnTo>
                  <a:lnTo>
                    <a:pt x="513" y="639"/>
                  </a:lnTo>
                  <a:lnTo>
                    <a:pt x="516" y="641"/>
                  </a:lnTo>
                  <a:lnTo>
                    <a:pt x="525" y="643"/>
                  </a:lnTo>
                  <a:lnTo>
                    <a:pt x="540" y="643"/>
                  </a:lnTo>
                  <a:lnTo>
                    <a:pt x="558" y="643"/>
                  </a:lnTo>
                  <a:lnTo>
                    <a:pt x="573" y="643"/>
                  </a:lnTo>
                  <a:lnTo>
                    <a:pt x="588" y="640"/>
                  </a:lnTo>
                  <a:lnTo>
                    <a:pt x="605" y="637"/>
                  </a:lnTo>
                  <a:lnTo>
                    <a:pt x="616" y="636"/>
                  </a:lnTo>
                  <a:lnTo>
                    <a:pt x="627" y="633"/>
                  </a:lnTo>
                  <a:lnTo>
                    <a:pt x="636" y="631"/>
                  </a:lnTo>
                  <a:lnTo>
                    <a:pt x="645" y="630"/>
                  </a:lnTo>
                  <a:lnTo>
                    <a:pt x="652" y="630"/>
                  </a:lnTo>
                  <a:lnTo>
                    <a:pt x="656" y="630"/>
                  </a:lnTo>
                  <a:lnTo>
                    <a:pt x="660" y="632"/>
                  </a:lnTo>
                  <a:lnTo>
                    <a:pt x="664" y="636"/>
                  </a:lnTo>
                  <a:lnTo>
                    <a:pt x="665" y="639"/>
                  </a:lnTo>
                  <a:lnTo>
                    <a:pt x="666" y="643"/>
                  </a:lnTo>
                  <a:lnTo>
                    <a:pt x="667" y="649"/>
                  </a:lnTo>
                  <a:lnTo>
                    <a:pt x="667" y="653"/>
                  </a:lnTo>
                  <a:lnTo>
                    <a:pt x="667" y="662"/>
                  </a:lnTo>
                  <a:lnTo>
                    <a:pt x="665" y="670"/>
                  </a:lnTo>
                  <a:lnTo>
                    <a:pt x="662" y="678"/>
                  </a:lnTo>
                  <a:lnTo>
                    <a:pt x="660" y="685"/>
                  </a:lnTo>
                  <a:lnTo>
                    <a:pt x="658" y="693"/>
                  </a:lnTo>
                  <a:lnTo>
                    <a:pt x="659" y="700"/>
                  </a:lnTo>
                  <a:lnTo>
                    <a:pt x="660" y="706"/>
                  </a:lnTo>
                  <a:lnTo>
                    <a:pt x="661" y="713"/>
                  </a:lnTo>
                  <a:lnTo>
                    <a:pt x="664" y="727"/>
                  </a:lnTo>
                  <a:lnTo>
                    <a:pt x="664" y="738"/>
                  </a:lnTo>
                  <a:lnTo>
                    <a:pt x="660" y="739"/>
                  </a:lnTo>
                  <a:lnTo>
                    <a:pt x="653" y="739"/>
                  </a:lnTo>
                  <a:lnTo>
                    <a:pt x="645" y="738"/>
                  </a:lnTo>
                  <a:lnTo>
                    <a:pt x="639" y="737"/>
                  </a:lnTo>
                  <a:lnTo>
                    <a:pt x="631" y="734"/>
                  </a:lnTo>
                  <a:lnTo>
                    <a:pt x="627" y="734"/>
                  </a:lnTo>
                  <a:lnTo>
                    <a:pt x="626" y="738"/>
                  </a:lnTo>
                  <a:lnTo>
                    <a:pt x="624" y="745"/>
                  </a:lnTo>
                  <a:lnTo>
                    <a:pt x="623" y="756"/>
                  </a:lnTo>
                  <a:lnTo>
                    <a:pt x="624" y="767"/>
                  </a:lnTo>
                  <a:lnTo>
                    <a:pt x="626" y="777"/>
                  </a:lnTo>
                  <a:lnTo>
                    <a:pt x="627" y="785"/>
                  </a:lnTo>
                  <a:lnTo>
                    <a:pt x="626" y="789"/>
                  </a:lnTo>
                  <a:lnTo>
                    <a:pt x="624" y="791"/>
                  </a:lnTo>
                  <a:lnTo>
                    <a:pt x="623" y="795"/>
                  </a:lnTo>
                  <a:lnTo>
                    <a:pt x="620" y="798"/>
                  </a:lnTo>
                  <a:lnTo>
                    <a:pt x="615" y="804"/>
                  </a:lnTo>
                  <a:lnTo>
                    <a:pt x="611" y="809"/>
                  </a:lnTo>
                  <a:lnTo>
                    <a:pt x="609" y="816"/>
                  </a:lnTo>
                  <a:lnTo>
                    <a:pt x="609" y="826"/>
                  </a:lnTo>
                  <a:lnTo>
                    <a:pt x="608" y="835"/>
                  </a:lnTo>
                  <a:lnTo>
                    <a:pt x="607" y="844"/>
                  </a:lnTo>
                  <a:lnTo>
                    <a:pt x="605" y="847"/>
                  </a:lnTo>
                  <a:lnTo>
                    <a:pt x="607" y="852"/>
                  </a:lnTo>
                  <a:lnTo>
                    <a:pt x="608" y="855"/>
                  </a:lnTo>
                  <a:lnTo>
                    <a:pt x="609" y="860"/>
                  </a:lnTo>
                  <a:lnTo>
                    <a:pt x="614" y="866"/>
                  </a:lnTo>
                  <a:lnTo>
                    <a:pt x="617" y="871"/>
                  </a:lnTo>
                  <a:lnTo>
                    <a:pt x="620" y="877"/>
                  </a:lnTo>
                  <a:lnTo>
                    <a:pt x="622" y="883"/>
                  </a:lnTo>
                  <a:lnTo>
                    <a:pt x="623" y="888"/>
                  </a:lnTo>
                  <a:lnTo>
                    <a:pt x="626" y="890"/>
                  </a:lnTo>
                  <a:lnTo>
                    <a:pt x="628" y="891"/>
                  </a:lnTo>
                  <a:lnTo>
                    <a:pt x="634" y="891"/>
                  </a:lnTo>
                  <a:lnTo>
                    <a:pt x="640" y="891"/>
                  </a:lnTo>
                  <a:lnTo>
                    <a:pt x="647" y="891"/>
                  </a:lnTo>
                  <a:lnTo>
                    <a:pt x="654" y="889"/>
                  </a:lnTo>
                  <a:lnTo>
                    <a:pt x="661" y="885"/>
                  </a:lnTo>
                  <a:lnTo>
                    <a:pt x="665" y="882"/>
                  </a:lnTo>
                  <a:lnTo>
                    <a:pt x="668" y="876"/>
                  </a:lnTo>
                  <a:lnTo>
                    <a:pt x="672" y="868"/>
                  </a:lnTo>
                  <a:lnTo>
                    <a:pt x="674" y="861"/>
                  </a:lnTo>
                  <a:lnTo>
                    <a:pt x="678" y="853"/>
                  </a:lnTo>
                  <a:lnTo>
                    <a:pt x="680" y="846"/>
                  </a:lnTo>
                  <a:lnTo>
                    <a:pt x="684" y="841"/>
                  </a:lnTo>
                  <a:lnTo>
                    <a:pt x="687" y="839"/>
                  </a:lnTo>
                  <a:lnTo>
                    <a:pt x="692" y="840"/>
                  </a:lnTo>
                  <a:lnTo>
                    <a:pt x="696" y="841"/>
                  </a:lnTo>
                  <a:lnTo>
                    <a:pt x="698" y="844"/>
                  </a:lnTo>
                  <a:lnTo>
                    <a:pt x="700" y="848"/>
                  </a:lnTo>
                  <a:lnTo>
                    <a:pt x="703" y="853"/>
                  </a:lnTo>
                  <a:lnTo>
                    <a:pt x="704" y="858"/>
                  </a:lnTo>
                  <a:lnTo>
                    <a:pt x="705" y="865"/>
                  </a:lnTo>
                  <a:lnTo>
                    <a:pt x="706" y="871"/>
                  </a:lnTo>
                  <a:lnTo>
                    <a:pt x="708" y="892"/>
                  </a:lnTo>
                  <a:lnTo>
                    <a:pt x="711" y="904"/>
                  </a:lnTo>
                  <a:lnTo>
                    <a:pt x="714" y="916"/>
                  </a:lnTo>
                  <a:lnTo>
                    <a:pt x="718" y="929"/>
                  </a:lnTo>
                  <a:lnTo>
                    <a:pt x="721" y="936"/>
                  </a:lnTo>
                  <a:lnTo>
                    <a:pt x="725" y="943"/>
                  </a:lnTo>
                  <a:lnTo>
                    <a:pt x="730" y="952"/>
                  </a:lnTo>
                  <a:lnTo>
                    <a:pt x="736" y="959"/>
                  </a:lnTo>
                  <a:lnTo>
                    <a:pt x="738" y="961"/>
                  </a:lnTo>
                  <a:lnTo>
                    <a:pt x="738" y="964"/>
                  </a:lnTo>
                  <a:lnTo>
                    <a:pt x="737" y="966"/>
                  </a:lnTo>
                  <a:lnTo>
                    <a:pt x="735" y="968"/>
                  </a:lnTo>
                  <a:lnTo>
                    <a:pt x="731" y="971"/>
                  </a:lnTo>
                  <a:lnTo>
                    <a:pt x="729" y="974"/>
                  </a:lnTo>
                  <a:lnTo>
                    <a:pt x="727" y="977"/>
                  </a:lnTo>
                  <a:lnTo>
                    <a:pt x="725" y="980"/>
                  </a:lnTo>
                  <a:lnTo>
                    <a:pt x="725" y="986"/>
                  </a:lnTo>
                  <a:lnTo>
                    <a:pt x="725" y="993"/>
                  </a:lnTo>
                  <a:lnTo>
                    <a:pt x="728" y="1002"/>
                  </a:lnTo>
                  <a:lnTo>
                    <a:pt x="733" y="1010"/>
                  </a:lnTo>
                  <a:lnTo>
                    <a:pt x="740" y="1022"/>
                  </a:lnTo>
                  <a:lnTo>
                    <a:pt x="750" y="1035"/>
                  </a:lnTo>
                  <a:lnTo>
                    <a:pt x="762" y="1046"/>
                  </a:lnTo>
                  <a:lnTo>
                    <a:pt x="771" y="1054"/>
                  </a:lnTo>
                  <a:lnTo>
                    <a:pt x="777" y="1059"/>
                  </a:lnTo>
                  <a:lnTo>
                    <a:pt x="784" y="1061"/>
                  </a:lnTo>
                  <a:lnTo>
                    <a:pt x="790" y="1061"/>
                  </a:lnTo>
                  <a:lnTo>
                    <a:pt x="797" y="1059"/>
                  </a:lnTo>
                  <a:lnTo>
                    <a:pt x="805" y="1056"/>
                  </a:lnTo>
                  <a:lnTo>
                    <a:pt x="816" y="1055"/>
                  </a:lnTo>
                  <a:lnTo>
                    <a:pt x="829" y="1055"/>
                  </a:lnTo>
                  <a:lnTo>
                    <a:pt x="838" y="1056"/>
                  </a:lnTo>
                  <a:lnTo>
                    <a:pt x="850" y="1057"/>
                  </a:lnTo>
                  <a:lnTo>
                    <a:pt x="866" y="1055"/>
                  </a:lnTo>
                  <a:lnTo>
                    <a:pt x="880" y="1054"/>
                  </a:lnTo>
                  <a:lnTo>
                    <a:pt x="891" y="1054"/>
                  </a:lnTo>
                  <a:lnTo>
                    <a:pt x="899" y="1053"/>
                  </a:lnTo>
                  <a:lnTo>
                    <a:pt x="906" y="1052"/>
                  </a:lnTo>
                  <a:lnTo>
                    <a:pt x="908" y="1049"/>
                  </a:lnTo>
                  <a:lnTo>
                    <a:pt x="911" y="1047"/>
                  </a:lnTo>
                  <a:lnTo>
                    <a:pt x="913" y="1043"/>
                  </a:lnTo>
                  <a:lnTo>
                    <a:pt x="913" y="1040"/>
                  </a:lnTo>
                  <a:lnTo>
                    <a:pt x="912" y="1029"/>
                  </a:lnTo>
                  <a:lnTo>
                    <a:pt x="911" y="1018"/>
                  </a:lnTo>
                  <a:lnTo>
                    <a:pt x="911" y="1013"/>
                  </a:lnTo>
                  <a:lnTo>
                    <a:pt x="912" y="1010"/>
                  </a:lnTo>
                  <a:lnTo>
                    <a:pt x="914" y="1006"/>
                  </a:lnTo>
                  <a:lnTo>
                    <a:pt x="919" y="1004"/>
                  </a:lnTo>
                  <a:lnTo>
                    <a:pt x="924" y="1000"/>
                  </a:lnTo>
                  <a:lnTo>
                    <a:pt x="926" y="997"/>
                  </a:lnTo>
                  <a:lnTo>
                    <a:pt x="929" y="992"/>
                  </a:lnTo>
                  <a:lnTo>
                    <a:pt x="929" y="986"/>
                  </a:lnTo>
                  <a:lnTo>
                    <a:pt x="929" y="980"/>
                  </a:lnTo>
                  <a:lnTo>
                    <a:pt x="930" y="973"/>
                  </a:lnTo>
                  <a:lnTo>
                    <a:pt x="931" y="967"/>
                  </a:lnTo>
                  <a:lnTo>
                    <a:pt x="935" y="961"/>
                  </a:lnTo>
                  <a:lnTo>
                    <a:pt x="939" y="956"/>
                  </a:lnTo>
                  <a:lnTo>
                    <a:pt x="945" y="954"/>
                  </a:lnTo>
                  <a:lnTo>
                    <a:pt x="952" y="952"/>
                  </a:lnTo>
                  <a:lnTo>
                    <a:pt x="960" y="950"/>
                  </a:lnTo>
                  <a:lnTo>
                    <a:pt x="974" y="950"/>
                  </a:lnTo>
                  <a:lnTo>
                    <a:pt x="986" y="950"/>
                  </a:lnTo>
                  <a:lnTo>
                    <a:pt x="989" y="950"/>
                  </a:lnTo>
                  <a:lnTo>
                    <a:pt x="993" y="952"/>
                  </a:lnTo>
                  <a:lnTo>
                    <a:pt x="995" y="953"/>
                  </a:lnTo>
                  <a:lnTo>
                    <a:pt x="998" y="955"/>
                  </a:lnTo>
                  <a:lnTo>
                    <a:pt x="1002" y="962"/>
                  </a:lnTo>
                  <a:lnTo>
                    <a:pt x="1007" y="971"/>
                  </a:lnTo>
                  <a:lnTo>
                    <a:pt x="1010" y="975"/>
                  </a:lnTo>
                  <a:lnTo>
                    <a:pt x="1013" y="979"/>
                  </a:lnTo>
                  <a:lnTo>
                    <a:pt x="1017" y="983"/>
                  </a:lnTo>
                  <a:lnTo>
                    <a:pt x="1021" y="986"/>
                  </a:lnTo>
                  <a:lnTo>
                    <a:pt x="1031" y="992"/>
                  </a:lnTo>
                  <a:lnTo>
                    <a:pt x="1040" y="996"/>
                  </a:lnTo>
                  <a:lnTo>
                    <a:pt x="1051" y="1000"/>
                  </a:lnTo>
                  <a:lnTo>
                    <a:pt x="1063" y="1008"/>
                  </a:lnTo>
                  <a:lnTo>
                    <a:pt x="1068" y="1011"/>
                  </a:lnTo>
                  <a:lnTo>
                    <a:pt x="1073" y="1017"/>
                  </a:lnTo>
                  <a:lnTo>
                    <a:pt x="1076" y="1023"/>
                  </a:lnTo>
                  <a:lnTo>
                    <a:pt x="1077" y="1030"/>
                  </a:lnTo>
                  <a:lnTo>
                    <a:pt x="1081" y="1046"/>
                  </a:lnTo>
                  <a:lnTo>
                    <a:pt x="1083" y="1062"/>
                  </a:lnTo>
                  <a:lnTo>
                    <a:pt x="1084" y="1076"/>
                  </a:lnTo>
                  <a:lnTo>
                    <a:pt x="1086" y="1090"/>
                  </a:lnTo>
                  <a:lnTo>
                    <a:pt x="1084" y="1096"/>
                  </a:lnTo>
                  <a:lnTo>
                    <a:pt x="1083" y="1103"/>
                  </a:lnTo>
                  <a:lnTo>
                    <a:pt x="1081" y="1109"/>
                  </a:lnTo>
                  <a:lnTo>
                    <a:pt x="1077" y="1116"/>
                  </a:lnTo>
                  <a:lnTo>
                    <a:pt x="1071" y="1129"/>
                  </a:lnTo>
                  <a:lnTo>
                    <a:pt x="1067" y="1141"/>
                  </a:lnTo>
                  <a:lnTo>
                    <a:pt x="1063" y="1149"/>
                  </a:lnTo>
                  <a:lnTo>
                    <a:pt x="1061" y="1155"/>
                  </a:lnTo>
                  <a:lnTo>
                    <a:pt x="1057" y="1160"/>
                  </a:lnTo>
                  <a:lnTo>
                    <a:pt x="1055" y="1162"/>
                  </a:lnTo>
                  <a:lnTo>
                    <a:pt x="1054" y="1162"/>
                  </a:lnTo>
                  <a:lnTo>
                    <a:pt x="1051" y="1162"/>
                  </a:lnTo>
                  <a:lnTo>
                    <a:pt x="1049" y="1161"/>
                  </a:lnTo>
                  <a:lnTo>
                    <a:pt x="1045" y="1160"/>
                  </a:lnTo>
                  <a:lnTo>
                    <a:pt x="1039" y="1155"/>
                  </a:lnTo>
                  <a:lnTo>
                    <a:pt x="1033" y="1148"/>
                  </a:lnTo>
                  <a:lnTo>
                    <a:pt x="1024" y="1138"/>
                  </a:lnTo>
                  <a:lnTo>
                    <a:pt x="1012" y="1128"/>
                  </a:lnTo>
                  <a:lnTo>
                    <a:pt x="999" y="1119"/>
                  </a:lnTo>
                  <a:lnTo>
                    <a:pt x="987" y="1112"/>
                  </a:lnTo>
                  <a:lnTo>
                    <a:pt x="980" y="1111"/>
                  </a:lnTo>
                  <a:lnTo>
                    <a:pt x="973" y="1109"/>
                  </a:lnTo>
                  <a:lnTo>
                    <a:pt x="963" y="1107"/>
                  </a:lnTo>
                  <a:lnTo>
                    <a:pt x="954" y="1106"/>
                  </a:lnTo>
                  <a:lnTo>
                    <a:pt x="936" y="1106"/>
                  </a:lnTo>
                  <a:lnTo>
                    <a:pt x="922" y="1107"/>
                  </a:lnTo>
                  <a:lnTo>
                    <a:pt x="912" y="1109"/>
                  </a:lnTo>
                  <a:lnTo>
                    <a:pt x="901" y="1111"/>
                  </a:lnTo>
                  <a:lnTo>
                    <a:pt x="891" y="1113"/>
                  </a:lnTo>
                  <a:lnTo>
                    <a:pt x="880" y="1113"/>
                  </a:lnTo>
                  <a:lnTo>
                    <a:pt x="874" y="1113"/>
                  </a:lnTo>
                  <a:lnTo>
                    <a:pt x="869" y="1113"/>
                  </a:lnTo>
                  <a:lnTo>
                    <a:pt x="866" y="1115"/>
                  </a:lnTo>
                  <a:lnTo>
                    <a:pt x="862" y="1116"/>
                  </a:lnTo>
                  <a:lnTo>
                    <a:pt x="861" y="1118"/>
                  </a:lnTo>
                  <a:lnTo>
                    <a:pt x="860" y="1122"/>
                  </a:lnTo>
                  <a:lnTo>
                    <a:pt x="860" y="1125"/>
                  </a:lnTo>
                  <a:lnTo>
                    <a:pt x="861" y="1130"/>
                  </a:lnTo>
                  <a:lnTo>
                    <a:pt x="867" y="1143"/>
                  </a:lnTo>
                  <a:lnTo>
                    <a:pt x="870" y="1154"/>
                  </a:lnTo>
                  <a:lnTo>
                    <a:pt x="872" y="1157"/>
                  </a:lnTo>
                  <a:lnTo>
                    <a:pt x="873" y="1161"/>
                  </a:lnTo>
                  <a:lnTo>
                    <a:pt x="874" y="1163"/>
                  </a:lnTo>
                  <a:lnTo>
                    <a:pt x="876" y="1164"/>
                  </a:lnTo>
                  <a:lnTo>
                    <a:pt x="881" y="1167"/>
                  </a:lnTo>
                  <a:lnTo>
                    <a:pt x="887" y="1168"/>
                  </a:lnTo>
                  <a:lnTo>
                    <a:pt x="891" y="1169"/>
                  </a:lnTo>
                  <a:lnTo>
                    <a:pt x="894" y="1170"/>
                  </a:lnTo>
                  <a:lnTo>
                    <a:pt x="895" y="1174"/>
                  </a:lnTo>
                  <a:lnTo>
                    <a:pt x="898" y="1178"/>
                  </a:lnTo>
                  <a:lnTo>
                    <a:pt x="899" y="1186"/>
                  </a:lnTo>
                  <a:lnTo>
                    <a:pt x="900" y="1198"/>
                  </a:lnTo>
                  <a:lnTo>
                    <a:pt x="900" y="1211"/>
                  </a:lnTo>
                  <a:lnTo>
                    <a:pt x="900" y="1223"/>
                  </a:lnTo>
                  <a:lnTo>
                    <a:pt x="901" y="1235"/>
                  </a:lnTo>
                  <a:lnTo>
                    <a:pt x="903" y="1244"/>
                  </a:lnTo>
                  <a:lnTo>
                    <a:pt x="904" y="1248"/>
                  </a:lnTo>
                  <a:lnTo>
                    <a:pt x="903" y="1252"/>
                  </a:lnTo>
                  <a:lnTo>
                    <a:pt x="903" y="1257"/>
                  </a:lnTo>
                  <a:lnTo>
                    <a:pt x="901" y="1261"/>
                  </a:lnTo>
                  <a:lnTo>
                    <a:pt x="897" y="1269"/>
                  </a:lnTo>
                  <a:lnTo>
                    <a:pt x="893" y="1277"/>
                  </a:lnTo>
                  <a:lnTo>
                    <a:pt x="891" y="1280"/>
                  </a:lnTo>
                  <a:lnTo>
                    <a:pt x="886" y="1281"/>
                  </a:lnTo>
                  <a:lnTo>
                    <a:pt x="881" y="1280"/>
                  </a:lnTo>
                  <a:lnTo>
                    <a:pt x="875" y="1280"/>
                  </a:lnTo>
                  <a:lnTo>
                    <a:pt x="868" y="1279"/>
                  </a:lnTo>
                  <a:lnTo>
                    <a:pt x="861" y="1279"/>
                  </a:lnTo>
                  <a:lnTo>
                    <a:pt x="854" y="1279"/>
                  </a:lnTo>
                  <a:lnTo>
                    <a:pt x="847" y="1281"/>
                  </a:lnTo>
                  <a:lnTo>
                    <a:pt x="845" y="1287"/>
                  </a:lnTo>
                  <a:lnTo>
                    <a:pt x="848" y="1301"/>
                  </a:lnTo>
                  <a:lnTo>
                    <a:pt x="849" y="1314"/>
                  </a:lnTo>
                  <a:lnTo>
                    <a:pt x="849" y="1321"/>
                  </a:lnTo>
                  <a:lnTo>
                    <a:pt x="837" y="1330"/>
                  </a:lnTo>
                  <a:lnTo>
                    <a:pt x="826" y="1338"/>
                  </a:lnTo>
                  <a:lnTo>
                    <a:pt x="816" y="1345"/>
                  </a:lnTo>
                  <a:lnTo>
                    <a:pt x="810" y="1350"/>
                  </a:lnTo>
                  <a:lnTo>
                    <a:pt x="805" y="1352"/>
                  </a:lnTo>
                  <a:lnTo>
                    <a:pt x="803" y="1355"/>
                  </a:lnTo>
                  <a:lnTo>
                    <a:pt x="801" y="1357"/>
                  </a:lnTo>
                  <a:lnTo>
                    <a:pt x="801" y="1358"/>
                  </a:lnTo>
                  <a:lnTo>
                    <a:pt x="804" y="1362"/>
                  </a:lnTo>
                  <a:lnTo>
                    <a:pt x="806" y="1369"/>
                  </a:lnTo>
                  <a:lnTo>
                    <a:pt x="806" y="1377"/>
                  </a:lnTo>
                  <a:lnTo>
                    <a:pt x="806" y="1387"/>
                  </a:lnTo>
                  <a:lnTo>
                    <a:pt x="804" y="1395"/>
                  </a:lnTo>
                  <a:lnTo>
                    <a:pt x="803" y="1403"/>
                  </a:lnTo>
                  <a:lnTo>
                    <a:pt x="803" y="1407"/>
                  </a:lnTo>
                  <a:lnTo>
                    <a:pt x="804" y="1412"/>
                  </a:lnTo>
                  <a:lnTo>
                    <a:pt x="806" y="1415"/>
                  </a:lnTo>
                  <a:lnTo>
                    <a:pt x="810" y="1420"/>
                  </a:lnTo>
                  <a:lnTo>
                    <a:pt x="816" y="1425"/>
                  </a:lnTo>
                  <a:lnTo>
                    <a:pt x="824" y="1429"/>
                  </a:lnTo>
                  <a:lnTo>
                    <a:pt x="834" y="1433"/>
                  </a:lnTo>
                  <a:lnTo>
                    <a:pt x="842" y="1437"/>
                  </a:lnTo>
                  <a:lnTo>
                    <a:pt x="848" y="1439"/>
                  </a:lnTo>
                  <a:lnTo>
                    <a:pt x="851" y="1443"/>
                  </a:lnTo>
                  <a:lnTo>
                    <a:pt x="854" y="1446"/>
                  </a:lnTo>
                  <a:lnTo>
                    <a:pt x="855" y="1451"/>
                  </a:lnTo>
                  <a:lnTo>
                    <a:pt x="856" y="1458"/>
                  </a:lnTo>
                  <a:lnTo>
                    <a:pt x="857" y="1465"/>
                  </a:lnTo>
                  <a:lnTo>
                    <a:pt x="861" y="1470"/>
                  </a:lnTo>
                  <a:lnTo>
                    <a:pt x="864" y="1473"/>
                  </a:lnTo>
                  <a:lnTo>
                    <a:pt x="869" y="1477"/>
                  </a:lnTo>
                  <a:lnTo>
                    <a:pt x="875" y="1479"/>
                  </a:lnTo>
                  <a:lnTo>
                    <a:pt x="882" y="1481"/>
                  </a:lnTo>
                  <a:lnTo>
                    <a:pt x="891" y="1481"/>
                  </a:lnTo>
                  <a:lnTo>
                    <a:pt x="904" y="1481"/>
                  </a:lnTo>
                  <a:lnTo>
                    <a:pt x="913" y="1483"/>
                  </a:lnTo>
                  <a:lnTo>
                    <a:pt x="917" y="1484"/>
                  </a:lnTo>
                  <a:lnTo>
                    <a:pt x="920" y="1487"/>
                  </a:lnTo>
                  <a:lnTo>
                    <a:pt x="922" y="1490"/>
                  </a:lnTo>
                  <a:lnTo>
                    <a:pt x="922" y="1494"/>
                  </a:lnTo>
                  <a:lnTo>
                    <a:pt x="920" y="1502"/>
                  </a:lnTo>
                  <a:lnTo>
                    <a:pt x="917" y="1510"/>
                  </a:lnTo>
                  <a:lnTo>
                    <a:pt x="916" y="1515"/>
                  </a:lnTo>
                  <a:lnTo>
                    <a:pt x="914" y="1519"/>
                  </a:lnTo>
                  <a:lnTo>
                    <a:pt x="914" y="1522"/>
                  </a:lnTo>
                  <a:lnTo>
                    <a:pt x="916" y="1527"/>
                  </a:lnTo>
                  <a:lnTo>
                    <a:pt x="917" y="1531"/>
                  </a:lnTo>
                  <a:lnTo>
                    <a:pt x="919" y="1533"/>
                  </a:lnTo>
                  <a:lnTo>
                    <a:pt x="923" y="1534"/>
                  </a:lnTo>
                  <a:lnTo>
                    <a:pt x="925" y="1534"/>
                  </a:lnTo>
                  <a:lnTo>
                    <a:pt x="929" y="1533"/>
                  </a:lnTo>
                  <a:lnTo>
                    <a:pt x="933" y="1532"/>
                  </a:lnTo>
                  <a:lnTo>
                    <a:pt x="937" y="1529"/>
                  </a:lnTo>
                  <a:lnTo>
                    <a:pt x="941" y="1525"/>
                  </a:lnTo>
                  <a:lnTo>
                    <a:pt x="948" y="1516"/>
                  </a:lnTo>
                  <a:lnTo>
                    <a:pt x="955" y="1509"/>
                  </a:lnTo>
                  <a:lnTo>
                    <a:pt x="957" y="1507"/>
                  </a:lnTo>
                  <a:lnTo>
                    <a:pt x="960" y="1506"/>
                  </a:lnTo>
                  <a:lnTo>
                    <a:pt x="962" y="1507"/>
                  </a:lnTo>
                  <a:lnTo>
                    <a:pt x="963" y="1509"/>
                  </a:lnTo>
                  <a:lnTo>
                    <a:pt x="964" y="1517"/>
                  </a:lnTo>
                  <a:lnTo>
                    <a:pt x="966" y="1525"/>
                  </a:lnTo>
                  <a:lnTo>
                    <a:pt x="967" y="1528"/>
                  </a:lnTo>
                  <a:lnTo>
                    <a:pt x="968" y="1531"/>
                  </a:lnTo>
                  <a:lnTo>
                    <a:pt x="969" y="1533"/>
                  </a:lnTo>
                  <a:lnTo>
                    <a:pt x="971" y="1534"/>
                  </a:lnTo>
                  <a:lnTo>
                    <a:pt x="974" y="1533"/>
                  </a:lnTo>
                  <a:lnTo>
                    <a:pt x="976" y="1532"/>
                  </a:lnTo>
                  <a:lnTo>
                    <a:pt x="977" y="1528"/>
                  </a:lnTo>
                  <a:lnTo>
                    <a:pt x="980" y="1526"/>
                  </a:lnTo>
                  <a:lnTo>
                    <a:pt x="982" y="1522"/>
                  </a:lnTo>
                  <a:lnTo>
                    <a:pt x="985" y="1520"/>
                  </a:lnTo>
                  <a:lnTo>
                    <a:pt x="988" y="1519"/>
                  </a:lnTo>
                  <a:lnTo>
                    <a:pt x="993" y="1519"/>
                  </a:lnTo>
                  <a:lnTo>
                    <a:pt x="994" y="1520"/>
                  </a:lnTo>
                  <a:lnTo>
                    <a:pt x="996" y="1521"/>
                  </a:lnTo>
                  <a:lnTo>
                    <a:pt x="999" y="1523"/>
                  </a:lnTo>
                  <a:lnTo>
                    <a:pt x="1000" y="1526"/>
                  </a:lnTo>
                  <a:lnTo>
                    <a:pt x="1002" y="1533"/>
                  </a:lnTo>
                  <a:lnTo>
                    <a:pt x="1004" y="1541"/>
                  </a:lnTo>
                  <a:lnTo>
                    <a:pt x="1005" y="1558"/>
                  </a:lnTo>
                  <a:lnTo>
                    <a:pt x="1005" y="1570"/>
                  </a:lnTo>
                  <a:lnTo>
                    <a:pt x="1005" y="1580"/>
                  </a:lnTo>
                  <a:lnTo>
                    <a:pt x="1004" y="1596"/>
                  </a:lnTo>
                  <a:lnTo>
                    <a:pt x="1001" y="1604"/>
                  </a:lnTo>
                  <a:lnTo>
                    <a:pt x="1000" y="1613"/>
                  </a:lnTo>
                  <a:lnTo>
                    <a:pt x="996" y="1620"/>
                  </a:lnTo>
                  <a:lnTo>
                    <a:pt x="993" y="1627"/>
                  </a:lnTo>
                  <a:lnTo>
                    <a:pt x="987" y="1638"/>
                  </a:lnTo>
                  <a:lnTo>
                    <a:pt x="980" y="1643"/>
                  </a:lnTo>
                  <a:lnTo>
                    <a:pt x="973" y="1648"/>
                  </a:lnTo>
                  <a:lnTo>
                    <a:pt x="966" y="1651"/>
                  </a:lnTo>
                  <a:lnTo>
                    <a:pt x="962" y="1652"/>
                  </a:lnTo>
                  <a:lnTo>
                    <a:pt x="958" y="1654"/>
                  </a:lnTo>
                  <a:lnTo>
                    <a:pt x="956" y="1658"/>
                  </a:lnTo>
                  <a:lnTo>
                    <a:pt x="955" y="1660"/>
                  </a:lnTo>
                  <a:lnTo>
                    <a:pt x="954" y="1664"/>
                  </a:lnTo>
                  <a:lnTo>
                    <a:pt x="955" y="1667"/>
                  </a:lnTo>
                  <a:lnTo>
                    <a:pt x="956" y="1670"/>
                  </a:lnTo>
                  <a:lnTo>
                    <a:pt x="958" y="1673"/>
                  </a:lnTo>
                  <a:lnTo>
                    <a:pt x="966" y="1678"/>
                  </a:lnTo>
                  <a:lnTo>
                    <a:pt x="970" y="1683"/>
                  </a:lnTo>
                  <a:lnTo>
                    <a:pt x="975" y="1689"/>
                  </a:lnTo>
                  <a:lnTo>
                    <a:pt x="977" y="1695"/>
                  </a:lnTo>
                  <a:lnTo>
                    <a:pt x="980" y="1697"/>
                  </a:lnTo>
                  <a:lnTo>
                    <a:pt x="983" y="1698"/>
                  </a:lnTo>
                  <a:lnTo>
                    <a:pt x="989" y="1699"/>
                  </a:lnTo>
                  <a:lnTo>
                    <a:pt x="996" y="1699"/>
                  </a:lnTo>
                  <a:lnTo>
                    <a:pt x="1011" y="1698"/>
                  </a:lnTo>
                  <a:lnTo>
                    <a:pt x="1024" y="1697"/>
                  </a:lnTo>
                  <a:lnTo>
                    <a:pt x="1040" y="1695"/>
                  </a:lnTo>
                  <a:lnTo>
                    <a:pt x="1063" y="1693"/>
                  </a:lnTo>
                  <a:lnTo>
                    <a:pt x="1075" y="1691"/>
                  </a:lnTo>
                  <a:lnTo>
                    <a:pt x="1086" y="1690"/>
                  </a:lnTo>
                  <a:lnTo>
                    <a:pt x="1094" y="1686"/>
                  </a:lnTo>
                  <a:lnTo>
                    <a:pt x="1101" y="1683"/>
                  </a:lnTo>
                  <a:lnTo>
                    <a:pt x="1109" y="1676"/>
                  </a:lnTo>
                  <a:lnTo>
                    <a:pt x="1115" y="1668"/>
                  </a:lnTo>
                  <a:lnTo>
                    <a:pt x="1118" y="1666"/>
                  </a:lnTo>
                  <a:lnTo>
                    <a:pt x="1120" y="1665"/>
                  </a:lnTo>
                  <a:lnTo>
                    <a:pt x="1124" y="1665"/>
                  </a:lnTo>
                  <a:lnTo>
                    <a:pt x="1128" y="1667"/>
                  </a:lnTo>
                  <a:lnTo>
                    <a:pt x="1138" y="1672"/>
                  </a:lnTo>
                  <a:lnTo>
                    <a:pt x="1145" y="1676"/>
                  </a:lnTo>
                  <a:lnTo>
                    <a:pt x="1150" y="1676"/>
                  </a:lnTo>
                  <a:lnTo>
                    <a:pt x="1153" y="1677"/>
                  </a:lnTo>
                  <a:lnTo>
                    <a:pt x="1158" y="1676"/>
                  </a:lnTo>
                  <a:lnTo>
                    <a:pt x="1163" y="1674"/>
                  </a:lnTo>
                  <a:lnTo>
                    <a:pt x="1177" y="1665"/>
                  </a:lnTo>
                  <a:lnTo>
                    <a:pt x="1188" y="1660"/>
                  </a:lnTo>
                  <a:lnTo>
                    <a:pt x="1189" y="1660"/>
                  </a:lnTo>
                  <a:lnTo>
                    <a:pt x="1190" y="1661"/>
                  </a:lnTo>
                  <a:lnTo>
                    <a:pt x="1191" y="1662"/>
                  </a:lnTo>
                  <a:lnTo>
                    <a:pt x="1193" y="1665"/>
                  </a:lnTo>
                  <a:lnTo>
                    <a:pt x="1194" y="1672"/>
                  </a:lnTo>
                  <a:lnTo>
                    <a:pt x="1194" y="1683"/>
                  </a:lnTo>
                  <a:lnTo>
                    <a:pt x="1194" y="1693"/>
                  </a:lnTo>
                  <a:lnTo>
                    <a:pt x="1196" y="1703"/>
                  </a:lnTo>
                  <a:lnTo>
                    <a:pt x="1199" y="1708"/>
                  </a:lnTo>
                  <a:lnTo>
                    <a:pt x="1201" y="1710"/>
                  </a:lnTo>
                  <a:lnTo>
                    <a:pt x="1204" y="1712"/>
                  </a:lnTo>
                  <a:lnTo>
                    <a:pt x="1210" y="1714"/>
                  </a:lnTo>
                  <a:lnTo>
                    <a:pt x="1223" y="1712"/>
                  </a:lnTo>
                  <a:lnTo>
                    <a:pt x="1239" y="1710"/>
                  </a:lnTo>
                  <a:lnTo>
                    <a:pt x="1246" y="1709"/>
                  </a:lnTo>
                  <a:lnTo>
                    <a:pt x="1253" y="1708"/>
                  </a:lnTo>
                  <a:lnTo>
                    <a:pt x="1259" y="1709"/>
                  </a:lnTo>
                  <a:lnTo>
                    <a:pt x="1264" y="1711"/>
                  </a:lnTo>
                  <a:lnTo>
                    <a:pt x="1271" y="1716"/>
                  </a:lnTo>
                  <a:lnTo>
                    <a:pt x="1278" y="1720"/>
                  </a:lnTo>
                  <a:lnTo>
                    <a:pt x="1283" y="1722"/>
                  </a:lnTo>
                  <a:lnTo>
                    <a:pt x="1286" y="1722"/>
                  </a:lnTo>
                  <a:lnTo>
                    <a:pt x="1290" y="1721"/>
                  </a:lnTo>
                  <a:lnTo>
                    <a:pt x="1294" y="1720"/>
                  </a:lnTo>
                  <a:lnTo>
                    <a:pt x="1300" y="1716"/>
                  </a:lnTo>
                  <a:lnTo>
                    <a:pt x="1307" y="1710"/>
                  </a:lnTo>
                  <a:lnTo>
                    <a:pt x="1313" y="1705"/>
                  </a:lnTo>
                  <a:lnTo>
                    <a:pt x="1322" y="1700"/>
                  </a:lnTo>
                  <a:lnTo>
                    <a:pt x="1327" y="1699"/>
                  </a:lnTo>
                  <a:lnTo>
                    <a:pt x="1332" y="1697"/>
                  </a:lnTo>
                  <a:lnTo>
                    <a:pt x="1338" y="1697"/>
                  </a:lnTo>
                  <a:lnTo>
                    <a:pt x="1345" y="1696"/>
                  </a:lnTo>
                  <a:lnTo>
                    <a:pt x="1359" y="1696"/>
                  </a:lnTo>
                  <a:lnTo>
                    <a:pt x="1372" y="1696"/>
                  </a:lnTo>
                  <a:lnTo>
                    <a:pt x="1384" y="1695"/>
                  </a:lnTo>
                  <a:lnTo>
                    <a:pt x="1392" y="1695"/>
                  </a:lnTo>
                  <a:lnTo>
                    <a:pt x="1396" y="1696"/>
                  </a:lnTo>
                  <a:lnTo>
                    <a:pt x="1398" y="1697"/>
                  </a:lnTo>
                  <a:lnTo>
                    <a:pt x="1402" y="1699"/>
                  </a:lnTo>
                  <a:lnTo>
                    <a:pt x="1405" y="1703"/>
                  </a:lnTo>
                  <a:lnTo>
                    <a:pt x="1409" y="1708"/>
                  </a:lnTo>
                  <a:lnTo>
                    <a:pt x="1411" y="1714"/>
                  </a:lnTo>
                  <a:lnTo>
                    <a:pt x="1414" y="1720"/>
                  </a:lnTo>
                  <a:lnTo>
                    <a:pt x="1416" y="1725"/>
                  </a:lnTo>
                  <a:lnTo>
                    <a:pt x="1418" y="1733"/>
                  </a:lnTo>
                  <a:lnTo>
                    <a:pt x="1422" y="1740"/>
                  </a:lnTo>
                  <a:lnTo>
                    <a:pt x="1427" y="1748"/>
                  </a:lnTo>
                  <a:lnTo>
                    <a:pt x="1433" y="1755"/>
                  </a:lnTo>
                  <a:lnTo>
                    <a:pt x="1439" y="1762"/>
                  </a:lnTo>
                  <a:lnTo>
                    <a:pt x="1446" y="1769"/>
                  </a:lnTo>
                  <a:lnTo>
                    <a:pt x="1453" y="1774"/>
                  </a:lnTo>
                  <a:lnTo>
                    <a:pt x="1460" y="1778"/>
                  </a:lnTo>
                  <a:lnTo>
                    <a:pt x="1477" y="1783"/>
                  </a:lnTo>
                  <a:lnTo>
                    <a:pt x="1495" y="1786"/>
                  </a:lnTo>
                  <a:lnTo>
                    <a:pt x="1504" y="1787"/>
                  </a:lnTo>
                  <a:lnTo>
                    <a:pt x="1514" y="1787"/>
                  </a:lnTo>
                  <a:lnTo>
                    <a:pt x="1522" y="1786"/>
                  </a:lnTo>
                  <a:lnTo>
                    <a:pt x="1530" y="1785"/>
                  </a:lnTo>
                  <a:lnTo>
                    <a:pt x="1543" y="1784"/>
                  </a:lnTo>
                  <a:lnTo>
                    <a:pt x="1556" y="1783"/>
                  </a:lnTo>
                  <a:lnTo>
                    <a:pt x="1562" y="1783"/>
                  </a:lnTo>
                  <a:lnTo>
                    <a:pt x="1568" y="1783"/>
                  </a:lnTo>
                  <a:lnTo>
                    <a:pt x="1574" y="1785"/>
                  </a:lnTo>
                  <a:lnTo>
                    <a:pt x="1580" y="1786"/>
                  </a:lnTo>
                  <a:lnTo>
                    <a:pt x="1585" y="1791"/>
                  </a:lnTo>
                  <a:lnTo>
                    <a:pt x="1590" y="1796"/>
                  </a:lnTo>
                  <a:lnTo>
                    <a:pt x="1593" y="1802"/>
                  </a:lnTo>
                  <a:lnTo>
                    <a:pt x="1597" y="1809"/>
                  </a:lnTo>
                  <a:lnTo>
                    <a:pt x="1602" y="1823"/>
                  </a:lnTo>
                  <a:lnTo>
                    <a:pt x="1606" y="1836"/>
                  </a:lnTo>
                  <a:lnTo>
                    <a:pt x="1609" y="1840"/>
                  </a:lnTo>
                  <a:lnTo>
                    <a:pt x="1612" y="1842"/>
                  </a:lnTo>
                  <a:lnTo>
                    <a:pt x="1616" y="1843"/>
                  </a:lnTo>
                  <a:lnTo>
                    <a:pt x="1621" y="1843"/>
                  </a:lnTo>
                  <a:lnTo>
                    <a:pt x="1625" y="1842"/>
                  </a:lnTo>
                  <a:lnTo>
                    <a:pt x="1630" y="1840"/>
                  </a:lnTo>
                  <a:lnTo>
                    <a:pt x="1634" y="1835"/>
                  </a:lnTo>
                  <a:lnTo>
                    <a:pt x="1637" y="1830"/>
                  </a:lnTo>
                  <a:lnTo>
                    <a:pt x="1643" y="1821"/>
                  </a:lnTo>
                  <a:lnTo>
                    <a:pt x="1649" y="1813"/>
                  </a:lnTo>
                  <a:lnTo>
                    <a:pt x="1657" y="1809"/>
                  </a:lnTo>
                  <a:lnTo>
                    <a:pt x="1669" y="1803"/>
                  </a:lnTo>
                  <a:lnTo>
                    <a:pt x="1675" y="1799"/>
                  </a:lnTo>
                  <a:lnTo>
                    <a:pt x="1681" y="1794"/>
                  </a:lnTo>
                  <a:lnTo>
                    <a:pt x="1687" y="1791"/>
                  </a:lnTo>
                  <a:lnTo>
                    <a:pt x="1691" y="1786"/>
                  </a:lnTo>
                  <a:lnTo>
                    <a:pt x="1693" y="1781"/>
                  </a:lnTo>
                  <a:lnTo>
                    <a:pt x="1695" y="1777"/>
                  </a:lnTo>
                  <a:lnTo>
                    <a:pt x="1697" y="1772"/>
                  </a:lnTo>
                  <a:lnTo>
                    <a:pt x="1695" y="1768"/>
                  </a:lnTo>
                  <a:lnTo>
                    <a:pt x="1694" y="1765"/>
                  </a:lnTo>
                  <a:lnTo>
                    <a:pt x="1694" y="1760"/>
                  </a:lnTo>
                  <a:lnTo>
                    <a:pt x="1694" y="1755"/>
                  </a:lnTo>
                  <a:lnTo>
                    <a:pt x="1695" y="1752"/>
                  </a:lnTo>
                  <a:lnTo>
                    <a:pt x="1698" y="1747"/>
                  </a:lnTo>
                  <a:lnTo>
                    <a:pt x="1701" y="1743"/>
                  </a:lnTo>
                  <a:lnTo>
                    <a:pt x="1705" y="1739"/>
                  </a:lnTo>
                  <a:lnTo>
                    <a:pt x="1710" y="1736"/>
                  </a:lnTo>
                  <a:lnTo>
                    <a:pt x="1722" y="1730"/>
                  </a:lnTo>
                  <a:lnTo>
                    <a:pt x="1737" y="1725"/>
                  </a:lnTo>
                  <a:lnTo>
                    <a:pt x="1751" y="1722"/>
                  </a:lnTo>
                  <a:lnTo>
                    <a:pt x="1763" y="1720"/>
                  </a:lnTo>
                  <a:lnTo>
                    <a:pt x="1766" y="1718"/>
                  </a:lnTo>
                  <a:lnTo>
                    <a:pt x="1768" y="1718"/>
                  </a:lnTo>
                  <a:lnTo>
                    <a:pt x="1769" y="1716"/>
                  </a:lnTo>
                  <a:lnTo>
                    <a:pt x="1770" y="1709"/>
                  </a:lnTo>
                  <a:lnTo>
                    <a:pt x="1774" y="1699"/>
                  </a:lnTo>
                  <a:lnTo>
                    <a:pt x="1780" y="1689"/>
                  </a:lnTo>
                  <a:lnTo>
                    <a:pt x="1794" y="1670"/>
                  </a:lnTo>
                  <a:lnTo>
                    <a:pt x="1804" y="1655"/>
                  </a:lnTo>
                  <a:lnTo>
                    <a:pt x="1806" y="1647"/>
                  </a:lnTo>
                  <a:lnTo>
                    <a:pt x="1810" y="1634"/>
                  </a:lnTo>
                  <a:lnTo>
                    <a:pt x="1813" y="1620"/>
                  </a:lnTo>
                  <a:lnTo>
                    <a:pt x="1814" y="1610"/>
                  </a:lnTo>
                  <a:lnTo>
                    <a:pt x="1815" y="1601"/>
                  </a:lnTo>
                  <a:lnTo>
                    <a:pt x="1818" y="1588"/>
                  </a:lnTo>
                  <a:lnTo>
                    <a:pt x="1819" y="1575"/>
                  </a:lnTo>
                  <a:lnTo>
                    <a:pt x="1819" y="1564"/>
                  </a:lnTo>
                  <a:lnTo>
                    <a:pt x="1819" y="1555"/>
                  </a:lnTo>
                  <a:lnTo>
                    <a:pt x="1819" y="1547"/>
                  </a:lnTo>
                  <a:lnTo>
                    <a:pt x="1819" y="1540"/>
                  </a:lnTo>
                  <a:lnTo>
                    <a:pt x="1821" y="1534"/>
                  </a:lnTo>
                  <a:lnTo>
                    <a:pt x="1826" y="1529"/>
                  </a:lnTo>
                  <a:lnTo>
                    <a:pt x="1835" y="1522"/>
                  </a:lnTo>
                  <a:lnTo>
                    <a:pt x="1844" y="1516"/>
                  </a:lnTo>
                  <a:lnTo>
                    <a:pt x="1855" y="1509"/>
                  </a:lnTo>
                  <a:lnTo>
                    <a:pt x="1869" y="1501"/>
                  </a:lnTo>
                  <a:lnTo>
                    <a:pt x="1873" y="1497"/>
                  </a:lnTo>
                  <a:lnTo>
                    <a:pt x="1871" y="1496"/>
                  </a:lnTo>
                  <a:lnTo>
                    <a:pt x="1869" y="1492"/>
                  </a:lnTo>
                  <a:lnTo>
                    <a:pt x="1868" y="1489"/>
                  </a:lnTo>
                  <a:lnTo>
                    <a:pt x="1868" y="14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福建"/>
            <p:cNvSpPr/>
            <p:nvPr/>
          </p:nvSpPr>
          <p:spPr bwMode="auto">
            <a:xfrm>
              <a:off x="6220918" y="4926008"/>
              <a:ext cx="691057" cy="838093"/>
            </a:xfrm>
            <a:custGeom>
              <a:avLst/>
              <a:gdLst>
                <a:gd name="T0" fmla="*/ 1565 w 1689"/>
                <a:gd name="T1" fmla="*/ 334 h 2064"/>
                <a:gd name="T2" fmla="*/ 1442 w 1689"/>
                <a:gd name="T3" fmla="*/ 393 h 2064"/>
                <a:gd name="T4" fmla="*/ 1376 w 1689"/>
                <a:gd name="T5" fmla="*/ 269 h 2064"/>
                <a:gd name="T6" fmla="*/ 1307 w 1689"/>
                <a:gd name="T7" fmla="*/ 313 h 2064"/>
                <a:gd name="T8" fmla="*/ 1189 w 1689"/>
                <a:gd name="T9" fmla="*/ 346 h 2064"/>
                <a:gd name="T10" fmla="*/ 1100 w 1689"/>
                <a:gd name="T11" fmla="*/ 306 h 2064"/>
                <a:gd name="T12" fmla="*/ 1033 w 1689"/>
                <a:gd name="T13" fmla="*/ 78 h 2064"/>
                <a:gd name="T14" fmla="*/ 963 w 1689"/>
                <a:gd name="T15" fmla="*/ 22 h 2064"/>
                <a:gd name="T16" fmla="*/ 872 w 1689"/>
                <a:gd name="T17" fmla="*/ 23 h 2064"/>
                <a:gd name="T18" fmla="*/ 792 w 1689"/>
                <a:gd name="T19" fmla="*/ 129 h 2064"/>
                <a:gd name="T20" fmla="*/ 666 w 1689"/>
                <a:gd name="T21" fmla="*/ 211 h 2064"/>
                <a:gd name="T22" fmla="*/ 545 w 1689"/>
                <a:gd name="T23" fmla="*/ 190 h 2064"/>
                <a:gd name="T24" fmla="*/ 413 w 1689"/>
                <a:gd name="T25" fmla="*/ 318 h 2064"/>
                <a:gd name="T26" fmla="*/ 406 w 1689"/>
                <a:gd name="T27" fmla="*/ 378 h 2064"/>
                <a:gd name="T28" fmla="*/ 378 w 1689"/>
                <a:gd name="T29" fmla="*/ 591 h 2064"/>
                <a:gd name="T30" fmla="*/ 213 w 1689"/>
                <a:gd name="T31" fmla="*/ 738 h 2064"/>
                <a:gd name="T32" fmla="*/ 249 w 1689"/>
                <a:gd name="T33" fmla="*/ 886 h 2064"/>
                <a:gd name="T34" fmla="*/ 186 w 1689"/>
                <a:gd name="T35" fmla="*/ 982 h 2064"/>
                <a:gd name="T36" fmla="*/ 97 w 1689"/>
                <a:gd name="T37" fmla="*/ 1114 h 2064"/>
                <a:gd name="T38" fmla="*/ 69 w 1689"/>
                <a:gd name="T39" fmla="*/ 1267 h 2064"/>
                <a:gd name="T40" fmla="*/ 17 w 1689"/>
                <a:gd name="T41" fmla="*/ 1465 h 2064"/>
                <a:gd name="T42" fmla="*/ 98 w 1689"/>
                <a:gd name="T43" fmla="*/ 1568 h 2064"/>
                <a:gd name="T44" fmla="*/ 220 w 1689"/>
                <a:gd name="T45" fmla="*/ 1592 h 2064"/>
                <a:gd name="T46" fmla="*/ 385 w 1689"/>
                <a:gd name="T47" fmla="*/ 1629 h 2064"/>
                <a:gd name="T48" fmla="*/ 428 w 1689"/>
                <a:gd name="T49" fmla="*/ 1753 h 2064"/>
                <a:gd name="T50" fmla="*/ 461 w 1689"/>
                <a:gd name="T51" fmla="*/ 1903 h 2064"/>
                <a:gd name="T52" fmla="*/ 562 w 1689"/>
                <a:gd name="T53" fmla="*/ 2059 h 2064"/>
                <a:gd name="T54" fmla="*/ 604 w 1689"/>
                <a:gd name="T55" fmla="*/ 2032 h 2064"/>
                <a:gd name="T56" fmla="*/ 665 w 1689"/>
                <a:gd name="T57" fmla="*/ 1976 h 2064"/>
                <a:gd name="T58" fmla="*/ 740 w 1689"/>
                <a:gd name="T59" fmla="*/ 1946 h 2064"/>
                <a:gd name="T60" fmla="*/ 753 w 1689"/>
                <a:gd name="T61" fmla="*/ 1919 h 2064"/>
                <a:gd name="T62" fmla="*/ 792 w 1689"/>
                <a:gd name="T63" fmla="*/ 1923 h 2064"/>
                <a:gd name="T64" fmla="*/ 927 w 1689"/>
                <a:gd name="T65" fmla="*/ 1768 h 2064"/>
                <a:gd name="T66" fmla="*/ 820 w 1689"/>
                <a:gd name="T67" fmla="*/ 1683 h 2064"/>
                <a:gd name="T68" fmla="*/ 832 w 1689"/>
                <a:gd name="T69" fmla="*/ 1641 h 2064"/>
                <a:gd name="T70" fmla="*/ 899 w 1689"/>
                <a:gd name="T71" fmla="*/ 1685 h 2064"/>
                <a:gd name="T72" fmla="*/ 924 w 1689"/>
                <a:gd name="T73" fmla="*/ 1584 h 2064"/>
                <a:gd name="T74" fmla="*/ 992 w 1689"/>
                <a:gd name="T75" fmla="*/ 1612 h 2064"/>
                <a:gd name="T76" fmla="*/ 1040 w 1689"/>
                <a:gd name="T77" fmla="*/ 1592 h 2064"/>
                <a:gd name="T78" fmla="*/ 1122 w 1689"/>
                <a:gd name="T79" fmla="*/ 1608 h 2064"/>
                <a:gd name="T80" fmla="*/ 1130 w 1689"/>
                <a:gd name="T81" fmla="*/ 1518 h 2064"/>
                <a:gd name="T82" fmla="*/ 1231 w 1689"/>
                <a:gd name="T83" fmla="*/ 1468 h 2064"/>
                <a:gd name="T84" fmla="*/ 1231 w 1689"/>
                <a:gd name="T85" fmla="*/ 1403 h 2064"/>
                <a:gd name="T86" fmla="*/ 1210 w 1689"/>
                <a:gd name="T87" fmla="*/ 1386 h 2064"/>
                <a:gd name="T88" fmla="*/ 1227 w 1689"/>
                <a:gd name="T89" fmla="*/ 1327 h 2064"/>
                <a:gd name="T90" fmla="*/ 1411 w 1689"/>
                <a:gd name="T91" fmla="*/ 1335 h 2064"/>
                <a:gd name="T92" fmla="*/ 1278 w 1689"/>
                <a:gd name="T93" fmla="*/ 1222 h 2064"/>
                <a:gd name="T94" fmla="*/ 1373 w 1689"/>
                <a:gd name="T95" fmla="*/ 1203 h 2064"/>
                <a:gd name="T96" fmla="*/ 1474 w 1689"/>
                <a:gd name="T97" fmla="*/ 1215 h 2064"/>
                <a:gd name="T98" fmla="*/ 1387 w 1689"/>
                <a:gd name="T99" fmla="*/ 1128 h 2064"/>
                <a:gd name="T100" fmla="*/ 1474 w 1689"/>
                <a:gd name="T101" fmla="*/ 987 h 2064"/>
                <a:gd name="T102" fmla="*/ 1448 w 1689"/>
                <a:gd name="T103" fmla="*/ 862 h 2064"/>
                <a:gd name="T104" fmla="*/ 1524 w 1689"/>
                <a:gd name="T105" fmla="*/ 793 h 2064"/>
                <a:gd name="T106" fmla="*/ 1443 w 1689"/>
                <a:gd name="T107" fmla="*/ 800 h 2064"/>
                <a:gd name="T108" fmla="*/ 1492 w 1689"/>
                <a:gd name="T109" fmla="*/ 743 h 2064"/>
                <a:gd name="T110" fmla="*/ 1397 w 1689"/>
                <a:gd name="T111" fmla="*/ 703 h 2064"/>
                <a:gd name="T112" fmla="*/ 1440 w 1689"/>
                <a:gd name="T113" fmla="*/ 633 h 2064"/>
                <a:gd name="T114" fmla="*/ 1448 w 1689"/>
                <a:gd name="T115" fmla="*/ 623 h 2064"/>
                <a:gd name="T116" fmla="*/ 1474 w 1689"/>
                <a:gd name="T117" fmla="*/ 618 h 2064"/>
                <a:gd name="T118" fmla="*/ 1528 w 1689"/>
                <a:gd name="T119" fmla="*/ 603 h 2064"/>
                <a:gd name="T120" fmla="*/ 1497 w 1689"/>
                <a:gd name="T121" fmla="*/ 705 h 2064"/>
                <a:gd name="T122" fmla="*/ 1598 w 1689"/>
                <a:gd name="T123" fmla="*/ 640 h 2064"/>
                <a:gd name="T124" fmla="*/ 1622 w 1689"/>
                <a:gd name="T125" fmla="*/ 526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9" h="2064">
                  <a:moveTo>
                    <a:pt x="1689" y="435"/>
                  </a:moveTo>
                  <a:lnTo>
                    <a:pt x="1685" y="429"/>
                  </a:lnTo>
                  <a:lnTo>
                    <a:pt x="1680" y="425"/>
                  </a:lnTo>
                  <a:lnTo>
                    <a:pt x="1676" y="419"/>
                  </a:lnTo>
                  <a:lnTo>
                    <a:pt x="1673" y="414"/>
                  </a:lnTo>
                  <a:lnTo>
                    <a:pt x="1668" y="401"/>
                  </a:lnTo>
                  <a:lnTo>
                    <a:pt x="1663" y="385"/>
                  </a:lnTo>
                  <a:lnTo>
                    <a:pt x="1659" y="371"/>
                  </a:lnTo>
                  <a:lnTo>
                    <a:pt x="1655" y="360"/>
                  </a:lnTo>
                  <a:lnTo>
                    <a:pt x="1651" y="353"/>
                  </a:lnTo>
                  <a:lnTo>
                    <a:pt x="1649" y="346"/>
                  </a:lnTo>
                  <a:lnTo>
                    <a:pt x="1647" y="344"/>
                  </a:lnTo>
                  <a:lnTo>
                    <a:pt x="1644" y="341"/>
                  </a:lnTo>
                  <a:lnTo>
                    <a:pt x="1641" y="339"/>
                  </a:lnTo>
                  <a:lnTo>
                    <a:pt x="1637" y="338"/>
                  </a:lnTo>
                  <a:lnTo>
                    <a:pt x="1629" y="338"/>
                  </a:lnTo>
                  <a:lnTo>
                    <a:pt x="1619" y="335"/>
                  </a:lnTo>
                  <a:lnTo>
                    <a:pt x="1610" y="334"/>
                  </a:lnTo>
                  <a:lnTo>
                    <a:pt x="1599" y="330"/>
                  </a:lnTo>
                  <a:lnTo>
                    <a:pt x="1593" y="328"/>
                  </a:lnTo>
                  <a:lnTo>
                    <a:pt x="1587" y="327"/>
                  </a:lnTo>
                  <a:lnTo>
                    <a:pt x="1581" y="327"/>
                  </a:lnTo>
                  <a:lnTo>
                    <a:pt x="1575" y="328"/>
                  </a:lnTo>
                  <a:lnTo>
                    <a:pt x="1571" y="331"/>
                  </a:lnTo>
                  <a:lnTo>
                    <a:pt x="1565" y="334"/>
                  </a:lnTo>
                  <a:lnTo>
                    <a:pt x="1561" y="338"/>
                  </a:lnTo>
                  <a:lnTo>
                    <a:pt x="1557" y="343"/>
                  </a:lnTo>
                  <a:lnTo>
                    <a:pt x="1550" y="351"/>
                  </a:lnTo>
                  <a:lnTo>
                    <a:pt x="1544" y="357"/>
                  </a:lnTo>
                  <a:lnTo>
                    <a:pt x="1541" y="359"/>
                  </a:lnTo>
                  <a:lnTo>
                    <a:pt x="1538" y="360"/>
                  </a:lnTo>
                  <a:lnTo>
                    <a:pt x="1536" y="360"/>
                  </a:lnTo>
                  <a:lnTo>
                    <a:pt x="1534" y="359"/>
                  </a:lnTo>
                  <a:lnTo>
                    <a:pt x="1530" y="356"/>
                  </a:lnTo>
                  <a:lnTo>
                    <a:pt x="1524" y="352"/>
                  </a:lnTo>
                  <a:lnTo>
                    <a:pt x="1522" y="351"/>
                  </a:lnTo>
                  <a:lnTo>
                    <a:pt x="1518" y="350"/>
                  </a:lnTo>
                  <a:lnTo>
                    <a:pt x="1515" y="351"/>
                  </a:lnTo>
                  <a:lnTo>
                    <a:pt x="1512" y="353"/>
                  </a:lnTo>
                  <a:lnTo>
                    <a:pt x="1506" y="360"/>
                  </a:lnTo>
                  <a:lnTo>
                    <a:pt x="1502" y="368"/>
                  </a:lnTo>
                  <a:lnTo>
                    <a:pt x="1498" y="375"/>
                  </a:lnTo>
                  <a:lnTo>
                    <a:pt x="1496" y="379"/>
                  </a:lnTo>
                  <a:lnTo>
                    <a:pt x="1492" y="382"/>
                  </a:lnTo>
                  <a:lnTo>
                    <a:pt x="1484" y="383"/>
                  </a:lnTo>
                  <a:lnTo>
                    <a:pt x="1474" y="384"/>
                  </a:lnTo>
                  <a:lnTo>
                    <a:pt x="1466" y="384"/>
                  </a:lnTo>
                  <a:lnTo>
                    <a:pt x="1455" y="387"/>
                  </a:lnTo>
                  <a:lnTo>
                    <a:pt x="1447" y="390"/>
                  </a:lnTo>
                  <a:lnTo>
                    <a:pt x="1442" y="393"/>
                  </a:lnTo>
                  <a:lnTo>
                    <a:pt x="1441" y="393"/>
                  </a:lnTo>
                  <a:lnTo>
                    <a:pt x="1441" y="389"/>
                  </a:lnTo>
                  <a:lnTo>
                    <a:pt x="1441" y="383"/>
                  </a:lnTo>
                  <a:lnTo>
                    <a:pt x="1436" y="377"/>
                  </a:lnTo>
                  <a:lnTo>
                    <a:pt x="1430" y="370"/>
                  </a:lnTo>
                  <a:lnTo>
                    <a:pt x="1421" y="363"/>
                  </a:lnTo>
                  <a:lnTo>
                    <a:pt x="1411" y="357"/>
                  </a:lnTo>
                  <a:lnTo>
                    <a:pt x="1410" y="353"/>
                  </a:lnTo>
                  <a:lnTo>
                    <a:pt x="1409" y="350"/>
                  </a:lnTo>
                  <a:lnTo>
                    <a:pt x="1408" y="346"/>
                  </a:lnTo>
                  <a:lnTo>
                    <a:pt x="1408" y="341"/>
                  </a:lnTo>
                  <a:lnTo>
                    <a:pt x="1409" y="330"/>
                  </a:lnTo>
                  <a:lnTo>
                    <a:pt x="1409" y="319"/>
                  </a:lnTo>
                  <a:lnTo>
                    <a:pt x="1409" y="314"/>
                  </a:lnTo>
                  <a:lnTo>
                    <a:pt x="1408" y="311"/>
                  </a:lnTo>
                  <a:lnTo>
                    <a:pt x="1407" y="307"/>
                  </a:lnTo>
                  <a:lnTo>
                    <a:pt x="1404" y="303"/>
                  </a:lnTo>
                  <a:lnTo>
                    <a:pt x="1402" y="301"/>
                  </a:lnTo>
                  <a:lnTo>
                    <a:pt x="1397" y="301"/>
                  </a:lnTo>
                  <a:lnTo>
                    <a:pt x="1393" y="300"/>
                  </a:lnTo>
                  <a:lnTo>
                    <a:pt x="1389" y="300"/>
                  </a:lnTo>
                  <a:lnTo>
                    <a:pt x="1385" y="288"/>
                  </a:lnTo>
                  <a:lnTo>
                    <a:pt x="1380" y="275"/>
                  </a:lnTo>
                  <a:lnTo>
                    <a:pt x="1378" y="272"/>
                  </a:lnTo>
                  <a:lnTo>
                    <a:pt x="1376" y="269"/>
                  </a:lnTo>
                  <a:lnTo>
                    <a:pt x="1374" y="265"/>
                  </a:lnTo>
                  <a:lnTo>
                    <a:pt x="1373" y="262"/>
                  </a:lnTo>
                  <a:lnTo>
                    <a:pt x="1373" y="253"/>
                  </a:lnTo>
                  <a:lnTo>
                    <a:pt x="1373" y="245"/>
                  </a:lnTo>
                  <a:lnTo>
                    <a:pt x="1372" y="243"/>
                  </a:lnTo>
                  <a:lnTo>
                    <a:pt x="1370" y="240"/>
                  </a:lnTo>
                  <a:lnTo>
                    <a:pt x="1367" y="239"/>
                  </a:lnTo>
                  <a:lnTo>
                    <a:pt x="1365" y="238"/>
                  </a:lnTo>
                  <a:lnTo>
                    <a:pt x="1360" y="238"/>
                  </a:lnTo>
                  <a:lnTo>
                    <a:pt x="1354" y="238"/>
                  </a:lnTo>
                  <a:lnTo>
                    <a:pt x="1351" y="239"/>
                  </a:lnTo>
                  <a:lnTo>
                    <a:pt x="1347" y="242"/>
                  </a:lnTo>
                  <a:lnTo>
                    <a:pt x="1342" y="244"/>
                  </a:lnTo>
                  <a:lnTo>
                    <a:pt x="1339" y="246"/>
                  </a:lnTo>
                  <a:lnTo>
                    <a:pt x="1334" y="252"/>
                  </a:lnTo>
                  <a:lnTo>
                    <a:pt x="1329" y="259"/>
                  </a:lnTo>
                  <a:lnTo>
                    <a:pt x="1327" y="267"/>
                  </a:lnTo>
                  <a:lnTo>
                    <a:pt x="1324" y="275"/>
                  </a:lnTo>
                  <a:lnTo>
                    <a:pt x="1321" y="290"/>
                  </a:lnTo>
                  <a:lnTo>
                    <a:pt x="1317" y="302"/>
                  </a:lnTo>
                  <a:lnTo>
                    <a:pt x="1316" y="307"/>
                  </a:lnTo>
                  <a:lnTo>
                    <a:pt x="1314" y="311"/>
                  </a:lnTo>
                  <a:lnTo>
                    <a:pt x="1311" y="312"/>
                  </a:lnTo>
                  <a:lnTo>
                    <a:pt x="1309" y="313"/>
                  </a:lnTo>
                  <a:lnTo>
                    <a:pt x="1307" y="313"/>
                  </a:lnTo>
                  <a:lnTo>
                    <a:pt x="1304" y="312"/>
                  </a:lnTo>
                  <a:lnTo>
                    <a:pt x="1301" y="311"/>
                  </a:lnTo>
                  <a:lnTo>
                    <a:pt x="1298" y="308"/>
                  </a:lnTo>
                  <a:lnTo>
                    <a:pt x="1295" y="307"/>
                  </a:lnTo>
                  <a:lnTo>
                    <a:pt x="1291" y="308"/>
                  </a:lnTo>
                  <a:lnTo>
                    <a:pt x="1286" y="311"/>
                  </a:lnTo>
                  <a:lnTo>
                    <a:pt x="1282" y="314"/>
                  </a:lnTo>
                  <a:lnTo>
                    <a:pt x="1272" y="325"/>
                  </a:lnTo>
                  <a:lnTo>
                    <a:pt x="1265" y="335"/>
                  </a:lnTo>
                  <a:lnTo>
                    <a:pt x="1259" y="346"/>
                  </a:lnTo>
                  <a:lnTo>
                    <a:pt x="1252" y="356"/>
                  </a:lnTo>
                  <a:lnTo>
                    <a:pt x="1247" y="359"/>
                  </a:lnTo>
                  <a:lnTo>
                    <a:pt x="1242" y="363"/>
                  </a:lnTo>
                  <a:lnTo>
                    <a:pt x="1238" y="365"/>
                  </a:lnTo>
                  <a:lnTo>
                    <a:pt x="1232" y="368"/>
                  </a:lnTo>
                  <a:lnTo>
                    <a:pt x="1220" y="369"/>
                  </a:lnTo>
                  <a:lnTo>
                    <a:pt x="1209" y="370"/>
                  </a:lnTo>
                  <a:lnTo>
                    <a:pt x="1204" y="369"/>
                  </a:lnTo>
                  <a:lnTo>
                    <a:pt x="1201" y="368"/>
                  </a:lnTo>
                  <a:lnTo>
                    <a:pt x="1198" y="365"/>
                  </a:lnTo>
                  <a:lnTo>
                    <a:pt x="1196" y="363"/>
                  </a:lnTo>
                  <a:lnTo>
                    <a:pt x="1196" y="357"/>
                  </a:lnTo>
                  <a:lnTo>
                    <a:pt x="1195" y="353"/>
                  </a:lnTo>
                  <a:lnTo>
                    <a:pt x="1193" y="350"/>
                  </a:lnTo>
                  <a:lnTo>
                    <a:pt x="1189" y="346"/>
                  </a:lnTo>
                  <a:lnTo>
                    <a:pt x="1185" y="344"/>
                  </a:lnTo>
                  <a:lnTo>
                    <a:pt x="1181" y="343"/>
                  </a:lnTo>
                  <a:lnTo>
                    <a:pt x="1174" y="341"/>
                  </a:lnTo>
                  <a:lnTo>
                    <a:pt x="1165" y="341"/>
                  </a:lnTo>
                  <a:lnTo>
                    <a:pt x="1149" y="341"/>
                  </a:lnTo>
                  <a:lnTo>
                    <a:pt x="1134" y="344"/>
                  </a:lnTo>
                  <a:lnTo>
                    <a:pt x="1121" y="346"/>
                  </a:lnTo>
                  <a:lnTo>
                    <a:pt x="1111" y="349"/>
                  </a:lnTo>
                  <a:lnTo>
                    <a:pt x="1106" y="349"/>
                  </a:lnTo>
                  <a:lnTo>
                    <a:pt x="1102" y="349"/>
                  </a:lnTo>
                  <a:lnTo>
                    <a:pt x="1097" y="347"/>
                  </a:lnTo>
                  <a:lnTo>
                    <a:pt x="1094" y="344"/>
                  </a:lnTo>
                  <a:lnTo>
                    <a:pt x="1090" y="340"/>
                  </a:lnTo>
                  <a:lnTo>
                    <a:pt x="1088" y="337"/>
                  </a:lnTo>
                  <a:lnTo>
                    <a:pt x="1087" y="333"/>
                  </a:lnTo>
                  <a:lnTo>
                    <a:pt x="1086" y="330"/>
                  </a:lnTo>
                  <a:lnTo>
                    <a:pt x="1087" y="327"/>
                  </a:lnTo>
                  <a:lnTo>
                    <a:pt x="1087" y="324"/>
                  </a:lnTo>
                  <a:lnTo>
                    <a:pt x="1089" y="321"/>
                  </a:lnTo>
                  <a:lnTo>
                    <a:pt x="1091" y="319"/>
                  </a:lnTo>
                  <a:lnTo>
                    <a:pt x="1096" y="315"/>
                  </a:lnTo>
                  <a:lnTo>
                    <a:pt x="1100" y="312"/>
                  </a:lnTo>
                  <a:lnTo>
                    <a:pt x="1100" y="311"/>
                  </a:lnTo>
                  <a:lnTo>
                    <a:pt x="1101" y="308"/>
                  </a:lnTo>
                  <a:lnTo>
                    <a:pt x="1100" y="306"/>
                  </a:lnTo>
                  <a:lnTo>
                    <a:pt x="1099" y="302"/>
                  </a:lnTo>
                  <a:lnTo>
                    <a:pt x="1095" y="294"/>
                  </a:lnTo>
                  <a:lnTo>
                    <a:pt x="1090" y="283"/>
                  </a:lnTo>
                  <a:lnTo>
                    <a:pt x="1086" y="271"/>
                  </a:lnTo>
                  <a:lnTo>
                    <a:pt x="1081" y="257"/>
                  </a:lnTo>
                  <a:lnTo>
                    <a:pt x="1076" y="242"/>
                  </a:lnTo>
                  <a:lnTo>
                    <a:pt x="1071" y="225"/>
                  </a:lnTo>
                  <a:lnTo>
                    <a:pt x="1067" y="208"/>
                  </a:lnTo>
                  <a:lnTo>
                    <a:pt x="1061" y="194"/>
                  </a:lnTo>
                  <a:lnTo>
                    <a:pt x="1053" y="180"/>
                  </a:lnTo>
                  <a:lnTo>
                    <a:pt x="1045" y="169"/>
                  </a:lnTo>
                  <a:lnTo>
                    <a:pt x="1037" y="160"/>
                  </a:lnTo>
                  <a:lnTo>
                    <a:pt x="1028" y="151"/>
                  </a:lnTo>
                  <a:lnTo>
                    <a:pt x="1024" y="148"/>
                  </a:lnTo>
                  <a:lnTo>
                    <a:pt x="1020" y="143"/>
                  </a:lnTo>
                  <a:lnTo>
                    <a:pt x="1017" y="137"/>
                  </a:lnTo>
                  <a:lnTo>
                    <a:pt x="1014" y="132"/>
                  </a:lnTo>
                  <a:lnTo>
                    <a:pt x="1012" y="119"/>
                  </a:lnTo>
                  <a:lnTo>
                    <a:pt x="1011" y="108"/>
                  </a:lnTo>
                  <a:lnTo>
                    <a:pt x="1011" y="104"/>
                  </a:lnTo>
                  <a:lnTo>
                    <a:pt x="1013" y="99"/>
                  </a:lnTo>
                  <a:lnTo>
                    <a:pt x="1015" y="94"/>
                  </a:lnTo>
                  <a:lnTo>
                    <a:pt x="1019" y="91"/>
                  </a:lnTo>
                  <a:lnTo>
                    <a:pt x="1027" y="85"/>
                  </a:lnTo>
                  <a:lnTo>
                    <a:pt x="1033" y="78"/>
                  </a:lnTo>
                  <a:lnTo>
                    <a:pt x="1036" y="74"/>
                  </a:lnTo>
                  <a:lnTo>
                    <a:pt x="1037" y="69"/>
                  </a:lnTo>
                  <a:lnTo>
                    <a:pt x="1036" y="66"/>
                  </a:lnTo>
                  <a:lnTo>
                    <a:pt x="1036" y="62"/>
                  </a:lnTo>
                  <a:lnTo>
                    <a:pt x="1032" y="54"/>
                  </a:lnTo>
                  <a:lnTo>
                    <a:pt x="1028" y="48"/>
                  </a:lnTo>
                  <a:lnTo>
                    <a:pt x="1026" y="41"/>
                  </a:lnTo>
                  <a:lnTo>
                    <a:pt x="1026" y="32"/>
                  </a:lnTo>
                  <a:lnTo>
                    <a:pt x="1026" y="29"/>
                  </a:lnTo>
                  <a:lnTo>
                    <a:pt x="1025" y="24"/>
                  </a:lnTo>
                  <a:lnTo>
                    <a:pt x="1024" y="19"/>
                  </a:lnTo>
                  <a:lnTo>
                    <a:pt x="1020" y="13"/>
                  </a:lnTo>
                  <a:lnTo>
                    <a:pt x="1017" y="9"/>
                  </a:lnTo>
                  <a:lnTo>
                    <a:pt x="1012" y="5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999" y="0"/>
                  </a:lnTo>
                  <a:lnTo>
                    <a:pt x="994" y="1"/>
                  </a:lnTo>
                  <a:lnTo>
                    <a:pt x="989" y="4"/>
                  </a:lnTo>
                  <a:lnTo>
                    <a:pt x="986" y="9"/>
                  </a:lnTo>
                  <a:lnTo>
                    <a:pt x="977" y="16"/>
                  </a:lnTo>
                  <a:lnTo>
                    <a:pt x="970" y="21"/>
                  </a:lnTo>
                  <a:lnTo>
                    <a:pt x="968" y="22"/>
                  </a:lnTo>
                  <a:lnTo>
                    <a:pt x="965" y="22"/>
                  </a:lnTo>
                  <a:lnTo>
                    <a:pt x="963" y="22"/>
                  </a:lnTo>
                  <a:lnTo>
                    <a:pt x="961" y="21"/>
                  </a:lnTo>
                  <a:lnTo>
                    <a:pt x="958" y="17"/>
                  </a:lnTo>
                  <a:lnTo>
                    <a:pt x="955" y="13"/>
                  </a:lnTo>
                  <a:lnTo>
                    <a:pt x="952" y="12"/>
                  </a:lnTo>
                  <a:lnTo>
                    <a:pt x="949" y="11"/>
                  </a:lnTo>
                  <a:lnTo>
                    <a:pt x="945" y="11"/>
                  </a:lnTo>
                  <a:lnTo>
                    <a:pt x="941" y="12"/>
                  </a:lnTo>
                  <a:lnTo>
                    <a:pt x="936" y="13"/>
                  </a:lnTo>
                  <a:lnTo>
                    <a:pt x="933" y="16"/>
                  </a:lnTo>
                  <a:lnTo>
                    <a:pt x="931" y="18"/>
                  </a:lnTo>
                  <a:lnTo>
                    <a:pt x="930" y="22"/>
                  </a:lnTo>
                  <a:lnTo>
                    <a:pt x="927" y="24"/>
                  </a:lnTo>
                  <a:lnTo>
                    <a:pt x="925" y="26"/>
                  </a:lnTo>
                  <a:lnTo>
                    <a:pt x="920" y="29"/>
                  </a:lnTo>
                  <a:lnTo>
                    <a:pt x="914" y="30"/>
                  </a:lnTo>
                  <a:lnTo>
                    <a:pt x="906" y="30"/>
                  </a:lnTo>
                  <a:lnTo>
                    <a:pt x="900" y="29"/>
                  </a:lnTo>
                  <a:lnTo>
                    <a:pt x="895" y="26"/>
                  </a:lnTo>
                  <a:lnTo>
                    <a:pt x="892" y="23"/>
                  </a:lnTo>
                  <a:lnTo>
                    <a:pt x="889" y="21"/>
                  </a:lnTo>
                  <a:lnTo>
                    <a:pt x="887" y="19"/>
                  </a:lnTo>
                  <a:lnTo>
                    <a:pt x="885" y="18"/>
                  </a:lnTo>
                  <a:lnTo>
                    <a:pt x="882" y="18"/>
                  </a:lnTo>
                  <a:lnTo>
                    <a:pt x="878" y="21"/>
                  </a:lnTo>
                  <a:lnTo>
                    <a:pt x="872" y="23"/>
                  </a:lnTo>
                  <a:lnTo>
                    <a:pt x="868" y="25"/>
                  </a:lnTo>
                  <a:lnTo>
                    <a:pt x="864" y="28"/>
                  </a:lnTo>
                  <a:lnTo>
                    <a:pt x="862" y="31"/>
                  </a:lnTo>
                  <a:lnTo>
                    <a:pt x="860" y="35"/>
                  </a:lnTo>
                  <a:lnTo>
                    <a:pt x="858" y="40"/>
                  </a:lnTo>
                  <a:lnTo>
                    <a:pt x="858" y="43"/>
                  </a:lnTo>
                  <a:lnTo>
                    <a:pt x="860" y="48"/>
                  </a:lnTo>
                  <a:lnTo>
                    <a:pt x="863" y="54"/>
                  </a:lnTo>
                  <a:lnTo>
                    <a:pt x="867" y="60"/>
                  </a:lnTo>
                  <a:lnTo>
                    <a:pt x="869" y="66"/>
                  </a:lnTo>
                  <a:lnTo>
                    <a:pt x="870" y="73"/>
                  </a:lnTo>
                  <a:lnTo>
                    <a:pt x="872" y="80"/>
                  </a:lnTo>
                  <a:lnTo>
                    <a:pt x="872" y="86"/>
                  </a:lnTo>
                  <a:lnTo>
                    <a:pt x="872" y="92"/>
                  </a:lnTo>
                  <a:lnTo>
                    <a:pt x="869" y="98"/>
                  </a:lnTo>
                  <a:lnTo>
                    <a:pt x="867" y="101"/>
                  </a:lnTo>
                  <a:lnTo>
                    <a:pt x="862" y="105"/>
                  </a:lnTo>
                  <a:lnTo>
                    <a:pt x="857" y="107"/>
                  </a:lnTo>
                  <a:lnTo>
                    <a:pt x="850" y="110"/>
                  </a:lnTo>
                  <a:lnTo>
                    <a:pt x="843" y="112"/>
                  </a:lnTo>
                  <a:lnTo>
                    <a:pt x="826" y="117"/>
                  </a:lnTo>
                  <a:lnTo>
                    <a:pt x="811" y="120"/>
                  </a:lnTo>
                  <a:lnTo>
                    <a:pt x="804" y="123"/>
                  </a:lnTo>
                  <a:lnTo>
                    <a:pt x="797" y="125"/>
                  </a:lnTo>
                  <a:lnTo>
                    <a:pt x="792" y="129"/>
                  </a:lnTo>
                  <a:lnTo>
                    <a:pt x="787" y="132"/>
                  </a:lnTo>
                  <a:lnTo>
                    <a:pt x="784" y="136"/>
                  </a:lnTo>
                  <a:lnTo>
                    <a:pt x="780" y="141"/>
                  </a:lnTo>
                  <a:lnTo>
                    <a:pt x="778" y="147"/>
                  </a:lnTo>
                  <a:lnTo>
                    <a:pt x="776" y="151"/>
                  </a:lnTo>
                  <a:lnTo>
                    <a:pt x="775" y="156"/>
                  </a:lnTo>
                  <a:lnTo>
                    <a:pt x="774" y="158"/>
                  </a:lnTo>
                  <a:lnTo>
                    <a:pt x="772" y="161"/>
                  </a:lnTo>
                  <a:lnTo>
                    <a:pt x="768" y="161"/>
                  </a:lnTo>
                  <a:lnTo>
                    <a:pt x="761" y="161"/>
                  </a:lnTo>
                  <a:lnTo>
                    <a:pt x="753" y="157"/>
                  </a:lnTo>
                  <a:lnTo>
                    <a:pt x="747" y="157"/>
                  </a:lnTo>
                  <a:lnTo>
                    <a:pt x="741" y="157"/>
                  </a:lnTo>
                  <a:lnTo>
                    <a:pt x="734" y="158"/>
                  </a:lnTo>
                  <a:lnTo>
                    <a:pt x="727" y="161"/>
                  </a:lnTo>
                  <a:lnTo>
                    <a:pt x="718" y="163"/>
                  </a:lnTo>
                  <a:lnTo>
                    <a:pt x="710" y="167"/>
                  </a:lnTo>
                  <a:lnTo>
                    <a:pt x="703" y="171"/>
                  </a:lnTo>
                  <a:lnTo>
                    <a:pt x="696" y="176"/>
                  </a:lnTo>
                  <a:lnTo>
                    <a:pt x="689" y="181"/>
                  </a:lnTo>
                  <a:lnTo>
                    <a:pt x="683" y="187"/>
                  </a:lnTo>
                  <a:lnTo>
                    <a:pt x="677" y="193"/>
                  </a:lnTo>
                  <a:lnTo>
                    <a:pt x="672" y="199"/>
                  </a:lnTo>
                  <a:lnTo>
                    <a:pt x="668" y="205"/>
                  </a:lnTo>
                  <a:lnTo>
                    <a:pt x="666" y="211"/>
                  </a:lnTo>
                  <a:lnTo>
                    <a:pt x="664" y="215"/>
                  </a:lnTo>
                  <a:lnTo>
                    <a:pt x="664" y="220"/>
                  </a:lnTo>
                  <a:lnTo>
                    <a:pt x="662" y="224"/>
                  </a:lnTo>
                  <a:lnTo>
                    <a:pt x="660" y="229"/>
                  </a:lnTo>
                  <a:lnTo>
                    <a:pt x="656" y="232"/>
                  </a:lnTo>
                  <a:lnTo>
                    <a:pt x="653" y="236"/>
                  </a:lnTo>
                  <a:lnTo>
                    <a:pt x="648" y="238"/>
                  </a:lnTo>
                  <a:lnTo>
                    <a:pt x="642" y="239"/>
                  </a:lnTo>
                  <a:lnTo>
                    <a:pt x="636" y="240"/>
                  </a:lnTo>
                  <a:lnTo>
                    <a:pt x="630" y="239"/>
                  </a:lnTo>
                  <a:lnTo>
                    <a:pt x="623" y="237"/>
                  </a:lnTo>
                  <a:lnTo>
                    <a:pt x="617" y="232"/>
                  </a:lnTo>
                  <a:lnTo>
                    <a:pt x="611" y="227"/>
                  </a:lnTo>
                  <a:lnTo>
                    <a:pt x="606" y="223"/>
                  </a:lnTo>
                  <a:lnTo>
                    <a:pt x="597" y="209"/>
                  </a:lnTo>
                  <a:lnTo>
                    <a:pt x="590" y="198"/>
                  </a:lnTo>
                  <a:lnTo>
                    <a:pt x="585" y="192"/>
                  </a:lnTo>
                  <a:lnTo>
                    <a:pt x="582" y="187"/>
                  </a:lnTo>
                  <a:lnTo>
                    <a:pt x="577" y="185"/>
                  </a:lnTo>
                  <a:lnTo>
                    <a:pt x="572" y="182"/>
                  </a:lnTo>
                  <a:lnTo>
                    <a:pt x="568" y="181"/>
                  </a:lnTo>
                  <a:lnTo>
                    <a:pt x="564" y="181"/>
                  </a:lnTo>
                  <a:lnTo>
                    <a:pt x="559" y="182"/>
                  </a:lnTo>
                  <a:lnTo>
                    <a:pt x="554" y="183"/>
                  </a:lnTo>
                  <a:lnTo>
                    <a:pt x="545" y="190"/>
                  </a:lnTo>
                  <a:lnTo>
                    <a:pt x="534" y="199"/>
                  </a:lnTo>
                  <a:lnTo>
                    <a:pt x="523" y="208"/>
                  </a:lnTo>
                  <a:lnTo>
                    <a:pt x="515" y="217"/>
                  </a:lnTo>
                  <a:lnTo>
                    <a:pt x="511" y="219"/>
                  </a:lnTo>
                  <a:lnTo>
                    <a:pt x="508" y="221"/>
                  </a:lnTo>
                  <a:lnTo>
                    <a:pt x="504" y="224"/>
                  </a:lnTo>
                  <a:lnTo>
                    <a:pt x="501" y="225"/>
                  </a:lnTo>
                  <a:lnTo>
                    <a:pt x="492" y="226"/>
                  </a:lnTo>
                  <a:lnTo>
                    <a:pt x="485" y="227"/>
                  </a:lnTo>
                  <a:lnTo>
                    <a:pt x="482" y="227"/>
                  </a:lnTo>
                  <a:lnTo>
                    <a:pt x="479" y="231"/>
                  </a:lnTo>
                  <a:lnTo>
                    <a:pt x="477" y="236"/>
                  </a:lnTo>
                  <a:lnTo>
                    <a:pt x="476" y="242"/>
                  </a:lnTo>
                  <a:lnTo>
                    <a:pt x="475" y="256"/>
                  </a:lnTo>
                  <a:lnTo>
                    <a:pt x="473" y="269"/>
                  </a:lnTo>
                  <a:lnTo>
                    <a:pt x="471" y="276"/>
                  </a:lnTo>
                  <a:lnTo>
                    <a:pt x="467" y="282"/>
                  </a:lnTo>
                  <a:lnTo>
                    <a:pt x="461" y="288"/>
                  </a:lnTo>
                  <a:lnTo>
                    <a:pt x="456" y="293"/>
                  </a:lnTo>
                  <a:lnTo>
                    <a:pt x="442" y="301"/>
                  </a:lnTo>
                  <a:lnTo>
                    <a:pt x="433" y="306"/>
                  </a:lnTo>
                  <a:lnTo>
                    <a:pt x="425" y="309"/>
                  </a:lnTo>
                  <a:lnTo>
                    <a:pt x="417" y="312"/>
                  </a:lnTo>
                  <a:lnTo>
                    <a:pt x="415" y="314"/>
                  </a:lnTo>
                  <a:lnTo>
                    <a:pt x="413" y="318"/>
                  </a:lnTo>
                  <a:lnTo>
                    <a:pt x="412" y="320"/>
                  </a:lnTo>
                  <a:lnTo>
                    <a:pt x="410" y="325"/>
                  </a:lnTo>
                  <a:lnTo>
                    <a:pt x="410" y="328"/>
                  </a:lnTo>
                  <a:lnTo>
                    <a:pt x="409" y="331"/>
                  </a:lnTo>
                  <a:lnTo>
                    <a:pt x="408" y="333"/>
                  </a:lnTo>
                  <a:lnTo>
                    <a:pt x="406" y="334"/>
                  </a:lnTo>
                  <a:lnTo>
                    <a:pt x="400" y="334"/>
                  </a:lnTo>
                  <a:lnTo>
                    <a:pt x="394" y="333"/>
                  </a:lnTo>
                  <a:lnTo>
                    <a:pt x="387" y="331"/>
                  </a:lnTo>
                  <a:lnTo>
                    <a:pt x="382" y="330"/>
                  </a:lnTo>
                  <a:lnTo>
                    <a:pt x="379" y="331"/>
                  </a:lnTo>
                  <a:lnTo>
                    <a:pt x="378" y="333"/>
                  </a:lnTo>
                  <a:lnTo>
                    <a:pt x="377" y="337"/>
                  </a:lnTo>
                  <a:lnTo>
                    <a:pt x="376" y="343"/>
                  </a:lnTo>
                  <a:lnTo>
                    <a:pt x="376" y="349"/>
                  </a:lnTo>
                  <a:lnTo>
                    <a:pt x="377" y="355"/>
                  </a:lnTo>
                  <a:lnTo>
                    <a:pt x="378" y="360"/>
                  </a:lnTo>
                  <a:lnTo>
                    <a:pt x="381" y="365"/>
                  </a:lnTo>
                  <a:lnTo>
                    <a:pt x="383" y="370"/>
                  </a:lnTo>
                  <a:lnTo>
                    <a:pt x="387" y="372"/>
                  </a:lnTo>
                  <a:lnTo>
                    <a:pt x="390" y="375"/>
                  </a:lnTo>
                  <a:lnTo>
                    <a:pt x="395" y="375"/>
                  </a:lnTo>
                  <a:lnTo>
                    <a:pt x="400" y="375"/>
                  </a:lnTo>
                  <a:lnTo>
                    <a:pt x="403" y="376"/>
                  </a:lnTo>
                  <a:lnTo>
                    <a:pt x="406" y="378"/>
                  </a:lnTo>
                  <a:lnTo>
                    <a:pt x="408" y="382"/>
                  </a:lnTo>
                  <a:lnTo>
                    <a:pt x="410" y="389"/>
                  </a:lnTo>
                  <a:lnTo>
                    <a:pt x="415" y="397"/>
                  </a:lnTo>
                  <a:lnTo>
                    <a:pt x="419" y="404"/>
                  </a:lnTo>
                  <a:lnTo>
                    <a:pt x="421" y="412"/>
                  </a:lnTo>
                  <a:lnTo>
                    <a:pt x="422" y="421"/>
                  </a:lnTo>
                  <a:lnTo>
                    <a:pt x="421" y="433"/>
                  </a:lnTo>
                  <a:lnTo>
                    <a:pt x="422" y="440"/>
                  </a:lnTo>
                  <a:lnTo>
                    <a:pt x="423" y="447"/>
                  </a:lnTo>
                  <a:lnTo>
                    <a:pt x="426" y="453"/>
                  </a:lnTo>
                  <a:lnTo>
                    <a:pt x="429" y="459"/>
                  </a:lnTo>
                  <a:lnTo>
                    <a:pt x="435" y="470"/>
                  </a:lnTo>
                  <a:lnTo>
                    <a:pt x="440" y="480"/>
                  </a:lnTo>
                  <a:lnTo>
                    <a:pt x="441" y="486"/>
                  </a:lnTo>
                  <a:lnTo>
                    <a:pt x="440" y="491"/>
                  </a:lnTo>
                  <a:lnTo>
                    <a:pt x="438" y="496"/>
                  </a:lnTo>
                  <a:lnTo>
                    <a:pt x="435" y="501"/>
                  </a:lnTo>
                  <a:lnTo>
                    <a:pt x="428" y="511"/>
                  </a:lnTo>
                  <a:lnTo>
                    <a:pt x="420" y="522"/>
                  </a:lnTo>
                  <a:lnTo>
                    <a:pt x="413" y="535"/>
                  </a:lnTo>
                  <a:lnTo>
                    <a:pt x="407" y="551"/>
                  </a:lnTo>
                  <a:lnTo>
                    <a:pt x="401" y="564"/>
                  </a:lnTo>
                  <a:lnTo>
                    <a:pt x="395" y="574"/>
                  </a:lnTo>
                  <a:lnTo>
                    <a:pt x="388" y="583"/>
                  </a:lnTo>
                  <a:lnTo>
                    <a:pt x="378" y="591"/>
                  </a:lnTo>
                  <a:lnTo>
                    <a:pt x="373" y="595"/>
                  </a:lnTo>
                  <a:lnTo>
                    <a:pt x="369" y="598"/>
                  </a:lnTo>
                  <a:lnTo>
                    <a:pt x="365" y="599"/>
                  </a:lnTo>
                  <a:lnTo>
                    <a:pt x="360" y="601"/>
                  </a:lnTo>
                  <a:lnTo>
                    <a:pt x="352" y="601"/>
                  </a:lnTo>
                  <a:lnTo>
                    <a:pt x="345" y="602"/>
                  </a:lnTo>
                  <a:lnTo>
                    <a:pt x="337" y="604"/>
                  </a:lnTo>
                  <a:lnTo>
                    <a:pt x="326" y="608"/>
                  </a:lnTo>
                  <a:lnTo>
                    <a:pt x="314" y="612"/>
                  </a:lnTo>
                  <a:lnTo>
                    <a:pt x="302" y="616"/>
                  </a:lnTo>
                  <a:lnTo>
                    <a:pt x="288" y="621"/>
                  </a:lnTo>
                  <a:lnTo>
                    <a:pt x="272" y="626"/>
                  </a:lnTo>
                  <a:lnTo>
                    <a:pt x="264" y="630"/>
                  </a:lnTo>
                  <a:lnTo>
                    <a:pt x="256" y="636"/>
                  </a:lnTo>
                  <a:lnTo>
                    <a:pt x="247" y="645"/>
                  </a:lnTo>
                  <a:lnTo>
                    <a:pt x="240" y="653"/>
                  </a:lnTo>
                  <a:lnTo>
                    <a:pt x="228" y="671"/>
                  </a:lnTo>
                  <a:lnTo>
                    <a:pt x="221" y="683"/>
                  </a:lnTo>
                  <a:lnTo>
                    <a:pt x="220" y="688"/>
                  </a:lnTo>
                  <a:lnTo>
                    <a:pt x="219" y="694"/>
                  </a:lnTo>
                  <a:lnTo>
                    <a:pt x="218" y="702"/>
                  </a:lnTo>
                  <a:lnTo>
                    <a:pt x="218" y="709"/>
                  </a:lnTo>
                  <a:lnTo>
                    <a:pt x="217" y="723"/>
                  </a:lnTo>
                  <a:lnTo>
                    <a:pt x="214" y="734"/>
                  </a:lnTo>
                  <a:lnTo>
                    <a:pt x="213" y="738"/>
                  </a:lnTo>
                  <a:lnTo>
                    <a:pt x="212" y="743"/>
                  </a:lnTo>
                  <a:lnTo>
                    <a:pt x="211" y="748"/>
                  </a:lnTo>
                  <a:lnTo>
                    <a:pt x="212" y="753"/>
                  </a:lnTo>
                  <a:lnTo>
                    <a:pt x="212" y="759"/>
                  </a:lnTo>
                  <a:lnTo>
                    <a:pt x="214" y="762"/>
                  </a:lnTo>
                  <a:lnTo>
                    <a:pt x="215" y="767"/>
                  </a:lnTo>
                  <a:lnTo>
                    <a:pt x="219" y="769"/>
                  </a:lnTo>
                  <a:lnTo>
                    <a:pt x="224" y="775"/>
                  </a:lnTo>
                  <a:lnTo>
                    <a:pt x="226" y="782"/>
                  </a:lnTo>
                  <a:lnTo>
                    <a:pt x="228" y="792"/>
                  </a:lnTo>
                  <a:lnTo>
                    <a:pt x="230" y="804"/>
                  </a:lnTo>
                  <a:lnTo>
                    <a:pt x="231" y="810"/>
                  </a:lnTo>
                  <a:lnTo>
                    <a:pt x="233" y="816"/>
                  </a:lnTo>
                  <a:lnTo>
                    <a:pt x="237" y="820"/>
                  </a:lnTo>
                  <a:lnTo>
                    <a:pt x="240" y="825"/>
                  </a:lnTo>
                  <a:lnTo>
                    <a:pt x="249" y="835"/>
                  </a:lnTo>
                  <a:lnTo>
                    <a:pt x="256" y="842"/>
                  </a:lnTo>
                  <a:lnTo>
                    <a:pt x="258" y="845"/>
                  </a:lnTo>
                  <a:lnTo>
                    <a:pt x="259" y="850"/>
                  </a:lnTo>
                  <a:lnTo>
                    <a:pt x="261" y="855"/>
                  </a:lnTo>
                  <a:lnTo>
                    <a:pt x="259" y="860"/>
                  </a:lnTo>
                  <a:lnTo>
                    <a:pt x="256" y="869"/>
                  </a:lnTo>
                  <a:lnTo>
                    <a:pt x="252" y="879"/>
                  </a:lnTo>
                  <a:lnTo>
                    <a:pt x="251" y="882"/>
                  </a:lnTo>
                  <a:lnTo>
                    <a:pt x="249" y="886"/>
                  </a:lnTo>
                  <a:lnTo>
                    <a:pt x="247" y="888"/>
                  </a:lnTo>
                  <a:lnTo>
                    <a:pt x="245" y="888"/>
                  </a:lnTo>
                  <a:lnTo>
                    <a:pt x="243" y="888"/>
                  </a:lnTo>
                  <a:lnTo>
                    <a:pt x="240" y="887"/>
                  </a:lnTo>
                  <a:lnTo>
                    <a:pt x="238" y="885"/>
                  </a:lnTo>
                  <a:lnTo>
                    <a:pt x="236" y="881"/>
                  </a:lnTo>
                  <a:lnTo>
                    <a:pt x="232" y="879"/>
                  </a:lnTo>
                  <a:lnTo>
                    <a:pt x="228" y="876"/>
                  </a:lnTo>
                  <a:lnTo>
                    <a:pt x="225" y="876"/>
                  </a:lnTo>
                  <a:lnTo>
                    <a:pt x="221" y="876"/>
                  </a:lnTo>
                  <a:lnTo>
                    <a:pt x="218" y="879"/>
                  </a:lnTo>
                  <a:lnTo>
                    <a:pt x="214" y="882"/>
                  </a:lnTo>
                  <a:lnTo>
                    <a:pt x="211" y="886"/>
                  </a:lnTo>
                  <a:lnTo>
                    <a:pt x="208" y="892"/>
                  </a:lnTo>
                  <a:lnTo>
                    <a:pt x="201" y="906"/>
                  </a:lnTo>
                  <a:lnTo>
                    <a:pt x="193" y="924"/>
                  </a:lnTo>
                  <a:lnTo>
                    <a:pt x="189" y="935"/>
                  </a:lnTo>
                  <a:lnTo>
                    <a:pt x="186" y="944"/>
                  </a:lnTo>
                  <a:lnTo>
                    <a:pt x="183" y="954"/>
                  </a:lnTo>
                  <a:lnTo>
                    <a:pt x="182" y="962"/>
                  </a:lnTo>
                  <a:lnTo>
                    <a:pt x="181" y="969"/>
                  </a:lnTo>
                  <a:lnTo>
                    <a:pt x="182" y="974"/>
                  </a:lnTo>
                  <a:lnTo>
                    <a:pt x="182" y="977"/>
                  </a:lnTo>
                  <a:lnTo>
                    <a:pt x="184" y="980"/>
                  </a:lnTo>
                  <a:lnTo>
                    <a:pt x="186" y="982"/>
                  </a:lnTo>
                  <a:lnTo>
                    <a:pt x="189" y="983"/>
                  </a:lnTo>
                  <a:lnTo>
                    <a:pt x="193" y="983"/>
                  </a:lnTo>
                  <a:lnTo>
                    <a:pt x="196" y="983"/>
                  </a:lnTo>
                  <a:lnTo>
                    <a:pt x="205" y="984"/>
                  </a:lnTo>
                  <a:lnTo>
                    <a:pt x="211" y="987"/>
                  </a:lnTo>
                  <a:lnTo>
                    <a:pt x="213" y="989"/>
                  </a:lnTo>
                  <a:lnTo>
                    <a:pt x="214" y="992"/>
                  </a:lnTo>
                  <a:lnTo>
                    <a:pt x="214" y="995"/>
                  </a:lnTo>
                  <a:lnTo>
                    <a:pt x="213" y="1000"/>
                  </a:lnTo>
                  <a:lnTo>
                    <a:pt x="209" y="1009"/>
                  </a:lnTo>
                  <a:lnTo>
                    <a:pt x="203" y="1017"/>
                  </a:lnTo>
                  <a:lnTo>
                    <a:pt x="198" y="1025"/>
                  </a:lnTo>
                  <a:lnTo>
                    <a:pt x="189" y="1033"/>
                  </a:lnTo>
                  <a:lnTo>
                    <a:pt x="182" y="1045"/>
                  </a:lnTo>
                  <a:lnTo>
                    <a:pt x="175" y="1058"/>
                  </a:lnTo>
                  <a:lnTo>
                    <a:pt x="169" y="1072"/>
                  </a:lnTo>
                  <a:lnTo>
                    <a:pt x="161" y="1083"/>
                  </a:lnTo>
                  <a:lnTo>
                    <a:pt x="154" y="1090"/>
                  </a:lnTo>
                  <a:lnTo>
                    <a:pt x="145" y="1095"/>
                  </a:lnTo>
                  <a:lnTo>
                    <a:pt x="136" y="1099"/>
                  </a:lnTo>
                  <a:lnTo>
                    <a:pt x="121" y="1102"/>
                  </a:lnTo>
                  <a:lnTo>
                    <a:pt x="114" y="1105"/>
                  </a:lnTo>
                  <a:lnTo>
                    <a:pt x="107" y="1108"/>
                  </a:lnTo>
                  <a:lnTo>
                    <a:pt x="101" y="1110"/>
                  </a:lnTo>
                  <a:lnTo>
                    <a:pt x="97" y="1114"/>
                  </a:lnTo>
                  <a:lnTo>
                    <a:pt x="93" y="1118"/>
                  </a:lnTo>
                  <a:lnTo>
                    <a:pt x="91" y="1121"/>
                  </a:lnTo>
                  <a:lnTo>
                    <a:pt x="89" y="1125"/>
                  </a:lnTo>
                  <a:lnTo>
                    <a:pt x="88" y="1128"/>
                  </a:lnTo>
                  <a:lnTo>
                    <a:pt x="99" y="1143"/>
                  </a:lnTo>
                  <a:lnTo>
                    <a:pt x="113" y="1162"/>
                  </a:lnTo>
                  <a:lnTo>
                    <a:pt x="113" y="1164"/>
                  </a:lnTo>
                  <a:lnTo>
                    <a:pt x="113" y="1166"/>
                  </a:lnTo>
                  <a:lnTo>
                    <a:pt x="112" y="1167"/>
                  </a:lnTo>
                  <a:lnTo>
                    <a:pt x="111" y="1170"/>
                  </a:lnTo>
                  <a:lnTo>
                    <a:pt x="106" y="1172"/>
                  </a:lnTo>
                  <a:lnTo>
                    <a:pt x="101" y="1175"/>
                  </a:lnTo>
                  <a:lnTo>
                    <a:pt x="95" y="1177"/>
                  </a:lnTo>
                  <a:lnTo>
                    <a:pt x="89" y="1179"/>
                  </a:lnTo>
                  <a:lnTo>
                    <a:pt x="83" y="1183"/>
                  </a:lnTo>
                  <a:lnTo>
                    <a:pt x="80" y="1189"/>
                  </a:lnTo>
                  <a:lnTo>
                    <a:pt x="74" y="1203"/>
                  </a:lnTo>
                  <a:lnTo>
                    <a:pt x="69" y="1221"/>
                  </a:lnTo>
                  <a:lnTo>
                    <a:pt x="68" y="1229"/>
                  </a:lnTo>
                  <a:lnTo>
                    <a:pt x="67" y="1238"/>
                  </a:lnTo>
                  <a:lnTo>
                    <a:pt x="67" y="1246"/>
                  </a:lnTo>
                  <a:lnTo>
                    <a:pt x="68" y="1252"/>
                  </a:lnTo>
                  <a:lnTo>
                    <a:pt x="69" y="1258"/>
                  </a:lnTo>
                  <a:lnTo>
                    <a:pt x="69" y="1263"/>
                  </a:lnTo>
                  <a:lnTo>
                    <a:pt x="69" y="1267"/>
                  </a:lnTo>
                  <a:lnTo>
                    <a:pt x="68" y="1271"/>
                  </a:lnTo>
                  <a:lnTo>
                    <a:pt x="64" y="1278"/>
                  </a:lnTo>
                  <a:lnTo>
                    <a:pt x="60" y="1285"/>
                  </a:lnTo>
                  <a:lnTo>
                    <a:pt x="57" y="1296"/>
                  </a:lnTo>
                  <a:lnTo>
                    <a:pt x="56" y="1308"/>
                  </a:lnTo>
                  <a:lnTo>
                    <a:pt x="56" y="1320"/>
                  </a:lnTo>
                  <a:lnTo>
                    <a:pt x="53" y="1330"/>
                  </a:lnTo>
                  <a:lnTo>
                    <a:pt x="50" y="1341"/>
                  </a:lnTo>
                  <a:lnTo>
                    <a:pt x="50" y="1353"/>
                  </a:lnTo>
                  <a:lnTo>
                    <a:pt x="50" y="1359"/>
                  </a:lnTo>
                  <a:lnTo>
                    <a:pt x="49" y="1365"/>
                  </a:lnTo>
                  <a:lnTo>
                    <a:pt x="49" y="1371"/>
                  </a:lnTo>
                  <a:lnTo>
                    <a:pt x="47" y="1376"/>
                  </a:lnTo>
                  <a:lnTo>
                    <a:pt x="39" y="1385"/>
                  </a:lnTo>
                  <a:lnTo>
                    <a:pt x="30" y="1395"/>
                  </a:lnTo>
                  <a:lnTo>
                    <a:pt x="19" y="1404"/>
                  </a:lnTo>
                  <a:lnTo>
                    <a:pt x="7" y="1414"/>
                  </a:lnTo>
                  <a:lnTo>
                    <a:pt x="3" y="1419"/>
                  </a:lnTo>
                  <a:lnTo>
                    <a:pt x="0" y="1425"/>
                  </a:lnTo>
                  <a:lnTo>
                    <a:pt x="0" y="1433"/>
                  </a:lnTo>
                  <a:lnTo>
                    <a:pt x="0" y="1440"/>
                  </a:lnTo>
                  <a:lnTo>
                    <a:pt x="3" y="1447"/>
                  </a:lnTo>
                  <a:lnTo>
                    <a:pt x="6" y="1454"/>
                  </a:lnTo>
                  <a:lnTo>
                    <a:pt x="11" y="1460"/>
                  </a:lnTo>
                  <a:lnTo>
                    <a:pt x="17" y="1465"/>
                  </a:lnTo>
                  <a:lnTo>
                    <a:pt x="22" y="1469"/>
                  </a:lnTo>
                  <a:lnTo>
                    <a:pt x="25" y="1473"/>
                  </a:lnTo>
                  <a:lnTo>
                    <a:pt x="28" y="1478"/>
                  </a:lnTo>
                  <a:lnTo>
                    <a:pt x="28" y="1481"/>
                  </a:lnTo>
                  <a:lnTo>
                    <a:pt x="26" y="1485"/>
                  </a:lnTo>
                  <a:lnTo>
                    <a:pt x="23" y="1488"/>
                  </a:lnTo>
                  <a:lnTo>
                    <a:pt x="19" y="1493"/>
                  </a:lnTo>
                  <a:lnTo>
                    <a:pt x="14" y="1498"/>
                  </a:lnTo>
                  <a:lnTo>
                    <a:pt x="12" y="1500"/>
                  </a:lnTo>
                  <a:lnTo>
                    <a:pt x="11" y="1504"/>
                  </a:lnTo>
                  <a:lnTo>
                    <a:pt x="10" y="1507"/>
                  </a:lnTo>
                  <a:lnTo>
                    <a:pt x="10" y="1510"/>
                  </a:lnTo>
                  <a:lnTo>
                    <a:pt x="11" y="1517"/>
                  </a:lnTo>
                  <a:lnTo>
                    <a:pt x="13" y="1524"/>
                  </a:lnTo>
                  <a:lnTo>
                    <a:pt x="18" y="1530"/>
                  </a:lnTo>
                  <a:lnTo>
                    <a:pt x="24" y="1536"/>
                  </a:lnTo>
                  <a:lnTo>
                    <a:pt x="31" y="1540"/>
                  </a:lnTo>
                  <a:lnTo>
                    <a:pt x="38" y="1542"/>
                  </a:lnTo>
                  <a:lnTo>
                    <a:pt x="51" y="1544"/>
                  </a:lnTo>
                  <a:lnTo>
                    <a:pt x="62" y="1549"/>
                  </a:lnTo>
                  <a:lnTo>
                    <a:pt x="72" y="1554"/>
                  </a:lnTo>
                  <a:lnTo>
                    <a:pt x="80" y="1561"/>
                  </a:lnTo>
                  <a:lnTo>
                    <a:pt x="85" y="1564"/>
                  </a:lnTo>
                  <a:lnTo>
                    <a:pt x="91" y="1566"/>
                  </a:lnTo>
                  <a:lnTo>
                    <a:pt x="98" y="1568"/>
                  </a:lnTo>
                  <a:lnTo>
                    <a:pt x="104" y="1568"/>
                  </a:lnTo>
                  <a:lnTo>
                    <a:pt x="119" y="1569"/>
                  </a:lnTo>
                  <a:lnTo>
                    <a:pt x="133" y="1568"/>
                  </a:lnTo>
                  <a:lnTo>
                    <a:pt x="145" y="1569"/>
                  </a:lnTo>
                  <a:lnTo>
                    <a:pt x="154" y="1572"/>
                  </a:lnTo>
                  <a:lnTo>
                    <a:pt x="161" y="1575"/>
                  </a:lnTo>
                  <a:lnTo>
                    <a:pt x="165" y="1581"/>
                  </a:lnTo>
                  <a:lnTo>
                    <a:pt x="171" y="1586"/>
                  </a:lnTo>
                  <a:lnTo>
                    <a:pt x="176" y="1588"/>
                  </a:lnTo>
                  <a:lnTo>
                    <a:pt x="182" y="1589"/>
                  </a:lnTo>
                  <a:lnTo>
                    <a:pt x="188" y="1588"/>
                  </a:lnTo>
                  <a:lnTo>
                    <a:pt x="199" y="1578"/>
                  </a:lnTo>
                  <a:lnTo>
                    <a:pt x="213" y="1562"/>
                  </a:lnTo>
                  <a:lnTo>
                    <a:pt x="223" y="1557"/>
                  </a:lnTo>
                  <a:lnTo>
                    <a:pt x="228" y="1555"/>
                  </a:lnTo>
                  <a:lnTo>
                    <a:pt x="230" y="1556"/>
                  </a:lnTo>
                  <a:lnTo>
                    <a:pt x="231" y="1557"/>
                  </a:lnTo>
                  <a:lnTo>
                    <a:pt x="232" y="1560"/>
                  </a:lnTo>
                  <a:lnTo>
                    <a:pt x="231" y="1562"/>
                  </a:lnTo>
                  <a:lnTo>
                    <a:pt x="224" y="1572"/>
                  </a:lnTo>
                  <a:lnTo>
                    <a:pt x="214" y="1581"/>
                  </a:lnTo>
                  <a:lnTo>
                    <a:pt x="213" y="1584"/>
                  </a:lnTo>
                  <a:lnTo>
                    <a:pt x="214" y="1586"/>
                  </a:lnTo>
                  <a:lnTo>
                    <a:pt x="217" y="1588"/>
                  </a:lnTo>
                  <a:lnTo>
                    <a:pt x="220" y="1592"/>
                  </a:lnTo>
                  <a:lnTo>
                    <a:pt x="231" y="1598"/>
                  </a:lnTo>
                  <a:lnTo>
                    <a:pt x="242" y="1605"/>
                  </a:lnTo>
                  <a:lnTo>
                    <a:pt x="251" y="1612"/>
                  </a:lnTo>
                  <a:lnTo>
                    <a:pt x="258" y="1620"/>
                  </a:lnTo>
                  <a:lnTo>
                    <a:pt x="263" y="1629"/>
                  </a:lnTo>
                  <a:lnTo>
                    <a:pt x="265" y="1638"/>
                  </a:lnTo>
                  <a:lnTo>
                    <a:pt x="269" y="1648"/>
                  </a:lnTo>
                  <a:lnTo>
                    <a:pt x="271" y="1655"/>
                  </a:lnTo>
                  <a:lnTo>
                    <a:pt x="274" y="1658"/>
                  </a:lnTo>
                  <a:lnTo>
                    <a:pt x="276" y="1661"/>
                  </a:lnTo>
                  <a:lnTo>
                    <a:pt x="278" y="1662"/>
                  </a:lnTo>
                  <a:lnTo>
                    <a:pt x="283" y="1662"/>
                  </a:lnTo>
                  <a:lnTo>
                    <a:pt x="289" y="1661"/>
                  </a:lnTo>
                  <a:lnTo>
                    <a:pt x="294" y="1660"/>
                  </a:lnTo>
                  <a:lnTo>
                    <a:pt x="300" y="1656"/>
                  </a:lnTo>
                  <a:lnTo>
                    <a:pt x="307" y="1651"/>
                  </a:lnTo>
                  <a:lnTo>
                    <a:pt x="318" y="1645"/>
                  </a:lnTo>
                  <a:lnTo>
                    <a:pt x="330" y="1641"/>
                  </a:lnTo>
                  <a:lnTo>
                    <a:pt x="341" y="1637"/>
                  </a:lnTo>
                  <a:lnTo>
                    <a:pt x="353" y="1633"/>
                  </a:lnTo>
                  <a:lnTo>
                    <a:pt x="365" y="1631"/>
                  </a:lnTo>
                  <a:lnTo>
                    <a:pt x="375" y="1629"/>
                  </a:lnTo>
                  <a:lnTo>
                    <a:pt x="379" y="1627"/>
                  </a:lnTo>
                  <a:lnTo>
                    <a:pt x="383" y="1627"/>
                  </a:lnTo>
                  <a:lnTo>
                    <a:pt x="385" y="1629"/>
                  </a:lnTo>
                  <a:lnTo>
                    <a:pt x="387" y="1630"/>
                  </a:lnTo>
                  <a:lnTo>
                    <a:pt x="388" y="1636"/>
                  </a:lnTo>
                  <a:lnTo>
                    <a:pt x="387" y="1643"/>
                  </a:lnTo>
                  <a:lnTo>
                    <a:pt x="383" y="1652"/>
                  </a:lnTo>
                  <a:lnTo>
                    <a:pt x="379" y="1664"/>
                  </a:lnTo>
                  <a:lnTo>
                    <a:pt x="378" y="1670"/>
                  </a:lnTo>
                  <a:lnTo>
                    <a:pt x="377" y="1676"/>
                  </a:lnTo>
                  <a:lnTo>
                    <a:pt x="377" y="1682"/>
                  </a:lnTo>
                  <a:lnTo>
                    <a:pt x="378" y="1687"/>
                  </a:lnTo>
                  <a:lnTo>
                    <a:pt x="381" y="1692"/>
                  </a:lnTo>
                  <a:lnTo>
                    <a:pt x="382" y="1695"/>
                  </a:lnTo>
                  <a:lnTo>
                    <a:pt x="385" y="1698"/>
                  </a:lnTo>
                  <a:lnTo>
                    <a:pt x="389" y="1699"/>
                  </a:lnTo>
                  <a:lnTo>
                    <a:pt x="396" y="1701"/>
                  </a:lnTo>
                  <a:lnTo>
                    <a:pt x="401" y="1704"/>
                  </a:lnTo>
                  <a:lnTo>
                    <a:pt x="404" y="1708"/>
                  </a:lnTo>
                  <a:lnTo>
                    <a:pt x="407" y="1715"/>
                  </a:lnTo>
                  <a:lnTo>
                    <a:pt x="409" y="1725"/>
                  </a:lnTo>
                  <a:lnTo>
                    <a:pt x="410" y="1733"/>
                  </a:lnTo>
                  <a:lnTo>
                    <a:pt x="412" y="1738"/>
                  </a:lnTo>
                  <a:lnTo>
                    <a:pt x="414" y="1742"/>
                  </a:lnTo>
                  <a:lnTo>
                    <a:pt x="415" y="1744"/>
                  </a:lnTo>
                  <a:lnTo>
                    <a:pt x="419" y="1746"/>
                  </a:lnTo>
                  <a:lnTo>
                    <a:pt x="423" y="1750"/>
                  </a:lnTo>
                  <a:lnTo>
                    <a:pt x="428" y="1753"/>
                  </a:lnTo>
                  <a:lnTo>
                    <a:pt x="432" y="1761"/>
                  </a:lnTo>
                  <a:lnTo>
                    <a:pt x="434" y="1774"/>
                  </a:lnTo>
                  <a:lnTo>
                    <a:pt x="436" y="1782"/>
                  </a:lnTo>
                  <a:lnTo>
                    <a:pt x="438" y="1788"/>
                  </a:lnTo>
                  <a:lnTo>
                    <a:pt x="440" y="1794"/>
                  </a:lnTo>
                  <a:lnTo>
                    <a:pt x="444" y="1800"/>
                  </a:lnTo>
                  <a:lnTo>
                    <a:pt x="450" y="1808"/>
                  </a:lnTo>
                  <a:lnTo>
                    <a:pt x="458" y="1816"/>
                  </a:lnTo>
                  <a:lnTo>
                    <a:pt x="463" y="1821"/>
                  </a:lnTo>
                  <a:lnTo>
                    <a:pt x="466" y="1825"/>
                  </a:lnTo>
                  <a:lnTo>
                    <a:pt x="469" y="1830"/>
                  </a:lnTo>
                  <a:lnTo>
                    <a:pt x="470" y="1833"/>
                  </a:lnTo>
                  <a:lnTo>
                    <a:pt x="470" y="1838"/>
                  </a:lnTo>
                  <a:lnTo>
                    <a:pt x="469" y="1843"/>
                  </a:lnTo>
                  <a:lnTo>
                    <a:pt x="466" y="1846"/>
                  </a:lnTo>
                  <a:lnTo>
                    <a:pt x="461" y="1851"/>
                  </a:lnTo>
                  <a:lnTo>
                    <a:pt x="457" y="1856"/>
                  </a:lnTo>
                  <a:lnTo>
                    <a:pt x="453" y="1862"/>
                  </a:lnTo>
                  <a:lnTo>
                    <a:pt x="452" y="1868"/>
                  </a:lnTo>
                  <a:lnTo>
                    <a:pt x="451" y="1874"/>
                  </a:lnTo>
                  <a:lnTo>
                    <a:pt x="451" y="1879"/>
                  </a:lnTo>
                  <a:lnTo>
                    <a:pt x="452" y="1884"/>
                  </a:lnTo>
                  <a:lnTo>
                    <a:pt x="453" y="1890"/>
                  </a:lnTo>
                  <a:lnTo>
                    <a:pt x="456" y="1895"/>
                  </a:lnTo>
                  <a:lnTo>
                    <a:pt x="461" y="1903"/>
                  </a:lnTo>
                  <a:lnTo>
                    <a:pt x="465" y="1912"/>
                  </a:lnTo>
                  <a:lnTo>
                    <a:pt x="467" y="1922"/>
                  </a:lnTo>
                  <a:lnTo>
                    <a:pt x="469" y="1933"/>
                  </a:lnTo>
                  <a:lnTo>
                    <a:pt x="469" y="1939"/>
                  </a:lnTo>
                  <a:lnTo>
                    <a:pt x="470" y="1945"/>
                  </a:lnTo>
                  <a:lnTo>
                    <a:pt x="472" y="1951"/>
                  </a:lnTo>
                  <a:lnTo>
                    <a:pt x="475" y="1958"/>
                  </a:lnTo>
                  <a:lnTo>
                    <a:pt x="482" y="1971"/>
                  </a:lnTo>
                  <a:lnTo>
                    <a:pt x="492" y="1985"/>
                  </a:lnTo>
                  <a:lnTo>
                    <a:pt x="498" y="1992"/>
                  </a:lnTo>
                  <a:lnTo>
                    <a:pt x="502" y="2001"/>
                  </a:lnTo>
                  <a:lnTo>
                    <a:pt x="505" y="2009"/>
                  </a:lnTo>
                  <a:lnTo>
                    <a:pt x="508" y="2017"/>
                  </a:lnTo>
                  <a:lnTo>
                    <a:pt x="510" y="2024"/>
                  </a:lnTo>
                  <a:lnTo>
                    <a:pt x="513" y="2032"/>
                  </a:lnTo>
                  <a:lnTo>
                    <a:pt x="515" y="2039"/>
                  </a:lnTo>
                  <a:lnTo>
                    <a:pt x="519" y="2045"/>
                  </a:lnTo>
                  <a:lnTo>
                    <a:pt x="526" y="2051"/>
                  </a:lnTo>
                  <a:lnTo>
                    <a:pt x="534" y="2057"/>
                  </a:lnTo>
                  <a:lnTo>
                    <a:pt x="543" y="2060"/>
                  </a:lnTo>
                  <a:lnTo>
                    <a:pt x="555" y="2064"/>
                  </a:lnTo>
                  <a:lnTo>
                    <a:pt x="558" y="2063"/>
                  </a:lnTo>
                  <a:lnTo>
                    <a:pt x="560" y="2061"/>
                  </a:lnTo>
                  <a:lnTo>
                    <a:pt x="561" y="2060"/>
                  </a:lnTo>
                  <a:lnTo>
                    <a:pt x="562" y="2059"/>
                  </a:lnTo>
                  <a:lnTo>
                    <a:pt x="564" y="2057"/>
                  </a:lnTo>
                  <a:lnTo>
                    <a:pt x="564" y="2053"/>
                  </a:lnTo>
                  <a:lnTo>
                    <a:pt x="564" y="2047"/>
                  </a:lnTo>
                  <a:lnTo>
                    <a:pt x="561" y="2042"/>
                  </a:lnTo>
                  <a:lnTo>
                    <a:pt x="559" y="2040"/>
                  </a:lnTo>
                  <a:lnTo>
                    <a:pt x="555" y="2038"/>
                  </a:lnTo>
                  <a:lnTo>
                    <a:pt x="553" y="2034"/>
                  </a:lnTo>
                  <a:lnTo>
                    <a:pt x="551" y="2030"/>
                  </a:lnTo>
                  <a:lnTo>
                    <a:pt x="549" y="2026"/>
                  </a:lnTo>
                  <a:lnTo>
                    <a:pt x="552" y="2021"/>
                  </a:lnTo>
                  <a:lnTo>
                    <a:pt x="553" y="2020"/>
                  </a:lnTo>
                  <a:lnTo>
                    <a:pt x="555" y="2019"/>
                  </a:lnTo>
                  <a:lnTo>
                    <a:pt x="559" y="2017"/>
                  </a:lnTo>
                  <a:lnTo>
                    <a:pt x="561" y="2017"/>
                  </a:lnTo>
                  <a:lnTo>
                    <a:pt x="565" y="2019"/>
                  </a:lnTo>
                  <a:lnTo>
                    <a:pt x="568" y="2020"/>
                  </a:lnTo>
                  <a:lnTo>
                    <a:pt x="572" y="2021"/>
                  </a:lnTo>
                  <a:lnTo>
                    <a:pt x="574" y="2023"/>
                  </a:lnTo>
                  <a:lnTo>
                    <a:pt x="578" y="2027"/>
                  </a:lnTo>
                  <a:lnTo>
                    <a:pt x="584" y="2030"/>
                  </a:lnTo>
                  <a:lnTo>
                    <a:pt x="587" y="2033"/>
                  </a:lnTo>
                  <a:lnTo>
                    <a:pt x="592" y="2034"/>
                  </a:lnTo>
                  <a:lnTo>
                    <a:pt x="597" y="2034"/>
                  </a:lnTo>
                  <a:lnTo>
                    <a:pt x="602" y="2033"/>
                  </a:lnTo>
                  <a:lnTo>
                    <a:pt x="604" y="2032"/>
                  </a:lnTo>
                  <a:lnTo>
                    <a:pt x="606" y="2030"/>
                  </a:lnTo>
                  <a:lnTo>
                    <a:pt x="608" y="2028"/>
                  </a:lnTo>
                  <a:lnTo>
                    <a:pt x="608" y="2026"/>
                  </a:lnTo>
                  <a:lnTo>
                    <a:pt x="608" y="2021"/>
                  </a:lnTo>
                  <a:lnTo>
                    <a:pt x="608" y="2015"/>
                  </a:lnTo>
                  <a:lnTo>
                    <a:pt x="603" y="2004"/>
                  </a:lnTo>
                  <a:lnTo>
                    <a:pt x="599" y="1996"/>
                  </a:lnTo>
                  <a:lnTo>
                    <a:pt x="598" y="1994"/>
                  </a:lnTo>
                  <a:lnTo>
                    <a:pt x="598" y="1991"/>
                  </a:lnTo>
                  <a:lnTo>
                    <a:pt x="598" y="1988"/>
                  </a:lnTo>
                  <a:lnTo>
                    <a:pt x="601" y="1985"/>
                  </a:lnTo>
                  <a:lnTo>
                    <a:pt x="602" y="1983"/>
                  </a:lnTo>
                  <a:lnTo>
                    <a:pt x="605" y="1982"/>
                  </a:lnTo>
                  <a:lnTo>
                    <a:pt x="610" y="1982"/>
                  </a:lnTo>
                  <a:lnTo>
                    <a:pt x="616" y="1983"/>
                  </a:lnTo>
                  <a:lnTo>
                    <a:pt x="621" y="1985"/>
                  </a:lnTo>
                  <a:lnTo>
                    <a:pt x="626" y="1985"/>
                  </a:lnTo>
                  <a:lnTo>
                    <a:pt x="628" y="1984"/>
                  </a:lnTo>
                  <a:lnTo>
                    <a:pt x="630" y="1983"/>
                  </a:lnTo>
                  <a:lnTo>
                    <a:pt x="633" y="1980"/>
                  </a:lnTo>
                  <a:lnTo>
                    <a:pt x="635" y="1979"/>
                  </a:lnTo>
                  <a:lnTo>
                    <a:pt x="639" y="1978"/>
                  </a:lnTo>
                  <a:lnTo>
                    <a:pt x="643" y="1977"/>
                  </a:lnTo>
                  <a:lnTo>
                    <a:pt x="654" y="1977"/>
                  </a:lnTo>
                  <a:lnTo>
                    <a:pt x="665" y="1976"/>
                  </a:lnTo>
                  <a:lnTo>
                    <a:pt x="669" y="1975"/>
                  </a:lnTo>
                  <a:lnTo>
                    <a:pt x="674" y="1972"/>
                  </a:lnTo>
                  <a:lnTo>
                    <a:pt x="678" y="1970"/>
                  </a:lnTo>
                  <a:lnTo>
                    <a:pt x="681" y="1965"/>
                  </a:lnTo>
                  <a:lnTo>
                    <a:pt x="685" y="1957"/>
                  </a:lnTo>
                  <a:lnTo>
                    <a:pt x="689" y="1951"/>
                  </a:lnTo>
                  <a:lnTo>
                    <a:pt x="689" y="1947"/>
                  </a:lnTo>
                  <a:lnTo>
                    <a:pt x="689" y="1945"/>
                  </a:lnTo>
                  <a:lnTo>
                    <a:pt x="687" y="1942"/>
                  </a:lnTo>
                  <a:lnTo>
                    <a:pt x="686" y="1941"/>
                  </a:lnTo>
                  <a:lnTo>
                    <a:pt x="671" y="1933"/>
                  </a:lnTo>
                  <a:lnTo>
                    <a:pt x="653" y="1922"/>
                  </a:lnTo>
                  <a:lnTo>
                    <a:pt x="652" y="1920"/>
                  </a:lnTo>
                  <a:lnTo>
                    <a:pt x="650" y="1919"/>
                  </a:lnTo>
                  <a:lnTo>
                    <a:pt x="652" y="1916"/>
                  </a:lnTo>
                  <a:lnTo>
                    <a:pt x="653" y="1915"/>
                  </a:lnTo>
                  <a:lnTo>
                    <a:pt x="658" y="1914"/>
                  </a:lnTo>
                  <a:lnTo>
                    <a:pt x="667" y="1914"/>
                  </a:lnTo>
                  <a:lnTo>
                    <a:pt x="680" y="1916"/>
                  </a:lnTo>
                  <a:lnTo>
                    <a:pt x="697" y="1919"/>
                  </a:lnTo>
                  <a:lnTo>
                    <a:pt x="712" y="1922"/>
                  </a:lnTo>
                  <a:lnTo>
                    <a:pt x="723" y="1926"/>
                  </a:lnTo>
                  <a:lnTo>
                    <a:pt x="730" y="1931"/>
                  </a:lnTo>
                  <a:lnTo>
                    <a:pt x="736" y="1938"/>
                  </a:lnTo>
                  <a:lnTo>
                    <a:pt x="740" y="1946"/>
                  </a:lnTo>
                  <a:lnTo>
                    <a:pt x="742" y="1956"/>
                  </a:lnTo>
                  <a:lnTo>
                    <a:pt x="741" y="1964"/>
                  </a:lnTo>
                  <a:lnTo>
                    <a:pt x="737" y="1975"/>
                  </a:lnTo>
                  <a:lnTo>
                    <a:pt x="732" y="1985"/>
                  </a:lnTo>
                  <a:lnTo>
                    <a:pt x="728" y="1995"/>
                  </a:lnTo>
                  <a:lnTo>
                    <a:pt x="727" y="2000"/>
                  </a:lnTo>
                  <a:lnTo>
                    <a:pt x="728" y="2004"/>
                  </a:lnTo>
                  <a:lnTo>
                    <a:pt x="729" y="2008"/>
                  </a:lnTo>
                  <a:lnTo>
                    <a:pt x="730" y="2009"/>
                  </a:lnTo>
                  <a:lnTo>
                    <a:pt x="732" y="2010"/>
                  </a:lnTo>
                  <a:lnTo>
                    <a:pt x="736" y="2009"/>
                  </a:lnTo>
                  <a:lnTo>
                    <a:pt x="741" y="2007"/>
                  </a:lnTo>
                  <a:lnTo>
                    <a:pt x="746" y="2003"/>
                  </a:lnTo>
                  <a:lnTo>
                    <a:pt x="750" y="1998"/>
                  </a:lnTo>
                  <a:lnTo>
                    <a:pt x="755" y="1994"/>
                  </a:lnTo>
                  <a:lnTo>
                    <a:pt x="757" y="1988"/>
                  </a:lnTo>
                  <a:lnTo>
                    <a:pt x="760" y="1980"/>
                  </a:lnTo>
                  <a:lnTo>
                    <a:pt x="760" y="1973"/>
                  </a:lnTo>
                  <a:lnTo>
                    <a:pt x="760" y="1965"/>
                  </a:lnTo>
                  <a:lnTo>
                    <a:pt x="759" y="1957"/>
                  </a:lnTo>
                  <a:lnTo>
                    <a:pt x="756" y="1948"/>
                  </a:lnTo>
                  <a:lnTo>
                    <a:pt x="755" y="1940"/>
                  </a:lnTo>
                  <a:lnTo>
                    <a:pt x="753" y="1932"/>
                  </a:lnTo>
                  <a:lnTo>
                    <a:pt x="753" y="1925"/>
                  </a:lnTo>
                  <a:lnTo>
                    <a:pt x="753" y="1919"/>
                  </a:lnTo>
                  <a:lnTo>
                    <a:pt x="755" y="1908"/>
                  </a:lnTo>
                  <a:lnTo>
                    <a:pt x="756" y="1896"/>
                  </a:lnTo>
                  <a:lnTo>
                    <a:pt x="757" y="1884"/>
                  </a:lnTo>
                  <a:lnTo>
                    <a:pt x="760" y="1877"/>
                  </a:lnTo>
                  <a:lnTo>
                    <a:pt x="765" y="1875"/>
                  </a:lnTo>
                  <a:lnTo>
                    <a:pt x="775" y="1872"/>
                  </a:lnTo>
                  <a:lnTo>
                    <a:pt x="780" y="1871"/>
                  </a:lnTo>
                  <a:lnTo>
                    <a:pt x="785" y="1871"/>
                  </a:lnTo>
                  <a:lnTo>
                    <a:pt x="790" y="1872"/>
                  </a:lnTo>
                  <a:lnTo>
                    <a:pt x="791" y="1874"/>
                  </a:lnTo>
                  <a:lnTo>
                    <a:pt x="792" y="1876"/>
                  </a:lnTo>
                  <a:lnTo>
                    <a:pt x="792" y="1879"/>
                  </a:lnTo>
                  <a:lnTo>
                    <a:pt x="791" y="1884"/>
                  </a:lnTo>
                  <a:lnTo>
                    <a:pt x="788" y="1889"/>
                  </a:lnTo>
                  <a:lnTo>
                    <a:pt x="785" y="1896"/>
                  </a:lnTo>
                  <a:lnTo>
                    <a:pt x="780" y="1903"/>
                  </a:lnTo>
                  <a:lnTo>
                    <a:pt x="776" y="1912"/>
                  </a:lnTo>
                  <a:lnTo>
                    <a:pt x="775" y="1921"/>
                  </a:lnTo>
                  <a:lnTo>
                    <a:pt x="775" y="1923"/>
                  </a:lnTo>
                  <a:lnTo>
                    <a:pt x="778" y="1926"/>
                  </a:lnTo>
                  <a:lnTo>
                    <a:pt x="780" y="1928"/>
                  </a:lnTo>
                  <a:lnTo>
                    <a:pt x="782" y="1928"/>
                  </a:lnTo>
                  <a:lnTo>
                    <a:pt x="786" y="1928"/>
                  </a:lnTo>
                  <a:lnTo>
                    <a:pt x="790" y="1927"/>
                  </a:lnTo>
                  <a:lnTo>
                    <a:pt x="792" y="1923"/>
                  </a:lnTo>
                  <a:lnTo>
                    <a:pt x="794" y="1919"/>
                  </a:lnTo>
                  <a:lnTo>
                    <a:pt x="799" y="1908"/>
                  </a:lnTo>
                  <a:lnTo>
                    <a:pt x="806" y="1898"/>
                  </a:lnTo>
                  <a:lnTo>
                    <a:pt x="815" y="1890"/>
                  </a:lnTo>
                  <a:lnTo>
                    <a:pt x="823" y="1883"/>
                  </a:lnTo>
                  <a:lnTo>
                    <a:pt x="830" y="1877"/>
                  </a:lnTo>
                  <a:lnTo>
                    <a:pt x="836" y="1872"/>
                  </a:lnTo>
                  <a:lnTo>
                    <a:pt x="841" y="1868"/>
                  </a:lnTo>
                  <a:lnTo>
                    <a:pt x="842" y="1865"/>
                  </a:lnTo>
                  <a:lnTo>
                    <a:pt x="841" y="1849"/>
                  </a:lnTo>
                  <a:lnTo>
                    <a:pt x="841" y="1834"/>
                  </a:lnTo>
                  <a:lnTo>
                    <a:pt x="843" y="1822"/>
                  </a:lnTo>
                  <a:lnTo>
                    <a:pt x="845" y="1812"/>
                  </a:lnTo>
                  <a:lnTo>
                    <a:pt x="849" y="1805"/>
                  </a:lnTo>
                  <a:lnTo>
                    <a:pt x="854" y="1799"/>
                  </a:lnTo>
                  <a:lnTo>
                    <a:pt x="860" y="1794"/>
                  </a:lnTo>
                  <a:lnTo>
                    <a:pt x="867" y="1790"/>
                  </a:lnTo>
                  <a:lnTo>
                    <a:pt x="879" y="1789"/>
                  </a:lnTo>
                  <a:lnTo>
                    <a:pt x="892" y="1788"/>
                  </a:lnTo>
                  <a:lnTo>
                    <a:pt x="899" y="1787"/>
                  </a:lnTo>
                  <a:lnTo>
                    <a:pt x="907" y="1784"/>
                  </a:lnTo>
                  <a:lnTo>
                    <a:pt x="914" y="1781"/>
                  </a:lnTo>
                  <a:lnTo>
                    <a:pt x="921" y="1775"/>
                  </a:lnTo>
                  <a:lnTo>
                    <a:pt x="925" y="1771"/>
                  </a:lnTo>
                  <a:lnTo>
                    <a:pt x="927" y="1768"/>
                  </a:lnTo>
                  <a:lnTo>
                    <a:pt x="927" y="1763"/>
                  </a:lnTo>
                  <a:lnTo>
                    <a:pt x="927" y="1758"/>
                  </a:lnTo>
                  <a:lnTo>
                    <a:pt x="925" y="1748"/>
                  </a:lnTo>
                  <a:lnTo>
                    <a:pt x="920" y="1737"/>
                  </a:lnTo>
                  <a:lnTo>
                    <a:pt x="917" y="1734"/>
                  </a:lnTo>
                  <a:lnTo>
                    <a:pt x="910" y="1730"/>
                  </a:lnTo>
                  <a:lnTo>
                    <a:pt x="899" y="1725"/>
                  </a:lnTo>
                  <a:lnTo>
                    <a:pt x="886" y="1721"/>
                  </a:lnTo>
                  <a:lnTo>
                    <a:pt x="872" y="1718"/>
                  </a:lnTo>
                  <a:lnTo>
                    <a:pt x="856" y="1715"/>
                  </a:lnTo>
                  <a:lnTo>
                    <a:pt x="842" y="1714"/>
                  </a:lnTo>
                  <a:lnTo>
                    <a:pt x="829" y="1715"/>
                  </a:lnTo>
                  <a:lnTo>
                    <a:pt x="822" y="1717"/>
                  </a:lnTo>
                  <a:lnTo>
                    <a:pt x="816" y="1717"/>
                  </a:lnTo>
                  <a:lnTo>
                    <a:pt x="811" y="1715"/>
                  </a:lnTo>
                  <a:lnTo>
                    <a:pt x="807" y="1714"/>
                  </a:lnTo>
                  <a:lnTo>
                    <a:pt x="805" y="1712"/>
                  </a:lnTo>
                  <a:lnTo>
                    <a:pt x="804" y="1709"/>
                  </a:lnTo>
                  <a:lnTo>
                    <a:pt x="805" y="1706"/>
                  </a:lnTo>
                  <a:lnTo>
                    <a:pt x="806" y="1702"/>
                  </a:lnTo>
                  <a:lnTo>
                    <a:pt x="807" y="1698"/>
                  </a:lnTo>
                  <a:lnTo>
                    <a:pt x="810" y="1693"/>
                  </a:lnTo>
                  <a:lnTo>
                    <a:pt x="812" y="1689"/>
                  </a:lnTo>
                  <a:lnTo>
                    <a:pt x="816" y="1686"/>
                  </a:lnTo>
                  <a:lnTo>
                    <a:pt x="820" y="1683"/>
                  </a:lnTo>
                  <a:lnTo>
                    <a:pt x="828" y="1681"/>
                  </a:lnTo>
                  <a:lnTo>
                    <a:pt x="836" y="1680"/>
                  </a:lnTo>
                  <a:lnTo>
                    <a:pt x="847" y="1679"/>
                  </a:lnTo>
                  <a:lnTo>
                    <a:pt x="854" y="1679"/>
                  </a:lnTo>
                  <a:lnTo>
                    <a:pt x="858" y="1679"/>
                  </a:lnTo>
                  <a:lnTo>
                    <a:pt x="861" y="1680"/>
                  </a:lnTo>
                  <a:lnTo>
                    <a:pt x="864" y="1682"/>
                  </a:lnTo>
                  <a:lnTo>
                    <a:pt x="866" y="1682"/>
                  </a:lnTo>
                  <a:lnTo>
                    <a:pt x="868" y="1682"/>
                  </a:lnTo>
                  <a:lnTo>
                    <a:pt x="869" y="1681"/>
                  </a:lnTo>
                  <a:lnTo>
                    <a:pt x="872" y="1679"/>
                  </a:lnTo>
                  <a:lnTo>
                    <a:pt x="875" y="1674"/>
                  </a:lnTo>
                  <a:lnTo>
                    <a:pt x="878" y="1668"/>
                  </a:lnTo>
                  <a:lnTo>
                    <a:pt x="878" y="1661"/>
                  </a:lnTo>
                  <a:lnTo>
                    <a:pt x="876" y="1655"/>
                  </a:lnTo>
                  <a:lnTo>
                    <a:pt x="875" y="1652"/>
                  </a:lnTo>
                  <a:lnTo>
                    <a:pt x="872" y="1650"/>
                  </a:lnTo>
                  <a:lnTo>
                    <a:pt x="868" y="1649"/>
                  </a:lnTo>
                  <a:lnTo>
                    <a:pt x="864" y="1649"/>
                  </a:lnTo>
                  <a:lnTo>
                    <a:pt x="855" y="1648"/>
                  </a:lnTo>
                  <a:lnTo>
                    <a:pt x="845" y="1647"/>
                  </a:lnTo>
                  <a:lnTo>
                    <a:pt x="842" y="1647"/>
                  </a:lnTo>
                  <a:lnTo>
                    <a:pt x="837" y="1644"/>
                  </a:lnTo>
                  <a:lnTo>
                    <a:pt x="835" y="1643"/>
                  </a:lnTo>
                  <a:lnTo>
                    <a:pt x="832" y="1641"/>
                  </a:lnTo>
                  <a:lnTo>
                    <a:pt x="832" y="1637"/>
                  </a:lnTo>
                  <a:lnTo>
                    <a:pt x="835" y="1633"/>
                  </a:lnTo>
                  <a:lnTo>
                    <a:pt x="839" y="1630"/>
                  </a:lnTo>
                  <a:lnTo>
                    <a:pt x="845" y="1626"/>
                  </a:lnTo>
                  <a:lnTo>
                    <a:pt x="860" y="1620"/>
                  </a:lnTo>
                  <a:lnTo>
                    <a:pt x="873" y="1618"/>
                  </a:lnTo>
                  <a:lnTo>
                    <a:pt x="878" y="1618"/>
                  </a:lnTo>
                  <a:lnTo>
                    <a:pt x="882" y="1619"/>
                  </a:lnTo>
                  <a:lnTo>
                    <a:pt x="887" y="1620"/>
                  </a:lnTo>
                  <a:lnTo>
                    <a:pt x="891" y="1623"/>
                  </a:lnTo>
                  <a:lnTo>
                    <a:pt x="895" y="1625"/>
                  </a:lnTo>
                  <a:lnTo>
                    <a:pt x="898" y="1627"/>
                  </a:lnTo>
                  <a:lnTo>
                    <a:pt x="901" y="1631"/>
                  </a:lnTo>
                  <a:lnTo>
                    <a:pt x="904" y="1635"/>
                  </a:lnTo>
                  <a:lnTo>
                    <a:pt x="905" y="1638"/>
                  </a:lnTo>
                  <a:lnTo>
                    <a:pt x="905" y="1642"/>
                  </a:lnTo>
                  <a:lnTo>
                    <a:pt x="905" y="1647"/>
                  </a:lnTo>
                  <a:lnTo>
                    <a:pt x="905" y="1650"/>
                  </a:lnTo>
                  <a:lnTo>
                    <a:pt x="902" y="1657"/>
                  </a:lnTo>
                  <a:lnTo>
                    <a:pt x="899" y="1666"/>
                  </a:lnTo>
                  <a:lnTo>
                    <a:pt x="898" y="1669"/>
                  </a:lnTo>
                  <a:lnTo>
                    <a:pt x="898" y="1673"/>
                  </a:lnTo>
                  <a:lnTo>
                    <a:pt x="898" y="1676"/>
                  </a:lnTo>
                  <a:lnTo>
                    <a:pt x="898" y="1681"/>
                  </a:lnTo>
                  <a:lnTo>
                    <a:pt x="899" y="1685"/>
                  </a:lnTo>
                  <a:lnTo>
                    <a:pt x="901" y="1688"/>
                  </a:lnTo>
                  <a:lnTo>
                    <a:pt x="904" y="1692"/>
                  </a:lnTo>
                  <a:lnTo>
                    <a:pt x="907" y="1694"/>
                  </a:lnTo>
                  <a:lnTo>
                    <a:pt x="912" y="1695"/>
                  </a:lnTo>
                  <a:lnTo>
                    <a:pt x="917" y="1694"/>
                  </a:lnTo>
                  <a:lnTo>
                    <a:pt x="923" y="1692"/>
                  </a:lnTo>
                  <a:lnTo>
                    <a:pt x="929" y="1688"/>
                  </a:lnTo>
                  <a:lnTo>
                    <a:pt x="933" y="1683"/>
                  </a:lnTo>
                  <a:lnTo>
                    <a:pt x="938" y="1679"/>
                  </a:lnTo>
                  <a:lnTo>
                    <a:pt x="942" y="1675"/>
                  </a:lnTo>
                  <a:lnTo>
                    <a:pt x="944" y="1670"/>
                  </a:lnTo>
                  <a:lnTo>
                    <a:pt x="944" y="1664"/>
                  </a:lnTo>
                  <a:lnTo>
                    <a:pt x="943" y="1658"/>
                  </a:lnTo>
                  <a:lnTo>
                    <a:pt x="939" y="1654"/>
                  </a:lnTo>
                  <a:lnTo>
                    <a:pt x="933" y="1649"/>
                  </a:lnTo>
                  <a:lnTo>
                    <a:pt x="930" y="1647"/>
                  </a:lnTo>
                  <a:lnTo>
                    <a:pt x="926" y="1642"/>
                  </a:lnTo>
                  <a:lnTo>
                    <a:pt x="924" y="1637"/>
                  </a:lnTo>
                  <a:lnTo>
                    <a:pt x="921" y="1631"/>
                  </a:lnTo>
                  <a:lnTo>
                    <a:pt x="919" y="1625"/>
                  </a:lnTo>
                  <a:lnTo>
                    <a:pt x="918" y="1617"/>
                  </a:lnTo>
                  <a:lnTo>
                    <a:pt x="918" y="1608"/>
                  </a:lnTo>
                  <a:lnTo>
                    <a:pt x="919" y="1599"/>
                  </a:lnTo>
                  <a:lnTo>
                    <a:pt x="921" y="1591"/>
                  </a:lnTo>
                  <a:lnTo>
                    <a:pt x="924" y="1584"/>
                  </a:lnTo>
                  <a:lnTo>
                    <a:pt x="926" y="1580"/>
                  </a:lnTo>
                  <a:lnTo>
                    <a:pt x="929" y="1578"/>
                  </a:lnTo>
                  <a:lnTo>
                    <a:pt x="931" y="1578"/>
                  </a:lnTo>
                  <a:lnTo>
                    <a:pt x="932" y="1579"/>
                  </a:lnTo>
                  <a:lnTo>
                    <a:pt x="935" y="1581"/>
                  </a:lnTo>
                  <a:lnTo>
                    <a:pt x="936" y="1584"/>
                  </a:lnTo>
                  <a:lnTo>
                    <a:pt x="937" y="1594"/>
                  </a:lnTo>
                  <a:lnTo>
                    <a:pt x="937" y="1608"/>
                  </a:lnTo>
                  <a:lnTo>
                    <a:pt x="937" y="1623"/>
                  </a:lnTo>
                  <a:lnTo>
                    <a:pt x="938" y="1631"/>
                  </a:lnTo>
                  <a:lnTo>
                    <a:pt x="941" y="1635"/>
                  </a:lnTo>
                  <a:lnTo>
                    <a:pt x="943" y="1637"/>
                  </a:lnTo>
                  <a:lnTo>
                    <a:pt x="946" y="1638"/>
                  </a:lnTo>
                  <a:lnTo>
                    <a:pt x="949" y="1638"/>
                  </a:lnTo>
                  <a:lnTo>
                    <a:pt x="954" y="1639"/>
                  </a:lnTo>
                  <a:lnTo>
                    <a:pt x="961" y="1638"/>
                  </a:lnTo>
                  <a:lnTo>
                    <a:pt x="963" y="1638"/>
                  </a:lnTo>
                  <a:lnTo>
                    <a:pt x="967" y="1636"/>
                  </a:lnTo>
                  <a:lnTo>
                    <a:pt x="969" y="1633"/>
                  </a:lnTo>
                  <a:lnTo>
                    <a:pt x="971" y="1631"/>
                  </a:lnTo>
                  <a:lnTo>
                    <a:pt x="974" y="1626"/>
                  </a:lnTo>
                  <a:lnTo>
                    <a:pt x="977" y="1623"/>
                  </a:lnTo>
                  <a:lnTo>
                    <a:pt x="981" y="1619"/>
                  </a:lnTo>
                  <a:lnTo>
                    <a:pt x="986" y="1616"/>
                  </a:lnTo>
                  <a:lnTo>
                    <a:pt x="992" y="1612"/>
                  </a:lnTo>
                  <a:lnTo>
                    <a:pt x="996" y="1610"/>
                  </a:lnTo>
                  <a:lnTo>
                    <a:pt x="1004" y="1610"/>
                  </a:lnTo>
                  <a:lnTo>
                    <a:pt x="1009" y="1610"/>
                  </a:lnTo>
                  <a:lnTo>
                    <a:pt x="1015" y="1610"/>
                  </a:lnTo>
                  <a:lnTo>
                    <a:pt x="1020" y="1610"/>
                  </a:lnTo>
                  <a:lnTo>
                    <a:pt x="1024" y="1608"/>
                  </a:lnTo>
                  <a:lnTo>
                    <a:pt x="1026" y="1607"/>
                  </a:lnTo>
                  <a:lnTo>
                    <a:pt x="1027" y="1606"/>
                  </a:lnTo>
                  <a:lnTo>
                    <a:pt x="1028" y="1603"/>
                  </a:lnTo>
                  <a:lnTo>
                    <a:pt x="1028" y="1599"/>
                  </a:lnTo>
                  <a:lnTo>
                    <a:pt x="1027" y="1595"/>
                  </a:lnTo>
                  <a:lnTo>
                    <a:pt x="1027" y="1586"/>
                  </a:lnTo>
                  <a:lnTo>
                    <a:pt x="1027" y="1578"/>
                  </a:lnTo>
                  <a:lnTo>
                    <a:pt x="1028" y="1573"/>
                  </a:lnTo>
                  <a:lnTo>
                    <a:pt x="1028" y="1569"/>
                  </a:lnTo>
                  <a:lnTo>
                    <a:pt x="1030" y="1567"/>
                  </a:lnTo>
                  <a:lnTo>
                    <a:pt x="1032" y="1566"/>
                  </a:lnTo>
                  <a:lnTo>
                    <a:pt x="1033" y="1566"/>
                  </a:lnTo>
                  <a:lnTo>
                    <a:pt x="1034" y="1566"/>
                  </a:lnTo>
                  <a:lnTo>
                    <a:pt x="1036" y="1568"/>
                  </a:lnTo>
                  <a:lnTo>
                    <a:pt x="1037" y="1570"/>
                  </a:lnTo>
                  <a:lnTo>
                    <a:pt x="1038" y="1576"/>
                  </a:lnTo>
                  <a:lnTo>
                    <a:pt x="1039" y="1585"/>
                  </a:lnTo>
                  <a:lnTo>
                    <a:pt x="1039" y="1588"/>
                  </a:lnTo>
                  <a:lnTo>
                    <a:pt x="1040" y="1592"/>
                  </a:lnTo>
                  <a:lnTo>
                    <a:pt x="1042" y="1594"/>
                  </a:lnTo>
                  <a:lnTo>
                    <a:pt x="1044" y="1598"/>
                  </a:lnTo>
                  <a:lnTo>
                    <a:pt x="1048" y="1600"/>
                  </a:lnTo>
                  <a:lnTo>
                    <a:pt x="1051" y="1603"/>
                  </a:lnTo>
                  <a:lnTo>
                    <a:pt x="1056" y="1604"/>
                  </a:lnTo>
                  <a:lnTo>
                    <a:pt x="1062" y="1604"/>
                  </a:lnTo>
                  <a:lnTo>
                    <a:pt x="1074" y="1603"/>
                  </a:lnTo>
                  <a:lnTo>
                    <a:pt x="1083" y="1603"/>
                  </a:lnTo>
                  <a:lnTo>
                    <a:pt x="1087" y="1604"/>
                  </a:lnTo>
                  <a:lnTo>
                    <a:pt x="1089" y="1606"/>
                  </a:lnTo>
                  <a:lnTo>
                    <a:pt x="1090" y="1610"/>
                  </a:lnTo>
                  <a:lnTo>
                    <a:pt x="1090" y="1616"/>
                  </a:lnTo>
                  <a:lnTo>
                    <a:pt x="1089" y="1626"/>
                  </a:lnTo>
                  <a:lnTo>
                    <a:pt x="1090" y="1635"/>
                  </a:lnTo>
                  <a:lnTo>
                    <a:pt x="1091" y="1638"/>
                  </a:lnTo>
                  <a:lnTo>
                    <a:pt x="1093" y="1641"/>
                  </a:lnTo>
                  <a:lnTo>
                    <a:pt x="1095" y="1642"/>
                  </a:lnTo>
                  <a:lnTo>
                    <a:pt x="1097" y="1643"/>
                  </a:lnTo>
                  <a:lnTo>
                    <a:pt x="1101" y="1644"/>
                  </a:lnTo>
                  <a:lnTo>
                    <a:pt x="1103" y="1642"/>
                  </a:lnTo>
                  <a:lnTo>
                    <a:pt x="1106" y="1638"/>
                  </a:lnTo>
                  <a:lnTo>
                    <a:pt x="1108" y="1635"/>
                  </a:lnTo>
                  <a:lnTo>
                    <a:pt x="1113" y="1625"/>
                  </a:lnTo>
                  <a:lnTo>
                    <a:pt x="1118" y="1617"/>
                  </a:lnTo>
                  <a:lnTo>
                    <a:pt x="1122" y="1608"/>
                  </a:lnTo>
                  <a:lnTo>
                    <a:pt x="1126" y="1601"/>
                  </a:lnTo>
                  <a:lnTo>
                    <a:pt x="1127" y="1597"/>
                  </a:lnTo>
                  <a:lnTo>
                    <a:pt x="1127" y="1594"/>
                  </a:lnTo>
                  <a:lnTo>
                    <a:pt x="1126" y="1591"/>
                  </a:lnTo>
                  <a:lnTo>
                    <a:pt x="1124" y="1588"/>
                  </a:lnTo>
                  <a:lnTo>
                    <a:pt x="1119" y="1584"/>
                  </a:lnTo>
                  <a:lnTo>
                    <a:pt x="1114" y="1578"/>
                  </a:lnTo>
                  <a:lnTo>
                    <a:pt x="1112" y="1575"/>
                  </a:lnTo>
                  <a:lnTo>
                    <a:pt x="1111" y="1573"/>
                  </a:lnTo>
                  <a:lnTo>
                    <a:pt x="1111" y="1569"/>
                  </a:lnTo>
                  <a:lnTo>
                    <a:pt x="1112" y="1568"/>
                  </a:lnTo>
                  <a:lnTo>
                    <a:pt x="1124" y="1566"/>
                  </a:lnTo>
                  <a:lnTo>
                    <a:pt x="1137" y="1563"/>
                  </a:lnTo>
                  <a:lnTo>
                    <a:pt x="1146" y="1553"/>
                  </a:lnTo>
                  <a:lnTo>
                    <a:pt x="1157" y="1538"/>
                  </a:lnTo>
                  <a:lnTo>
                    <a:pt x="1159" y="1536"/>
                  </a:lnTo>
                  <a:lnTo>
                    <a:pt x="1160" y="1532"/>
                  </a:lnTo>
                  <a:lnTo>
                    <a:pt x="1162" y="1529"/>
                  </a:lnTo>
                  <a:lnTo>
                    <a:pt x="1162" y="1526"/>
                  </a:lnTo>
                  <a:lnTo>
                    <a:pt x="1160" y="1524"/>
                  </a:lnTo>
                  <a:lnTo>
                    <a:pt x="1159" y="1522"/>
                  </a:lnTo>
                  <a:lnTo>
                    <a:pt x="1156" y="1521"/>
                  </a:lnTo>
                  <a:lnTo>
                    <a:pt x="1152" y="1521"/>
                  </a:lnTo>
                  <a:lnTo>
                    <a:pt x="1143" y="1519"/>
                  </a:lnTo>
                  <a:lnTo>
                    <a:pt x="1130" y="1518"/>
                  </a:lnTo>
                  <a:lnTo>
                    <a:pt x="1119" y="1516"/>
                  </a:lnTo>
                  <a:lnTo>
                    <a:pt x="1112" y="1512"/>
                  </a:lnTo>
                  <a:lnTo>
                    <a:pt x="1108" y="1507"/>
                  </a:lnTo>
                  <a:lnTo>
                    <a:pt x="1106" y="1501"/>
                  </a:lnTo>
                  <a:lnTo>
                    <a:pt x="1106" y="1499"/>
                  </a:lnTo>
                  <a:lnTo>
                    <a:pt x="1107" y="1496"/>
                  </a:lnTo>
                  <a:lnTo>
                    <a:pt x="1108" y="1493"/>
                  </a:lnTo>
                  <a:lnTo>
                    <a:pt x="1111" y="1491"/>
                  </a:lnTo>
                  <a:lnTo>
                    <a:pt x="1115" y="1488"/>
                  </a:lnTo>
                  <a:lnTo>
                    <a:pt x="1120" y="1486"/>
                  </a:lnTo>
                  <a:lnTo>
                    <a:pt x="1125" y="1486"/>
                  </a:lnTo>
                  <a:lnTo>
                    <a:pt x="1130" y="1488"/>
                  </a:lnTo>
                  <a:lnTo>
                    <a:pt x="1137" y="1490"/>
                  </a:lnTo>
                  <a:lnTo>
                    <a:pt x="1149" y="1490"/>
                  </a:lnTo>
                  <a:lnTo>
                    <a:pt x="1162" y="1488"/>
                  </a:lnTo>
                  <a:lnTo>
                    <a:pt x="1174" y="1486"/>
                  </a:lnTo>
                  <a:lnTo>
                    <a:pt x="1183" y="1482"/>
                  </a:lnTo>
                  <a:lnTo>
                    <a:pt x="1191" y="1480"/>
                  </a:lnTo>
                  <a:lnTo>
                    <a:pt x="1200" y="1478"/>
                  </a:lnTo>
                  <a:lnTo>
                    <a:pt x="1213" y="1477"/>
                  </a:lnTo>
                  <a:lnTo>
                    <a:pt x="1225" y="1475"/>
                  </a:lnTo>
                  <a:lnTo>
                    <a:pt x="1232" y="1474"/>
                  </a:lnTo>
                  <a:lnTo>
                    <a:pt x="1233" y="1472"/>
                  </a:lnTo>
                  <a:lnTo>
                    <a:pt x="1232" y="1471"/>
                  </a:lnTo>
                  <a:lnTo>
                    <a:pt x="1231" y="1468"/>
                  </a:lnTo>
                  <a:lnTo>
                    <a:pt x="1227" y="1467"/>
                  </a:lnTo>
                  <a:lnTo>
                    <a:pt x="1219" y="1465"/>
                  </a:lnTo>
                  <a:lnTo>
                    <a:pt x="1209" y="1462"/>
                  </a:lnTo>
                  <a:lnTo>
                    <a:pt x="1206" y="1461"/>
                  </a:lnTo>
                  <a:lnTo>
                    <a:pt x="1201" y="1459"/>
                  </a:lnTo>
                  <a:lnTo>
                    <a:pt x="1197" y="1456"/>
                  </a:lnTo>
                  <a:lnTo>
                    <a:pt x="1194" y="1453"/>
                  </a:lnTo>
                  <a:lnTo>
                    <a:pt x="1193" y="1449"/>
                  </a:lnTo>
                  <a:lnTo>
                    <a:pt x="1193" y="1447"/>
                  </a:lnTo>
                  <a:lnTo>
                    <a:pt x="1195" y="1444"/>
                  </a:lnTo>
                  <a:lnTo>
                    <a:pt x="1198" y="1443"/>
                  </a:lnTo>
                  <a:lnTo>
                    <a:pt x="1209" y="1443"/>
                  </a:lnTo>
                  <a:lnTo>
                    <a:pt x="1219" y="1444"/>
                  </a:lnTo>
                  <a:lnTo>
                    <a:pt x="1228" y="1447"/>
                  </a:lnTo>
                  <a:lnTo>
                    <a:pt x="1235" y="1447"/>
                  </a:lnTo>
                  <a:lnTo>
                    <a:pt x="1239" y="1446"/>
                  </a:lnTo>
                  <a:lnTo>
                    <a:pt x="1240" y="1444"/>
                  </a:lnTo>
                  <a:lnTo>
                    <a:pt x="1241" y="1443"/>
                  </a:lnTo>
                  <a:lnTo>
                    <a:pt x="1242" y="1441"/>
                  </a:lnTo>
                  <a:lnTo>
                    <a:pt x="1239" y="1430"/>
                  </a:lnTo>
                  <a:lnTo>
                    <a:pt x="1237" y="1414"/>
                  </a:lnTo>
                  <a:lnTo>
                    <a:pt x="1235" y="1406"/>
                  </a:lnTo>
                  <a:lnTo>
                    <a:pt x="1234" y="1403"/>
                  </a:lnTo>
                  <a:lnTo>
                    <a:pt x="1232" y="1402"/>
                  </a:lnTo>
                  <a:lnTo>
                    <a:pt x="1231" y="1403"/>
                  </a:lnTo>
                  <a:lnTo>
                    <a:pt x="1228" y="1405"/>
                  </a:lnTo>
                  <a:lnTo>
                    <a:pt x="1226" y="1408"/>
                  </a:lnTo>
                  <a:lnTo>
                    <a:pt x="1222" y="1411"/>
                  </a:lnTo>
                  <a:lnTo>
                    <a:pt x="1219" y="1414"/>
                  </a:lnTo>
                  <a:lnTo>
                    <a:pt x="1215" y="1416"/>
                  </a:lnTo>
                  <a:lnTo>
                    <a:pt x="1212" y="1417"/>
                  </a:lnTo>
                  <a:lnTo>
                    <a:pt x="1208" y="1417"/>
                  </a:lnTo>
                  <a:lnTo>
                    <a:pt x="1204" y="1417"/>
                  </a:lnTo>
                  <a:lnTo>
                    <a:pt x="1201" y="1416"/>
                  </a:lnTo>
                  <a:lnTo>
                    <a:pt x="1200" y="1414"/>
                  </a:lnTo>
                  <a:lnTo>
                    <a:pt x="1195" y="1408"/>
                  </a:lnTo>
                  <a:lnTo>
                    <a:pt x="1190" y="1402"/>
                  </a:lnTo>
                  <a:lnTo>
                    <a:pt x="1185" y="1396"/>
                  </a:lnTo>
                  <a:lnTo>
                    <a:pt x="1181" y="1392"/>
                  </a:lnTo>
                  <a:lnTo>
                    <a:pt x="1179" y="1390"/>
                  </a:lnTo>
                  <a:lnTo>
                    <a:pt x="1178" y="1389"/>
                  </a:lnTo>
                  <a:lnTo>
                    <a:pt x="1177" y="1387"/>
                  </a:lnTo>
                  <a:lnTo>
                    <a:pt x="1177" y="1385"/>
                  </a:lnTo>
                  <a:lnTo>
                    <a:pt x="1178" y="1384"/>
                  </a:lnTo>
                  <a:lnTo>
                    <a:pt x="1181" y="1384"/>
                  </a:lnTo>
                  <a:lnTo>
                    <a:pt x="1184" y="1383"/>
                  </a:lnTo>
                  <a:lnTo>
                    <a:pt x="1188" y="1384"/>
                  </a:lnTo>
                  <a:lnTo>
                    <a:pt x="1198" y="1386"/>
                  </a:lnTo>
                  <a:lnTo>
                    <a:pt x="1207" y="1386"/>
                  </a:lnTo>
                  <a:lnTo>
                    <a:pt x="1210" y="1386"/>
                  </a:lnTo>
                  <a:lnTo>
                    <a:pt x="1214" y="1385"/>
                  </a:lnTo>
                  <a:lnTo>
                    <a:pt x="1215" y="1383"/>
                  </a:lnTo>
                  <a:lnTo>
                    <a:pt x="1216" y="1379"/>
                  </a:lnTo>
                  <a:lnTo>
                    <a:pt x="1215" y="1374"/>
                  </a:lnTo>
                  <a:lnTo>
                    <a:pt x="1214" y="1368"/>
                  </a:lnTo>
                  <a:lnTo>
                    <a:pt x="1213" y="1364"/>
                  </a:lnTo>
                  <a:lnTo>
                    <a:pt x="1210" y="1359"/>
                  </a:lnTo>
                  <a:lnTo>
                    <a:pt x="1206" y="1352"/>
                  </a:lnTo>
                  <a:lnTo>
                    <a:pt x="1200" y="1343"/>
                  </a:lnTo>
                  <a:lnTo>
                    <a:pt x="1194" y="1337"/>
                  </a:lnTo>
                  <a:lnTo>
                    <a:pt x="1189" y="1333"/>
                  </a:lnTo>
                  <a:lnTo>
                    <a:pt x="1185" y="1328"/>
                  </a:lnTo>
                  <a:lnTo>
                    <a:pt x="1184" y="1323"/>
                  </a:lnTo>
                  <a:lnTo>
                    <a:pt x="1187" y="1318"/>
                  </a:lnTo>
                  <a:lnTo>
                    <a:pt x="1189" y="1313"/>
                  </a:lnTo>
                  <a:lnTo>
                    <a:pt x="1193" y="1309"/>
                  </a:lnTo>
                  <a:lnTo>
                    <a:pt x="1197" y="1305"/>
                  </a:lnTo>
                  <a:lnTo>
                    <a:pt x="1202" y="1303"/>
                  </a:lnTo>
                  <a:lnTo>
                    <a:pt x="1207" y="1302"/>
                  </a:lnTo>
                  <a:lnTo>
                    <a:pt x="1212" y="1302"/>
                  </a:lnTo>
                  <a:lnTo>
                    <a:pt x="1215" y="1304"/>
                  </a:lnTo>
                  <a:lnTo>
                    <a:pt x="1219" y="1308"/>
                  </a:lnTo>
                  <a:lnTo>
                    <a:pt x="1221" y="1314"/>
                  </a:lnTo>
                  <a:lnTo>
                    <a:pt x="1225" y="1320"/>
                  </a:lnTo>
                  <a:lnTo>
                    <a:pt x="1227" y="1327"/>
                  </a:lnTo>
                  <a:lnTo>
                    <a:pt x="1232" y="1341"/>
                  </a:lnTo>
                  <a:lnTo>
                    <a:pt x="1237" y="1354"/>
                  </a:lnTo>
                  <a:lnTo>
                    <a:pt x="1241" y="1362"/>
                  </a:lnTo>
                  <a:lnTo>
                    <a:pt x="1245" y="1368"/>
                  </a:lnTo>
                  <a:lnTo>
                    <a:pt x="1250" y="1371"/>
                  </a:lnTo>
                  <a:lnTo>
                    <a:pt x="1252" y="1372"/>
                  </a:lnTo>
                  <a:lnTo>
                    <a:pt x="1259" y="1371"/>
                  </a:lnTo>
                  <a:lnTo>
                    <a:pt x="1265" y="1370"/>
                  </a:lnTo>
                  <a:lnTo>
                    <a:pt x="1270" y="1367"/>
                  </a:lnTo>
                  <a:lnTo>
                    <a:pt x="1273" y="1365"/>
                  </a:lnTo>
                  <a:lnTo>
                    <a:pt x="1281" y="1359"/>
                  </a:lnTo>
                  <a:lnTo>
                    <a:pt x="1286" y="1352"/>
                  </a:lnTo>
                  <a:lnTo>
                    <a:pt x="1290" y="1347"/>
                  </a:lnTo>
                  <a:lnTo>
                    <a:pt x="1295" y="1342"/>
                  </a:lnTo>
                  <a:lnTo>
                    <a:pt x="1301" y="1339"/>
                  </a:lnTo>
                  <a:lnTo>
                    <a:pt x="1310" y="1334"/>
                  </a:lnTo>
                  <a:lnTo>
                    <a:pt x="1323" y="1329"/>
                  </a:lnTo>
                  <a:lnTo>
                    <a:pt x="1335" y="1327"/>
                  </a:lnTo>
                  <a:lnTo>
                    <a:pt x="1346" y="1326"/>
                  </a:lnTo>
                  <a:lnTo>
                    <a:pt x="1357" y="1324"/>
                  </a:lnTo>
                  <a:lnTo>
                    <a:pt x="1367" y="1326"/>
                  </a:lnTo>
                  <a:lnTo>
                    <a:pt x="1376" y="1327"/>
                  </a:lnTo>
                  <a:lnTo>
                    <a:pt x="1385" y="1328"/>
                  </a:lnTo>
                  <a:lnTo>
                    <a:pt x="1393" y="1330"/>
                  </a:lnTo>
                  <a:lnTo>
                    <a:pt x="1411" y="1335"/>
                  </a:lnTo>
                  <a:lnTo>
                    <a:pt x="1427" y="1336"/>
                  </a:lnTo>
                  <a:lnTo>
                    <a:pt x="1433" y="1336"/>
                  </a:lnTo>
                  <a:lnTo>
                    <a:pt x="1437" y="1335"/>
                  </a:lnTo>
                  <a:lnTo>
                    <a:pt x="1441" y="1333"/>
                  </a:lnTo>
                  <a:lnTo>
                    <a:pt x="1445" y="1330"/>
                  </a:lnTo>
                  <a:lnTo>
                    <a:pt x="1446" y="1327"/>
                  </a:lnTo>
                  <a:lnTo>
                    <a:pt x="1446" y="1322"/>
                  </a:lnTo>
                  <a:lnTo>
                    <a:pt x="1443" y="1318"/>
                  </a:lnTo>
                  <a:lnTo>
                    <a:pt x="1440" y="1315"/>
                  </a:lnTo>
                  <a:lnTo>
                    <a:pt x="1435" y="1310"/>
                  </a:lnTo>
                  <a:lnTo>
                    <a:pt x="1428" y="1307"/>
                  </a:lnTo>
                  <a:lnTo>
                    <a:pt x="1421" y="1303"/>
                  </a:lnTo>
                  <a:lnTo>
                    <a:pt x="1411" y="1299"/>
                  </a:lnTo>
                  <a:lnTo>
                    <a:pt x="1370" y="1285"/>
                  </a:lnTo>
                  <a:lnTo>
                    <a:pt x="1326" y="1272"/>
                  </a:lnTo>
                  <a:lnTo>
                    <a:pt x="1305" y="1265"/>
                  </a:lnTo>
                  <a:lnTo>
                    <a:pt x="1291" y="1259"/>
                  </a:lnTo>
                  <a:lnTo>
                    <a:pt x="1281" y="1253"/>
                  </a:lnTo>
                  <a:lnTo>
                    <a:pt x="1272" y="1248"/>
                  </a:lnTo>
                  <a:lnTo>
                    <a:pt x="1270" y="1242"/>
                  </a:lnTo>
                  <a:lnTo>
                    <a:pt x="1270" y="1236"/>
                  </a:lnTo>
                  <a:lnTo>
                    <a:pt x="1270" y="1232"/>
                  </a:lnTo>
                  <a:lnTo>
                    <a:pt x="1272" y="1228"/>
                  </a:lnTo>
                  <a:lnTo>
                    <a:pt x="1275" y="1225"/>
                  </a:lnTo>
                  <a:lnTo>
                    <a:pt x="1278" y="1222"/>
                  </a:lnTo>
                  <a:lnTo>
                    <a:pt x="1288" y="1219"/>
                  </a:lnTo>
                  <a:lnTo>
                    <a:pt x="1296" y="1216"/>
                  </a:lnTo>
                  <a:lnTo>
                    <a:pt x="1303" y="1215"/>
                  </a:lnTo>
                  <a:lnTo>
                    <a:pt x="1310" y="1210"/>
                  </a:lnTo>
                  <a:lnTo>
                    <a:pt x="1314" y="1207"/>
                  </a:lnTo>
                  <a:lnTo>
                    <a:pt x="1317" y="1203"/>
                  </a:lnTo>
                  <a:lnTo>
                    <a:pt x="1320" y="1198"/>
                  </a:lnTo>
                  <a:lnTo>
                    <a:pt x="1322" y="1192"/>
                  </a:lnTo>
                  <a:lnTo>
                    <a:pt x="1322" y="1182"/>
                  </a:lnTo>
                  <a:lnTo>
                    <a:pt x="1321" y="1170"/>
                  </a:lnTo>
                  <a:lnTo>
                    <a:pt x="1321" y="1164"/>
                  </a:lnTo>
                  <a:lnTo>
                    <a:pt x="1322" y="1159"/>
                  </a:lnTo>
                  <a:lnTo>
                    <a:pt x="1326" y="1154"/>
                  </a:lnTo>
                  <a:lnTo>
                    <a:pt x="1329" y="1151"/>
                  </a:lnTo>
                  <a:lnTo>
                    <a:pt x="1334" y="1148"/>
                  </a:lnTo>
                  <a:lnTo>
                    <a:pt x="1339" y="1148"/>
                  </a:lnTo>
                  <a:lnTo>
                    <a:pt x="1342" y="1148"/>
                  </a:lnTo>
                  <a:lnTo>
                    <a:pt x="1347" y="1151"/>
                  </a:lnTo>
                  <a:lnTo>
                    <a:pt x="1354" y="1156"/>
                  </a:lnTo>
                  <a:lnTo>
                    <a:pt x="1361" y="1164"/>
                  </a:lnTo>
                  <a:lnTo>
                    <a:pt x="1366" y="1173"/>
                  </a:lnTo>
                  <a:lnTo>
                    <a:pt x="1371" y="1183"/>
                  </a:lnTo>
                  <a:lnTo>
                    <a:pt x="1373" y="1192"/>
                  </a:lnTo>
                  <a:lnTo>
                    <a:pt x="1373" y="1200"/>
                  </a:lnTo>
                  <a:lnTo>
                    <a:pt x="1373" y="1203"/>
                  </a:lnTo>
                  <a:lnTo>
                    <a:pt x="1376" y="1206"/>
                  </a:lnTo>
                  <a:lnTo>
                    <a:pt x="1378" y="1206"/>
                  </a:lnTo>
                  <a:lnTo>
                    <a:pt x="1382" y="1206"/>
                  </a:lnTo>
                  <a:lnTo>
                    <a:pt x="1391" y="1204"/>
                  </a:lnTo>
                  <a:lnTo>
                    <a:pt x="1403" y="1203"/>
                  </a:lnTo>
                  <a:lnTo>
                    <a:pt x="1407" y="1203"/>
                  </a:lnTo>
                  <a:lnTo>
                    <a:pt x="1409" y="1204"/>
                  </a:lnTo>
                  <a:lnTo>
                    <a:pt x="1410" y="1206"/>
                  </a:lnTo>
                  <a:lnTo>
                    <a:pt x="1412" y="1208"/>
                  </a:lnTo>
                  <a:lnTo>
                    <a:pt x="1415" y="1214"/>
                  </a:lnTo>
                  <a:lnTo>
                    <a:pt x="1416" y="1221"/>
                  </a:lnTo>
                  <a:lnTo>
                    <a:pt x="1417" y="1229"/>
                  </a:lnTo>
                  <a:lnTo>
                    <a:pt x="1418" y="1236"/>
                  </a:lnTo>
                  <a:lnTo>
                    <a:pt x="1421" y="1241"/>
                  </a:lnTo>
                  <a:lnTo>
                    <a:pt x="1423" y="1246"/>
                  </a:lnTo>
                  <a:lnTo>
                    <a:pt x="1426" y="1246"/>
                  </a:lnTo>
                  <a:lnTo>
                    <a:pt x="1428" y="1247"/>
                  </a:lnTo>
                  <a:lnTo>
                    <a:pt x="1433" y="1246"/>
                  </a:lnTo>
                  <a:lnTo>
                    <a:pt x="1436" y="1245"/>
                  </a:lnTo>
                  <a:lnTo>
                    <a:pt x="1447" y="1242"/>
                  </a:lnTo>
                  <a:lnTo>
                    <a:pt x="1456" y="1236"/>
                  </a:lnTo>
                  <a:lnTo>
                    <a:pt x="1466" y="1230"/>
                  </a:lnTo>
                  <a:lnTo>
                    <a:pt x="1472" y="1222"/>
                  </a:lnTo>
                  <a:lnTo>
                    <a:pt x="1474" y="1219"/>
                  </a:lnTo>
                  <a:lnTo>
                    <a:pt x="1474" y="1215"/>
                  </a:lnTo>
                  <a:lnTo>
                    <a:pt x="1474" y="1211"/>
                  </a:lnTo>
                  <a:lnTo>
                    <a:pt x="1472" y="1208"/>
                  </a:lnTo>
                  <a:lnTo>
                    <a:pt x="1466" y="1201"/>
                  </a:lnTo>
                  <a:lnTo>
                    <a:pt x="1459" y="1191"/>
                  </a:lnTo>
                  <a:lnTo>
                    <a:pt x="1454" y="1188"/>
                  </a:lnTo>
                  <a:lnTo>
                    <a:pt x="1449" y="1185"/>
                  </a:lnTo>
                  <a:lnTo>
                    <a:pt x="1446" y="1183"/>
                  </a:lnTo>
                  <a:lnTo>
                    <a:pt x="1441" y="1182"/>
                  </a:lnTo>
                  <a:lnTo>
                    <a:pt x="1437" y="1182"/>
                  </a:lnTo>
                  <a:lnTo>
                    <a:pt x="1435" y="1181"/>
                  </a:lnTo>
                  <a:lnTo>
                    <a:pt x="1434" y="1177"/>
                  </a:lnTo>
                  <a:lnTo>
                    <a:pt x="1433" y="1173"/>
                  </a:lnTo>
                  <a:lnTo>
                    <a:pt x="1433" y="1163"/>
                  </a:lnTo>
                  <a:lnTo>
                    <a:pt x="1433" y="1152"/>
                  </a:lnTo>
                  <a:lnTo>
                    <a:pt x="1433" y="1150"/>
                  </a:lnTo>
                  <a:lnTo>
                    <a:pt x="1431" y="1147"/>
                  </a:lnTo>
                  <a:lnTo>
                    <a:pt x="1430" y="1145"/>
                  </a:lnTo>
                  <a:lnTo>
                    <a:pt x="1428" y="1144"/>
                  </a:lnTo>
                  <a:lnTo>
                    <a:pt x="1423" y="1141"/>
                  </a:lnTo>
                  <a:lnTo>
                    <a:pt x="1417" y="1140"/>
                  </a:lnTo>
                  <a:lnTo>
                    <a:pt x="1403" y="1138"/>
                  </a:lnTo>
                  <a:lnTo>
                    <a:pt x="1393" y="1135"/>
                  </a:lnTo>
                  <a:lnTo>
                    <a:pt x="1391" y="1134"/>
                  </a:lnTo>
                  <a:lnTo>
                    <a:pt x="1389" y="1131"/>
                  </a:lnTo>
                  <a:lnTo>
                    <a:pt x="1387" y="1128"/>
                  </a:lnTo>
                  <a:lnTo>
                    <a:pt x="1386" y="1125"/>
                  </a:lnTo>
                  <a:lnTo>
                    <a:pt x="1387" y="1121"/>
                  </a:lnTo>
                  <a:lnTo>
                    <a:pt x="1389" y="1118"/>
                  </a:lnTo>
                  <a:lnTo>
                    <a:pt x="1391" y="1114"/>
                  </a:lnTo>
                  <a:lnTo>
                    <a:pt x="1393" y="1110"/>
                  </a:lnTo>
                  <a:lnTo>
                    <a:pt x="1398" y="1108"/>
                  </a:lnTo>
                  <a:lnTo>
                    <a:pt x="1403" y="1106"/>
                  </a:lnTo>
                  <a:lnTo>
                    <a:pt x="1408" y="1103"/>
                  </a:lnTo>
                  <a:lnTo>
                    <a:pt x="1414" y="1103"/>
                  </a:lnTo>
                  <a:lnTo>
                    <a:pt x="1424" y="1102"/>
                  </a:lnTo>
                  <a:lnTo>
                    <a:pt x="1436" y="1102"/>
                  </a:lnTo>
                  <a:lnTo>
                    <a:pt x="1441" y="1102"/>
                  </a:lnTo>
                  <a:lnTo>
                    <a:pt x="1445" y="1100"/>
                  </a:lnTo>
                  <a:lnTo>
                    <a:pt x="1447" y="1095"/>
                  </a:lnTo>
                  <a:lnTo>
                    <a:pt x="1448" y="1090"/>
                  </a:lnTo>
                  <a:lnTo>
                    <a:pt x="1450" y="1078"/>
                  </a:lnTo>
                  <a:lnTo>
                    <a:pt x="1450" y="1063"/>
                  </a:lnTo>
                  <a:lnTo>
                    <a:pt x="1448" y="1033"/>
                  </a:lnTo>
                  <a:lnTo>
                    <a:pt x="1448" y="1012"/>
                  </a:lnTo>
                  <a:lnTo>
                    <a:pt x="1450" y="1006"/>
                  </a:lnTo>
                  <a:lnTo>
                    <a:pt x="1454" y="1000"/>
                  </a:lnTo>
                  <a:lnTo>
                    <a:pt x="1459" y="996"/>
                  </a:lnTo>
                  <a:lnTo>
                    <a:pt x="1465" y="993"/>
                  </a:lnTo>
                  <a:lnTo>
                    <a:pt x="1470" y="990"/>
                  </a:lnTo>
                  <a:lnTo>
                    <a:pt x="1474" y="987"/>
                  </a:lnTo>
                  <a:lnTo>
                    <a:pt x="1478" y="983"/>
                  </a:lnTo>
                  <a:lnTo>
                    <a:pt x="1479" y="980"/>
                  </a:lnTo>
                  <a:lnTo>
                    <a:pt x="1480" y="974"/>
                  </a:lnTo>
                  <a:lnTo>
                    <a:pt x="1479" y="969"/>
                  </a:lnTo>
                  <a:lnTo>
                    <a:pt x="1478" y="963"/>
                  </a:lnTo>
                  <a:lnTo>
                    <a:pt x="1477" y="958"/>
                  </a:lnTo>
                  <a:lnTo>
                    <a:pt x="1473" y="950"/>
                  </a:lnTo>
                  <a:lnTo>
                    <a:pt x="1470" y="945"/>
                  </a:lnTo>
                  <a:lnTo>
                    <a:pt x="1460" y="944"/>
                  </a:lnTo>
                  <a:lnTo>
                    <a:pt x="1441" y="944"/>
                  </a:lnTo>
                  <a:lnTo>
                    <a:pt x="1421" y="945"/>
                  </a:lnTo>
                  <a:lnTo>
                    <a:pt x="1408" y="946"/>
                  </a:lnTo>
                  <a:lnTo>
                    <a:pt x="1402" y="946"/>
                  </a:lnTo>
                  <a:lnTo>
                    <a:pt x="1398" y="944"/>
                  </a:lnTo>
                  <a:lnTo>
                    <a:pt x="1397" y="942"/>
                  </a:lnTo>
                  <a:lnTo>
                    <a:pt x="1397" y="937"/>
                  </a:lnTo>
                  <a:lnTo>
                    <a:pt x="1398" y="932"/>
                  </a:lnTo>
                  <a:lnTo>
                    <a:pt x="1401" y="927"/>
                  </a:lnTo>
                  <a:lnTo>
                    <a:pt x="1404" y="921"/>
                  </a:lnTo>
                  <a:lnTo>
                    <a:pt x="1408" y="917"/>
                  </a:lnTo>
                  <a:lnTo>
                    <a:pt x="1418" y="906"/>
                  </a:lnTo>
                  <a:lnTo>
                    <a:pt x="1430" y="891"/>
                  </a:lnTo>
                  <a:lnTo>
                    <a:pt x="1441" y="876"/>
                  </a:lnTo>
                  <a:lnTo>
                    <a:pt x="1447" y="866"/>
                  </a:lnTo>
                  <a:lnTo>
                    <a:pt x="1448" y="862"/>
                  </a:lnTo>
                  <a:lnTo>
                    <a:pt x="1450" y="860"/>
                  </a:lnTo>
                  <a:lnTo>
                    <a:pt x="1454" y="857"/>
                  </a:lnTo>
                  <a:lnTo>
                    <a:pt x="1459" y="855"/>
                  </a:lnTo>
                  <a:lnTo>
                    <a:pt x="1467" y="851"/>
                  </a:lnTo>
                  <a:lnTo>
                    <a:pt x="1477" y="847"/>
                  </a:lnTo>
                  <a:lnTo>
                    <a:pt x="1489" y="838"/>
                  </a:lnTo>
                  <a:lnTo>
                    <a:pt x="1496" y="834"/>
                  </a:lnTo>
                  <a:lnTo>
                    <a:pt x="1502" y="829"/>
                  </a:lnTo>
                  <a:lnTo>
                    <a:pt x="1509" y="823"/>
                  </a:lnTo>
                  <a:lnTo>
                    <a:pt x="1517" y="816"/>
                  </a:lnTo>
                  <a:lnTo>
                    <a:pt x="1525" y="811"/>
                  </a:lnTo>
                  <a:lnTo>
                    <a:pt x="1535" y="806"/>
                  </a:lnTo>
                  <a:lnTo>
                    <a:pt x="1543" y="803"/>
                  </a:lnTo>
                  <a:lnTo>
                    <a:pt x="1547" y="801"/>
                  </a:lnTo>
                  <a:lnTo>
                    <a:pt x="1549" y="799"/>
                  </a:lnTo>
                  <a:lnTo>
                    <a:pt x="1550" y="797"/>
                  </a:lnTo>
                  <a:lnTo>
                    <a:pt x="1552" y="794"/>
                  </a:lnTo>
                  <a:lnTo>
                    <a:pt x="1552" y="793"/>
                  </a:lnTo>
                  <a:lnTo>
                    <a:pt x="1550" y="792"/>
                  </a:lnTo>
                  <a:lnTo>
                    <a:pt x="1548" y="792"/>
                  </a:lnTo>
                  <a:lnTo>
                    <a:pt x="1546" y="792"/>
                  </a:lnTo>
                  <a:lnTo>
                    <a:pt x="1538" y="794"/>
                  </a:lnTo>
                  <a:lnTo>
                    <a:pt x="1531" y="795"/>
                  </a:lnTo>
                  <a:lnTo>
                    <a:pt x="1528" y="794"/>
                  </a:lnTo>
                  <a:lnTo>
                    <a:pt x="1524" y="793"/>
                  </a:lnTo>
                  <a:lnTo>
                    <a:pt x="1521" y="792"/>
                  </a:lnTo>
                  <a:lnTo>
                    <a:pt x="1518" y="788"/>
                  </a:lnTo>
                  <a:lnTo>
                    <a:pt x="1513" y="781"/>
                  </a:lnTo>
                  <a:lnTo>
                    <a:pt x="1512" y="775"/>
                  </a:lnTo>
                  <a:lnTo>
                    <a:pt x="1511" y="774"/>
                  </a:lnTo>
                  <a:lnTo>
                    <a:pt x="1510" y="772"/>
                  </a:lnTo>
                  <a:lnTo>
                    <a:pt x="1508" y="771"/>
                  </a:lnTo>
                  <a:lnTo>
                    <a:pt x="1505" y="771"/>
                  </a:lnTo>
                  <a:lnTo>
                    <a:pt x="1502" y="772"/>
                  </a:lnTo>
                  <a:lnTo>
                    <a:pt x="1498" y="773"/>
                  </a:lnTo>
                  <a:lnTo>
                    <a:pt x="1493" y="776"/>
                  </a:lnTo>
                  <a:lnTo>
                    <a:pt x="1490" y="779"/>
                  </a:lnTo>
                  <a:lnTo>
                    <a:pt x="1481" y="787"/>
                  </a:lnTo>
                  <a:lnTo>
                    <a:pt x="1475" y="795"/>
                  </a:lnTo>
                  <a:lnTo>
                    <a:pt x="1471" y="804"/>
                  </a:lnTo>
                  <a:lnTo>
                    <a:pt x="1467" y="811"/>
                  </a:lnTo>
                  <a:lnTo>
                    <a:pt x="1465" y="814"/>
                  </a:lnTo>
                  <a:lnTo>
                    <a:pt x="1460" y="817"/>
                  </a:lnTo>
                  <a:lnTo>
                    <a:pt x="1459" y="817"/>
                  </a:lnTo>
                  <a:lnTo>
                    <a:pt x="1456" y="816"/>
                  </a:lnTo>
                  <a:lnTo>
                    <a:pt x="1455" y="814"/>
                  </a:lnTo>
                  <a:lnTo>
                    <a:pt x="1453" y="812"/>
                  </a:lnTo>
                  <a:lnTo>
                    <a:pt x="1450" y="806"/>
                  </a:lnTo>
                  <a:lnTo>
                    <a:pt x="1448" y="803"/>
                  </a:lnTo>
                  <a:lnTo>
                    <a:pt x="1443" y="800"/>
                  </a:lnTo>
                  <a:lnTo>
                    <a:pt x="1441" y="799"/>
                  </a:lnTo>
                  <a:lnTo>
                    <a:pt x="1439" y="798"/>
                  </a:lnTo>
                  <a:lnTo>
                    <a:pt x="1437" y="795"/>
                  </a:lnTo>
                  <a:lnTo>
                    <a:pt x="1436" y="793"/>
                  </a:lnTo>
                  <a:lnTo>
                    <a:pt x="1436" y="790"/>
                  </a:lnTo>
                  <a:lnTo>
                    <a:pt x="1431" y="778"/>
                  </a:lnTo>
                  <a:lnTo>
                    <a:pt x="1424" y="767"/>
                  </a:lnTo>
                  <a:lnTo>
                    <a:pt x="1423" y="760"/>
                  </a:lnTo>
                  <a:lnTo>
                    <a:pt x="1424" y="756"/>
                  </a:lnTo>
                  <a:lnTo>
                    <a:pt x="1427" y="754"/>
                  </a:lnTo>
                  <a:lnTo>
                    <a:pt x="1428" y="751"/>
                  </a:lnTo>
                  <a:lnTo>
                    <a:pt x="1429" y="750"/>
                  </a:lnTo>
                  <a:lnTo>
                    <a:pt x="1431" y="749"/>
                  </a:lnTo>
                  <a:lnTo>
                    <a:pt x="1433" y="749"/>
                  </a:lnTo>
                  <a:lnTo>
                    <a:pt x="1435" y="750"/>
                  </a:lnTo>
                  <a:lnTo>
                    <a:pt x="1441" y="753"/>
                  </a:lnTo>
                  <a:lnTo>
                    <a:pt x="1450" y="755"/>
                  </a:lnTo>
                  <a:lnTo>
                    <a:pt x="1462" y="759"/>
                  </a:lnTo>
                  <a:lnTo>
                    <a:pt x="1472" y="760"/>
                  </a:lnTo>
                  <a:lnTo>
                    <a:pt x="1479" y="759"/>
                  </a:lnTo>
                  <a:lnTo>
                    <a:pt x="1485" y="756"/>
                  </a:lnTo>
                  <a:lnTo>
                    <a:pt x="1490" y="751"/>
                  </a:lnTo>
                  <a:lnTo>
                    <a:pt x="1492" y="748"/>
                  </a:lnTo>
                  <a:lnTo>
                    <a:pt x="1493" y="746"/>
                  </a:lnTo>
                  <a:lnTo>
                    <a:pt x="1492" y="743"/>
                  </a:lnTo>
                  <a:lnTo>
                    <a:pt x="1491" y="742"/>
                  </a:lnTo>
                  <a:lnTo>
                    <a:pt x="1487" y="738"/>
                  </a:lnTo>
                  <a:lnTo>
                    <a:pt x="1484" y="735"/>
                  </a:lnTo>
                  <a:lnTo>
                    <a:pt x="1481" y="730"/>
                  </a:lnTo>
                  <a:lnTo>
                    <a:pt x="1479" y="725"/>
                  </a:lnTo>
                  <a:lnTo>
                    <a:pt x="1478" y="719"/>
                  </a:lnTo>
                  <a:lnTo>
                    <a:pt x="1475" y="712"/>
                  </a:lnTo>
                  <a:lnTo>
                    <a:pt x="1471" y="705"/>
                  </a:lnTo>
                  <a:lnTo>
                    <a:pt x="1468" y="702"/>
                  </a:lnTo>
                  <a:lnTo>
                    <a:pt x="1465" y="698"/>
                  </a:lnTo>
                  <a:lnTo>
                    <a:pt x="1461" y="694"/>
                  </a:lnTo>
                  <a:lnTo>
                    <a:pt x="1458" y="693"/>
                  </a:lnTo>
                  <a:lnTo>
                    <a:pt x="1448" y="691"/>
                  </a:lnTo>
                  <a:lnTo>
                    <a:pt x="1436" y="688"/>
                  </a:lnTo>
                  <a:lnTo>
                    <a:pt x="1431" y="688"/>
                  </a:lnTo>
                  <a:lnTo>
                    <a:pt x="1426" y="690"/>
                  </a:lnTo>
                  <a:lnTo>
                    <a:pt x="1421" y="692"/>
                  </a:lnTo>
                  <a:lnTo>
                    <a:pt x="1417" y="696"/>
                  </a:lnTo>
                  <a:lnTo>
                    <a:pt x="1414" y="699"/>
                  </a:lnTo>
                  <a:lnTo>
                    <a:pt x="1410" y="702"/>
                  </a:lnTo>
                  <a:lnTo>
                    <a:pt x="1408" y="704"/>
                  </a:lnTo>
                  <a:lnTo>
                    <a:pt x="1404" y="705"/>
                  </a:lnTo>
                  <a:lnTo>
                    <a:pt x="1402" y="705"/>
                  </a:lnTo>
                  <a:lnTo>
                    <a:pt x="1399" y="704"/>
                  </a:lnTo>
                  <a:lnTo>
                    <a:pt x="1397" y="703"/>
                  </a:lnTo>
                  <a:lnTo>
                    <a:pt x="1396" y="700"/>
                  </a:lnTo>
                  <a:lnTo>
                    <a:pt x="1392" y="688"/>
                  </a:lnTo>
                  <a:lnTo>
                    <a:pt x="1387" y="671"/>
                  </a:lnTo>
                  <a:lnTo>
                    <a:pt x="1386" y="661"/>
                  </a:lnTo>
                  <a:lnTo>
                    <a:pt x="1385" y="652"/>
                  </a:lnTo>
                  <a:lnTo>
                    <a:pt x="1384" y="645"/>
                  </a:lnTo>
                  <a:lnTo>
                    <a:pt x="1385" y="637"/>
                  </a:lnTo>
                  <a:lnTo>
                    <a:pt x="1387" y="629"/>
                  </a:lnTo>
                  <a:lnTo>
                    <a:pt x="1391" y="623"/>
                  </a:lnTo>
                  <a:lnTo>
                    <a:pt x="1393" y="622"/>
                  </a:lnTo>
                  <a:lnTo>
                    <a:pt x="1396" y="622"/>
                  </a:lnTo>
                  <a:lnTo>
                    <a:pt x="1399" y="623"/>
                  </a:lnTo>
                  <a:lnTo>
                    <a:pt x="1403" y="626"/>
                  </a:lnTo>
                  <a:lnTo>
                    <a:pt x="1412" y="633"/>
                  </a:lnTo>
                  <a:lnTo>
                    <a:pt x="1423" y="640"/>
                  </a:lnTo>
                  <a:lnTo>
                    <a:pt x="1433" y="646"/>
                  </a:lnTo>
                  <a:lnTo>
                    <a:pt x="1440" y="649"/>
                  </a:lnTo>
                  <a:lnTo>
                    <a:pt x="1441" y="648"/>
                  </a:lnTo>
                  <a:lnTo>
                    <a:pt x="1443" y="647"/>
                  </a:lnTo>
                  <a:lnTo>
                    <a:pt x="1445" y="645"/>
                  </a:lnTo>
                  <a:lnTo>
                    <a:pt x="1445" y="642"/>
                  </a:lnTo>
                  <a:lnTo>
                    <a:pt x="1445" y="640"/>
                  </a:lnTo>
                  <a:lnTo>
                    <a:pt x="1443" y="636"/>
                  </a:lnTo>
                  <a:lnTo>
                    <a:pt x="1442" y="634"/>
                  </a:lnTo>
                  <a:lnTo>
                    <a:pt x="1440" y="633"/>
                  </a:lnTo>
                  <a:lnTo>
                    <a:pt x="1433" y="628"/>
                  </a:lnTo>
                  <a:lnTo>
                    <a:pt x="1427" y="623"/>
                  </a:lnTo>
                  <a:lnTo>
                    <a:pt x="1424" y="620"/>
                  </a:lnTo>
                  <a:lnTo>
                    <a:pt x="1423" y="617"/>
                  </a:lnTo>
                  <a:lnTo>
                    <a:pt x="1423" y="612"/>
                  </a:lnTo>
                  <a:lnTo>
                    <a:pt x="1423" y="609"/>
                  </a:lnTo>
                  <a:lnTo>
                    <a:pt x="1424" y="605"/>
                  </a:lnTo>
                  <a:lnTo>
                    <a:pt x="1424" y="602"/>
                  </a:lnTo>
                  <a:lnTo>
                    <a:pt x="1423" y="598"/>
                  </a:lnTo>
                  <a:lnTo>
                    <a:pt x="1422" y="595"/>
                  </a:lnTo>
                  <a:lnTo>
                    <a:pt x="1420" y="587"/>
                  </a:lnTo>
                  <a:lnTo>
                    <a:pt x="1417" y="583"/>
                  </a:lnTo>
                  <a:lnTo>
                    <a:pt x="1416" y="580"/>
                  </a:lnTo>
                  <a:lnTo>
                    <a:pt x="1416" y="578"/>
                  </a:lnTo>
                  <a:lnTo>
                    <a:pt x="1417" y="577"/>
                  </a:lnTo>
                  <a:lnTo>
                    <a:pt x="1420" y="576"/>
                  </a:lnTo>
                  <a:lnTo>
                    <a:pt x="1422" y="574"/>
                  </a:lnTo>
                  <a:lnTo>
                    <a:pt x="1424" y="576"/>
                  </a:lnTo>
                  <a:lnTo>
                    <a:pt x="1427" y="577"/>
                  </a:lnTo>
                  <a:lnTo>
                    <a:pt x="1428" y="580"/>
                  </a:lnTo>
                  <a:lnTo>
                    <a:pt x="1434" y="590"/>
                  </a:lnTo>
                  <a:lnTo>
                    <a:pt x="1439" y="601"/>
                  </a:lnTo>
                  <a:lnTo>
                    <a:pt x="1443" y="610"/>
                  </a:lnTo>
                  <a:lnTo>
                    <a:pt x="1447" y="618"/>
                  </a:lnTo>
                  <a:lnTo>
                    <a:pt x="1448" y="623"/>
                  </a:lnTo>
                  <a:lnTo>
                    <a:pt x="1450" y="627"/>
                  </a:lnTo>
                  <a:lnTo>
                    <a:pt x="1454" y="628"/>
                  </a:lnTo>
                  <a:lnTo>
                    <a:pt x="1458" y="628"/>
                  </a:lnTo>
                  <a:lnTo>
                    <a:pt x="1459" y="627"/>
                  </a:lnTo>
                  <a:lnTo>
                    <a:pt x="1460" y="626"/>
                  </a:lnTo>
                  <a:lnTo>
                    <a:pt x="1461" y="622"/>
                  </a:lnTo>
                  <a:lnTo>
                    <a:pt x="1461" y="618"/>
                  </a:lnTo>
                  <a:lnTo>
                    <a:pt x="1461" y="610"/>
                  </a:lnTo>
                  <a:lnTo>
                    <a:pt x="1461" y="602"/>
                  </a:lnTo>
                  <a:lnTo>
                    <a:pt x="1462" y="597"/>
                  </a:lnTo>
                  <a:lnTo>
                    <a:pt x="1464" y="595"/>
                  </a:lnTo>
                  <a:lnTo>
                    <a:pt x="1465" y="591"/>
                  </a:lnTo>
                  <a:lnTo>
                    <a:pt x="1467" y="589"/>
                  </a:lnTo>
                  <a:lnTo>
                    <a:pt x="1472" y="585"/>
                  </a:lnTo>
                  <a:lnTo>
                    <a:pt x="1478" y="583"/>
                  </a:lnTo>
                  <a:lnTo>
                    <a:pt x="1480" y="582"/>
                  </a:lnTo>
                  <a:lnTo>
                    <a:pt x="1483" y="583"/>
                  </a:lnTo>
                  <a:lnTo>
                    <a:pt x="1484" y="584"/>
                  </a:lnTo>
                  <a:lnTo>
                    <a:pt x="1484" y="585"/>
                  </a:lnTo>
                  <a:lnTo>
                    <a:pt x="1483" y="591"/>
                  </a:lnTo>
                  <a:lnTo>
                    <a:pt x="1479" y="596"/>
                  </a:lnTo>
                  <a:lnTo>
                    <a:pt x="1475" y="602"/>
                  </a:lnTo>
                  <a:lnTo>
                    <a:pt x="1474" y="606"/>
                  </a:lnTo>
                  <a:lnTo>
                    <a:pt x="1474" y="611"/>
                  </a:lnTo>
                  <a:lnTo>
                    <a:pt x="1474" y="618"/>
                  </a:lnTo>
                  <a:lnTo>
                    <a:pt x="1475" y="633"/>
                  </a:lnTo>
                  <a:lnTo>
                    <a:pt x="1475" y="646"/>
                  </a:lnTo>
                  <a:lnTo>
                    <a:pt x="1477" y="649"/>
                  </a:lnTo>
                  <a:lnTo>
                    <a:pt x="1479" y="652"/>
                  </a:lnTo>
                  <a:lnTo>
                    <a:pt x="1481" y="653"/>
                  </a:lnTo>
                  <a:lnTo>
                    <a:pt x="1486" y="653"/>
                  </a:lnTo>
                  <a:lnTo>
                    <a:pt x="1490" y="652"/>
                  </a:lnTo>
                  <a:lnTo>
                    <a:pt x="1493" y="652"/>
                  </a:lnTo>
                  <a:lnTo>
                    <a:pt x="1497" y="653"/>
                  </a:lnTo>
                  <a:lnTo>
                    <a:pt x="1500" y="655"/>
                  </a:lnTo>
                  <a:lnTo>
                    <a:pt x="1503" y="656"/>
                  </a:lnTo>
                  <a:lnTo>
                    <a:pt x="1505" y="656"/>
                  </a:lnTo>
                  <a:lnTo>
                    <a:pt x="1506" y="656"/>
                  </a:lnTo>
                  <a:lnTo>
                    <a:pt x="1509" y="656"/>
                  </a:lnTo>
                  <a:lnTo>
                    <a:pt x="1512" y="653"/>
                  </a:lnTo>
                  <a:lnTo>
                    <a:pt x="1516" y="647"/>
                  </a:lnTo>
                  <a:lnTo>
                    <a:pt x="1518" y="641"/>
                  </a:lnTo>
                  <a:lnTo>
                    <a:pt x="1521" y="634"/>
                  </a:lnTo>
                  <a:lnTo>
                    <a:pt x="1522" y="627"/>
                  </a:lnTo>
                  <a:lnTo>
                    <a:pt x="1523" y="618"/>
                  </a:lnTo>
                  <a:lnTo>
                    <a:pt x="1523" y="614"/>
                  </a:lnTo>
                  <a:lnTo>
                    <a:pt x="1523" y="610"/>
                  </a:lnTo>
                  <a:lnTo>
                    <a:pt x="1524" y="606"/>
                  </a:lnTo>
                  <a:lnTo>
                    <a:pt x="1527" y="604"/>
                  </a:lnTo>
                  <a:lnTo>
                    <a:pt x="1528" y="603"/>
                  </a:lnTo>
                  <a:lnTo>
                    <a:pt x="1531" y="602"/>
                  </a:lnTo>
                  <a:lnTo>
                    <a:pt x="1534" y="601"/>
                  </a:lnTo>
                  <a:lnTo>
                    <a:pt x="1537" y="602"/>
                  </a:lnTo>
                  <a:lnTo>
                    <a:pt x="1550" y="603"/>
                  </a:lnTo>
                  <a:lnTo>
                    <a:pt x="1562" y="603"/>
                  </a:lnTo>
                  <a:lnTo>
                    <a:pt x="1566" y="604"/>
                  </a:lnTo>
                  <a:lnTo>
                    <a:pt x="1568" y="604"/>
                  </a:lnTo>
                  <a:lnTo>
                    <a:pt x="1569" y="606"/>
                  </a:lnTo>
                  <a:lnTo>
                    <a:pt x="1571" y="608"/>
                  </a:lnTo>
                  <a:lnTo>
                    <a:pt x="1571" y="610"/>
                  </a:lnTo>
                  <a:lnTo>
                    <a:pt x="1569" y="612"/>
                  </a:lnTo>
                  <a:lnTo>
                    <a:pt x="1568" y="615"/>
                  </a:lnTo>
                  <a:lnTo>
                    <a:pt x="1566" y="618"/>
                  </a:lnTo>
                  <a:lnTo>
                    <a:pt x="1560" y="623"/>
                  </a:lnTo>
                  <a:lnTo>
                    <a:pt x="1554" y="630"/>
                  </a:lnTo>
                  <a:lnTo>
                    <a:pt x="1549" y="639"/>
                  </a:lnTo>
                  <a:lnTo>
                    <a:pt x="1546" y="647"/>
                  </a:lnTo>
                  <a:lnTo>
                    <a:pt x="1543" y="656"/>
                  </a:lnTo>
                  <a:lnTo>
                    <a:pt x="1538" y="665"/>
                  </a:lnTo>
                  <a:lnTo>
                    <a:pt x="1533" y="672"/>
                  </a:lnTo>
                  <a:lnTo>
                    <a:pt x="1525" y="678"/>
                  </a:lnTo>
                  <a:lnTo>
                    <a:pt x="1517" y="684"/>
                  </a:lnTo>
                  <a:lnTo>
                    <a:pt x="1509" y="691"/>
                  </a:lnTo>
                  <a:lnTo>
                    <a:pt x="1502" y="698"/>
                  </a:lnTo>
                  <a:lnTo>
                    <a:pt x="1497" y="705"/>
                  </a:lnTo>
                  <a:lnTo>
                    <a:pt x="1494" y="712"/>
                  </a:lnTo>
                  <a:lnTo>
                    <a:pt x="1493" y="718"/>
                  </a:lnTo>
                  <a:lnTo>
                    <a:pt x="1493" y="721"/>
                  </a:lnTo>
                  <a:lnTo>
                    <a:pt x="1494" y="723"/>
                  </a:lnTo>
                  <a:lnTo>
                    <a:pt x="1497" y="724"/>
                  </a:lnTo>
                  <a:lnTo>
                    <a:pt x="1500" y="725"/>
                  </a:lnTo>
                  <a:lnTo>
                    <a:pt x="1504" y="725"/>
                  </a:lnTo>
                  <a:lnTo>
                    <a:pt x="1508" y="724"/>
                  </a:lnTo>
                  <a:lnTo>
                    <a:pt x="1511" y="723"/>
                  </a:lnTo>
                  <a:lnTo>
                    <a:pt x="1516" y="722"/>
                  </a:lnTo>
                  <a:lnTo>
                    <a:pt x="1523" y="716"/>
                  </a:lnTo>
                  <a:lnTo>
                    <a:pt x="1530" y="709"/>
                  </a:lnTo>
                  <a:lnTo>
                    <a:pt x="1535" y="699"/>
                  </a:lnTo>
                  <a:lnTo>
                    <a:pt x="1537" y="692"/>
                  </a:lnTo>
                  <a:lnTo>
                    <a:pt x="1538" y="688"/>
                  </a:lnTo>
                  <a:lnTo>
                    <a:pt x="1541" y="686"/>
                  </a:lnTo>
                  <a:lnTo>
                    <a:pt x="1543" y="685"/>
                  </a:lnTo>
                  <a:lnTo>
                    <a:pt x="1547" y="684"/>
                  </a:lnTo>
                  <a:lnTo>
                    <a:pt x="1557" y="683"/>
                  </a:lnTo>
                  <a:lnTo>
                    <a:pt x="1574" y="678"/>
                  </a:lnTo>
                  <a:lnTo>
                    <a:pt x="1588" y="673"/>
                  </a:lnTo>
                  <a:lnTo>
                    <a:pt x="1596" y="669"/>
                  </a:lnTo>
                  <a:lnTo>
                    <a:pt x="1597" y="660"/>
                  </a:lnTo>
                  <a:lnTo>
                    <a:pt x="1598" y="650"/>
                  </a:lnTo>
                  <a:lnTo>
                    <a:pt x="1598" y="640"/>
                  </a:lnTo>
                  <a:lnTo>
                    <a:pt x="1599" y="630"/>
                  </a:lnTo>
                  <a:lnTo>
                    <a:pt x="1598" y="620"/>
                  </a:lnTo>
                  <a:lnTo>
                    <a:pt x="1594" y="605"/>
                  </a:lnTo>
                  <a:lnTo>
                    <a:pt x="1592" y="599"/>
                  </a:lnTo>
                  <a:lnTo>
                    <a:pt x="1590" y="595"/>
                  </a:lnTo>
                  <a:lnTo>
                    <a:pt x="1587" y="591"/>
                  </a:lnTo>
                  <a:lnTo>
                    <a:pt x="1585" y="590"/>
                  </a:lnTo>
                  <a:lnTo>
                    <a:pt x="1580" y="591"/>
                  </a:lnTo>
                  <a:lnTo>
                    <a:pt x="1574" y="590"/>
                  </a:lnTo>
                  <a:lnTo>
                    <a:pt x="1572" y="589"/>
                  </a:lnTo>
                  <a:lnTo>
                    <a:pt x="1568" y="586"/>
                  </a:lnTo>
                  <a:lnTo>
                    <a:pt x="1566" y="584"/>
                  </a:lnTo>
                  <a:lnTo>
                    <a:pt x="1563" y="580"/>
                  </a:lnTo>
                  <a:lnTo>
                    <a:pt x="1561" y="577"/>
                  </a:lnTo>
                  <a:lnTo>
                    <a:pt x="1562" y="572"/>
                  </a:lnTo>
                  <a:lnTo>
                    <a:pt x="1563" y="566"/>
                  </a:lnTo>
                  <a:lnTo>
                    <a:pt x="1566" y="561"/>
                  </a:lnTo>
                  <a:lnTo>
                    <a:pt x="1571" y="555"/>
                  </a:lnTo>
                  <a:lnTo>
                    <a:pt x="1574" y="551"/>
                  </a:lnTo>
                  <a:lnTo>
                    <a:pt x="1579" y="547"/>
                  </a:lnTo>
                  <a:lnTo>
                    <a:pt x="1584" y="545"/>
                  </a:lnTo>
                  <a:lnTo>
                    <a:pt x="1598" y="540"/>
                  </a:lnTo>
                  <a:lnTo>
                    <a:pt x="1611" y="534"/>
                  </a:lnTo>
                  <a:lnTo>
                    <a:pt x="1617" y="530"/>
                  </a:lnTo>
                  <a:lnTo>
                    <a:pt x="1622" y="526"/>
                  </a:lnTo>
                  <a:lnTo>
                    <a:pt x="1625" y="521"/>
                  </a:lnTo>
                  <a:lnTo>
                    <a:pt x="1629" y="515"/>
                  </a:lnTo>
                  <a:lnTo>
                    <a:pt x="1630" y="508"/>
                  </a:lnTo>
                  <a:lnTo>
                    <a:pt x="1629" y="501"/>
                  </a:lnTo>
                  <a:lnTo>
                    <a:pt x="1628" y="494"/>
                  </a:lnTo>
                  <a:lnTo>
                    <a:pt x="1624" y="488"/>
                  </a:lnTo>
                  <a:lnTo>
                    <a:pt x="1622" y="480"/>
                  </a:lnTo>
                  <a:lnTo>
                    <a:pt x="1620" y="475"/>
                  </a:lnTo>
                  <a:lnTo>
                    <a:pt x="1619" y="470"/>
                  </a:lnTo>
                  <a:lnTo>
                    <a:pt x="1620" y="465"/>
                  </a:lnTo>
                  <a:lnTo>
                    <a:pt x="1623" y="463"/>
                  </a:lnTo>
                  <a:lnTo>
                    <a:pt x="1626" y="461"/>
                  </a:lnTo>
                  <a:lnTo>
                    <a:pt x="1632" y="463"/>
                  </a:lnTo>
                  <a:lnTo>
                    <a:pt x="1638" y="463"/>
                  </a:lnTo>
                  <a:lnTo>
                    <a:pt x="1650" y="466"/>
                  </a:lnTo>
                  <a:lnTo>
                    <a:pt x="1660" y="467"/>
                  </a:lnTo>
                  <a:lnTo>
                    <a:pt x="1666" y="466"/>
                  </a:lnTo>
                  <a:lnTo>
                    <a:pt x="1672" y="465"/>
                  </a:lnTo>
                  <a:lnTo>
                    <a:pt x="1675" y="461"/>
                  </a:lnTo>
                  <a:lnTo>
                    <a:pt x="1680" y="457"/>
                  </a:lnTo>
                  <a:lnTo>
                    <a:pt x="1682" y="452"/>
                  </a:lnTo>
                  <a:lnTo>
                    <a:pt x="1686" y="447"/>
                  </a:lnTo>
                  <a:lnTo>
                    <a:pt x="1687" y="441"/>
                  </a:lnTo>
                  <a:lnTo>
                    <a:pt x="1689" y="43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浙江"/>
            <p:cNvSpPr/>
            <p:nvPr/>
          </p:nvSpPr>
          <p:spPr bwMode="auto">
            <a:xfrm>
              <a:off x="6514987" y="4396687"/>
              <a:ext cx="602838" cy="705762"/>
            </a:xfrm>
            <a:custGeom>
              <a:avLst/>
              <a:gdLst>
                <a:gd name="T0" fmla="*/ 882 w 1493"/>
                <a:gd name="T1" fmla="*/ 1623 h 1731"/>
                <a:gd name="T2" fmla="*/ 793 w 1493"/>
                <a:gd name="T3" fmla="*/ 1671 h 1731"/>
                <a:gd name="T4" fmla="*/ 704 w 1493"/>
                <a:gd name="T5" fmla="*/ 1615 h 1731"/>
                <a:gd name="T6" fmla="*/ 646 w 1493"/>
                <a:gd name="T7" fmla="*/ 1535 h 1731"/>
                <a:gd name="T8" fmla="*/ 577 w 1493"/>
                <a:gd name="T9" fmla="*/ 1610 h 1731"/>
                <a:gd name="T10" fmla="*/ 469 w 1493"/>
                <a:gd name="T11" fmla="*/ 1637 h 1731"/>
                <a:gd name="T12" fmla="*/ 395 w 1493"/>
                <a:gd name="T13" fmla="*/ 1604 h 1731"/>
                <a:gd name="T14" fmla="*/ 306 w 1493"/>
                <a:gd name="T15" fmla="*/ 1400 h 1731"/>
                <a:gd name="T16" fmla="*/ 299 w 1493"/>
                <a:gd name="T17" fmla="*/ 1296 h 1731"/>
                <a:gd name="T18" fmla="*/ 222 w 1493"/>
                <a:gd name="T19" fmla="*/ 1320 h 1731"/>
                <a:gd name="T20" fmla="*/ 189 w 1493"/>
                <a:gd name="T21" fmla="*/ 1250 h 1731"/>
                <a:gd name="T22" fmla="*/ 142 w 1493"/>
                <a:gd name="T23" fmla="*/ 1087 h 1731"/>
                <a:gd name="T24" fmla="*/ 79 w 1493"/>
                <a:gd name="T25" fmla="*/ 1019 h 1731"/>
                <a:gd name="T26" fmla="*/ 10 w 1493"/>
                <a:gd name="T27" fmla="*/ 914 h 1731"/>
                <a:gd name="T28" fmla="*/ 71 w 1493"/>
                <a:gd name="T29" fmla="*/ 824 h 1731"/>
                <a:gd name="T30" fmla="*/ 167 w 1493"/>
                <a:gd name="T31" fmla="*/ 751 h 1731"/>
                <a:gd name="T32" fmla="*/ 245 w 1493"/>
                <a:gd name="T33" fmla="*/ 672 h 1731"/>
                <a:gd name="T34" fmla="*/ 280 w 1493"/>
                <a:gd name="T35" fmla="*/ 515 h 1731"/>
                <a:gd name="T36" fmla="*/ 278 w 1493"/>
                <a:gd name="T37" fmla="*/ 430 h 1731"/>
                <a:gd name="T38" fmla="*/ 404 w 1493"/>
                <a:gd name="T39" fmla="*/ 411 h 1731"/>
                <a:gd name="T40" fmla="*/ 439 w 1493"/>
                <a:gd name="T41" fmla="*/ 312 h 1731"/>
                <a:gd name="T42" fmla="*/ 445 w 1493"/>
                <a:gd name="T43" fmla="*/ 233 h 1731"/>
                <a:gd name="T44" fmla="*/ 491 w 1493"/>
                <a:gd name="T45" fmla="*/ 183 h 1731"/>
                <a:gd name="T46" fmla="*/ 539 w 1493"/>
                <a:gd name="T47" fmla="*/ 10 h 1731"/>
                <a:gd name="T48" fmla="*/ 659 w 1493"/>
                <a:gd name="T49" fmla="*/ 60 h 1731"/>
                <a:gd name="T50" fmla="*/ 828 w 1493"/>
                <a:gd name="T51" fmla="*/ 128 h 1731"/>
                <a:gd name="T52" fmla="*/ 921 w 1493"/>
                <a:gd name="T53" fmla="*/ 73 h 1731"/>
                <a:gd name="T54" fmla="*/ 1020 w 1493"/>
                <a:gd name="T55" fmla="*/ 63 h 1731"/>
                <a:gd name="T56" fmla="*/ 1126 w 1493"/>
                <a:gd name="T57" fmla="*/ 156 h 1731"/>
                <a:gd name="T58" fmla="*/ 1026 w 1493"/>
                <a:gd name="T59" fmla="*/ 246 h 1731"/>
                <a:gd name="T60" fmla="*/ 907 w 1493"/>
                <a:gd name="T61" fmla="*/ 309 h 1731"/>
                <a:gd name="T62" fmla="*/ 793 w 1493"/>
                <a:gd name="T63" fmla="*/ 385 h 1731"/>
                <a:gd name="T64" fmla="*/ 906 w 1493"/>
                <a:gd name="T65" fmla="*/ 385 h 1731"/>
                <a:gd name="T66" fmla="*/ 1033 w 1493"/>
                <a:gd name="T67" fmla="*/ 401 h 1731"/>
                <a:gd name="T68" fmla="*/ 1208 w 1493"/>
                <a:gd name="T69" fmla="*/ 337 h 1731"/>
                <a:gd name="T70" fmla="*/ 1430 w 1493"/>
                <a:gd name="T71" fmla="*/ 474 h 1731"/>
                <a:gd name="T72" fmla="*/ 1423 w 1493"/>
                <a:gd name="T73" fmla="*/ 517 h 1731"/>
                <a:gd name="T74" fmla="*/ 1450 w 1493"/>
                <a:gd name="T75" fmla="*/ 599 h 1731"/>
                <a:gd name="T76" fmla="*/ 1314 w 1493"/>
                <a:gd name="T77" fmla="*/ 647 h 1731"/>
                <a:gd name="T78" fmla="*/ 1402 w 1493"/>
                <a:gd name="T79" fmla="*/ 650 h 1731"/>
                <a:gd name="T80" fmla="*/ 1452 w 1493"/>
                <a:gd name="T81" fmla="*/ 714 h 1731"/>
                <a:gd name="T82" fmla="*/ 1463 w 1493"/>
                <a:gd name="T83" fmla="*/ 763 h 1731"/>
                <a:gd name="T84" fmla="*/ 1391 w 1493"/>
                <a:gd name="T85" fmla="*/ 713 h 1731"/>
                <a:gd name="T86" fmla="*/ 1327 w 1493"/>
                <a:gd name="T87" fmla="*/ 773 h 1731"/>
                <a:gd name="T88" fmla="*/ 1313 w 1493"/>
                <a:gd name="T89" fmla="*/ 834 h 1731"/>
                <a:gd name="T90" fmla="*/ 1372 w 1493"/>
                <a:gd name="T91" fmla="*/ 912 h 1731"/>
                <a:gd name="T92" fmla="*/ 1330 w 1493"/>
                <a:gd name="T93" fmla="*/ 928 h 1731"/>
                <a:gd name="T94" fmla="*/ 1299 w 1493"/>
                <a:gd name="T95" fmla="*/ 1015 h 1731"/>
                <a:gd name="T96" fmla="*/ 1358 w 1493"/>
                <a:gd name="T97" fmla="*/ 1136 h 1731"/>
                <a:gd name="T98" fmla="*/ 1341 w 1493"/>
                <a:gd name="T99" fmla="*/ 1180 h 1731"/>
                <a:gd name="T100" fmla="*/ 1292 w 1493"/>
                <a:gd name="T101" fmla="*/ 1239 h 1731"/>
                <a:gd name="T102" fmla="*/ 1254 w 1493"/>
                <a:gd name="T103" fmla="*/ 1257 h 1731"/>
                <a:gd name="T104" fmla="*/ 1223 w 1493"/>
                <a:gd name="T105" fmla="*/ 1313 h 1731"/>
                <a:gd name="T106" fmla="*/ 1251 w 1493"/>
                <a:gd name="T107" fmla="*/ 1225 h 1731"/>
                <a:gd name="T108" fmla="*/ 1167 w 1493"/>
                <a:gd name="T109" fmla="*/ 1200 h 1731"/>
                <a:gd name="T110" fmla="*/ 1178 w 1493"/>
                <a:gd name="T111" fmla="*/ 1270 h 1731"/>
                <a:gd name="T112" fmla="*/ 1122 w 1493"/>
                <a:gd name="T113" fmla="*/ 1343 h 1731"/>
                <a:gd name="T114" fmla="*/ 1078 w 1493"/>
                <a:gd name="T115" fmla="*/ 1369 h 1731"/>
                <a:gd name="T116" fmla="*/ 1053 w 1493"/>
                <a:gd name="T117" fmla="*/ 1478 h 1731"/>
                <a:gd name="T118" fmla="*/ 1047 w 1493"/>
                <a:gd name="T119" fmla="*/ 1570 h 1731"/>
                <a:gd name="T120" fmla="*/ 1018 w 1493"/>
                <a:gd name="T121" fmla="*/ 1623 h 1731"/>
                <a:gd name="T122" fmla="*/ 1011 w 1493"/>
                <a:gd name="T123" fmla="*/ 1696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" h="1731">
                  <a:moveTo>
                    <a:pt x="984" y="1731"/>
                  </a:moveTo>
                  <a:lnTo>
                    <a:pt x="980" y="1725"/>
                  </a:lnTo>
                  <a:lnTo>
                    <a:pt x="975" y="1721"/>
                  </a:lnTo>
                  <a:lnTo>
                    <a:pt x="971" y="1715"/>
                  </a:lnTo>
                  <a:lnTo>
                    <a:pt x="968" y="1710"/>
                  </a:lnTo>
                  <a:lnTo>
                    <a:pt x="963" y="1697"/>
                  </a:lnTo>
                  <a:lnTo>
                    <a:pt x="958" y="1681"/>
                  </a:lnTo>
                  <a:lnTo>
                    <a:pt x="954" y="1667"/>
                  </a:lnTo>
                  <a:lnTo>
                    <a:pt x="950" y="1656"/>
                  </a:lnTo>
                  <a:lnTo>
                    <a:pt x="946" y="1649"/>
                  </a:lnTo>
                  <a:lnTo>
                    <a:pt x="944" y="1642"/>
                  </a:lnTo>
                  <a:lnTo>
                    <a:pt x="942" y="1640"/>
                  </a:lnTo>
                  <a:lnTo>
                    <a:pt x="939" y="1637"/>
                  </a:lnTo>
                  <a:lnTo>
                    <a:pt x="936" y="1635"/>
                  </a:lnTo>
                  <a:lnTo>
                    <a:pt x="932" y="1634"/>
                  </a:lnTo>
                  <a:lnTo>
                    <a:pt x="924" y="1634"/>
                  </a:lnTo>
                  <a:lnTo>
                    <a:pt x="914" y="1631"/>
                  </a:lnTo>
                  <a:lnTo>
                    <a:pt x="905" y="1630"/>
                  </a:lnTo>
                  <a:lnTo>
                    <a:pt x="894" y="1626"/>
                  </a:lnTo>
                  <a:lnTo>
                    <a:pt x="888" y="1624"/>
                  </a:lnTo>
                  <a:lnTo>
                    <a:pt x="882" y="1623"/>
                  </a:lnTo>
                  <a:lnTo>
                    <a:pt x="876" y="1623"/>
                  </a:lnTo>
                  <a:lnTo>
                    <a:pt x="870" y="1624"/>
                  </a:lnTo>
                  <a:lnTo>
                    <a:pt x="866" y="1627"/>
                  </a:lnTo>
                  <a:lnTo>
                    <a:pt x="860" y="1630"/>
                  </a:lnTo>
                  <a:lnTo>
                    <a:pt x="856" y="1634"/>
                  </a:lnTo>
                  <a:lnTo>
                    <a:pt x="852" y="1639"/>
                  </a:lnTo>
                  <a:lnTo>
                    <a:pt x="845" y="1647"/>
                  </a:lnTo>
                  <a:lnTo>
                    <a:pt x="839" y="1653"/>
                  </a:lnTo>
                  <a:lnTo>
                    <a:pt x="836" y="1655"/>
                  </a:lnTo>
                  <a:lnTo>
                    <a:pt x="833" y="1656"/>
                  </a:lnTo>
                  <a:lnTo>
                    <a:pt x="831" y="1656"/>
                  </a:lnTo>
                  <a:lnTo>
                    <a:pt x="829" y="1655"/>
                  </a:lnTo>
                  <a:lnTo>
                    <a:pt x="825" y="1652"/>
                  </a:lnTo>
                  <a:lnTo>
                    <a:pt x="819" y="1648"/>
                  </a:lnTo>
                  <a:lnTo>
                    <a:pt x="817" y="1647"/>
                  </a:lnTo>
                  <a:lnTo>
                    <a:pt x="813" y="1646"/>
                  </a:lnTo>
                  <a:lnTo>
                    <a:pt x="810" y="1647"/>
                  </a:lnTo>
                  <a:lnTo>
                    <a:pt x="807" y="1649"/>
                  </a:lnTo>
                  <a:lnTo>
                    <a:pt x="801" y="1656"/>
                  </a:lnTo>
                  <a:lnTo>
                    <a:pt x="797" y="1664"/>
                  </a:lnTo>
                  <a:lnTo>
                    <a:pt x="793" y="1671"/>
                  </a:lnTo>
                  <a:lnTo>
                    <a:pt x="791" y="1675"/>
                  </a:lnTo>
                  <a:lnTo>
                    <a:pt x="787" y="1678"/>
                  </a:lnTo>
                  <a:lnTo>
                    <a:pt x="779" y="1679"/>
                  </a:lnTo>
                  <a:lnTo>
                    <a:pt x="769" y="1680"/>
                  </a:lnTo>
                  <a:lnTo>
                    <a:pt x="761" y="1680"/>
                  </a:lnTo>
                  <a:lnTo>
                    <a:pt x="750" y="1683"/>
                  </a:lnTo>
                  <a:lnTo>
                    <a:pt x="742" y="1686"/>
                  </a:lnTo>
                  <a:lnTo>
                    <a:pt x="737" y="1689"/>
                  </a:lnTo>
                  <a:lnTo>
                    <a:pt x="736" y="1689"/>
                  </a:lnTo>
                  <a:lnTo>
                    <a:pt x="736" y="1685"/>
                  </a:lnTo>
                  <a:lnTo>
                    <a:pt x="736" y="1679"/>
                  </a:lnTo>
                  <a:lnTo>
                    <a:pt x="731" y="1673"/>
                  </a:lnTo>
                  <a:lnTo>
                    <a:pt x="725" y="1666"/>
                  </a:lnTo>
                  <a:lnTo>
                    <a:pt x="716" y="1659"/>
                  </a:lnTo>
                  <a:lnTo>
                    <a:pt x="706" y="1653"/>
                  </a:lnTo>
                  <a:lnTo>
                    <a:pt x="705" y="1649"/>
                  </a:lnTo>
                  <a:lnTo>
                    <a:pt x="704" y="1646"/>
                  </a:lnTo>
                  <a:lnTo>
                    <a:pt x="703" y="1642"/>
                  </a:lnTo>
                  <a:lnTo>
                    <a:pt x="703" y="1637"/>
                  </a:lnTo>
                  <a:lnTo>
                    <a:pt x="704" y="1626"/>
                  </a:lnTo>
                  <a:lnTo>
                    <a:pt x="704" y="1615"/>
                  </a:lnTo>
                  <a:lnTo>
                    <a:pt x="704" y="1610"/>
                  </a:lnTo>
                  <a:lnTo>
                    <a:pt x="703" y="1607"/>
                  </a:lnTo>
                  <a:lnTo>
                    <a:pt x="702" y="1603"/>
                  </a:lnTo>
                  <a:lnTo>
                    <a:pt x="699" y="1599"/>
                  </a:lnTo>
                  <a:lnTo>
                    <a:pt x="696" y="1597"/>
                  </a:lnTo>
                  <a:lnTo>
                    <a:pt x="692" y="1596"/>
                  </a:lnTo>
                  <a:lnTo>
                    <a:pt x="687" y="1596"/>
                  </a:lnTo>
                  <a:lnTo>
                    <a:pt x="682" y="1595"/>
                  </a:lnTo>
                  <a:lnTo>
                    <a:pt x="681" y="1589"/>
                  </a:lnTo>
                  <a:lnTo>
                    <a:pt x="681" y="1577"/>
                  </a:lnTo>
                  <a:lnTo>
                    <a:pt x="675" y="1571"/>
                  </a:lnTo>
                  <a:lnTo>
                    <a:pt x="671" y="1567"/>
                  </a:lnTo>
                  <a:lnTo>
                    <a:pt x="669" y="1557"/>
                  </a:lnTo>
                  <a:lnTo>
                    <a:pt x="667" y="1541"/>
                  </a:lnTo>
                  <a:lnTo>
                    <a:pt x="666" y="1539"/>
                  </a:lnTo>
                  <a:lnTo>
                    <a:pt x="663" y="1536"/>
                  </a:lnTo>
                  <a:lnTo>
                    <a:pt x="662" y="1535"/>
                  </a:lnTo>
                  <a:lnTo>
                    <a:pt x="660" y="1534"/>
                  </a:lnTo>
                  <a:lnTo>
                    <a:pt x="654" y="1534"/>
                  </a:lnTo>
                  <a:lnTo>
                    <a:pt x="649" y="1534"/>
                  </a:lnTo>
                  <a:lnTo>
                    <a:pt x="646" y="1535"/>
                  </a:lnTo>
                  <a:lnTo>
                    <a:pt x="642" y="1538"/>
                  </a:lnTo>
                  <a:lnTo>
                    <a:pt x="637" y="1540"/>
                  </a:lnTo>
                  <a:lnTo>
                    <a:pt x="634" y="1542"/>
                  </a:lnTo>
                  <a:lnTo>
                    <a:pt x="629" y="1548"/>
                  </a:lnTo>
                  <a:lnTo>
                    <a:pt x="624" y="1555"/>
                  </a:lnTo>
                  <a:lnTo>
                    <a:pt x="622" y="1563"/>
                  </a:lnTo>
                  <a:lnTo>
                    <a:pt x="619" y="1571"/>
                  </a:lnTo>
                  <a:lnTo>
                    <a:pt x="616" y="1586"/>
                  </a:lnTo>
                  <a:lnTo>
                    <a:pt x="612" y="1598"/>
                  </a:lnTo>
                  <a:lnTo>
                    <a:pt x="611" y="1603"/>
                  </a:lnTo>
                  <a:lnTo>
                    <a:pt x="609" y="1607"/>
                  </a:lnTo>
                  <a:lnTo>
                    <a:pt x="606" y="1608"/>
                  </a:lnTo>
                  <a:lnTo>
                    <a:pt x="604" y="1609"/>
                  </a:lnTo>
                  <a:lnTo>
                    <a:pt x="602" y="1609"/>
                  </a:lnTo>
                  <a:lnTo>
                    <a:pt x="599" y="1608"/>
                  </a:lnTo>
                  <a:lnTo>
                    <a:pt x="596" y="1607"/>
                  </a:lnTo>
                  <a:lnTo>
                    <a:pt x="593" y="1604"/>
                  </a:lnTo>
                  <a:lnTo>
                    <a:pt x="590" y="1603"/>
                  </a:lnTo>
                  <a:lnTo>
                    <a:pt x="586" y="1604"/>
                  </a:lnTo>
                  <a:lnTo>
                    <a:pt x="581" y="1607"/>
                  </a:lnTo>
                  <a:lnTo>
                    <a:pt x="577" y="1610"/>
                  </a:lnTo>
                  <a:lnTo>
                    <a:pt x="567" y="1621"/>
                  </a:lnTo>
                  <a:lnTo>
                    <a:pt x="560" y="1631"/>
                  </a:lnTo>
                  <a:lnTo>
                    <a:pt x="554" y="1642"/>
                  </a:lnTo>
                  <a:lnTo>
                    <a:pt x="547" y="1652"/>
                  </a:lnTo>
                  <a:lnTo>
                    <a:pt x="542" y="1655"/>
                  </a:lnTo>
                  <a:lnTo>
                    <a:pt x="537" y="1659"/>
                  </a:lnTo>
                  <a:lnTo>
                    <a:pt x="533" y="1661"/>
                  </a:lnTo>
                  <a:lnTo>
                    <a:pt x="527" y="1664"/>
                  </a:lnTo>
                  <a:lnTo>
                    <a:pt x="515" y="1665"/>
                  </a:lnTo>
                  <a:lnTo>
                    <a:pt x="504" y="1666"/>
                  </a:lnTo>
                  <a:lnTo>
                    <a:pt x="499" y="1665"/>
                  </a:lnTo>
                  <a:lnTo>
                    <a:pt x="496" y="1664"/>
                  </a:lnTo>
                  <a:lnTo>
                    <a:pt x="493" y="1661"/>
                  </a:lnTo>
                  <a:lnTo>
                    <a:pt x="491" y="1659"/>
                  </a:lnTo>
                  <a:lnTo>
                    <a:pt x="491" y="1653"/>
                  </a:lnTo>
                  <a:lnTo>
                    <a:pt x="490" y="1649"/>
                  </a:lnTo>
                  <a:lnTo>
                    <a:pt x="488" y="1646"/>
                  </a:lnTo>
                  <a:lnTo>
                    <a:pt x="484" y="1642"/>
                  </a:lnTo>
                  <a:lnTo>
                    <a:pt x="480" y="1640"/>
                  </a:lnTo>
                  <a:lnTo>
                    <a:pt x="476" y="1639"/>
                  </a:lnTo>
                  <a:lnTo>
                    <a:pt x="469" y="1637"/>
                  </a:lnTo>
                  <a:lnTo>
                    <a:pt x="460" y="1637"/>
                  </a:lnTo>
                  <a:lnTo>
                    <a:pt x="444" y="1637"/>
                  </a:lnTo>
                  <a:lnTo>
                    <a:pt x="429" y="1640"/>
                  </a:lnTo>
                  <a:lnTo>
                    <a:pt x="416" y="1642"/>
                  </a:lnTo>
                  <a:lnTo>
                    <a:pt x="406" y="1645"/>
                  </a:lnTo>
                  <a:lnTo>
                    <a:pt x="401" y="1645"/>
                  </a:lnTo>
                  <a:lnTo>
                    <a:pt x="397" y="1645"/>
                  </a:lnTo>
                  <a:lnTo>
                    <a:pt x="392" y="1643"/>
                  </a:lnTo>
                  <a:lnTo>
                    <a:pt x="389" y="1640"/>
                  </a:lnTo>
                  <a:lnTo>
                    <a:pt x="385" y="1636"/>
                  </a:lnTo>
                  <a:lnTo>
                    <a:pt x="383" y="1633"/>
                  </a:lnTo>
                  <a:lnTo>
                    <a:pt x="382" y="1629"/>
                  </a:lnTo>
                  <a:lnTo>
                    <a:pt x="381" y="1626"/>
                  </a:lnTo>
                  <a:lnTo>
                    <a:pt x="382" y="1623"/>
                  </a:lnTo>
                  <a:lnTo>
                    <a:pt x="382" y="1620"/>
                  </a:lnTo>
                  <a:lnTo>
                    <a:pt x="384" y="1617"/>
                  </a:lnTo>
                  <a:lnTo>
                    <a:pt x="386" y="1615"/>
                  </a:lnTo>
                  <a:lnTo>
                    <a:pt x="391" y="1611"/>
                  </a:lnTo>
                  <a:lnTo>
                    <a:pt x="395" y="1608"/>
                  </a:lnTo>
                  <a:lnTo>
                    <a:pt x="395" y="1607"/>
                  </a:lnTo>
                  <a:lnTo>
                    <a:pt x="395" y="1604"/>
                  </a:lnTo>
                  <a:lnTo>
                    <a:pt x="395" y="1602"/>
                  </a:lnTo>
                  <a:lnTo>
                    <a:pt x="394" y="1598"/>
                  </a:lnTo>
                  <a:lnTo>
                    <a:pt x="390" y="1590"/>
                  </a:lnTo>
                  <a:lnTo>
                    <a:pt x="385" y="1579"/>
                  </a:lnTo>
                  <a:lnTo>
                    <a:pt x="381" y="1567"/>
                  </a:lnTo>
                  <a:lnTo>
                    <a:pt x="376" y="1553"/>
                  </a:lnTo>
                  <a:lnTo>
                    <a:pt x="371" y="1538"/>
                  </a:lnTo>
                  <a:lnTo>
                    <a:pt x="366" y="1521"/>
                  </a:lnTo>
                  <a:lnTo>
                    <a:pt x="362" y="1504"/>
                  </a:lnTo>
                  <a:lnTo>
                    <a:pt x="356" y="1490"/>
                  </a:lnTo>
                  <a:lnTo>
                    <a:pt x="348" y="1476"/>
                  </a:lnTo>
                  <a:lnTo>
                    <a:pt x="340" y="1465"/>
                  </a:lnTo>
                  <a:lnTo>
                    <a:pt x="332" y="1456"/>
                  </a:lnTo>
                  <a:lnTo>
                    <a:pt x="323" y="1447"/>
                  </a:lnTo>
                  <a:lnTo>
                    <a:pt x="319" y="1444"/>
                  </a:lnTo>
                  <a:lnTo>
                    <a:pt x="315" y="1439"/>
                  </a:lnTo>
                  <a:lnTo>
                    <a:pt x="312" y="1433"/>
                  </a:lnTo>
                  <a:lnTo>
                    <a:pt x="309" y="1428"/>
                  </a:lnTo>
                  <a:lnTo>
                    <a:pt x="307" y="1415"/>
                  </a:lnTo>
                  <a:lnTo>
                    <a:pt x="306" y="1404"/>
                  </a:lnTo>
                  <a:lnTo>
                    <a:pt x="306" y="1400"/>
                  </a:lnTo>
                  <a:lnTo>
                    <a:pt x="308" y="1395"/>
                  </a:lnTo>
                  <a:lnTo>
                    <a:pt x="310" y="1390"/>
                  </a:lnTo>
                  <a:lnTo>
                    <a:pt x="314" y="1387"/>
                  </a:lnTo>
                  <a:lnTo>
                    <a:pt x="322" y="1381"/>
                  </a:lnTo>
                  <a:lnTo>
                    <a:pt x="328" y="1374"/>
                  </a:lnTo>
                  <a:lnTo>
                    <a:pt x="331" y="1370"/>
                  </a:lnTo>
                  <a:lnTo>
                    <a:pt x="332" y="1365"/>
                  </a:lnTo>
                  <a:lnTo>
                    <a:pt x="331" y="1362"/>
                  </a:lnTo>
                  <a:lnTo>
                    <a:pt x="331" y="1358"/>
                  </a:lnTo>
                  <a:lnTo>
                    <a:pt x="327" y="1350"/>
                  </a:lnTo>
                  <a:lnTo>
                    <a:pt x="323" y="1344"/>
                  </a:lnTo>
                  <a:lnTo>
                    <a:pt x="321" y="1337"/>
                  </a:lnTo>
                  <a:lnTo>
                    <a:pt x="321" y="1328"/>
                  </a:lnTo>
                  <a:lnTo>
                    <a:pt x="321" y="1325"/>
                  </a:lnTo>
                  <a:lnTo>
                    <a:pt x="320" y="1320"/>
                  </a:lnTo>
                  <a:lnTo>
                    <a:pt x="319" y="1315"/>
                  </a:lnTo>
                  <a:lnTo>
                    <a:pt x="315" y="1309"/>
                  </a:lnTo>
                  <a:lnTo>
                    <a:pt x="312" y="1305"/>
                  </a:lnTo>
                  <a:lnTo>
                    <a:pt x="307" y="1301"/>
                  </a:lnTo>
                  <a:lnTo>
                    <a:pt x="303" y="1299"/>
                  </a:lnTo>
                  <a:lnTo>
                    <a:pt x="299" y="1296"/>
                  </a:lnTo>
                  <a:lnTo>
                    <a:pt x="294" y="1296"/>
                  </a:lnTo>
                  <a:lnTo>
                    <a:pt x="289" y="1297"/>
                  </a:lnTo>
                  <a:lnTo>
                    <a:pt x="284" y="1300"/>
                  </a:lnTo>
                  <a:lnTo>
                    <a:pt x="281" y="1305"/>
                  </a:lnTo>
                  <a:lnTo>
                    <a:pt x="272" y="1312"/>
                  </a:lnTo>
                  <a:lnTo>
                    <a:pt x="265" y="1317"/>
                  </a:lnTo>
                  <a:lnTo>
                    <a:pt x="263" y="1318"/>
                  </a:lnTo>
                  <a:lnTo>
                    <a:pt x="260" y="1318"/>
                  </a:lnTo>
                  <a:lnTo>
                    <a:pt x="258" y="1318"/>
                  </a:lnTo>
                  <a:lnTo>
                    <a:pt x="256" y="1317"/>
                  </a:lnTo>
                  <a:lnTo>
                    <a:pt x="253" y="1313"/>
                  </a:lnTo>
                  <a:lnTo>
                    <a:pt x="250" y="1309"/>
                  </a:lnTo>
                  <a:lnTo>
                    <a:pt x="247" y="1308"/>
                  </a:lnTo>
                  <a:lnTo>
                    <a:pt x="244" y="1307"/>
                  </a:lnTo>
                  <a:lnTo>
                    <a:pt x="240" y="1307"/>
                  </a:lnTo>
                  <a:lnTo>
                    <a:pt x="236" y="1308"/>
                  </a:lnTo>
                  <a:lnTo>
                    <a:pt x="231" y="1309"/>
                  </a:lnTo>
                  <a:lnTo>
                    <a:pt x="228" y="1312"/>
                  </a:lnTo>
                  <a:lnTo>
                    <a:pt x="226" y="1314"/>
                  </a:lnTo>
                  <a:lnTo>
                    <a:pt x="225" y="1318"/>
                  </a:lnTo>
                  <a:lnTo>
                    <a:pt x="222" y="1320"/>
                  </a:lnTo>
                  <a:lnTo>
                    <a:pt x="220" y="1322"/>
                  </a:lnTo>
                  <a:lnTo>
                    <a:pt x="215" y="1325"/>
                  </a:lnTo>
                  <a:lnTo>
                    <a:pt x="209" y="1326"/>
                  </a:lnTo>
                  <a:lnTo>
                    <a:pt x="202" y="1326"/>
                  </a:lnTo>
                  <a:lnTo>
                    <a:pt x="195" y="1325"/>
                  </a:lnTo>
                  <a:lnTo>
                    <a:pt x="190" y="1322"/>
                  </a:lnTo>
                  <a:lnTo>
                    <a:pt x="187" y="1320"/>
                  </a:lnTo>
                  <a:lnTo>
                    <a:pt x="183" y="1317"/>
                  </a:lnTo>
                  <a:lnTo>
                    <a:pt x="181" y="1314"/>
                  </a:lnTo>
                  <a:lnTo>
                    <a:pt x="182" y="1311"/>
                  </a:lnTo>
                  <a:lnTo>
                    <a:pt x="188" y="1305"/>
                  </a:lnTo>
                  <a:lnTo>
                    <a:pt x="190" y="1301"/>
                  </a:lnTo>
                  <a:lnTo>
                    <a:pt x="194" y="1297"/>
                  </a:lnTo>
                  <a:lnTo>
                    <a:pt x="195" y="1293"/>
                  </a:lnTo>
                  <a:lnTo>
                    <a:pt x="196" y="1288"/>
                  </a:lnTo>
                  <a:lnTo>
                    <a:pt x="197" y="1283"/>
                  </a:lnTo>
                  <a:lnTo>
                    <a:pt x="196" y="1277"/>
                  </a:lnTo>
                  <a:lnTo>
                    <a:pt x="196" y="1274"/>
                  </a:lnTo>
                  <a:lnTo>
                    <a:pt x="194" y="1269"/>
                  </a:lnTo>
                  <a:lnTo>
                    <a:pt x="192" y="1259"/>
                  </a:lnTo>
                  <a:lnTo>
                    <a:pt x="189" y="1250"/>
                  </a:lnTo>
                  <a:lnTo>
                    <a:pt x="188" y="1238"/>
                  </a:lnTo>
                  <a:lnTo>
                    <a:pt x="184" y="1225"/>
                  </a:lnTo>
                  <a:lnTo>
                    <a:pt x="183" y="1218"/>
                  </a:lnTo>
                  <a:lnTo>
                    <a:pt x="183" y="1212"/>
                  </a:lnTo>
                  <a:lnTo>
                    <a:pt x="182" y="1205"/>
                  </a:lnTo>
                  <a:lnTo>
                    <a:pt x="183" y="1199"/>
                  </a:lnTo>
                  <a:lnTo>
                    <a:pt x="187" y="1188"/>
                  </a:lnTo>
                  <a:lnTo>
                    <a:pt x="188" y="1177"/>
                  </a:lnTo>
                  <a:lnTo>
                    <a:pt x="188" y="1172"/>
                  </a:lnTo>
                  <a:lnTo>
                    <a:pt x="187" y="1167"/>
                  </a:lnTo>
                  <a:lnTo>
                    <a:pt x="184" y="1161"/>
                  </a:lnTo>
                  <a:lnTo>
                    <a:pt x="181" y="1155"/>
                  </a:lnTo>
                  <a:lnTo>
                    <a:pt x="171" y="1147"/>
                  </a:lnTo>
                  <a:lnTo>
                    <a:pt x="165" y="1139"/>
                  </a:lnTo>
                  <a:lnTo>
                    <a:pt x="163" y="1137"/>
                  </a:lnTo>
                  <a:lnTo>
                    <a:pt x="161" y="1132"/>
                  </a:lnTo>
                  <a:lnTo>
                    <a:pt x="158" y="1128"/>
                  </a:lnTo>
                  <a:lnTo>
                    <a:pt x="157" y="1122"/>
                  </a:lnTo>
                  <a:lnTo>
                    <a:pt x="152" y="1107"/>
                  </a:lnTo>
                  <a:lnTo>
                    <a:pt x="146" y="1093"/>
                  </a:lnTo>
                  <a:lnTo>
                    <a:pt x="142" y="1087"/>
                  </a:lnTo>
                  <a:lnTo>
                    <a:pt x="138" y="1081"/>
                  </a:lnTo>
                  <a:lnTo>
                    <a:pt x="133" y="1076"/>
                  </a:lnTo>
                  <a:lnTo>
                    <a:pt x="129" y="1073"/>
                  </a:lnTo>
                  <a:lnTo>
                    <a:pt x="119" y="1066"/>
                  </a:lnTo>
                  <a:lnTo>
                    <a:pt x="112" y="1057"/>
                  </a:lnTo>
                  <a:lnTo>
                    <a:pt x="107" y="1049"/>
                  </a:lnTo>
                  <a:lnTo>
                    <a:pt x="102" y="1042"/>
                  </a:lnTo>
                  <a:lnTo>
                    <a:pt x="100" y="1040"/>
                  </a:lnTo>
                  <a:lnTo>
                    <a:pt x="98" y="1037"/>
                  </a:lnTo>
                  <a:lnTo>
                    <a:pt x="95" y="1037"/>
                  </a:lnTo>
                  <a:lnTo>
                    <a:pt x="93" y="1036"/>
                  </a:lnTo>
                  <a:lnTo>
                    <a:pt x="89" y="1037"/>
                  </a:lnTo>
                  <a:lnTo>
                    <a:pt x="85" y="1040"/>
                  </a:lnTo>
                  <a:lnTo>
                    <a:pt x="82" y="1040"/>
                  </a:lnTo>
                  <a:lnTo>
                    <a:pt x="81" y="1040"/>
                  </a:lnTo>
                  <a:lnTo>
                    <a:pt x="80" y="1038"/>
                  </a:lnTo>
                  <a:lnTo>
                    <a:pt x="80" y="1036"/>
                  </a:lnTo>
                  <a:lnTo>
                    <a:pt x="80" y="1031"/>
                  </a:lnTo>
                  <a:lnTo>
                    <a:pt x="80" y="1025"/>
                  </a:lnTo>
                  <a:lnTo>
                    <a:pt x="80" y="1022"/>
                  </a:lnTo>
                  <a:lnTo>
                    <a:pt x="79" y="1019"/>
                  </a:lnTo>
                  <a:lnTo>
                    <a:pt x="76" y="1017"/>
                  </a:lnTo>
                  <a:lnTo>
                    <a:pt x="74" y="1016"/>
                  </a:lnTo>
                  <a:lnTo>
                    <a:pt x="68" y="1013"/>
                  </a:lnTo>
                  <a:lnTo>
                    <a:pt x="60" y="1011"/>
                  </a:lnTo>
                  <a:lnTo>
                    <a:pt x="54" y="1011"/>
                  </a:lnTo>
                  <a:lnTo>
                    <a:pt x="49" y="1010"/>
                  </a:lnTo>
                  <a:lnTo>
                    <a:pt x="43" y="1007"/>
                  </a:lnTo>
                  <a:lnTo>
                    <a:pt x="37" y="1005"/>
                  </a:lnTo>
                  <a:lnTo>
                    <a:pt x="31" y="1000"/>
                  </a:lnTo>
                  <a:lnTo>
                    <a:pt x="25" y="996"/>
                  </a:lnTo>
                  <a:lnTo>
                    <a:pt x="19" y="988"/>
                  </a:lnTo>
                  <a:lnTo>
                    <a:pt x="13" y="980"/>
                  </a:lnTo>
                  <a:lnTo>
                    <a:pt x="8" y="971"/>
                  </a:lnTo>
                  <a:lnTo>
                    <a:pt x="5" y="961"/>
                  </a:lnTo>
                  <a:lnTo>
                    <a:pt x="1" y="952"/>
                  </a:lnTo>
                  <a:lnTo>
                    <a:pt x="0" y="942"/>
                  </a:lnTo>
                  <a:lnTo>
                    <a:pt x="0" y="934"/>
                  </a:lnTo>
                  <a:lnTo>
                    <a:pt x="1" y="927"/>
                  </a:lnTo>
                  <a:lnTo>
                    <a:pt x="3" y="921"/>
                  </a:lnTo>
                  <a:lnTo>
                    <a:pt x="5" y="917"/>
                  </a:lnTo>
                  <a:lnTo>
                    <a:pt x="10" y="914"/>
                  </a:lnTo>
                  <a:lnTo>
                    <a:pt x="12" y="910"/>
                  </a:lnTo>
                  <a:lnTo>
                    <a:pt x="12" y="906"/>
                  </a:lnTo>
                  <a:lnTo>
                    <a:pt x="11" y="902"/>
                  </a:lnTo>
                  <a:lnTo>
                    <a:pt x="11" y="898"/>
                  </a:lnTo>
                  <a:lnTo>
                    <a:pt x="11" y="896"/>
                  </a:lnTo>
                  <a:lnTo>
                    <a:pt x="12" y="892"/>
                  </a:lnTo>
                  <a:lnTo>
                    <a:pt x="13" y="890"/>
                  </a:lnTo>
                  <a:lnTo>
                    <a:pt x="16" y="887"/>
                  </a:lnTo>
                  <a:lnTo>
                    <a:pt x="19" y="885"/>
                  </a:lnTo>
                  <a:lnTo>
                    <a:pt x="23" y="884"/>
                  </a:lnTo>
                  <a:lnTo>
                    <a:pt x="27" y="883"/>
                  </a:lnTo>
                  <a:lnTo>
                    <a:pt x="38" y="881"/>
                  </a:lnTo>
                  <a:lnTo>
                    <a:pt x="47" y="879"/>
                  </a:lnTo>
                  <a:lnTo>
                    <a:pt x="50" y="876"/>
                  </a:lnTo>
                  <a:lnTo>
                    <a:pt x="54" y="872"/>
                  </a:lnTo>
                  <a:lnTo>
                    <a:pt x="56" y="867"/>
                  </a:lnTo>
                  <a:lnTo>
                    <a:pt x="58" y="860"/>
                  </a:lnTo>
                  <a:lnTo>
                    <a:pt x="63" y="842"/>
                  </a:lnTo>
                  <a:lnTo>
                    <a:pt x="67" y="832"/>
                  </a:lnTo>
                  <a:lnTo>
                    <a:pt x="69" y="828"/>
                  </a:lnTo>
                  <a:lnTo>
                    <a:pt x="71" y="824"/>
                  </a:lnTo>
                  <a:lnTo>
                    <a:pt x="75" y="822"/>
                  </a:lnTo>
                  <a:lnTo>
                    <a:pt x="80" y="818"/>
                  </a:lnTo>
                  <a:lnTo>
                    <a:pt x="88" y="811"/>
                  </a:lnTo>
                  <a:lnTo>
                    <a:pt x="96" y="802"/>
                  </a:lnTo>
                  <a:lnTo>
                    <a:pt x="104" y="790"/>
                  </a:lnTo>
                  <a:lnTo>
                    <a:pt x="107" y="782"/>
                  </a:lnTo>
                  <a:lnTo>
                    <a:pt x="108" y="778"/>
                  </a:lnTo>
                  <a:lnTo>
                    <a:pt x="111" y="776"/>
                  </a:lnTo>
                  <a:lnTo>
                    <a:pt x="113" y="773"/>
                  </a:lnTo>
                  <a:lnTo>
                    <a:pt x="117" y="771"/>
                  </a:lnTo>
                  <a:lnTo>
                    <a:pt x="120" y="770"/>
                  </a:lnTo>
                  <a:lnTo>
                    <a:pt x="124" y="769"/>
                  </a:lnTo>
                  <a:lnTo>
                    <a:pt x="129" y="767"/>
                  </a:lnTo>
                  <a:lnTo>
                    <a:pt x="134" y="767"/>
                  </a:lnTo>
                  <a:lnTo>
                    <a:pt x="143" y="767"/>
                  </a:lnTo>
                  <a:lnTo>
                    <a:pt x="150" y="765"/>
                  </a:lnTo>
                  <a:lnTo>
                    <a:pt x="153" y="761"/>
                  </a:lnTo>
                  <a:lnTo>
                    <a:pt x="156" y="758"/>
                  </a:lnTo>
                  <a:lnTo>
                    <a:pt x="158" y="754"/>
                  </a:lnTo>
                  <a:lnTo>
                    <a:pt x="162" y="752"/>
                  </a:lnTo>
                  <a:lnTo>
                    <a:pt x="167" y="751"/>
                  </a:lnTo>
                  <a:lnTo>
                    <a:pt x="171" y="751"/>
                  </a:lnTo>
                  <a:lnTo>
                    <a:pt x="176" y="750"/>
                  </a:lnTo>
                  <a:lnTo>
                    <a:pt x="178" y="747"/>
                  </a:lnTo>
                  <a:lnTo>
                    <a:pt x="180" y="745"/>
                  </a:lnTo>
                  <a:lnTo>
                    <a:pt x="181" y="742"/>
                  </a:lnTo>
                  <a:lnTo>
                    <a:pt x="181" y="739"/>
                  </a:lnTo>
                  <a:lnTo>
                    <a:pt x="180" y="735"/>
                  </a:lnTo>
                  <a:lnTo>
                    <a:pt x="180" y="731"/>
                  </a:lnTo>
                  <a:lnTo>
                    <a:pt x="180" y="726"/>
                  </a:lnTo>
                  <a:lnTo>
                    <a:pt x="181" y="721"/>
                  </a:lnTo>
                  <a:lnTo>
                    <a:pt x="183" y="716"/>
                  </a:lnTo>
                  <a:lnTo>
                    <a:pt x="187" y="713"/>
                  </a:lnTo>
                  <a:lnTo>
                    <a:pt x="192" y="709"/>
                  </a:lnTo>
                  <a:lnTo>
                    <a:pt x="197" y="706"/>
                  </a:lnTo>
                  <a:lnTo>
                    <a:pt x="203" y="702"/>
                  </a:lnTo>
                  <a:lnTo>
                    <a:pt x="211" y="698"/>
                  </a:lnTo>
                  <a:lnTo>
                    <a:pt x="219" y="695"/>
                  </a:lnTo>
                  <a:lnTo>
                    <a:pt x="226" y="690"/>
                  </a:lnTo>
                  <a:lnTo>
                    <a:pt x="233" y="684"/>
                  </a:lnTo>
                  <a:lnTo>
                    <a:pt x="240" y="678"/>
                  </a:lnTo>
                  <a:lnTo>
                    <a:pt x="245" y="672"/>
                  </a:lnTo>
                  <a:lnTo>
                    <a:pt x="249" y="666"/>
                  </a:lnTo>
                  <a:lnTo>
                    <a:pt x="249" y="660"/>
                  </a:lnTo>
                  <a:lnTo>
                    <a:pt x="247" y="650"/>
                  </a:lnTo>
                  <a:lnTo>
                    <a:pt x="246" y="638"/>
                  </a:lnTo>
                  <a:lnTo>
                    <a:pt x="247" y="633"/>
                  </a:lnTo>
                  <a:lnTo>
                    <a:pt x="247" y="627"/>
                  </a:lnTo>
                  <a:lnTo>
                    <a:pt x="250" y="622"/>
                  </a:lnTo>
                  <a:lnTo>
                    <a:pt x="252" y="618"/>
                  </a:lnTo>
                  <a:lnTo>
                    <a:pt x="266" y="602"/>
                  </a:lnTo>
                  <a:lnTo>
                    <a:pt x="276" y="589"/>
                  </a:lnTo>
                  <a:lnTo>
                    <a:pt x="277" y="582"/>
                  </a:lnTo>
                  <a:lnTo>
                    <a:pt x="281" y="577"/>
                  </a:lnTo>
                  <a:lnTo>
                    <a:pt x="284" y="572"/>
                  </a:lnTo>
                  <a:lnTo>
                    <a:pt x="288" y="570"/>
                  </a:lnTo>
                  <a:lnTo>
                    <a:pt x="291" y="567"/>
                  </a:lnTo>
                  <a:lnTo>
                    <a:pt x="294" y="562"/>
                  </a:lnTo>
                  <a:lnTo>
                    <a:pt x="295" y="553"/>
                  </a:lnTo>
                  <a:lnTo>
                    <a:pt x="294" y="543"/>
                  </a:lnTo>
                  <a:lnTo>
                    <a:pt x="290" y="532"/>
                  </a:lnTo>
                  <a:lnTo>
                    <a:pt x="283" y="520"/>
                  </a:lnTo>
                  <a:lnTo>
                    <a:pt x="280" y="515"/>
                  </a:lnTo>
                  <a:lnTo>
                    <a:pt x="277" y="509"/>
                  </a:lnTo>
                  <a:lnTo>
                    <a:pt x="275" y="505"/>
                  </a:lnTo>
                  <a:lnTo>
                    <a:pt x="274" y="499"/>
                  </a:lnTo>
                  <a:lnTo>
                    <a:pt x="275" y="488"/>
                  </a:lnTo>
                  <a:lnTo>
                    <a:pt x="276" y="480"/>
                  </a:lnTo>
                  <a:lnTo>
                    <a:pt x="278" y="476"/>
                  </a:lnTo>
                  <a:lnTo>
                    <a:pt x="280" y="474"/>
                  </a:lnTo>
                  <a:lnTo>
                    <a:pt x="282" y="471"/>
                  </a:lnTo>
                  <a:lnTo>
                    <a:pt x="285" y="470"/>
                  </a:lnTo>
                  <a:lnTo>
                    <a:pt x="288" y="470"/>
                  </a:lnTo>
                  <a:lnTo>
                    <a:pt x="290" y="468"/>
                  </a:lnTo>
                  <a:lnTo>
                    <a:pt x="293" y="467"/>
                  </a:lnTo>
                  <a:lnTo>
                    <a:pt x="294" y="463"/>
                  </a:lnTo>
                  <a:lnTo>
                    <a:pt x="295" y="461"/>
                  </a:lnTo>
                  <a:lnTo>
                    <a:pt x="295" y="457"/>
                  </a:lnTo>
                  <a:lnTo>
                    <a:pt x="294" y="454"/>
                  </a:lnTo>
                  <a:lnTo>
                    <a:pt x="291" y="450"/>
                  </a:lnTo>
                  <a:lnTo>
                    <a:pt x="287" y="444"/>
                  </a:lnTo>
                  <a:lnTo>
                    <a:pt x="282" y="437"/>
                  </a:lnTo>
                  <a:lnTo>
                    <a:pt x="280" y="433"/>
                  </a:lnTo>
                  <a:lnTo>
                    <a:pt x="278" y="430"/>
                  </a:lnTo>
                  <a:lnTo>
                    <a:pt x="278" y="424"/>
                  </a:lnTo>
                  <a:lnTo>
                    <a:pt x="278" y="419"/>
                  </a:lnTo>
                  <a:lnTo>
                    <a:pt x="280" y="412"/>
                  </a:lnTo>
                  <a:lnTo>
                    <a:pt x="282" y="406"/>
                  </a:lnTo>
                  <a:lnTo>
                    <a:pt x="284" y="401"/>
                  </a:lnTo>
                  <a:lnTo>
                    <a:pt x="289" y="397"/>
                  </a:lnTo>
                  <a:lnTo>
                    <a:pt x="294" y="393"/>
                  </a:lnTo>
                  <a:lnTo>
                    <a:pt x="300" y="391"/>
                  </a:lnTo>
                  <a:lnTo>
                    <a:pt x="304" y="389"/>
                  </a:lnTo>
                  <a:lnTo>
                    <a:pt x="310" y="392"/>
                  </a:lnTo>
                  <a:lnTo>
                    <a:pt x="321" y="397"/>
                  </a:lnTo>
                  <a:lnTo>
                    <a:pt x="332" y="400"/>
                  </a:lnTo>
                  <a:lnTo>
                    <a:pt x="341" y="401"/>
                  </a:lnTo>
                  <a:lnTo>
                    <a:pt x="351" y="401"/>
                  </a:lnTo>
                  <a:lnTo>
                    <a:pt x="360" y="400"/>
                  </a:lnTo>
                  <a:lnTo>
                    <a:pt x="370" y="400"/>
                  </a:lnTo>
                  <a:lnTo>
                    <a:pt x="378" y="402"/>
                  </a:lnTo>
                  <a:lnTo>
                    <a:pt x="386" y="406"/>
                  </a:lnTo>
                  <a:lnTo>
                    <a:pt x="395" y="410"/>
                  </a:lnTo>
                  <a:lnTo>
                    <a:pt x="401" y="411"/>
                  </a:lnTo>
                  <a:lnTo>
                    <a:pt x="404" y="411"/>
                  </a:lnTo>
                  <a:lnTo>
                    <a:pt x="407" y="410"/>
                  </a:lnTo>
                  <a:lnTo>
                    <a:pt x="409" y="406"/>
                  </a:lnTo>
                  <a:lnTo>
                    <a:pt x="411" y="401"/>
                  </a:lnTo>
                  <a:lnTo>
                    <a:pt x="414" y="393"/>
                  </a:lnTo>
                  <a:lnTo>
                    <a:pt x="417" y="385"/>
                  </a:lnTo>
                  <a:lnTo>
                    <a:pt x="421" y="382"/>
                  </a:lnTo>
                  <a:lnTo>
                    <a:pt x="425" y="380"/>
                  </a:lnTo>
                  <a:lnTo>
                    <a:pt x="430" y="378"/>
                  </a:lnTo>
                  <a:lnTo>
                    <a:pt x="436" y="376"/>
                  </a:lnTo>
                  <a:lnTo>
                    <a:pt x="448" y="373"/>
                  </a:lnTo>
                  <a:lnTo>
                    <a:pt x="455" y="370"/>
                  </a:lnTo>
                  <a:lnTo>
                    <a:pt x="457" y="368"/>
                  </a:lnTo>
                  <a:lnTo>
                    <a:pt x="457" y="366"/>
                  </a:lnTo>
                  <a:lnTo>
                    <a:pt x="457" y="362"/>
                  </a:lnTo>
                  <a:lnTo>
                    <a:pt x="457" y="357"/>
                  </a:lnTo>
                  <a:lnTo>
                    <a:pt x="454" y="344"/>
                  </a:lnTo>
                  <a:lnTo>
                    <a:pt x="451" y="331"/>
                  </a:lnTo>
                  <a:lnTo>
                    <a:pt x="448" y="324"/>
                  </a:lnTo>
                  <a:lnTo>
                    <a:pt x="446" y="319"/>
                  </a:lnTo>
                  <a:lnTo>
                    <a:pt x="442" y="315"/>
                  </a:lnTo>
                  <a:lnTo>
                    <a:pt x="439" y="312"/>
                  </a:lnTo>
                  <a:lnTo>
                    <a:pt x="421" y="306"/>
                  </a:lnTo>
                  <a:lnTo>
                    <a:pt x="406" y="300"/>
                  </a:lnTo>
                  <a:lnTo>
                    <a:pt x="402" y="297"/>
                  </a:lnTo>
                  <a:lnTo>
                    <a:pt x="400" y="291"/>
                  </a:lnTo>
                  <a:lnTo>
                    <a:pt x="397" y="285"/>
                  </a:lnTo>
                  <a:lnTo>
                    <a:pt x="396" y="279"/>
                  </a:lnTo>
                  <a:lnTo>
                    <a:pt x="396" y="272"/>
                  </a:lnTo>
                  <a:lnTo>
                    <a:pt x="397" y="267"/>
                  </a:lnTo>
                  <a:lnTo>
                    <a:pt x="397" y="265"/>
                  </a:lnTo>
                  <a:lnTo>
                    <a:pt x="400" y="263"/>
                  </a:lnTo>
                  <a:lnTo>
                    <a:pt x="401" y="262"/>
                  </a:lnTo>
                  <a:lnTo>
                    <a:pt x="403" y="261"/>
                  </a:lnTo>
                  <a:lnTo>
                    <a:pt x="411" y="260"/>
                  </a:lnTo>
                  <a:lnTo>
                    <a:pt x="421" y="259"/>
                  </a:lnTo>
                  <a:lnTo>
                    <a:pt x="425" y="257"/>
                  </a:lnTo>
                  <a:lnTo>
                    <a:pt x="428" y="255"/>
                  </a:lnTo>
                  <a:lnTo>
                    <a:pt x="432" y="252"/>
                  </a:lnTo>
                  <a:lnTo>
                    <a:pt x="434" y="248"/>
                  </a:lnTo>
                  <a:lnTo>
                    <a:pt x="438" y="240"/>
                  </a:lnTo>
                  <a:lnTo>
                    <a:pt x="441" y="234"/>
                  </a:lnTo>
                  <a:lnTo>
                    <a:pt x="445" y="233"/>
                  </a:lnTo>
                  <a:lnTo>
                    <a:pt x="447" y="233"/>
                  </a:lnTo>
                  <a:lnTo>
                    <a:pt x="451" y="234"/>
                  </a:lnTo>
                  <a:lnTo>
                    <a:pt x="455" y="236"/>
                  </a:lnTo>
                  <a:lnTo>
                    <a:pt x="459" y="240"/>
                  </a:lnTo>
                  <a:lnTo>
                    <a:pt x="463" y="241"/>
                  </a:lnTo>
                  <a:lnTo>
                    <a:pt x="466" y="242"/>
                  </a:lnTo>
                  <a:lnTo>
                    <a:pt x="470" y="242"/>
                  </a:lnTo>
                  <a:lnTo>
                    <a:pt x="472" y="241"/>
                  </a:lnTo>
                  <a:lnTo>
                    <a:pt x="474" y="240"/>
                  </a:lnTo>
                  <a:lnTo>
                    <a:pt x="476" y="237"/>
                  </a:lnTo>
                  <a:lnTo>
                    <a:pt x="478" y="235"/>
                  </a:lnTo>
                  <a:lnTo>
                    <a:pt x="483" y="228"/>
                  </a:lnTo>
                  <a:lnTo>
                    <a:pt x="485" y="219"/>
                  </a:lnTo>
                  <a:lnTo>
                    <a:pt x="485" y="211"/>
                  </a:lnTo>
                  <a:lnTo>
                    <a:pt x="485" y="203"/>
                  </a:lnTo>
                  <a:lnTo>
                    <a:pt x="483" y="196"/>
                  </a:lnTo>
                  <a:lnTo>
                    <a:pt x="482" y="189"/>
                  </a:lnTo>
                  <a:lnTo>
                    <a:pt x="483" y="186"/>
                  </a:lnTo>
                  <a:lnTo>
                    <a:pt x="484" y="184"/>
                  </a:lnTo>
                  <a:lnTo>
                    <a:pt x="486" y="183"/>
                  </a:lnTo>
                  <a:lnTo>
                    <a:pt x="491" y="183"/>
                  </a:lnTo>
                  <a:lnTo>
                    <a:pt x="495" y="181"/>
                  </a:lnTo>
                  <a:lnTo>
                    <a:pt x="498" y="181"/>
                  </a:lnTo>
                  <a:lnTo>
                    <a:pt x="502" y="179"/>
                  </a:lnTo>
                  <a:lnTo>
                    <a:pt x="503" y="177"/>
                  </a:lnTo>
                  <a:lnTo>
                    <a:pt x="507" y="170"/>
                  </a:lnTo>
                  <a:lnTo>
                    <a:pt x="507" y="160"/>
                  </a:lnTo>
                  <a:lnTo>
                    <a:pt x="507" y="147"/>
                  </a:lnTo>
                  <a:lnTo>
                    <a:pt x="507" y="133"/>
                  </a:lnTo>
                  <a:lnTo>
                    <a:pt x="508" y="118"/>
                  </a:lnTo>
                  <a:lnTo>
                    <a:pt x="510" y="108"/>
                  </a:lnTo>
                  <a:lnTo>
                    <a:pt x="515" y="97"/>
                  </a:lnTo>
                  <a:lnTo>
                    <a:pt x="518" y="83"/>
                  </a:lnTo>
                  <a:lnTo>
                    <a:pt x="522" y="68"/>
                  </a:lnTo>
                  <a:lnTo>
                    <a:pt x="523" y="57"/>
                  </a:lnTo>
                  <a:lnTo>
                    <a:pt x="523" y="42"/>
                  </a:lnTo>
                  <a:lnTo>
                    <a:pt x="521" y="30"/>
                  </a:lnTo>
                  <a:lnTo>
                    <a:pt x="521" y="27"/>
                  </a:lnTo>
                  <a:lnTo>
                    <a:pt x="523" y="23"/>
                  </a:lnTo>
                  <a:lnTo>
                    <a:pt x="527" y="19"/>
                  </a:lnTo>
                  <a:lnTo>
                    <a:pt x="533" y="15"/>
                  </a:lnTo>
                  <a:lnTo>
                    <a:pt x="539" y="10"/>
                  </a:lnTo>
                  <a:lnTo>
                    <a:pt x="548" y="5"/>
                  </a:lnTo>
                  <a:lnTo>
                    <a:pt x="553" y="4"/>
                  </a:lnTo>
                  <a:lnTo>
                    <a:pt x="558" y="2"/>
                  </a:lnTo>
                  <a:lnTo>
                    <a:pt x="564" y="2"/>
                  </a:lnTo>
                  <a:lnTo>
                    <a:pt x="571" y="1"/>
                  </a:lnTo>
                  <a:lnTo>
                    <a:pt x="585" y="1"/>
                  </a:lnTo>
                  <a:lnTo>
                    <a:pt x="598" y="1"/>
                  </a:lnTo>
                  <a:lnTo>
                    <a:pt x="610" y="0"/>
                  </a:lnTo>
                  <a:lnTo>
                    <a:pt x="618" y="0"/>
                  </a:lnTo>
                  <a:lnTo>
                    <a:pt x="622" y="1"/>
                  </a:lnTo>
                  <a:lnTo>
                    <a:pt x="624" y="2"/>
                  </a:lnTo>
                  <a:lnTo>
                    <a:pt x="628" y="4"/>
                  </a:lnTo>
                  <a:lnTo>
                    <a:pt x="631" y="8"/>
                  </a:lnTo>
                  <a:lnTo>
                    <a:pt x="635" y="13"/>
                  </a:lnTo>
                  <a:lnTo>
                    <a:pt x="637" y="19"/>
                  </a:lnTo>
                  <a:lnTo>
                    <a:pt x="640" y="25"/>
                  </a:lnTo>
                  <a:lnTo>
                    <a:pt x="642" y="30"/>
                  </a:lnTo>
                  <a:lnTo>
                    <a:pt x="644" y="38"/>
                  </a:lnTo>
                  <a:lnTo>
                    <a:pt x="648" y="45"/>
                  </a:lnTo>
                  <a:lnTo>
                    <a:pt x="653" y="53"/>
                  </a:lnTo>
                  <a:lnTo>
                    <a:pt x="659" y="60"/>
                  </a:lnTo>
                  <a:lnTo>
                    <a:pt x="665" y="67"/>
                  </a:lnTo>
                  <a:lnTo>
                    <a:pt x="672" y="74"/>
                  </a:lnTo>
                  <a:lnTo>
                    <a:pt x="679" y="79"/>
                  </a:lnTo>
                  <a:lnTo>
                    <a:pt x="686" y="83"/>
                  </a:lnTo>
                  <a:lnTo>
                    <a:pt x="703" y="88"/>
                  </a:lnTo>
                  <a:lnTo>
                    <a:pt x="721" y="91"/>
                  </a:lnTo>
                  <a:lnTo>
                    <a:pt x="730" y="92"/>
                  </a:lnTo>
                  <a:lnTo>
                    <a:pt x="740" y="92"/>
                  </a:lnTo>
                  <a:lnTo>
                    <a:pt x="748" y="91"/>
                  </a:lnTo>
                  <a:lnTo>
                    <a:pt x="756" y="90"/>
                  </a:lnTo>
                  <a:lnTo>
                    <a:pt x="769" y="89"/>
                  </a:lnTo>
                  <a:lnTo>
                    <a:pt x="782" y="88"/>
                  </a:lnTo>
                  <a:lnTo>
                    <a:pt x="788" y="88"/>
                  </a:lnTo>
                  <a:lnTo>
                    <a:pt x="794" y="88"/>
                  </a:lnTo>
                  <a:lnTo>
                    <a:pt x="800" y="90"/>
                  </a:lnTo>
                  <a:lnTo>
                    <a:pt x="806" y="91"/>
                  </a:lnTo>
                  <a:lnTo>
                    <a:pt x="811" y="96"/>
                  </a:lnTo>
                  <a:lnTo>
                    <a:pt x="816" y="101"/>
                  </a:lnTo>
                  <a:lnTo>
                    <a:pt x="819" y="107"/>
                  </a:lnTo>
                  <a:lnTo>
                    <a:pt x="823" y="114"/>
                  </a:lnTo>
                  <a:lnTo>
                    <a:pt x="828" y="128"/>
                  </a:lnTo>
                  <a:lnTo>
                    <a:pt x="832" y="141"/>
                  </a:lnTo>
                  <a:lnTo>
                    <a:pt x="835" y="145"/>
                  </a:lnTo>
                  <a:lnTo>
                    <a:pt x="838" y="147"/>
                  </a:lnTo>
                  <a:lnTo>
                    <a:pt x="842" y="148"/>
                  </a:lnTo>
                  <a:lnTo>
                    <a:pt x="847" y="148"/>
                  </a:lnTo>
                  <a:lnTo>
                    <a:pt x="851" y="147"/>
                  </a:lnTo>
                  <a:lnTo>
                    <a:pt x="856" y="145"/>
                  </a:lnTo>
                  <a:lnTo>
                    <a:pt x="860" y="140"/>
                  </a:lnTo>
                  <a:lnTo>
                    <a:pt x="863" y="135"/>
                  </a:lnTo>
                  <a:lnTo>
                    <a:pt x="869" y="126"/>
                  </a:lnTo>
                  <a:lnTo>
                    <a:pt x="875" y="118"/>
                  </a:lnTo>
                  <a:lnTo>
                    <a:pt x="883" y="114"/>
                  </a:lnTo>
                  <a:lnTo>
                    <a:pt x="895" y="108"/>
                  </a:lnTo>
                  <a:lnTo>
                    <a:pt x="901" y="104"/>
                  </a:lnTo>
                  <a:lnTo>
                    <a:pt x="907" y="99"/>
                  </a:lnTo>
                  <a:lnTo>
                    <a:pt x="913" y="96"/>
                  </a:lnTo>
                  <a:lnTo>
                    <a:pt x="917" y="91"/>
                  </a:lnTo>
                  <a:lnTo>
                    <a:pt x="919" y="86"/>
                  </a:lnTo>
                  <a:lnTo>
                    <a:pt x="921" y="82"/>
                  </a:lnTo>
                  <a:lnTo>
                    <a:pt x="923" y="77"/>
                  </a:lnTo>
                  <a:lnTo>
                    <a:pt x="921" y="73"/>
                  </a:lnTo>
                  <a:lnTo>
                    <a:pt x="920" y="70"/>
                  </a:lnTo>
                  <a:lnTo>
                    <a:pt x="920" y="65"/>
                  </a:lnTo>
                  <a:lnTo>
                    <a:pt x="920" y="60"/>
                  </a:lnTo>
                  <a:lnTo>
                    <a:pt x="921" y="57"/>
                  </a:lnTo>
                  <a:lnTo>
                    <a:pt x="924" y="52"/>
                  </a:lnTo>
                  <a:lnTo>
                    <a:pt x="927" y="48"/>
                  </a:lnTo>
                  <a:lnTo>
                    <a:pt x="931" y="44"/>
                  </a:lnTo>
                  <a:lnTo>
                    <a:pt x="936" y="41"/>
                  </a:lnTo>
                  <a:lnTo>
                    <a:pt x="948" y="35"/>
                  </a:lnTo>
                  <a:lnTo>
                    <a:pt x="963" y="30"/>
                  </a:lnTo>
                  <a:lnTo>
                    <a:pt x="977" y="27"/>
                  </a:lnTo>
                  <a:lnTo>
                    <a:pt x="989" y="25"/>
                  </a:lnTo>
                  <a:lnTo>
                    <a:pt x="994" y="23"/>
                  </a:lnTo>
                  <a:lnTo>
                    <a:pt x="999" y="23"/>
                  </a:lnTo>
                  <a:lnTo>
                    <a:pt x="1003" y="25"/>
                  </a:lnTo>
                  <a:lnTo>
                    <a:pt x="1008" y="26"/>
                  </a:lnTo>
                  <a:lnTo>
                    <a:pt x="1012" y="29"/>
                  </a:lnTo>
                  <a:lnTo>
                    <a:pt x="1015" y="33"/>
                  </a:lnTo>
                  <a:lnTo>
                    <a:pt x="1018" y="39"/>
                  </a:lnTo>
                  <a:lnTo>
                    <a:pt x="1019" y="46"/>
                  </a:lnTo>
                  <a:lnTo>
                    <a:pt x="1020" y="63"/>
                  </a:lnTo>
                  <a:lnTo>
                    <a:pt x="1021" y="78"/>
                  </a:lnTo>
                  <a:lnTo>
                    <a:pt x="1021" y="86"/>
                  </a:lnTo>
                  <a:lnTo>
                    <a:pt x="1022" y="92"/>
                  </a:lnTo>
                  <a:lnTo>
                    <a:pt x="1024" y="98"/>
                  </a:lnTo>
                  <a:lnTo>
                    <a:pt x="1025" y="102"/>
                  </a:lnTo>
                  <a:lnTo>
                    <a:pt x="1028" y="105"/>
                  </a:lnTo>
                  <a:lnTo>
                    <a:pt x="1034" y="108"/>
                  </a:lnTo>
                  <a:lnTo>
                    <a:pt x="1040" y="111"/>
                  </a:lnTo>
                  <a:lnTo>
                    <a:pt x="1049" y="112"/>
                  </a:lnTo>
                  <a:lnTo>
                    <a:pt x="1058" y="115"/>
                  </a:lnTo>
                  <a:lnTo>
                    <a:pt x="1068" y="116"/>
                  </a:lnTo>
                  <a:lnTo>
                    <a:pt x="1076" y="116"/>
                  </a:lnTo>
                  <a:lnTo>
                    <a:pt x="1085" y="116"/>
                  </a:lnTo>
                  <a:lnTo>
                    <a:pt x="1094" y="116"/>
                  </a:lnTo>
                  <a:lnTo>
                    <a:pt x="1102" y="117"/>
                  </a:lnTo>
                  <a:lnTo>
                    <a:pt x="1108" y="120"/>
                  </a:lnTo>
                  <a:lnTo>
                    <a:pt x="1114" y="123"/>
                  </a:lnTo>
                  <a:lnTo>
                    <a:pt x="1120" y="136"/>
                  </a:lnTo>
                  <a:lnTo>
                    <a:pt x="1127" y="155"/>
                  </a:lnTo>
                  <a:lnTo>
                    <a:pt x="1127" y="156"/>
                  </a:lnTo>
                  <a:lnTo>
                    <a:pt x="1126" y="156"/>
                  </a:lnTo>
                  <a:lnTo>
                    <a:pt x="1115" y="161"/>
                  </a:lnTo>
                  <a:lnTo>
                    <a:pt x="1104" y="170"/>
                  </a:lnTo>
                  <a:lnTo>
                    <a:pt x="1100" y="174"/>
                  </a:lnTo>
                  <a:lnTo>
                    <a:pt x="1096" y="179"/>
                  </a:lnTo>
                  <a:lnTo>
                    <a:pt x="1094" y="183"/>
                  </a:lnTo>
                  <a:lnTo>
                    <a:pt x="1093" y="186"/>
                  </a:lnTo>
                  <a:lnTo>
                    <a:pt x="1091" y="193"/>
                  </a:lnTo>
                  <a:lnTo>
                    <a:pt x="1089" y="199"/>
                  </a:lnTo>
                  <a:lnTo>
                    <a:pt x="1087" y="202"/>
                  </a:lnTo>
                  <a:lnTo>
                    <a:pt x="1083" y="204"/>
                  </a:lnTo>
                  <a:lnTo>
                    <a:pt x="1080" y="205"/>
                  </a:lnTo>
                  <a:lnTo>
                    <a:pt x="1076" y="205"/>
                  </a:lnTo>
                  <a:lnTo>
                    <a:pt x="1065" y="206"/>
                  </a:lnTo>
                  <a:lnTo>
                    <a:pt x="1055" y="209"/>
                  </a:lnTo>
                  <a:lnTo>
                    <a:pt x="1049" y="211"/>
                  </a:lnTo>
                  <a:lnTo>
                    <a:pt x="1044" y="215"/>
                  </a:lnTo>
                  <a:lnTo>
                    <a:pt x="1038" y="218"/>
                  </a:lnTo>
                  <a:lnTo>
                    <a:pt x="1033" y="224"/>
                  </a:lnTo>
                  <a:lnTo>
                    <a:pt x="1030" y="230"/>
                  </a:lnTo>
                  <a:lnTo>
                    <a:pt x="1027" y="237"/>
                  </a:lnTo>
                  <a:lnTo>
                    <a:pt x="1026" y="246"/>
                  </a:lnTo>
                  <a:lnTo>
                    <a:pt x="1025" y="255"/>
                  </a:lnTo>
                  <a:lnTo>
                    <a:pt x="1025" y="272"/>
                  </a:lnTo>
                  <a:lnTo>
                    <a:pt x="1026" y="284"/>
                  </a:lnTo>
                  <a:lnTo>
                    <a:pt x="1025" y="288"/>
                  </a:lnTo>
                  <a:lnTo>
                    <a:pt x="1022" y="293"/>
                  </a:lnTo>
                  <a:lnTo>
                    <a:pt x="1019" y="298"/>
                  </a:lnTo>
                  <a:lnTo>
                    <a:pt x="1014" y="303"/>
                  </a:lnTo>
                  <a:lnTo>
                    <a:pt x="1002" y="311"/>
                  </a:lnTo>
                  <a:lnTo>
                    <a:pt x="989" y="319"/>
                  </a:lnTo>
                  <a:lnTo>
                    <a:pt x="983" y="323"/>
                  </a:lnTo>
                  <a:lnTo>
                    <a:pt x="977" y="325"/>
                  </a:lnTo>
                  <a:lnTo>
                    <a:pt x="971" y="328"/>
                  </a:lnTo>
                  <a:lnTo>
                    <a:pt x="967" y="329"/>
                  </a:lnTo>
                  <a:lnTo>
                    <a:pt x="962" y="329"/>
                  </a:lnTo>
                  <a:lnTo>
                    <a:pt x="957" y="328"/>
                  </a:lnTo>
                  <a:lnTo>
                    <a:pt x="952" y="325"/>
                  </a:lnTo>
                  <a:lnTo>
                    <a:pt x="948" y="322"/>
                  </a:lnTo>
                  <a:lnTo>
                    <a:pt x="940" y="316"/>
                  </a:lnTo>
                  <a:lnTo>
                    <a:pt x="931" y="312"/>
                  </a:lnTo>
                  <a:lnTo>
                    <a:pt x="919" y="310"/>
                  </a:lnTo>
                  <a:lnTo>
                    <a:pt x="907" y="309"/>
                  </a:lnTo>
                  <a:lnTo>
                    <a:pt x="893" y="310"/>
                  </a:lnTo>
                  <a:lnTo>
                    <a:pt x="879" y="311"/>
                  </a:lnTo>
                  <a:lnTo>
                    <a:pt x="866" y="312"/>
                  </a:lnTo>
                  <a:lnTo>
                    <a:pt x="852" y="317"/>
                  </a:lnTo>
                  <a:lnTo>
                    <a:pt x="847" y="319"/>
                  </a:lnTo>
                  <a:lnTo>
                    <a:pt x="841" y="323"/>
                  </a:lnTo>
                  <a:lnTo>
                    <a:pt x="835" y="326"/>
                  </a:lnTo>
                  <a:lnTo>
                    <a:pt x="830" y="331"/>
                  </a:lnTo>
                  <a:lnTo>
                    <a:pt x="823" y="342"/>
                  </a:lnTo>
                  <a:lnTo>
                    <a:pt x="817" y="353"/>
                  </a:lnTo>
                  <a:lnTo>
                    <a:pt x="813" y="359"/>
                  </a:lnTo>
                  <a:lnTo>
                    <a:pt x="808" y="364"/>
                  </a:lnTo>
                  <a:lnTo>
                    <a:pt x="801" y="370"/>
                  </a:lnTo>
                  <a:lnTo>
                    <a:pt x="792" y="376"/>
                  </a:lnTo>
                  <a:lnTo>
                    <a:pt x="784" y="381"/>
                  </a:lnTo>
                  <a:lnTo>
                    <a:pt x="780" y="385"/>
                  </a:lnTo>
                  <a:lnTo>
                    <a:pt x="780" y="386"/>
                  </a:lnTo>
                  <a:lnTo>
                    <a:pt x="780" y="386"/>
                  </a:lnTo>
                  <a:lnTo>
                    <a:pt x="781" y="386"/>
                  </a:lnTo>
                  <a:lnTo>
                    <a:pt x="782" y="387"/>
                  </a:lnTo>
                  <a:lnTo>
                    <a:pt x="793" y="385"/>
                  </a:lnTo>
                  <a:lnTo>
                    <a:pt x="805" y="381"/>
                  </a:lnTo>
                  <a:lnTo>
                    <a:pt x="814" y="375"/>
                  </a:lnTo>
                  <a:lnTo>
                    <a:pt x="826" y="366"/>
                  </a:lnTo>
                  <a:lnTo>
                    <a:pt x="836" y="355"/>
                  </a:lnTo>
                  <a:lnTo>
                    <a:pt x="841" y="348"/>
                  </a:lnTo>
                  <a:lnTo>
                    <a:pt x="845" y="342"/>
                  </a:lnTo>
                  <a:lnTo>
                    <a:pt x="851" y="337"/>
                  </a:lnTo>
                  <a:lnTo>
                    <a:pt x="856" y="335"/>
                  </a:lnTo>
                  <a:lnTo>
                    <a:pt x="860" y="334"/>
                  </a:lnTo>
                  <a:lnTo>
                    <a:pt x="864" y="332"/>
                  </a:lnTo>
                  <a:lnTo>
                    <a:pt x="869" y="334"/>
                  </a:lnTo>
                  <a:lnTo>
                    <a:pt x="879" y="335"/>
                  </a:lnTo>
                  <a:lnTo>
                    <a:pt x="888" y="337"/>
                  </a:lnTo>
                  <a:lnTo>
                    <a:pt x="898" y="339"/>
                  </a:lnTo>
                  <a:lnTo>
                    <a:pt x="904" y="343"/>
                  </a:lnTo>
                  <a:lnTo>
                    <a:pt x="906" y="345"/>
                  </a:lnTo>
                  <a:lnTo>
                    <a:pt x="907" y="349"/>
                  </a:lnTo>
                  <a:lnTo>
                    <a:pt x="908" y="354"/>
                  </a:lnTo>
                  <a:lnTo>
                    <a:pt x="908" y="359"/>
                  </a:lnTo>
                  <a:lnTo>
                    <a:pt x="907" y="370"/>
                  </a:lnTo>
                  <a:lnTo>
                    <a:pt x="906" y="385"/>
                  </a:lnTo>
                  <a:lnTo>
                    <a:pt x="907" y="392"/>
                  </a:lnTo>
                  <a:lnTo>
                    <a:pt x="908" y="398"/>
                  </a:lnTo>
                  <a:lnTo>
                    <a:pt x="912" y="404"/>
                  </a:lnTo>
                  <a:lnTo>
                    <a:pt x="917" y="407"/>
                  </a:lnTo>
                  <a:lnTo>
                    <a:pt x="921" y="412"/>
                  </a:lnTo>
                  <a:lnTo>
                    <a:pt x="927" y="414"/>
                  </a:lnTo>
                  <a:lnTo>
                    <a:pt x="933" y="417"/>
                  </a:lnTo>
                  <a:lnTo>
                    <a:pt x="939" y="419"/>
                  </a:lnTo>
                  <a:lnTo>
                    <a:pt x="952" y="422"/>
                  </a:lnTo>
                  <a:lnTo>
                    <a:pt x="965" y="424"/>
                  </a:lnTo>
                  <a:lnTo>
                    <a:pt x="973" y="424"/>
                  </a:lnTo>
                  <a:lnTo>
                    <a:pt x="978" y="423"/>
                  </a:lnTo>
                  <a:lnTo>
                    <a:pt x="983" y="422"/>
                  </a:lnTo>
                  <a:lnTo>
                    <a:pt x="987" y="419"/>
                  </a:lnTo>
                  <a:lnTo>
                    <a:pt x="995" y="414"/>
                  </a:lnTo>
                  <a:lnTo>
                    <a:pt x="1003" y="412"/>
                  </a:lnTo>
                  <a:lnTo>
                    <a:pt x="1012" y="411"/>
                  </a:lnTo>
                  <a:lnTo>
                    <a:pt x="1021" y="410"/>
                  </a:lnTo>
                  <a:lnTo>
                    <a:pt x="1026" y="407"/>
                  </a:lnTo>
                  <a:lnTo>
                    <a:pt x="1030" y="405"/>
                  </a:lnTo>
                  <a:lnTo>
                    <a:pt x="1033" y="401"/>
                  </a:lnTo>
                  <a:lnTo>
                    <a:pt x="1036" y="397"/>
                  </a:lnTo>
                  <a:lnTo>
                    <a:pt x="1040" y="388"/>
                  </a:lnTo>
                  <a:lnTo>
                    <a:pt x="1043" y="380"/>
                  </a:lnTo>
                  <a:lnTo>
                    <a:pt x="1044" y="376"/>
                  </a:lnTo>
                  <a:lnTo>
                    <a:pt x="1047" y="373"/>
                  </a:lnTo>
                  <a:lnTo>
                    <a:pt x="1052" y="369"/>
                  </a:lnTo>
                  <a:lnTo>
                    <a:pt x="1057" y="364"/>
                  </a:lnTo>
                  <a:lnTo>
                    <a:pt x="1070" y="356"/>
                  </a:lnTo>
                  <a:lnTo>
                    <a:pt x="1083" y="344"/>
                  </a:lnTo>
                  <a:lnTo>
                    <a:pt x="1090" y="338"/>
                  </a:lnTo>
                  <a:lnTo>
                    <a:pt x="1099" y="334"/>
                  </a:lnTo>
                  <a:lnTo>
                    <a:pt x="1107" y="329"/>
                  </a:lnTo>
                  <a:lnTo>
                    <a:pt x="1115" y="325"/>
                  </a:lnTo>
                  <a:lnTo>
                    <a:pt x="1124" y="322"/>
                  </a:lnTo>
                  <a:lnTo>
                    <a:pt x="1132" y="319"/>
                  </a:lnTo>
                  <a:lnTo>
                    <a:pt x="1139" y="318"/>
                  </a:lnTo>
                  <a:lnTo>
                    <a:pt x="1145" y="317"/>
                  </a:lnTo>
                  <a:lnTo>
                    <a:pt x="1159" y="319"/>
                  </a:lnTo>
                  <a:lnTo>
                    <a:pt x="1175" y="324"/>
                  </a:lnTo>
                  <a:lnTo>
                    <a:pt x="1191" y="330"/>
                  </a:lnTo>
                  <a:lnTo>
                    <a:pt x="1208" y="337"/>
                  </a:lnTo>
                  <a:lnTo>
                    <a:pt x="1215" y="341"/>
                  </a:lnTo>
                  <a:lnTo>
                    <a:pt x="1222" y="347"/>
                  </a:lnTo>
                  <a:lnTo>
                    <a:pt x="1228" y="354"/>
                  </a:lnTo>
                  <a:lnTo>
                    <a:pt x="1235" y="361"/>
                  </a:lnTo>
                  <a:lnTo>
                    <a:pt x="1250" y="379"/>
                  </a:lnTo>
                  <a:lnTo>
                    <a:pt x="1264" y="399"/>
                  </a:lnTo>
                  <a:lnTo>
                    <a:pt x="1271" y="407"/>
                  </a:lnTo>
                  <a:lnTo>
                    <a:pt x="1278" y="414"/>
                  </a:lnTo>
                  <a:lnTo>
                    <a:pt x="1286" y="423"/>
                  </a:lnTo>
                  <a:lnTo>
                    <a:pt x="1296" y="430"/>
                  </a:lnTo>
                  <a:lnTo>
                    <a:pt x="1307" y="437"/>
                  </a:lnTo>
                  <a:lnTo>
                    <a:pt x="1317" y="443"/>
                  </a:lnTo>
                  <a:lnTo>
                    <a:pt x="1329" y="449"/>
                  </a:lnTo>
                  <a:lnTo>
                    <a:pt x="1341" y="454"/>
                  </a:lnTo>
                  <a:lnTo>
                    <a:pt x="1358" y="458"/>
                  </a:lnTo>
                  <a:lnTo>
                    <a:pt x="1374" y="462"/>
                  </a:lnTo>
                  <a:lnTo>
                    <a:pt x="1391" y="463"/>
                  </a:lnTo>
                  <a:lnTo>
                    <a:pt x="1405" y="463"/>
                  </a:lnTo>
                  <a:lnTo>
                    <a:pt x="1415" y="465"/>
                  </a:lnTo>
                  <a:lnTo>
                    <a:pt x="1423" y="469"/>
                  </a:lnTo>
                  <a:lnTo>
                    <a:pt x="1430" y="474"/>
                  </a:lnTo>
                  <a:lnTo>
                    <a:pt x="1437" y="476"/>
                  </a:lnTo>
                  <a:lnTo>
                    <a:pt x="1444" y="476"/>
                  </a:lnTo>
                  <a:lnTo>
                    <a:pt x="1456" y="474"/>
                  </a:lnTo>
                  <a:lnTo>
                    <a:pt x="1469" y="470"/>
                  </a:lnTo>
                  <a:lnTo>
                    <a:pt x="1479" y="467"/>
                  </a:lnTo>
                  <a:lnTo>
                    <a:pt x="1483" y="467"/>
                  </a:lnTo>
                  <a:lnTo>
                    <a:pt x="1486" y="465"/>
                  </a:lnTo>
                  <a:lnTo>
                    <a:pt x="1488" y="467"/>
                  </a:lnTo>
                  <a:lnTo>
                    <a:pt x="1491" y="467"/>
                  </a:lnTo>
                  <a:lnTo>
                    <a:pt x="1492" y="468"/>
                  </a:lnTo>
                  <a:lnTo>
                    <a:pt x="1493" y="470"/>
                  </a:lnTo>
                  <a:lnTo>
                    <a:pt x="1493" y="473"/>
                  </a:lnTo>
                  <a:lnTo>
                    <a:pt x="1493" y="475"/>
                  </a:lnTo>
                  <a:lnTo>
                    <a:pt x="1490" y="481"/>
                  </a:lnTo>
                  <a:lnTo>
                    <a:pt x="1485" y="487"/>
                  </a:lnTo>
                  <a:lnTo>
                    <a:pt x="1477" y="492"/>
                  </a:lnTo>
                  <a:lnTo>
                    <a:pt x="1467" y="498"/>
                  </a:lnTo>
                  <a:lnTo>
                    <a:pt x="1455" y="502"/>
                  </a:lnTo>
                  <a:lnTo>
                    <a:pt x="1439" y="509"/>
                  </a:lnTo>
                  <a:lnTo>
                    <a:pt x="1431" y="513"/>
                  </a:lnTo>
                  <a:lnTo>
                    <a:pt x="1423" y="517"/>
                  </a:lnTo>
                  <a:lnTo>
                    <a:pt x="1416" y="521"/>
                  </a:lnTo>
                  <a:lnTo>
                    <a:pt x="1410" y="525"/>
                  </a:lnTo>
                  <a:lnTo>
                    <a:pt x="1405" y="530"/>
                  </a:lnTo>
                  <a:lnTo>
                    <a:pt x="1403" y="534"/>
                  </a:lnTo>
                  <a:lnTo>
                    <a:pt x="1400" y="538"/>
                  </a:lnTo>
                  <a:lnTo>
                    <a:pt x="1399" y="542"/>
                  </a:lnTo>
                  <a:lnTo>
                    <a:pt x="1398" y="547"/>
                  </a:lnTo>
                  <a:lnTo>
                    <a:pt x="1393" y="556"/>
                  </a:lnTo>
                  <a:lnTo>
                    <a:pt x="1390" y="561"/>
                  </a:lnTo>
                  <a:lnTo>
                    <a:pt x="1389" y="565"/>
                  </a:lnTo>
                  <a:lnTo>
                    <a:pt x="1390" y="569"/>
                  </a:lnTo>
                  <a:lnTo>
                    <a:pt x="1391" y="572"/>
                  </a:lnTo>
                  <a:lnTo>
                    <a:pt x="1395" y="576"/>
                  </a:lnTo>
                  <a:lnTo>
                    <a:pt x="1398" y="578"/>
                  </a:lnTo>
                  <a:lnTo>
                    <a:pt x="1403" y="582"/>
                  </a:lnTo>
                  <a:lnTo>
                    <a:pt x="1409" y="583"/>
                  </a:lnTo>
                  <a:lnTo>
                    <a:pt x="1431" y="589"/>
                  </a:lnTo>
                  <a:lnTo>
                    <a:pt x="1444" y="591"/>
                  </a:lnTo>
                  <a:lnTo>
                    <a:pt x="1448" y="593"/>
                  </a:lnTo>
                  <a:lnTo>
                    <a:pt x="1450" y="595"/>
                  </a:lnTo>
                  <a:lnTo>
                    <a:pt x="1450" y="599"/>
                  </a:lnTo>
                  <a:lnTo>
                    <a:pt x="1450" y="602"/>
                  </a:lnTo>
                  <a:lnTo>
                    <a:pt x="1444" y="610"/>
                  </a:lnTo>
                  <a:lnTo>
                    <a:pt x="1437" y="620"/>
                  </a:lnTo>
                  <a:lnTo>
                    <a:pt x="1434" y="624"/>
                  </a:lnTo>
                  <a:lnTo>
                    <a:pt x="1428" y="627"/>
                  </a:lnTo>
                  <a:lnTo>
                    <a:pt x="1423" y="628"/>
                  </a:lnTo>
                  <a:lnTo>
                    <a:pt x="1417" y="628"/>
                  </a:lnTo>
                  <a:lnTo>
                    <a:pt x="1405" y="627"/>
                  </a:lnTo>
                  <a:lnTo>
                    <a:pt x="1396" y="625"/>
                  </a:lnTo>
                  <a:lnTo>
                    <a:pt x="1385" y="622"/>
                  </a:lnTo>
                  <a:lnTo>
                    <a:pt x="1373" y="621"/>
                  </a:lnTo>
                  <a:lnTo>
                    <a:pt x="1360" y="621"/>
                  </a:lnTo>
                  <a:lnTo>
                    <a:pt x="1347" y="621"/>
                  </a:lnTo>
                  <a:lnTo>
                    <a:pt x="1339" y="622"/>
                  </a:lnTo>
                  <a:lnTo>
                    <a:pt x="1330" y="625"/>
                  </a:lnTo>
                  <a:lnTo>
                    <a:pt x="1323" y="627"/>
                  </a:lnTo>
                  <a:lnTo>
                    <a:pt x="1317" y="631"/>
                  </a:lnTo>
                  <a:lnTo>
                    <a:pt x="1315" y="635"/>
                  </a:lnTo>
                  <a:lnTo>
                    <a:pt x="1314" y="641"/>
                  </a:lnTo>
                  <a:lnTo>
                    <a:pt x="1314" y="644"/>
                  </a:lnTo>
                  <a:lnTo>
                    <a:pt x="1314" y="647"/>
                  </a:lnTo>
                  <a:lnTo>
                    <a:pt x="1316" y="650"/>
                  </a:lnTo>
                  <a:lnTo>
                    <a:pt x="1317" y="652"/>
                  </a:lnTo>
                  <a:lnTo>
                    <a:pt x="1320" y="654"/>
                  </a:lnTo>
                  <a:lnTo>
                    <a:pt x="1323" y="656"/>
                  </a:lnTo>
                  <a:lnTo>
                    <a:pt x="1326" y="657"/>
                  </a:lnTo>
                  <a:lnTo>
                    <a:pt x="1329" y="657"/>
                  </a:lnTo>
                  <a:lnTo>
                    <a:pt x="1337" y="656"/>
                  </a:lnTo>
                  <a:lnTo>
                    <a:pt x="1343" y="657"/>
                  </a:lnTo>
                  <a:lnTo>
                    <a:pt x="1351" y="658"/>
                  </a:lnTo>
                  <a:lnTo>
                    <a:pt x="1355" y="660"/>
                  </a:lnTo>
                  <a:lnTo>
                    <a:pt x="1360" y="664"/>
                  </a:lnTo>
                  <a:lnTo>
                    <a:pt x="1364" y="669"/>
                  </a:lnTo>
                  <a:lnTo>
                    <a:pt x="1366" y="671"/>
                  </a:lnTo>
                  <a:lnTo>
                    <a:pt x="1368" y="672"/>
                  </a:lnTo>
                  <a:lnTo>
                    <a:pt x="1371" y="672"/>
                  </a:lnTo>
                  <a:lnTo>
                    <a:pt x="1372" y="672"/>
                  </a:lnTo>
                  <a:lnTo>
                    <a:pt x="1378" y="666"/>
                  </a:lnTo>
                  <a:lnTo>
                    <a:pt x="1383" y="660"/>
                  </a:lnTo>
                  <a:lnTo>
                    <a:pt x="1389" y="656"/>
                  </a:lnTo>
                  <a:lnTo>
                    <a:pt x="1395" y="652"/>
                  </a:lnTo>
                  <a:lnTo>
                    <a:pt x="1402" y="650"/>
                  </a:lnTo>
                  <a:lnTo>
                    <a:pt x="1409" y="649"/>
                  </a:lnTo>
                  <a:lnTo>
                    <a:pt x="1417" y="647"/>
                  </a:lnTo>
                  <a:lnTo>
                    <a:pt x="1427" y="647"/>
                  </a:lnTo>
                  <a:lnTo>
                    <a:pt x="1436" y="649"/>
                  </a:lnTo>
                  <a:lnTo>
                    <a:pt x="1443" y="650"/>
                  </a:lnTo>
                  <a:lnTo>
                    <a:pt x="1447" y="652"/>
                  </a:lnTo>
                  <a:lnTo>
                    <a:pt x="1449" y="653"/>
                  </a:lnTo>
                  <a:lnTo>
                    <a:pt x="1450" y="656"/>
                  </a:lnTo>
                  <a:lnTo>
                    <a:pt x="1450" y="658"/>
                  </a:lnTo>
                  <a:lnTo>
                    <a:pt x="1450" y="664"/>
                  </a:lnTo>
                  <a:lnTo>
                    <a:pt x="1448" y="669"/>
                  </a:lnTo>
                  <a:lnTo>
                    <a:pt x="1443" y="675"/>
                  </a:lnTo>
                  <a:lnTo>
                    <a:pt x="1435" y="683"/>
                  </a:lnTo>
                  <a:lnTo>
                    <a:pt x="1431" y="687"/>
                  </a:lnTo>
                  <a:lnTo>
                    <a:pt x="1430" y="690"/>
                  </a:lnTo>
                  <a:lnTo>
                    <a:pt x="1429" y="694"/>
                  </a:lnTo>
                  <a:lnTo>
                    <a:pt x="1430" y="696"/>
                  </a:lnTo>
                  <a:lnTo>
                    <a:pt x="1435" y="702"/>
                  </a:lnTo>
                  <a:lnTo>
                    <a:pt x="1441" y="707"/>
                  </a:lnTo>
                  <a:lnTo>
                    <a:pt x="1447" y="710"/>
                  </a:lnTo>
                  <a:lnTo>
                    <a:pt x="1452" y="714"/>
                  </a:lnTo>
                  <a:lnTo>
                    <a:pt x="1453" y="715"/>
                  </a:lnTo>
                  <a:lnTo>
                    <a:pt x="1453" y="717"/>
                  </a:lnTo>
                  <a:lnTo>
                    <a:pt x="1452" y="720"/>
                  </a:lnTo>
                  <a:lnTo>
                    <a:pt x="1449" y="721"/>
                  </a:lnTo>
                  <a:lnTo>
                    <a:pt x="1444" y="727"/>
                  </a:lnTo>
                  <a:lnTo>
                    <a:pt x="1441" y="732"/>
                  </a:lnTo>
                  <a:lnTo>
                    <a:pt x="1441" y="736"/>
                  </a:lnTo>
                  <a:lnTo>
                    <a:pt x="1441" y="741"/>
                  </a:lnTo>
                  <a:lnTo>
                    <a:pt x="1442" y="745"/>
                  </a:lnTo>
                  <a:lnTo>
                    <a:pt x="1443" y="748"/>
                  </a:lnTo>
                  <a:lnTo>
                    <a:pt x="1448" y="748"/>
                  </a:lnTo>
                  <a:lnTo>
                    <a:pt x="1454" y="745"/>
                  </a:lnTo>
                  <a:lnTo>
                    <a:pt x="1459" y="742"/>
                  </a:lnTo>
                  <a:lnTo>
                    <a:pt x="1461" y="742"/>
                  </a:lnTo>
                  <a:lnTo>
                    <a:pt x="1463" y="742"/>
                  </a:lnTo>
                  <a:lnTo>
                    <a:pt x="1466" y="744"/>
                  </a:lnTo>
                  <a:lnTo>
                    <a:pt x="1466" y="745"/>
                  </a:lnTo>
                  <a:lnTo>
                    <a:pt x="1467" y="748"/>
                  </a:lnTo>
                  <a:lnTo>
                    <a:pt x="1466" y="753"/>
                  </a:lnTo>
                  <a:lnTo>
                    <a:pt x="1465" y="758"/>
                  </a:lnTo>
                  <a:lnTo>
                    <a:pt x="1463" y="763"/>
                  </a:lnTo>
                  <a:lnTo>
                    <a:pt x="1460" y="769"/>
                  </a:lnTo>
                  <a:lnTo>
                    <a:pt x="1456" y="773"/>
                  </a:lnTo>
                  <a:lnTo>
                    <a:pt x="1452" y="777"/>
                  </a:lnTo>
                  <a:lnTo>
                    <a:pt x="1442" y="784"/>
                  </a:lnTo>
                  <a:lnTo>
                    <a:pt x="1434" y="789"/>
                  </a:lnTo>
                  <a:lnTo>
                    <a:pt x="1425" y="792"/>
                  </a:lnTo>
                  <a:lnTo>
                    <a:pt x="1418" y="792"/>
                  </a:lnTo>
                  <a:lnTo>
                    <a:pt x="1416" y="792"/>
                  </a:lnTo>
                  <a:lnTo>
                    <a:pt x="1414" y="791"/>
                  </a:lnTo>
                  <a:lnTo>
                    <a:pt x="1411" y="789"/>
                  </a:lnTo>
                  <a:lnTo>
                    <a:pt x="1410" y="786"/>
                  </a:lnTo>
                  <a:lnTo>
                    <a:pt x="1408" y="778"/>
                  </a:lnTo>
                  <a:lnTo>
                    <a:pt x="1406" y="765"/>
                  </a:lnTo>
                  <a:lnTo>
                    <a:pt x="1405" y="753"/>
                  </a:lnTo>
                  <a:lnTo>
                    <a:pt x="1405" y="742"/>
                  </a:lnTo>
                  <a:lnTo>
                    <a:pt x="1405" y="733"/>
                  </a:lnTo>
                  <a:lnTo>
                    <a:pt x="1405" y="726"/>
                  </a:lnTo>
                  <a:lnTo>
                    <a:pt x="1404" y="721"/>
                  </a:lnTo>
                  <a:lnTo>
                    <a:pt x="1403" y="717"/>
                  </a:lnTo>
                  <a:lnTo>
                    <a:pt x="1398" y="714"/>
                  </a:lnTo>
                  <a:lnTo>
                    <a:pt x="1391" y="713"/>
                  </a:lnTo>
                  <a:lnTo>
                    <a:pt x="1385" y="712"/>
                  </a:lnTo>
                  <a:lnTo>
                    <a:pt x="1383" y="713"/>
                  </a:lnTo>
                  <a:lnTo>
                    <a:pt x="1381" y="716"/>
                  </a:lnTo>
                  <a:lnTo>
                    <a:pt x="1384" y="723"/>
                  </a:lnTo>
                  <a:lnTo>
                    <a:pt x="1385" y="735"/>
                  </a:lnTo>
                  <a:lnTo>
                    <a:pt x="1385" y="751"/>
                  </a:lnTo>
                  <a:lnTo>
                    <a:pt x="1385" y="766"/>
                  </a:lnTo>
                  <a:lnTo>
                    <a:pt x="1385" y="779"/>
                  </a:lnTo>
                  <a:lnTo>
                    <a:pt x="1385" y="783"/>
                  </a:lnTo>
                  <a:lnTo>
                    <a:pt x="1383" y="785"/>
                  </a:lnTo>
                  <a:lnTo>
                    <a:pt x="1380" y="788"/>
                  </a:lnTo>
                  <a:lnTo>
                    <a:pt x="1377" y="789"/>
                  </a:lnTo>
                  <a:lnTo>
                    <a:pt x="1370" y="790"/>
                  </a:lnTo>
                  <a:lnTo>
                    <a:pt x="1361" y="792"/>
                  </a:lnTo>
                  <a:lnTo>
                    <a:pt x="1353" y="795"/>
                  </a:lnTo>
                  <a:lnTo>
                    <a:pt x="1345" y="795"/>
                  </a:lnTo>
                  <a:lnTo>
                    <a:pt x="1337" y="792"/>
                  </a:lnTo>
                  <a:lnTo>
                    <a:pt x="1333" y="790"/>
                  </a:lnTo>
                  <a:lnTo>
                    <a:pt x="1330" y="785"/>
                  </a:lnTo>
                  <a:lnTo>
                    <a:pt x="1328" y="779"/>
                  </a:lnTo>
                  <a:lnTo>
                    <a:pt x="1327" y="773"/>
                  </a:lnTo>
                  <a:lnTo>
                    <a:pt x="1326" y="765"/>
                  </a:lnTo>
                  <a:lnTo>
                    <a:pt x="1324" y="759"/>
                  </a:lnTo>
                  <a:lnTo>
                    <a:pt x="1322" y="755"/>
                  </a:lnTo>
                  <a:lnTo>
                    <a:pt x="1320" y="754"/>
                  </a:lnTo>
                  <a:lnTo>
                    <a:pt x="1318" y="754"/>
                  </a:lnTo>
                  <a:lnTo>
                    <a:pt x="1317" y="755"/>
                  </a:lnTo>
                  <a:lnTo>
                    <a:pt x="1316" y="758"/>
                  </a:lnTo>
                  <a:lnTo>
                    <a:pt x="1311" y="763"/>
                  </a:lnTo>
                  <a:lnTo>
                    <a:pt x="1304" y="766"/>
                  </a:lnTo>
                  <a:lnTo>
                    <a:pt x="1297" y="779"/>
                  </a:lnTo>
                  <a:lnTo>
                    <a:pt x="1286" y="803"/>
                  </a:lnTo>
                  <a:lnTo>
                    <a:pt x="1276" y="827"/>
                  </a:lnTo>
                  <a:lnTo>
                    <a:pt x="1271" y="838"/>
                  </a:lnTo>
                  <a:lnTo>
                    <a:pt x="1271" y="840"/>
                  </a:lnTo>
                  <a:lnTo>
                    <a:pt x="1273" y="841"/>
                  </a:lnTo>
                  <a:lnTo>
                    <a:pt x="1276" y="842"/>
                  </a:lnTo>
                  <a:lnTo>
                    <a:pt x="1279" y="842"/>
                  </a:lnTo>
                  <a:lnTo>
                    <a:pt x="1289" y="841"/>
                  </a:lnTo>
                  <a:lnTo>
                    <a:pt x="1298" y="839"/>
                  </a:lnTo>
                  <a:lnTo>
                    <a:pt x="1305" y="835"/>
                  </a:lnTo>
                  <a:lnTo>
                    <a:pt x="1313" y="834"/>
                  </a:lnTo>
                  <a:lnTo>
                    <a:pt x="1321" y="833"/>
                  </a:lnTo>
                  <a:lnTo>
                    <a:pt x="1332" y="834"/>
                  </a:lnTo>
                  <a:lnTo>
                    <a:pt x="1334" y="835"/>
                  </a:lnTo>
                  <a:lnTo>
                    <a:pt x="1336" y="836"/>
                  </a:lnTo>
                  <a:lnTo>
                    <a:pt x="1337" y="840"/>
                  </a:lnTo>
                  <a:lnTo>
                    <a:pt x="1339" y="842"/>
                  </a:lnTo>
                  <a:lnTo>
                    <a:pt x="1341" y="849"/>
                  </a:lnTo>
                  <a:lnTo>
                    <a:pt x="1345" y="854"/>
                  </a:lnTo>
                  <a:lnTo>
                    <a:pt x="1348" y="858"/>
                  </a:lnTo>
                  <a:lnTo>
                    <a:pt x="1353" y="860"/>
                  </a:lnTo>
                  <a:lnTo>
                    <a:pt x="1357" y="860"/>
                  </a:lnTo>
                  <a:lnTo>
                    <a:pt x="1360" y="861"/>
                  </a:lnTo>
                  <a:lnTo>
                    <a:pt x="1365" y="862"/>
                  </a:lnTo>
                  <a:lnTo>
                    <a:pt x="1368" y="866"/>
                  </a:lnTo>
                  <a:lnTo>
                    <a:pt x="1372" y="872"/>
                  </a:lnTo>
                  <a:lnTo>
                    <a:pt x="1374" y="880"/>
                  </a:lnTo>
                  <a:lnTo>
                    <a:pt x="1376" y="890"/>
                  </a:lnTo>
                  <a:lnTo>
                    <a:pt x="1376" y="902"/>
                  </a:lnTo>
                  <a:lnTo>
                    <a:pt x="1374" y="906"/>
                  </a:lnTo>
                  <a:lnTo>
                    <a:pt x="1373" y="910"/>
                  </a:lnTo>
                  <a:lnTo>
                    <a:pt x="1372" y="912"/>
                  </a:lnTo>
                  <a:lnTo>
                    <a:pt x="1370" y="914"/>
                  </a:lnTo>
                  <a:lnTo>
                    <a:pt x="1367" y="914"/>
                  </a:lnTo>
                  <a:lnTo>
                    <a:pt x="1364" y="914"/>
                  </a:lnTo>
                  <a:lnTo>
                    <a:pt x="1358" y="911"/>
                  </a:lnTo>
                  <a:lnTo>
                    <a:pt x="1352" y="909"/>
                  </a:lnTo>
                  <a:lnTo>
                    <a:pt x="1346" y="905"/>
                  </a:lnTo>
                  <a:lnTo>
                    <a:pt x="1339" y="903"/>
                  </a:lnTo>
                  <a:lnTo>
                    <a:pt x="1330" y="901"/>
                  </a:lnTo>
                  <a:lnTo>
                    <a:pt x="1322" y="899"/>
                  </a:lnTo>
                  <a:lnTo>
                    <a:pt x="1315" y="899"/>
                  </a:lnTo>
                  <a:lnTo>
                    <a:pt x="1309" y="902"/>
                  </a:lnTo>
                  <a:lnTo>
                    <a:pt x="1308" y="903"/>
                  </a:lnTo>
                  <a:lnTo>
                    <a:pt x="1305" y="905"/>
                  </a:lnTo>
                  <a:lnTo>
                    <a:pt x="1305" y="908"/>
                  </a:lnTo>
                  <a:lnTo>
                    <a:pt x="1305" y="911"/>
                  </a:lnTo>
                  <a:lnTo>
                    <a:pt x="1307" y="914"/>
                  </a:lnTo>
                  <a:lnTo>
                    <a:pt x="1308" y="916"/>
                  </a:lnTo>
                  <a:lnTo>
                    <a:pt x="1310" y="918"/>
                  </a:lnTo>
                  <a:lnTo>
                    <a:pt x="1314" y="921"/>
                  </a:lnTo>
                  <a:lnTo>
                    <a:pt x="1321" y="924"/>
                  </a:lnTo>
                  <a:lnTo>
                    <a:pt x="1330" y="928"/>
                  </a:lnTo>
                  <a:lnTo>
                    <a:pt x="1348" y="934"/>
                  </a:lnTo>
                  <a:lnTo>
                    <a:pt x="1361" y="940"/>
                  </a:lnTo>
                  <a:lnTo>
                    <a:pt x="1365" y="943"/>
                  </a:lnTo>
                  <a:lnTo>
                    <a:pt x="1367" y="947"/>
                  </a:lnTo>
                  <a:lnTo>
                    <a:pt x="1370" y="950"/>
                  </a:lnTo>
                  <a:lnTo>
                    <a:pt x="1371" y="955"/>
                  </a:lnTo>
                  <a:lnTo>
                    <a:pt x="1372" y="960"/>
                  </a:lnTo>
                  <a:lnTo>
                    <a:pt x="1371" y="965"/>
                  </a:lnTo>
                  <a:lnTo>
                    <a:pt x="1370" y="971"/>
                  </a:lnTo>
                  <a:lnTo>
                    <a:pt x="1367" y="977"/>
                  </a:lnTo>
                  <a:lnTo>
                    <a:pt x="1360" y="987"/>
                  </a:lnTo>
                  <a:lnTo>
                    <a:pt x="1354" y="993"/>
                  </a:lnTo>
                  <a:lnTo>
                    <a:pt x="1348" y="998"/>
                  </a:lnTo>
                  <a:lnTo>
                    <a:pt x="1343" y="1002"/>
                  </a:lnTo>
                  <a:lnTo>
                    <a:pt x="1340" y="1004"/>
                  </a:lnTo>
                  <a:lnTo>
                    <a:pt x="1335" y="1006"/>
                  </a:lnTo>
                  <a:lnTo>
                    <a:pt x="1330" y="1007"/>
                  </a:lnTo>
                  <a:lnTo>
                    <a:pt x="1326" y="1009"/>
                  </a:lnTo>
                  <a:lnTo>
                    <a:pt x="1315" y="1011"/>
                  </a:lnTo>
                  <a:lnTo>
                    <a:pt x="1304" y="1012"/>
                  </a:lnTo>
                  <a:lnTo>
                    <a:pt x="1299" y="1015"/>
                  </a:lnTo>
                  <a:lnTo>
                    <a:pt x="1297" y="1017"/>
                  </a:lnTo>
                  <a:lnTo>
                    <a:pt x="1297" y="1021"/>
                  </a:lnTo>
                  <a:lnTo>
                    <a:pt x="1298" y="1025"/>
                  </a:lnTo>
                  <a:lnTo>
                    <a:pt x="1302" y="1035"/>
                  </a:lnTo>
                  <a:lnTo>
                    <a:pt x="1308" y="1043"/>
                  </a:lnTo>
                  <a:lnTo>
                    <a:pt x="1315" y="1053"/>
                  </a:lnTo>
                  <a:lnTo>
                    <a:pt x="1324" y="1063"/>
                  </a:lnTo>
                  <a:lnTo>
                    <a:pt x="1336" y="1073"/>
                  </a:lnTo>
                  <a:lnTo>
                    <a:pt x="1345" y="1079"/>
                  </a:lnTo>
                  <a:lnTo>
                    <a:pt x="1353" y="1081"/>
                  </a:lnTo>
                  <a:lnTo>
                    <a:pt x="1360" y="1085"/>
                  </a:lnTo>
                  <a:lnTo>
                    <a:pt x="1364" y="1087"/>
                  </a:lnTo>
                  <a:lnTo>
                    <a:pt x="1365" y="1088"/>
                  </a:lnTo>
                  <a:lnTo>
                    <a:pt x="1365" y="1089"/>
                  </a:lnTo>
                  <a:lnTo>
                    <a:pt x="1364" y="1092"/>
                  </a:lnTo>
                  <a:lnTo>
                    <a:pt x="1360" y="1097"/>
                  </a:lnTo>
                  <a:lnTo>
                    <a:pt x="1358" y="1104"/>
                  </a:lnTo>
                  <a:lnTo>
                    <a:pt x="1355" y="1113"/>
                  </a:lnTo>
                  <a:lnTo>
                    <a:pt x="1354" y="1124"/>
                  </a:lnTo>
                  <a:lnTo>
                    <a:pt x="1355" y="1130"/>
                  </a:lnTo>
                  <a:lnTo>
                    <a:pt x="1358" y="1136"/>
                  </a:lnTo>
                  <a:lnTo>
                    <a:pt x="1361" y="1141"/>
                  </a:lnTo>
                  <a:lnTo>
                    <a:pt x="1366" y="1147"/>
                  </a:lnTo>
                  <a:lnTo>
                    <a:pt x="1376" y="1155"/>
                  </a:lnTo>
                  <a:lnTo>
                    <a:pt x="1381" y="1161"/>
                  </a:lnTo>
                  <a:lnTo>
                    <a:pt x="1385" y="1167"/>
                  </a:lnTo>
                  <a:lnTo>
                    <a:pt x="1390" y="1174"/>
                  </a:lnTo>
                  <a:lnTo>
                    <a:pt x="1392" y="1182"/>
                  </a:lnTo>
                  <a:lnTo>
                    <a:pt x="1393" y="1191"/>
                  </a:lnTo>
                  <a:lnTo>
                    <a:pt x="1393" y="1194"/>
                  </a:lnTo>
                  <a:lnTo>
                    <a:pt x="1392" y="1198"/>
                  </a:lnTo>
                  <a:lnTo>
                    <a:pt x="1391" y="1200"/>
                  </a:lnTo>
                  <a:lnTo>
                    <a:pt x="1389" y="1202"/>
                  </a:lnTo>
                  <a:lnTo>
                    <a:pt x="1383" y="1205"/>
                  </a:lnTo>
                  <a:lnTo>
                    <a:pt x="1378" y="1205"/>
                  </a:lnTo>
                  <a:lnTo>
                    <a:pt x="1372" y="1204"/>
                  </a:lnTo>
                  <a:lnTo>
                    <a:pt x="1366" y="1199"/>
                  </a:lnTo>
                  <a:lnTo>
                    <a:pt x="1360" y="1194"/>
                  </a:lnTo>
                  <a:lnTo>
                    <a:pt x="1355" y="1189"/>
                  </a:lnTo>
                  <a:lnTo>
                    <a:pt x="1351" y="1185"/>
                  </a:lnTo>
                  <a:lnTo>
                    <a:pt x="1345" y="1181"/>
                  </a:lnTo>
                  <a:lnTo>
                    <a:pt x="1341" y="1180"/>
                  </a:lnTo>
                  <a:lnTo>
                    <a:pt x="1337" y="1179"/>
                  </a:lnTo>
                  <a:lnTo>
                    <a:pt x="1333" y="1177"/>
                  </a:lnTo>
                  <a:lnTo>
                    <a:pt x="1328" y="1177"/>
                  </a:lnTo>
                  <a:lnTo>
                    <a:pt x="1322" y="1179"/>
                  </a:lnTo>
                  <a:lnTo>
                    <a:pt x="1318" y="1180"/>
                  </a:lnTo>
                  <a:lnTo>
                    <a:pt x="1316" y="1181"/>
                  </a:lnTo>
                  <a:lnTo>
                    <a:pt x="1314" y="1183"/>
                  </a:lnTo>
                  <a:lnTo>
                    <a:pt x="1311" y="1191"/>
                  </a:lnTo>
                  <a:lnTo>
                    <a:pt x="1310" y="1200"/>
                  </a:lnTo>
                  <a:lnTo>
                    <a:pt x="1309" y="1206"/>
                  </a:lnTo>
                  <a:lnTo>
                    <a:pt x="1308" y="1211"/>
                  </a:lnTo>
                  <a:lnTo>
                    <a:pt x="1307" y="1215"/>
                  </a:lnTo>
                  <a:lnTo>
                    <a:pt x="1304" y="1219"/>
                  </a:lnTo>
                  <a:lnTo>
                    <a:pt x="1302" y="1223"/>
                  </a:lnTo>
                  <a:lnTo>
                    <a:pt x="1298" y="1225"/>
                  </a:lnTo>
                  <a:lnTo>
                    <a:pt x="1296" y="1227"/>
                  </a:lnTo>
                  <a:lnTo>
                    <a:pt x="1292" y="1229"/>
                  </a:lnTo>
                  <a:lnTo>
                    <a:pt x="1290" y="1230"/>
                  </a:lnTo>
                  <a:lnTo>
                    <a:pt x="1289" y="1232"/>
                  </a:lnTo>
                  <a:lnTo>
                    <a:pt x="1290" y="1236"/>
                  </a:lnTo>
                  <a:lnTo>
                    <a:pt x="1292" y="1239"/>
                  </a:lnTo>
                  <a:lnTo>
                    <a:pt x="1295" y="1243"/>
                  </a:lnTo>
                  <a:lnTo>
                    <a:pt x="1296" y="1248"/>
                  </a:lnTo>
                  <a:lnTo>
                    <a:pt x="1297" y="1252"/>
                  </a:lnTo>
                  <a:lnTo>
                    <a:pt x="1298" y="1258"/>
                  </a:lnTo>
                  <a:lnTo>
                    <a:pt x="1297" y="1262"/>
                  </a:lnTo>
                  <a:lnTo>
                    <a:pt x="1295" y="1265"/>
                  </a:lnTo>
                  <a:lnTo>
                    <a:pt x="1291" y="1268"/>
                  </a:lnTo>
                  <a:lnTo>
                    <a:pt x="1288" y="1269"/>
                  </a:lnTo>
                  <a:lnTo>
                    <a:pt x="1284" y="1269"/>
                  </a:lnTo>
                  <a:lnTo>
                    <a:pt x="1280" y="1268"/>
                  </a:lnTo>
                  <a:lnTo>
                    <a:pt x="1277" y="1265"/>
                  </a:lnTo>
                  <a:lnTo>
                    <a:pt x="1276" y="1262"/>
                  </a:lnTo>
                  <a:lnTo>
                    <a:pt x="1273" y="1259"/>
                  </a:lnTo>
                  <a:lnTo>
                    <a:pt x="1271" y="1256"/>
                  </a:lnTo>
                  <a:lnTo>
                    <a:pt x="1269" y="1255"/>
                  </a:lnTo>
                  <a:lnTo>
                    <a:pt x="1266" y="1252"/>
                  </a:lnTo>
                  <a:lnTo>
                    <a:pt x="1264" y="1252"/>
                  </a:lnTo>
                  <a:lnTo>
                    <a:pt x="1261" y="1252"/>
                  </a:lnTo>
                  <a:lnTo>
                    <a:pt x="1259" y="1254"/>
                  </a:lnTo>
                  <a:lnTo>
                    <a:pt x="1257" y="1255"/>
                  </a:lnTo>
                  <a:lnTo>
                    <a:pt x="1254" y="1257"/>
                  </a:lnTo>
                  <a:lnTo>
                    <a:pt x="1253" y="1259"/>
                  </a:lnTo>
                  <a:lnTo>
                    <a:pt x="1252" y="1263"/>
                  </a:lnTo>
                  <a:lnTo>
                    <a:pt x="1251" y="1267"/>
                  </a:lnTo>
                  <a:lnTo>
                    <a:pt x="1251" y="1270"/>
                  </a:lnTo>
                  <a:lnTo>
                    <a:pt x="1252" y="1273"/>
                  </a:lnTo>
                  <a:lnTo>
                    <a:pt x="1253" y="1275"/>
                  </a:lnTo>
                  <a:lnTo>
                    <a:pt x="1255" y="1277"/>
                  </a:lnTo>
                  <a:lnTo>
                    <a:pt x="1259" y="1280"/>
                  </a:lnTo>
                  <a:lnTo>
                    <a:pt x="1261" y="1283"/>
                  </a:lnTo>
                  <a:lnTo>
                    <a:pt x="1261" y="1287"/>
                  </a:lnTo>
                  <a:lnTo>
                    <a:pt x="1261" y="1293"/>
                  </a:lnTo>
                  <a:lnTo>
                    <a:pt x="1261" y="1295"/>
                  </a:lnTo>
                  <a:lnTo>
                    <a:pt x="1260" y="1297"/>
                  </a:lnTo>
                  <a:lnTo>
                    <a:pt x="1259" y="1299"/>
                  </a:lnTo>
                  <a:lnTo>
                    <a:pt x="1257" y="1301"/>
                  </a:lnTo>
                  <a:lnTo>
                    <a:pt x="1251" y="1303"/>
                  </a:lnTo>
                  <a:lnTo>
                    <a:pt x="1244" y="1305"/>
                  </a:lnTo>
                  <a:lnTo>
                    <a:pt x="1238" y="1305"/>
                  </a:lnTo>
                  <a:lnTo>
                    <a:pt x="1233" y="1307"/>
                  </a:lnTo>
                  <a:lnTo>
                    <a:pt x="1229" y="1309"/>
                  </a:lnTo>
                  <a:lnTo>
                    <a:pt x="1223" y="1313"/>
                  </a:lnTo>
                  <a:lnTo>
                    <a:pt x="1220" y="1315"/>
                  </a:lnTo>
                  <a:lnTo>
                    <a:pt x="1216" y="1317"/>
                  </a:lnTo>
                  <a:lnTo>
                    <a:pt x="1214" y="1317"/>
                  </a:lnTo>
                  <a:lnTo>
                    <a:pt x="1210" y="1315"/>
                  </a:lnTo>
                  <a:lnTo>
                    <a:pt x="1207" y="1313"/>
                  </a:lnTo>
                  <a:lnTo>
                    <a:pt x="1203" y="1308"/>
                  </a:lnTo>
                  <a:lnTo>
                    <a:pt x="1201" y="1300"/>
                  </a:lnTo>
                  <a:lnTo>
                    <a:pt x="1198" y="1289"/>
                  </a:lnTo>
                  <a:lnTo>
                    <a:pt x="1200" y="1284"/>
                  </a:lnTo>
                  <a:lnTo>
                    <a:pt x="1202" y="1280"/>
                  </a:lnTo>
                  <a:lnTo>
                    <a:pt x="1206" y="1275"/>
                  </a:lnTo>
                  <a:lnTo>
                    <a:pt x="1211" y="1273"/>
                  </a:lnTo>
                  <a:lnTo>
                    <a:pt x="1215" y="1271"/>
                  </a:lnTo>
                  <a:lnTo>
                    <a:pt x="1217" y="1270"/>
                  </a:lnTo>
                  <a:lnTo>
                    <a:pt x="1220" y="1268"/>
                  </a:lnTo>
                  <a:lnTo>
                    <a:pt x="1222" y="1264"/>
                  </a:lnTo>
                  <a:lnTo>
                    <a:pt x="1226" y="1258"/>
                  </a:lnTo>
                  <a:lnTo>
                    <a:pt x="1229" y="1250"/>
                  </a:lnTo>
                  <a:lnTo>
                    <a:pt x="1239" y="1240"/>
                  </a:lnTo>
                  <a:lnTo>
                    <a:pt x="1250" y="1232"/>
                  </a:lnTo>
                  <a:lnTo>
                    <a:pt x="1251" y="1225"/>
                  </a:lnTo>
                  <a:lnTo>
                    <a:pt x="1250" y="1218"/>
                  </a:lnTo>
                  <a:lnTo>
                    <a:pt x="1248" y="1212"/>
                  </a:lnTo>
                  <a:lnTo>
                    <a:pt x="1248" y="1206"/>
                  </a:lnTo>
                  <a:lnTo>
                    <a:pt x="1247" y="1198"/>
                  </a:lnTo>
                  <a:lnTo>
                    <a:pt x="1247" y="1189"/>
                  </a:lnTo>
                  <a:lnTo>
                    <a:pt x="1245" y="1183"/>
                  </a:lnTo>
                  <a:lnTo>
                    <a:pt x="1242" y="1179"/>
                  </a:lnTo>
                  <a:lnTo>
                    <a:pt x="1234" y="1175"/>
                  </a:lnTo>
                  <a:lnTo>
                    <a:pt x="1222" y="1170"/>
                  </a:lnTo>
                  <a:lnTo>
                    <a:pt x="1220" y="1170"/>
                  </a:lnTo>
                  <a:lnTo>
                    <a:pt x="1217" y="1172"/>
                  </a:lnTo>
                  <a:lnTo>
                    <a:pt x="1213" y="1175"/>
                  </a:lnTo>
                  <a:lnTo>
                    <a:pt x="1209" y="1177"/>
                  </a:lnTo>
                  <a:lnTo>
                    <a:pt x="1202" y="1185"/>
                  </a:lnTo>
                  <a:lnTo>
                    <a:pt x="1198" y="1191"/>
                  </a:lnTo>
                  <a:lnTo>
                    <a:pt x="1195" y="1194"/>
                  </a:lnTo>
                  <a:lnTo>
                    <a:pt x="1190" y="1196"/>
                  </a:lnTo>
                  <a:lnTo>
                    <a:pt x="1185" y="1198"/>
                  </a:lnTo>
                  <a:lnTo>
                    <a:pt x="1178" y="1198"/>
                  </a:lnTo>
                  <a:lnTo>
                    <a:pt x="1172" y="1199"/>
                  </a:lnTo>
                  <a:lnTo>
                    <a:pt x="1167" y="1200"/>
                  </a:lnTo>
                  <a:lnTo>
                    <a:pt x="1163" y="1202"/>
                  </a:lnTo>
                  <a:lnTo>
                    <a:pt x="1162" y="1205"/>
                  </a:lnTo>
                  <a:lnTo>
                    <a:pt x="1162" y="1208"/>
                  </a:lnTo>
                  <a:lnTo>
                    <a:pt x="1162" y="1212"/>
                  </a:lnTo>
                  <a:lnTo>
                    <a:pt x="1164" y="1213"/>
                  </a:lnTo>
                  <a:lnTo>
                    <a:pt x="1165" y="1215"/>
                  </a:lnTo>
                  <a:lnTo>
                    <a:pt x="1171" y="1218"/>
                  </a:lnTo>
                  <a:lnTo>
                    <a:pt x="1178" y="1219"/>
                  </a:lnTo>
                  <a:lnTo>
                    <a:pt x="1183" y="1221"/>
                  </a:lnTo>
                  <a:lnTo>
                    <a:pt x="1187" y="1224"/>
                  </a:lnTo>
                  <a:lnTo>
                    <a:pt x="1189" y="1226"/>
                  </a:lnTo>
                  <a:lnTo>
                    <a:pt x="1192" y="1230"/>
                  </a:lnTo>
                  <a:lnTo>
                    <a:pt x="1195" y="1233"/>
                  </a:lnTo>
                  <a:lnTo>
                    <a:pt x="1196" y="1238"/>
                  </a:lnTo>
                  <a:lnTo>
                    <a:pt x="1196" y="1242"/>
                  </a:lnTo>
                  <a:lnTo>
                    <a:pt x="1196" y="1246"/>
                  </a:lnTo>
                  <a:lnTo>
                    <a:pt x="1195" y="1250"/>
                  </a:lnTo>
                  <a:lnTo>
                    <a:pt x="1192" y="1255"/>
                  </a:lnTo>
                  <a:lnTo>
                    <a:pt x="1190" y="1258"/>
                  </a:lnTo>
                  <a:lnTo>
                    <a:pt x="1187" y="1263"/>
                  </a:lnTo>
                  <a:lnTo>
                    <a:pt x="1178" y="1270"/>
                  </a:lnTo>
                  <a:lnTo>
                    <a:pt x="1169" y="1275"/>
                  </a:lnTo>
                  <a:lnTo>
                    <a:pt x="1165" y="1277"/>
                  </a:lnTo>
                  <a:lnTo>
                    <a:pt x="1162" y="1281"/>
                  </a:lnTo>
                  <a:lnTo>
                    <a:pt x="1159" y="1284"/>
                  </a:lnTo>
                  <a:lnTo>
                    <a:pt x="1157" y="1289"/>
                  </a:lnTo>
                  <a:lnTo>
                    <a:pt x="1156" y="1297"/>
                  </a:lnTo>
                  <a:lnTo>
                    <a:pt x="1156" y="1305"/>
                  </a:lnTo>
                  <a:lnTo>
                    <a:pt x="1157" y="1313"/>
                  </a:lnTo>
                  <a:lnTo>
                    <a:pt x="1157" y="1322"/>
                  </a:lnTo>
                  <a:lnTo>
                    <a:pt x="1156" y="1332"/>
                  </a:lnTo>
                  <a:lnTo>
                    <a:pt x="1153" y="1341"/>
                  </a:lnTo>
                  <a:lnTo>
                    <a:pt x="1151" y="1345"/>
                  </a:lnTo>
                  <a:lnTo>
                    <a:pt x="1148" y="1349"/>
                  </a:lnTo>
                  <a:lnTo>
                    <a:pt x="1145" y="1350"/>
                  </a:lnTo>
                  <a:lnTo>
                    <a:pt x="1143" y="1351"/>
                  </a:lnTo>
                  <a:lnTo>
                    <a:pt x="1139" y="1351"/>
                  </a:lnTo>
                  <a:lnTo>
                    <a:pt x="1135" y="1350"/>
                  </a:lnTo>
                  <a:lnTo>
                    <a:pt x="1132" y="1349"/>
                  </a:lnTo>
                  <a:lnTo>
                    <a:pt x="1128" y="1346"/>
                  </a:lnTo>
                  <a:lnTo>
                    <a:pt x="1126" y="1344"/>
                  </a:lnTo>
                  <a:lnTo>
                    <a:pt x="1122" y="1343"/>
                  </a:lnTo>
                  <a:lnTo>
                    <a:pt x="1118" y="1341"/>
                  </a:lnTo>
                  <a:lnTo>
                    <a:pt x="1114" y="1343"/>
                  </a:lnTo>
                  <a:lnTo>
                    <a:pt x="1104" y="1344"/>
                  </a:lnTo>
                  <a:lnTo>
                    <a:pt x="1096" y="1346"/>
                  </a:lnTo>
                  <a:lnTo>
                    <a:pt x="1088" y="1346"/>
                  </a:lnTo>
                  <a:lnTo>
                    <a:pt x="1078" y="1345"/>
                  </a:lnTo>
                  <a:lnTo>
                    <a:pt x="1070" y="1343"/>
                  </a:lnTo>
                  <a:lnTo>
                    <a:pt x="1061" y="1339"/>
                  </a:lnTo>
                  <a:lnTo>
                    <a:pt x="1056" y="1338"/>
                  </a:lnTo>
                  <a:lnTo>
                    <a:pt x="1052" y="1337"/>
                  </a:lnTo>
                  <a:lnTo>
                    <a:pt x="1050" y="1337"/>
                  </a:lnTo>
                  <a:lnTo>
                    <a:pt x="1047" y="1339"/>
                  </a:lnTo>
                  <a:lnTo>
                    <a:pt x="1046" y="1340"/>
                  </a:lnTo>
                  <a:lnTo>
                    <a:pt x="1046" y="1343"/>
                  </a:lnTo>
                  <a:lnTo>
                    <a:pt x="1047" y="1345"/>
                  </a:lnTo>
                  <a:lnTo>
                    <a:pt x="1049" y="1349"/>
                  </a:lnTo>
                  <a:lnTo>
                    <a:pt x="1056" y="1355"/>
                  </a:lnTo>
                  <a:lnTo>
                    <a:pt x="1064" y="1362"/>
                  </a:lnTo>
                  <a:lnTo>
                    <a:pt x="1069" y="1365"/>
                  </a:lnTo>
                  <a:lnTo>
                    <a:pt x="1074" y="1368"/>
                  </a:lnTo>
                  <a:lnTo>
                    <a:pt x="1078" y="1369"/>
                  </a:lnTo>
                  <a:lnTo>
                    <a:pt x="1082" y="1370"/>
                  </a:lnTo>
                  <a:lnTo>
                    <a:pt x="1089" y="1371"/>
                  </a:lnTo>
                  <a:lnTo>
                    <a:pt x="1097" y="1374"/>
                  </a:lnTo>
                  <a:lnTo>
                    <a:pt x="1101" y="1375"/>
                  </a:lnTo>
                  <a:lnTo>
                    <a:pt x="1103" y="1378"/>
                  </a:lnTo>
                  <a:lnTo>
                    <a:pt x="1107" y="1381"/>
                  </a:lnTo>
                  <a:lnTo>
                    <a:pt x="1109" y="1384"/>
                  </a:lnTo>
                  <a:lnTo>
                    <a:pt x="1109" y="1388"/>
                  </a:lnTo>
                  <a:lnTo>
                    <a:pt x="1109" y="1391"/>
                  </a:lnTo>
                  <a:lnTo>
                    <a:pt x="1109" y="1396"/>
                  </a:lnTo>
                  <a:lnTo>
                    <a:pt x="1108" y="1400"/>
                  </a:lnTo>
                  <a:lnTo>
                    <a:pt x="1104" y="1409"/>
                  </a:lnTo>
                  <a:lnTo>
                    <a:pt x="1101" y="1418"/>
                  </a:lnTo>
                  <a:lnTo>
                    <a:pt x="1094" y="1434"/>
                  </a:lnTo>
                  <a:lnTo>
                    <a:pt x="1087" y="1448"/>
                  </a:lnTo>
                  <a:lnTo>
                    <a:pt x="1082" y="1456"/>
                  </a:lnTo>
                  <a:lnTo>
                    <a:pt x="1078" y="1462"/>
                  </a:lnTo>
                  <a:lnTo>
                    <a:pt x="1074" y="1466"/>
                  </a:lnTo>
                  <a:lnTo>
                    <a:pt x="1069" y="1470"/>
                  </a:lnTo>
                  <a:lnTo>
                    <a:pt x="1059" y="1475"/>
                  </a:lnTo>
                  <a:lnTo>
                    <a:pt x="1053" y="1478"/>
                  </a:lnTo>
                  <a:lnTo>
                    <a:pt x="1052" y="1481"/>
                  </a:lnTo>
                  <a:lnTo>
                    <a:pt x="1051" y="1486"/>
                  </a:lnTo>
                  <a:lnTo>
                    <a:pt x="1050" y="1497"/>
                  </a:lnTo>
                  <a:lnTo>
                    <a:pt x="1050" y="1511"/>
                  </a:lnTo>
                  <a:lnTo>
                    <a:pt x="1050" y="1516"/>
                  </a:lnTo>
                  <a:lnTo>
                    <a:pt x="1049" y="1521"/>
                  </a:lnTo>
                  <a:lnTo>
                    <a:pt x="1046" y="1525"/>
                  </a:lnTo>
                  <a:lnTo>
                    <a:pt x="1044" y="1527"/>
                  </a:lnTo>
                  <a:lnTo>
                    <a:pt x="1037" y="1530"/>
                  </a:lnTo>
                  <a:lnTo>
                    <a:pt x="1028" y="1532"/>
                  </a:lnTo>
                  <a:lnTo>
                    <a:pt x="1025" y="1533"/>
                  </a:lnTo>
                  <a:lnTo>
                    <a:pt x="1022" y="1535"/>
                  </a:lnTo>
                  <a:lnTo>
                    <a:pt x="1021" y="1536"/>
                  </a:lnTo>
                  <a:lnTo>
                    <a:pt x="1020" y="1539"/>
                  </a:lnTo>
                  <a:lnTo>
                    <a:pt x="1020" y="1545"/>
                  </a:lnTo>
                  <a:lnTo>
                    <a:pt x="1021" y="1551"/>
                  </a:lnTo>
                  <a:lnTo>
                    <a:pt x="1025" y="1555"/>
                  </a:lnTo>
                  <a:lnTo>
                    <a:pt x="1028" y="1561"/>
                  </a:lnTo>
                  <a:lnTo>
                    <a:pt x="1033" y="1565"/>
                  </a:lnTo>
                  <a:lnTo>
                    <a:pt x="1038" y="1567"/>
                  </a:lnTo>
                  <a:lnTo>
                    <a:pt x="1047" y="1570"/>
                  </a:lnTo>
                  <a:lnTo>
                    <a:pt x="1057" y="1574"/>
                  </a:lnTo>
                  <a:lnTo>
                    <a:pt x="1061" y="1578"/>
                  </a:lnTo>
                  <a:lnTo>
                    <a:pt x="1062" y="1580"/>
                  </a:lnTo>
                  <a:lnTo>
                    <a:pt x="1063" y="1583"/>
                  </a:lnTo>
                  <a:lnTo>
                    <a:pt x="1063" y="1586"/>
                  </a:lnTo>
                  <a:lnTo>
                    <a:pt x="1059" y="1591"/>
                  </a:lnTo>
                  <a:lnTo>
                    <a:pt x="1056" y="1597"/>
                  </a:lnTo>
                  <a:lnTo>
                    <a:pt x="1055" y="1604"/>
                  </a:lnTo>
                  <a:lnTo>
                    <a:pt x="1053" y="1612"/>
                  </a:lnTo>
                  <a:lnTo>
                    <a:pt x="1055" y="1621"/>
                  </a:lnTo>
                  <a:lnTo>
                    <a:pt x="1055" y="1628"/>
                  </a:lnTo>
                  <a:lnTo>
                    <a:pt x="1055" y="1630"/>
                  </a:lnTo>
                  <a:lnTo>
                    <a:pt x="1053" y="1633"/>
                  </a:lnTo>
                  <a:lnTo>
                    <a:pt x="1052" y="1634"/>
                  </a:lnTo>
                  <a:lnTo>
                    <a:pt x="1050" y="1635"/>
                  </a:lnTo>
                  <a:lnTo>
                    <a:pt x="1045" y="1634"/>
                  </a:lnTo>
                  <a:lnTo>
                    <a:pt x="1039" y="1631"/>
                  </a:lnTo>
                  <a:lnTo>
                    <a:pt x="1032" y="1628"/>
                  </a:lnTo>
                  <a:lnTo>
                    <a:pt x="1025" y="1624"/>
                  </a:lnTo>
                  <a:lnTo>
                    <a:pt x="1021" y="1623"/>
                  </a:lnTo>
                  <a:lnTo>
                    <a:pt x="1018" y="1623"/>
                  </a:lnTo>
                  <a:lnTo>
                    <a:pt x="1017" y="1626"/>
                  </a:lnTo>
                  <a:lnTo>
                    <a:pt x="1015" y="1629"/>
                  </a:lnTo>
                  <a:lnTo>
                    <a:pt x="1013" y="1637"/>
                  </a:lnTo>
                  <a:lnTo>
                    <a:pt x="1012" y="1643"/>
                  </a:lnTo>
                  <a:lnTo>
                    <a:pt x="1011" y="1647"/>
                  </a:lnTo>
                  <a:lnTo>
                    <a:pt x="1009" y="1652"/>
                  </a:lnTo>
                  <a:lnTo>
                    <a:pt x="1011" y="1653"/>
                  </a:lnTo>
                  <a:lnTo>
                    <a:pt x="1011" y="1655"/>
                  </a:lnTo>
                  <a:lnTo>
                    <a:pt x="1012" y="1656"/>
                  </a:lnTo>
                  <a:lnTo>
                    <a:pt x="1014" y="1656"/>
                  </a:lnTo>
                  <a:lnTo>
                    <a:pt x="1017" y="1658"/>
                  </a:lnTo>
                  <a:lnTo>
                    <a:pt x="1019" y="1659"/>
                  </a:lnTo>
                  <a:lnTo>
                    <a:pt x="1020" y="1661"/>
                  </a:lnTo>
                  <a:lnTo>
                    <a:pt x="1020" y="1664"/>
                  </a:lnTo>
                  <a:lnTo>
                    <a:pt x="1020" y="1667"/>
                  </a:lnTo>
                  <a:lnTo>
                    <a:pt x="1018" y="1671"/>
                  </a:lnTo>
                  <a:lnTo>
                    <a:pt x="1015" y="1674"/>
                  </a:lnTo>
                  <a:lnTo>
                    <a:pt x="1013" y="1678"/>
                  </a:lnTo>
                  <a:lnTo>
                    <a:pt x="1011" y="1683"/>
                  </a:lnTo>
                  <a:lnTo>
                    <a:pt x="1011" y="1689"/>
                  </a:lnTo>
                  <a:lnTo>
                    <a:pt x="1011" y="1696"/>
                  </a:lnTo>
                  <a:lnTo>
                    <a:pt x="1009" y="1704"/>
                  </a:lnTo>
                  <a:lnTo>
                    <a:pt x="1008" y="1712"/>
                  </a:lnTo>
                  <a:lnTo>
                    <a:pt x="1006" y="1717"/>
                  </a:lnTo>
                  <a:lnTo>
                    <a:pt x="1002" y="1722"/>
                  </a:lnTo>
                  <a:lnTo>
                    <a:pt x="998" y="1724"/>
                  </a:lnTo>
                  <a:lnTo>
                    <a:pt x="995" y="1724"/>
                  </a:lnTo>
                  <a:lnTo>
                    <a:pt x="993" y="1724"/>
                  </a:lnTo>
                  <a:lnTo>
                    <a:pt x="992" y="1723"/>
                  </a:lnTo>
                  <a:lnTo>
                    <a:pt x="989" y="1721"/>
                  </a:lnTo>
                  <a:lnTo>
                    <a:pt x="988" y="1715"/>
                  </a:lnTo>
                  <a:lnTo>
                    <a:pt x="988" y="1711"/>
                  </a:lnTo>
                  <a:lnTo>
                    <a:pt x="988" y="1709"/>
                  </a:lnTo>
                  <a:lnTo>
                    <a:pt x="987" y="1709"/>
                  </a:lnTo>
                  <a:lnTo>
                    <a:pt x="987" y="1709"/>
                  </a:lnTo>
                  <a:lnTo>
                    <a:pt x="986" y="1710"/>
                  </a:lnTo>
                  <a:lnTo>
                    <a:pt x="984" y="1718"/>
                  </a:lnTo>
                  <a:lnTo>
                    <a:pt x="984" y="173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广东"/>
            <p:cNvSpPr>
              <a:spLocks noEditPoints="1"/>
            </p:cNvSpPr>
            <p:nvPr/>
          </p:nvSpPr>
          <p:spPr bwMode="auto">
            <a:xfrm>
              <a:off x="5221090" y="5470032"/>
              <a:ext cx="1220380" cy="941015"/>
            </a:xfrm>
            <a:custGeom>
              <a:avLst/>
              <a:gdLst>
                <a:gd name="T0" fmla="*/ 1983 w 2993"/>
                <a:gd name="T1" fmla="*/ 1253 h 2287"/>
                <a:gd name="T2" fmla="*/ 2080 w 2993"/>
                <a:gd name="T3" fmla="*/ 1133 h 2287"/>
                <a:gd name="T4" fmla="*/ 2127 w 2993"/>
                <a:gd name="T5" fmla="*/ 1209 h 2287"/>
                <a:gd name="T6" fmla="*/ 2356 w 2993"/>
                <a:gd name="T7" fmla="*/ 1181 h 2287"/>
                <a:gd name="T8" fmla="*/ 2480 w 2993"/>
                <a:gd name="T9" fmla="*/ 1152 h 2287"/>
                <a:gd name="T10" fmla="*/ 2738 w 2993"/>
                <a:gd name="T11" fmla="*/ 1021 h 2287"/>
                <a:gd name="T12" fmla="*/ 2854 w 2993"/>
                <a:gd name="T13" fmla="*/ 891 h 2287"/>
                <a:gd name="T14" fmla="*/ 2844 w 2993"/>
                <a:gd name="T15" fmla="*/ 848 h 2287"/>
                <a:gd name="T16" fmla="*/ 2946 w 2993"/>
                <a:gd name="T17" fmla="*/ 699 h 2287"/>
                <a:gd name="T18" fmla="*/ 2872 w 2993"/>
                <a:gd name="T19" fmla="*/ 454 h 2287"/>
                <a:gd name="T20" fmla="*/ 2773 w 2993"/>
                <a:gd name="T21" fmla="*/ 297 h 2287"/>
                <a:gd name="T22" fmla="*/ 2603 w 2993"/>
                <a:gd name="T23" fmla="*/ 246 h 2287"/>
                <a:gd name="T24" fmla="*/ 2417 w 2993"/>
                <a:gd name="T25" fmla="*/ 227 h 2287"/>
                <a:gd name="T26" fmla="*/ 2342 w 2993"/>
                <a:gd name="T27" fmla="*/ 335 h 2287"/>
                <a:gd name="T28" fmla="*/ 2086 w 2993"/>
                <a:gd name="T29" fmla="*/ 337 h 2287"/>
                <a:gd name="T30" fmla="*/ 1904 w 2993"/>
                <a:gd name="T31" fmla="*/ 415 h 2287"/>
                <a:gd name="T32" fmla="*/ 1849 w 2993"/>
                <a:gd name="T33" fmla="*/ 309 h 2287"/>
                <a:gd name="T34" fmla="*/ 1992 w 2993"/>
                <a:gd name="T35" fmla="*/ 90 h 2287"/>
                <a:gd name="T36" fmla="*/ 1765 w 2993"/>
                <a:gd name="T37" fmla="*/ 66 h 2287"/>
                <a:gd name="T38" fmla="*/ 1610 w 2993"/>
                <a:gd name="T39" fmla="*/ 65 h 2287"/>
                <a:gd name="T40" fmla="*/ 1415 w 2993"/>
                <a:gd name="T41" fmla="*/ 0 h 2287"/>
                <a:gd name="T42" fmla="*/ 1315 w 2993"/>
                <a:gd name="T43" fmla="*/ 121 h 2287"/>
                <a:gd name="T44" fmla="*/ 1253 w 2993"/>
                <a:gd name="T45" fmla="*/ 274 h 2287"/>
                <a:gd name="T46" fmla="*/ 999 w 2993"/>
                <a:gd name="T47" fmla="*/ 159 h 2287"/>
                <a:gd name="T48" fmla="*/ 901 w 2993"/>
                <a:gd name="T49" fmla="*/ 417 h 2287"/>
                <a:gd name="T50" fmla="*/ 909 w 2993"/>
                <a:gd name="T51" fmla="*/ 657 h 2287"/>
                <a:gd name="T52" fmla="*/ 793 w 2993"/>
                <a:gd name="T53" fmla="*/ 809 h 2287"/>
                <a:gd name="T54" fmla="*/ 716 w 2993"/>
                <a:gd name="T55" fmla="*/ 1086 h 2287"/>
                <a:gd name="T56" fmla="*/ 506 w 2993"/>
                <a:gd name="T57" fmla="*/ 1278 h 2287"/>
                <a:gd name="T58" fmla="*/ 453 w 2993"/>
                <a:gd name="T59" fmla="*/ 1412 h 2287"/>
                <a:gd name="T60" fmla="*/ 285 w 2993"/>
                <a:gd name="T61" fmla="*/ 1453 h 2287"/>
                <a:gd name="T62" fmla="*/ 212 w 2993"/>
                <a:gd name="T63" fmla="*/ 1574 h 2287"/>
                <a:gd name="T64" fmla="*/ 40 w 2993"/>
                <a:gd name="T65" fmla="*/ 1698 h 2287"/>
                <a:gd name="T66" fmla="*/ 86 w 2993"/>
                <a:gd name="T67" fmla="*/ 1807 h 2287"/>
                <a:gd name="T68" fmla="*/ 27 w 2993"/>
                <a:gd name="T69" fmla="*/ 2081 h 2287"/>
                <a:gd name="T70" fmla="*/ 234 w 2993"/>
                <a:gd name="T71" fmla="*/ 2275 h 2287"/>
                <a:gd name="T72" fmla="*/ 285 w 2993"/>
                <a:gd name="T73" fmla="*/ 2113 h 2287"/>
                <a:gd name="T74" fmla="*/ 297 w 2993"/>
                <a:gd name="T75" fmla="*/ 2077 h 2287"/>
                <a:gd name="T76" fmla="*/ 266 w 2993"/>
                <a:gd name="T77" fmla="*/ 1930 h 2287"/>
                <a:gd name="T78" fmla="*/ 366 w 2993"/>
                <a:gd name="T79" fmla="*/ 1948 h 2287"/>
                <a:gd name="T80" fmla="*/ 325 w 2993"/>
                <a:gd name="T81" fmla="*/ 1792 h 2287"/>
                <a:gd name="T82" fmla="*/ 371 w 2993"/>
                <a:gd name="T83" fmla="*/ 1847 h 2287"/>
                <a:gd name="T84" fmla="*/ 403 w 2993"/>
                <a:gd name="T85" fmla="*/ 1860 h 2287"/>
                <a:gd name="T86" fmla="*/ 655 w 2993"/>
                <a:gd name="T87" fmla="*/ 1746 h 2287"/>
                <a:gd name="T88" fmla="*/ 742 w 2993"/>
                <a:gd name="T89" fmla="*/ 1733 h 2287"/>
                <a:gd name="T90" fmla="*/ 869 w 2993"/>
                <a:gd name="T91" fmla="*/ 1660 h 2287"/>
                <a:gd name="T92" fmla="*/ 898 w 2993"/>
                <a:gd name="T93" fmla="*/ 1658 h 2287"/>
                <a:gd name="T94" fmla="*/ 940 w 2993"/>
                <a:gd name="T95" fmla="*/ 1669 h 2287"/>
                <a:gd name="T96" fmla="*/ 965 w 2993"/>
                <a:gd name="T97" fmla="*/ 1603 h 2287"/>
                <a:gd name="T98" fmla="*/ 1103 w 2993"/>
                <a:gd name="T99" fmla="*/ 1553 h 2287"/>
                <a:gd name="T100" fmla="*/ 1131 w 2993"/>
                <a:gd name="T101" fmla="*/ 1574 h 2287"/>
                <a:gd name="T102" fmla="*/ 1322 w 2993"/>
                <a:gd name="T103" fmla="*/ 1575 h 2287"/>
                <a:gd name="T104" fmla="*/ 1375 w 2993"/>
                <a:gd name="T105" fmla="*/ 1307 h 2287"/>
                <a:gd name="T106" fmla="*/ 1511 w 2993"/>
                <a:gd name="T107" fmla="*/ 1424 h 2287"/>
                <a:gd name="T108" fmla="*/ 1551 w 2993"/>
                <a:gd name="T109" fmla="*/ 1433 h 2287"/>
                <a:gd name="T110" fmla="*/ 1591 w 2993"/>
                <a:gd name="T111" fmla="*/ 1270 h 2287"/>
                <a:gd name="T112" fmla="*/ 1587 w 2993"/>
                <a:gd name="T113" fmla="*/ 1162 h 2287"/>
                <a:gd name="T114" fmla="*/ 1594 w 2993"/>
                <a:gd name="T115" fmla="*/ 1093 h 2287"/>
                <a:gd name="T116" fmla="*/ 1723 w 2993"/>
                <a:gd name="T117" fmla="*/ 1284 h 2287"/>
                <a:gd name="T118" fmla="*/ 370 w 2993"/>
                <a:gd name="T119" fmla="*/ 1998 h 2287"/>
                <a:gd name="T120" fmla="*/ 1834 w 2993"/>
                <a:gd name="T121" fmla="*/ 1500 h 2287"/>
                <a:gd name="T122" fmla="*/ 1897 w 2993"/>
                <a:gd name="T123" fmla="*/ 1471 h 2287"/>
                <a:gd name="T124" fmla="*/ 2948 w 2993"/>
                <a:gd name="T125" fmla="*/ 801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3" h="2287">
                  <a:moveTo>
                    <a:pt x="1852" y="1263"/>
                  </a:moveTo>
                  <a:lnTo>
                    <a:pt x="1853" y="1261"/>
                  </a:lnTo>
                  <a:lnTo>
                    <a:pt x="1854" y="1259"/>
                  </a:lnTo>
                  <a:lnTo>
                    <a:pt x="1858" y="1256"/>
                  </a:lnTo>
                  <a:lnTo>
                    <a:pt x="1863" y="1253"/>
                  </a:lnTo>
                  <a:lnTo>
                    <a:pt x="1875" y="1244"/>
                  </a:lnTo>
                  <a:lnTo>
                    <a:pt x="1890" y="1236"/>
                  </a:lnTo>
                  <a:lnTo>
                    <a:pt x="1895" y="1235"/>
                  </a:lnTo>
                  <a:lnTo>
                    <a:pt x="1901" y="1234"/>
                  </a:lnTo>
                  <a:lnTo>
                    <a:pt x="1906" y="1234"/>
                  </a:lnTo>
                  <a:lnTo>
                    <a:pt x="1910" y="1234"/>
                  </a:lnTo>
                  <a:lnTo>
                    <a:pt x="1922" y="1236"/>
                  </a:lnTo>
                  <a:lnTo>
                    <a:pt x="1937" y="1242"/>
                  </a:lnTo>
                  <a:lnTo>
                    <a:pt x="1944" y="1245"/>
                  </a:lnTo>
                  <a:lnTo>
                    <a:pt x="1948" y="1249"/>
                  </a:lnTo>
                  <a:lnTo>
                    <a:pt x="1951" y="1254"/>
                  </a:lnTo>
                  <a:lnTo>
                    <a:pt x="1953" y="1259"/>
                  </a:lnTo>
                  <a:lnTo>
                    <a:pt x="1956" y="1269"/>
                  </a:lnTo>
                  <a:lnTo>
                    <a:pt x="1956" y="1280"/>
                  </a:lnTo>
                  <a:lnTo>
                    <a:pt x="1957" y="1285"/>
                  </a:lnTo>
                  <a:lnTo>
                    <a:pt x="1958" y="1288"/>
                  </a:lnTo>
                  <a:lnTo>
                    <a:pt x="1959" y="1291"/>
                  </a:lnTo>
                  <a:lnTo>
                    <a:pt x="1961" y="1293"/>
                  </a:lnTo>
                  <a:lnTo>
                    <a:pt x="1964" y="1293"/>
                  </a:lnTo>
                  <a:lnTo>
                    <a:pt x="1966" y="1292"/>
                  </a:lnTo>
                  <a:lnTo>
                    <a:pt x="1970" y="1291"/>
                  </a:lnTo>
                  <a:lnTo>
                    <a:pt x="1973" y="1287"/>
                  </a:lnTo>
                  <a:lnTo>
                    <a:pt x="1990" y="1280"/>
                  </a:lnTo>
                  <a:lnTo>
                    <a:pt x="2003" y="1273"/>
                  </a:lnTo>
                  <a:lnTo>
                    <a:pt x="2003" y="1270"/>
                  </a:lnTo>
                  <a:lnTo>
                    <a:pt x="2003" y="1267"/>
                  </a:lnTo>
                  <a:lnTo>
                    <a:pt x="2002" y="1265"/>
                  </a:lnTo>
                  <a:lnTo>
                    <a:pt x="2001" y="1262"/>
                  </a:lnTo>
                  <a:lnTo>
                    <a:pt x="1996" y="1257"/>
                  </a:lnTo>
                  <a:lnTo>
                    <a:pt x="1989" y="1255"/>
                  </a:lnTo>
                  <a:lnTo>
                    <a:pt x="1983" y="1253"/>
                  </a:lnTo>
                  <a:lnTo>
                    <a:pt x="1978" y="1249"/>
                  </a:lnTo>
                  <a:lnTo>
                    <a:pt x="1977" y="1245"/>
                  </a:lnTo>
                  <a:lnTo>
                    <a:pt x="1977" y="1242"/>
                  </a:lnTo>
                  <a:lnTo>
                    <a:pt x="1978" y="1237"/>
                  </a:lnTo>
                  <a:lnTo>
                    <a:pt x="1980" y="1232"/>
                  </a:lnTo>
                  <a:lnTo>
                    <a:pt x="1985" y="1226"/>
                  </a:lnTo>
                  <a:lnTo>
                    <a:pt x="1990" y="1221"/>
                  </a:lnTo>
                  <a:lnTo>
                    <a:pt x="1990" y="1218"/>
                  </a:lnTo>
                  <a:lnTo>
                    <a:pt x="1989" y="1217"/>
                  </a:lnTo>
                  <a:lnTo>
                    <a:pt x="1986" y="1216"/>
                  </a:lnTo>
                  <a:lnTo>
                    <a:pt x="1983" y="1216"/>
                  </a:lnTo>
                  <a:lnTo>
                    <a:pt x="1975" y="1215"/>
                  </a:lnTo>
                  <a:lnTo>
                    <a:pt x="1967" y="1216"/>
                  </a:lnTo>
                  <a:lnTo>
                    <a:pt x="1964" y="1216"/>
                  </a:lnTo>
                  <a:lnTo>
                    <a:pt x="1961" y="1216"/>
                  </a:lnTo>
                  <a:lnTo>
                    <a:pt x="1960" y="1215"/>
                  </a:lnTo>
                  <a:lnTo>
                    <a:pt x="1958" y="1213"/>
                  </a:lnTo>
                  <a:lnTo>
                    <a:pt x="1957" y="1212"/>
                  </a:lnTo>
                  <a:lnTo>
                    <a:pt x="1957" y="1210"/>
                  </a:lnTo>
                  <a:lnTo>
                    <a:pt x="1957" y="1207"/>
                  </a:lnTo>
                  <a:lnTo>
                    <a:pt x="1957" y="1204"/>
                  </a:lnTo>
                  <a:lnTo>
                    <a:pt x="1959" y="1196"/>
                  </a:lnTo>
                  <a:lnTo>
                    <a:pt x="1964" y="1185"/>
                  </a:lnTo>
                  <a:lnTo>
                    <a:pt x="1967" y="1179"/>
                  </a:lnTo>
                  <a:lnTo>
                    <a:pt x="1971" y="1174"/>
                  </a:lnTo>
                  <a:lnTo>
                    <a:pt x="1976" y="1169"/>
                  </a:lnTo>
                  <a:lnTo>
                    <a:pt x="1982" y="1166"/>
                  </a:lnTo>
                  <a:lnTo>
                    <a:pt x="2002" y="1156"/>
                  </a:lnTo>
                  <a:lnTo>
                    <a:pt x="2028" y="1146"/>
                  </a:lnTo>
                  <a:lnTo>
                    <a:pt x="2052" y="1135"/>
                  </a:lnTo>
                  <a:lnTo>
                    <a:pt x="2066" y="1127"/>
                  </a:lnTo>
                  <a:lnTo>
                    <a:pt x="2070" y="1124"/>
                  </a:lnTo>
                  <a:lnTo>
                    <a:pt x="2073" y="1124"/>
                  </a:lnTo>
                  <a:lnTo>
                    <a:pt x="2077" y="1125"/>
                  </a:lnTo>
                  <a:lnTo>
                    <a:pt x="2079" y="1129"/>
                  </a:lnTo>
                  <a:lnTo>
                    <a:pt x="2080" y="1133"/>
                  </a:lnTo>
                  <a:lnTo>
                    <a:pt x="2082" y="1137"/>
                  </a:lnTo>
                  <a:lnTo>
                    <a:pt x="2082" y="1142"/>
                  </a:lnTo>
                  <a:lnTo>
                    <a:pt x="2079" y="1146"/>
                  </a:lnTo>
                  <a:lnTo>
                    <a:pt x="2064" y="1159"/>
                  </a:lnTo>
                  <a:lnTo>
                    <a:pt x="2052" y="1167"/>
                  </a:lnTo>
                  <a:lnTo>
                    <a:pt x="2051" y="1173"/>
                  </a:lnTo>
                  <a:lnTo>
                    <a:pt x="2052" y="1182"/>
                  </a:lnTo>
                  <a:lnTo>
                    <a:pt x="2053" y="1193"/>
                  </a:lnTo>
                  <a:lnTo>
                    <a:pt x="2053" y="1203"/>
                  </a:lnTo>
                  <a:lnTo>
                    <a:pt x="2053" y="1213"/>
                  </a:lnTo>
                  <a:lnTo>
                    <a:pt x="2054" y="1225"/>
                  </a:lnTo>
                  <a:lnTo>
                    <a:pt x="2055" y="1230"/>
                  </a:lnTo>
                  <a:lnTo>
                    <a:pt x="2058" y="1235"/>
                  </a:lnTo>
                  <a:lnTo>
                    <a:pt x="2059" y="1236"/>
                  </a:lnTo>
                  <a:lnTo>
                    <a:pt x="2061" y="1236"/>
                  </a:lnTo>
                  <a:lnTo>
                    <a:pt x="2063" y="1237"/>
                  </a:lnTo>
                  <a:lnTo>
                    <a:pt x="2065" y="1236"/>
                  </a:lnTo>
                  <a:lnTo>
                    <a:pt x="2076" y="1231"/>
                  </a:lnTo>
                  <a:lnTo>
                    <a:pt x="2089" y="1225"/>
                  </a:lnTo>
                  <a:lnTo>
                    <a:pt x="2095" y="1224"/>
                  </a:lnTo>
                  <a:lnTo>
                    <a:pt x="2101" y="1223"/>
                  </a:lnTo>
                  <a:lnTo>
                    <a:pt x="2102" y="1224"/>
                  </a:lnTo>
                  <a:lnTo>
                    <a:pt x="2104" y="1224"/>
                  </a:lnTo>
                  <a:lnTo>
                    <a:pt x="2105" y="1226"/>
                  </a:lnTo>
                  <a:lnTo>
                    <a:pt x="2108" y="1229"/>
                  </a:lnTo>
                  <a:lnTo>
                    <a:pt x="2111" y="1237"/>
                  </a:lnTo>
                  <a:lnTo>
                    <a:pt x="2115" y="1244"/>
                  </a:lnTo>
                  <a:lnTo>
                    <a:pt x="2117" y="1245"/>
                  </a:lnTo>
                  <a:lnTo>
                    <a:pt x="2118" y="1245"/>
                  </a:lnTo>
                  <a:lnTo>
                    <a:pt x="2120" y="1245"/>
                  </a:lnTo>
                  <a:lnTo>
                    <a:pt x="2122" y="1243"/>
                  </a:lnTo>
                  <a:lnTo>
                    <a:pt x="2123" y="1235"/>
                  </a:lnTo>
                  <a:lnTo>
                    <a:pt x="2123" y="1224"/>
                  </a:lnTo>
                  <a:lnTo>
                    <a:pt x="2123" y="1219"/>
                  </a:lnTo>
                  <a:lnTo>
                    <a:pt x="2124" y="1213"/>
                  </a:lnTo>
                  <a:lnTo>
                    <a:pt x="2127" y="1209"/>
                  </a:lnTo>
                  <a:lnTo>
                    <a:pt x="2130" y="1205"/>
                  </a:lnTo>
                  <a:lnTo>
                    <a:pt x="2134" y="1200"/>
                  </a:lnTo>
                  <a:lnTo>
                    <a:pt x="2141" y="1191"/>
                  </a:lnTo>
                  <a:lnTo>
                    <a:pt x="2149" y="1181"/>
                  </a:lnTo>
                  <a:lnTo>
                    <a:pt x="2158" y="1171"/>
                  </a:lnTo>
                  <a:lnTo>
                    <a:pt x="2161" y="1166"/>
                  </a:lnTo>
                  <a:lnTo>
                    <a:pt x="2164" y="1162"/>
                  </a:lnTo>
                  <a:lnTo>
                    <a:pt x="2165" y="1159"/>
                  </a:lnTo>
                  <a:lnTo>
                    <a:pt x="2165" y="1155"/>
                  </a:lnTo>
                  <a:lnTo>
                    <a:pt x="2165" y="1150"/>
                  </a:lnTo>
                  <a:lnTo>
                    <a:pt x="2165" y="1146"/>
                  </a:lnTo>
                  <a:lnTo>
                    <a:pt x="2166" y="1142"/>
                  </a:lnTo>
                  <a:lnTo>
                    <a:pt x="2168" y="1139"/>
                  </a:lnTo>
                  <a:lnTo>
                    <a:pt x="2171" y="1136"/>
                  </a:lnTo>
                  <a:lnTo>
                    <a:pt x="2174" y="1134"/>
                  </a:lnTo>
                  <a:lnTo>
                    <a:pt x="2179" y="1131"/>
                  </a:lnTo>
                  <a:lnTo>
                    <a:pt x="2184" y="1130"/>
                  </a:lnTo>
                  <a:lnTo>
                    <a:pt x="2194" y="1128"/>
                  </a:lnTo>
                  <a:lnTo>
                    <a:pt x="2206" y="1127"/>
                  </a:lnTo>
                  <a:lnTo>
                    <a:pt x="2219" y="1128"/>
                  </a:lnTo>
                  <a:lnTo>
                    <a:pt x="2233" y="1129"/>
                  </a:lnTo>
                  <a:lnTo>
                    <a:pt x="2255" y="1131"/>
                  </a:lnTo>
                  <a:lnTo>
                    <a:pt x="2271" y="1135"/>
                  </a:lnTo>
                  <a:lnTo>
                    <a:pt x="2275" y="1137"/>
                  </a:lnTo>
                  <a:lnTo>
                    <a:pt x="2280" y="1139"/>
                  </a:lnTo>
                  <a:lnTo>
                    <a:pt x="2282" y="1141"/>
                  </a:lnTo>
                  <a:lnTo>
                    <a:pt x="2284" y="1143"/>
                  </a:lnTo>
                  <a:lnTo>
                    <a:pt x="2286" y="1154"/>
                  </a:lnTo>
                  <a:lnTo>
                    <a:pt x="2293" y="1167"/>
                  </a:lnTo>
                  <a:lnTo>
                    <a:pt x="2300" y="1169"/>
                  </a:lnTo>
                  <a:lnTo>
                    <a:pt x="2317" y="1172"/>
                  </a:lnTo>
                  <a:lnTo>
                    <a:pt x="2326" y="1173"/>
                  </a:lnTo>
                  <a:lnTo>
                    <a:pt x="2336" y="1174"/>
                  </a:lnTo>
                  <a:lnTo>
                    <a:pt x="2344" y="1177"/>
                  </a:lnTo>
                  <a:lnTo>
                    <a:pt x="2353" y="1179"/>
                  </a:lnTo>
                  <a:lnTo>
                    <a:pt x="2356" y="1181"/>
                  </a:lnTo>
                  <a:lnTo>
                    <a:pt x="2360" y="1182"/>
                  </a:lnTo>
                  <a:lnTo>
                    <a:pt x="2363" y="1184"/>
                  </a:lnTo>
                  <a:lnTo>
                    <a:pt x="2367" y="1184"/>
                  </a:lnTo>
                  <a:lnTo>
                    <a:pt x="2372" y="1182"/>
                  </a:lnTo>
                  <a:lnTo>
                    <a:pt x="2375" y="1180"/>
                  </a:lnTo>
                  <a:lnTo>
                    <a:pt x="2380" y="1177"/>
                  </a:lnTo>
                  <a:lnTo>
                    <a:pt x="2385" y="1172"/>
                  </a:lnTo>
                  <a:lnTo>
                    <a:pt x="2386" y="1169"/>
                  </a:lnTo>
                  <a:lnTo>
                    <a:pt x="2387" y="1166"/>
                  </a:lnTo>
                  <a:lnTo>
                    <a:pt x="2387" y="1163"/>
                  </a:lnTo>
                  <a:lnTo>
                    <a:pt x="2386" y="1160"/>
                  </a:lnTo>
                  <a:lnTo>
                    <a:pt x="2383" y="1155"/>
                  </a:lnTo>
                  <a:lnTo>
                    <a:pt x="2378" y="1149"/>
                  </a:lnTo>
                  <a:lnTo>
                    <a:pt x="2364" y="1139"/>
                  </a:lnTo>
                  <a:lnTo>
                    <a:pt x="2353" y="1129"/>
                  </a:lnTo>
                  <a:lnTo>
                    <a:pt x="2349" y="1123"/>
                  </a:lnTo>
                  <a:lnTo>
                    <a:pt x="2347" y="1118"/>
                  </a:lnTo>
                  <a:lnTo>
                    <a:pt x="2345" y="1114"/>
                  </a:lnTo>
                  <a:lnTo>
                    <a:pt x="2345" y="1109"/>
                  </a:lnTo>
                  <a:lnTo>
                    <a:pt x="2347" y="1102"/>
                  </a:lnTo>
                  <a:lnTo>
                    <a:pt x="2349" y="1095"/>
                  </a:lnTo>
                  <a:lnTo>
                    <a:pt x="2353" y="1090"/>
                  </a:lnTo>
                  <a:lnTo>
                    <a:pt x="2357" y="1085"/>
                  </a:lnTo>
                  <a:lnTo>
                    <a:pt x="2360" y="1084"/>
                  </a:lnTo>
                  <a:lnTo>
                    <a:pt x="2363" y="1083"/>
                  </a:lnTo>
                  <a:lnTo>
                    <a:pt x="2367" y="1083"/>
                  </a:lnTo>
                  <a:lnTo>
                    <a:pt x="2370" y="1084"/>
                  </a:lnTo>
                  <a:lnTo>
                    <a:pt x="2388" y="1097"/>
                  </a:lnTo>
                  <a:lnTo>
                    <a:pt x="2416" y="1118"/>
                  </a:lnTo>
                  <a:lnTo>
                    <a:pt x="2430" y="1129"/>
                  </a:lnTo>
                  <a:lnTo>
                    <a:pt x="2444" y="1140"/>
                  </a:lnTo>
                  <a:lnTo>
                    <a:pt x="2458" y="1148"/>
                  </a:lnTo>
                  <a:lnTo>
                    <a:pt x="2471" y="1153"/>
                  </a:lnTo>
                  <a:lnTo>
                    <a:pt x="2475" y="1153"/>
                  </a:lnTo>
                  <a:lnTo>
                    <a:pt x="2477" y="1153"/>
                  </a:lnTo>
                  <a:lnTo>
                    <a:pt x="2480" y="1152"/>
                  </a:lnTo>
                  <a:lnTo>
                    <a:pt x="2482" y="1150"/>
                  </a:lnTo>
                  <a:lnTo>
                    <a:pt x="2487" y="1146"/>
                  </a:lnTo>
                  <a:lnTo>
                    <a:pt x="2490" y="1140"/>
                  </a:lnTo>
                  <a:lnTo>
                    <a:pt x="2498" y="1128"/>
                  </a:lnTo>
                  <a:lnTo>
                    <a:pt x="2500" y="1123"/>
                  </a:lnTo>
                  <a:lnTo>
                    <a:pt x="2515" y="1106"/>
                  </a:lnTo>
                  <a:lnTo>
                    <a:pt x="2529" y="1096"/>
                  </a:lnTo>
                  <a:lnTo>
                    <a:pt x="2539" y="1087"/>
                  </a:lnTo>
                  <a:lnTo>
                    <a:pt x="2546" y="1084"/>
                  </a:lnTo>
                  <a:lnTo>
                    <a:pt x="2552" y="1083"/>
                  </a:lnTo>
                  <a:lnTo>
                    <a:pt x="2558" y="1083"/>
                  </a:lnTo>
                  <a:lnTo>
                    <a:pt x="2576" y="1086"/>
                  </a:lnTo>
                  <a:lnTo>
                    <a:pt x="2590" y="1091"/>
                  </a:lnTo>
                  <a:lnTo>
                    <a:pt x="2594" y="1091"/>
                  </a:lnTo>
                  <a:lnTo>
                    <a:pt x="2597" y="1090"/>
                  </a:lnTo>
                  <a:lnTo>
                    <a:pt x="2600" y="1089"/>
                  </a:lnTo>
                  <a:lnTo>
                    <a:pt x="2602" y="1086"/>
                  </a:lnTo>
                  <a:lnTo>
                    <a:pt x="2607" y="1081"/>
                  </a:lnTo>
                  <a:lnTo>
                    <a:pt x="2611" y="1077"/>
                  </a:lnTo>
                  <a:lnTo>
                    <a:pt x="2619" y="1065"/>
                  </a:lnTo>
                  <a:lnTo>
                    <a:pt x="2633" y="1046"/>
                  </a:lnTo>
                  <a:lnTo>
                    <a:pt x="2641" y="1037"/>
                  </a:lnTo>
                  <a:lnTo>
                    <a:pt x="2650" y="1029"/>
                  </a:lnTo>
                  <a:lnTo>
                    <a:pt x="2657" y="1023"/>
                  </a:lnTo>
                  <a:lnTo>
                    <a:pt x="2663" y="1021"/>
                  </a:lnTo>
                  <a:lnTo>
                    <a:pt x="2666" y="1021"/>
                  </a:lnTo>
                  <a:lnTo>
                    <a:pt x="2671" y="1023"/>
                  </a:lnTo>
                  <a:lnTo>
                    <a:pt x="2676" y="1026"/>
                  </a:lnTo>
                  <a:lnTo>
                    <a:pt x="2681" y="1029"/>
                  </a:lnTo>
                  <a:lnTo>
                    <a:pt x="2688" y="1032"/>
                  </a:lnTo>
                  <a:lnTo>
                    <a:pt x="2695" y="1034"/>
                  </a:lnTo>
                  <a:lnTo>
                    <a:pt x="2703" y="1035"/>
                  </a:lnTo>
                  <a:lnTo>
                    <a:pt x="2714" y="1034"/>
                  </a:lnTo>
                  <a:lnTo>
                    <a:pt x="2721" y="1032"/>
                  </a:lnTo>
                  <a:lnTo>
                    <a:pt x="2729" y="1028"/>
                  </a:lnTo>
                  <a:lnTo>
                    <a:pt x="2738" y="1021"/>
                  </a:lnTo>
                  <a:lnTo>
                    <a:pt x="2746" y="1014"/>
                  </a:lnTo>
                  <a:lnTo>
                    <a:pt x="2762" y="999"/>
                  </a:lnTo>
                  <a:lnTo>
                    <a:pt x="2773" y="985"/>
                  </a:lnTo>
                  <a:lnTo>
                    <a:pt x="2775" y="983"/>
                  </a:lnTo>
                  <a:lnTo>
                    <a:pt x="2776" y="978"/>
                  </a:lnTo>
                  <a:lnTo>
                    <a:pt x="2776" y="973"/>
                  </a:lnTo>
                  <a:lnTo>
                    <a:pt x="2776" y="967"/>
                  </a:lnTo>
                  <a:lnTo>
                    <a:pt x="2775" y="954"/>
                  </a:lnTo>
                  <a:lnTo>
                    <a:pt x="2773" y="941"/>
                  </a:lnTo>
                  <a:lnTo>
                    <a:pt x="2772" y="928"/>
                  </a:lnTo>
                  <a:lnTo>
                    <a:pt x="2771" y="916"/>
                  </a:lnTo>
                  <a:lnTo>
                    <a:pt x="2771" y="911"/>
                  </a:lnTo>
                  <a:lnTo>
                    <a:pt x="2772" y="908"/>
                  </a:lnTo>
                  <a:lnTo>
                    <a:pt x="2773" y="906"/>
                  </a:lnTo>
                  <a:lnTo>
                    <a:pt x="2776" y="903"/>
                  </a:lnTo>
                  <a:lnTo>
                    <a:pt x="2779" y="903"/>
                  </a:lnTo>
                  <a:lnTo>
                    <a:pt x="2783" y="904"/>
                  </a:lnTo>
                  <a:lnTo>
                    <a:pt x="2785" y="908"/>
                  </a:lnTo>
                  <a:lnTo>
                    <a:pt x="2786" y="911"/>
                  </a:lnTo>
                  <a:lnTo>
                    <a:pt x="2790" y="921"/>
                  </a:lnTo>
                  <a:lnTo>
                    <a:pt x="2794" y="929"/>
                  </a:lnTo>
                  <a:lnTo>
                    <a:pt x="2795" y="931"/>
                  </a:lnTo>
                  <a:lnTo>
                    <a:pt x="2797" y="931"/>
                  </a:lnTo>
                  <a:lnTo>
                    <a:pt x="2801" y="931"/>
                  </a:lnTo>
                  <a:lnTo>
                    <a:pt x="2805" y="929"/>
                  </a:lnTo>
                  <a:lnTo>
                    <a:pt x="2815" y="927"/>
                  </a:lnTo>
                  <a:lnTo>
                    <a:pt x="2827" y="922"/>
                  </a:lnTo>
                  <a:lnTo>
                    <a:pt x="2847" y="913"/>
                  </a:lnTo>
                  <a:lnTo>
                    <a:pt x="2858" y="907"/>
                  </a:lnTo>
                  <a:lnTo>
                    <a:pt x="2861" y="903"/>
                  </a:lnTo>
                  <a:lnTo>
                    <a:pt x="2864" y="900"/>
                  </a:lnTo>
                  <a:lnTo>
                    <a:pt x="2864" y="897"/>
                  </a:lnTo>
                  <a:lnTo>
                    <a:pt x="2864" y="896"/>
                  </a:lnTo>
                  <a:lnTo>
                    <a:pt x="2861" y="895"/>
                  </a:lnTo>
                  <a:lnTo>
                    <a:pt x="2859" y="894"/>
                  </a:lnTo>
                  <a:lnTo>
                    <a:pt x="2854" y="891"/>
                  </a:lnTo>
                  <a:lnTo>
                    <a:pt x="2851" y="888"/>
                  </a:lnTo>
                  <a:lnTo>
                    <a:pt x="2848" y="883"/>
                  </a:lnTo>
                  <a:lnTo>
                    <a:pt x="2847" y="878"/>
                  </a:lnTo>
                  <a:lnTo>
                    <a:pt x="2846" y="876"/>
                  </a:lnTo>
                  <a:lnTo>
                    <a:pt x="2845" y="873"/>
                  </a:lnTo>
                  <a:lnTo>
                    <a:pt x="2842" y="872"/>
                  </a:lnTo>
                  <a:lnTo>
                    <a:pt x="2840" y="870"/>
                  </a:lnTo>
                  <a:lnTo>
                    <a:pt x="2834" y="869"/>
                  </a:lnTo>
                  <a:lnTo>
                    <a:pt x="2828" y="868"/>
                  </a:lnTo>
                  <a:lnTo>
                    <a:pt x="2819" y="869"/>
                  </a:lnTo>
                  <a:lnTo>
                    <a:pt x="2807" y="870"/>
                  </a:lnTo>
                  <a:lnTo>
                    <a:pt x="2794" y="871"/>
                  </a:lnTo>
                  <a:lnTo>
                    <a:pt x="2782" y="871"/>
                  </a:lnTo>
                  <a:lnTo>
                    <a:pt x="2777" y="871"/>
                  </a:lnTo>
                  <a:lnTo>
                    <a:pt x="2772" y="869"/>
                  </a:lnTo>
                  <a:lnTo>
                    <a:pt x="2767" y="865"/>
                  </a:lnTo>
                  <a:lnTo>
                    <a:pt x="2764" y="862"/>
                  </a:lnTo>
                  <a:lnTo>
                    <a:pt x="2760" y="857"/>
                  </a:lnTo>
                  <a:lnTo>
                    <a:pt x="2757" y="852"/>
                  </a:lnTo>
                  <a:lnTo>
                    <a:pt x="2754" y="847"/>
                  </a:lnTo>
                  <a:lnTo>
                    <a:pt x="2753" y="841"/>
                  </a:lnTo>
                  <a:lnTo>
                    <a:pt x="2753" y="837"/>
                  </a:lnTo>
                  <a:lnTo>
                    <a:pt x="2753" y="834"/>
                  </a:lnTo>
                  <a:lnTo>
                    <a:pt x="2754" y="832"/>
                  </a:lnTo>
                  <a:lnTo>
                    <a:pt x="2756" y="831"/>
                  </a:lnTo>
                  <a:lnTo>
                    <a:pt x="2759" y="832"/>
                  </a:lnTo>
                  <a:lnTo>
                    <a:pt x="2765" y="834"/>
                  </a:lnTo>
                  <a:lnTo>
                    <a:pt x="2773" y="839"/>
                  </a:lnTo>
                  <a:lnTo>
                    <a:pt x="2785" y="841"/>
                  </a:lnTo>
                  <a:lnTo>
                    <a:pt x="2797" y="844"/>
                  </a:lnTo>
                  <a:lnTo>
                    <a:pt x="2810" y="844"/>
                  </a:lnTo>
                  <a:lnTo>
                    <a:pt x="2821" y="845"/>
                  </a:lnTo>
                  <a:lnTo>
                    <a:pt x="2830" y="847"/>
                  </a:lnTo>
                  <a:lnTo>
                    <a:pt x="2835" y="848"/>
                  </a:lnTo>
                  <a:lnTo>
                    <a:pt x="2840" y="850"/>
                  </a:lnTo>
                  <a:lnTo>
                    <a:pt x="2844" y="848"/>
                  </a:lnTo>
                  <a:lnTo>
                    <a:pt x="2848" y="846"/>
                  </a:lnTo>
                  <a:lnTo>
                    <a:pt x="2857" y="838"/>
                  </a:lnTo>
                  <a:lnTo>
                    <a:pt x="2863" y="828"/>
                  </a:lnTo>
                  <a:lnTo>
                    <a:pt x="2868" y="819"/>
                  </a:lnTo>
                  <a:lnTo>
                    <a:pt x="2873" y="810"/>
                  </a:lnTo>
                  <a:lnTo>
                    <a:pt x="2878" y="802"/>
                  </a:lnTo>
                  <a:lnTo>
                    <a:pt x="2883" y="791"/>
                  </a:lnTo>
                  <a:lnTo>
                    <a:pt x="2885" y="780"/>
                  </a:lnTo>
                  <a:lnTo>
                    <a:pt x="2886" y="770"/>
                  </a:lnTo>
                  <a:lnTo>
                    <a:pt x="2885" y="758"/>
                  </a:lnTo>
                  <a:lnTo>
                    <a:pt x="2884" y="743"/>
                  </a:lnTo>
                  <a:lnTo>
                    <a:pt x="2884" y="737"/>
                  </a:lnTo>
                  <a:lnTo>
                    <a:pt x="2884" y="730"/>
                  </a:lnTo>
                  <a:lnTo>
                    <a:pt x="2886" y="725"/>
                  </a:lnTo>
                  <a:lnTo>
                    <a:pt x="2889" y="721"/>
                  </a:lnTo>
                  <a:lnTo>
                    <a:pt x="2892" y="720"/>
                  </a:lnTo>
                  <a:lnTo>
                    <a:pt x="2896" y="720"/>
                  </a:lnTo>
                  <a:lnTo>
                    <a:pt x="2899" y="720"/>
                  </a:lnTo>
                  <a:lnTo>
                    <a:pt x="2903" y="723"/>
                  </a:lnTo>
                  <a:lnTo>
                    <a:pt x="2910" y="726"/>
                  </a:lnTo>
                  <a:lnTo>
                    <a:pt x="2918" y="731"/>
                  </a:lnTo>
                  <a:lnTo>
                    <a:pt x="2929" y="728"/>
                  </a:lnTo>
                  <a:lnTo>
                    <a:pt x="2952" y="726"/>
                  </a:lnTo>
                  <a:lnTo>
                    <a:pt x="2965" y="728"/>
                  </a:lnTo>
                  <a:lnTo>
                    <a:pt x="2974" y="731"/>
                  </a:lnTo>
                  <a:lnTo>
                    <a:pt x="2978" y="731"/>
                  </a:lnTo>
                  <a:lnTo>
                    <a:pt x="2981" y="731"/>
                  </a:lnTo>
                  <a:lnTo>
                    <a:pt x="2983" y="728"/>
                  </a:lnTo>
                  <a:lnTo>
                    <a:pt x="2985" y="725"/>
                  </a:lnTo>
                  <a:lnTo>
                    <a:pt x="2984" y="721"/>
                  </a:lnTo>
                  <a:lnTo>
                    <a:pt x="2981" y="719"/>
                  </a:lnTo>
                  <a:lnTo>
                    <a:pt x="2977" y="717"/>
                  </a:lnTo>
                  <a:lnTo>
                    <a:pt x="2971" y="714"/>
                  </a:lnTo>
                  <a:lnTo>
                    <a:pt x="2960" y="709"/>
                  </a:lnTo>
                  <a:lnTo>
                    <a:pt x="2951" y="705"/>
                  </a:lnTo>
                  <a:lnTo>
                    <a:pt x="2946" y="699"/>
                  </a:lnTo>
                  <a:lnTo>
                    <a:pt x="2942" y="692"/>
                  </a:lnTo>
                  <a:lnTo>
                    <a:pt x="2940" y="684"/>
                  </a:lnTo>
                  <a:lnTo>
                    <a:pt x="2939" y="676"/>
                  </a:lnTo>
                  <a:lnTo>
                    <a:pt x="2936" y="668"/>
                  </a:lnTo>
                  <a:lnTo>
                    <a:pt x="2934" y="661"/>
                  </a:lnTo>
                  <a:lnTo>
                    <a:pt x="2930" y="652"/>
                  </a:lnTo>
                  <a:lnTo>
                    <a:pt x="2924" y="645"/>
                  </a:lnTo>
                  <a:lnTo>
                    <a:pt x="2914" y="631"/>
                  </a:lnTo>
                  <a:lnTo>
                    <a:pt x="2907" y="618"/>
                  </a:lnTo>
                  <a:lnTo>
                    <a:pt x="2904" y="611"/>
                  </a:lnTo>
                  <a:lnTo>
                    <a:pt x="2902" y="605"/>
                  </a:lnTo>
                  <a:lnTo>
                    <a:pt x="2901" y="599"/>
                  </a:lnTo>
                  <a:lnTo>
                    <a:pt x="2901" y="593"/>
                  </a:lnTo>
                  <a:lnTo>
                    <a:pt x="2899" y="582"/>
                  </a:lnTo>
                  <a:lnTo>
                    <a:pt x="2897" y="572"/>
                  </a:lnTo>
                  <a:lnTo>
                    <a:pt x="2893" y="563"/>
                  </a:lnTo>
                  <a:lnTo>
                    <a:pt x="2888" y="555"/>
                  </a:lnTo>
                  <a:lnTo>
                    <a:pt x="2885" y="550"/>
                  </a:lnTo>
                  <a:lnTo>
                    <a:pt x="2884" y="544"/>
                  </a:lnTo>
                  <a:lnTo>
                    <a:pt x="2883" y="539"/>
                  </a:lnTo>
                  <a:lnTo>
                    <a:pt x="2883" y="534"/>
                  </a:lnTo>
                  <a:lnTo>
                    <a:pt x="2884" y="528"/>
                  </a:lnTo>
                  <a:lnTo>
                    <a:pt x="2885" y="522"/>
                  </a:lnTo>
                  <a:lnTo>
                    <a:pt x="2889" y="516"/>
                  </a:lnTo>
                  <a:lnTo>
                    <a:pt x="2893" y="511"/>
                  </a:lnTo>
                  <a:lnTo>
                    <a:pt x="2898" y="506"/>
                  </a:lnTo>
                  <a:lnTo>
                    <a:pt x="2901" y="503"/>
                  </a:lnTo>
                  <a:lnTo>
                    <a:pt x="2902" y="498"/>
                  </a:lnTo>
                  <a:lnTo>
                    <a:pt x="2902" y="493"/>
                  </a:lnTo>
                  <a:lnTo>
                    <a:pt x="2901" y="490"/>
                  </a:lnTo>
                  <a:lnTo>
                    <a:pt x="2898" y="485"/>
                  </a:lnTo>
                  <a:lnTo>
                    <a:pt x="2895" y="481"/>
                  </a:lnTo>
                  <a:lnTo>
                    <a:pt x="2890" y="476"/>
                  </a:lnTo>
                  <a:lnTo>
                    <a:pt x="2882" y="468"/>
                  </a:lnTo>
                  <a:lnTo>
                    <a:pt x="2876" y="460"/>
                  </a:lnTo>
                  <a:lnTo>
                    <a:pt x="2872" y="454"/>
                  </a:lnTo>
                  <a:lnTo>
                    <a:pt x="2870" y="448"/>
                  </a:lnTo>
                  <a:lnTo>
                    <a:pt x="2868" y="442"/>
                  </a:lnTo>
                  <a:lnTo>
                    <a:pt x="2866" y="434"/>
                  </a:lnTo>
                  <a:lnTo>
                    <a:pt x="2864" y="421"/>
                  </a:lnTo>
                  <a:lnTo>
                    <a:pt x="2860" y="413"/>
                  </a:lnTo>
                  <a:lnTo>
                    <a:pt x="2855" y="410"/>
                  </a:lnTo>
                  <a:lnTo>
                    <a:pt x="2851" y="406"/>
                  </a:lnTo>
                  <a:lnTo>
                    <a:pt x="2847" y="404"/>
                  </a:lnTo>
                  <a:lnTo>
                    <a:pt x="2846" y="402"/>
                  </a:lnTo>
                  <a:lnTo>
                    <a:pt x="2844" y="398"/>
                  </a:lnTo>
                  <a:lnTo>
                    <a:pt x="2842" y="393"/>
                  </a:lnTo>
                  <a:lnTo>
                    <a:pt x="2841" y="385"/>
                  </a:lnTo>
                  <a:lnTo>
                    <a:pt x="2839" y="375"/>
                  </a:lnTo>
                  <a:lnTo>
                    <a:pt x="2836" y="368"/>
                  </a:lnTo>
                  <a:lnTo>
                    <a:pt x="2833" y="364"/>
                  </a:lnTo>
                  <a:lnTo>
                    <a:pt x="2828" y="361"/>
                  </a:lnTo>
                  <a:lnTo>
                    <a:pt x="2821" y="359"/>
                  </a:lnTo>
                  <a:lnTo>
                    <a:pt x="2817" y="358"/>
                  </a:lnTo>
                  <a:lnTo>
                    <a:pt x="2814" y="355"/>
                  </a:lnTo>
                  <a:lnTo>
                    <a:pt x="2813" y="352"/>
                  </a:lnTo>
                  <a:lnTo>
                    <a:pt x="2810" y="347"/>
                  </a:lnTo>
                  <a:lnTo>
                    <a:pt x="2809" y="342"/>
                  </a:lnTo>
                  <a:lnTo>
                    <a:pt x="2809" y="336"/>
                  </a:lnTo>
                  <a:lnTo>
                    <a:pt x="2810" y="330"/>
                  </a:lnTo>
                  <a:lnTo>
                    <a:pt x="2811" y="324"/>
                  </a:lnTo>
                  <a:lnTo>
                    <a:pt x="2815" y="312"/>
                  </a:lnTo>
                  <a:lnTo>
                    <a:pt x="2819" y="303"/>
                  </a:lnTo>
                  <a:lnTo>
                    <a:pt x="2820" y="296"/>
                  </a:lnTo>
                  <a:lnTo>
                    <a:pt x="2819" y="290"/>
                  </a:lnTo>
                  <a:lnTo>
                    <a:pt x="2817" y="289"/>
                  </a:lnTo>
                  <a:lnTo>
                    <a:pt x="2815" y="287"/>
                  </a:lnTo>
                  <a:lnTo>
                    <a:pt x="2811" y="287"/>
                  </a:lnTo>
                  <a:lnTo>
                    <a:pt x="2807" y="289"/>
                  </a:lnTo>
                  <a:lnTo>
                    <a:pt x="2797" y="291"/>
                  </a:lnTo>
                  <a:lnTo>
                    <a:pt x="2785" y="293"/>
                  </a:lnTo>
                  <a:lnTo>
                    <a:pt x="2773" y="297"/>
                  </a:lnTo>
                  <a:lnTo>
                    <a:pt x="2762" y="301"/>
                  </a:lnTo>
                  <a:lnTo>
                    <a:pt x="2750" y="305"/>
                  </a:lnTo>
                  <a:lnTo>
                    <a:pt x="2739" y="311"/>
                  </a:lnTo>
                  <a:lnTo>
                    <a:pt x="2732" y="316"/>
                  </a:lnTo>
                  <a:lnTo>
                    <a:pt x="2726" y="320"/>
                  </a:lnTo>
                  <a:lnTo>
                    <a:pt x="2721" y="321"/>
                  </a:lnTo>
                  <a:lnTo>
                    <a:pt x="2715" y="322"/>
                  </a:lnTo>
                  <a:lnTo>
                    <a:pt x="2710" y="322"/>
                  </a:lnTo>
                  <a:lnTo>
                    <a:pt x="2708" y="321"/>
                  </a:lnTo>
                  <a:lnTo>
                    <a:pt x="2706" y="318"/>
                  </a:lnTo>
                  <a:lnTo>
                    <a:pt x="2703" y="315"/>
                  </a:lnTo>
                  <a:lnTo>
                    <a:pt x="2701" y="308"/>
                  </a:lnTo>
                  <a:lnTo>
                    <a:pt x="2697" y="298"/>
                  </a:lnTo>
                  <a:lnTo>
                    <a:pt x="2695" y="289"/>
                  </a:lnTo>
                  <a:lnTo>
                    <a:pt x="2690" y="280"/>
                  </a:lnTo>
                  <a:lnTo>
                    <a:pt x="2683" y="272"/>
                  </a:lnTo>
                  <a:lnTo>
                    <a:pt x="2674" y="265"/>
                  </a:lnTo>
                  <a:lnTo>
                    <a:pt x="2663" y="258"/>
                  </a:lnTo>
                  <a:lnTo>
                    <a:pt x="2652" y="252"/>
                  </a:lnTo>
                  <a:lnTo>
                    <a:pt x="2649" y="248"/>
                  </a:lnTo>
                  <a:lnTo>
                    <a:pt x="2646" y="246"/>
                  </a:lnTo>
                  <a:lnTo>
                    <a:pt x="2645" y="244"/>
                  </a:lnTo>
                  <a:lnTo>
                    <a:pt x="2646" y="241"/>
                  </a:lnTo>
                  <a:lnTo>
                    <a:pt x="2656" y="232"/>
                  </a:lnTo>
                  <a:lnTo>
                    <a:pt x="2663" y="222"/>
                  </a:lnTo>
                  <a:lnTo>
                    <a:pt x="2664" y="220"/>
                  </a:lnTo>
                  <a:lnTo>
                    <a:pt x="2663" y="217"/>
                  </a:lnTo>
                  <a:lnTo>
                    <a:pt x="2662" y="216"/>
                  </a:lnTo>
                  <a:lnTo>
                    <a:pt x="2660" y="215"/>
                  </a:lnTo>
                  <a:lnTo>
                    <a:pt x="2655" y="217"/>
                  </a:lnTo>
                  <a:lnTo>
                    <a:pt x="2645" y="222"/>
                  </a:lnTo>
                  <a:lnTo>
                    <a:pt x="2631" y="238"/>
                  </a:lnTo>
                  <a:lnTo>
                    <a:pt x="2620" y="248"/>
                  </a:lnTo>
                  <a:lnTo>
                    <a:pt x="2614" y="249"/>
                  </a:lnTo>
                  <a:lnTo>
                    <a:pt x="2608" y="248"/>
                  </a:lnTo>
                  <a:lnTo>
                    <a:pt x="2603" y="246"/>
                  </a:lnTo>
                  <a:lnTo>
                    <a:pt x="2597" y="241"/>
                  </a:lnTo>
                  <a:lnTo>
                    <a:pt x="2593" y="235"/>
                  </a:lnTo>
                  <a:lnTo>
                    <a:pt x="2586" y="232"/>
                  </a:lnTo>
                  <a:lnTo>
                    <a:pt x="2577" y="229"/>
                  </a:lnTo>
                  <a:lnTo>
                    <a:pt x="2565" y="228"/>
                  </a:lnTo>
                  <a:lnTo>
                    <a:pt x="2551" y="229"/>
                  </a:lnTo>
                  <a:lnTo>
                    <a:pt x="2536" y="228"/>
                  </a:lnTo>
                  <a:lnTo>
                    <a:pt x="2530" y="228"/>
                  </a:lnTo>
                  <a:lnTo>
                    <a:pt x="2523" y="226"/>
                  </a:lnTo>
                  <a:lnTo>
                    <a:pt x="2517" y="224"/>
                  </a:lnTo>
                  <a:lnTo>
                    <a:pt x="2512" y="221"/>
                  </a:lnTo>
                  <a:lnTo>
                    <a:pt x="2504" y="214"/>
                  </a:lnTo>
                  <a:lnTo>
                    <a:pt x="2494" y="209"/>
                  </a:lnTo>
                  <a:lnTo>
                    <a:pt x="2483" y="205"/>
                  </a:lnTo>
                  <a:lnTo>
                    <a:pt x="2470" y="202"/>
                  </a:lnTo>
                  <a:lnTo>
                    <a:pt x="2463" y="198"/>
                  </a:lnTo>
                  <a:lnTo>
                    <a:pt x="2456" y="195"/>
                  </a:lnTo>
                  <a:lnTo>
                    <a:pt x="2452" y="195"/>
                  </a:lnTo>
                  <a:lnTo>
                    <a:pt x="2451" y="197"/>
                  </a:lnTo>
                  <a:lnTo>
                    <a:pt x="2450" y="202"/>
                  </a:lnTo>
                  <a:lnTo>
                    <a:pt x="2450" y="210"/>
                  </a:lnTo>
                  <a:lnTo>
                    <a:pt x="2450" y="215"/>
                  </a:lnTo>
                  <a:lnTo>
                    <a:pt x="2449" y="217"/>
                  </a:lnTo>
                  <a:lnTo>
                    <a:pt x="2449" y="220"/>
                  </a:lnTo>
                  <a:lnTo>
                    <a:pt x="2446" y="221"/>
                  </a:lnTo>
                  <a:lnTo>
                    <a:pt x="2445" y="221"/>
                  </a:lnTo>
                  <a:lnTo>
                    <a:pt x="2443" y="221"/>
                  </a:lnTo>
                  <a:lnTo>
                    <a:pt x="2442" y="220"/>
                  </a:lnTo>
                  <a:lnTo>
                    <a:pt x="2439" y="217"/>
                  </a:lnTo>
                  <a:lnTo>
                    <a:pt x="2437" y="215"/>
                  </a:lnTo>
                  <a:lnTo>
                    <a:pt x="2435" y="215"/>
                  </a:lnTo>
                  <a:lnTo>
                    <a:pt x="2431" y="215"/>
                  </a:lnTo>
                  <a:lnTo>
                    <a:pt x="2427" y="216"/>
                  </a:lnTo>
                  <a:lnTo>
                    <a:pt x="2424" y="219"/>
                  </a:lnTo>
                  <a:lnTo>
                    <a:pt x="2420" y="222"/>
                  </a:lnTo>
                  <a:lnTo>
                    <a:pt x="2417" y="227"/>
                  </a:lnTo>
                  <a:lnTo>
                    <a:pt x="2413" y="233"/>
                  </a:lnTo>
                  <a:lnTo>
                    <a:pt x="2407" y="248"/>
                  </a:lnTo>
                  <a:lnTo>
                    <a:pt x="2402" y="265"/>
                  </a:lnTo>
                  <a:lnTo>
                    <a:pt x="2399" y="279"/>
                  </a:lnTo>
                  <a:lnTo>
                    <a:pt x="2397" y="287"/>
                  </a:lnTo>
                  <a:lnTo>
                    <a:pt x="2404" y="298"/>
                  </a:lnTo>
                  <a:lnTo>
                    <a:pt x="2407" y="308"/>
                  </a:lnTo>
                  <a:lnTo>
                    <a:pt x="2404" y="314"/>
                  </a:lnTo>
                  <a:lnTo>
                    <a:pt x="2402" y="320"/>
                  </a:lnTo>
                  <a:lnTo>
                    <a:pt x="2402" y="322"/>
                  </a:lnTo>
                  <a:lnTo>
                    <a:pt x="2404" y="324"/>
                  </a:lnTo>
                  <a:lnTo>
                    <a:pt x="2406" y="327"/>
                  </a:lnTo>
                  <a:lnTo>
                    <a:pt x="2411" y="329"/>
                  </a:lnTo>
                  <a:lnTo>
                    <a:pt x="2416" y="331"/>
                  </a:lnTo>
                  <a:lnTo>
                    <a:pt x="2420" y="335"/>
                  </a:lnTo>
                  <a:lnTo>
                    <a:pt x="2424" y="337"/>
                  </a:lnTo>
                  <a:lnTo>
                    <a:pt x="2426" y="341"/>
                  </a:lnTo>
                  <a:lnTo>
                    <a:pt x="2429" y="345"/>
                  </a:lnTo>
                  <a:lnTo>
                    <a:pt x="2430" y="348"/>
                  </a:lnTo>
                  <a:lnTo>
                    <a:pt x="2431" y="352"/>
                  </a:lnTo>
                  <a:lnTo>
                    <a:pt x="2431" y="355"/>
                  </a:lnTo>
                  <a:lnTo>
                    <a:pt x="2430" y="358"/>
                  </a:lnTo>
                  <a:lnTo>
                    <a:pt x="2429" y="360"/>
                  </a:lnTo>
                  <a:lnTo>
                    <a:pt x="2426" y="362"/>
                  </a:lnTo>
                  <a:lnTo>
                    <a:pt x="2424" y="364"/>
                  </a:lnTo>
                  <a:lnTo>
                    <a:pt x="2417" y="366"/>
                  </a:lnTo>
                  <a:lnTo>
                    <a:pt x="2408" y="366"/>
                  </a:lnTo>
                  <a:lnTo>
                    <a:pt x="2400" y="366"/>
                  </a:lnTo>
                  <a:lnTo>
                    <a:pt x="2393" y="365"/>
                  </a:lnTo>
                  <a:lnTo>
                    <a:pt x="2386" y="361"/>
                  </a:lnTo>
                  <a:lnTo>
                    <a:pt x="2380" y="356"/>
                  </a:lnTo>
                  <a:lnTo>
                    <a:pt x="2373" y="350"/>
                  </a:lnTo>
                  <a:lnTo>
                    <a:pt x="2363" y="345"/>
                  </a:lnTo>
                  <a:lnTo>
                    <a:pt x="2355" y="340"/>
                  </a:lnTo>
                  <a:lnTo>
                    <a:pt x="2348" y="337"/>
                  </a:lnTo>
                  <a:lnTo>
                    <a:pt x="2342" y="335"/>
                  </a:lnTo>
                  <a:lnTo>
                    <a:pt x="2335" y="328"/>
                  </a:lnTo>
                  <a:lnTo>
                    <a:pt x="2328" y="320"/>
                  </a:lnTo>
                  <a:lnTo>
                    <a:pt x="2320" y="310"/>
                  </a:lnTo>
                  <a:lnTo>
                    <a:pt x="2313" y="301"/>
                  </a:lnTo>
                  <a:lnTo>
                    <a:pt x="2305" y="291"/>
                  </a:lnTo>
                  <a:lnTo>
                    <a:pt x="2297" y="283"/>
                  </a:lnTo>
                  <a:lnTo>
                    <a:pt x="2288" y="278"/>
                  </a:lnTo>
                  <a:lnTo>
                    <a:pt x="2280" y="276"/>
                  </a:lnTo>
                  <a:lnTo>
                    <a:pt x="2269" y="274"/>
                  </a:lnTo>
                  <a:lnTo>
                    <a:pt x="2265" y="276"/>
                  </a:lnTo>
                  <a:lnTo>
                    <a:pt x="2260" y="277"/>
                  </a:lnTo>
                  <a:lnTo>
                    <a:pt x="2255" y="278"/>
                  </a:lnTo>
                  <a:lnTo>
                    <a:pt x="2252" y="282"/>
                  </a:lnTo>
                  <a:lnTo>
                    <a:pt x="2246" y="287"/>
                  </a:lnTo>
                  <a:lnTo>
                    <a:pt x="2241" y="291"/>
                  </a:lnTo>
                  <a:lnTo>
                    <a:pt x="2236" y="293"/>
                  </a:lnTo>
                  <a:lnTo>
                    <a:pt x="2229" y="293"/>
                  </a:lnTo>
                  <a:lnTo>
                    <a:pt x="2222" y="293"/>
                  </a:lnTo>
                  <a:lnTo>
                    <a:pt x="2215" y="293"/>
                  </a:lnTo>
                  <a:lnTo>
                    <a:pt x="2209" y="296"/>
                  </a:lnTo>
                  <a:lnTo>
                    <a:pt x="2203" y="302"/>
                  </a:lnTo>
                  <a:lnTo>
                    <a:pt x="2194" y="310"/>
                  </a:lnTo>
                  <a:lnTo>
                    <a:pt x="2186" y="318"/>
                  </a:lnTo>
                  <a:lnTo>
                    <a:pt x="2181" y="322"/>
                  </a:lnTo>
                  <a:lnTo>
                    <a:pt x="2177" y="324"/>
                  </a:lnTo>
                  <a:lnTo>
                    <a:pt x="2171" y="326"/>
                  </a:lnTo>
                  <a:lnTo>
                    <a:pt x="2164" y="327"/>
                  </a:lnTo>
                  <a:lnTo>
                    <a:pt x="2150" y="327"/>
                  </a:lnTo>
                  <a:lnTo>
                    <a:pt x="2136" y="327"/>
                  </a:lnTo>
                  <a:lnTo>
                    <a:pt x="2123" y="327"/>
                  </a:lnTo>
                  <a:lnTo>
                    <a:pt x="2111" y="327"/>
                  </a:lnTo>
                  <a:lnTo>
                    <a:pt x="2105" y="328"/>
                  </a:lnTo>
                  <a:lnTo>
                    <a:pt x="2099" y="329"/>
                  </a:lnTo>
                  <a:lnTo>
                    <a:pt x="2095" y="331"/>
                  </a:lnTo>
                  <a:lnTo>
                    <a:pt x="2090" y="334"/>
                  </a:lnTo>
                  <a:lnTo>
                    <a:pt x="2086" y="337"/>
                  </a:lnTo>
                  <a:lnTo>
                    <a:pt x="2083" y="341"/>
                  </a:lnTo>
                  <a:lnTo>
                    <a:pt x="2079" y="346"/>
                  </a:lnTo>
                  <a:lnTo>
                    <a:pt x="2077" y="350"/>
                  </a:lnTo>
                  <a:lnTo>
                    <a:pt x="2073" y="359"/>
                  </a:lnTo>
                  <a:lnTo>
                    <a:pt x="2071" y="366"/>
                  </a:lnTo>
                  <a:lnTo>
                    <a:pt x="2070" y="371"/>
                  </a:lnTo>
                  <a:lnTo>
                    <a:pt x="2066" y="374"/>
                  </a:lnTo>
                  <a:lnTo>
                    <a:pt x="2064" y="375"/>
                  </a:lnTo>
                  <a:lnTo>
                    <a:pt x="2060" y="374"/>
                  </a:lnTo>
                  <a:lnTo>
                    <a:pt x="2057" y="373"/>
                  </a:lnTo>
                  <a:lnTo>
                    <a:pt x="2053" y="372"/>
                  </a:lnTo>
                  <a:lnTo>
                    <a:pt x="2045" y="367"/>
                  </a:lnTo>
                  <a:lnTo>
                    <a:pt x="2036" y="364"/>
                  </a:lnTo>
                  <a:lnTo>
                    <a:pt x="2028" y="361"/>
                  </a:lnTo>
                  <a:lnTo>
                    <a:pt x="2021" y="361"/>
                  </a:lnTo>
                  <a:lnTo>
                    <a:pt x="2019" y="362"/>
                  </a:lnTo>
                  <a:lnTo>
                    <a:pt x="2015" y="364"/>
                  </a:lnTo>
                  <a:lnTo>
                    <a:pt x="2014" y="366"/>
                  </a:lnTo>
                  <a:lnTo>
                    <a:pt x="2011" y="369"/>
                  </a:lnTo>
                  <a:lnTo>
                    <a:pt x="2008" y="381"/>
                  </a:lnTo>
                  <a:lnTo>
                    <a:pt x="2004" y="389"/>
                  </a:lnTo>
                  <a:lnTo>
                    <a:pt x="2001" y="391"/>
                  </a:lnTo>
                  <a:lnTo>
                    <a:pt x="1996" y="391"/>
                  </a:lnTo>
                  <a:lnTo>
                    <a:pt x="1992" y="390"/>
                  </a:lnTo>
                  <a:lnTo>
                    <a:pt x="1988" y="385"/>
                  </a:lnTo>
                  <a:lnTo>
                    <a:pt x="1985" y="383"/>
                  </a:lnTo>
                  <a:lnTo>
                    <a:pt x="1983" y="381"/>
                  </a:lnTo>
                  <a:lnTo>
                    <a:pt x="1979" y="381"/>
                  </a:lnTo>
                  <a:lnTo>
                    <a:pt x="1976" y="383"/>
                  </a:lnTo>
                  <a:lnTo>
                    <a:pt x="1967" y="385"/>
                  </a:lnTo>
                  <a:lnTo>
                    <a:pt x="1959" y="390"/>
                  </a:lnTo>
                  <a:lnTo>
                    <a:pt x="1948" y="394"/>
                  </a:lnTo>
                  <a:lnTo>
                    <a:pt x="1935" y="400"/>
                  </a:lnTo>
                  <a:lnTo>
                    <a:pt x="1922" y="406"/>
                  </a:lnTo>
                  <a:lnTo>
                    <a:pt x="1910" y="412"/>
                  </a:lnTo>
                  <a:lnTo>
                    <a:pt x="1904" y="415"/>
                  </a:lnTo>
                  <a:lnTo>
                    <a:pt x="1900" y="417"/>
                  </a:lnTo>
                  <a:lnTo>
                    <a:pt x="1895" y="417"/>
                  </a:lnTo>
                  <a:lnTo>
                    <a:pt x="1890" y="417"/>
                  </a:lnTo>
                  <a:lnTo>
                    <a:pt x="1887" y="416"/>
                  </a:lnTo>
                  <a:lnTo>
                    <a:pt x="1883" y="415"/>
                  </a:lnTo>
                  <a:lnTo>
                    <a:pt x="1881" y="412"/>
                  </a:lnTo>
                  <a:lnTo>
                    <a:pt x="1879" y="409"/>
                  </a:lnTo>
                  <a:lnTo>
                    <a:pt x="1877" y="402"/>
                  </a:lnTo>
                  <a:lnTo>
                    <a:pt x="1872" y="392"/>
                  </a:lnTo>
                  <a:lnTo>
                    <a:pt x="1870" y="387"/>
                  </a:lnTo>
                  <a:lnTo>
                    <a:pt x="1866" y="384"/>
                  </a:lnTo>
                  <a:lnTo>
                    <a:pt x="1863" y="381"/>
                  </a:lnTo>
                  <a:lnTo>
                    <a:pt x="1859" y="379"/>
                  </a:lnTo>
                  <a:lnTo>
                    <a:pt x="1850" y="378"/>
                  </a:lnTo>
                  <a:lnTo>
                    <a:pt x="1843" y="377"/>
                  </a:lnTo>
                  <a:lnTo>
                    <a:pt x="1839" y="377"/>
                  </a:lnTo>
                  <a:lnTo>
                    <a:pt x="1835" y="375"/>
                  </a:lnTo>
                  <a:lnTo>
                    <a:pt x="1833" y="373"/>
                  </a:lnTo>
                  <a:lnTo>
                    <a:pt x="1831" y="369"/>
                  </a:lnTo>
                  <a:lnTo>
                    <a:pt x="1827" y="364"/>
                  </a:lnTo>
                  <a:lnTo>
                    <a:pt x="1822" y="359"/>
                  </a:lnTo>
                  <a:lnTo>
                    <a:pt x="1818" y="356"/>
                  </a:lnTo>
                  <a:lnTo>
                    <a:pt x="1811" y="354"/>
                  </a:lnTo>
                  <a:lnTo>
                    <a:pt x="1805" y="353"/>
                  </a:lnTo>
                  <a:lnTo>
                    <a:pt x="1800" y="350"/>
                  </a:lnTo>
                  <a:lnTo>
                    <a:pt x="1797" y="348"/>
                  </a:lnTo>
                  <a:lnTo>
                    <a:pt x="1797" y="346"/>
                  </a:lnTo>
                  <a:lnTo>
                    <a:pt x="1797" y="343"/>
                  </a:lnTo>
                  <a:lnTo>
                    <a:pt x="1799" y="340"/>
                  </a:lnTo>
                  <a:lnTo>
                    <a:pt x="1801" y="336"/>
                  </a:lnTo>
                  <a:lnTo>
                    <a:pt x="1806" y="334"/>
                  </a:lnTo>
                  <a:lnTo>
                    <a:pt x="1811" y="331"/>
                  </a:lnTo>
                  <a:lnTo>
                    <a:pt x="1816" y="329"/>
                  </a:lnTo>
                  <a:lnTo>
                    <a:pt x="1830" y="324"/>
                  </a:lnTo>
                  <a:lnTo>
                    <a:pt x="1840" y="318"/>
                  </a:lnTo>
                  <a:lnTo>
                    <a:pt x="1849" y="309"/>
                  </a:lnTo>
                  <a:lnTo>
                    <a:pt x="1858" y="297"/>
                  </a:lnTo>
                  <a:lnTo>
                    <a:pt x="1865" y="285"/>
                  </a:lnTo>
                  <a:lnTo>
                    <a:pt x="1870" y="276"/>
                  </a:lnTo>
                  <a:lnTo>
                    <a:pt x="1871" y="266"/>
                  </a:lnTo>
                  <a:lnTo>
                    <a:pt x="1872" y="258"/>
                  </a:lnTo>
                  <a:lnTo>
                    <a:pt x="1871" y="248"/>
                  </a:lnTo>
                  <a:lnTo>
                    <a:pt x="1871" y="240"/>
                  </a:lnTo>
                  <a:lnTo>
                    <a:pt x="1870" y="233"/>
                  </a:lnTo>
                  <a:lnTo>
                    <a:pt x="1871" y="226"/>
                  </a:lnTo>
                  <a:lnTo>
                    <a:pt x="1874" y="221"/>
                  </a:lnTo>
                  <a:lnTo>
                    <a:pt x="1876" y="216"/>
                  </a:lnTo>
                  <a:lnTo>
                    <a:pt x="1881" y="211"/>
                  </a:lnTo>
                  <a:lnTo>
                    <a:pt x="1888" y="204"/>
                  </a:lnTo>
                  <a:lnTo>
                    <a:pt x="1901" y="191"/>
                  </a:lnTo>
                  <a:lnTo>
                    <a:pt x="1914" y="182"/>
                  </a:lnTo>
                  <a:lnTo>
                    <a:pt x="1926" y="173"/>
                  </a:lnTo>
                  <a:lnTo>
                    <a:pt x="1939" y="167"/>
                  </a:lnTo>
                  <a:lnTo>
                    <a:pt x="1953" y="161"/>
                  </a:lnTo>
                  <a:lnTo>
                    <a:pt x="1965" y="156"/>
                  </a:lnTo>
                  <a:lnTo>
                    <a:pt x="1977" y="148"/>
                  </a:lnTo>
                  <a:lnTo>
                    <a:pt x="1988" y="139"/>
                  </a:lnTo>
                  <a:lnTo>
                    <a:pt x="1991" y="134"/>
                  </a:lnTo>
                  <a:lnTo>
                    <a:pt x="1994" y="131"/>
                  </a:lnTo>
                  <a:lnTo>
                    <a:pt x="1995" y="127"/>
                  </a:lnTo>
                  <a:lnTo>
                    <a:pt x="1995" y="123"/>
                  </a:lnTo>
                  <a:lnTo>
                    <a:pt x="1994" y="121"/>
                  </a:lnTo>
                  <a:lnTo>
                    <a:pt x="1991" y="119"/>
                  </a:lnTo>
                  <a:lnTo>
                    <a:pt x="1989" y="118"/>
                  </a:lnTo>
                  <a:lnTo>
                    <a:pt x="1986" y="116"/>
                  </a:lnTo>
                  <a:lnTo>
                    <a:pt x="1984" y="115"/>
                  </a:lnTo>
                  <a:lnTo>
                    <a:pt x="1983" y="114"/>
                  </a:lnTo>
                  <a:lnTo>
                    <a:pt x="1982" y="112"/>
                  </a:lnTo>
                  <a:lnTo>
                    <a:pt x="1983" y="109"/>
                  </a:lnTo>
                  <a:lnTo>
                    <a:pt x="1985" y="103"/>
                  </a:lnTo>
                  <a:lnTo>
                    <a:pt x="1990" y="95"/>
                  </a:lnTo>
                  <a:lnTo>
                    <a:pt x="1992" y="90"/>
                  </a:lnTo>
                  <a:lnTo>
                    <a:pt x="1995" y="85"/>
                  </a:lnTo>
                  <a:lnTo>
                    <a:pt x="1996" y="81"/>
                  </a:lnTo>
                  <a:lnTo>
                    <a:pt x="1996" y="76"/>
                  </a:lnTo>
                  <a:lnTo>
                    <a:pt x="1996" y="71"/>
                  </a:lnTo>
                  <a:lnTo>
                    <a:pt x="1995" y="68"/>
                  </a:lnTo>
                  <a:lnTo>
                    <a:pt x="1992" y="64"/>
                  </a:lnTo>
                  <a:lnTo>
                    <a:pt x="1989" y="60"/>
                  </a:lnTo>
                  <a:lnTo>
                    <a:pt x="1978" y="55"/>
                  </a:lnTo>
                  <a:lnTo>
                    <a:pt x="1967" y="47"/>
                  </a:lnTo>
                  <a:lnTo>
                    <a:pt x="1956" y="40"/>
                  </a:lnTo>
                  <a:lnTo>
                    <a:pt x="1946" y="32"/>
                  </a:lnTo>
                  <a:lnTo>
                    <a:pt x="1937" y="25"/>
                  </a:lnTo>
                  <a:lnTo>
                    <a:pt x="1928" y="19"/>
                  </a:lnTo>
                  <a:lnTo>
                    <a:pt x="1923" y="16"/>
                  </a:lnTo>
                  <a:lnTo>
                    <a:pt x="1919" y="15"/>
                  </a:lnTo>
                  <a:lnTo>
                    <a:pt x="1915" y="14"/>
                  </a:lnTo>
                  <a:lnTo>
                    <a:pt x="1910" y="14"/>
                  </a:lnTo>
                  <a:lnTo>
                    <a:pt x="1906" y="14"/>
                  </a:lnTo>
                  <a:lnTo>
                    <a:pt x="1901" y="16"/>
                  </a:lnTo>
                  <a:lnTo>
                    <a:pt x="1897" y="19"/>
                  </a:lnTo>
                  <a:lnTo>
                    <a:pt x="1893" y="22"/>
                  </a:lnTo>
                  <a:lnTo>
                    <a:pt x="1884" y="31"/>
                  </a:lnTo>
                  <a:lnTo>
                    <a:pt x="1878" y="39"/>
                  </a:lnTo>
                  <a:lnTo>
                    <a:pt x="1871" y="47"/>
                  </a:lnTo>
                  <a:lnTo>
                    <a:pt x="1864" y="56"/>
                  </a:lnTo>
                  <a:lnTo>
                    <a:pt x="1854" y="62"/>
                  </a:lnTo>
                  <a:lnTo>
                    <a:pt x="1845" y="66"/>
                  </a:lnTo>
                  <a:lnTo>
                    <a:pt x="1835" y="69"/>
                  </a:lnTo>
                  <a:lnTo>
                    <a:pt x="1825" y="70"/>
                  </a:lnTo>
                  <a:lnTo>
                    <a:pt x="1813" y="70"/>
                  </a:lnTo>
                  <a:lnTo>
                    <a:pt x="1802" y="68"/>
                  </a:lnTo>
                  <a:lnTo>
                    <a:pt x="1791" y="66"/>
                  </a:lnTo>
                  <a:lnTo>
                    <a:pt x="1782" y="64"/>
                  </a:lnTo>
                  <a:lnTo>
                    <a:pt x="1777" y="64"/>
                  </a:lnTo>
                  <a:lnTo>
                    <a:pt x="1771" y="65"/>
                  </a:lnTo>
                  <a:lnTo>
                    <a:pt x="1765" y="66"/>
                  </a:lnTo>
                  <a:lnTo>
                    <a:pt x="1759" y="69"/>
                  </a:lnTo>
                  <a:lnTo>
                    <a:pt x="1749" y="76"/>
                  </a:lnTo>
                  <a:lnTo>
                    <a:pt x="1740" y="81"/>
                  </a:lnTo>
                  <a:lnTo>
                    <a:pt x="1734" y="84"/>
                  </a:lnTo>
                  <a:lnTo>
                    <a:pt x="1728" y="85"/>
                  </a:lnTo>
                  <a:lnTo>
                    <a:pt x="1726" y="84"/>
                  </a:lnTo>
                  <a:lnTo>
                    <a:pt x="1725" y="81"/>
                  </a:lnTo>
                  <a:lnTo>
                    <a:pt x="1725" y="76"/>
                  </a:lnTo>
                  <a:lnTo>
                    <a:pt x="1725" y="71"/>
                  </a:lnTo>
                  <a:lnTo>
                    <a:pt x="1726" y="58"/>
                  </a:lnTo>
                  <a:lnTo>
                    <a:pt x="1725" y="47"/>
                  </a:lnTo>
                  <a:lnTo>
                    <a:pt x="1720" y="38"/>
                  </a:lnTo>
                  <a:lnTo>
                    <a:pt x="1713" y="28"/>
                  </a:lnTo>
                  <a:lnTo>
                    <a:pt x="1706" y="20"/>
                  </a:lnTo>
                  <a:lnTo>
                    <a:pt x="1700" y="14"/>
                  </a:lnTo>
                  <a:lnTo>
                    <a:pt x="1696" y="12"/>
                  </a:lnTo>
                  <a:lnTo>
                    <a:pt x="1693" y="9"/>
                  </a:lnTo>
                  <a:lnTo>
                    <a:pt x="1688" y="7"/>
                  </a:lnTo>
                  <a:lnTo>
                    <a:pt x="1684" y="7"/>
                  </a:lnTo>
                  <a:lnTo>
                    <a:pt x="1681" y="8"/>
                  </a:lnTo>
                  <a:lnTo>
                    <a:pt x="1677" y="11"/>
                  </a:lnTo>
                  <a:lnTo>
                    <a:pt x="1674" y="13"/>
                  </a:lnTo>
                  <a:lnTo>
                    <a:pt x="1669" y="18"/>
                  </a:lnTo>
                  <a:lnTo>
                    <a:pt x="1665" y="25"/>
                  </a:lnTo>
                  <a:lnTo>
                    <a:pt x="1664" y="33"/>
                  </a:lnTo>
                  <a:lnTo>
                    <a:pt x="1662" y="44"/>
                  </a:lnTo>
                  <a:lnTo>
                    <a:pt x="1657" y="57"/>
                  </a:lnTo>
                  <a:lnTo>
                    <a:pt x="1654" y="63"/>
                  </a:lnTo>
                  <a:lnTo>
                    <a:pt x="1649" y="68"/>
                  </a:lnTo>
                  <a:lnTo>
                    <a:pt x="1643" y="70"/>
                  </a:lnTo>
                  <a:lnTo>
                    <a:pt x="1637" y="72"/>
                  </a:lnTo>
                  <a:lnTo>
                    <a:pt x="1630" y="72"/>
                  </a:lnTo>
                  <a:lnTo>
                    <a:pt x="1624" y="72"/>
                  </a:lnTo>
                  <a:lnTo>
                    <a:pt x="1619" y="70"/>
                  </a:lnTo>
                  <a:lnTo>
                    <a:pt x="1614" y="68"/>
                  </a:lnTo>
                  <a:lnTo>
                    <a:pt x="1610" y="65"/>
                  </a:lnTo>
                  <a:lnTo>
                    <a:pt x="1606" y="64"/>
                  </a:lnTo>
                  <a:lnTo>
                    <a:pt x="1600" y="64"/>
                  </a:lnTo>
                  <a:lnTo>
                    <a:pt x="1595" y="65"/>
                  </a:lnTo>
                  <a:lnTo>
                    <a:pt x="1586" y="69"/>
                  </a:lnTo>
                  <a:lnTo>
                    <a:pt x="1579" y="74"/>
                  </a:lnTo>
                  <a:lnTo>
                    <a:pt x="1574" y="75"/>
                  </a:lnTo>
                  <a:lnTo>
                    <a:pt x="1570" y="76"/>
                  </a:lnTo>
                  <a:lnTo>
                    <a:pt x="1566" y="77"/>
                  </a:lnTo>
                  <a:lnTo>
                    <a:pt x="1561" y="77"/>
                  </a:lnTo>
                  <a:lnTo>
                    <a:pt x="1556" y="76"/>
                  </a:lnTo>
                  <a:lnTo>
                    <a:pt x="1551" y="74"/>
                  </a:lnTo>
                  <a:lnTo>
                    <a:pt x="1548" y="71"/>
                  </a:lnTo>
                  <a:lnTo>
                    <a:pt x="1545" y="69"/>
                  </a:lnTo>
                  <a:lnTo>
                    <a:pt x="1542" y="66"/>
                  </a:lnTo>
                  <a:lnTo>
                    <a:pt x="1539" y="64"/>
                  </a:lnTo>
                  <a:lnTo>
                    <a:pt x="1537" y="63"/>
                  </a:lnTo>
                  <a:lnTo>
                    <a:pt x="1534" y="62"/>
                  </a:lnTo>
                  <a:lnTo>
                    <a:pt x="1524" y="62"/>
                  </a:lnTo>
                  <a:lnTo>
                    <a:pt x="1511" y="63"/>
                  </a:lnTo>
                  <a:lnTo>
                    <a:pt x="1504" y="63"/>
                  </a:lnTo>
                  <a:lnTo>
                    <a:pt x="1497" y="63"/>
                  </a:lnTo>
                  <a:lnTo>
                    <a:pt x="1492" y="62"/>
                  </a:lnTo>
                  <a:lnTo>
                    <a:pt x="1487" y="60"/>
                  </a:lnTo>
                  <a:lnTo>
                    <a:pt x="1478" y="56"/>
                  </a:lnTo>
                  <a:lnTo>
                    <a:pt x="1469" y="50"/>
                  </a:lnTo>
                  <a:lnTo>
                    <a:pt x="1460" y="43"/>
                  </a:lnTo>
                  <a:lnTo>
                    <a:pt x="1450" y="34"/>
                  </a:lnTo>
                  <a:lnTo>
                    <a:pt x="1447" y="30"/>
                  </a:lnTo>
                  <a:lnTo>
                    <a:pt x="1443" y="25"/>
                  </a:lnTo>
                  <a:lnTo>
                    <a:pt x="1441" y="19"/>
                  </a:lnTo>
                  <a:lnTo>
                    <a:pt x="1438" y="13"/>
                  </a:lnTo>
                  <a:lnTo>
                    <a:pt x="1436" y="8"/>
                  </a:lnTo>
                  <a:lnTo>
                    <a:pt x="1432" y="3"/>
                  </a:lnTo>
                  <a:lnTo>
                    <a:pt x="1429" y="1"/>
                  </a:lnTo>
                  <a:lnTo>
                    <a:pt x="1425" y="0"/>
                  </a:lnTo>
                  <a:lnTo>
                    <a:pt x="1415" y="0"/>
                  </a:lnTo>
                  <a:lnTo>
                    <a:pt x="1404" y="1"/>
                  </a:lnTo>
                  <a:lnTo>
                    <a:pt x="1393" y="2"/>
                  </a:lnTo>
                  <a:lnTo>
                    <a:pt x="1385" y="6"/>
                  </a:lnTo>
                  <a:lnTo>
                    <a:pt x="1377" y="9"/>
                  </a:lnTo>
                  <a:lnTo>
                    <a:pt x="1372" y="15"/>
                  </a:lnTo>
                  <a:lnTo>
                    <a:pt x="1366" y="24"/>
                  </a:lnTo>
                  <a:lnTo>
                    <a:pt x="1361" y="34"/>
                  </a:lnTo>
                  <a:lnTo>
                    <a:pt x="1355" y="47"/>
                  </a:lnTo>
                  <a:lnTo>
                    <a:pt x="1352" y="57"/>
                  </a:lnTo>
                  <a:lnTo>
                    <a:pt x="1349" y="60"/>
                  </a:lnTo>
                  <a:lnTo>
                    <a:pt x="1346" y="64"/>
                  </a:lnTo>
                  <a:lnTo>
                    <a:pt x="1342" y="65"/>
                  </a:lnTo>
                  <a:lnTo>
                    <a:pt x="1337" y="66"/>
                  </a:lnTo>
                  <a:lnTo>
                    <a:pt x="1328" y="68"/>
                  </a:lnTo>
                  <a:lnTo>
                    <a:pt x="1320" y="69"/>
                  </a:lnTo>
                  <a:lnTo>
                    <a:pt x="1302" y="81"/>
                  </a:lnTo>
                  <a:lnTo>
                    <a:pt x="1286" y="88"/>
                  </a:lnTo>
                  <a:lnTo>
                    <a:pt x="1279" y="87"/>
                  </a:lnTo>
                  <a:lnTo>
                    <a:pt x="1272" y="87"/>
                  </a:lnTo>
                  <a:lnTo>
                    <a:pt x="1268" y="87"/>
                  </a:lnTo>
                  <a:lnTo>
                    <a:pt x="1266" y="89"/>
                  </a:lnTo>
                  <a:lnTo>
                    <a:pt x="1264" y="91"/>
                  </a:lnTo>
                  <a:lnTo>
                    <a:pt x="1261" y="94"/>
                  </a:lnTo>
                  <a:lnTo>
                    <a:pt x="1261" y="97"/>
                  </a:lnTo>
                  <a:lnTo>
                    <a:pt x="1260" y="101"/>
                  </a:lnTo>
                  <a:lnTo>
                    <a:pt x="1261" y="106"/>
                  </a:lnTo>
                  <a:lnTo>
                    <a:pt x="1262" y="109"/>
                  </a:lnTo>
                  <a:lnTo>
                    <a:pt x="1265" y="113"/>
                  </a:lnTo>
                  <a:lnTo>
                    <a:pt x="1268" y="116"/>
                  </a:lnTo>
                  <a:lnTo>
                    <a:pt x="1273" y="120"/>
                  </a:lnTo>
                  <a:lnTo>
                    <a:pt x="1279" y="122"/>
                  </a:lnTo>
                  <a:lnTo>
                    <a:pt x="1286" y="123"/>
                  </a:lnTo>
                  <a:lnTo>
                    <a:pt x="1293" y="123"/>
                  </a:lnTo>
                  <a:lnTo>
                    <a:pt x="1301" y="123"/>
                  </a:lnTo>
                  <a:lnTo>
                    <a:pt x="1308" y="122"/>
                  </a:lnTo>
                  <a:lnTo>
                    <a:pt x="1315" y="121"/>
                  </a:lnTo>
                  <a:lnTo>
                    <a:pt x="1320" y="121"/>
                  </a:lnTo>
                  <a:lnTo>
                    <a:pt x="1324" y="121"/>
                  </a:lnTo>
                  <a:lnTo>
                    <a:pt x="1328" y="123"/>
                  </a:lnTo>
                  <a:lnTo>
                    <a:pt x="1330" y="127"/>
                  </a:lnTo>
                  <a:lnTo>
                    <a:pt x="1330" y="131"/>
                  </a:lnTo>
                  <a:lnTo>
                    <a:pt x="1330" y="133"/>
                  </a:lnTo>
                  <a:lnTo>
                    <a:pt x="1330" y="137"/>
                  </a:lnTo>
                  <a:lnTo>
                    <a:pt x="1327" y="141"/>
                  </a:lnTo>
                  <a:lnTo>
                    <a:pt x="1321" y="148"/>
                  </a:lnTo>
                  <a:lnTo>
                    <a:pt x="1318" y="153"/>
                  </a:lnTo>
                  <a:lnTo>
                    <a:pt x="1316" y="159"/>
                  </a:lnTo>
                  <a:lnTo>
                    <a:pt x="1316" y="166"/>
                  </a:lnTo>
                  <a:lnTo>
                    <a:pt x="1317" y="176"/>
                  </a:lnTo>
                  <a:lnTo>
                    <a:pt x="1320" y="194"/>
                  </a:lnTo>
                  <a:lnTo>
                    <a:pt x="1322" y="209"/>
                  </a:lnTo>
                  <a:lnTo>
                    <a:pt x="1325" y="222"/>
                  </a:lnTo>
                  <a:lnTo>
                    <a:pt x="1330" y="235"/>
                  </a:lnTo>
                  <a:lnTo>
                    <a:pt x="1335" y="247"/>
                  </a:lnTo>
                  <a:lnTo>
                    <a:pt x="1339" y="257"/>
                  </a:lnTo>
                  <a:lnTo>
                    <a:pt x="1339" y="261"/>
                  </a:lnTo>
                  <a:lnTo>
                    <a:pt x="1337" y="266"/>
                  </a:lnTo>
                  <a:lnTo>
                    <a:pt x="1335" y="268"/>
                  </a:lnTo>
                  <a:lnTo>
                    <a:pt x="1331" y="271"/>
                  </a:lnTo>
                  <a:lnTo>
                    <a:pt x="1328" y="272"/>
                  </a:lnTo>
                  <a:lnTo>
                    <a:pt x="1323" y="272"/>
                  </a:lnTo>
                  <a:lnTo>
                    <a:pt x="1318" y="271"/>
                  </a:lnTo>
                  <a:lnTo>
                    <a:pt x="1315" y="267"/>
                  </a:lnTo>
                  <a:lnTo>
                    <a:pt x="1311" y="264"/>
                  </a:lnTo>
                  <a:lnTo>
                    <a:pt x="1306" y="261"/>
                  </a:lnTo>
                  <a:lnTo>
                    <a:pt x="1301" y="261"/>
                  </a:lnTo>
                  <a:lnTo>
                    <a:pt x="1296" y="263"/>
                  </a:lnTo>
                  <a:lnTo>
                    <a:pt x="1282" y="266"/>
                  </a:lnTo>
                  <a:lnTo>
                    <a:pt x="1265" y="272"/>
                  </a:lnTo>
                  <a:lnTo>
                    <a:pt x="1260" y="273"/>
                  </a:lnTo>
                  <a:lnTo>
                    <a:pt x="1257" y="274"/>
                  </a:lnTo>
                  <a:lnTo>
                    <a:pt x="1253" y="274"/>
                  </a:lnTo>
                  <a:lnTo>
                    <a:pt x="1249" y="273"/>
                  </a:lnTo>
                  <a:lnTo>
                    <a:pt x="1245" y="270"/>
                  </a:lnTo>
                  <a:lnTo>
                    <a:pt x="1240" y="265"/>
                  </a:lnTo>
                  <a:lnTo>
                    <a:pt x="1233" y="252"/>
                  </a:lnTo>
                  <a:lnTo>
                    <a:pt x="1227" y="239"/>
                  </a:lnTo>
                  <a:lnTo>
                    <a:pt x="1221" y="228"/>
                  </a:lnTo>
                  <a:lnTo>
                    <a:pt x="1216" y="217"/>
                  </a:lnTo>
                  <a:lnTo>
                    <a:pt x="1213" y="205"/>
                  </a:lnTo>
                  <a:lnTo>
                    <a:pt x="1207" y="192"/>
                  </a:lnTo>
                  <a:lnTo>
                    <a:pt x="1203" y="186"/>
                  </a:lnTo>
                  <a:lnTo>
                    <a:pt x="1198" y="182"/>
                  </a:lnTo>
                  <a:lnTo>
                    <a:pt x="1192" y="178"/>
                  </a:lnTo>
                  <a:lnTo>
                    <a:pt x="1186" y="176"/>
                  </a:lnTo>
                  <a:lnTo>
                    <a:pt x="1171" y="173"/>
                  </a:lnTo>
                  <a:lnTo>
                    <a:pt x="1153" y="172"/>
                  </a:lnTo>
                  <a:lnTo>
                    <a:pt x="1145" y="164"/>
                  </a:lnTo>
                  <a:lnTo>
                    <a:pt x="1134" y="153"/>
                  </a:lnTo>
                  <a:lnTo>
                    <a:pt x="1117" y="163"/>
                  </a:lnTo>
                  <a:lnTo>
                    <a:pt x="1102" y="172"/>
                  </a:lnTo>
                  <a:lnTo>
                    <a:pt x="1096" y="161"/>
                  </a:lnTo>
                  <a:lnTo>
                    <a:pt x="1090" y="152"/>
                  </a:lnTo>
                  <a:lnTo>
                    <a:pt x="1087" y="152"/>
                  </a:lnTo>
                  <a:lnTo>
                    <a:pt x="1083" y="153"/>
                  </a:lnTo>
                  <a:lnTo>
                    <a:pt x="1077" y="156"/>
                  </a:lnTo>
                  <a:lnTo>
                    <a:pt x="1072" y="158"/>
                  </a:lnTo>
                  <a:lnTo>
                    <a:pt x="1068" y="161"/>
                  </a:lnTo>
                  <a:lnTo>
                    <a:pt x="1063" y="164"/>
                  </a:lnTo>
                  <a:lnTo>
                    <a:pt x="1058" y="165"/>
                  </a:lnTo>
                  <a:lnTo>
                    <a:pt x="1053" y="166"/>
                  </a:lnTo>
                  <a:lnTo>
                    <a:pt x="1043" y="163"/>
                  </a:lnTo>
                  <a:lnTo>
                    <a:pt x="1032" y="158"/>
                  </a:lnTo>
                  <a:lnTo>
                    <a:pt x="1016" y="156"/>
                  </a:lnTo>
                  <a:lnTo>
                    <a:pt x="1005" y="156"/>
                  </a:lnTo>
                  <a:lnTo>
                    <a:pt x="1002" y="156"/>
                  </a:lnTo>
                  <a:lnTo>
                    <a:pt x="1000" y="157"/>
                  </a:lnTo>
                  <a:lnTo>
                    <a:pt x="999" y="159"/>
                  </a:lnTo>
                  <a:lnTo>
                    <a:pt x="997" y="160"/>
                  </a:lnTo>
                  <a:lnTo>
                    <a:pt x="995" y="166"/>
                  </a:lnTo>
                  <a:lnTo>
                    <a:pt x="994" y="173"/>
                  </a:lnTo>
                  <a:lnTo>
                    <a:pt x="993" y="188"/>
                  </a:lnTo>
                  <a:lnTo>
                    <a:pt x="991" y="200"/>
                  </a:lnTo>
                  <a:lnTo>
                    <a:pt x="988" y="214"/>
                  </a:lnTo>
                  <a:lnTo>
                    <a:pt x="986" y="230"/>
                  </a:lnTo>
                  <a:lnTo>
                    <a:pt x="984" y="239"/>
                  </a:lnTo>
                  <a:lnTo>
                    <a:pt x="984" y="247"/>
                  </a:lnTo>
                  <a:lnTo>
                    <a:pt x="986" y="254"/>
                  </a:lnTo>
                  <a:lnTo>
                    <a:pt x="988" y="260"/>
                  </a:lnTo>
                  <a:lnTo>
                    <a:pt x="989" y="265"/>
                  </a:lnTo>
                  <a:lnTo>
                    <a:pt x="990" y="271"/>
                  </a:lnTo>
                  <a:lnTo>
                    <a:pt x="991" y="276"/>
                  </a:lnTo>
                  <a:lnTo>
                    <a:pt x="990" y="282"/>
                  </a:lnTo>
                  <a:lnTo>
                    <a:pt x="989" y="286"/>
                  </a:lnTo>
                  <a:lnTo>
                    <a:pt x="987" y="291"/>
                  </a:lnTo>
                  <a:lnTo>
                    <a:pt x="983" y="296"/>
                  </a:lnTo>
                  <a:lnTo>
                    <a:pt x="980" y="301"/>
                  </a:lnTo>
                  <a:lnTo>
                    <a:pt x="966" y="311"/>
                  </a:lnTo>
                  <a:lnTo>
                    <a:pt x="951" y="324"/>
                  </a:lnTo>
                  <a:lnTo>
                    <a:pt x="944" y="331"/>
                  </a:lnTo>
                  <a:lnTo>
                    <a:pt x="939" y="336"/>
                  </a:lnTo>
                  <a:lnTo>
                    <a:pt x="936" y="341"/>
                  </a:lnTo>
                  <a:lnTo>
                    <a:pt x="933" y="347"/>
                  </a:lnTo>
                  <a:lnTo>
                    <a:pt x="927" y="352"/>
                  </a:lnTo>
                  <a:lnTo>
                    <a:pt x="919" y="355"/>
                  </a:lnTo>
                  <a:lnTo>
                    <a:pt x="914" y="359"/>
                  </a:lnTo>
                  <a:lnTo>
                    <a:pt x="909" y="364"/>
                  </a:lnTo>
                  <a:lnTo>
                    <a:pt x="906" y="369"/>
                  </a:lnTo>
                  <a:lnTo>
                    <a:pt x="903" y="377"/>
                  </a:lnTo>
                  <a:lnTo>
                    <a:pt x="901" y="392"/>
                  </a:lnTo>
                  <a:lnTo>
                    <a:pt x="899" y="405"/>
                  </a:lnTo>
                  <a:lnTo>
                    <a:pt x="899" y="410"/>
                  </a:lnTo>
                  <a:lnTo>
                    <a:pt x="900" y="413"/>
                  </a:lnTo>
                  <a:lnTo>
                    <a:pt x="901" y="417"/>
                  </a:lnTo>
                  <a:lnTo>
                    <a:pt x="905" y="421"/>
                  </a:lnTo>
                  <a:lnTo>
                    <a:pt x="913" y="424"/>
                  </a:lnTo>
                  <a:lnTo>
                    <a:pt x="923" y="428"/>
                  </a:lnTo>
                  <a:lnTo>
                    <a:pt x="927" y="431"/>
                  </a:lnTo>
                  <a:lnTo>
                    <a:pt x="931" y="435"/>
                  </a:lnTo>
                  <a:lnTo>
                    <a:pt x="933" y="440"/>
                  </a:lnTo>
                  <a:lnTo>
                    <a:pt x="936" y="447"/>
                  </a:lnTo>
                  <a:lnTo>
                    <a:pt x="937" y="460"/>
                  </a:lnTo>
                  <a:lnTo>
                    <a:pt x="939" y="472"/>
                  </a:lnTo>
                  <a:lnTo>
                    <a:pt x="943" y="481"/>
                  </a:lnTo>
                  <a:lnTo>
                    <a:pt x="946" y="492"/>
                  </a:lnTo>
                  <a:lnTo>
                    <a:pt x="950" y="503"/>
                  </a:lnTo>
                  <a:lnTo>
                    <a:pt x="952" y="511"/>
                  </a:lnTo>
                  <a:lnTo>
                    <a:pt x="951" y="515"/>
                  </a:lnTo>
                  <a:lnTo>
                    <a:pt x="951" y="519"/>
                  </a:lnTo>
                  <a:lnTo>
                    <a:pt x="949" y="523"/>
                  </a:lnTo>
                  <a:lnTo>
                    <a:pt x="946" y="529"/>
                  </a:lnTo>
                  <a:lnTo>
                    <a:pt x="942" y="534"/>
                  </a:lnTo>
                  <a:lnTo>
                    <a:pt x="937" y="538"/>
                  </a:lnTo>
                  <a:lnTo>
                    <a:pt x="931" y="543"/>
                  </a:lnTo>
                  <a:lnTo>
                    <a:pt x="924" y="548"/>
                  </a:lnTo>
                  <a:lnTo>
                    <a:pt x="909" y="556"/>
                  </a:lnTo>
                  <a:lnTo>
                    <a:pt x="895" y="564"/>
                  </a:lnTo>
                  <a:lnTo>
                    <a:pt x="889" y="569"/>
                  </a:lnTo>
                  <a:lnTo>
                    <a:pt x="886" y="573"/>
                  </a:lnTo>
                  <a:lnTo>
                    <a:pt x="882" y="577"/>
                  </a:lnTo>
                  <a:lnTo>
                    <a:pt x="880" y="581"/>
                  </a:lnTo>
                  <a:lnTo>
                    <a:pt x="879" y="586"/>
                  </a:lnTo>
                  <a:lnTo>
                    <a:pt x="879" y="591"/>
                  </a:lnTo>
                  <a:lnTo>
                    <a:pt x="879" y="595"/>
                  </a:lnTo>
                  <a:lnTo>
                    <a:pt x="880" y="601"/>
                  </a:lnTo>
                  <a:lnTo>
                    <a:pt x="886" y="614"/>
                  </a:lnTo>
                  <a:lnTo>
                    <a:pt x="893" y="629"/>
                  </a:lnTo>
                  <a:lnTo>
                    <a:pt x="901" y="643"/>
                  </a:lnTo>
                  <a:lnTo>
                    <a:pt x="907" y="652"/>
                  </a:lnTo>
                  <a:lnTo>
                    <a:pt x="909" y="657"/>
                  </a:lnTo>
                  <a:lnTo>
                    <a:pt x="911" y="661"/>
                  </a:lnTo>
                  <a:lnTo>
                    <a:pt x="911" y="665"/>
                  </a:lnTo>
                  <a:lnTo>
                    <a:pt x="911" y="669"/>
                  </a:lnTo>
                  <a:lnTo>
                    <a:pt x="909" y="674"/>
                  </a:lnTo>
                  <a:lnTo>
                    <a:pt x="908" y="677"/>
                  </a:lnTo>
                  <a:lnTo>
                    <a:pt x="905" y="681"/>
                  </a:lnTo>
                  <a:lnTo>
                    <a:pt x="901" y="683"/>
                  </a:lnTo>
                  <a:lnTo>
                    <a:pt x="892" y="688"/>
                  </a:lnTo>
                  <a:lnTo>
                    <a:pt x="884" y="693"/>
                  </a:lnTo>
                  <a:lnTo>
                    <a:pt x="881" y="695"/>
                  </a:lnTo>
                  <a:lnTo>
                    <a:pt x="877" y="699"/>
                  </a:lnTo>
                  <a:lnTo>
                    <a:pt x="875" y="703"/>
                  </a:lnTo>
                  <a:lnTo>
                    <a:pt x="873" y="711"/>
                  </a:lnTo>
                  <a:lnTo>
                    <a:pt x="870" y="723"/>
                  </a:lnTo>
                  <a:lnTo>
                    <a:pt x="869" y="730"/>
                  </a:lnTo>
                  <a:lnTo>
                    <a:pt x="869" y="732"/>
                  </a:lnTo>
                  <a:lnTo>
                    <a:pt x="867" y="734"/>
                  </a:lnTo>
                  <a:lnTo>
                    <a:pt x="863" y="737"/>
                  </a:lnTo>
                  <a:lnTo>
                    <a:pt x="858" y="738"/>
                  </a:lnTo>
                  <a:lnTo>
                    <a:pt x="846" y="740"/>
                  </a:lnTo>
                  <a:lnTo>
                    <a:pt x="836" y="740"/>
                  </a:lnTo>
                  <a:lnTo>
                    <a:pt x="824" y="740"/>
                  </a:lnTo>
                  <a:lnTo>
                    <a:pt x="812" y="740"/>
                  </a:lnTo>
                  <a:lnTo>
                    <a:pt x="806" y="742"/>
                  </a:lnTo>
                  <a:lnTo>
                    <a:pt x="801" y="744"/>
                  </a:lnTo>
                  <a:lnTo>
                    <a:pt x="798" y="746"/>
                  </a:lnTo>
                  <a:lnTo>
                    <a:pt x="795" y="749"/>
                  </a:lnTo>
                  <a:lnTo>
                    <a:pt x="793" y="753"/>
                  </a:lnTo>
                  <a:lnTo>
                    <a:pt x="792" y="757"/>
                  </a:lnTo>
                  <a:lnTo>
                    <a:pt x="792" y="762"/>
                  </a:lnTo>
                  <a:lnTo>
                    <a:pt x="793" y="766"/>
                  </a:lnTo>
                  <a:lnTo>
                    <a:pt x="794" y="778"/>
                  </a:lnTo>
                  <a:lnTo>
                    <a:pt x="796" y="791"/>
                  </a:lnTo>
                  <a:lnTo>
                    <a:pt x="796" y="799"/>
                  </a:lnTo>
                  <a:lnTo>
                    <a:pt x="795" y="805"/>
                  </a:lnTo>
                  <a:lnTo>
                    <a:pt x="793" y="809"/>
                  </a:lnTo>
                  <a:lnTo>
                    <a:pt x="789" y="814"/>
                  </a:lnTo>
                  <a:lnTo>
                    <a:pt x="777" y="819"/>
                  </a:lnTo>
                  <a:lnTo>
                    <a:pt x="761" y="825"/>
                  </a:lnTo>
                  <a:lnTo>
                    <a:pt x="754" y="828"/>
                  </a:lnTo>
                  <a:lnTo>
                    <a:pt x="747" y="832"/>
                  </a:lnTo>
                  <a:lnTo>
                    <a:pt x="742" y="837"/>
                  </a:lnTo>
                  <a:lnTo>
                    <a:pt x="738" y="841"/>
                  </a:lnTo>
                  <a:lnTo>
                    <a:pt x="735" y="853"/>
                  </a:lnTo>
                  <a:lnTo>
                    <a:pt x="731" y="864"/>
                  </a:lnTo>
                  <a:lnTo>
                    <a:pt x="730" y="870"/>
                  </a:lnTo>
                  <a:lnTo>
                    <a:pt x="728" y="875"/>
                  </a:lnTo>
                  <a:lnTo>
                    <a:pt x="724" y="879"/>
                  </a:lnTo>
                  <a:lnTo>
                    <a:pt x="720" y="884"/>
                  </a:lnTo>
                  <a:lnTo>
                    <a:pt x="711" y="892"/>
                  </a:lnTo>
                  <a:lnTo>
                    <a:pt x="703" y="898"/>
                  </a:lnTo>
                  <a:lnTo>
                    <a:pt x="700" y="901"/>
                  </a:lnTo>
                  <a:lnTo>
                    <a:pt x="697" y="906"/>
                  </a:lnTo>
                  <a:lnTo>
                    <a:pt x="694" y="910"/>
                  </a:lnTo>
                  <a:lnTo>
                    <a:pt x="693" y="916"/>
                  </a:lnTo>
                  <a:lnTo>
                    <a:pt x="692" y="933"/>
                  </a:lnTo>
                  <a:lnTo>
                    <a:pt x="692" y="955"/>
                  </a:lnTo>
                  <a:lnTo>
                    <a:pt x="692" y="978"/>
                  </a:lnTo>
                  <a:lnTo>
                    <a:pt x="692" y="996"/>
                  </a:lnTo>
                  <a:lnTo>
                    <a:pt x="692" y="1010"/>
                  </a:lnTo>
                  <a:lnTo>
                    <a:pt x="692" y="1022"/>
                  </a:lnTo>
                  <a:lnTo>
                    <a:pt x="692" y="1033"/>
                  </a:lnTo>
                  <a:lnTo>
                    <a:pt x="692" y="1043"/>
                  </a:lnTo>
                  <a:lnTo>
                    <a:pt x="693" y="1053"/>
                  </a:lnTo>
                  <a:lnTo>
                    <a:pt x="695" y="1059"/>
                  </a:lnTo>
                  <a:lnTo>
                    <a:pt x="700" y="1062"/>
                  </a:lnTo>
                  <a:lnTo>
                    <a:pt x="706" y="1067"/>
                  </a:lnTo>
                  <a:lnTo>
                    <a:pt x="709" y="1070"/>
                  </a:lnTo>
                  <a:lnTo>
                    <a:pt x="711" y="1073"/>
                  </a:lnTo>
                  <a:lnTo>
                    <a:pt x="713" y="1077"/>
                  </a:lnTo>
                  <a:lnTo>
                    <a:pt x="714" y="1081"/>
                  </a:lnTo>
                  <a:lnTo>
                    <a:pt x="716" y="1086"/>
                  </a:lnTo>
                  <a:lnTo>
                    <a:pt x="716" y="1091"/>
                  </a:lnTo>
                  <a:lnTo>
                    <a:pt x="713" y="1096"/>
                  </a:lnTo>
                  <a:lnTo>
                    <a:pt x="711" y="1100"/>
                  </a:lnTo>
                  <a:lnTo>
                    <a:pt x="703" y="1114"/>
                  </a:lnTo>
                  <a:lnTo>
                    <a:pt x="691" y="1131"/>
                  </a:lnTo>
                  <a:lnTo>
                    <a:pt x="676" y="1152"/>
                  </a:lnTo>
                  <a:lnTo>
                    <a:pt x="661" y="1171"/>
                  </a:lnTo>
                  <a:lnTo>
                    <a:pt x="648" y="1186"/>
                  </a:lnTo>
                  <a:lnTo>
                    <a:pt x="638" y="1197"/>
                  </a:lnTo>
                  <a:lnTo>
                    <a:pt x="630" y="1205"/>
                  </a:lnTo>
                  <a:lnTo>
                    <a:pt x="622" y="1210"/>
                  </a:lnTo>
                  <a:lnTo>
                    <a:pt x="612" y="1212"/>
                  </a:lnTo>
                  <a:lnTo>
                    <a:pt x="602" y="1213"/>
                  </a:lnTo>
                  <a:lnTo>
                    <a:pt x="591" y="1215"/>
                  </a:lnTo>
                  <a:lnTo>
                    <a:pt x="583" y="1215"/>
                  </a:lnTo>
                  <a:lnTo>
                    <a:pt x="575" y="1216"/>
                  </a:lnTo>
                  <a:lnTo>
                    <a:pt x="572" y="1218"/>
                  </a:lnTo>
                  <a:lnTo>
                    <a:pt x="572" y="1219"/>
                  </a:lnTo>
                  <a:lnTo>
                    <a:pt x="572" y="1222"/>
                  </a:lnTo>
                  <a:lnTo>
                    <a:pt x="573" y="1225"/>
                  </a:lnTo>
                  <a:lnTo>
                    <a:pt x="575" y="1229"/>
                  </a:lnTo>
                  <a:lnTo>
                    <a:pt x="580" y="1236"/>
                  </a:lnTo>
                  <a:lnTo>
                    <a:pt x="584" y="1243"/>
                  </a:lnTo>
                  <a:lnTo>
                    <a:pt x="584" y="1245"/>
                  </a:lnTo>
                  <a:lnTo>
                    <a:pt x="583" y="1248"/>
                  </a:lnTo>
                  <a:lnTo>
                    <a:pt x="581" y="1250"/>
                  </a:lnTo>
                  <a:lnTo>
                    <a:pt x="579" y="1251"/>
                  </a:lnTo>
                  <a:lnTo>
                    <a:pt x="569" y="1253"/>
                  </a:lnTo>
                  <a:lnTo>
                    <a:pt x="556" y="1254"/>
                  </a:lnTo>
                  <a:lnTo>
                    <a:pt x="549" y="1254"/>
                  </a:lnTo>
                  <a:lnTo>
                    <a:pt x="542" y="1255"/>
                  </a:lnTo>
                  <a:lnTo>
                    <a:pt x="535" y="1257"/>
                  </a:lnTo>
                  <a:lnTo>
                    <a:pt x="529" y="1261"/>
                  </a:lnTo>
                  <a:lnTo>
                    <a:pt x="518" y="1268"/>
                  </a:lnTo>
                  <a:lnTo>
                    <a:pt x="510" y="1274"/>
                  </a:lnTo>
                  <a:lnTo>
                    <a:pt x="506" y="1278"/>
                  </a:lnTo>
                  <a:lnTo>
                    <a:pt x="502" y="1280"/>
                  </a:lnTo>
                  <a:lnTo>
                    <a:pt x="496" y="1281"/>
                  </a:lnTo>
                  <a:lnTo>
                    <a:pt x="487" y="1282"/>
                  </a:lnTo>
                  <a:lnTo>
                    <a:pt x="472" y="1284"/>
                  </a:lnTo>
                  <a:lnTo>
                    <a:pt x="460" y="1284"/>
                  </a:lnTo>
                  <a:lnTo>
                    <a:pt x="457" y="1284"/>
                  </a:lnTo>
                  <a:lnTo>
                    <a:pt x="453" y="1285"/>
                  </a:lnTo>
                  <a:lnTo>
                    <a:pt x="451" y="1287"/>
                  </a:lnTo>
                  <a:lnTo>
                    <a:pt x="451" y="1291"/>
                  </a:lnTo>
                  <a:lnTo>
                    <a:pt x="451" y="1300"/>
                  </a:lnTo>
                  <a:lnTo>
                    <a:pt x="452" y="1310"/>
                  </a:lnTo>
                  <a:lnTo>
                    <a:pt x="451" y="1318"/>
                  </a:lnTo>
                  <a:lnTo>
                    <a:pt x="449" y="1325"/>
                  </a:lnTo>
                  <a:lnTo>
                    <a:pt x="447" y="1326"/>
                  </a:lnTo>
                  <a:lnTo>
                    <a:pt x="446" y="1327"/>
                  </a:lnTo>
                  <a:lnTo>
                    <a:pt x="445" y="1327"/>
                  </a:lnTo>
                  <a:lnTo>
                    <a:pt x="442" y="1327"/>
                  </a:lnTo>
                  <a:lnTo>
                    <a:pt x="439" y="1326"/>
                  </a:lnTo>
                  <a:lnTo>
                    <a:pt x="433" y="1325"/>
                  </a:lnTo>
                  <a:lnTo>
                    <a:pt x="429" y="1325"/>
                  </a:lnTo>
                  <a:lnTo>
                    <a:pt x="427" y="1326"/>
                  </a:lnTo>
                  <a:lnTo>
                    <a:pt x="426" y="1329"/>
                  </a:lnTo>
                  <a:lnTo>
                    <a:pt x="424" y="1331"/>
                  </a:lnTo>
                  <a:lnTo>
                    <a:pt x="423" y="1337"/>
                  </a:lnTo>
                  <a:lnTo>
                    <a:pt x="426" y="1344"/>
                  </a:lnTo>
                  <a:lnTo>
                    <a:pt x="428" y="1354"/>
                  </a:lnTo>
                  <a:lnTo>
                    <a:pt x="433" y="1368"/>
                  </a:lnTo>
                  <a:lnTo>
                    <a:pt x="435" y="1375"/>
                  </a:lnTo>
                  <a:lnTo>
                    <a:pt x="437" y="1382"/>
                  </a:lnTo>
                  <a:lnTo>
                    <a:pt x="441" y="1388"/>
                  </a:lnTo>
                  <a:lnTo>
                    <a:pt x="443" y="1393"/>
                  </a:lnTo>
                  <a:lnTo>
                    <a:pt x="451" y="1399"/>
                  </a:lnTo>
                  <a:lnTo>
                    <a:pt x="454" y="1405"/>
                  </a:lnTo>
                  <a:lnTo>
                    <a:pt x="454" y="1407"/>
                  </a:lnTo>
                  <a:lnTo>
                    <a:pt x="454" y="1410"/>
                  </a:lnTo>
                  <a:lnTo>
                    <a:pt x="453" y="1412"/>
                  </a:lnTo>
                  <a:lnTo>
                    <a:pt x="449" y="1414"/>
                  </a:lnTo>
                  <a:lnTo>
                    <a:pt x="440" y="1417"/>
                  </a:lnTo>
                  <a:lnTo>
                    <a:pt x="430" y="1417"/>
                  </a:lnTo>
                  <a:lnTo>
                    <a:pt x="427" y="1418"/>
                  </a:lnTo>
                  <a:lnTo>
                    <a:pt x="422" y="1418"/>
                  </a:lnTo>
                  <a:lnTo>
                    <a:pt x="418" y="1420"/>
                  </a:lnTo>
                  <a:lnTo>
                    <a:pt x="415" y="1423"/>
                  </a:lnTo>
                  <a:lnTo>
                    <a:pt x="403" y="1439"/>
                  </a:lnTo>
                  <a:lnTo>
                    <a:pt x="395" y="1452"/>
                  </a:lnTo>
                  <a:lnTo>
                    <a:pt x="392" y="1455"/>
                  </a:lnTo>
                  <a:lnTo>
                    <a:pt x="390" y="1456"/>
                  </a:lnTo>
                  <a:lnTo>
                    <a:pt x="389" y="1457"/>
                  </a:lnTo>
                  <a:lnTo>
                    <a:pt x="386" y="1457"/>
                  </a:lnTo>
                  <a:lnTo>
                    <a:pt x="382" y="1456"/>
                  </a:lnTo>
                  <a:lnTo>
                    <a:pt x="377" y="1453"/>
                  </a:lnTo>
                  <a:lnTo>
                    <a:pt x="372" y="1450"/>
                  </a:lnTo>
                  <a:lnTo>
                    <a:pt x="367" y="1449"/>
                  </a:lnTo>
                  <a:lnTo>
                    <a:pt x="365" y="1449"/>
                  </a:lnTo>
                  <a:lnTo>
                    <a:pt x="364" y="1450"/>
                  </a:lnTo>
                  <a:lnTo>
                    <a:pt x="361" y="1451"/>
                  </a:lnTo>
                  <a:lnTo>
                    <a:pt x="359" y="1455"/>
                  </a:lnTo>
                  <a:lnTo>
                    <a:pt x="355" y="1462"/>
                  </a:lnTo>
                  <a:lnTo>
                    <a:pt x="352" y="1467"/>
                  </a:lnTo>
                  <a:lnTo>
                    <a:pt x="351" y="1468"/>
                  </a:lnTo>
                  <a:lnTo>
                    <a:pt x="348" y="1468"/>
                  </a:lnTo>
                  <a:lnTo>
                    <a:pt x="345" y="1467"/>
                  </a:lnTo>
                  <a:lnTo>
                    <a:pt x="341" y="1464"/>
                  </a:lnTo>
                  <a:lnTo>
                    <a:pt x="333" y="1458"/>
                  </a:lnTo>
                  <a:lnTo>
                    <a:pt x="323" y="1453"/>
                  </a:lnTo>
                  <a:lnTo>
                    <a:pt x="319" y="1451"/>
                  </a:lnTo>
                  <a:lnTo>
                    <a:pt x="313" y="1450"/>
                  </a:lnTo>
                  <a:lnTo>
                    <a:pt x="307" y="1449"/>
                  </a:lnTo>
                  <a:lnTo>
                    <a:pt x="301" y="1449"/>
                  </a:lnTo>
                  <a:lnTo>
                    <a:pt x="295" y="1450"/>
                  </a:lnTo>
                  <a:lnTo>
                    <a:pt x="289" y="1451"/>
                  </a:lnTo>
                  <a:lnTo>
                    <a:pt x="285" y="1453"/>
                  </a:lnTo>
                  <a:lnTo>
                    <a:pt x="282" y="1456"/>
                  </a:lnTo>
                  <a:lnTo>
                    <a:pt x="279" y="1458"/>
                  </a:lnTo>
                  <a:lnTo>
                    <a:pt x="278" y="1462"/>
                  </a:lnTo>
                  <a:lnTo>
                    <a:pt x="278" y="1467"/>
                  </a:lnTo>
                  <a:lnTo>
                    <a:pt x="278" y="1471"/>
                  </a:lnTo>
                  <a:lnTo>
                    <a:pt x="278" y="1482"/>
                  </a:lnTo>
                  <a:lnTo>
                    <a:pt x="279" y="1494"/>
                  </a:lnTo>
                  <a:lnTo>
                    <a:pt x="279" y="1505"/>
                  </a:lnTo>
                  <a:lnTo>
                    <a:pt x="279" y="1514"/>
                  </a:lnTo>
                  <a:lnTo>
                    <a:pt x="279" y="1524"/>
                  </a:lnTo>
                  <a:lnTo>
                    <a:pt x="281" y="1532"/>
                  </a:lnTo>
                  <a:lnTo>
                    <a:pt x="283" y="1539"/>
                  </a:lnTo>
                  <a:lnTo>
                    <a:pt x="288" y="1546"/>
                  </a:lnTo>
                  <a:lnTo>
                    <a:pt x="292" y="1552"/>
                  </a:lnTo>
                  <a:lnTo>
                    <a:pt x="295" y="1558"/>
                  </a:lnTo>
                  <a:lnTo>
                    <a:pt x="295" y="1565"/>
                  </a:lnTo>
                  <a:lnTo>
                    <a:pt x="295" y="1571"/>
                  </a:lnTo>
                  <a:lnTo>
                    <a:pt x="294" y="1575"/>
                  </a:lnTo>
                  <a:lnTo>
                    <a:pt x="291" y="1576"/>
                  </a:lnTo>
                  <a:lnTo>
                    <a:pt x="289" y="1576"/>
                  </a:lnTo>
                  <a:lnTo>
                    <a:pt x="285" y="1576"/>
                  </a:lnTo>
                  <a:lnTo>
                    <a:pt x="277" y="1572"/>
                  </a:lnTo>
                  <a:lnTo>
                    <a:pt x="271" y="1569"/>
                  </a:lnTo>
                  <a:lnTo>
                    <a:pt x="265" y="1565"/>
                  </a:lnTo>
                  <a:lnTo>
                    <a:pt x="259" y="1564"/>
                  </a:lnTo>
                  <a:lnTo>
                    <a:pt x="256" y="1565"/>
                  </a:lnTo>
                  <a:lnTo>
                    <a:pt x="252" y="1566"/>
                  </a:lnTo>
                  <a:lnTo>
                    <a:pt x="250" y="1568"/>
                  </a:lnTo>
                  <a:lnTo>
                    <a:pt x="247" y="1571"/>
                  </a:lnTo>
                  <a:lnTo>
                    <a:pt x="244" y="1574"/>
                  </a:lnTo>
                  <a:lnTo>
                    <a:pt x="241" y="1576"/>
                  </a:lnTo>
                  <a:lnTo>
                    <a:pt x="238" y="1577"/>
                  </a:lnTo>
                  <a:lnTo>
                    <a:pt x="233" y="1578"/>
                  </a:lnTo>
                  <a:lnTo>
                    <a:pt x="226" y="1578"/>
                  </a:lnTo>
                  <a:lnTo>
                    <a:pt x="219" y="1576"/>
                  </a:lnTo>
                  <a:lnTo>
                    <a:pt x="212" y="1574"/>
                  </a:lnTo>
                  <a:lnTo>
                    <a:pt x="205" y="1571"/>
                  </a:lnTo>
                  <a:lnTo>
                    <a:pt x="201" y="1570"/>
                  </a:lnTo>
                  <a:lnTo>
                    <a:pt x="197" y="1571"/>
                  </a:lnTo>
                  <a:lnTo>
                    <a:pt x="194" y="1572"/>
                  </a:lnTo>
                  <a:lnTo>
                    <a:pt x="190" y="1576"/>
                  </a:lnTo>
                  <a:lnTo>
                    <a:pt x="184" y="1583"/>
                  </a:lnTo>
                  <a:lnTo>
                    <a:pt x="180" y="1588"/>
                  </a:lnTo>
                  <a:lnTo>
                    <a:pt x="177" y="1590"/>
                  </a:lnTo>
                  <a:lnTo>
                    <a:pt x="174" y="1591"/>
                  </a:lnTo>
                  <a:lnTo>
                    <a:pt x="170" y="1591"/>
                  </a:lnTo>
                  <a:lnTo>
                    <a:pt x="165" y="1591"/>
                  </a:lnTo>
                  <a:lnTo>
                    <a:pt x="153" y="1589"/>
                  </a:lnTo>
                  <a:lnTo>
                    <a:pt x="144" y="1587"/>
                  </a:lnTo>
                  <a:lnTo>
                    <a:pt x="139" y="1587"/>
                  </a:lnTo>
                  <a:lnTo>
                    <a:pt x="134" y="1588"/>
                  </a:lnTo>
                  <a:lnTo>
                    <a:pt x="131" y="1589"/>
                  </a:lnTo>
                  <a:lnTo>
                    <a:pt x="127" y="1593"/>
                  </a:lnTo>
                  <a:lnTo>
                    <a:pt x="124" y="1598"/>
                  </a:lnTo>
                  <a:lnTo>
                    <a:pt x="121" y="1603"/>
                  </a:lnTo>
                  <a:lnTo>
                    <a:pt x="119" y="1609"/>
                  </a:lnTo>
                  <a:lnTo>
                    <a:pt x="118" y="1616"/>
                  </a:lnTo>
                  <a:lnTo>
                    <a:pt x="114" y="1628"/>
                  </a:lnTo>
                  <a:lnTo>
                    <a:pt x="112" y="1640"/>
                  </a:lnTo>
                  <a:lnTo>
                    <a:pt x="109" y="1650"/>
                  </a:lnTo>
                  <a:lnTo>
                    <a:pt x="105" y="1659"/>
                  </a:lnTo>
                  <a:lnTo>
                    <a:pt x="100" y="1667"/>
                  </a:lnTo>
                  <a:lnTo>
                    <a:pt x="94" y="1675"/>
                  </a:lnTo>
                  <a:lnTo>
                    <a:pt x="89" y="1677"/>
                  </a:lnTo>
                  <a:lnTo>
                    <a:pt x="86" y="1679"/>
                  </a:lnTo>
                  <a:lnTo>
                    <a:pt x="81" y="1681"/>
                  </a:lnTo>
                  <a:lnTo>
                    <a:pt x="76" y="1683"/>
                  </a:lnTo>
                  <a:lnTo>
                    <a:pt x="65" y="1684"/>
                  </a:lnTo>
                  <a:lnTo>
                    <a:pt x="56" y="1688"/>
                  </a:lnTo>
                  <a:lnTo>
                    <a:pt x="51" y="1690"/>
                  </a:lnTo>
                  <a:lnTo>
                    <a:pt x="45" y="1694"/>
                  </a:lnTo>
                  <a:lnTo>
                    <a:pt x="40" y="1698"/>
                  </a:lnTo>
                  <a:lnTo>
                    <a:pt x="36" y="1703"/>
                  </a:lnTo>
                  <a:lnTo>
                    <a:pt x="38" y="1701"/>
                  </a:lnTo>
                  <a:lnTo>
                    <a:pt x="39" y="1701"/>
                  </a:lnTo>
                  <a:lnTo>
                    <a:pt x="39" y="1702"/>
                  </a:lnTo>
                  <a:lnTo>
                    <a:pt x="40" y="1705"/>
                  </a:lnTo>
                  <a:lnTo>
                    <a:pt x="42" y="1713"/>
                  </a:lnTo>
                  <a:lnTo>
                    <a:pt x="45" y="1720"/>
                  </a:lnTo>
                  <a:lnTo>
                    <a:pt x="50" y="1726"/>
                  </a:lnTo>
                  <a:lnTo>
                    <a:pt x="55" y="1730"/>
                  </a:lnTo>
                  <a:lnTo>
                    <a:pt x="56" y="1733"/>
                  </a:lnTo>
                  <a:lnTo>
                    <a:pt x="57" y="1736"/>
                  </a:lnTo>
                  <a:lnTo>
                    <a:pt x="58" y="1740"/>
                  </a:lnTo>
                  <a:lnTo>
                    <a:pt x="59" y="1745"/>
                  </a:lnTo>
                  <a:lnTo>
                    <a:pt x="59" y="1754"/>
                  </a:lnTo>
                  <a:lnTo>
                    <a:pt x="62" y="1760"/>
                  </a:lnTo>
                  <a:lnTo>
                    <a:pt x="64" y="1763"/>
                  </a:lnTo>
                  <a:lnTo>
                    <a:pt x="67" y="1763"/>
                  </a:lnTo>
                  <a:lnTo>
                    <a:pt x="70" y="1763"/>
                  </a:lnTo>
                  <a:lnTo>
                    <a:pt x="74" y="1760"/>
                  </a:lnTo>
                  <a:lnTo>
                    <a:pt x="80" y="1757"/>
                  </a:lnTo>
                  <a:lnTo>
                    <a:pt x="84" y="1755"/>
                  </a:lnTo>
                  <a:lnTo>
                    <a:pt x="89" y="1755"/>
                  </a:lnTo>
                  <a:lnTo>
                    <a:pt x="94" y="1757"/>
                  </a:lnTo>
                  <a:lnTo>
                    <a:pt x="99" y="1759"/>
                  </a:lnTo>
                  <a:lnTo>
                    <a:pt x="102" y="1761"/>
                  </a:lnTo>
                  <a:lnTo>
                    <a:pt x="105" y="1765"/>
                  </a:lnTo>
                  <a:lnTo>
                    <a:pt x="106" y="1770"/>
                  </a:lnTo>
                  <a:lnTo>
                    <a:pt x="105" y="1783"/>
                  </a:lnTo>
                  <a:lnTo>
                    <a:pt x="105" y="1795"/>
                  </a:lnTo>
                  <a:lnTo>
                    <a:pt x="106" y="1801"/>
                  </a:lnTo>
                  <a:lnTo>
                    <a:pt x="105" y="1805"/>
                  </a:lnTo>
                  <a:lnTo>
                    <a:pt x="103" y="1807"/>
                  </a:lnTo>
                  <a:lnTo>
                    <a:pt x="102" y="1808"/>
                  </a:lnTo>
                  <a:lnTo>
                    <a:pt x="100" y="1808"/>
                  </a:lnTo>
                  <a:lnTo>
                    <a:pt x="96" y="1808"/>
                  </a:lnTo>
                  <a:lnTo>
                    <a:pt x="86" y="1807"/>
                  </a:lnTo>
                  <a:lnTo>
                    <a:pt x="73" y="1808"/>
                  </a:lnTo>
                  <a:lnTo>
                    <a:pt x="58" y="1808"/>
                  </a:lnTo>
                  <a:lnTo>
                    <a:pt x="49" y="1808"/>
                  </a:lnTo>
                  <a:lnTo>
                    <a:pt x="46" y="1809"/>
                  </a:lnTo>
                  <a:lnTo>
                    <a:pt x="44" y="1809"/>
                  </a:lnTo>
                  <a:lnTo>
                    <a:pt x="43" y="1810"/>
                  </a:lnTo>
                  <a:lnTo>
                    <a:pt x="42" y="1812"/>
                  </a:lnTo>
                  <a:lnTo>
                    <a:pt x="42" y="1817"/>
                  </a:lnTo>
                  <a:lnTo>
                    <a:pt x="43" y="1823"/>
                  </a:lnTo>
                  <a:lnTo>
                    <a:pt x="44" y="1831"/>
                  </a:lnTo>
                  <a:lnTo>
                    <a:pt x="44" y="1845"/>
                  </a:lnTo>
                  <a:lnTo>
                    <a:pt x="43" y="1858"/>
                  </a:lnTo>
                  <a:lnTo>
                    <a:pt x="42" y="1871"/>
                  </a:lnTo>
                  <a:lnTo>
                    <a:pt x="40" y="1881"/>
                  </a:lnTo>
                  <a:lnTo>
                    <a:pt x="38" y="1887"/>
                  </a:lnTo>
                  <a:lnTo>
                    <a:pt x="35" y="1892"/>
                  </a:lnTo>
                  <a:lnTo>
                    <a:pt x="30" y="1894"/>
                  </a:lnTo>
                  <a:lnTo>
                    <a:pt x="24" y="1896"/>
                  </a:lnTo>
                  <a:lnTo>
                    <a:pt x="18" y="1897"/>
                  </a:lnTo>
                  <a:lnTo>
                    <a:pt x="15" y="1898"/>
                  </a:lnTo>
                  <a:lnTo>
                    <a:pt x="13" y="1899"/>
                  </a:lnTo>
                  <a:lnTo>
                    <a:pt x="11" y="1902"/>
                  </a:lnTo>
                  <a:lnTo>
                    <a:pt x="8" y="1904"/>
                  </a:lnTo>
                  <a:lnTo>
                    <a:pt x="5" y="1913"/>
                  </a:lnTo>
                  <a:lnTo>
                    <a:pt x="2" y="1927"/>
                  </a:lnTo>
                  <a:lnTo>
                    <a:pt x="1" y="1943"/>
                  </a:lnTo>
                  <a:lnTo>
                    <a:pt x="0" y="1960"/>
                  </a:lnTo>
                  <a:lnTo>
                    <a:pt x="0" y="1991"/>
                  </a:lnTo>
                  <a:lnTo>
                    <a:pt x="0" y="2006"/>
                  </a:lnTo>
                  <a:lnTo>
                    <a:pt x="2" y="2016"/>
                  </a:lnTo>
                  <a:lnTo>
                    <a:pt x="5" y="2025"/>
                  </a:lnTo>
                  <a:lnTo>
                    <a:pt x="8" y="2034"/>
                  </a:lnTo>
                  <a:lnTo>
                    <a:pt x="13" y="2043"/>
                  </a:lnTo>
                  <a:lnTo>
                    <a:pt x="20" y="2058"/>
                  </a:lnTo>
                  <a:lnTo>
                    <a:pt x="26" y="2073"/>
                  </a:lnTo>
                  <a:lnTo>
                    <a:pt x="27" y="2081"/>
                  </a:lnTo>
                  <a:lnTo>
                    <a:pt x="29" y="2088"/>
                  </a:lnTo>
                  <a:lnTo>
                    <a:pt x="29" y="2095"/>
                  </a:lnTo>
                  <a:lnTo>
                    <a:pt x="27" y="2100"/>
                  </a:lnTo>
                  <a:lnTo>
                    <a:pt x="27" y="2106"/>
                  </a:lnTo>
                  <a:lnTo>
                    <a:pt x="27" y="2111"/>
                  </a:lnTo>
                  <a:lnTo>
                    <a:pt x="29" y="2116"/>
                  </a:lnTo>
                  <a:lnTo>
                    <a:pt x="30" y="2120"/>
                  </a:lnTo>
                  <a:lnTo>
                    <a:pt x="45" y="2150"/>
                  </a:lnTo>
                  <a:lnTo>
                    <a:pt x="57" y="2180"/>
                  </a:lnTo>
                  <a:lnTo>
                    <a:pt x="69" y="2206"/>
                  </a:lnTo>
                  <a:lnTo>
                    <a:pt x="78" y="2231"/>
                  </a:lnTo>
                  <a:lnTo>
                    <a:pt x="87" y="2252"/>
                  </a:lnTo>
                  <a:lnTo>
                    <a:pt x="93" y="2268"/>
                  </a:lnTo>
                  <a:lnTo>
                    <a:pt x="99" y="2280"/>
                  </a:lnTo>
                  <a:lnTo>
                    <a:pt x="102" y="2286"/>
                  </a:lnTo>
                  <a:lnTo>
                    <a:pt x="108" y="2287"/>
                  </a:lnTo>
                  <a:lnTo>
                    <a:pt x="114" y="2287"/>
                  </a:lnTo>
                  <a:lnTo>
                    <a:pt x="120" y="2286"/>
                  </a:lnTo>
                  <a:lnTo>
                    <a:pt x="125" y="2282"/>
                  </a:lnTo>
                  <a:lnTo>
                    <a:pt x="137" y="2275"/>
                  </a:lnTo>
                  <a:lnTo>
                    <a:pt x="149" y="2270"/>
                  </a:lnTo>
                  <a:lnTo>
                    <a:pt x="158" y="2269"/>
                  </a:lnTo>
                  <a:lnTo>
                    <a:pt x="168" y="2268"/>
                  </a:lnTo>
                  <a:lnTo>
                    <a:pt x="171" y="2268"/>
                  </a:lnTo>
                  <a:lnTo>
                    <a:pt x="175" y="2268"/>
                  </a:lnTo>
                  <a:lnTo>
                    <a:pt x="178" y="2270"/>
                  </a:lnTo>
                  <a:lnTo>
                    <a:pt x="181" y="2272"/>
                  </a:lnTo>
                  <a:lnTo>
                    <a:pt x="185" y="2275"/>
                  </a:lnTo>
                  <a:lnTo>
                    <a:pt x="190" y="2278"/>
                  </a:lnTo>
                  <a:lnTo>
                    <a:pt x="196" y="2281"/>
                  </a:lnTo>
                  <a:lnTo>
                    <a:pt x="202" y="2282"/>
                  </a:lnTo>
                  <a:lnTo>
                    <a:pt x="209" y="2283"/>
                  </a:lnTo>
                  <a:lnTo>
                    <a:pt x="215" y="2283"/>
                  </a:lnTo>
                  <a:lnTo>
                    <a:pt x="221" y="2282"/>
                  </a:lnTo>
                  <a:lnTo>
                    <a:pt x="226" y="2280"/>
                  </a:lnTo>
                  <a:lnTo>
                    <a:pt x="234" y="2275"/>
                  </a:lnTo>
                  <a:lnTo>
                    <a:pt x="244" y="2271"/>
                  </a:lnTo>
                  <a:lnTo>
                    <a:pt x="254" y="2268"/>
                  </a:lnTo>
                  <a:lnTo>
                    <a:pt x="265" y="2264"/>
                  </a:lnTo>
                  <a:lnTo>
                    <a:pt x="288" y="2259"/>
                  </a:lnTo>
                  <a:lnTo>
                    <a:pt x="309" y="2252"/>
                  </a:lnTo>
                  <a:lnTo>
                    <a:pt x="315" y="2249"/>
                  </a:lnTo>
                  <a:lnTo>
                    <a:pt x="322" y="2244"/>
                  </a:lnTo>
                  <a:lnTo>
                    <a:pt x="328" y="2238"/>
                  </a:lnTo>
                  <a:lnTo>
                    <a:pt x="333" y="2232"/>
                  </a:lnTo>
                  <a:lnTo>
                    <a:pt x="342" y="2218"/>
                  </a:lnTo>
                  <a:lnTo>
                    <a:pt x="348" y="2206"/>
                  </a:lnTo>
                  <a:lnTo>
                    <a:pt x="352" y="2195"/>
                  </a:lnTo>
                  <a:lnTo>
                    <a:pt x="353" y="2183"/>
                  </a:lnTo>
                  <a:lnTo>
                    <a:pt x="353" y="2174"/>
                  </a:lnTo>
                  <a:lnTo>
                    <a:pt x="352" y="2165"/>
                  </a:lnTo>
                  <a:lnTo>
                    <a:pt x="351" y="2161"/>
                  </a:lnTo>
                  <a:lnTo>
                    <a:pt x="350" y="2157"/>
                  </a:lnTo>
                  <a:lnTo>
                    <a:pt x="347" y="2152"/>
                  </a:lnTo>
                  <a:lnTo>
                    <a:pt x="344" y="2149"/>
                  </a:lnTo>
                  <a:lnTo>
                    <a:pt x="341" y="2146"/>
                  </a:lnTo>
                  <a:lnTo>
                    <a:pt x="336" y="2144"/>
                  </a:lnTo>
                  <a:lnTo>
                    <a:pt x="333" y="2142"/>
                  </a:lnTo>
                  <a:lnTo>
                    <a:pt x="328" y="2142"/>
                  </a:lnTo>
                  <a:lnTo>
                    <a:pt x="320" y="2140"/>
                  </a:lnTo>
                  <a:lnTo>
                    <a:pt x="313" y="2138"/>
                  </a:lnTo>
                  <a:lnTo>
                    <a:pt x="310" y="2136"/>
                  </a:lnTo>
                  <a:lnTo>
                    <a:pt x="308" y="2133"/>
                  </a:lnTo>
                  <a:lnTo>
                    <a:pt x="306" y="2130"/>
                  </a:lnTo>
                  <a:lnTo>
                    <a:pt x="304" y="2126"/>
                  </a:lnTo>
                  <a:lnTo>
                    <a:pt x="302" y="2120"/>
                  </a:lnTo>
                  <a:lnTo>
                    <a:pt x="300" y="2114"/>
                  </a:lnTo>
                  <a:lnTo>
                    <a:pt x="297" y="2111"/>
                  </a:lnTo>
                  <a:lnTo>
                    <a:pt x="295" y="2108"/>
                  </a:lnTo>
                  <a:lnTo>
                    <a:pt x="291" y="2108"/>
                  </a:lnTo>
                  <a:lnTo>
                    <a:pt x="288" y="2111"/>
                  </a:lnTo>
                  <a:lnTo>
                    <a:pt x="285" y="2113"/>
                  </a:lnTo>
                  <a:lnTo>
                    <a:pt x="282" y="2117"/>
                  </a:lnTo>
                  <a:lnTo>
                    <a:pt x="278" y="2119"/>
                  </a:lnTo>
                  <a:lnTo>
                    <a:pt x="276" y="2120"/>
                  </a:lnTo>
                  <a:lnTo>
                    <a:pt x="273" y="2120"/>
                  </a:lnTo>
                  <a:lnTo>
                    <a:pt x="269" y="2119"/>
                  </a:lnTo>
                  <a:lnTo>
                    <a:pt x="264" y="2117"/>
                  </a:lnTo>
                  <a:lnTo>
                    <a:pt x="259" y="2113"/>
                  </a:lnTo>
                  <a:lnTo>
                    <a:pt x="258" y="2112"/>
                  </a:lnTo>
                  <a:lnTo>
                    <a:pt x="258" y="2110"/>
                  </a:lnTo>
                  <a:lnTo>
                    <a:pt x="258" y="2106"/>
                  </a:lnTo>
                  <a:lnTo>
                    <a:pt x="260" y="2104"/>
                  </a:lnTo>
                  <a:lnTo>
                    <a:pt x="264" y="2098"/>
                  </a:lnTo>
                  <a:lnTo>
                    <a:pt x="268" y="2092"/>
                  </a:lnTo>
                  <a:lnTo>
                    <a:pt x="269" y="2089"/>
                  </a:lnTo>
                  <a:lnTo>
                    <a:pt x="270" y="2086"/>
                  </a:lnTo>
                  <a:lnTo>
                    <a:pt x="270" y="2082"/>
                  </a:lnTo>
                  <a:lnTo>
                    <a:pt x="270" y="2077"/>
                  </a:lnTo>
                  <a:lnTo>
                    <a:pt x="269" y="2070"/>
                  </a:lnTo>
                  <a:lnTo>
                    <a:pt x="268" y="2066"/>
                  </a:lnTo>
                  <a:lnTo>
                    <a:pt x="269" y="2062"/>
                  </a:lnTo>
                  <a:lnTo>
                    <a:pt x="271" y="2061"/>
                  </a:lnTo>
                  <a:lnTo>
                    <a:pt x="275" y="2060"/>
                  </a:lnTo>
                  <a:lnTo>
                    <a:pt x="278" y="2060"/>
                  </a:lnTo>
                  <a:lnTo>
                    <a:pt x="281" y="2060"/>
                  </a:lnTo>
                  <a:lnTo>
                    <a:pt x="282" y="2062"/>
                  </a:lnTo>
                  <a:lnTo>
                    <a:pt x="283" y="2066"/>
                  </a:lnTo>
                  <a:lnTo>
                    <a:pt x="283" y="2070"/>
                  </a:lnTo>
                  <a:lnTo>
                    <a:pt x="283" y="2075"/>
                  </a:lnTo>
                  <a:lnTo>
                    <a:pt x="284" y="2079"/>
                  </a:lnTo>
                  <a:lnTo>
                    <a:pt x="285" y="2082"/>
                  </a:lnTo>
                  <a:lnTo>
                    <a:pt x="287" y="2083"/>
                  </a:lnTo>
                  <a:lnTo>
                    <a:pt x="290" y="2086"/>
                  </a:lnTo>
                  <a:lnTo>
                    <a:pt x="294" y="2086"/>
                  </a:lnTo>
                  <a:lnTo>
                    <a:pt x="296" y="2085"/>
                  </a:lnTo>
                  <a:lnTo>
                    <a:pt x="297" y="2082"/>
                  </a:lnTo>
                  <a:lnTo>
                    <a:pt x="297" y="2077"/>
                  </a:lnTo>
                  <a:lnTo>
                    <a:pt x="298" y="2073"/>
                  </a:lnTo>
                  <a:lnTo>
                    <a:pt x="297" y="2061"/>
                  </a:lnTo>
                  <a:lnTo>
                    <a:pt x="296" y="2050"/>
                  </a:lnTo>
                  <a:lnTo>
                    <a:pt x="294" y="2045"/>
                  </a:lnTo>
                  <a:lnTo>
                    <a:pt x="292" y="2042"/>
                  </a:lnTo>
                  <a:lnTo>
                    <a:pt x="290" y="2039"/>
                  </a:lnTo>
                  <a:lnTo>
                    <a:pt x="288" y="2036"/>
                  </a:lnTo>
                  <a:lnTo>
                    <a:pt x="285" y="2035"/>
                  </a:lnTo>
                  <a:lnTo>
                    <a:pt x="281" y="2034"/>
                  </a:lnTo>
                  <a:lnTo>
                    <a:pt x="277" y="2032"/>
                  </a:lnTo>
                  <a:lnTo>
                    <a:pt x="271" y="2032"/>
                  </a:lnTo>
                  <a:lnTo>
                    <a:pt x="259" y="2032"/>
                  </a:lnTo>
                  <a:lnTo>
                    <a:pt x="246" y="2031"/>
                  </a:lnTo>
                  <a:lnTo>
                    <a:pt x="234" y="2031"/>
                  </a:lnTo>
                  <a:lnTo>
                    <a:pt x="225" y="2030"/>
                  </a:lnTo>
                  <a:lnTo>
                    <a:pt x="219" y="2029"/>
                  </a:lnTo>
                  <a:lnTo>
                    <a:pt x="215" y="2026"/>
                  </a:lnTo>
                  <a:lnTo>
                    <a:pt x="214" y="2022"/>
                  </a:lnTo>
                  <a:lnTo>
                    <a:pt x="214" y="2016"/>
                  </a:lnTo>
                  <a:lnTo>
                    <a:pt x="214" y="2005"/>
                  </a:lnTo>
                  <a:lnTo>
                    <a:pt x="214" y="1987"/>
                  </a:lnTo>
                  <a:lnTo>
                    <a:pt x="215" y="1967"/>
                  </a:lnTo>
                  <a:lnTo>
                    <a:pt x="216" y="1946"/>
                  </a:lnTo>
                  <a:lnTo>
                    <a:pt x="219" y="1936"/>
                  </a:lnTo>
                  <a:lnTo>
                    <a:pt x="221" y="1929"/>
                  </a:lnTo>
                  <a:lnTo>
                    <a:pt x="225" y="1923"/>
                  </a:lnTo>
                  <a:lnTo>
                    <a:pt x="229" y="1917"/>
                  </a:lnTo>
                  <a:lnTo>
                    <a:pt x="234" y="1913"/>
                  </a:lnTo>
                  <a:lnTo>
                    <a:pt x="240" y="1911"/>
                  </a:lnTo>
                  <a:lnTo>
                    <a:pt x="245" y="1910"/>
                  </a:lnTo>
                  <a:lnTo>
                    <a:pt x="251" y="1910"/>
                  </a:lnTo>
                  <a:lnTo>
                    <a:pt x="257" y="1912"/>
                  </a:lnTo>
                  <a:lnTo>
                    <a:pt x="263" y="1916"/>
                  </a:lnTo>
                  <a:lnTo>
                    <a:pt x="264" y="1919"/>
                  </a:lnTo>
                  <a:lnTo>
                    <a:pt x="265" y="1924"/>
                  </a:lnTo>
                  <a:lnTo>
                    <a:pt x="266" y="1930"/>
                  </a:lnTo>
                  <a:lnTo>
                    <a:pt x="265" y="1937"/>
                  </a:lnTo>
                  <a:lnTo>
                    <a:pt x="264" y="1944"/>
                  </a:lnTo>
                  <a:lnTo>
                    <a:pt x="262" y="1950"/>
                  </a:lnTo>
                  <a:lnTo>
                    <a:pt x="258" y="1956"/>
                  </a:lnTo>
                  <a:lnTo>
                    <a:pt x="256" y="1961"/>
                  </a:lnTo>
                  <a:lnTo>
                    <a:pt x="250" y="1967"/>
                  </a:lnTo>
                  <a:lnTo>
                    <a:pt x="247" y="1971"/>
                  </a:lnTo>
                  <a:lnTo>
                    <a:pt x="247" y="1974"/>
                  </a:lnTo>
                  <a:lnTo>
                    <a:pt x="250" y="1975"/>
                  </a:lnTo>
                  <a:lnTo>
                    <a:pt x="253" y="1976"/>
                  </a:lnTo>
                  <a:lnTo>
                    <a:pt x="258" y="1976"/>
                  </a:lnTo>
                  <a:lnTo>
                    <a:pt x="268" y="1976"/>
                  </a:lnTo>
                  <a:lnTo>
                    <a:pt x="275" y="1975"/>
                  </a:lnTo>
                  <a:lnTo>
                    <a:pt x="284" y="1972"/>
                  </a:lnTo>
                  <a:lnTo>
                    <a:pt x="295" y="1967"/>
                  </a:lnTo>
                  <a:lnTo>
                    <a:pt x="304" y="1963"/>
                  </a:lnTo>
                  <a:lnTo>
                    <a:pt x="314" y="1962"/>
                  </a:lnTo>
                  <a:lnTo>
                    <a:pt x="320" y="1962"/>
                  </a:lnTo>
                  <a:lnTo>
                    <a:pt x="323" y="1962"/>
                  </a:lnTo>
                  <a:lnTo>
                    <a:pt x="327" y="1963"/>
                  </a:lnTo>
                  <a:lnTo>
                    <a:pt x="329" y="1966"/>
                  </a:lnTo>
                  <a:lnTo>
                    <a:pt x="332" y="1973"/>
                  </a:lnTo>
                  <a:lnTo>
                    <a:pt x="335" y="1980"/>
                  </a:lnTo>
                  <a:lnTo>
                    <a:pt x="338" y="1985"/>
                  </a:lnTo>
                  <a:lnTo>
                    <a:pt x="340" y="1988"/>
                  </a:lnTo>
                  <a:lnTo>
                    <a:pt x="344" y="1991"/>
                  </a:lnTo>
                  <a:lnTo>
                    <a:pt x="347" y="1992"/>
                  </a:lnTo>
                  <a:lnTo>
                    <a:pt x="351" y="1992"/>
                  </a:lnTo>
                  <a:lnTo>
                    <a:pt x="353" y="1992"/>
                  </a:lnTo>
                  <a:lnTo>
                    <a:pt x="355" y="1991"/>
                  </a:lnTo>
                  <a:lnTo>
                    <a:pt x="358" y="1987"/>
                  </a:lnTo>
                  <a:lnTo>
                    <a:pt x="364" y="1973"/>
                  </a:lnTo>
                  <a:lnTo>
                    <a:pt x="366" y="1961"/>
                  </a:lnTo>
                  <a:lnTo>
                    <a:pt x="367" y="1956"/>
                  </a:lnTo>
                  <a:lnTo>
                    <a:pt x="367" y="1952"/>
                  </a:lnTo>
                  <a:lnTo>
                    <a:pt x="366" y="1948"/>
                  </a:lnTo>
                  <a:lnTo>
                    <a:pt x="365" y="1944"/>
                  </a:lnTo>
                  <a:lnTo>
                    <a:pt x="360" y="1940"/>
                  </a:lnTo>
                  <a:lnTo>
                    <a:pt x="355" y="1936"/>
                  </a:lnTo>
                  <a:lnTo>
                    <a:pt x="348" y="1934"/>
                  </a:lnTo>
                  <a:lnTo>
                    <a:pt x="340" y="1931"/>
                  </a:lnTo>
                  <a:lnTo>
                    <a:pt x="323" y="1929"/>
                  </a:lnTo>
                  <a:lnTo>
                    <a:pt x="308" y="1928"/>
                  </a:lnTo>
                  <a:lnTo>
                    <a:pt x="301" y="1925"/>
                  </a:lnTo>
                  <a:lnTo>
                    <a:pt x="296" y="1922"/>
                  </a:lnTo>
                  <a:lnTo>
                    <a:pt x="294" y="1921"/>
                  </a:lnTo>
                  <a:lnTo>
                    <a:pt x="291" y="1918"/>
                  </a:lnTo>
                  <a:lnTo>
                    <a:pt x="290" y="1915"/>
                  </a:lnTo>
                  <a:lnTo>
                    <a:pt x="290" y="1911"/>
                  </a:lnTo>
                  <a:lnTo>
                    <a:pt x="290" y="1903"/>
                  </a:lnTo>
                  <a:lnTo>
                    <a:pt x="294" y="1894"/>
                  </a:lnTo>
                  <a:lnTo>
                    <a:pt x="297" y="1887"/>
                  </a:lnTo>
                  <a:lnTo>
                    <a:pt x="300" y="1880"/>
                  </a:lnTo>
                  <a:lnTo>
                    <a:pt x="301" y="1872"/>
                  </a:lnTo>
                  <a:lnTo>
                    <a:pt x="301" y="1865"/>
                  </a:lnTo>
                  <a:lnTo>
                    <a:pt x="300" y="1859"/>
                  </a:lnTo>
                  <a:lnTo>
                    <a:pt x="297" y="1852"/>
                  </a:lnTo>
                  <a:lnTo>
                    <a:pt x="295" y="1845"/>
                  </a:lnTo>
                  <a:lnTo>
                    <a:pt x="292" y="1840"/>
                  </a:lnTo>
                  <a:lnTo>
                    <a:pt x="290" y="1833"/>
                  </a:lnTo>
                  <a:lnTo>
                    <a:pt x="290" y="1823"/>
                  </a:lnTo>
                  <a:lnTo>
                    <a:pt x="290" y="1812"/>
                  </a:lnTo>
                  <a:lnTo>
                    <a:pt x="292" y="1802"/>
                  </a:lnTo>
                  <a:lnTo>
                    <a:pt x="294" y="1798"/>
                  </a:lnTo>
                  <a:lnTo>
                    <a:pt x="297" y="1795"/>
                  </a:lnTo>
                  <a:lnTo>
                    <a:pt x="301" y="1791"/>
                  </a:lnTo>
                  <a:lnTo>
                    <a:pt x="307" y="1790"/>
                  </a:lnTo>
                  <a:lnTo>
                    <a:pt x="316" y="1787"/>
                  </a:lnTo>
                  <a:lnTo>
                    <a:pt x="322" y="1787"/>
                  </a:lnTo>
                  <a:lnTo>
                    <a:pt x="325" y="1789"/>
                  </a:lnTo>
                  <a:lnTo>
                    <a:pt x="325" y="1790"/>
                  </a:lnTo>
                  <a:lnTo>
                    <a:pt x="325" y="1792"/>
                  </a:lnTo>
                  <a:lnTo>
                    <a:pt x="322" y="1796"/>
                  </a:lnTo>
                  <a:lnTo>
                    <a:pt x="319" y="1803"/>
                  </a:lnTo>
                  <a:lnTo>
                    <a:pt x="316" y="1808"/>
                  </a:lnTo>
                  <a:lnTo>
                    <a:pt x="314" y="1814"/>
                  </a:lnTo>
                  <a:lnTo>
                    <a:pt x="314" y="1821"/>
                  </a:lnTo>
                  <a:lnTo>
                    <a:pt x="314" y="1824"/>
                  </a:lnTo>
                  <a:lnTo>
                    <a:pt x="315" y="1827"/>
                  </a:lnTo>
                  <a:lnTo>
                    <a:pt x="316" y="1828"/>
                  </a:lnTo>
                  <a:lnTo>
                    <a:pt x="319" y="1828"/>
                  </a:lnTo>
                  <a:lnTo>
                    <a:pt x="321" y="1828"/>
                  </a:lnTo>
                  <a:lnTo>
                    <a:pt x="323" y="1827"/>
                  </a:lnTo>
                  <a:lnTo>
                    <a:pt x="326" y="1824"/>
                  </a:lnTo>
                  <a:lnTo>
                    <a:pt x="327" y="1821"/>
                  </a:lnTo>
                  <a:lnTo>
                    <a:pt x="329" y="1817"/>
                  </a:lnTo>
                  <a:lnTo>
                    <a:pt x="332" y="1816"/>
                  </a:lnTo>
                  <a:lnTo>
                    <a:pt x="333" y="1816"/>
                  </a:lnTo>
                  <a:lnTo>
                    <a:pt x="334" y="1816"/>
                  </a:lnTo>
                  <a:lnTo>
                    <a:pt x="335" y="1821"/>
                  </a:lnTo>
                  <a:lnTo>
                    <a:pt x="336" y="1827"/>
                  </a:lnTo>
                  <a:lnTo>
                    <a:pt x="336" y="1830"/>
                  </a:lnTo>
                  <a:lnTo>
                    <a:pt x="336" y="1834"/>
                  </a:lnTo>
                  <a:lnTo>
                    <a:pt x="335" y="1837"/>
                  </a:lnTo>
                  <a:lnTo>
                    <a:pt x="333" y="1841"/>
                  </a:lnTo>
                  <a:lnTo>
                    <a:pt x="329" y="1845"/>
                  </a:lnTo>
                  <a:lnTo>
                    <a:pt x="325" y="1847"/>
                  </a:lnTo>
                  <a:lnTo>
                    <a:pt x="321" y="1849"/>
                  </a:lnTo>
                  <a:lnTo>
                    <a:pt x="320" y="1854"/>
                  </a:lnTo>
                  <a:lnTo>
                    <a:pt x="320" y="1859"/>
                  </a:lnTo>
                  <a:lnTo>
                    <a:pt x="322" y="1862"/>
                  </a:lnTo>
                  <a:lnTo>
                    <a:pt x="326" y="1865"/>
                  </a:lnTo>
                  <a:lnTo>
                    <a:pt x="331" y="1865"/>
                  </a:lnTo>
                  <a:lnTo>
                    <a:pt x="342" y="1858"/>
                  </a:lnTo>
                  <a:lnTo>
                    <a:pt x="355" y="1849"/>
                  </a:lnTo>
                  <a:lnTo>
                    <a:pt x="361" y="1848"/>
                  </a:lnTo>
                  <a:lnTo>
                    <a:pt x="366" y="1847"/>
                  </a:lnTo>
                  <a:lnTo>
                    <a:pt x="371" y="1847"/>
                  </a:lnTo>
                  <a:lnTo>
                    <a:pt x="374" y="1848"/>
                  </a:lnTo>
                  <a:lnTo>
                    <a:pt x="378" y="1849"/>
                  </a:lnTo>
                  <a:lnTo>
                    <a:pt x="380" y="1852"/>
                  </a:lnTo>
                  <a:lnTo>
                    <a:pt x="383" y="1854"/>
                  </a:lnTo>
                  <a:lnTo>
                    <a:pt x="384" y="1858"/>
                  </a:lnTo>
                  <a:lnTo>
                    <a:pt x="384" y="1861"/>
                  </a:lnTo>
                  <a:lnTo>
                    <a:pt x="384" y="1865"/>
                  </a:lnTo>
                  <a:lnTo>
                    <a:pt x="383" y="1867"/>
                  </a:lnTo>
                  <a:lnTo>
                    <a:pt x="382" y="1871"/>
                  </a:lnTo>
                  <a:lnTo>
                    <a:pt x="379" y="1874"/>
                  </a:lnTo>
                  <a:lnTo>
                    <a:pt x="376" y="1877"/>
                  </a:lnTo>
                  <a:lnTo>
                    <a:pt x="372" y="1878"/>
                  </a:lnTo>
                  <a:lnTo>
                    <a:pt x="367" y="1879"/>
                  </a:lnTo>
                  <a:lnTo>
                    <a:pt x="354" y="1880"/>
                  </a:lnTo>
                  <a:lnTo>
                    <a:pt x="341" y="1881"/>
                  </a:lnTo>
                  <a:lnTo>
                    <a:pt x="335" y="1883"/>
                  </a:lnTo>
                  <a:lnTo>
                    <a:pt x="331" y="1884"/>
                  </a:lnTo>
                  <a:lnTo>
                    <a:pt x="327" y="1886"/>
                  </a:lnTo>
                  <a:lnTo>
                    <a:pt x="325" y="1889"/>
                  </a:lnTo>
                  <a:lnTo>
                    <a:pt x="325" y="1891"/>
                  </a:lnTo>
                  <a:lnTo>
                    <a:pt x="326" y="1892"/>
                  </a:lnTo>
                  <a:lnTo>
                    <a:pt x="327" y="1894"/>
                  </a:lnTo>
                  <a:lnTo>
                    <a:pt x="329" y="1897"/>
                  </a:lnTo>
                  <a:lnTo>
                    <a:pt x="335" y="1903"/>
                  </a:lnTo>
                  <a:lnTo>
                    <a:pt x="342" y="1909"/>
                  </a:lnTo>
                  <a:lnTo>
                    <a:pt x="351" y="1913"/>
                  </a:lnTo>
                  <a:lnTo>
                    <a:pt x="360" y="1917"/>
                  </a:lnTo>
                  <a:lnTo>
                    <a:pt x="367" y="1919"/>
                  </a:lnTo>
                  <a:lnTo>
                    <a:pt x="373" y="1921"/>
                  </a:lnTo>
                  <a:lnTo>
                    <a:pt x="378" y="1918"/>
                  </a:lnTo>
                  <a:lnTo>
                    <a:pt x="382" y="1916"/>
                  </a:lnTo>
                  <a:lnTo>
                    <a:pt x="385" y="1911"/>
                  </a:lnTo>
                  <a:lnTo>
                    <a:pt x="388" y="1905"/>
                  </a:lnTo>
                  <a:lnTo>
                    <a:pt x="394" y="1892"/>
                  </a:lnTo>
                  <a:lnTo>
                    <a:pt x="397" y="1881"/>
                  </a:lnTo>
                  <a:lnTo>
                    <a:pt x="403" y="1860"/>
                  </a:lnTo>
                  <a:lnTo>
                    <a:pt x="410" y="1843"/>
                  </a:lnTo>
                  <a:lnTo>
                    <a:pt x="417" y="1829"/>
                  </a:lnTo>
                  <a:lnTo>
                    <a:pt x="424" y="1818"/>
                  </a:lnTo>
                  <a:lnTo>
                    <a:pt x="432" y="1811"/>
                  </a:lnTo>
                  <a:lnTo>
                    <a:pt x="439" y="1805"/>
                  </a:lnTo>
                  <a:lnTo>
                    <a:pt x="446" y="1802"/>
                  </a:lnTo>
                  <a:lnTo>
                    <a:pt x="453" y="1799"/>
                  </a:lnTo>
                  <a:lnTo>
                    <a:pt x="468" y="1798"/>
                  </a:lnTo>
                  <a:lnTo>
                    <a:pt x="483" y="1797"/>
                  </a:lnTo>
                  <a:lnTo>
                    <a:pt x="489" y="1797"/>
                  </a:lnTo>
                  <a:lnTo>
                    <a:pt x="496" y="1795"/>
                  </a:lnTo>
                  <a:lnTo>
                    <a:pt x="502" y="1792"/>
                  </a:lnTo>
                  <a:lnTo>
                    <a:pt x="508" y="1787"/>
                  </a:lnTo>
                  <a:lnTo>
                    <a:pt x="515" y="1780"/>
                  </a:lnTo>
                  <a:lnTo>
                    <a:pt x="523" y="1776"/>
                  </a:lnTo>
                  <a:lnTo>
                    <a:pt x="528" y="1773"/>
                  </a:lnTo>
                  <a:lnTo>
                    <a:pt x="533" y="1772"/>
                  </a:lnTo>
                  <a:lnTo>
                    <a:pt x="539" y="1772"/>
                  </a:lnTo>
                  <a:lnTo>
                    <a:pt x="544" y="1772"/>
                  </a:lnTo>
                  <a:lnTo>
                    <a:pt x="550" y="1772"/>
                  </a:lnTo>
                  <a:lnTo>
                    <a:pt x="558" y="1770"/>
                  </a:lnTo>
                  <a:lnTo>
                    <a:pt x="565" y="1768"/>
                  </a:lnTo>
                  <a:lnTo>
                    <a:pt x="573" y="1766"/>
                  </a:lnTo>
                  <a:lnTo>
                    <a:pt x="586" y="1761"/>
                  </a:lnTo>
                  <a:lnTo>
                    <a:pt x="598" y="1758"/>
                  </a:lnTo>
                  <a:lnTo>
                    <a:pt x="610" y="1746"/>
                  </a:lnTo>
                  <a:lnTo>
                    <a:pt x="621" y="1735"/>
                  </a:lnTo>
                  <a:lnTo>
                    <a:pt x="627" y="1735"/>
                  </a:lnTo>
                  <a:lnTo>
                    <a:pt x="634" y="1734"/>
                  </a:lnTo>
                  <a:lnTo>
                    <a:pt x="638" y="1734"/>
                  </a:lnTo>
                  <a:lnTo>
                    <a:pt x="642" y="1734"/>
                  </a:lnTo>
                  <a:lnTo>
                    <a:pt x="646" y="1735"/>
                  </a:lnTo>
                  <a:lnTo>
                    <a:pt x="649" y="1736"/>
                  </a:lnTo>
                  <a:lnTo>
                    <a:pt x="651" y="1739"/>
                  </a:lnTo>
                  <a:lnTo>
                    <a:pt x="654" y="1742"/>
                  </a:lnTo>
                  <a:lnTo>
                    <a:pt x="655" y="1746"/>
                  </a:lnTo>
                  <a:lnTo>
                    <a:pt x="656" y="1751"/>
                  </a:lnTo>
                  <a:lnTo>
                    <a:pt x="657" y="1758"/>
                  </a:lnTo>
                  <a:lnTo>
                    <a:pt x="660" y="1763"/>
                  </a:lnTo>
                  <a:lnTo>
                    <a:pt x="661" y="1766"/>
                  </a:lnTo>
                  <a:lnTo>
                    <a:pt x="663" y="1767"/>
                  </a:lnTo>
                  <a:lnTo>
                    <a:pt x="665" y="1768"/>
                  </a:lnTo>
                  <a:lnTo>
                    <a:pt x="667" y="1768"/>
                  </a:lnTo>
                  <a:lnTo>
                    <a:pt x="672" y="1767"/>
                  </a:lnTo>
                  <a:lnTo>
                    <a:pt x="679" y="1763"/>
                  </a:lnTo>
                  <a:lnTo>
                    <a:pt x="686" y="1759"/>
                  </a:lnTo>
                  <a:lnTo>
                    <a:pt x="691" y="1754"/>
                  </a:lnTo>
                  <a:lnTo>
                    <a:pt x="694" y="1751"/>
                  </a:lnTo>
                  <a:lnTo>
                    <a:pt x="695" y="1745"/>
                  </a:lnTo>
                  <a:lnTo>
                    <a:pt x="694" y="1736"/>
                  </a:lnTo>
                  <a:lnTo>
                    <a:pt x="693" y="1729"/>
                  </a:lnTo>
                  <a:lnTo>
                    <a:pt x="693" y="1727"/>
                  </a:lnTo>
                  <a:lnTo>
                    <a:pt x="693" y="1723"/>
                  </a:lnTo>
                  <a:lnTo>
                    <a:pt x="694" y="1721"/>
                  </a:lnTo>
                  <a:lnTo>
                    <a:pt x="697" y="1719"/>
                  </a:lnTo>
                  <a:lnTo>
                    <a:pt x="712" y="1711"/>
                  </a:lnTo>
                  <a:lnTo>
                    <a:pt x="709" y="1714"/>
                  </a:lnTo>
                  <a:lnTo>
                    <a:pt x="706" y="1714"/>
                  </a:lnTo>
                  <a:lnTo>
                    <a:pt x="706" y="1713"/>
                  </a:lnTo>
                  <a:lnTo>
                    <a:pt x="711" y="1709"/>
                  </a:lnTo>
                  <a:lnTo>
                    <a:pt x="722" y="1701"/>
                  </a:lnTo>
                  <a:lnTo>
                    <a:pt x="724" y="1700"/>
                  </a:lnTo>
                  <a:lnTo>
                    <a:pt x="726" y="1698"/>
                  </a:lnTo>
                  <a:lnTo>
                    <a:pt x="729" y="1700"/>
                  </a:lnTo>
                  <a:lnTo>
                    <a:pt x="730" y="1701"/>
                  </a:lnTo>
                  <a:lnTo>
                    <a:pt x="732" y="1705"/>
                  </a:lnTo>
                  <a:lnTo>
                    <a:pt x="732" y="1711"/>
                  </a:lnTo>
                  <a:lnTo>
                    <a:pt x="732" y="1719"/>
                  </a:lnTo>
                  <a:lnTo>
                    <a:pt x="733" y="1726"/>
                  </a:lnTo>
                  <a:lnTo>
                    <a:pt x="736" y="1728"/>
                  </a:lnTo>
                  <a:lnTo>
                    <a:pt x="738" y="1730"/>
                  </a:lnTo>
                  <a:lnTo>
                    <a:pt x="742" y="1733"/>
                  </a:lnTo>
                  <a:lnTo>
                    <a:pt x="747" y="1734"/>
                  </a:lnTo>
                  <a:lnTo>
                    <a:pt x="761" y="1735"/>
                  </a:lnTo>
                  <a:lnTo>
                    <a:pt x="776" y="1735"/>
                  </a:lnTo>
                  <a:lnTo>
                    <a:pt x="782" y="1734"/>
                  </a:lnTo>
                  <a:lnTo>
                    <a:pt x="787" y="1732"/>
                  </a:lnTo>
                  <a:lnTo>
                    <a:pt x="788" y="1730"/>
                  </a:lnTo>
                  <a:lnTo>
                    <a:pt x="789" y="1729"/>
                  </a:lnTo>
                  <a:lnTo>
                    <a:pt x="789" y="1727"/>
                  </a:lnTo>
                  <a:lnTo>
                    <a:pt x="789" y="1724"/>
                  </a:lnTo>
                  <a:lnTo>
                    <a:pt x="788" y="1720"/>
                  </a:lnTo>
                  <a:lnTo>
                    <a:pt x="787" y="1716"/>
                  </a:lnTo>
                  <a:lnTo>
                    <a:pt x="788" y="1713"/>
                  </a:lnTo>
                  <a:lnTo>
                    <a:pt x="788" y="1709"/>
                  </a:lnTo>
                  <a:lnTo>
                    <a:pt x="791" y="1708"/>
                  </a:lnTo>
                  <a:lnTo>
                    <a:pt x="792" y="1708"/>
                  </a:lnTo>
                  <a:lnTo>
                    <a:pt x="794" y="1709"/>
                  </a:lnTo>
                  <a:lnTo>
                    <a:pt x="798" y="1713"/>
                  </a:lnTo>
                  <a:lnTo>
                    <a:pt x="802" y="1721"/>
                  </a:lnTo>
                  <a:lnTo>
                    <a:pt x="807" y="1728"/>
                  </a:lnTo>
                  <a:lnTo>
                    <a:pt x="811" y="1730"/>
                  </a:lnTo>
                  <a:lnTo>
                    <a:pt x="812" y="1732"/>
                  </a:lnTo>
                  <a:lnTo>
                    <a:pt x="814" y="1730"/>
                  </a:lnTo>
                  <a:lnTo>
                    <a:pt x="817" y="1728"/>
                  </a:lnTo>
                  <a:lnTo>
                    <a:pt x="820" y="1719"/>
                  </a:lnTo>
                  <a:lnTo>
                    <a:pt x="823" y="1708"/>
                  </a:lnTo>
                  <a:lnTo>
                    <a:pt x="825" y="1702"/>
                  </a:lnTo>
                  <a:lnTo>
                    <a:pt x="827" y="1697"/>
                  </a:lnTo>
                  <a:lnTo>
                    <a:pt x="831" y="1694"/>
                  </a:lnTo>
                  <a:lnTo>
                    <a:pt x="836" y="1692"/>
                  </a:lnTo>
                  <a:lnTo>
                    <a:pt x="845" y="1688"/>
                  </a:lnTo>
                  <a:lnTo>
                    <a:pt x="856" y="1682"/>
                  </a:lnTo>
                  <a:lnTo>
                    <a:pt x="860" y="1678"/>
                  </a:lnTo>
                  <a:lnTo>
                    <a:pt x="863" y="1675"/>
                  </a:lnTo>
                  <a:lnTo>
                    <a:pt x="867" y="1670"/>
                  </a:lnTo>
                  <a:lnTo>
                    <a:pt x="868" y="1665"/>
                  </a:lnTo>
                  <a:lnTo>
                    <a:pt x="869" y="1660"/>
                  </a:lnTo>
                  <a:lnTo>
                    <a:pt x="868" y="1656"/>
                  </a:lnTo>
                  <a:lnTo>
                    <a:pt x="868" y="1651"/>
                  </a:lnTo>
                  <a:lnTo>
                    <a:pt x="865" y="1648"/>
                  </a:lnTo>
                  <a:lnTo>
                    <a:pt x="863" y="1645"/>
                  </a:lnTo>
                  <a:lnTo>
                    <a:pt x="860" y="1644"/>
                  </a:lnTo>
                  <a:lnTo>
                    <a:pt x="856" y="1642"/>
                  </a:lnTo>
                  <a:lnTo>
                    <a:pt x="852" y="1644"/>
                  </a:lnTo>
                  <a:lnTo>
                    <a:pt x="845" y="1645"/>
                  </a:lnTo>
                  <a:lnTo>
                    <a:pt x="839" y="1644"/>
                  </a:lnTo>
                  <a:lnTo>
                    <a:pt x="835" y="1641"/>
                  </a:lnTo>
                  <a:lnTo>
                    <a:pt x="831" y="1635"/>
                  </a:lnTo>
                  <a:lnTo>
                    <a:pt x="829" y="1632"/>
                  </a:lnTo>
                  <a:lnTo>
                    <a:pt x="829" y="1628"/>
                  </a:lnTo>
                  <a:lnTo>
                    <a:pt x="830" y="1625"/>
                  </a:lnTo>
                  <a:lnTo>
                    <a:pt x="831" y="1622"/>
                  </a:lnTo>
                  <a:lnTo>
                    <a:pt x="833" y="1621"/>
                  </a:lnTo>
                  <a:lnTo>
                    <a:pt x="836" y="1620"/>
                  </a:lnTo>
                  <a:lnTo>
                    <a:pt x="838" y="1619"/>
                  </a:lnTo>
                  <a:lnTo>
                    <a:pt x="842" y="1618"/>
                  </a:lnTo>
                  <a:lnTo>
                    <a:pt x="857" y="1618"/>
                  </a:lnTo>
                  <a:lnTo>
                    <a:pt x="877" y="1620"/>
                  </a:lnTo>
                  <a:lnTo>
                    <a:pt x="886" y="1621"/>
                  </a:lnTo>
                  <a:lnTo>
                    <a:pt x="892" y="1623"/>
                  </a:lnTo>
                  <a:lnTo>
                    <a:pt x="894" y="1625"/>
                  </a:lnTo>
                  <a:lnTo>
                    <a:pt x="895" y="1626"/>
                  </a:lnTo>
                  <a:lnTo>
                    <a:pt x="895" y="1627"/>
                  </a:lnTo>
                  <a:lnTo>
                    <a:pt x="894" y="1629"/>
                  </a:lnTo>
                  <a:lnTo>
                    <a:pt x="889" y="1634"/>
                  </a:lnTo>
                  <a:lnTo>
                    <a:pt x="888" y="1638"/>
                  </a:lnTo>
                  <a:lnTo>
                    <a:pt x="887" y="1644"/>
                  </a:lnTo>
                  <a:lnTo>
                    <a:pt x="887" y="1650"/>
                  </a:lnTo>
                  <a:lnTo>
                    <a:pt x="887" y="1652"/>
                  </a:lnTo>
                  <a:lnTo>
                    <a:pt x="888" y="1654"/>
                  </a:lnTo>
                  <a:lnTo>
                    <a:pt x="889" y="1656"/>
                  </a:lnTo>
                  <a:lnTo>
                    <a:pt x="892" y="1657"/>
                  </a:lnTo>
                  <a:lnTo>
                    <a:pt x="898" y="1658"/>
                  </a:lnTo>
                  <a:lnTo>
                    <a:pt x="903" y="1661"/>
                  </a:lnTo>
                  <a:lnTo>
                    <a:pt x="905" y="1664"/>
                  </a:lnTo>
                  <a:lnTo>
                    <a:pt x="906" y="1666"/>
                  </a:lnTo>
                  <a:lnTo>
                    <a:pt x="906" y="1670"/>
                  </a:lnTo>
                  <a:lnTo>
                    <a:pt x="905" y="1673"/>
                  </a:lnTo>
                  <a:lnTo>
                    <a:pt x="902" y="1682"/>
                  </a:lnTo>
                  <a:lnTo>
                    <a:pt x="900" y="1688"/>
                  </a:lnTo>
                  <a:lnTo>
                    <a:pt x="893" y="1696"/>
                  </a:lnTo>
                  <a:lnTo>
                    <a:pt x="881" y="1705"/>
                  </a:lnTo>
                  <a:lnTo>
                    <a:pt x="877" y="1711"/>
                  </a:lnTo>
                  <a:lnTo>
                    <a:pt x="876" y="1714"/>
                  </a:lnTo>
                  <a:lnTo>
                    <a:pt x="877" y="1715"/>
                  </a:lnTo>
                  <a:lnTo>
                    <a:pt x="880" y="1716"/>
                  </a:lnTo>
                  <a:lnTo>
                    <a:pt x="882" y="1716"/>
                  </a:lnTo>
                  <a:lnTo>
                    <a:pt x="887" y="1715"/>
                  </a:lnTo>
                  <a:lnTo>
                    <a:pt x="893" y="1714"/>
                  </a:lnTo>
                  <a:lnTo>
                    <a:pt x="899" y="1711"/>
                  </a:lnTo>
                  <a:lnTo>
                    <a:pt x="906" y="1708"/>
                  </a:lnTo>
                  <a:lnTo>
                    <a:pt x="912" y="1704"/>
                  </a:lnTo>
                  <a:lnTo>
                    <a:pt x="919" y="1700"/>
                  </a:lnTo>
                  <a:lnTo>
                    <a:pt x="926" y="1697"/>
                  </a:lnTo>
                  <a:lnTo>
                    <a:pt x="932" y="1694"/>
                  </a:lnTo>
                  <a:lnTo>
                    <a:pt x="939" y="1692"/>
                  </a:lnTo>
                  <a:lnTo>
                    <a:pt x="949" y="1692"/>
                  </a:lnTo>
                  <a:lnTo>
                    <a:pt x="955" y="1690"/>
                  </a:lnTo>
                  <a:lnTo>
                    <a:pt x="957" y="1689"/>
                  </a:lnTo>
                  <a:lnTo>
                    <a:pt x="959" y="1688"/>
                  </a:lnTo>
                  <a:lnTo>
                    <a:pt x="961" y="1685"/>
                  </a:lnTo>
                  <a:lnTo>
                    <a:pt x="961" y="1683"/>
                  </a:lnTo>
                  <a:lnTo>
                    <a:pt x="962" y="1677"/>
                  </a:lnTo>
                  <a:lnTo>
                    <a:pt x="959" y="1672"/>
                  </a:lnTo>
                  <a:lnTo>
                    <a:pt x="958" y="1670"/>
                  </a:lnTo>
                  <a:lnTo>
                    <a:pt x="956" y="1669"/>
                  </a:lnTo>
                  <a:lnTo>
                    <a:pt x="952" y="1667"/>
                  </a:lnTo>
                  <a:lnTo>
                    <a:pt x="949" y="1667"/>
                  </a:lnTo>
                  <a:lnTo>
                    <a:pt x="940" y="1669"/>
                  </a:lnTo>
                  <a:lnTo>
                    <a:pt x="934" y="1666"/>
                  </a:lnTo>
                  <a:lnTo>
                    <a:pt x="932" y="1665"/>
                  </a:lnTo>
                  <a:lnTo>
                    <a:pt x="930" y="1663"/>
                  </a:lnTo>
                  <a:lnTo>
                    <a:pt x="927" y="1660"/>
                  </a:lnTo>
                  <a:lnTo>
                    <a:pt x="926" y="1656"/>
                  </a:lnTo>
                  <a:lnTo>
                    <a:pt x="926" y="1652"/>
                  </a:lnTo>
                  <a:lnTo>
                    <a:pt x="926" y="1648"/>
                  </a:lnTo>
                  <a:lnTo>
                    <a:pt x="927" y="1645"/>
                  </a:lnTo>
                  <a:lnTo>
                    <a:pt x="928" y="1641"/>
                  </a:lnTo>
                  <a:lnTo>
                    <a:pt x="933" y="1635"/>
                  </a:lnTo>
                  <a:lnTo>
                    <a:pt x="940" y="1631"/>
                  </a:lnTo>
                  <a:lnTo>
                    <a:pt x="946" y="1625"/>
                  </a:lnTo>
                  <a:lnTo>
                    <a:pt x="950" y="1621"/>
                  </a:lnTo>
                  <a:lnTo>
                    <a:pt x="950" y="1619"/>
                  </a:lnTo>
                  <a:lnTo>
                    <a:pt x="950" y="1616"/>
                  </a:lnTo>
                  <a:lnTo>
                    <a:pt x="947" y="1615"/>
                  </a:lnTo>
                  <a:lnTo>
                    <a:pt x="944" y="1613"/>
                  </a:lnTo>
                  <a:lnTo>
                    <a:pt x="936" y="1607"/>
                  </a:lnTo>
                  <a:lnTo>
                    <a:pt x="928" y="1600"/>
                  </a:lnTo>
                  <a:lnTo>
                    <a:pt x="923" y="1593"/>
                  </a:lnTo>
                  <a:lnTo>
                    <a:pt x="919" y="1584"/>
                  </a:lnTo>
                  <a:lnTo>
                    <a:pt x="917" y="1582"/>
                  </a:lnTo>
                  <a:lnTo>
                    <a:pt x="917" y="1578"/>
                  </a:lnTo>
                  <a:lnTo>
                    <a:pt x="918" y="1576"/>
                  </a:lnTo>
                  <a:lnTo>
                    <a:pt x="919" y="1574"/>
                  </a:lnTo>
                  <a:lnTo>
                    <a:pt x="921" y="1572"/>
                  </a:lnTo>
                  <a:lnTo>
                    <a:pt x="925" y="1571"/>
                  </a:lnTo>
                  <a:lnTo>
                    <a:pt x="928" y="1571"/>
                  </a:lnTo>
                  <a:lnTo>
                    <a:pt x="934" y="1571"/>
                  </a:lnTo>
                  <a:lnTo>
                    <a:pt x="939" y="1572"/>
                  </a:lnTo>
                  <a:lnTo>
                    <a:pt x="943" y="1575"/>
                  </a:lnTo>
                  <a:lnTo>
                    <a:pt x="947" y="1578"/>
                  </a:lnTo>
                  <a:lnTo>
                    <a:pt x="951" y="1582"/>
                  </a:lnTo>
                  <a:lnTo>
                    <a:pt x="957" y="1590"/>
                  </a:lnTo>
                  <a:lnTo>
                    <a:pt x="963" y="1600"/>
                  </a:lnTo>
                  <a:lnTo>
                    <a:pt x="965" y="1603"/>
                  </a:lnTo>
                  <a:lnTo>
                    <a:pt x="968" y="1607"/>
                  </a:lnTo>
                  <a:lnTo>
                    <a:pt x="970" y="1609"/>
                  </a:lnTo>
                  <a:lnTo>
                    <a:pt x="974" y="1610"/>
                  </a:lnTo>
                  <a:lnTo>
                    <a:pt x="977" y="1612"/>
                  </a:lnTo>
                  <a:lnTo>
                    <a:pt x="980" y="1612"/>
                  </a:lnTo>
                  <a:lnTo>
                    <a:pt x="983" y="1612"/>
                  </a:lnTo>
                  <a:lnTo>
                    <a:pt x="987" y="1609"/>
                  </a:lnTo>
                  <a:lnTo>
                    <a:pt x="995" y="1607"/>
                  </a:lnTo>
                  <a:lnTo>
                    <a:pt x="1007" y="1606"/>
                  </a:lnTo>
                  <a:lnTo>
                    <a:pt x="1018" y="1606"/>
                  </a:lnTo>
                  <a:lnTo>
                    <a:pt x="1026" y="1606"/>
                  </a:lnTo>
                  <a:lnTo>
                    <a:pt x="1029" y="1606"/>
                  </a:lnTo>
                  <a:lnTo>
                    <a:pt x="1032" y="1607"/>
                  </a:lnTo>
                  <a:lnTo>
                    <a:pt x="1034" y="1608"/>
                  </a:lnTo>
                  <a:lnTo>
                    <a:pt x="1035" y="1610"/>
                  </a:lnTo>
                  <a:lnTo>
                    <a:pt x="1039" y="1616"/>
                  </a:lnTo>
                  <a:lnTo>
                    <a:pt x="1040" y="1626"/>
                  </a:lnTo>
                  <a:lnTo>
                    <a:pt x="1041" y="1629"/>
                  </a:lnTo>
                  <a:lnTo>
                    <a:pt x="1044" y="1634"/>
                  </a:lnTo>
                  <a:lnTo>
                    <a:pt x="1047" y="1639"/>
                  </a:lnTo>
                  <a:lnTo>
                    <a:pt x="1053" y="1644"/>
                  </a:lnTo>
                  <a:lnTo>
                    <a:pt x="1059" y="1647"/>
                  </a:lnTo>
                  <a:lnTo>
                    <a:pt x="1066" y="1650"/>
                  </a:lnTo>
                  <a:lnTo>
                    <a:pt x="1075" y="1651"/>
                  </a:lnTo>
                  <a:lnTo>
                    <a:pt x="1083" y="1651"/>
                  </a:lnTo>
                  <a:lnTo>
                    <a:pt x="1090" y="1648"/>
                  </a:lnTo>
                  <a:lnTo>
                    <a:pt x="1097" y="1645"/>
                  </a:lnTo>
                  <a:lnTo>
                    <a:pt x="1102" y="1640"/>
                  </a:lnTo>
                  <a:lnTo>
                    <a:pt x="1106" y="1634"/>
                  </a:lnTo>
                  <a:lnTo>
                    <a:pt x="1109" y="1628"/>
                  </a:lnTo>
                  <a:lnTo>
                    <a:pt x="1110" y="1621"/>
                  </a:lnTo>
                  <a:lnTo>
                    <a:pt x="1110" y="1613"/>
                  </a:lnTo>
                  <a:lnTo>
                    <a:pt x="1110" y="1606"/>
                  </a:lnTo>
                  <a:lnTo>
                    <a:pt x="1108" y="1588"/>
                  </a:lnTo>
                  <a:lnTo>
                    <a:pt x="1106" y="1570"/>
                  </a:lnTo>
                  <a:lnTo>
                    <a:pt x="1103" y="1553"/>
                  </a:lnTo>
                  <a:lnTo>
                    <a:pt x="1102" y="1540"/>
                  </a:lnTo>
                  <a:lnTo>
                    <a:pt x="1101" y="1533"/>
                  </a:lnTo>
                  <a:lnTo>
                    <a:pt x="1100" y="1525"/>
                  </a:lnTo>
                  <a:lnTo>
                    <a:pt x="1101" y="1521"/>
                  </a:lnTo>
                  <a:lnTo>
                    <a:pt x="1103" y="1518"/>
                  </a:lnTo>
                  <a:lnTo>
                    <a:pt x="1106" y="1515"/>
                  </a:lnTo>
                  <a:lnTo>
                    <a:pt x="1110" y="1514"/>
                  </a:lnTo>
                  <a:lnTo>
                    <a:pt x="1114" y="1514"/>
                  </a:lnTo>
                  <a:lnTo>
                    <a:pt x="1115" y="1514"/>
                  </a:lnTo>
                  <a:lnTo>
                    <a:pt x="1117" y="1515"/>
                  </a:lnTo>
                  <a:lnTo>
                    <a:pt x="1119" y="1516"/>
                  </a:lnTo>
                  <a:lnTo>
                    <a:pt x="1121" y="1521"/>
                  </a:lnTo>
                  <a:lnTo>
                    <a:pt x="1122" y="1526"/>
                  </a:lnTo>
                  <a:lnTo>
                    <a:pt x="1123" y="1536"/>
                  </a:lnTo>
                  <a:lnTo>
                    <a:pt x="1125" y="1540"/>
                  </a:lnTo>
                  <a:lnTo>
                    <a:pt x="1128" y="1541"/>
                  </a:lnTo>
                  <a:lnTo>
                    <a:pt x="1132" y="1541"/>
                  </a:lnTo>
                  <a:lnTo>
                    <a:pt x="1135" y="1541"/>
                  </a:lnTo>
                  <a:lnTo>
                    <a:pt x="1139" y="1540"/>
                  </a:lnTo>
                  <a:lnTo>
                    <a:pt x="1147" y="1537"/>
                  </a:lnTo>
                  <a:lnTo>
                    <a:pt x="1152" y="1532"/>
                  </a:lnTo>
                  <a:lnTo>
                    <a:pt x="1154" y="1530"/>
                  </a:lnTo>
                  <a:lnTo>
                    <a:pt x="1157" y="1528"/>
                  </a:lnTo>
                  <a:lnTo>
                    <a:pt x="1159" y="1528"/>
                  </a:lnTo>
                  <a:lnTo>
                    <a:pt x="1160" y="1528"/>
                  </a:lnTo>
                  <a:lnTo>
                    <a:pt x="1163" y="1531"/>
                  </a:lnTo>
                  <a:lnTo>
                    <a:pt x="1164" y="1536"/>
                  </a:lnTo>
                  <a:lnTo>
                    <a:pt x="1163" y="1540"/>
                  </a:lnTo>
                  <a:lnTo>
                    <a:pt x="1161" y="1543"/>
                  </a:lnTo>
                  <a:lnTo>
                    <a:pt x="1158" y="1545"/>
                  </a:lnTo>
                  <a:lnTo>
                    <a:pt x="1152" y="1547"/>
                  </a:lnTo>
                  <a:lnTo>
                    <a:pt x="1145" y="1551"/>
                  </a:lnTo>
                  <a:lnTo>
                    <a:pt x="1140" y="1555"/>
                  </a:lnTo>
                  <a:lnTo>
                    <a:pt x="1135" y="1559"/>
                  </a:lnTo>
                  <a:lnTo>
                    <a:pt x="1132" y="1566"/>
                  </a:lnTo>
                  <a:lnTo>
                    <a:pt x="1131" y="1574"/>
                  </a:lnTo>
                  <a:lnTo>
                    <a:pt x="1132" y="1582"/>
                  </a:lnTo>
                  <a:lnTo>
                    <a:pt x="1133" y="1585"/>
                  </a:lnTo>
                  <a:lnTo>
                    <a:pt x="1134" y="1589"/>
                  </a:lnTo>
                  <a:lnTo>
                    <a:pt x="1138" y="1591"/>
                  </a:lnTo>
                  <a:lnTo>
                    <a:pt x="1141" y="1594"/>
                  </a:lnTo>
                  <a:lnTo>
                    <a:pt x="1156" y="1601"/>
                  </a:lnTo>
                  <a:lnTo>
                    <a:pt x="1170" y="1610"/>
                  </a:lnTo>
                  <a:lnTo>
                    <a:pt x="1177" y="1615"/>
                  </a:lnTo>
                  <a:lnTo>
                    <a:pt x="1184" y="1619"/>
                  </a:lnTo>
                  <a:lnTo>
                    <a:pt x="1191" y="1621"/>
                  </a:lnTo>
                  <a:lnTo>
                    <a:pt x="1198" y="1622"/>
                  </a:lnTo>
                  <a:lnTo>
                    <a:pt x="1202" y="1621"/>
                  </a:lnTo>
                  <a:lnTo>
                    <a:pt x="1205" y="1620"/>
                  </a:lnTo>
                  <a:lnTo>
                    <a:pt x="1209" y="1618"/>
                  </a:lnTo>
                  <a:lnTo>
                    <a:pt x="1214" y="1615"/>
                  </a:lnTo>
                  <a:lnTo>
                    <a:pt x="1219" y="1610"/>
                  </a:lnTo>
                  <a:lnTo>
                    <a:pt x="1222" y="1606"/>
                  </a:lnTo>
                  <a:lnTo>
                    <a:pt x="1227" y="1600"/>
                  </a:lnTo>
                  <a:lnTo>
                    <a:pt x="1232" y="1593"/>
                  </a:lnTo>
                  <a:lnTo>
                    <a:pt x="1238" y="1581"/>
                  </a:lnTo>
                  <a:lnTo>
                    <a:pt x="1249" y="1563"/>
                  </a:lnTo>
                  <a:lnTo>
                    <a:pt x="1255" y="1555"/>
                  </a:lnTo>
                  <a:lnTo>
                    <a:pt x="1262" y="1547"/>
                  </a:lnTo>
                  <a:lnTo>
                    <a:pt x="1268" y="1541"/>
                  </a:lnTo>
                  <a:lnTo>
                    <a:pt x="1273" y="1539"/>
                  </a:lnTo>
                  <a:lnTo>
                    <a:pt x="1283" y="1536"/>
                  </a:lnTo>
                  <a:lnTo>
                    <a:pt x="1295" y="1534"/>
                  </a:lnTo>
                  <a:lnTo>
                    <a:pt x="1301" y="1536"/>
                  </a:lnTo>
                  <a:lnTo>
                    <a:pt x="1305" y="1538"/>
                  </a:lnTo>
                  <a:lnTo>
                    <a:pt x="1308" y="1540"/>
                  </a:lnTo>
                  <a:lnTo>
                    <a:pt x="1309" y="1543"/>
                  </a:lnTo>
                  <a:lnTo>
                    <a:pt x="1311" y="1545"/>
                  </a:lnTo>
                  <a:lnTo>
                    <a:pt x="1312" y="1549"/>
                  </a:lnTo>
                  <a:lnTo>
                    <a:pt x="1316" y="1563"/>
                  </a:lnTo>
                  <a:lnTo>
                    <a:pt x="1320" y="1572"/>
                  </a:lnTo>
                  <a:lnTo>
                    <a:pt x="1322" y="1575"/>
                  </a:lnTo>
                  <a:lnTo>
                    <a:pt x="1325" y="1577"/>
                  </a:lnTo>
                  <a:lnTo>
                    <a:pt x="1329" y="1577"/>
                  </a:lnTo>
                  <a:lnTo>
                    <a:pt x="1334" y="1576"/>
                  </a:lnTo>
                  <a:lnTo>
                    <a:pt x="1342" y="1572"/>
                  </a:lnTo>
                  <a:lnTo>
                    <a:pt x="1349" y="1568"/>
                  </a:lnTo>
                  <a:lnTo>
                    <a:pt x="1354" y="1563"/>
                  </a:lnTo>
                  <a:lnTo>
                    <a:pt x="1359" y="1556"/>
                  </a:lnTo>
                  <a:lnTo>
                    <a:pt x="1364" y="1547"/>
                  </a:lnTo>
                  <a:lnTo>
                    <a:pt x="1371" y="1539"/>
                  </a:lnTo>
                  <a:lnTo>
                    <a:pt x="1374" y="1536"/>
                  </a:lnTo>
                  <a:lnTo>
                    <a:pt x="1377" y="1532"/>
                  </a:lnTo>
                  <a:lnTo>
                    <a:pt x="1377" y="1528"/>
                  </a:lnTo>
                  <a:lnTo>
                    <a:pt x="1375" y="1527"/>
                  </a:lnTo>
                  <a:lnTo>
                    <a:pt x="1372" y="1520"/>
                  </a:lnTo>
                  <a:lnTo>
                    <a:pt x="1367" y="1505"/>
                  </a:lnTo>
                  <a:lnTo>
                    <a:pt x="1364" y="1488"/>
                  </a:lnTo>
                  <a:lnTo>
                    <a:pt x="1362" y="1476"/>
                  </a:lnTo>
                  <a:lnTo>
                    <a:pt x="1364" y="1465"/>
                  </a:lnTo>
                  <a:lnTo>
                    <a:pt x="1366" y="1452"/>
                  </a:lnTo>
                  <a:lnTo>
                    <a:pt x="1371" y="1439"/>
                  </a:lnTo>
                  <a:lnTo>
                    <a:pt x="1377" y="1430"/>
                  </a:lnTo>
                  <a:lnTo>
                    <a:pt x="1378" y="1426"/>
                  </a:lnTo>
                  <a:lnTo>
                    <a:pt x="1379" y="1423"/>
                  </a:lnTo>
                  <a:lnTo>
                    <a:pt x="1380" y="1419"/>
                  </a:lnTo>
                  <a:lnTo>
                    <a:pt x="1380" y="1415"/>
                  </a:lnTo>
                  <a:lnTo>
                    <a:pt x="1379" y="1405"/>
                  </a:lnTo>
                  <a:lnTo>
                    <a:pt x="1378" y="1388"/>
                  </a:lnTo>
                  <a:lnTo>
                    <a:pt x="1375" y="1370"/>
                  </a:lnTo>
                  <a:lnTo>
                    <a:pt x="1371" y="1356"/>
                  </a:lnTo>
                  <a:lnTo>
                    <a:pt x="1367" y="1343"/>
                  </a:lnTo>
                  <a:lnTo>
                    <a:pt x="1366" y="1333"/>
                  </a:lnTo>
                  <a:lnTo>
                    <a:pt x="1367" y="1325"/>
                  </a:lnTo>
                  <a:lnTo>
                    <a:pt x="1369" y="1317"/>
                  </a:lnTo>
                  <a:lnTo>
                    <a:pt x="1372" y="1313"/>
                  </a:lnTo>
                  <a:lnTo>
                    <a:pt x="1373" y="1310"/>
                  </a:lnTo>
                  <a:lnTo>
                    <a:pt x="1375" y="1307"/>
                  </a:lnTo>
                  <a:lnTo>
                    <a:pt x="1378" y="1307"/>
                  </a:lnTo>
                  <a:lnTo>
                    <a:pt x="1380" y="1307"/>
                  </a:lnTo>
                  <a:lnTo>
                    <a:pt x="1384" y="1310"/>
                  </a:lnTo>
                  <a:lnTo>
                    <a:pt x="1386" y="1314"/>
                  </a:lnTo>
                  <a:lnTo>
                    <a:pt x="1388" y="1319"/>
                  </a:lnTo>
                  <a:lnTo>
                    <a:pt x="1393" y="1332"/>
                  </a:lnTo>
                  <a:lnTo>
                    <a:pt x="1397" y="1347"/>
                  </a:lnTo>
                  <a:lnTo>
                    <a:pt x="1398" y="1356"/>
                  </a:lnTo>
                  <a:lnTo>
                    <a:pt x="1398" y="1371"/>
                  </a:lnTo>
                  <a:lnTo>
                    <a:pt x="1399" y="1392"/>
                  </a:lnTo>
                  <a:lnTo>
                    <a:pt x="1402" y="1413"/>
                  </a:lnTo>
                  <a:lnTo>
                    <a:pt x="1406" y="1438"/>
                  </a:lnTo>
                  <a:lnTo>
                    <a:pt x="1411" y="1458"/>
                  </a:lnTo>
                  <a:lnTo>
                    <a:pt x="1417" y="1474"/>
                  </a:lnTo>
                  <a:lnTo>
                    <a:pt x="1421" y="1480"/>
                  </a:lnTo>
                  <a:lnTo>
                    <a:pt x="1425" y="1483"/>
                  </a:lnTo>
                  <a:lnTo>
                    <a:pt x="1430" y="1486"/>
                  </a:lnTo>
                  <a:lnTo>
                    <a:pt x="1434" y="1488"/>
                  </a:lnTo>
                  <a:lnTo>
                    <a:pt x="1436" y="1492"/>
                  </a:lnTo>
                  <a:lnTo>
                    <a:pt x="1442" y="1505"/>
                  </a:lnTo>
                  <a:lnTo>
                    <a:pt x="1446" y="1515"/>
                  </a:lnTo>
                  <a:lnTo>
                    <a:pt x="1447" y="1516"/>
                  </a:lnTo>
                  <a:lnTo>
                    <a:pt x="1449" y="1518"/>
                  </a:lnTo>
                  <a:lnTo>
                    <a:pt x="1450" y="1518"/>
                  </a:lnTo>
                  <a:lnTo>
                    <a:pt x="1453" y="1518"/>
                  </a:lnTo>
                  <a:lnTo>
                    <a:pt x="1457" y="1515"/>
                  </a:lnTo>
                  <a:lnTo>
                    <a:pt x="1465" y="1508"/>
                  </a:lnTo>
                  <a:lnTo>
                    <a:pt x="1478" y="1496"/>
                  </a:lnTo>
                  <a:lnTo>
                    <a:pt x="1491" y="1481"/>
                  </a:lnTo>
                  <a:lnTo>
                    <a:pt x="1498" y="1473"/>
                  </a:lnTo>
                  <a:lnTo>
                    <a:pt x="1503" y="1463"/>
                  </a:lnTo>
                  <a:lnTo>
                    <a:pt x="1507" y="1453"/>
                  </a:lnTo>
                  <a:lnTo>
                    <a:pt x="1511" y="1444"/>
                  </a:lnTo>
                  <a:lnTo>
                    <a:pt x="1512" y="1437"/>
                  </a:lnTo>
                  <a:lnTo>
                    <a:pt x="1512" y="1430"/>
                  </a:lnTo>
                  <a:lnTo>
                    <a:pt x="1511" y="1424"/>
                  </a:lnTo>
                  <a:lnTo>
                    <a:pt x="1509" y="1418"/>
                  </a:lnTo>
                  <a:lnTo>
                    <a:pt x="1503" y="1405"/>
                  </a:lnTo>
                  <a:lnTo>
                    <a:pt x="1497" y="1393"/>
                  </a:lnTo>
                  <a:lnTo>
                    <a:pt x="1493" y="1382"/>
                  </a:lnTo>
                  <a:lnTo>
                    <a:pt x="1488" y="1371"/>
                  </a:lnTo>
                  <a:lnTo>
                    <a:pt x="1486" y="1367"/>
                  </a:lnTo>
                  <a:lnTo>
                    <a:pt x="1484" y="1362"/>
                  </a:lnTo>
                  <a:lnTo>
                    <a:pt x="1479" y="1358"/>
                  </a:lnTo>
                  <a:lnTo>
                    <a:pt x="1475" y="1355"/>
                  </a:lnTo>
                  <a:lnTo>
                    <a:pt x="1471" y="1352"/>
                  </a:lnTo>
                  <a:lnTo>
                    <a:pt x="1468" y="1350"/>
                  </a:lnTo>
                  <a:lnTo>
                    <a:pt x="1466" y="1348"/>
                  </a:lnTo>
                  <a:lnTo>
                    <a:pt x="1465" y="1344"/>
                  </a:lnTo>
                  <a:lnTo>
                    <a:pt x="1465" y="1342"/>
                  </a:lnTo>
                  <a:lnTo>
                    <a:pt x="1466" y="1339"/>
                  </a:lnTo>
                  <a:lnTo>
                    <a:pt x="1468" y="1338"/>
                  </a:lnTo>
                  <a:lnTo>
                    <a:pt x="1471" y="1337"/>
                  </a:lnTo>
                  <a:lnTo>
                    <a:pt x="1474" y="1338"/>
                  </a:lnTo>
                  <a:lnTo>
                    <a:pt x="1479" y="1339"/>
                  </a:lnTo>
                  <a:lnTo>
                    <a:pt x="1484" y="1343"/>
                  </a:lnTo>
                  <a:lnTo>
                    <a:pt x="1488" y="1348"/>
                  </a:lnTo>
                  <a:lnTo>
                    <a:pt x="1493" y="1354"/>
                  </a:lnTo>
                  <a:lnTo>
                    <a:pt x="1498" y="1360"/>
                  </a:lnTo>
                  <a:lnTo>
                    <a:pt x="1503" y="1367"/>
                  </a:lnTo>
                  <a:lnTo>
                    <a:pt x="1507" y="1374"/>
                  </a:lnTo>
                  <a:lnTo>
                    <a:pt x="1513" y="1388"/>
                  </a:lnTo>
                  <a:lnTo>
                    <a:pt x="1517" y="1399"/>
                  </a:lnTo>
                  <a:lnTo>
                    <a:pt x="1519" y="1407"/>
                  </a:lnTo>
                  <a:lnTo>
                    <a:pt x="1523" y="1412"/>
                  </a:lnTo>
                  <a:lnTo>
                    <a:pt x="1528" y="1413"/>
                  </a:lnTo>
                  <a:lnTo>
                    <a:pt x="1532" y="1415"/>
                  </a:lnTo>
                  <a:lnTo>
                    <a:pt x="1536" y="1418"/>
                  </a:lnTo>
                  <a:lnTo>
                    <a:pt x="1539" y="1424"/>
                  </a:lnTo>
                  <a:lnTo>
                    <a:pt x="1543" y="1429"/>
                  </a:lnTo>
                  <a:lnTo>
                    <a:pt x="1547" y="1432"/>
                  </a:lnTo>
                  <a:lnTo>
                    <a:pt x="1551" y="1433"/>
                  </a:lnTo>
                  <a:lnTo>
                    <a:pt x="1560" y="1434"/>
                  </a:lnTo>
                  <a:lnTo>
                    <a:pt x="1564" y="1433"/>
                  </a:lnTo>
                  <a:lnTo>
                    <a:pt x="1570" y="1432"/>
                  </a:lnTo>
                  <a:lnTo>
                    <a:pt x="1578" y="1429"/>
                  </a:lnTo>
                  <a:lnTo>
                    <a:pt x="1583" y="1425"/>
                  </a:lnTo>
                  <a:lnTo>
                    <a:pt x="1589" y="1420"/>
                  </a:lnTo>
                  <a:lnTo>
                    <a:pt x="1595" y="1415"/>
                  </a:lnTo>
                  <a:lnTo>
                    <a:pt x="1599" y="1411"/>
                  </a:lnTo>
                  <a:lnTo>
                    <a:pt x="1601" y="1405"/>
                  </a:lnTo>
                  <a:lnTo>
                    <a:pt x="1601" y="1400"/>
                  </a:lnTo>
                  <a:lnTo>
                    <a:pt x="1600" y="1394"/>
                  </a:lnTo>
                  <a:lnTo>
                    <a:pt x="1598" y="1390"/>
                  </a:lnTo>
                  <a:lnTo>
                    <a:pt x="1597" y="1386"/>
                  </a:lnTo>
                  <a:lnTo>
                    <a:pt x="1594" y="1382"/>
                  </a:lnTo>
                  <a:lnTo>
                    <a:pt x="1594" y="1379"/>
                  </a:lnTo>
                  <a:lnTo>
                    <a:pt x="1594" y="1376"/>
                  </a:lnTo>
                  <a:lnTo>
                    <a:pt x="1597" y="1375"/>
                  </a:lnTo>
                  <a:lnTo>
                    <a:pt x="1599" y="1373"/>
                  </a:lnTo>
                  <a:lnTo>
                    <a:pt x="1601" y="1370"/>
                  </a:lnTo>
                  <a:lnTo>
                    <a:pt x="1604" y="1367"/>
                  </a:lnTo>
                  <a:lnTo>
                    <a:pt x="1605" y="1362"/>
                  </a:lnTo>
                  <a:lnTo>
                    <a:pt x="1606" y="1357"/>
                  </a:lnTo>
                  <a:lnTo>
                    <a:pt x="1605" y="1354"/>
                  </a:lnTo>
                  <a:lnTo>
                    <a:pt x="1604" y="1350"/>
                  </a:lnTo>
                  <a:lnTo>
                    <a:pt x="1600" y="1347"/>
                  </a:lnTo>
                  <a:lnTo>
                    <a:pt x="1595" y="1343"/>
                  </a:lnTo>
                  <a:lnTo>
                    <a:pt x="1591" y="1339"/>
                  </a:lnTo>
                  <a:lnTo>
                    <a:pt x="1587" y="1336"/>
                  </a:lnTo>
                  <a:lnTo>
                    <a:pt x="1583" y="1331"/>
                  </a:lnTo>
                  <a:lnTo>
                    <a:pt x="1582" y="1326"/>
                  </a:lnTo>
                  <a:lnTo>
                    <a:pt x="1581" y="1320"/>
                  </a:lnTo>
                  <a:lnTo>
                    <a:pt x="1581" y="1313"/>
                  </a:lnTo>
                  <a:lnTo>
                    <a:pt x="1583" y="1304"/>
                  </a:lnTo>
                  <a:lnTo>
                    <a:pt x="1588" y="1288"/>
                  </a:lnTo>
                  <a:lnTo>
                    <a:pt x="1591" y="1275"/>
                  </a:lnTo>
                  <a:lnTo>
                    <a:pt x="1591" y="1270"/>
                  </a:lnTo>
                  <a:lnTo>
                    <a:pt x="1591" y="1267"/>
                  </a:lnTo>
                  <a:lnTo>
                    <a:pt x="1588" y="1263"/>
                  </a:lnTo>
                  <a:lnTo>
                    <a:pt x="1586" y="1261"/>
                  </a:lnTo>
                  <a:lnTo>
                    <a:pt x="1583" y="1260"/>
                  </a:lnTo>
                  <a:lnTo>
                    <a:pt x="1582" y="1256"/>
                  </a:lnTo>
                  <a:lnTo>
                    <a:pt x="1581" y="1253"/>
                  </a:lnTo>
                  <a:lnTo>
                    <a:pt x="1580" y="1248"/>
                  </a:lnTo>
                  <a:lnTo>
                    <a:pt x="1579" y="1240"/>
                  </a:lnTo>
                  <a:lnTo>
                    <a:pt x="1576" y="1232"/>
                  </a:lnTo>
                  <a:lnTo>
                    <a:pt x="1574" y="1229"/>
                  </a:lnTo>
                  <a:lnTo>
                    <a:pt x="1570" y="1226"/>
                  </a:lnTo>
                  <a:lnTo>
                    <a:pt x="1564" y="1223"/>
                  </a:lnTo>
                  <a:lnTo>
                    <a:pt x="1557" y="1219"/>
                  </a:lnTo>
                  <a:lnTo>
                    <a:pt x="1543" y="1213"/>
                  </a:lnTo>
                  <a:lnTo>
                    <a:pt x="1531" y="1209"/>
                  </a:lnTo>
                  <a:lnTo>
                    <a:pt x="1520" y="1205"/>
                  </a:lnTo>
                  <a:lnTo>
                    <a:pt x="1510" y="1202"/>
                  </a:lnTo>
                  <a:lnTo>
                    <a:pt x="1506" y="1199"/>
                  </a:lnTo>
                  <a:lnTo>
                    <a:pt x="1503" y="1196"/>
                  </a:lnTo>
                  <a:lnTo>
                    <a:pt x="1500" y="1192"/>
                  </a:lnTo>
                  <a:lnTo>
                    <a:pt x="1500" y="1187"/>
                  </a:lnTo>
                  <a:lnTo>
                    <a:pt x="1501" y="1185"/>
                  </a:lnTo>
                  <a:lnTo>
                    <a:pt x="1504" y="1182"/>
                  </a:lnTo>
                  <a:lnTo>
                    <a:pt x="1506" y="1180"/>
                  </a:lnTo>
                  <a:lnTo>
                    <a:pt x="1510" y="1179"/>
                  </a:lnTo>
                  <a:lnTo>
                    <a:pt x="1517" y="1178"/>
                  </a:lnTo>
                  <a:lnTo>
                    <a:pt x="1526" y="1177"/>
                  </a:lnTo>
                  <a:lnTo>
                    <a:pt x="1545" y="1177"/>
                  </a:lnTo>
                  <a:lnTo>
                    <a:pt x="1560" y="1175"/>
                  </a:lnTo>
                  <a:lnTo>
                    <a:pt x="1569" y="1174"/>
                  </a:lnTo>
                  <a:lnTo>
                    <a:pt x="1579" y="1174"/>
                  </a:lnTo>
                  <a:lnTo>
                    <a:pt x="1582" y="1173"/>
                  </a:lnTo>
                  <a:lnTo>
                    <a:pt x="1585" y="1172"/>
                  </a:lnTo>
                  <a:lnTo>
                    <a:pt x="1587" y="1171"/>
                  </a:lnTo>
                  <a:lnTo>
                    <a:pt x="1588" y="1167"/>
                  </a:lnTo>
                  <a:lnTo>
                    <a:pt x="1587" y="1162"/>
                  </a:lnTo>
                  <a:lnTo>
                    <a:pt x="1586" y="1159"/>
                  </a:lnTo>
                  <a:lnTo>
                    <a:pt x="1581" y="1156"/>
                  </a:lnTo>
                  <a:lnTo>
                    <a:pt x="1574" y="1154"/>
                  </a:lnTo>
                  <a:lnTo>
                    <a:pt x="1569" y="1153"/>
                  </a:lnTo>
                  <a:lnTo>
                    <a:pt x="1566" y="1149"/>
                  </a:lnTo>
                  <a:lnTo>
                    <a:pt x="1562" y="1146"/>
                  </a:lnTo>
                  <a:lnTo>
                    <a:pt x="1558" y="1141"/>
                  </a:lnTo>
                  <a:lnTo>
                    <a:pt x="1555" y="1135"/>
                  </a:lnTo>
                  <a:lnTo>
                    <a:pt x="1553" y="1130"/>
                  </a:lnTo>
                  <a:lnTo>
                    <a:pt x="1551" y="1124"/>
                  </a:lnTo>
                  <a:lnTo>
                    <a:pt x="1551" y="1119"/>
                  </a:lnTo>
                  <a:lnTo>
                    <a:pt x="1554" y="1108"/>
                  </a:lnTo>
                  <a:lnTo>
                    <a:pt x="1556" y="1095"/>
                  </a:lnTo>
                  <a:lnTo>
                    <a:pt x="1557" y="1087"/>
                  </a:lnTo>
                  <a:lnTo>
                    <a:pt x="1557" y="1080"/>
                  </a:lnTo>
                  <a:lnTo>
                    <a:pt x="1556" y="1074"/>
                  </a:lnTo>
                  <a:lnTo>
                    <a:pt x="1555" y="1068"/>
                  </a:lnTo>
                  <a:lnTo>
                    <a:pt x="1551" y="1060"/>
                  </a:lnTo>
                  <a:lnTo>
                    <a:pt x="1551" y="1054"/>
                  </a:lnTo>
                  <a:lnTo>
                    <a:pt x="1551" y="1053"/>
                  </a:lnTo>
                  <a:lnTo>
                    <a:pt x="1553" y="1052"/>
                  </a:lnTo>
                  <a:lnTo>
                    <a:pt x="1555" y="1051"/>
                  </a:lnTo>
                  <a:lnTo>
                    <a:pt x="1557" y="1051"/>
                  </a:lnTo>
                  <a:lnTo>
                    <a:pt x="1561" y="1052"/>
                  </a:lnTo>
                  <a:lnTo>
                    <a:pt x="1563" y="1055"/>
                  </a:lnTo>
                  <a:lnTo>
                    <a:pt x="1564" y="1060"/>
                  </a:lnTo>
                  <a:lnTo>
                    <a:pt x="1567" y="1065"/>
                  </a:lnTo>
                  <a:lnTo>
                    <a:pt x="1570" y="1077"/>
                  </a:lnTo>
                  <a:lnTo>
                    <a:pt x="1575" y="1089"/>
                  </a:lnTo>
                  <a:lnTo>
                    <a:pt x="1580" y="1096"/>
                  </a:lnTo>
                  <a:lnTo>
                    <a:pt x="1583" y="1100"/>
                  </a:lnTo>
                  <a:lnTo>
                    <a:pt x="1586" y="1102"/>
                  </a:lnTo>
                  <a:lnTo>
                    <a:pt x="1588" y="1100"/>
                  </a:lnTo>
                  <a:lnTo>
                    <a:pt x="1589" y="1099"/>
                  </a:lnTo>
                  <a:lnTo>
                    <a:pt x="1592" y="1097"/>
                  </a:lnTo>
                  <a:lnTo>
                    <a:pt x="1594" y="1093"/>
                  </a:lnTo>
                  <a:lnTo>
                    <a:pt x="1597" y="1092"/>
                  </a:lnTo>
                  <a:lnTo>
                    <a:pt x="1599" y="1092"/>
                  </a:lnTo>
                  <a:lnTo>
                    <a:pt x="1600" y="1095"/>
                  </a:lnTo>
                  <a:lnTo>
                    <a:pt x="1601" y="1097"/>
                  </a:lnTo>
                  <a:lnTo>
                    <a:pt x="1602" y="1102"/>
                  </a:lnTo>
                  <a:lnTo>
                    <a:pt x="1602" y="1108"/>
                  </a:lnTo>
                  <a:lnTo>
                    <a:pt x="1601" y="1115"/>
                  </a:lnTo>
                  <a:lnTo>
                    <a:pt x="1600" y="1129"/>
                  </a:lnTo>
                  <a:lnTo>
                    <a:pt x="1601" y="1140"/>
                  </a:lnTo>
                  <a:lnTo>
                    <a:pt x="1602" y="1144"/>
                  </a:lnTo>
                  <a:lnTo>
                    <a:pt x="1605" y="1148"/>
                  </a:lnTo>
                  <a:lnTo>
                    <a:pt x="1607" y="1152"/>
                  </a:lnTo>
                  <a:lnTo>
                    <a:pt x="1610" y="1155"/>
                  </a:lnTo>
                  <a:lnTo>
                    <a:pt x="1618" y="1161"/>
                  </a:lnTo>
                  <a:lnTo>
                    <a:pt x="1629" y="1166"/>
                  </a:lnTo>
                  <a:lnTo>
                    <a:pt x="1639" y="1169"/>
                  </a:lnTo>
                  <a:lnTo>
                    <a:pt x="1648" y="1173"/>
                  </a:lnTo>
                  <a:lnTo>
                    <a:pt x="1652" y="1175"/>
                  </a:lnTo>
                  <a:lnTo>
                    <a:pt x="1656" y="1177"/>
                  </a:lnTo>
                  <a:lnTo>
                    <a:pt x="1658" y="1179"/>
                  </a:lnTo>
                  <a:lnTo>
                    <a:pt x="1660" y="1181"/>
                  </a:lnTo>
                  <a:lnTo>
                    <a:pt x="1662" y="1184"/>
                  </a:lnTo>
                  <a:lnTo>
                    <a:pt x="1662" y="1188"/>
                  </a:lnTo>
                  <a:lnTo>
                    <a:pt x="1664" y="1200"/>
                  </a:lnTo>
                  <a:lnTo>
                    <a:pt x="1665" y="1210"/>
                  </a:lnTo>
                  <a:lnTo>
                    <a:pt x="1667" y="1215"/>
                  </a:lnTo>
                  <a:lnTo>
                    <a:pt x="1668" y="1219"/>
                  </a:lnTo>
                  <a:lnTo>
                    <a:pt x="1670" y="1224"/>
                  </a:lnTo>
                  <a:lnTo>
                    <a:pt x="1674" y="1228"/>
                  </a:lnTo>
                  <a:lnTo>
                    <a:pt x="1683" y="1236"/>
                  </a:lnTo>
                  <a:lnTo>
                    <a:pt x="1695" y="1247"/>
                  </a:lnTo>
                  <a:lnTo>
                    <a:pt x="1706" y="1257"/>
                  </a:lnTo>
                  <a:lnTo>
                    <a:pt x="1713" y="1268"/>
                  </a:lnTo>
                  <a:lnTo>
                    <a:pt x="1717" y="1273"/>
                  </a:lnTo>
                  <a:lnTo>
                    <a:pt x="1719" y="1279"/>
                  </a:lnTo>
                  <a:lnTo>
                    <a:pt x="1723" y="1284"/>
                  </a:lnTo>
                  <a:lnTo>
                    <a:pt x="1726" y="1286"/>
                  </a:lnTo>
                  <a:lnTo>
                    <a:pt x="1730" y="1286"/>
                  </a:lnTo>
                  <a:lnTo>
                    <a:pt x="1733" y="1284"/>
                  </a:lnTo>
                  <a:lnTo>
                    <a:pt x="1738" y="1280"/>
                  </a:lnTo>
                  <a:lnTo>
                    <a:pt x="1742" y="1276"/>
                  </a:lnTo>
                  <a:lnTo>
                    <a:pt x="1747" y="1273"/>
                  </a:lnTo>
                  <a:lnTo>
                    <a:pt x="1755" y="1270"/>
                  </a:lnTo>
                  <a:lnTo>
                    <a:pt x="1763" y="1270"/>
                  </a:lnTo>
                  <a:lnTo>
                    <a:pt x="1771" y="1273"/>
                  </a:lnTo>
                  <a:lnTo>
                    <a:pt x="1778" y="1278"/>
                  </a:lnTo>
                  <a:lnTo>
                    <a:pt x="1783" y="1279"/>
                  </a:lnTo>
                  <a:lnTo>
                    <a:pt x="1786" y="1278"/>
                  </a:lnTo>
                  <a:lnTo>
                    <a:pt x="1791" y="1274"/>
                  </a:lnTo>
                  <a:lnTo>
                    <a:pt x="1802" y="1269"/>
                  </a:lnTo>
                  <a:lnTo>
                    <a:pt x="1816" y="1267"/>
                  </a:lnTo>
                  <a:lnTo>
                    <a:pt x="1831" y="1266"/>
                  </a:lnTo>
                  <a:lnTo>
                    <a:pt x="1841" y="1265"/>
                  </a:lnTo>
                  <a:lnTo>
                    <a:pt x="1850" y="1263"/>
                  </a:lnTo>
                  <a:lnTo>
                    <a:pt x="1852" y="1263"/>
                  </a:lnTo>
                  <a:close/>
                  <a:moveTo>
                    <a:pt x="386" y="1985"/>
                  </a:moveTo>
                  <a:lnTo>
                    <a:pt x="390" y="1985"/>
                  </a:lnTo>
                  <a:lnTo>
                    <a:pt x="392" y="1986"/>
                  </a:lnTo>
                  <a:lnTo>
                    <a:pt x="395" y="1988"/>
                  </a:lnTo>
                  <a:lnTo>
                    <a:pt x="396" y="1991"/>
                  </a:lnTo>
                  <a:lnTo>
                    <a:pt x="397" y="1997"/>
                  </a:lnTo>
                  <a:lnTo>
                    <a:pt x="396" y="2004"/>
                  </a:lnTo>
                  <a:lnTo>
                    <a:pt x="392" y="2011"/>
                  </a:lnTo>
                  <a:lnTo>
                    <a:pt x="389" y="2015"/>
                  </a:lnTo>
                  <a:lnTo>
                    <a:pt x="384" y="2017"/>
                  </a:lnTo>
                  <a:lnTo>
                    <a:pt x="380" y="2018"/>
                  </a:lnTo>
                  <a:lnTo>
                    <a:pt x="376" y="2017"/>
                  </a:lnTo>
                  <a:lnTo>
                    <a:pt x="372" y="2015"/>
                  </a:lnTo>
                  <a:lnTo>
                    <a:pt x="371" y="2010"/>
                  </a:lnTo>
                  <a:lnTo>
                    <a:pt x="370" y="2005"/>
                  </a:lnTo>
                  <a:lnTo>
                    <a:pt x="370" y="2001"/>
                  </a:lnTo>
                  <a:lnTo>
                    <a:pt x="370" y="1998"/>
                  </a:lnTo>
                  <a:lnTo>
                    <a:pt x="371" y="1994"/>
                  </a:lnTo>
                  <a:lnTo>
                    <a:pt x="373" y="1991"/>
                  </a:lnTo>
                  <a:lnTo>
                    <a:pt x="376" y="1988"/>
                  </a:lnTo>
                  <a:lnTo>
                    <a:pt x="378" y="1987"/>
                  </a:lnTo>
                  <a:lnTo>
                    <a:pt x="383" y="1986"/>
                  </a:lnTo>
                  <a:lnTo>
                    <a:pt x="386" y="1985"/>
                  </a:lnTo>
                  <a:close/>
                  <a:moveTo>
                    <a:pt x="317" y="2101"/>
                  </a:moveTo>
                  <a:lnTo>
                    <a:pt x="317" y="2099"/>
                  </a:lnTo>
                  <a:lnTo>
                    <a:pt x="319" y="2098"/>
                  </a:lnTo>
                  <a:lnTo>
                    <a:pt x="320" y="2097"/>
                  </a:lnTo>
                  <a:lnTo>
                    <a:pt x="321" y="2097"/>
                  </a:lnTo>
                  <a:lnTo>
                    <a:pt x="323" y="2097"/>
                  </a:lnTo>
                  <a:lnTo>
                    <a:pt x="326" y="2100"/>
                  </a:lnTo>
                  <a:lnTo>
                    <a:pt x="328" y="2104"/>
                  </a:lnTo>
                  <a:lnTo>
                    <a:pt x="331" y="2106"/>
                  </a:lnTo>
                  <a:lnTo>
                    <a:pt x="333" y="2106"/>
                  </a:lnTo>
                  <a:lnTo>
                    <a:pt x="334" y="2102"/>
                  </a:lnTo>
                  <a:lnTo>
                    <a:pt x="335" y="2100"/>
                  </a:lnTo>
                  <a:lnTo>
                    <a:pt x="338" y="2098"/>
                  </a:lnTo>
                  <a:lnTo>
                    <a:pt x="339" y="2097"/>
                  </a:lnTo>
                  <a:lnTo>
                    <a:pt x="340" y="2097"/>
                  </a:lnTo>
                  <a:lnTo>
                    <a:pt x="341" y="2098"/>
                  </a:lnTo>
                  <a:lnTo>
                    <a:pt x="341" y="2100"/>
                  </a:lnTo>
                  <a:lnTo>
                    <a:pt x="341" y="2106"/>
                  </a:lnTo>
                  <a:lnTo>
                    <a:pt x="341" y="2112"/>
                  </a:lnTo>
                  <a:lnTo>
                    <a:pt x="340" y="2116"/>
                  </a:lnTo>
                  <a:lnTo>
                    <a:pt x="339" y="2118"/>
                  </a:lnTo>
                  <a:lnTo>
                    <a:pt x="338" y="2119"/>
                  </a:lnTo>
                  <a:lnTo>
                    <a:pt x="335" y="2120"/>
                  </a:lnTo>
                  <a:lnTo>
                    <a:pt x="332" y="2120"/>
                  </a:lnTo>
                  <a:lnTo>
                    <a:pt x="329" y="2119"/>
                  </a:lnTo>
                  <a:lnTo>
                    <a:pt x="326" y="2118"/>
                  </a:lnTo>
                  <a:lnTo>
                    <a:pt x="323" y="2114"/>
                  </a:lnTo>
                  <a:lnTo>
                    <a:pt x="320" y="2108"/>
                  </a:lnTo>
                  <a:lnTo>
                    <a:pt x="317" y="2101"/>
                  </a:lnTo>
                  <a:close/>
                  <a:moveTo>
                    <a:pt x="1834" y="1500"/>
                  </a:moveTo>
                  <a:lnTo>
                    <a:pt x="1832" y="1502"/>
                  </a:lnTo>
                  <a:lnTo>
                    <a:pt x="1828" y="1502"/>
                  </a:lnTo>
                  <a:lnTo>
                    <a:pt x="1826" y="1502"/>
                  </a:lnTo>
                  <a:lnTo>
                    <a:pt x="1824" y="1500"/>
                  </a:lnTo>
                  <a:lnTo>
                    <a:pt x="1824" y="1497"/>
                  </a:lnTo>
                  <a:lnTo>
                    <a:pt x="1824" y="1495"/>
                  </a:lnTo>
                  <a:lnTo>
                    <a:pt x="1826" y="1493"/>
                  </a:lnTo>
                  <a:lnTo>
                    <a:pt x="1828" y="1492"/>
                  </a:lnTo>
                  <a:lnTo>
                    <a:pt x="1837" y="1490"/>
                  </a:lnTo>
                  <a:lnTo>
                    <a:pt x="1843" y="1488"/>
                  </a:lnTo>
                  <a:lnTo>
                    <a:pt x="1846" y="1488"/>
                  </a:lnTo>
                  <a:lnTo>
                    <a:pt x="1850" y="1488"/>
                  </a:lnTo>
                  <a:lnTo>
                    <a:pt x="1852" y="1489"/>
                  </a:lnTo>
                  <a:lnTo>
                    <a:pt x="1853" y="1492"/>
                  </a:lnTo>
                  <a:lnTo>
                    <a:pt x="1853" y="1495"/>
                  </a:lnTo>
                  <a:lnTo>
                    <a:pt x="1851" y="1496"/>
                  </a:lnTo>
                  <a:lnTo>
                    <a:pt x="1849" y="1496"/>
                  </a:lnTo>
                  <a:lnTo>
                    <a:pt x="1846" y="1496"/>
                  </a:lnTo>
                  <a:lnTo>
                    <a:pt x="1840" y="1497"/>
                  </a:lnTo>
                  <a:lnTo>
                    <a:pt x="1834" y="1500"/>
                  </a:lnTo>
                  <a:close/>
                  <a:moveTo>
                    <a:pt x="1882" y="1475"/>
                  </a:moveTo>
                  <a:lnTo>
                    <a:pt x="1878" y="1477"/>
                  </a:lnTo>
                  <a:lnTo>
                    <a:pt x="1871" y="1480"/>
                  </a:lnTo>
                  <a:lnTo>
                    <a:pt x="1869" y="1480"/>
                  </a:lnTo>
                  <a:lnTo>
                    <a:pt x="1868" y="1480"/>
                  </a:lnTo>
                  <a:lnTo>
                    <a:pt x="1866" y="1478"/>
                  </a:lnTo>
                  <a:lnTo>
                    <a:pt x="1866" y="1477"/>
                  </a:lnTo>
                  <a:lnTo>
                    <a:pt x="1868" y="1474"/>
                  </a:lnTo>
                  <a:lnTo>
                    <a:pt x="1871" y="1470"/>
                  </a:lnTo>
                  <a:lnTo>
                    <a:pt x="1878" y="1468"/>
                  </a:lnTo>
                  <a:lnTo>
                    <a:pt x="1887" y="1464"/>
                  </a:lnTo>
                  <a:lnTo>
                    <a:pt x="1894" y="1463"/>
                  </a:lnTo>
                  <a:lnTo>
                    <a:pt x="1898" y="1463"/>
                  </a:lnTo>
                  <a:lnTo>
                    <a:pt x="1900" y="1465"/>
                  </a:lnTo>
                  <a:lnTo>
                    <a:pt x="1900" y="1469"/>
                  </a:lnTo>
                  <a:lnTo>
                    <a:pt x="1897" y="1471"/>
                  </a:lnTo>
                  <a:lnTo>
                    <a:pt x="1894" y="1473"/>
                  </a:lnTo>
                  <a:lnTo>
                    <a:pt x="1887" y="1474"/>
                  </a:lnTo>
                  <a:lnTo>
                    <a:pt x="1882" y="1475"/>
                  </a:lnTo>
                  <a:close/>
                  <a:moveTo>
                    <a:pt x="2931" y="788"/>
                  </a:moveTo>
                  <a:lnTo>
                    <a:pt x="2939" y="788"/>
                  </a:lnTo>
                  <a:lnTo>
                    <a:pt x="2946" y="788"/>
                  </a:lnTo>
                  <a:lnTo>
                    <a:pt x="2948" y="788"/>
                  </a:lnTo>
                  <a:lnTo>
                    <a:pt x="2952" y="786"/>
                  </a:lnTo>
                  <a:lnTo>
                    <a:pt x="2954" y="784"/>
                  </a:lnTo>
                  <a:lnTo>
                    <a:pt x="2956" y="782"/>
                  </a:lnTo>
                  <a:lnTo>
                    <a:pt x="2959" y="778"/>
                  </a:lnTo>
                  <a:lnTo>
                    <a:pt x="2961" y="777"/>
                  </a:lnTo>
                  <a:lnTo>
                    <a:pt x="2965" y="776"/>
                  </a:lnTo>
                  <a:lnTo>
                    <a:pt x="2968" y="776"/>
                  </a:lnTo>
                  <a:lnTo>
                    <a:pt x="2975" y="777"/>
                  </a:lnTo>
                  <a:lnTo>
                    <a:pt x="2981" y="778"/>
                  </a:lnTo>
                  <a:lnTo>
                    <a:pt x="2985" y="781"/>
                  </a:lnTo>
                  <a:lnTo>
                    <a:pt x="2986" y="783"/>
                  </a:lnTo>
                  <a:lnTo>
                    <a:pt x="2989" y="786"/>
                  </a:lnTo>
                  <a:lnTo>
                    <a:pt x="2990" y="788"/>
                  </a:lnTo>
                  <a:lnTo>
                    <a:pt x="2992" y="795"/>
                  </a:lnTo>
                  <a:lnTo>
                    <a:pt x="2993" y="802"/>
                  </a:lnTo>
                  <a:lnTo>
                    <a:pt x="2993" y="805"/>
                  </a:lnTo>
                  <a:lnTo>
                    <a:pt x="2992" y="807"/>
                  </a:lnTo>
                  <a:lnTo>
                    <a:pt x="2991" y="809"/>
                  </a:lnTo>
                  <a:lnTo>
                    <a:pt x="2989" y="810"/>
                  </a:lnTo>
                  <a:lnTo>
                    <a:pt x="2984" y="813"/>
                  </a:lnTo>
                  <a:lnTo>
                    <a:pt x="2979" y="814"/>
                  </a:lnTo>
                  <a:lnTo>
                    <a:pt x="2974" y="814"/>
                  </a:lnTo>
                  <a:lnTo>
                    <a:pt x="2970" y="812"/>
                  </a:lnTo>
                  <a:lnTo>
                    <a:pt x="2965" y="808"/>
                  </a:lnTo>
                  <a:lnTo>
                    <a:pt x="2961" y="805"/>
                  </a:lnTo>
                  <a:lnTo>
                    <a:pt x="2956" y="801"/>
                  </a:lnTo>
                  <a:lnTo>
                    <a:pt x="2954" y="800"/>
                  </a:lnTo>
                  <a:lnTo>
                    <a:pt x="2951" y="800"/>
                  </a:lnTo>
                  <a:lnTo>
                    <a:pt x="2948" y="801"/>
                  </a:lnTo>
                  <a:lnTo>
                    <a:pt x="2946" y="806"/>
                  </a:lnTo>
                  <a:lnTo>
                    <a:pt x="2945" y="812"/>
                  </a:lnTo>
                  <a:lnTo>
                    <a:pt x="2943" y="814"/>
                  </a:lnTo>
                  <a:lnTo>
                    <a:pt x="2942" y="815"/>
                  </a:lnTo>
                  <a:lnTo>
                    <a:pt x="2941" y="816"/>
                  </a:lnTo>
                  <a:lnTo>
                    <a:pt x="2939" y="816"/>
                  </a:lnTo>
                  <a:lnTo>
                    <a:pt x="2933" y="816"/>
                  </a:lnTo>
                  <a:lnTo>
                    <a:pt x="2927" y="815"/>
                  </a:lnTo>
                  <a:lnTo>
                    <a:pt x="2922" y="814"/>
                  </a:lnTo>
                  <a:lnTo>
                    <a:pt x="2917" y="813"/>
                  </a:lnTo>
                  <a:lnTo>
                    <a:pt x="2915" y="809"/>
                  </a:lnTo>
                  <a:lnTo>
                    <a:pt x="2914" y="807"/>
                  </a:lnTo>
                  <a:lnTo>
                    <a:pt x="2912" y="802"/>
                  </a:lnTo>
                  <a:lnTo>
                    <a:pt x="2914" y="799"/>
                  </a:lnTo>
                  <a:lnTo>
                    <a:pt x="2915" y="795"/>
                  </a:lnTo>
                  <a:lnTo>
                    <a:pt x="2917" y="793"/>
                  </a:lnTo>
                  <a:lnTo>
                    <a:pt x="2921" y="790"/>
                  </a:lnTo>
                  <a:lnTo>
                    <a:pt x="2924" y="788"/>
                  </a:lnTo>
                  <a:lnTo>
                    <a:pt x="2928" y="788"/>
                  </a:lnTo>
                  <a:lnTo>
                    <a:pt x="2931" y="7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天津"/>
            <p:cNvSpPr/>
            <p:nvPr/>
          </p:nvSpPr>
          <p:spPr bwMode="auto">
            <a:xfrm>
              <a:off x="6191512" y="2808724"/>
              <a:ext cx="176440" cy="294067"/>
            </a:xfrm>
            <a:custGeom>
              <a:avLst/>
              <a:gdLst>
                <a:gd name="T0" fmla="*/ 139 w 430"/>
                <a:gd name="T1" fmla="*/ 49 h 726"/>
                <a:gd name="T2" fmla="*/ 152 w 430"/>
                <a:gd name="T3" fmla="*/ 42 h 726"/>
                <a:gd name="T4" fmla="*/ 171 w 430"/>
                <a:gd name="T5" fmla="*/ 25 h 726"/>
                <a:gd name="T6" fmla="*/ 178 w 430"/>
                <a:gd name="T7" fmla="*/ 4 h 726"/>
                <a:gd name="T8" fmla="*/ 237 w 430"/>
                <a:gd name="T9" fmla="*/ 3 h 726"/>
                <a:gd name="T10" fmla="*/ 253 w 430"/>
                <a:gd name="T11" fmla="*/ 22 h 726"/>
                <a:gd name="T12" fmla="*/ 294 w 430"/>
                <a:gd name="T13" fmla="*/ 62 h 726"/>
                <a:gd name="T14" fmla="*/ 294 w 430"/>
                <a:gd name="T15" fmla="*/ 89 h 726"/>
                <a:gd name="T16" fmla="*/ 271 w 430"/>
                <a:gd name="T17" fmla="*/ 98 h 726"/>
                <a:gd name="T18" fmla="*/ 231 w 430"/>
                <a:gd name="T19" fmla="*/ 110 h 726"/>
                <a:gd name="T20" fmla="*/ 227 w 430"/>
                <a:gd name="T21" fmla="*/ 152 h 726"/>
                <a:gd name="T22" fmla="*/ 266 w 430"/>
                <a:gd name="T23" fmla="*/ 212 h 726"/>
                <a:gd name="T24" fmla="*/ 286 w 430"/>
                <a:gd name="T25" fmla="*/ 245 h 726"/>
                <a:gd name="T26" fmla="*/ 297 w 430"/>
                <a:gd name="T27" fmla="*/ 281 h 726"/>
                <a:gd name="T28" fmla="*/ 313 w 430"/>
                <a:gd name="T29" fmla="*/ 284 h 726"/>
                <a:gd name="T30" fmla="*/ 357 w 430"/>
                <a:gd name="T31" fmla="*/ 268 h 726"/>
                <a:gd name="T32" fmla="*/ 378 w 430"/>
                <a:gd name="T33" fmla="*/ 276 h 726"/>
                <a:gd name="T34" fmla="*/ 367 w 430"/>
                <a:gd name="T35" fmla="*/ 321 h 726"/>
                <a:gd name="T36" fmla="*/ 378 w 430"/>
                <a:gd name="T37" fmla="*/ 333 h 726"/>
                <a:gd name="T38" fmla="*/ 417 w 430"/>
                <a:gd name="T39" fmla="*/ 356 h 726"/>
                <a:gd name="T40" fmla="*/ 429 w 430"/>
                <a:gd name="T41" fmla="*/ 403 h 726"/>
                <a:gd name="T42" fmla="*/ 396 w 430"/>
                <a:gd name="T43" fmla="*/ 431 h 726"/>
                <a:gd name="T44" fmla="*/ 348 w 430"/>
                <a:gd name="T45" fmla="*/ 460 h 726"/>
                <a:gd name="T46" fmla="*/ 335 w 430"/>
                <a:gd name="T47" fmla="*/ 503 h 726"/>
                <a:gd name="T48" fmla="*/ 324 w 430"/>
                <a:gd name="T49" fmla="*/ 557 h 726"/>
                <a:gd name="T50" fmla="*/ 287 w 430"/>
                <a:gd name="T51" fmla="*/ 630 h 726"/>
                <a:gd name="T52" fmla="*/ 279 w 430"/>
                <a:gd name="T53" fmla="*/ 693 h 726"/>
                <a:gd name="T54" fmla="*/ 223 w 430"/>
                <a:gd name="T55" fmla="*/ 716 h 726"/>
                <a:gd name="T56" fmla="*/ 192 w 430"/>
                <a:gd name="T57" fmla="*/ 723 h 726"/>
                <a:gd name="T58" fmla="*/ 182 w 430"/>
                <a:gd name="T59" fmla="*/ 711 h 726"/>
                <a:gd name="T60" fmla="*/ 153 w 430"/>
                <a:gd name="T61" fmla="*/ 715 h 726"/>
                <a:gd name="T62" fmla="*/ 133 w 430"/>
                <a:gd name="T63" fmla="*/ 726 h 726"/>
                <a:gd name="T64" fmla="*/ 116 w 430"/>
                <a:gd name="T65" fmla="*/ 681 h 726"/>
                <a:gd name="T66" fmla="*/ 95 w 430"/>
                <a:gd name="T67" fmla="*/ 674 h 726"/>
                <a:gd name="T68" fmla="*/ 32 w 430"/>
                <a:gd name="T69" fmla="*/ 672 h 726"/>
                <a:gd name="T70" fmla="*/ 8 w 430"/>
                <a:gd name="T71" fmla="*/ 635 h 726"/>
                <a:gd name="T72" fmla="*/ 3 w 430"/>
                <a:gd name="T73" fmla="*/ 578 h 726"/>
                <a:gd name="T74" fmla="*/ 1 w 430"/>
                <a:gd name="T75" fmla="*/ 536 h 726"/>
                <a:gd name="T76" fmla="*/ 31 w 430"/>
                <a:gd name="T77" fmla="*/ 532 h 726"/>
                <a:gd name="T78" fmla="*/ 45 w 430"/>
                <a:gd name="T79" fmla="*/ 518 h 726"/>
                <a:gd name="T80" fmla="*/ 33 w 430"/>
                <a:gd name="T81" fmla="*/ 431 h 726"/>
                <a:gd name="T82" fmla="*/ 16 w 430"/>
                <a:gd name="T83" fmla="*/ 290 h 726"/>
                <a:gd name="T84" fmla="*/ 22 w 430"/>
                <a:gd name="T85" fmla="*/ 275 h 726"/>
                <a:gd name="T86" fmla="*/ 29 w 430"/>
                <a:gd name="T87" fmla="*/ 259 h 726"/>
                <a:gd name="T88" fmla="*/ 51 w 430"/>
                <a:gd name="T89" fmla="*/ 271 h 726"/>
                <a:gd name="T90" fmla="*/ 64 w 430"/>
                <a:gd name="T91" fmla="*/ 280 h 726"/>
                <a:gd name="T92" fmla="*/ 108 w 430"/>
                <a:gd name="T93" fmla="*/ 270 h 726"/>
                <a:gd name="T94" fmla="*/ 126 w 430"/>
                <a:gd name="T95" fmla="*/ 252 h 726"/>
                <a:gd name="T96" fmla="*/ 128 w 430"/>
                <a:gd name="T97" fmla="*/ 200 h 726"/>
                <a:gd name="T98" fmla="*/ 129 w 430"/>
                <a:gd name="T99" fmla="*/ 174 h 726"/>
                <a:gd name="T100" fmla="*/ 141 w 430"/>
                <a:gd name="T101" fmla="*/ 165 h 726"/>
                <a:gd name="T102" fmla="*/ 114 w 430"/>
                <a:gd name="T103" fmla="*/ 146 h 726"/>
                <a:gd name="T104" fmla="*/ 110 w 430"/>
                <a:gd name="T105" fmla="*/ 131 h 726"/>
                <a:gd name="T106" fmla="*/ 122 w 430"/>
                <a:gd name="T107" fmla="*/ 8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0" h="726">
                  <a:moveTo>
                    <a:pt x="119" y="67"/>
                  </a:moveTo>
                  <a:lnTo>
                    <a:pt x="126" y="63"/>
                  </a:lnTo>
                  <a:lnTo>
                    <a:pt x="132" y="60"/>
                  </a:lnTo>
                  <a:lnTo>
                    <a:pt x="136" y="55"/>
                  </a:lnTo>
                  <a:lnTo>
                    <a:pt x="139" y="49"/>
                  </a:lnTo>
                  <a:lnTo>
                    <a:pt x="141" y="47"/>
                  </a:lnTo>
                  <a:lnTo>
                    <a:pt x="142" y="44"/>
                  </a:lnTo>
                  <a:lnTo>
                    <a:pt x="145" y="43"/>
                  </a:lnTo>
                  <a:lnTo>
                    <a:pt x="148" y="43"/>
                  </a:lnTo>
                  <a:lnTo>
                    <a:pt x="152" y="42"/>
                  </a:lnTo>
                  <a:lnTo>
                    <a:pt x="155" y="41"/>
                  </a:lnTo>
                  <a:lnTo>
                    <a:pt x="160" y="38"/>
                  </a:lnTo>
                  <a:lnTo>
                    <a:pt x="165" y="35"/>
                  </a:lnTo>
                  <a:lnTo>
                    <a:pt x="168" y="30"/>
                  </a:lnTo>
                  <a:lnTo>
                    <a:pt x="171" y="25"/>
                  </a:lnTo>
                  <a:lnTo>
                    <a:pt x="171" y="20"/>
                  </a:lnTo>
                  <a:lnTo>
                    <a:pt x="172" y="15"/>
                  </a:lnTo>
                  <a:lnTo>
                    <a:pt x="172" y="10"/>
                  </a:lnTo>
                  <a:lnTo>
                    <a:pt x="174" y="6"/>
                  </a:lnTo>
                  <a:lnTo>
                    <a:pt x="178" y="4"/>
                  </a:lnTo>
                  <a:lnTo>
                    <a:pt x="184" y="3"/>
                  </a:lnTo>
                  <a:lnTo>
                    <a:pt x="201" y="1"/>
                  </a:lnTo>
                  <a:lnTo>
                    <a:pt x="221" y="0"/>
                  </a:lnTo>
                  <a:lnTo>
                    <a:pt x="230" y="0"/>
                  </a:lnTo>
                  <a:lnTo>
                    <a:pt x="237" y="3"/>
                  </a:lnTo>
                  <a:lnTo>
                    <a:pt x="241" y="4"/>
                  </a:lnTo>
                  <a:lnTo>
                    <a:pt x="245" y="6"/>
                  </a:lnTo>
                  <a:lnTo>
                    <a:pt x="247" y="10"/>
                  </a:lnTo>
                  <a:lnTo>
                    <a:pt x="249" y="13"/>
                  </a:lnTo>
                  <a:lnTo>
                    <a:pt x="253" y="22"/>
                  </a:lnTo>
                  <a:lnTo>
                    <a:pt x="258" y="29"/>
                  </a:lnTo>
                  <a:lnTo>
                    <a:pt x="264" y="36"/>
                  </a:lnTo>
                  <a:lnTo>
                    <a:pt x="271" y="43"/>
                  </a:lnTo>
                  <a:lnTo>
                    <a:pt x="284" y="54"/>
                  </a:lnTo>
                  <a:lnTo>
                    <a:pt x="294" y="62"/>
                  </a:lnTo>
                  <a:lnTo>
                    <a:pt x="298" y="67"/>
                  </a:lnTo>
                  <a:lnTo>
                    <a:pt x="300" y="72"/>
                  </a:lnTo>
                  <a:lnTo>
                    <a:pt x="300" y="78"/>
                  </a:lnTo>
                  <a:lnTo>
                    <a:pt x="298" y="83"/>
                  </a:lnTo>
                  <a:lnTo>
                    <a:pt x="294" y="89"/>
                  </a:lnTo>
                  <a:lnTo>
                    <a:pt x="289" y="94"/>
                  </a:lnTo>
                  <a:lnTo>
                    <a:pt x="285" y="95"/>
                  </a:lnTo>
                  <a:lnTo>
                    <a:pt x="281" y="97"/>
                  </a:lnTo>
                  <a:lnTo>
                    <a:pt x="277" y="98"/>
                  </a:lnTo>
                  <a:lnTo>
                    <a:pt x="271" y="98"/>
                  </a:lnTo>
                  <a:lnTo>
                    <a:pt x="261" y="98"/>
                  </a:lnTo>
                  <a:lnTo>
                    <a:pt x="252" y="99"/>
                  </a:lnTo>
                  <a:lnTo>
                    <a:pt x="243" y="101"/>
                  </a:lnTo>
                  <a:lnTo>
                    <a:pt x="236" y="105"/>
                  </a:lnTo>
                  <a:lnTo>
                    <a:pt x="231" y="110"/>
                  </a:lnTo>
                  <a:lnTo>
                    <a:pt x="227" y="116"/>
                  </a:lnTo>
                  <a:lnTo>
                    <a:pt x="224" y="124"/>
                  </a:lnTo>
                  <a:lnTo>
                    <a:pt x="224" y="133"/>
                  </a:lnTo>
                  <a:lnTo>
                    <a:pt x="224" y="143"/>
                  </a:lnTo>
                  <a:lnTo>
                    <a:pt x="227" y="152"/>
                  </a:lnTo>
                  <a:lnTo>
                    <a:pt x="230" y="161"/>
                  </a:lnTo>
                  <a:lnTo>
                    <a:pt x="235" y="169"/>
                  </a:lnTo>
                  <a:lnTo>
                    <a:pt x="246" y="183"/>
                  </a:lnTo>
                  <a:lnTo>
                    <a:pt x="255" y="198"/>
                  </a:lnTo>
                  <a:lnTo>
                    <a:pt x="266" y="212"/>
                  </a:lnTo>
                  <a:lnTo>
                    <a:pt x="274" y="223"/>
                  </a:lnTo>
                  <a:lnTo>
                    <a:pt x="279" y="227"/>
                  </a:lnTo>
                  <a:lnTo>
                    <a:pt x="283" y="233"/>
                  </a:lnTo>
                  <a:lnTo>
                    <a:pt x="285" y="239"/>
                  </a:lnTo>
                  <a:lnTo>
                    <a:pt x="286" y="245"/>
                  </a:lnTo>
                  <a:lnTo>
                    <a:pt x="287" y="258"/>
                  </a:lnTo>
                  <a:lnTo>
                    <a:pt x="290" y="269"/>
                  </a:lnTo>
                  <a:lnTo>
                    <a:pt x="291" y="274"/>
                  </a:lnTo>
                  <a:lnTo>
                    <a:pt x="293" y="277"/>
                  </a:lnTo>
                  <a:lnTo>
                    <a:pt x="297" y="281"/>
                  </a:lnTo>
                  <a:lnTo>
                    <a:pt x="302" y="284"/>
                  </a:lnTo>
                  <a:lnTo>
                    <a:pt x="304" y="286"/>
                  </a:lnTo>
                  <a:lnTo>
                    <a:pt x="306" y="286"/>
                  </a:lnTo>
                  <a:lnTo>
                    <a:pt x="310" y="286"/>
                  </a:lnTo>
                  <a:lnTo>
                    <a:pt x="313" y="284"/>
                  </a:lnTo>
                  <a:lnTo>
                    <a:pt x="321" y="281"/>
                  </a:lnTo>
                  <a:lnTo>
                    <a:pt x="330" y="277"/>
                  </a:lnTo>
                  <a:lnTo>
                    <a:pt x="338" y="274"/>
                  </a:lnTo>
                  <a:lnTo>
                    <a:pt x="348" y="270"/>
                  </a:lnTo>
                  <a:lnTo>
                    <a:pt x="357" y="268"/>
                  </a:lnTo>
                  <a:lnTo>
                    <a:pt x="367" y="266"/>
                  </a:lnTo>
                  <a:lnTo>
                    <a:pt x="372" y="268"/>
                  </a:lnTo>
                  <a:lnTo>
                    <a:pt x="374" y="270"/>
                  </a:lnTo>
                  <a:lnTo>
                    <a:pt x="376" y="272"/>
                  </a:lnTo>
                  <a:lnTo>
                    <a:pt x="378" y="276"/>
                  </a:lnTo>
                  <a:lnTo>
                    <a:pt x="378" y="284"/>
                  </a:lnTo>
                  <a:lnTo>
                    <a:pt x="375" y="293"/>
                  </a:lnTo>
                  <a:lnTo>
                    <a:pt x="372" y="303"/>
                  </a:lnTo>
                  <a:lnTo>
                    <a:pt x="369" y="313"/>
                  </a:lnTo>
                  <a:lnTo>
                    <a:pt x="367" y="321"/>
                  </a:lnTo>
                  <a:lnTo>
                    <a:pt x="367" y="327"/>
                  </a:lnTo>
                  <a:lnTo>
                    <a:pt x="368" y="331"/>
                  </a:lnTo>
                  <a:lnTo>
                    <a:pt x="371" y="332"/>
                  </a:lnTo>
                  <a:lnTo>
                    <a:pt x="373" y="333"/>
                  </a:lnTo>
                  <a:lnTo>
                    <a:pt x="378" y="333"/>
                  </a:lnTo>
                  <a:lnTo>
                    <a:pt x="382" y="334"/>
                  </a:lnTo>
                  <a:lnTo>
                    <a:pt x="390" y="337"/>
                  </a:lnTo>
                  <a:lnTo>
                    <a:pt x="398" y="340"/>
                  </a:lnTo>
                  <a:lnTo>
                    <a:pt x="407" y="347"/>
                  </a:lnTo>
                  <a:lnTo>
                    <a:pt x="417" y="356"/>
                  </a:lnTo>
                  <a:lnTo>
                    <a:pt x="423" y="365"/>
                  </a:lnTo>
                  <a:lnTo>
                    <a:pt x="428" y="375"/>
                  </a:lnTo>
                  <a:lnTo>
                    <a:pt x="430" y="384"/>
                  </a:lnTo>
                  <a:lnTo>
                    <a:pt x="430" y="394"/>
                  </a:lnTo>
                  <a:lnTo>
                    <a:pt x="429" y="403"/>
                  </a:lnTo>
                  <a:lnTo>
                    <a:pt x="428" y="414"/>
                  </a:lnTo>
                  <a:lnTo>
                    <a:pt x="424" y="423"/>
                  </a:lnTo>
                  <a:lnTo>
                    <a:pt x="416" y="425"/>
                  </a:lnTo>
                  <a:lnTo>
                    <a:pt x="405" y="427"/>
                  </a:lnTo>
                  <a:lnTo>
                    <a:pt x="396" y="431"/>
                  </a:lnTo>
                  <a:lnTo>
                    <a:pt x="385" y="434"/>
                  </a:lnTo>
                  <a:lnTo>
                    <a:pt x="375" y="439"/>
                  </a:lnTo>
                  <a:lnTo>
                    <a:pt x="366" y="445"/>
                  </a:lnTo>
                  <a:lnTo>
                    <a:pt x="356" y="452"/>
                  </a:lnTo>
                  <a:lnTo>
                    <a:pt x="348" y="460"/>
                  </a:lnTo>
                  <a:lnTo>
                    <a:pt x="341" y="467"/>
                  </a:lnTo>
                  <a:lnTo>
                    <a:pt x="337" y="476"/>
                  </a:lnTo>
                  <a:lnTo>
                    <a:pt x="335" y="483"/>
                  </a:lnTo>
                  <a:lnTo>
                    <a:pt x="334" y="489"/>
                  </a:lnTo>
                  <a:lnTo>
                    <a:pt x="335" y="503"/>
                  </a:lnTo>
                  <a:lnTo>
                    <a:pt x="336" y="518"/>
                  </a:lnTo>
                  <a:lnTo>
                    <a:pt x="335" y="527"/>
                  </a:lnTo>
                  <a:lnTo>
                    <a:pt x="332" y="536"/>
                  </a:lnTo>
                  <a:lnTo>
                    <a:pt x="329" y="546"/>
                  </a:lnTo>
                  <a:lnTo>
                    <a:pt x="324" y="557"/>
                  </a:lnTo>
                  <a:lnTo>
                    <a:pt x="312" y="577"/>
                  </a:lnTo>
                  <a:lnTo>
                    <a:pt x="300" y="598"/>
                  </a:lnTo>
                  <a:lnTo>
                    <a:pt x="294" y="609"/>
                  </a:lnTo>
                  <a:lnTo>
                    <a:pt x="291" y="620"/>
                  </a:lnTo>
                  <a:lnTo>
                    <a:pt x="287" y="630"/>
                  </a:lnTo>
                  <a:lnTo>
                    <a:pt x="285" y="640"/>
                  </a:lnTo>
                  <a:lnTo>
                    <a:pt x="283" y="659"/>
                  </a:lnTo>
                  <a:lnTo>
                    <a:pt x="280" y="677"/>
                  </a:lnTo>
                  <a:lnTo>
                    <a:pt x="280" y="686"/>
                  </a:lnTo>
                  <a:lnTo>
                    <a:pt x="279" y="693"/>
                  </a:lnTo>
                  <a:lnTo>
                    <a:pt x="267" y="697"/>
                  </a:lnTo>
                  <a:lnTo>
                    <a:pt x="255" y="700"/>
                  </a:lnTo>
                  <a:lnTo>
                    <a:pt x="245" y="705"/>
                  </a:lnTo>
                  <a:lnTo>
                    <a:pt x="236" y="709"/>
                  </a:lnTo>
                  <a:lnTo>
                    <a:pt x="223" y="716"/>
                  </a:lnTo>
                  <a:lnTo>
                    <a:pt x="210" y="722"/>
                  </a:lnTo>
                  <a:lnTo>
                    <a:pt x="203" y="724"/>
                  </a:lnTo>
                  <a:lnTo>
                    <a:pt x="197" y="724"/>
                  </a:lnTo>
                  <a:lnTo>
                    <a:pt x="195" y="724"/>
                  </a:lnTo>
                  <a:lnTo>
                    <a:pt x="192" y="723"/>
                  </a:lnTo>
                  <a:lnTo>
                    <a:pt x="190" y="722"/>
                  </a:lnTo>
                  <a:lnTo>
                    <a:pt x="189" y="719"/>
                  </a:lnTo>
                  <a:lnTo>
                    <a:pt x="186" y="716"/>
                  </a:lnTo>
                  <a:lnTo>
                    <a:pt x="184" y="713"/>
                  </a:lnTo>
                  <a:lnTo>
                    <a:pt x="182" y="711"/>
                  </a:lnTo>
                  <a:lnTo>
                    <a:pt x="179" y="710"/>
                  </a:lnTo>
                  <a:lnTo>
                    <a:pt x="173" y="709"/>
                  </a:lnTo>
                  <a:lnTo>
                    <a:pt x="166" y="709"/>
                  </a:lnTo>
                  <a:lnTo>
                    <a:pt x="160" y="711"/>
                  </a:lnTo>
                  <a:lnTo>
                    <a:pt x="153" y="715"/>
                  </a:lnTo>
                  <a:lnTo>
                    <a:pt x="147" y="719"/>
                  </a:lnTo>
                  <a:lnTo>
                    <a:pt x="141" y="724"/>
                  </a:lnTo>
                  <a:lnTo>
                    <a:pt x="139" y="725"/>
                  </a:lnTo>
                  <a:lnTo>
                    <a:pt x="135" y="726"/>
                  </a:lnTo>
                  <a:lnTo>
                    <a:pt x="133" y="726"/>
                  </a:lnTo>
                  <a:lnTo>
                    <a:pt x="130" y="725"/>
                  </a:lnTo>
                  <a:lnTo>
                    <a:pt x="127" y="722"/>
                  </a:lnTo>
                  <a:lnTo>
                    <a:pt x="124" y="716"/>
                  </a:lnTo>
                  <a:lnTo>
                    <a:pt x="120" y="699"/>
                  </a:lnTo>
                  <a:lnTo>
                    <a:pt x="116" y="681"/>
                  </a:lnTo>
                  <a:lnTo>
                    <a:pt x="115" y="679"/>
                  </a:lnTo>
                  <a:lnTo>
                    <a:pt x="113" y="677"/>
                  </a:lnTo>
                  <a:lnTo>
                    <a:pt x="109" y="675"/>
                  </a:lnTo>
                  <a:lnTo>
                    <a:pt x="105" y="674"/>
                  </a:lnTo>
                  <a:lnTo>
                    <a:pt x="95" y="674"/>
                  </a:lnTo>
                  <a:lnTo>
                    <a:pt x="82" y="674"/>
                  </a:lnTo>
                  <a:lnTo>
                    <a:pt x="67" y="675"/>
                  </a:lnTo>
                  <a:lnTo>
                    <a:pt x="54" y="675"/>
                  </a:lnTo>
                  <a:lnTo>
                    <a:pt x="42" y="674"/>
                  </a:lnTo>
                  <a:lnTo>
                    <a:pt x="32" y="672"/>
                  </a:lnTo>
                  <a:lnTo>
                    <a:pt x="25" y="667"/>
                  </a:lnTo>
                  <a:lnTo>
                    <a:pt x="19" y="661"/>
                  </a:lnTo>
                  <a:lnTo>
                    <a:pt x="14" y="653"/>
                  </a:lnTo>
                  <a:lnTo>
                    <a:pt x="10" y="644"/>
                  </a:lnTo>
                  <a:lnTo>
                    <a:pt x="8" y="635"/>
                  </a:lnTo>
                  <a:lnTo>
                    <a:pt x="6" y="625"/>
                  </a:lnTo>
                  <a:lnTo>
                    <a:pt x="4" y="615"/>
                  </a:lnTo>
                  <a:lnTo>
                    <a:pt x="4" y="605"/>
                  </a:lnTo>
                  <a:lnTo>
                    <a:pt x="3" y="591"/>
                  </a:lnTo>
                  <a:lnTo>
                    <a:pt x="3" y="578"/>
                  </a:lnTo>
                  <a:lnTo>
                    <a:pt x="2" y="565"/>
                  </a:lnTo>
                  <a:lnTo>
                    <a:pt x="1" y="554"/>
                  </a:lnTo>
                  <a:lnTo>
                    <a:pt x="0" y="545"/>
                  </a:lnTo>
                  <a:lnTo>
                    <a:pt x="0" y="539"/>
                  </a:lnTo>
                  <a:lnTo>
                    <a:pt x="1" y="536"/>
                  </a:lnTo>
                  <a:lnTo>
                    <a:pt x="3" y="534"/>
                  </a:lnTo>
                  <a:lnTo>
                    <a:pt x="6" y="533"/>
                  </a:lnTo>
                  <a:lnTo>
                    <a:pt x="10" y="533"/>
                  </a:lnTo>
                  <a:lnTo>
                    <a:pt x="20" y="532"/>
                  </a:lnTo>
                  <a:lnTo>
                    <a:pt x="31" y="532"/>
                  </a:lnTo>
                  <a:lnTo>
                    <a:pt x="34" y="530"/>
                  </a:lnTo>
                  <a:lnTo>
                    <a:pt x="38" y="529"/>
                  </a:lnTo>
                  <a:lnTo>
                    <a:pt x="41" y="528"/>
                  </a:lnTo>
                  <a:lnTo>
                    <a:pt x="44" y="524"/>
                  </a:lnTo>
                  <a:lnTo>
                    <a:pt x="45" y="518"/>
                  </a:lnTo>
                  <a:lnTo>
                    <a:pt x="45" y="509"/>
                  </a:lnTo>
                  <a:lnTo>
                    <a:pt x="44" y="498"/>
                  </a:lnTo>
                  <a:lnTo>
                    <a:pt x="42" y="486"/>
                  </a:lnTo>
                  <a:lnTo>
                    <a:pt x="38" y="459"/>
                  </a:lnTo>
                  <a:lnTo>
                    <a:pt x="33" y="431"/>
                  </a:lnTo>
                  <a:lnTo>
                    <a:pt x="29" y="394"/>
                  </a:lnTo>
                  <a:lnTo>
                    <a:pt x="26" y="357"/>
                  </a:lnTo>
                  <a:lnTo>
                    <a:pt x="21" y="324"/>
                  </a:lnTo>
                  <a:lnTo>
                    <a:pt x="16" y="297"/>
                  </a:lnTo>
                  <a:lnTo>
                    <a:pt x="16" y="290"/>
                  </a:lnTo>
                  <a:lnTo>
                    <a:pt x="16" y="284"/>
                  </a:lnTo>
                  <a:lnTo>
                    <a:pt x="17" y="281"/>
                  </a:lnTo>
                  <a:lnTo>
                    <a:pt x="19" y="278"/>
                  </a:lnTo>
                  <a:lnTo>
                    <a:pt x="20" y="277"/>
                  </a:lnTo>
                  <a:lnTo>
                    <a:pt x="22" y="275"/>
                  </a:lnTo>
                  <a:lnTo>
                    <a:pt x="23" y="271"/>
                  </a:lnTo>
                  <a:lnTo>
                    <a:pt x="23" y="268"/>
                  </a:lnTo>
                  <a:lnTo>
                    <a:pt x="25" y="265"/>
                  </a:lnTo>
                  <a:lnTo>
                    <a:pt x="26" y="261"/>
                  </a:lnTo>
                  <a:lnTo>
                    <a:pt x="29" y="259"/>
                  </a:lnTo>
                  <a:lnTo>
                    <a:pt x="36" y="258"/>
                  </a:lnTo>
                  <a:lnTo>
                    <a:pt x="41" y="259"/>
                  </a:lnTo>
                  <a:lnTo>
                    <a:pt x="45" y="262"/>
                  </a:lnTo>
                  <a:lnTo>
                    <a:pt x="47" y="265"/>
                  </a:lnTo>
                  <a:lnTo>
                    <a:pt x="51" y="271"/>
                  </a:lnTo>
                  <a:lnTo>
                    <a:pt x="52" y="275"/>
                  </a:lnTo>
                  <a:lnTo>
                    <a:pt x="54" y="276"/>
                  </a:lnTo>
                  <a:lnTo>
                    <a:pt x="57" y="278"/>
                  </a:lnTo>
                  <a:lnTo>
                    <a:pt x="58" y="278"/>
                  </a:lnTo>
                  <a:lnTo>
                    <a:pt x="64" y="280"/>
                  </a:lnTo>
                  <a:lnTo>
                    <a:pt x="70" y="278"/>
                  </a:lnTo>
                  <a:lnTo>
                    <a:pt x="80" y="276"/>
                  </a:lnTo>
                  <a:lnTo>
                    <a:pt x="94" y="274"/>
                  </a:lnTo>
                  <a:lnTo>
                    <a:pt x="101" y="272"/>
                  </a:lnTo>
                  <a:lnTo>
                    <a:pt x="108" y="270"/>
                  </a:lnTo>
                  <a:lnTo>
                    <a:pt x="114" y="268"/>
                  </a:lnTo>
                  <a:lnTo>
                    <a:pt x="117" y="265"/>
                  </a:lnTo>
                  <a:lnTo>
                    <a:pt x="121" y="262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8" y="247"/>
                  </a:lnTo>
                  <a:lnTo>
                    <a:pt x="130" y="236"/>
                  </a:lnTo>
                  <a:lnTo>
                    <a:pt x="130" y="225"/>
                  </a:lnTo>
                  <a:lnTo>
                    <a:pt x="129" y="213"/>
                  </a:lnTo>
                  <a:lnTo>
                    <a:pt x="128" y="200"/>
                  </a:lnTo>
                  <a:lnTo>
                    <a:pt x="126" y="188"/>
                  </a:lnTo>
                  <a:lnTo>
                    <a:pt x="126" y="180"/>
                  </a:lnTo>
                  <a:lnTo>
                    <a:pt x="126" y="177"/>
                  </a:lnTo>
                  <a:lnTo>
                    <a:pt x="127" y="175"/>
                  </a:lnTo>
                  <a:lnTo>
                    <a:pt x="129" y="174"/>
                  </a:lnTo>
                  <a:lnTo>
                    <a:pt x="132" y="171"/>
                  </a:lnTo>
                  <a:lnTo>
                    <a:pt x="138" y="169"/>
                  </a:lnTo>
                  <a:lnTo>
                    <a:pt x="141" y="168"/>
                  </a:lnTo>
                  <a:lnTo>
                    <a:pt x="142" y="167"/>
                  </a:lnTo>
                  <a:lnTo>
                    <a:pt x="141" y="165"/>
                  </a:lnTo>
                  <a:lnTo>
                    <a:pt x="138" y="162"/>
                  </a:lnTo>
                  <a:lnTo>
                    <a:pt x="134" y="160"/>
                  </a:lnTo>
                  <a:lnTo>
                    <a:pt x="124" y="154"/>
                  </a:lnTo>
                  <a:lnTo>
                    <a:pt x="116" y="149"/>
                  </a:lnTo>
                  <a:lnTo>
                    <a:pt x="114" y="146"/>
                  </a:lnTo>
                  <a:lnTo>
                    <a:pt x="111" y="144"/>
                  </a:lnTo>
                  <a:lnTo>
                    <a:pt x="110" y="142"/>
                  </a:lnTo>
                  <a:lnTo>
                    <a:pt x="110" y="138"/>
                  </a:lnTo>
                  <a:lnTo>
                    <a:pt x="110" y="133"/>
                  </a:lnTo>
                  <a:lnTo>
                    <a:pt x="110" y="131"/>
                  </a:lnTo>
                  <a:lnTo>
                    <a:pt x="114" y="123"/>
                  </a:lnTo>
                  <a:lnTo>
                    <a:pt x="121" y="104"/>
                  </a:lnTo>
                  <a:lnTo>
                    <a:pt x="122" y="97"/>
                  </a:lnTo>
                  <a:lnTo>
                    <a:pt x="122" y="91"/>
                  </a:lnTo>
                  <a:lnTo>
                    <a:pt x="122" y="85"/>
                  </a:lnTo>
                  <a:lnTo>
                    <a:pt x="121" y="79"/>
                  </a:lnTo>
                  <a:lnTo>
                    <a:pt x="120" y="70"/>
                  </a:lnTo>
                  <a:lnTo>
                    <a:pt x="119" y="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北京"/>
            <p:cNvSpPr/>
            <p:nvPr/>
          </p:nvSpPr>
          <p:spPr bwMode="auto">
            <a:xfrm>
              <a:off x="6000368" y="2661690"/>
              <a:ext cx="264660" cy="294067"/>
            </a:xfrm>
            <a:custGeom>
              <a:avLst/>
              <a:gdLst>
                <a:gd name="T0" fmla="*/ 265 w 636"/>
                <a:gd name="T1" fmla="*/ 650 h 711"/>
                <a:gd name="T2" fmla="*/ 282 w 636"/>
                <a:gd name="T3" fmla="*/ 694 h 711"/>
                <a:gd name="T4" fmla="*/ 304 w 636"/>
                <a:gd name="T5" fmla="*/ 711 h 711"/>
                <a:gd name="T6" fmla="*/ 325 w 636"/>
                <a:gd name="T7" fmla="*/ 696 h 711"/>
                <a:gd name="T8" fmla="*/ 372 w 636"/>
                <a:gd name="T9" fmla="*/ 646 h 711"/>
                <a:gd name="T10" fmla="*/ 401 w 636"/>
                <a:gd name="T11" fmla="*/ 633 h 711"/>
                <a:gd name="T12" fmla="*/ 428 w 636"/>
                <a:gd name="T13" fmla="*/ 631 h 711"/>
                <a:gd name="T14" fmla="*/ 448 w 636"/>
                <a:gd name="T15" fmla="*/ 625 h 711"/>
                <a:gd name="T16" fmla="*/ 471 w 636"/>
                <a:gd name="T17" fmla="*/ 626 h 711"/>
                <a:gd name="T18" fmla="*/ 486 w 636"/>
                <a:gd name="T19" fmla="*/ 568 h 711"/>
                <a:gd name="T20" fmla="*/ 496 w 636"/>
                <a:gd name="T21" fmla="*/ 535 h 711"/>
                <a:gd name="T22" fmla="*/ 446 w 636"/>
                <a:gd name="T23" fmla="*/ 513 h 711"/>
                <a:gd name="T24" fmla="*/ 435 w 636"/>
                <a:gd name="T25" fmla="*/ 469 h 711"/>
                <a:gd name="T26" fmla="*/ 446 w 636"/>
                <a:gd name="T27" fmla="*/ 441 h 711"/>
                <a:gd name="T28" fmla="*/ 496 w 636"/>
                <a:gd name="T29" fmla="*/ 436 h 711"/>
                <a:gd name="T30" fmla="*/ 572 w 636"/>
                <a:gd name="T31" fmla="*/ 416 h 711"/>
                <a:gd name="T32" fmla="*/ 599 w 636"/>
                <a:gd name="T33" fmla="*/ 391 h 711"/>
                <a:gd name="T34" fmla="*/ 619 w 636"/>
                <a:gd name="T35" fmla="*/ 366 h 711"/>
                <a:gd name="T36" fmla="*/ 602 w 636"/>
                <a:gd name="T37" fmla="*/ 320 h 711"/>
                <a:gd name="T38" fmla="*/ 594 w 636"/>
                <a:gd name="T39" fmla="*/ 270 h 711"/>
                <a:gd name="T40" fmla="*/ 597 w 636"/>
                <a:gd name="T41" fmla="*/ 248 h 711"/>
                <a:gd name="T42" fmla="*/ 574 w 636"/>
                <a:gd name="T43" fmla="*/ 252 h 711"/>
                <a:gd name="T44" fmla="*/ 570 w 636"/>
                <a:gd name="T45" fmla="*/ 220 h 711"/>
                <a:gd name="T46" fmla="*/ 592 w 636"/>
                <a:gd name="T47" fmla="*/ 199 h 711"/>
                <a:gd name="T48" fmla="*/ 627 w 636"/>
                <a:gd name="T49" fmla="*/ 194 h 711"/>
                <a:gd name="T50" fmla="*/ 633 w 636"/>
                <a:gd name="T51" fmla="*/ 161 h 711"/>
                <a:gd name="T52" fmla="*/ 545 w 636"/>
                <a:gd name="T53" fmla="*/ 147 h 711"/>
                <a:gd name="T54" fmla="*/ 474 w 636"/>
                <a:gd name="T55" fmla="*/ 142 h 711"/>
                <a:gd name="T56" fmla="*/ 429 w 636"/>
                <a:gd name="T57" fmla="*/ 93 h 711"/>
                <a:gd name="T58" fmla="*/ 382 w 636"/>
                <a:gd name="T59" fmla="*/ 49 h 711"/>
                <a:gd name="T60" fmla="*/ 366 w 636"/>
                <a:gd name="T61" fmla="*/ 3 h 711"/>
                <a:gd name="T62" fmla="*/ 353 w 636"/>
                <a:gd name="T63" fmla="*/ 3 h 711"/>
                <a:gd name="T64" fmla="*/ 340 w 636"/>
                <a:gd name="T65" fmla="*/ 28 h 711"/>
                <a:gd name="T66" fmla="*/ 308 w 636"/>
                <a:gd name="T67" fmla="*/ 34 h 711"/>
                <a:gd name="T68" fmla="*/ 300 w 636"/>
                <a:gd name="T69" fmla="*/ 51 h 711"/>
                <a:gd name="T70" fmla="*/ 288 w 636"/>
                <a:gd name="T71" fmla="*/ 63 h 711"/>
                <a:gd name="T72" fmla="*/ 266 w 636"/>
                <a:gd name="T73" fmla="*/ 72 h 711"/>
                <a:gd name="T74" fmla="*/ 298 w 636"/>
                <a:gd name="T75" fmla="*/ 108 h 711"/>
                <a:gd name="T76" fmla="*/ 302 w 636"/>
                <a:gd name="T77" fmla="*/ 129 h 711"/>
                <a:gd name="T78" fmla="*/ 252 w 636"/>
                <a:gd name="T79" fmla="*/ 139 h 711"/>
                <a:gd name="T80" fmla="*/ 233 w 636"/>
                <a:gd name="T81" fmla="*/ 131 h 711"/>
                <a:gd name="T82" fmla="*/ 216 w 636"/>
                <a:gd name="T83" fmla="*/ 173 h 711"/>
                <a:gd name="T84" fmla="*/ 176 w 636"/>
                <a:gd name="T85" fmla="*/ 217 h 711"/>
                <a:gd name="T86" fmla="*/ 144 w 636"/>
                <a:gd name="T87" fmla="*/ 209 h 711"/>
                <a:gd name="T88" fmla="*/ 106 w 636"/>
                <a:gd name="T89" fmla="*/ 227 h 711"/>
                <a:gd name="T90" fmla="*/ 90 w 636"/>
                <a:gd name="T91" fmla="*/ 271 h 711"/>
                <a:gd name="T92" fmla="*/ 137 w 636"/>
                <a:gd name="T93" fmla="*/ 318 h 711"/>
                <a:gd name="T94" fmla="*/ 145 w 636"/>
                <a:gd name="T95" fmla="*/ 374 h 711"/>
                <a:gd name="T96" fmla="*/ 115 w 636"/>
                <a:gd name="T97" fmla="*/ 416 h 711"/>
                <a:gd name="T98" fmla="*/ 63 w 636"/>
                <a:gd name="T99" fmla="*/ 432 h 711"/>
                <a:gd name="T100" fmla="*/ 0 w 636"/>
                <a:gd name="T101" fmla="*/ 481 h 711"/>
                <a:gd name="T102" fmla="*/ 10 w 636"/>
                <a:gd name="T103" fmla="*/ 516 h 711"/>
                <a:gd name="T104" fmla="*/ 39 w 636"/>
                <a:gd name="T105" fmla="*/ 566 h 711"/>
                <a:gd name="T106" fmla="*/ 17 w 636"/>
                <a:gd name="T107" fmla="*/ 575 h 711"/>
                <a:gd name="T108" fmla="*/ 25 w 636"/>
                <a:gd name="T109" fmla="*/ 607 h 711"/>
                <a:gd name="T110" fmla="*/ 37 w 636"/>
                <a:gd name="T111" fmla="*/ 646 h 711"/>
                <a:gd name="T112" fmla="*/ 64 w 636"/>
                <a:gd name="T113" fmla="*/ 662 h 711"/>
                <a:gd name="T114" fmla="*/ 93 w 636"/>
                <a:gd name="T115" fmla="*/ 663 h 711"/>
                <a:gd name="T116" fmla="*/ 118 w 636"/>
                <a:gd name="T117" fmla="*/ 689 h 711"/>
                <a:gd name="T118" fmla="*/ 157 w 636"/>
                <a:gd name="T119" fmla="*/ 675 h 711"/>
                <a:gd name="T120" fmla="*/ 201 w 636"/>
                <a:gd name="T121" fmla="*/ 64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6" h="711">
                  <a:moveTo>
                    <a:pt x="237" y="646"/>
                  </a:moveTo>
                  <a:lnTo>
                    <a:pt x="245" y="646"/>
                  </a:lnTo>
                  <a:lnTo>
                    <a:pt x="252" y="646"/>
                  </a:lnTo>
                  <a:lnTo>
                    <a:pt x="257" y="646"/>
                  </a:lnTo>
                  <a:lnTo>
                    <a:pt x="262" y="648"/>
                  </a:lnTo>
                  <a:lnTo>
                    <a:pt x="265" y="650"/>
                  </a:lnTo>
                  <a:lnTo>
                    <a:pt x="268" y="655"/>
                  </a:lnTo>
                  <a:lnTo>
                    <a:pt x="270" y="659"/>
                  </a:lnTo>
                  <a:lnTo>
                    <a:pt x="272" y="668"/>
                  </a:lnTo>
                  <a:lnTo>
                    <a:pt x="275" y="678"/>
                  </a:lnTo>
                  <a:lnTo>
                    <a:pt x="279" y="689"/>
                  </a:lnTo>
                  <a:lnTo>
                    <a:pt x="282" y="694"/>
                  </a:lnTo>
                  <a:lnTo>
                    <a:pt x="285" y="699"/>
                  </a:lnTo>
                  <a:lnTo>
                    <a:pt x="289" y="703"/>
                  </a:lnTo>
                  <a:lnTo>
                    <a:pt x="291" y="706"/>
                  </a:lnTo>
                  <a:lnTo>
                    <a:pt x="296" y="708"/>
                  </a:lnTo>
                  <a:lnTo>
                    <a:pt x="300" y="709"/>
                  </a:lnTo>
                  <a:lnTo>
                    <a:pt x="304" y="711"/>
                  </a:lnTo>
                  <a:lnTo>
                    <a:pt x="308" y="711"/>
                  </a:lnTo>
                  <a:lnTo>
                    <a:pt x="312" y="711"/>
                  </a:lnTo>
                  <a:lnTo>
                    <a:pt x="315" y="708"/>
                  </a:lnTo>
                  <a:lnTo>
                    <a:pt x="319" y="707"/>
                  </a:lnTo>
                  <a:lnTo>
                    <a:pt x="321" y="703"/>
                  </a:lnTo>
                  <a:lnTo>
                    <a:pt x="325" y="696"/>
                  </a:lnTo>
                  <a:lnTo>
                    <a:pt x="331" y="689"/>
                  </a:lnTo>
                  <a:lnTo>
                    <a:pt x="337" y="681"/>
                  </a:lnTo>
                  <a:lnTo>
                    <a:pt x="344" y="675"/>
                  </a:lnTo>
                  <a:lnTo>
                    <a:pt x="354" y="664"/>
                  </a:lnTo>
                  <a:lnTo>
                    <a:pt x="364" y="655"/>
                  </a:lnTo>
                  <a:lnTo>
                    <a:pt x="372" y="646"/>
                  </a:lnTo>
                  <a:lnTo>
                    <a:pt x="379" y="639"/>
                  </a:lnTo>
                  <a:lnTo>
                    <a:pt x="383" y="637"/>
                  </a:lnTo>
                  <a:lnTo>
                    <a:pt x="386" y="635"/>
                  </a:lnTo>
                  <a:lnTo>
                    <a:pt x="390" y="633"/>
                  </a:lnTo>
                  <a:lnTo>
                    <a:pt x="394" y="633"/>
                  </a:lnTo>
                  <a:lnTo>
                    <a:pt x="401" y="633"/>
                  </a:lnTo>
                  <a:lnTo>
                    <a:pt x="409" y="636"/>
                  </a:lnTo>
                  <a:lnTo>
                    <a:pt x="413" y="637"/>
                  </a:lnTo>
                  <a:lnTo>
                    <a:pt x="416" y="637"/>
                  </a:lnTo>
                  <a:lnTo>
                    <a:pt x="420" y="636"/>
                  </a:lnTo>
                  <a:lnTo>
                    <a:pt x="422" y="636"/>
                  </a:lnTo>
                  <a:lnTo>
                    <a:pt x="428" y="631"/>
                  </a:lnTo>
                  <a:lnTo>
                    <a:pt x="434" y="625"/>
                  </a:lnTo>
                  <a:lnTo>
                    <a:pt x="436" y="623"/>
                  </a:lnTo>
                  <a:lnTo>
                    <a:pt x="439" y="621"/>
                  </a:lnTo>
                  <a:lnTo>
                    <a:pt x="441" y="621"/>
                  </a:lnTo>
                  <a:lnTo>
                    <a:pt x="444" y="621"/>
                  </a:lnTo>
                  <a:lnTo>
                    <a:pt x="448" y="625"/>
                  </a:lnTo>
                  <a:lnTo>
                    <a:pt x="453" y="631"/>
                  </a:lnTo>
                  <a:lnTo>
                    <a:pt x="457" y="632"/>
                  </a:lnTo>
                  <a:lnTo>
                    <a:pt x="460" y="633"/>
                  </a:lnTo>
                  <a:lnTo>
                    <a:pt x="464" y="632"/>
                  </a:lnTo>
                  <a:lnTo>
                    <a:pt x="467" y="630"/>
                  </a:lnTo>
                  <a:lnTo>
                    <a:pt x="471" y="626"/>
                  </a:lnTo>
                  <a:lnTo>
                    <a:pt x="474" y="621"/>
                  </a:lnTo>
                  <a:lnTo>
                    <a:pt x="477" y="615"/>
                  </a:lnTo>
                  <a:lnTo>
                    <a:pt x="478" y="608"/>
                  </a:lnTo>
                  <a:lnTo>
                    <a:pt x="479" y="593"/>
                  </a:lnTo>
                  <a:lnTo>
                    <a:pt x="482" y="580"/>
                  </a:lnTo>
                  <a:lnTo>
                    <a:pt x="486" y="568"/>
                  </a:lnTo>
                  <a:lnTo>
                    <a:pt x="492" y="556"/>
                  </a:lnTo>
                  <a:lnTo>
                    <a:pt x="499" y="547"/>
                  </a:lnTo>
                  <a:lnTo>
                    <a:pt x="503" y="542"/>
                  </a:lnTo>
                  <a:lnTo>
                    <a:pt x="503" y="539"/>
                  </a:lnTo>
                  <a:lnTo>
                    <a:pt x="501" y="537"/>
                  </a:lnTo>
                  <a:lnTo>
                    <a:pt x="496" y="535"/>
                  </a:lnTo>
                  <a:lnTo>
                    <a:pt x="489" y="532"/>
                  </a:lnTo>
                  <a:lnTo>
                    <a:pt x="478" y="528"/>
                  </a:lnTo>
                  <a:lnTo>
                    <a:pt x="467" y="524"/>
                  </a:lnTo>
                  <a:lnTo>
                    <a:pt x="458" y="519"/>
                  </a:lnTo>
                  <a:lnTo>
                    <a:pt x="449" y="516"/>
                  </a:lnTo>
                  <a:lnTo>
                    <a:pt x="446" y="513"/>
                  </a:lnTo>
                  <a:lnTo>
                    <a:pt x="442" y="509"/>
                  </a:lnTo>
                  <a:lnTo>
                    <a:pt x="440" y="504"/>
                  </a:lnTo>
                  <a:lnTo>
                    <a:pt x="438" y="499"/>
                  </a:lnTo>
                  <a:lnTo>
                    <a:pt x="435" y="488"/>
                  </a:lnTo>
                  <a:lnTo>
                    <a:pt x="435" y="479"/>
                  </a:lnTo>
                  <a:lnTo>
                    <a:pt x="435" y="469"/>
                  </a:lnTo>
                  <a:lnTo>
                    <a:pt x="434" y="460"/>
                  </a:lnTo>
                  <a:lnTo>
                    <a:pt x="434" y="455"/>
                  </a:lnTo>
                  <a:lnTo>
                    <a:pt x="435" y="450"/>
                  </a:lnTo>
                  <a:lnTo>
                    <a:pt x="436" y="447"/>
                  </a:lnTo>
                  <a:lnTo>
                    <a:pt x="440" y="444"/>
                  </a:lnTo>
                  <a:lnTo>
                    <a:pt x="446" y="441"/>
                  </a:lnTo>
                  <a:lnTo>
                    <a:pt x="454" y="436"/>
                  </a:lnTo>
                  <a:lnTo>
                    <a:pt x="460" y="435"/>
                  </a:lnTo>
                  <a:lnTo>
                    <a:pt x="465" y="434"/>
                  </a:lnTo>
                  <a:lnTo>
                    <a:pt x="472" y="434"/>
                  </a:lnTo>
                  <a:lnTo>
                    <a:pt x="480" y="435"/>
                  </a:lnTo>
                  <a:lnTo>
                    <a:pt x="496" y="436"/>
                  </a:lnTo>
                  <a:lnTo>
                    <a:pt x="510" y="435"/>
                  </a:lnTo>
                  <a:lnTo>
                    <a:pt x="523" y="432"/>
                  </a:lnTo>
                  <a:lnTo>
                    <a:pt x="534" y="428"/>
                  </a:lnTo>
                  <a:lnTo>
                    <a:pt x="546" y="423"/>
                  </a:lnTo>
                  <a:lnTo>
                    <a:pt x="559" y="419"/>
                  </a:lnTo>
                  <a:lnTo>
                    <a:pt x="572" y="416"/>
                  </a:lnTo>
                  <a:lnTo>
                    <a:pt x="583" y="410"/>
                  </a:lnTo>
                  <a:lnTo>
                    <a:pt x="589" y="404"/>
                  </a:lnTo>
                  <a:lnTo>
                    <a:pt x="592" y="397"/>
                  </a:lnTo>
                  <a:lnTo>
                    <a:pt x="593" y="394"/>
                  </a:lnTo>
                  <a:lnTo>
                    <a:pt x="596" y="392"/>
                  </a:lnTo>
                  <a:lnTo>
                    <a:pt x="599" y="391"/>
                  </a:lnTo>
                  <a:lnTo>
                    <a:pt x="604" y="390"/>
                  </a:lnTo>
                  <a:lnTo>
                    <a:pt x="612" y="388"/>
                  </a:lnTo>
                  <a:lnTo>
                    <a:pt x="617" y="386"/>
                  </a:lnTo>
                  <a:lnTo>
                    <a:pt x="619" y="381"/>
                  </a:lnTo>
                  <a:lnTo>
                    <a:pt x="619" y="374"/>
                  </a:lnTo>
                  <a:lnTo>
                    <a:pt x="619" y="366"/>
                  </a:lnTo>
                  <a:lnTo>
                    <a:pt x="619" y="358"/>
                  </a:lnTo>
                  <a:lnTo>
                    <a:pt x="617" y="348"/>
                  </a:lnTo>
                  <a:lnTo>
                    <a:pt x="615" y="341"/>
                  </a:lnTo>
                  <a:lnTo>
                    <a:pt x="614" y="334"/>
                  </a:lnTo>
                  <a:lnTo>
                    <a:pt x="611" y="330"/>
                  </a:lnTo>
                  <a:lnTo>
                    <a:pt x="602" y="320"/>
                  </a:lnTo>
                  <a:lnTo>
                    <a:pt x="592" y="306"/>
                  </a:lnTo>
                  <a:lnTo>
                    <a:pt x="589" y="299"/>
                  </a:lnTo>
                  <a:lnTo>
                    <a:pt x="586" y="293"/>
                  </a:lnTo>
                  <a:lnTo>
                    <a:pt x="584" y="287"/>
                  </a:lnTo>
                  <a:lnTo>
                    <a:pt x="583" y="281"/>
                  </a:lnTo>
                  <a:lnTo>
                    <a:pt x="594" y="270"/>
                  </a:lnTo>
                  <a:lnTo>
                    <a:pt x="606" y="260"/>
                  </a:lnTo>
                  <a:lnTo>
                    <a:pt x="606" y="257"/>
                  </a:lnTo>
                  <a:lnTo>
                    <a:pt x="605" y="254"/>
                  </a:lnTo>
                  <a:lnTo>
                    <a:pt x="603" y="252"/>
                  </a:lnTo>
                  <a:lnTo>
                    <a:pt x="600" y="249"/>
                  </a:lnTo>
                  <a:lnTo>
                    <a:pt x="597" y="248"/>
                  </a:lnTo>
                  <a:lnTo>
                    <a:pt x="593" y="248"/>
                  </a:lnTo>
                  <a:lnTo>
                    <a:pt x="589" y="249"/>
                  </a:lnTo>
                  <a:lnTo>
                    <a:pt x="585" y="252"/>
                  </a:lnTo>
                  <a:lnTo>
                    <a:pt x="580" y="253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48"/>
                  </a:lnTo>
                  <a:lnTo>
                    <a:pt x="570" y="245"/>
                  </a:lnTo>
                  <a:lnTo>
                    <a:pt x="568" y="239"/>
                  </a:lnTo>
                  <a:lnTo>
                    <a:pt x="568" y="233"/>
                  </a:lnTo>
                  <a:lnTo>
                    <a:pt x="568" y="227"/>
                  </a:lnTo>
                  <a:lnTo>
                    <a:pt x="570" y="220"/>
                  </a:lnTo>
                  <a:lnTo>
                    <a:pt x="573" y="215"/>
                  </a:lnTo>
                  <a:lnTo>
                    <a:pt x="575" y="210"/>
                  </a:lnTo>
                  <a:lnTo>
                    <a:pt x="579" y="205"/>
                  </a:lnTo>
                  <a:lnTo>
                    <a:pt x="584" y="203"/>
                  </a:lnTo>
                  <a:lnTo>
                    <a:pt x="589" y="201"/>
                  </a:lnTo>
                  <a:lnTo>
                    <a:pt x="592" y="199"/>
                  </a:lnTo>
                  <a:lnTo>
                    <a:pt x="597" y="198"/>
                  </a:lnTo>
                  <a:lnTo>
                    <a:pt x="606" y="198"/>
                  </a:lnTo>
                  <a:lnTo>
                    <a:pt x="615" y="198"/>
                  </a:lnTo>
                  <a:lnTo>
                    <a:pt x="619" y="197"/>
                  </a:lnTo>
                  <a:lnTo>
                    <a:pt x="623" y="196"/>
                  </a:lnTo>
                  <a:lnTo>
                    <a:pt x="627" y="194"/>
                  </a:lnTo>
                  <a:lnTo>
                    <a:pt x="629" y="191"/>
                  </a:lnTo>
                  <a:lnTo>
                    <a:pt x="633" y="184"/>
                  </a:lnTo>
                  <a:lnTo>
                    <a:pt x="635" y="177"/>
                  </a:lnTo>
                  <a:lnTo>
                    <a:pt x="636" y="171"/>
                  </a:lnTo>
                  <a:lnTo>
                    <a:pt x="635" y="165"/>
                  </a:lnTo>
                  <a:lnTo>
                    <a:pt x="633" y="161"/>
                  </a:lnTo>
                  <a:lnTo>
                    <a:pt x="629" y="158"/>
                  </a:lnTo>
                  <a:lnTo>
                    <a:pt x="623" y="154"/>
                  </a:lnTo>
                  <a:lnTo>
                    <a:pt x="615" y="152"/>
                  </a:lnTo>
                  <a:lnTo>
                    <a:pt x="592" y="148"/>
                  </a:lnTo>
                  <a:lnTo>
                    <a:pt x="567" y="147"/>
                  </a:lnTo>
                  <a:lnTo>
                    <a:pt x="545" y="147"/>
                  </a:lnTo>
                  <a:lnTo>
                    <a:pt x="530" y="147"/>
                  </a:lnTo>
                  <a:lnTo>
                    <a:pt x="518" y="150"/>
                  </a:lnTo>
                  <a:lnTo>
                    <a:pt x="508" y="151"/>
                  </a:lnTo>
                  <a:lnTo>
                    <a:pt x="498" y="150"/>
                  </a:lnTo>
                  <a:lnTo>
                    <a:pt x="486" y="147"/>
                  </a:lnTo>
                  <a:lnTo>
                    <a:pt x="474" y="142"/>
                  </a:lnTo>
                  <a:lnTo>
                    <a:pt x="464" y="135"/>
                  </a:lnTo>
                  <a:lnTo>
                    <a:pt x="454" y="127"/>
                  </a:lnTo>
                  <a:lnTo>
                    <a:pt x="448" y="117"/>
                  </a:lnTo>
                  <a:lnTo>
                    <a:pt x="442" y="109"/>
                  </a:lnTo>
                  <a:lnTo>
                    <a:pt x="436" y="101"/>
                  </a:lnTo>
                  <a:lnTo>
                    <a:pt x="429" y="93"/>
                  </a:lnTo>
                  <a:lnTo>
                    <a:pt x="422" y="87"/>
                  </a:lnTo>
                  <a:lnTo>
                    <a:pt x="413" y="79"/>
                  </a:lnTo>
                  <a:lnTo>
                    <a:pt x="404" y="73"/>
                  </a:lnTo>
                  <a:lnTo>
                    <a:pt x="396" y="66"/>
                  </a:lnTo>
                  <a:lnTo>
                    <a:pt x="388" y="58"/>
                  </a:lnTo>
                  <a:lnTo>
                    <a:pt x="382" y="49"/>
                  </a:lnTo>
                  <a:lnTo>
                    <a:pt x="377" y="40"/>
                  </a:lnTo>
                  <a:lnTo>
                    <a:pt x="373" y="31"/>
                  </a:lnTo>
                  <a:lnTo>
                    <a:pt x="371" y="21"/>
                  </a:lnTo>
                  <a:lnTo>
                    <a:pt x="370" y="13"/>
                  </a:lnTo>
                  <a:lnTo>
                    <a:pt x="367" y="6"/>
                  </a:lnTo>
                  <a:lnTo>
                    <a:pt x="366" y="3"/>
                  </a:lnTo>
                  <a:lnTo>
                    <a:pt x="364" y="1"/>
                  </a:lnTo>
                  <a:lnTo>
                    <a:pt x="361" y="0"/>
                  </a:lnTo>
                  <a:lnTo>
                    <a:pt x="359" y="0"/>
                  </a:lnTo>
                  <a:lnTo>
                    <a:pt x="357" y="0"/>
                  </a:lnTo>
                  <a:lnTo>
                    <a:pt x="354" y="1"/>
                  </a:lnTo>
                  <a:lnTo>
                    <a:pt x="353" y="3"/>
                  </a:lnTo>
                  <a:lnTo>
                    <a:pt x="352" y="6"/>
                  </a:lnTo>
                  <a:lnTo>
                    <a:pt x="350" y="10"/>
                  </a:lnTo>
                  <a:lnTo>
                    <a:pt x="348" y="16"/>
                  </a:lnTo>
                  <a:lnTo>
                    <a:pt x="346" y="22"/>
                  </a:lnTo>
                  <a:lnTo>
                    <a:pt x="342" y="27"/>
                  </a:lnTo>
                  <a:lnTo>
                    <a:pt x="340" y="28"/>
                  </a:lnTo>
                  <a:lnTo>
                    <a:pt x="337" y="30"/>
                  </a:lnTo>
                  <a:lnTo>
                    <a:pt x="332" y="31"/>
                  </a:lnTo>
                  <a:lnTo>
                    <a:pt x="325" y="31"/>
                  </a:lnTo>
                  <a:lnTo>
                    <a:pt x="318" y="32"/>
                  </a:lnTo>
                  <a:lnTo>
                    <a:pt x="313" y="32"/>
                  </a:lnTo>
                  <a:lnTo>
                    <a:pt x="308" y="34"/>
                  </a:lnTo>
                  <a:lnTo>
                    <a:pt x="304" y="35"/>
                  </a:lnTo>
                  <a:lnTo>
                    <a:pt x="303" y="38"/>
                  </a:lnTo>
                  <a:lnTo>
                    <a:pt x="301" y="40"/>
                  </a:lnTo>
                  <a:lnTo>
                    <a:pt x="301" y="44"/>
                  </a:lnTo>
                  <a:lnTo>
                    <a:pt x="301" y="47"/>
                  </a:lnTo>
                  <a:lnTo>
                    <a:pt x="300" y="51"/>
                  </a:lnTo>
                  <a:lnTo>
                    <a:pt x="300" y="53"/>
                  </a:lnTo>
                  <a:lnTo>
                    <a:pt x="297" y="57"/>
                  </a:lnTo>
                  <a:lnTo>
                    <a:pt x="296" y="59"/>
                  </a:lnTo>
                  <a:lnTo>
                    <a:pt x="294" y="62"/>
                  </a:lnTo>
                  <a:lnTo>
                    <a:pt x="290" y="63"/>
                  </a:lnTo>
                  <a:lnTo>
                    <a:pt x="288" y="63"/>
                  </a:lnTo>
                  <a:lnTo>
                    <a:pt x="284" y="63"/>
                  </a:lnTo>
                  <a:lnTo>
                    <a:pt x="276" y="63"/>
                  </a:lnTo>
                  <a:lnTo>
                    <a:pt x="270" y="65"/>
                  </a:lnTo>
                  <a:lnTo>
                    <a:pt x="269" y="68"/>
                  </a:lnTo>
                  <a:lnTo>
                    <a:pt x="266" y="70"/>
                  </a:lnTo>
                  <a:lnTo>
                    <a:pt x="266" y="72"/>
                  </a:lnTo>
                  <a:lnTo>
                    <a:pt x="268" y="76"/>
                  </a:lnTo>
                  <a:lnTo>
                    <a:pt x="272" y="84"/>
                  </a:lnTo>
                  <a:lnTo>
                    <a:pt x="279" y="93"/>
                  </a:lnTo>
                  <a:lnTo>
                    <a:pt x="287" y="101"/>
                  </a:lnTo>
                  <a:lnTo>
                    <a:pt x="295" y="106"/>
                  </a:lnTo>
                  <a:lnTo>
                    <a:pt x="298" y="108"/>
                  </a:lnTo>
                  <a:lnTo>
                    <a:pt x="301" y="112"/>
                  </a:lnTo>
                  <a:lnTo>
                    <a:pt x="303" y="116"/>
                  </a:lnTo>
                  <a:lnTo>
                    <a:pt x="304" y="120"/>
                  </a:lnTo>
                  <a:lnTo>
                    <a:pt x="306" y="123"/>
                  </a:lnTo>
                  <a:lnTo>
                    <a:pt x="304" y="127"/>
                  </a:lnTo>
                  <a:lnTo>
                    <a:pt x="302" y="129"/>
                  </a:lnTo>
                  <a:lnTo>
                    <a:pt x="300" y="131"/>
                  </a:lnTo>
                  <a:lnTo>
                    <a:pt x="282" y="132"/>
                  </a:lnTo>
                  <a:lnTo>
                    <a:pt x="268" y="136"/>
                  </a:lnTo>
                  <a:lnTo>
                    <a:pt x="262" y="138"/>
                  </a:lnTo>
                  <a:lnTo>
                    <a:pt x="255" y="139"/>
                  </a:lnTo>
                  <a:lnTo>
                    <a:pt x="252" y="139"/>
                  </a:lnTo>
                  <a:lnTo>
                    <a:pt x="249" y="138"/>
                  </a:lnTo>
                  <a:lnTo>
                    <a:pt x="245" y="136"/>
                  </a:lnTo>
                  <a:lnTo>
                    <a:pt x="243" y="134"/>
                  </a:lnTo>
                  <a:lnTo>
                    <a:pt x="238" y="129"/>
                  </a:lnTo>
                  <a:lnTo>
                    <a:pt x="234" y="128"/>
                  </a:lnTo>
                  <a:lnTo>
                    <a:pt x="233" y="131"/>
                  </a:lnTo>
                  <a:lnTo>
                    <a:pt x="232" y="138"/>
                  </a:lnTo>
                  <a:lnTo>
                    <a:pt x="232" y="146"/>
                  </a:lnTo>
                  <a:lnTo>
                    <a:pt x="230" y="153"/>
                  </a:lnTo>
                  <a:lnTo>
                    <a:pt x="227" y="159"/>
                  </a:lnTo>
                  <a:lnTo>
                    <a:pt x="222" y="165"/>
                  </a:lnTo>
                  <a:lnTo>
                    <a:pt x="216" y="173"/>
                  </a:lnTo>
                  <a:lnTo>
                    <a:pt x="212" y="183"/>
                  </a:lnTo>
                  <a:lnTo>
                    <a:pt x="205" y="194"/>
                  </a:lnTo>
                  <a:lnTo>
                    <a:pt x="194" y="205"/>
                  </a:lnTo>
                  <a:lnTo>
                    <a:pt x="187" y="211"/>
                  </a:lnTo>
                  <a:lnTo>
                    <a:pt x="181" y="215"/>
                  </a:lnTo>
                  <a:lnTo>
                    <a:pt x="176" y="217"/>
                  </a:lnTo>
                  <a:lnTo>
                    <a:pt x="170" y="219"/>
                  </a:lnTo>
                  <a:lnTo>
                    <a:pt x="165" y="219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1"/>
                  </a:lnTo>
                  <a:lnTo>
                    <a:pt x="144" y="209"/>
                  </a:lnTo>
                  <a:lnTo>
                    <a:pt x="138" y="209"/>
                  </a:lnTo>
                  <a:lnTo>
                    <a:pt x="132" y="210"/>
                  </a:lnTo>
                  <a:lnTo>
                    <a:pt x="125" y="213"/>
                  </a:lnTo>
                  <a:lnTo>
                    <a:pt x="118" y="216"/>
                  </a:lnTo>
                  <a:lnTo>
                    <a:pt x="112" y="221"/>
                  </a:lnTo>
                  <a:lnTo>
                    <a:pt x="106" y="227"/>
                  </a:lnTo>
                  <a:lnTo>
                    <a:pt x="101" y="232"/>
                  </a:lnTo>
                  <a:lnTo>
                    <a:pt x="98" y="239"/>
                  </a:lnTo>
                  <a:lnTo>
                    <a:pt x="94" y="246"/>
                  </a:lnTo>
                  <a:lnTo>
                    <a:pt x="93" y="254"/>
                  </a:lnTo>
                  <a:lnTo>
                    <a:pt x="92" y="262"/>
                  </a:lnTo>
                  <a:lnTo>
                    <a:pt x="90" y="271"/>
                  </a:lnTo>
                  <a:lnTo>
                    <a:pt x="92" y="278"/>
                  </a:lnTo>
                  <a:lnTo>
                    <a:pt x="94" y="285"/>
                  </a:lnTo>
                  <a:lnTo>
                    <a:pt x="99" y="290"/>
                  </a:lnTo>
                  <a:lnTo>
                    <a:pt x="112" y="301"/>
                  </a:lnTo>
                  <a:lnTo>
                    <a:pt x="130" y="312"/>
                  </a:lnTo>
                  <a:lnTo>
                    <a:pt x="137" y="318"/>
                  </a:lnTo>
                  <a:lnTo>
                    <a:pt x="142" y="323"/>
                  </a:lnTo>
                  <a:lnTo>
                    <a:pt x="145" y="328"/>
                  </a:lnTo>
                  <a:lnTo>
                    <a:pt x="148" y="337"/>
                  </a:lnTo>
                  <a:lnTo>
                    <a:pt x="149" y="349"/>
                  </a:lnTo>
                  <a:lnTo>
                    <a:pt x="148" y="362"/>
                  </a:lnTo>
                  <a:lnTo>
                    <a:pt x="145" y="374"/>
                  </a:lnTo>
                  <a:lnTo>
                    <a:pt x="142" y="386"/>
                  </a:lnTo>
                  <a:lnTo>
                    <a:pt x="137" y="396"/>
                  </a:lnTo>
                  <a:lnTo>
                    <a:pt x="132" y="404"/>
                  </a:lnTo>
                  <a:lnTo>
                    <a:pt x="126" y="409"/>
                  </a:lnTo>
                  <a:lnTo>
                    <a:pt x="121" y="413"/>
                  </a:lnTo>
                  <a:lnTo>
                    <a:pt x="115" y="416"/>
                  </a:lnTo>
                  <a:lnTo>
                    <a:pt x="111" y="417"/>
                  </a:lnTo>
                  <a:lnTo>
                    <a:pt x="104" y="417"/>
                  </a:lnTo>
                  <a:lnTo>
                    <a:pt x="95" y="418"/>
                  </a:lnTo>
                  <a:lnTo>
                    <a:pt x="87" y="421"/>
                  </a:lnTo>
                  <a:lnTo>
                    <a:pt x="76" y="424"/>
                  </a:lnTo>
                  <a:lnTo>
                    <a:pt x="63" y="432"/>
                  </a:lnTo>
                  <a:lnTo>
                    <a:pt x="44" y="443"/>
                  </a:lnTo>
                  <a:lnTo>
                    <a:pt x="26" y="456"/>
                  </a:lnTo>
                  <a:lnTo>
                    <a:pt x="11" y="466"/>
                  </a:lnTo>
                  <a:lnTo>
                    <a:pt x="6" y="470"/>
                  </a:lnTo>
                  <a:lnTo>
                    <a:pt x="2" y="475"/>
                  </a:lnTo>
                  <a:lnTo>
                    <a:pt x="0" y="481"/>
                  </a:lnTo>
                  <a:lnTo>
                    <a:pt x="0" y="486"/>
                  </a:lnTo>
                  <a:lnTo>
                    <a:pt x="0" y="492"/>
                  </a:lnTo>
                  <a:lnTo>
                    <a:pt x="0" y="497"/>
                  </a:lnTo>
                  <a:lnTo>
                    <a:pt x="1" y="501"/>
                  </a:lnTo>
                  <a:lnTo>
                    <a:pt x="4" y="506"/>
                  </a:lnTo>
                  <a:lnTo>
                    <a:pt x="10" y="516"/>
                  </a:lnTo>
                  <a:lnTo>
                    <a:pt x="19" y="528"/>
                  </a:lnTo>
                  <a:lnTo>
                    <a:pt x="29" y="539"/>
                  </a:lnTo>
                  <a:lnTo>
                    <a:pt x="35" y="549"/>
                  </a:lnTo>
                  <a:lnTo>
                    <a:pt x="38" y="557"/>
                  </a:lnTo>
                  <a:lnTo>
                    <a:pt x="41" y="563"/>
                  </a:lnTo>
                  <a:lnTo>
                    <a:pt x="39" y="566"/>
                  </a:lnTo>
                  <a:lnTo>
                    <a:pt x="39" y="567"/>
                  </a:lnTo>
                  <a:lnTo>
                    <a:pt x="37" y="569"/>
                  </a:lnTo>
                  <a:lnTo>
                    <a:pt x="33" y="569"/>
                  </a:lnTo>
                  <a:lnTo>
                    <a:pt x="25" y="570"/>
                  </a:lnTo>
                  <a:lnTo>
                    <a:pt x="19" y="574"/>
                  </a:lnTo>
                  <a:lnTo>
                    <a:pt x="17" y="575"/>
                  </a:lnTo>
                  <a:lnTo>
                    <a:pt x="14" y="577"/>
                  </a:lnTo>
                  <a:lnTo>
                    <a:pt x="13" y="581"/>
                  </a:lnTo>
                  <a:lnTo>
                    <a:pt x="13" y="585"/>
                  </a:lnTo>
                  <a:lnTo>
                    <a:pt x="17" y="593"/>
                  </a:lnTo>
                  <a:lnTo>
                    <a:pt x="22" y="602"/>
                  </a:lnTo>
                  <a:lnTo>
                    <a:pt x="25" y="607"/>
                  </a:lnTo>
                  <a:lnTo>
                    <a:pt x="29" y="611"/>
                  </a:lnTo>
                  <a:lnTo>
                    <a:pt x="30" y="615"/>
                  </a:lnTo>
                  <a:lnTo>
                    <a:pt x="31" y="620"/>
                  </a:lnTo>
                  <a:lnTo>
                    <a:pt x="33" y="631"/>
                  </a:lnTo>
                  <a:lnTo>
                    <a:pt x="35" y="642"/>
                  </a:lnTo>
                  <a:lnTo>
                    <a:pt x="37" y="646"/>
                  </a:lnTo>
                  <a:lnTo>
                    <a:pt x="39" y="651"/>
                  </a:lnTo>
                  <a:lnTo>
                    <a:pt x="42" y="655"/>
                  </a:lnTo>
                  <a:lnTo>
                    <a:pt x="45" y="658"/>
                  </a:lnTo>
                  <a:lnTo>
                    <a:pt x="50" y="659"/>
                  </a:lnTo>
                  <a:lnTo>
                    <a:pt x="57" y="661"/>
                  </a:lnTo>
                  <a:lnTo>
                    <a:pt x="64" y="662"/>
                  </a:lnTo>
                  <a:lnTo>
                    <a:pt x="71" y="662"/>
                  </a:lnTo>
                  <a:lnTo>
                    <a:pt x="79" y="661"/>
                  </a:lnTo>
                  <a:lnTo>
                    <a:pt x="86" y="659"/>
                  </a:lnTo>
                  <a:lnTo>
                    <a:pt x="88" y="661"/>
                  </a:lnTo>
                  <a:lnTo>
                    <a:pt x="90" y="662"/>
                  </a:lnTo>
                  <a:lnTo>
                    <a:pt x="93" y="663"/>
                  </a:lnTo>
                  <a:lnTo>
                    <a:pt x="95" y="667"/>
                  </a:lnTo>
                  <a:lnTo>
                    <a:pt x="99" y="671"/>
                  </a:lnTo>
                  <a:lnTo>
                    <a:pt x="102" y="677"/>
                  </a:lnTo>
                  <a:lnTo>
                    <a:pt x="107" y="682"/>
                  </a:lnTo>
                  <a:lnTo>
                    <a:pt x="112" y="687"/>
                  </a:lnTo>
                  <a:lnTo>
                    <a:pt x="118" y="689"/>
                  </a:lnTo>
                  <a:lnTo>
                    <a:pt x="123" y="689"/>
                  </a:lnTo>
                  <a:lnTo>
                    <a:pt x="128" y="689"/>
                  </a:lnTo>
                  <a:lnTo>
                    <a:pt x="134" y="688"/>
                  </a:lnTo>
                  <a:lnTo>
                    <a:pt x="144" y="683"/>
                  </a:lnTo>
                  <a:lnTo>
                    <a:pt x="150" y="680"/>
                  </a:lnTo>
                  <a:lnTo>
                    <a:pt x="157" y="675"/>
                  </a:lnTo>
                  <a:lnTo>
                    <a:pt x="163" y="669"/>
                  </a:lnTo>
                  <a:lnTo>
                    <a:pt x="171" y="663"/>
                  </a:lnTo>
                  <a:lnTo>
                    <a:pt x="180" y="657"/>
                  </a:lnTo>
                  <a:lnTo>
                    <a:pt x="187" y="654"/>
                  </a:lnTo>
                  <a:lnTo>
                    <a:pt x="194" y="650"/>
                  </a:lnTo>
                  <a:lnTo>
                    <a:pt x="201" y="649"/>
                  </a:lnTo>
                  <a:lnTo>
                    <a:pt x="213" y="648"/>
                  </a:lnTo>
                  <a:lnTo>
                    <a:pt x="225" y="646"/>
                  </a:lnTo>
                  <a:lnTo>
                    <a:pt x="237" y="6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75" y="2485371"/>
            <a:ext cx="1815306" cy="190455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94632" y="1232584"/>
            <a:ext cx="243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改革开放后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云形标注 16"/>
          <p:cNvSpPr/>
          <p:nvPr/>
        </p:nvSpPr>
        <p:spPr>
          <a:xfrm>
            <a:off x="5024619" y="267214"/>
            <a:ext cx="2660949" cy="1145313"/>
          </a:xfrm>
          <a:prstGeom prst="cloudCallout">
            <a:avLst>
              <a:gd name="adj1" fmla="val -122044"/>
              <a:gd name="adj2" fmla="val -1394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改革开放政策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地区经济差异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106" y="1940728"/>
            <a:ext cx="4931865" cy="2020807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美国本土老年人口向南方阳光地带的迁移示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96" y="1272368"/>
            <a:ext cx="4313664" cy="332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7981" y="470696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04  </a:t>
            </a:r>
            <a:r>
              <a:rPr lang="zh-CN" altLang="en-US" sz="2000" dirty="0" smtClean="0"/>
              <a:t>人口迁移的影响因素</a:t>
            </a:r>
            <a:endParaRPr lang="zh-CN" altLang="en-US" sz="2000" dirty="0"/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988733" y="1014181"/>
            <a:ext cx="4837907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500" b="1">
                <a:latin typeface="+mn-ea"/>
              </a:defRPr>
            </a:lvl1pPr>
          </a:lstStyle>
          <a:p>
            <a:r>
              <a:rPr lang="zh-CN" altLang="zh-CN" sz="1800" b="0" dirty="0" smtClean="0"/>
              <a:t>灾害</a:t>
            </a:r>
            <a:r>
              <a:rPr lang="zh-CN" altLang="zh-CN" sz="1800" b="0" dirty="0"/>
              <a:t>、</a:t>
            </a:r>
            <a:r>
              <a:rPr lang="zh-CN" altLang="zh-CN" sz="1800" b="0" dirty="0" smtClean="0"/>
              <a:t>战争</a:t>
            </a:r>
            <a:r>
              <a:rPr lang="zh-CN" altLang="en-US" sz="1800" b="0" dirty="0" smtClean="0"/>
              <a:t>、资源、</a:t>
            </a:r>
            <a:r>
              <a:rPr lang="zh-CN" altLang="zh-CN" sz="1800" b="0" dirty="0" smtClean="0"/>
              <a:t>政策</a:t>
            </a:r>
            <a:r>
              <a:rPr lang="zh-CN" altLang="zh-CN" sz="1800" b="0" dirty="0"/>
              <a:t>、</a:t>
            </a:r>
            <a:r>
              <a:rPr lang="zh-CN" altLang="zh-CN" sz="1800" b="0" dirty="0" smtClean="0"/>
              <a:t>经济</a:t>
            </a:r>
            <a:r>
              <a:rPr lang="en-US" altLang="zh-CN" sz="1800" b="0" dirty="0" smtClean="0"/>
              <a:t>……</a:t>
            </a:r>
            <a:endParaRPr lang="zh-CN" altLang="en-US" sz="1800" b="0" dirty="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6902284" y="1625836"/>
            <a:ext cx="1391107" cy="703782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79" tIns="34289" rIns="68579" bIns="34289" anchor="ctr"/>
          <a:lstStyle/>
          <a:p>
            <a:pPr algn="ctr"/>
            <a:endParaRPr kumimoji="1" lang="zh-CN" altLang="en-US" sz="2100">
              <a:latin typeface="Tahoma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24F55453-A183-4E5F-B766-606FB6C89D28}"/>
              </a:ext>
            </a:extLst>
          </p:cNvPr>
          <p:cNvSpPr>
            <a:spLocks/>
          </p:cNvSpPr>
          <p:nvPr/>
        </p:nvSpPr>
        <p:spPr bwMode="auto">
          <a:xfrm flipV="1">
            <a:off x="6103098" y="945821"/>
            <a:ext cx="1509390" cy="461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mpd="sng">
            <a:noFill/>
            <a:miter lim="800000"/>
            <a:headEnd/>
            <a:tailEnd/>
          </a:ln>
          <a:extLst/>
        </p:spPr>
        <p:txBody>
          <a:bodyPr lIns="68579" tIns="34289" rIns="68579" bIns="34289"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542912" algn="l"/>
                <a:tab pos="1085823" algn="l"/>
              </a:tabLst>
            </a:pPr>
            <a:endParaRPr lang="en-US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8422" y="1009425"/>
            <a:ext cx="1420900" cy="37702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气候、环境</a:t>
            </a:r>
          </a:p>
        </p:txBody>
      </p:sp>
      <p:pic>
        <p:nvPicPr>
          <p:cNvPr id="22" name="Picture 2" descr="https://timgsa.baidu.com/timg?image&amp;quality=80&amp;size=b9999_10000&amp;sec=1574437626345&amp;di=4cb7bcfa73f094b36d5e83b740ff90b7&amp;imgtype=0&amp;src=http%3A%2F%2Fp2.ssl.cdn.btime.com%2Ft01645fe0c67ac240b4.jpg%3Fsize%3D500x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77" y="2121714"/>
            <a:ext cx="2970153" cy="264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24F55453-A183-4E5F-B766-606FB6C89D28}"/>
              </a:ext>
            </a:extLst>
          </p:cNvPr>
          <p:cNvSpPr>
            <a:spLocks/>
          </p:cNvSpPr>
          <p:nvPr/>
        </p:nvSpPr>
        <p:spPr bwMode="auto">
          <a:xfrm flipV="1">
            <a:off x="1432283" y="1479274"/>
            <a:ext cx="2065845" cy="461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mpd="sng">
            <a:noFill/>
            <a:miter lim="800000"/>
            <a:headEnd/>
            <a:tailEnd/>
          </a:ln>
          <a:extLst/>
        </p:spPr>
        <p:txBody>
          <a:bodyPr lIns="68579" tIns="34289" rIns="68579" bIns="34289"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542912" algn="l"/>
                <a:tab pos="1085823" algn="l"/>
              </a:tabLst>
            </a:pPr>
            <a:endParaRPr lang="en-US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0139" y="1542880"/>
            <a:ext cx="1933861" cy="37702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政治变革、宗教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/>
      <p:bldP spid="23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880</Words>
  <Application>Microsoft Office PowerPoint</Application>
  <PresentationFormat>全屏显示(16:9)</PresentationFormat>
  <Paragraphs>120</Paragraphs>
  <Slides>20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3" baseType="lpstr">
      <vt:lpstr>1_Office 主题​​</vt:lpstr>
      <vt:lpstr>演示文稿</vt:lpstr>
      <vt:lpstr>Image</vt:lpstr>
      <vt:lpstr>人口迁移与人口容量</vt:lpstr>
      <vt:lpstr>01  何为人口迁移？</vt:lpstr>
      <vt:lpstr>01  何为人口迁移？</vt:lpstr>
      <vt:lpstr>02  国际人口迁移</vt:lpstr>
      <vt:lpstr>02  国际人口迁移</vt:lpstr>
      <vt:lpstr>03  国内人口迁移</vt:lpstr>
      <vt:lpstr>03  国内人口迁移</vt:lpstr>
      <vt:lpstr>03  国内人口迁移</vt:lpstr>
      <vt:lpstr>04  人口迁移的影响因素</vt:lpstr>
      <vt:lpstr>一个区域最多养多少人？</vt:lpstr>
      <vt:lpstr>05  区域资源环境承载力</vt:lpstr>
      <vt:lpstr>05  区域资源环境承载力</vt:lpstr>
      <vt:lpstr>05  区域资源环境承载力</vt:lpstr>
      <vt:lpstr>05  区域资源环境承载力</vt:lpstr>
      <vt:lpstr>05  区域资源环境承载力</vt:lpstr>
      <vt:lpstr>06  人口合理容量</vt:lpstr>
      <vt:lpstr>06  人口合理容量</vt:lpstr>
      <vt:lpstr>06  人口合理容量</vt:lpstr>
      <vt:lpstr>07  小结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218</cp:revision>
  <dcterms:created xsi:type="dcterms:W3CDTF">2020-02-01T11:21:51Z</dcterms:created>
  <dcterms:modified xsi:type="dcterms:W3CDTF">2020-04-04T06:54:25Z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