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heme/theme2.xml" ContentType="application/vnd.openxmlformats-officedocument.theme+xml"/>
  <Override PartName="/ppt/tags/tag15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65" r:id="rId2"/>
    <p:sldId id="274" r:id="rId3"/>
    <p:sldId id="292" r:id="rId4"/>
    <p:sldId id="272" r:id="rId5"/>
    <p:sldId id="273" r:id="rId6"/>
    <p:sldId id="306" r:id="rId7"/>
    <p:sldId id="318" r:id="rId8"/>
    <p:sldId id="293" r:id="rId9"/>
    <p:sldId id="275" r:id="rId10"/>
    <p:sldId id="278" r:id="rId11"/>
    <p:sldId id="279" r:id="rId12"/>
    <p:sldId id="297" r:id="rId13"/>
    <p:sldId id="298" r:id="rId14"/>
    <p:sldId id="271" r:id="rId15"/>
    <p:sldId id="299" r:id="rId16"/>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99"/>
    <a:srgbClr val="FFFF66"/>
    <a:srgbClr val="006600"/>
    <a:srgbClr val="339933"/>
    <a:srgbClr val="FCFDFD"/>
    <a:srgbClr val="00CCFF"/>
    <a:srgbClr val="800080"/>
    <a:srgbClr val="DE84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1" d="100"/>
          <a:sy n="81" d="100"/>
        </p:scale>
        <p:origin x="-840" y="-3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533" y="685800"/>
            <a:ext cx="6094934"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208706732"/>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3.png"/><Relationship Id="rId5" Type="http://schemas.openxmlformats.org/officeDocument/2006/relationships/tags" Target="../tags/tag77.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76.xml"/><Relationship Id="rId9"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82.xml"/><Relationship Id="rId7" Type="http://schemas.openxmlformats.org/officeDocument/2006/relationships/slideMaster" Target="../slideMasters/slideMaster1.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image" Target="file:///C:\Users\1V994W2\PycharmProjects\PPT_Background_Generation/pic_temp/pic_sup.png"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3.png"/><Relationship Id="rId5" Type="http://schemas.openxmlformats.org/officeDocument/2006/relationships/tags" Target="../tags/tag90.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89.xml"/><Relationship Id="rId9"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image" Target="../media/image3.pn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2.png"/><Relationship Id="rId5" Type="http://schemas.openxmlformats.org/officeDocument/2006/relationships/tags" Target="../tags/tag97.xml"/><Relationship Id="rId10" Type="http://schemas.openxmlformats.org/officeDocument/2006/relationships/slideMaster" Target="../slideMasters/slideMaster1.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image" Target="file:///C:\Users\1V994W2\PycharmProjects\PPT_Background_Generation/pic_temp/1_pic_quater_right_up.png" TargetMode="Externa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09.xml"/><Relationship Id="rId3" Type="http://schemas.openxmlformats.org/officeDocument/2006/relationships/tags" Target="../tags/tag104.xml"/><Relationship Id="rId7" Type="http://schemas.openxmlformats.org/officeDocument/2006/relationships/tags" Target="../tags/tag108.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06.xml"/><Relationship Id="rId10" Type="http://schemas.openxmlformats.org/officeDocument/2006/relationships/image" Target="../media/image2.png"/><Relationship Id="rId4" Type="http://schemas.openxmlformats.org/officeDocument/2006/relationships/tags" Target="../tags/tag105.xml"/><Relationship Id="rId9"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image" Target="../media/image2.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slideMaster" Target="../slideMasters/slideMaster1.xml"/><Relationship Id="rId5" Type="http://schemas.openxmlformats.org/officeDocument/2006/relationships/tags" Target="../tags/tag114.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19.xml"/><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image" Target="../media/image2.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slideMaster" Target="../slideMasters/slideMaster1.xml"/><Relationship Id="rId5" Type="http://schemas.openxmlformats.org/officeDocument/2006/relationships/tags" Target="../tags/tag124.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29.xml"/><Relationship Id="rId4" Type="http://schemas.openxmlformats.org/officeDocument/2006/relationships/tags" Target="../tags/tag123.xml"/><Relationship Id="rId9" Type="http://schemas.openxmlformats.org/officeDocument/2006/relationships/tags" Target="../tags/tag128.xml"/><Relationship Id="rId1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slideMaster" Target="../slideMasters/slideMaster1.xml"/><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131.xml"/><Relationship Id="rId16" Type="http://schemas.openxmlformats.org/officeDocument/2006/relationships/image" Target="../media/image3.pn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5" Type="http://schemas.openxmlformats.org/officeDocument/2006/relationships/tags" Target="../tags/tag134.xml"/><Relationship Id="rId15" Type="http://schemas.openxmlformats.org/officeDocument/2006/relationships/image" Target="file:///C:\Users\1V994W2\PycharmProjects\PPT_Background_Generation/pic_temp/0_pic_quater_left_up.png" TargetMode="External"/><Relationship Id="rId10" Type="http://schemas.openxmlformats.org/officeDocument/2006/relationships/tags" Target="../tags/tag139.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7.png"/><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2.png"/><Relationship Id="rId5" Type="http://schemas.openxmlformats.org/officeDocument/2006/relationships/tags" Target="../tags/tag146.xml"/><Relationship Id="rId10" Type="http://schemas.openxmlformats.org/officeDocument/2006/relationships/slideMaster" Target="../slideMasters/slideMaster1.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image" Target="file:///C:\Users\1V994W2\PycharmProjects\PPT_Background_Generation/pic_temp/1_pic_quater_left_down.png"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3.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8.xml"/><Relationship Id="rId10" Type="http://schemas.openxmlformats.org/officeDocument/2006/relationships/image" Target="../media/image2.png"/><Relationship Id="rId4" Type="http://schemas.openxmlformats.org/officeDocument/2006/relationships/tags" Target="../tags/tag17.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file:///C:\Users\1V994W2\PycharmProjects\PPT_Background_Generation/pic_temp/pic_half_top.png" TargetMode="External"/><Relationship Id="rId3" Type="http://schemas.openxmlformats.org/officeDocument/2006/relationships/tags" Target="../tags/tag24.xml"/><Relationship Id="rId7" Type="http://schemas.openxmlformats.org/officeDocument/2006/relationships/image" Target="../media/image4.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1.xml"/><Relationship Id="rId5" Type="http://schemas.openxmlformats.org/officeDocument/2006/relationships/tags" Target="../tags/tag26.xml"/><Relationship Id="rId4"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image" Target="../media/image3.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2.png"/><Relationship Id="rId5" Type="http://schemas.openxmlformats.org/officeDocument/2006/relationships/tags" Target="../tags/tag31.xml"/><Relationship Id="rId10" Type="http://schemas.openxmlformats.org/officeDocument/2006/relationships/slideMaster" Target="../slideMasters/slideMaster1.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file:///C:\Users\1V994W2\PycharmProjects\PPT_Background_Generation/pic_temp/1_pic_quater_right_up.png" TargetMode="Externa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2.png"/><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slideMaster" Target="../slideMasters/slideMaster1.xml"/><Relationship Id="rId2" Type="http://schemas.openxmlformats.org/officeDocument/2006/relationships/tags" Target="../tags/tag37.xml"/><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image" Target="../media/image3.png"/><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file:///C:\Users\1V994W2\PycharmProjects\PPT_Background_Generation/pic_temp/0_pic_quater_left_up.png"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9.xml"/><Relationship Id="rId7"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51.xml"/><Relationship Id="rId10" Type="http://schemas.openxmlformats.org/officeDocument/2006/relationships/image" Target="../media/image3.png"/><Relationship Id="rId4" Type="http://schemas.openxmlformats.org/officeDocument/2006/relationships/tags" Target="../tags/tag50.xml"/><Relationship Id="rId9" Type="http://schemas.openxmlformats.org/officeDocument/2006/relationships/image" Target="file:///C:\Users\1V994W2\Documents\Tencent%20Files\574576071\FileRecv\&#25340;&#35013;&#32032;&#26448;\forright\\06\subject_holdleft_84,125,158_0_staid_full_0.pn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image" Target="../media/image3.png"/><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2.png"/><Relationship Id="rId5" Type="http://schemas.openxmlformats.org/officeDocument/2006/relationships/tags" Target="../tags/tag60.xml"/><Relationship Id="rId10" Type="http://schemas.openxmlformats.org/officeDocument/2006/relationships/slideMaster" Target="../slideMasters/slideMaster1.xml"/><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image" Target="file:///C:\Users\1V994W2\PycharmProjects\PPT_Background_Generation/pic_temp/1_pic_quater_right_up.png"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3.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69.xml"/><Relationship Id="rId10" Type="http://schemas.openxmlformats.org/officeDocument/2006/relationships/image" Target="../media/image2.png"/><Relationship Id="rId4" Type="http://schemas.openxmlformats.org/officeDocument/2006/relationships/tags" Target="../tags/tag68.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9"/>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17" name="页脚占位符 16"/>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6" name="文本占位符 5"/>
          <p:cNvSpPr>
            <a:spLocks noGrp="1"/>
          </p:cNvSpPr>
          <p:nvPr>
            <p:ph type="body" sz="quarter" idx="16" hasCustomPrompt="1"/>
            <p:custDataLst>
              <p:tags r:id="rId4"/>
            </p:custDataLst>
          </p:nvPr>
        </p:nvSpPr>
        <p:spPr>
          <a:xfrm>
            <a:off x="4824418" y="3497935"/>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90204" pitchFamily="34" charset="0"/>
              <a:buNone/>
              <a:defRPr sz="1200" b="0" spc="150">
                <a:solidFill>
                  <a:schemeClr val="tx1"/>
                </a:solidFill>
                <a:latin typeface="Arial" panose="020B060402020209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9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4824418" y="3854214"/>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90204" pitchFamily="34" charset="0"/>
              <a:buNone/>
              <a:defRPr sz="1200" b="0" spc="150">
                <a:solidFill>
                  <a:schemeClr val="tx1"/>
                </a:solidFill>
                <a:latin typeface="Arial" panose="020B060402020209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9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4824417" y="2391469"/>
            <a:ext cx="3619500" cy="833540"/>
          </a:xfrm>
        </p:spPr>
        <p:txBody>
          <a:bodyPr vert="horz" wrap="square" lIns="0" tIns="0" rIns="0" bIns="0" anchor="t" anchorCtr="0">
            <a:normAutofit/>
          </a:bodyPr>
          <a:lstStyle>
            <a:lvl1pPr marL="0" marR="0" indent="0" algn="l" defTabSz="914400" rtl="0" eaLnBrk="1" fontAlgn="auto" latinLnBrk="0" hangingPunct="1">
              <a:lnSpc>
                <a:spcPct val="120000"/>
              </a:lnSpc>
              <a:spcBef>
                <a:spcPts val="0"/>
              </a:spcBef>
              <a:spcAft>
                <a:spcPts val="0"/>
              </a:spcAft>
              <a:buClrTx/>
              <a:buSzPts val="1800"/>
              <a:buFont typeface="Arial" panose="020B0604020202090204" pitchFamily="34" charset="0"/>
              <a:buNone/>
              <a:defRPr sz="1350" b="0" spc="200">
                <a:solidFill>
                  <a:schemeClr val="tx1"/>
                </a:solidFill>
                <a:latin typeface="Arial" panose="020B060402020209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4824418" y="1509822"/>
            <a:ext cx="3619024" cy="728276"/>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90204" pitchFamily="34" charset="0"/>
              <a:buNone/>
              <a:defRPr sz="4050" b="0" spc="600">
                <a:solidFill>
                  <a:schemeClr val="tx1"/>
                </a:solidFill>
                <a:latin typeface="Arial" panose="020B060402020209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0" y="0"/>
            <a:ext cx="9144000" cy="441630"/>
            <a:chOff x="0" y="0"/>
            <a:chExt cx="12192000" cy="588767"/>
          </a:xfrm>
        </p:grpSpPr>
        <p:pic>
          <p:nvPicPr>
            <p:cNvPr id="8" name="图片 7"/>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3" name="日期占位符 2"/>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502448" y="714469"/>
            <a:ext cx="8139178" cy="4042179"/>
          </a:xfrm>
        </p:spPr>
        <p:txBody>
          <a:bodyPr wrap="square">
            <a:normAutofit/>
          </a:bodyPr>
          <a:lstStyle>
            <a:lvl1pPr>
              <a:defRPr>
                <a:solidFill>
                  <a:schemeClr val="tx1"/>
                </a:solidFill>
                <a:latin typeface="Arial" panose="020B0604020202090204" pitchFamily="34" charset="0"/>
                <a:ea typeface="微软雅黑" panose="020B0503020204020204" charset="-122"/>
              </a:defRPr>
            </a:lvl1pPr>
            <a:lvl2pPr>
              <a:defRPr>
                <a:solidFill>
                  <a:schemeClr val="tx1"/>
                </a:solidFill>
                <a:latin typeface="Arial" panose="020B0604020202090204" pitchFamily="34" charset="0"/>
                <a:ea typeface="微软雅黑" panose="020B0503020204020204" charset="-122"/>
              </a:defRPr>
            </a:lvl2pPr>
            <a:lvl3pPr>
              <a:defRPr>
                <a:solidFill>
                  <a:schemeClr val="tx1"/>
                </a:solidFill>
                <a:latin typeface="Arial" panose="020B0604020202090204" pitchFamily="34" charset="0"/>
                <a:ea typeface="微软雅黑" panose="020B0503020204020204" charset="-122"/>
              </a:defRPr>
            </a:lvl3pPr>
            <a:lvl4pPr>
              <a:defRPr>
                <a:solidFill>
                  <a:schemeClr val="tx1"/>
                </a:solidFill>
                <a:latin typeface="Arial" panose="020B0604020202090204" pitchFamily="34" charset="0"/>
                <a:ea typeface="微软雅黑" panose="020B0503020204020204" charset="-122"/>
              </a:defRPr>
            </a:lvl4pPr>
            <a:lvl5pPr>
              <a:defRPr>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p:custDataLst>
              <p:tags r:id="rId1"/>
            </p:custDataLst>
          </p:nvPr>
        </p:nvPicPr>
        <p:blipFill>
          <a:blip r:embed="rId8" r:link="rId9"/>
          <a:stretch>
            <a:fillRect/>
          </a:stretch>
        </p:blipFill>
        <p:spPr>
          <a:xfrm>
            <a:off x="0" y="0"/>
            <a:ext cx="9144000" cy="5144135"/>
          </a:xfrm>
          <a:prstGeom prst="rect">
            <a:avLst/>
          </a:prstGeom>
        </p:spPr>
      </p:pic>
      <p:sp>
        <p:nvSpPr>
          <p:cNvPr id="3" name="日期占位符 2"/>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idx="14" hasCustomPrompt="1"/>
            <p:custDataLst>
              <p:tags r:id="rId5"/>
            </p:custDataLst>
          </p:nvPr>
        </p:nvSpPr>
        <p:spPr>
          <a:xfrm>
            <a:off x="4953000" y="2739014"/>
            <a:ext cx="3619500" cy="833540"/>
          </a:xfrm>
        </p:spPr>
        <p:txBody>
          <a:bodyPr vert="horz" wrap="square" lIns="0" tIns="0" rIns="0" bIns="0" anchor="t" anchorCtr="0">
            <a:normAutofit/>
          </a:bodyPr>
          <a:lstStyle>
            <a:lvl1pPr marL="257175" marR="0" indent="-257175" algn="l" rtl="0" eaLnBrk="1" fontAlgn="auto">
              <a:lnSpc>
                <a:spcPct val="120000"/>
              </a:lnSpc>
              <a:spcBef>
                <a:spcPts val="0"/>
              </a:spcBef>
              <a:spcAft>
                <a:spcPts val="0"/>
              </a:spcAft>
              <a:buClrTx/>
              <a:buSzPts val="1800"/>
              <a:buFont typeface="Arial" panose="020B0604020202090204" pitchFamily="34" charset="0"/>
              <a:buNone/>
              <a:defRPr sz="1350" b="0" spc="200">
                <a:solidFill>
                  <a:schemeClr val="tx1"/>
                </a:solidFill>
                <a:latin typeface="Arial" panose="020B0604020202090204" pitchFamily="34" charset="0"/>
                <a:ea typeface="微软雅黑" panose="020B0503020204020204" charset="-122"/>
              </a:defRPr>
            </a:lvl1pPr>
          </a:lstStyle>
          <a:p>
            <a:pPr marL="0" marR="0" lvl="0" indent="0" algn="l" defTabSz="914400" rtl="0" eaLnBrk="1" fontAlgn="auto" latinLnBrk="0" hangingPunct="1">
              <a:lnSpc>
                <a:spcPct val="120000"/>
              </a:lnSpc>
              <a:spcBef>
                <a:spcPts val="0"/>
              </a:spcBef>
              <a:spcAft>
                <a:spcPts val="0"/>
              </a:spcAft>
              <a:buClr>
                <a:schemeClr val="tx1">
                  <a:lumMod val="65000"/>
                  <a:lumOff val="35000"/>
                </a:schemeClr>
              </a:buClr>
              <a:buSzPts val="1800"/>
              <a:buFont typeface="Arial" panose="020B0604020202090204" pitchFamily="34" charset="0"/>
              <a:buNone/>
            </a:pPr>
            <a:r>
              <a:rPr lang="zh-CN" altLang="en-US"/>
              <a:t>单击此处编辑副标题</a:t>
            </a:r>
          </a:p>
        </p:txBody>
      </p:sp>
      <p:sp>
        <p:nvSpPr>
          <p:cNvPr id="2" name="标题 1"/>
          <p:cNvSpPr>
            <a:spLocks noGrp="1"/>
          </p:cNvSpPr>
          <p:nvPr>
            <p:ph type="title" idx="13" hasCustomPrompt="1"/>
            <p:custDataLst>
              <p:tags r:id="rId6"/>
            </p:custDataLst>
          </p:nvPr>
        </p:nvSpPr>
        <p:spPr>
          <a:xfrm>
            <a:off x="4953000" y="1571581"/>
            <a:ext cx="3619024" cy="1014061"/>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90204" pitchFamily="34" charset="0"/>
              <a:buNone/>
              <a:defRPr sz="4950" b="0" spc="700">
                <a:solidFill>
                  <a:schemeClr val="tx1"/>
                </a:solidFill>
                <a:latin typeface="Arial" panose="020B0604020202090204" pitchFamily="34" charset="0"/>
                <a:ea typeface="汉仪旗黑-85S" panose="00020600040101010101" pitchFamily="18" charset="-122"/>
              </a:defRPr>
            </a:lvl1pPr>
          </a:lstStyle>
          <a:p>
            <a:r>
              <a:rPr lang="zh-CN" altLang="en-US"/>
              <a:t>编辑标题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0" y="0"/>
            <a:ext cx="9144000" cy="441630"/>
            <a:chOff x="0" y="0"/>
            <a:chExt cx="12192000" cy="588767"/>
          </a:xfrm>
        </p:grpSpPr>
        <p:pic>
          <p:nvPicPr>
            <p:cNvPr id="7" name="图片 6"/>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4"/>
            <a:ext cx="8139178" cy="331514"/>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4"/>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219056" y="227885"/>
            <a:ext cx="8705888" cy="468836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hasCustomPrompt="1"/>
            <p:custDataLst>
              <p:tags r:id="rId3"/>
            </p:custDataLst>
          </p:nvPr>
        </p:nvSpPr>
        <p:spPr>
          <a:xfrm>
            <a:off x="961200" y="937016"/>
            <a:ext cx="7219800" cy="542767"/>
          </a:xfrm>
        </p:spPr>
        <p:txBody>
          <a:bodyPr wrap="square" anchor="ctr">
            <a:normAutofit/>
          </a:bodyPr>
          <a:lstStyle>
            <a:lvl1pPr>
              <a:defRPr sz="2400" baseline="0">
                <a:solidFill>
                  <a:schemeClr val="tx1"/>
                </a:solidFill>
                <a:latin typeface="Arial" panose="020B060402020209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960835" y="1622900"/>
            <a:ext cx="7219950" cy="2584219"/>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3618452" cy="514413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8" name="图片 7"/>
          <p:cNvPicPr/>
          <p:nvPr>
            <p:custDataLst>
              <p:tags r:id="rId2"/>
            </p:custDataLst>
          </p:nvPr>
        </p:nvPicPr>
        <p:blipFill>
          <a:blip r:embed="rId10" r:link="rId11" cstate="screen"/>
          <a:stretch>
            <a:fillRect/>
          </a:stretch>
        </p:blipFill>
        <p:spPr>
          <a:xfrm>
            <a:off x="8603933" y="0"/>
            <a:ext cx="540068" cy="441630"/>
          </a:xfrm>
          <a:prstGeom prst="rect">
            <a:avLst/>
          </a:prstGeom>
        </p:spPr>
      </p:pic>
      <p:sp>
        <p:nvSpPr>
          <p:cNvPr id="2" name="标题 1"/>
          <p:cNvSpPr>
            <a:spLocks noGrp="1"/>
          </p:cNvSpPr>
          <p:nvPr>
            <p:ph type="title" hasCustomPrompt="1"/>
            <p:custDataLst>
              <p:tags r:id="rId3"/>
            </p:custDataLst>
          </p:nvPr>
        </p:nvSpPr>
        <p:spPr>
          <a:xfrm>
            <a:off x="437400" y="577871"/>
            <a:ext cx="2970000" cy="661582"/>
          </a:xfrm>
        </p:spPr>
        <p:txBody>
          <a:bodyPr wrap="square" anchor="ctr" anchorCtr="0">
            <a:normAutofit/>
          </a:bodyPr>
          <a:lstStyle>
            <a:lvl1pPr>
              <a:defRPr sz="2700" baseline="0">
                <a:solidFill>
                  <a:schemeClr val="tx1"/>
                </a:solidFill>
                <a:latin typeface="Arial" panose="020B060402020209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40100" y="1323163"/>
            <a:ext cx="2967300" cy="3070279"/>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577525"/>
            <a:ext cx="4860000" cy="3816424"/>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0"/>
            <a:ext cx="9144000" cy="1998496"/>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9000" y="585972"/>
            <a:ext cx="8232300" cy="469858"/>
          </a:xfrm>
        </p:spPr>
        <p:txBody>
          <a:bodyPr wrap="square" anchor="ctr">
            <a:normAutofit/>
          </a:bodyPr>
          <a:lstStyle>
            <a:lvl1pPr algn="ctr">
              <a:defRPr sz="2700" baseline="0">
                <a:solidFill>
                  <a:schemeClr val="tx1"/>
                </a:solidFill>
                <a:latin typeface="Arial" panose="020B060402020209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459000" y="1244854"/>
            <a:ext cx="8231981" cy="621077"/>
          </a:xfrm>
        </p:spPr>
        <p:txBody>
          <a:bodyPr wrap="square">
            <a:normAutofit/>
          </a:bodyPr>
          <a:lstStyle>
            <a:lvl1pPr algn="ct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459581" y="2106260"/>
            <a:ext cx="8224200" cy="2573418"/>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3772194"/>
            <a:ext cx="9144000" cy="1371941"/>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3600" y="502262"/>
            <a:ext cx="8232300" cy="423952"/>
          </a:xfrm>
        </p:spPr>
        <p:txBody>
          <a:bodyPr wrap="square" anchor="ctr" anchorCtr="0">
            <a:normAutofit/>
          </a:bodyPr>
          <a:lstStyle>
            <a:lvl1pPr algn="ctr">
              <a:defRPr sz="2400" baseline="0">
                <a:solidFill>
                  <a:schemeClr val="tx1"/>
                </a:solidFill>
                <a:latin typeface="Arial" panose="020B060402020209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53628" y="1261056"/>
            <a:ext cx="8243100" cy="2408697"/>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3885780"/>
            <a:ext cx="8251200" cy="758794"/>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p:custDataLst>
              <p:tags r:id="rId1"/>
            </p:custDataLst>
          </p:nvPr>
        </p:nvSpPr>
        <p:spPr>
          <a:xfrm>
            <a:off x="0" y="0"/>
            <a:ext cx="9144000" cy="68588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4702505"/>
            <a:ext cx="9144000" cy="441630"/>
            <a:chOff x="0" y="6269233"/>
            <a:chExt cx="12192000" cy="588767"/>
          </a:xfrm>
        </p:grpSpPr>
        <p:pic>
          <p:nvPicPr>
            <p:cNvPr id="12" name="图片 11"/>
            <p:cNvPicPr/>
            <p:nvPr userDrawn="1">
              <p:custDataLst>
                <p:tags r:id="rId11"/>
              </p:custDataLst>
            </p:nvPr>
          </p:nvPicPr>
          <p:blipFill>
            <a:blip r:embed="rId14" r:link="rId15" cstate="screen"/>
            <a:stretch>
              <a:fillRect/>
            </a:stretch>
          </p:blipFill>
          <p:spPr>
            <a:xfrm>
              <a:off x="11471910" y="6269233"/>
              <a:ext cx="720090" cy="588767"/>
            </a:xfrm>
            <a:prstGeom prst="rect">
              <a:avLst/>
            </a:prstGeom>
          </p:spPr>
        </p:pic>
        <p:pic>
          <p:nvPicPr>
            <p:cNvPr id="10" name="图片 9"/>
            <p:cNvPicPr/>
            <p:nvPr userDrawn="1">
              <p:custDataLst>
                <p:tags r:id="rId12"/>
              </p:custDataLst>
            </p:nvPr>
          </p:nvPicPr>
          <p:blipFill>
            <a:blip r:embed="rId16" r:link="rId17" cstate="screen"/>
            <a:stretch>
              <a:fillRect/>
            </a:stretch>
          </p:blipFill>
          <p:spPr>
            <a:xfrm>
              <a:off x="0" y="6269233"/>
              <a:ext cx="720090" cy="588767"/>
            </a:xfrm>
            <a:prstGeom prst="rect">
              <a:avLst/>
            </a:prstGeom>
          </p:spPr>
        </p:pic>
      </p:grpSp>
      <p:sp>
        <p:nvSpPr>
          <p:cNvPr id="2" name="标题 1"/>
          <p:cNvSpPr>
            <a:spLocks noGrp="1"/>
          </p:cNvSpPr>
          <p:nvPr>
            <p:ph type="title"/>
            <p:custDataLst>
              <p:tags r:id="rId3"/>
            </p:custDataLst>
          </p:nvPr>
        </p:nvSpPr>
        <p:spPr>
          <a:xfrm>
            <a:off x="434700" y="178222"/>
            <a:ext cx="8278200" cy="331514"/>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434700" y="1247554"/>
            <a:ext cx="4006800" cy="2171068"/>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4681800" y="1247554"/>
            <a:ext cx="4025700" cy="2171068"/>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429300" y="3613046"/>
            <a:ext cx="4006800" cy="585972"/>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4689900" y="3610346"/>
            <a:ext cx="4025700" cy="585972"/>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715357"/>
            <a:ext cx="9144000" cy="371342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4150469"/>
            <a:ext cx="9143999" cy="993666"/>
            <a:chOff x="0" y="5533275"/>
            <a:chExt cx="12191999" cy="1324725"/>
          </a:xfrm>
        </p:grpSpPr>
        <p:pic>
          <p:nvPicPr>
            <p:cNvPr id="9" name="图片 8"/>
            <p:cNvPicPr/>
            <p:nvPr userDrawn="1">
              <p:custDataLst>
                <p:tags r:id="rId8"/>
              </p:custDataLst>
            </p:nvPr>
          </p:nvPicPr>
          <p:blipFill>
            <a:blip r:embed="rId11" r:link="rId12" cstate="screen"/>
            <a:stretch>
              <a:fillRect/>
            </a:stretch>
          </p:blipFill>
          <p:spPr>
            <a:xfrm>
              <a:off x="10571797" y="5533275"/>
              <a:ext cx="1620202" cy="1324725"/>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0" y="5533275"/>
              <a:ext cx="1620202" cy="1324725"/>
            </a:xfrm>
            <a:prstGeom prst="rect">
              <a:avLst/>
            </a:prstGeom>
          </p:spPr>
        </p:pic>
      </p:grpSp>
      <p:sp>
        <p:nvSpPr>
          <p:cNvPr id="2" name="标题 1"/>
          <p:cNvSpPr>
            <a:spLocks noGrp="1"/>
          </p:cNvSpPr>
          <p:nvPr>
            <p:ph type="title" hasCustomPrompt="1"/>
            <p:custDataLst>
              <p:tags r:id="rId3"/>
            </p:custDataLst>
          </p:nvPr>
        </p:nvSpPr>
        <p:spPr>
          <a:xfrm>
            <a:off x="1142100" y="1004524"/>
            <a:ext cx="6858000" cy="1790321"/>
          </a:xfrm>
        </p:spPr>
        <p:txBody>
          <a:bodyPr wrap="square" anchor="b">
            <a:normAutofit/>
          </a:bodyPr>
          <a:lstStyle>
            <a:lvl1pPr algn="ctr">
              <a:defRPr sz="4500" baseline="0">
                <a:solidFill>
                  <a:schemeClr val="tx1"/>
                </a:solidFill>
                <a:latin typeface="Arial" panose="020B060402020209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1141810" y="2897458"/>
            <a:ext cx="6858000" cy="1242153"/>
          </a:xfrm>
        </p:spPr>
        <p:txBody>
          <a:bodyPr wrap="square">
            <a:normAutofit/>
          </a:bodyPr>
          <a:lstStyle>
            <a:lvl1pPr algn="ct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63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502412" y="714469"/>
            <a:ext cx="8139178"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5" name="页脚占位符 4"/>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7" r:link="rId8" cstate="screen"/>
          <a:stretch>
            <a:fillRect/>
          </a:stretch>
        </p:blipFill>
        <p:spPr>
          <a:xfrm>
            <a:off x="3048000" y="4287541"/>
            <a:ext cx="3048000" cy="856594"/>
          </a:xfrm>
          <a:prstGeom prst="rect">
            <a:avLst/>
          </a:prstGeom>
        </p:spPr>
      </p:pic>
      <p:sp>
        <p:nvSpPr>
          <p:cNvPr id="4" name="日期占位符 3"/>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5" name="页脚占位符 4"/>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2" name="标题 1"/>
          <p:cNvSpPr>
            <a:spLocks noGrp="1"/>
          </p:cNvSpPr>
          <p:nvPr>
            <p:ph type="ctrTitle" idx="13" hasCustomPrompt="1"/>
            <p:custDataLst>
              <p:tags r:id="rId5"/>
            </p:custDataLst>
          </p:nvPr>
        </p:nvSpPr>
        <p:spPr>
          <a:xfrm>
            <a:off x="3569970" y="2185543"/>
            <a:ext cx="3660458" cy="811154"/>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4800"/>
              <a:buFont typeface="Arial" panose="020B0604020202090204" pitchFamily="34" charset="0"/>
              <a:buNone/>
              <a:defRPr sz="3600" b="0" spc="500">
                <a:solidFill>
                  <a:schemeClr val="tx1"/>
                </a:solidFill>
                <a:latin typeface="Arial" panose="020B060402020209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502448"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4679158" y="714469"/>
            <a:ext cx="3962432" cy="4042179"/>
          </a:xfrm>
        </p:spPr>
        <p:txBody>
          <a:bodyPr wrap="square" lIns="90170" tIns="46990" rIns="90170" bIns="46990">
            <a:normAutofit/>
          </a:bodyPr>
          <a:lstStyle>
            <a:lvl1pPr eaLnBrk="1" fontAlgn="auto" latinLnBrk="0" hangingPunct="1">
              <a:defRPr sz="1200">
                <a:solidFill>
                  <a:schemeClr val="tx1"/>
                </a:solidFill>
                <a:latin typeface="Arial" panose="020B0604020202090204" pitchFamily="34" charset="0"/>
                <a:ea typeface="微软雅黑" panose="020B0503020204020204" charset="-122"/>
              </a:defRPr>
            </a:lvl1pPr>
            <a:lvl2pPr eaLnBrk="1" fontAlgn="auto" latinLnBrk="0" hangingPunct="1">
              <a:defRPr sz="1200">
                <a:solidFill>
                  <a:schemeClr val="tx1"/>
                </a:solidFill>
                <a:latin typeface="Arial" panose="020B0604020202090204" pitchFamily="34" charset="0"/>
                <a:ea typeface="微软雅黑" panose="020B0503020204020204" charset="-122"/>
              </a:defRPr>
            </a:lvl2pPr>
            <a:lvl3pPr eaLnBrk="1" fontAlgn="auto" latinLnBrk="0" hangingPunct="1">
              <a:defRPr sz="1200">
                <a:solidFill>
                  <a:schemeClr val="tx1"/>
                </a:solidFill>
                <a:latin typeface="Arial" panose="020B0604020202090204" pitchFamily="34" charset="0"/>
                <a:ea typeface="微软雅黑" panose="020B0503020204020204" charset="-122"/>
              </a:defRPr>
            </a:lvl3pPr>
            <a:lvl4pPr eaLnBrk="1" fontAlgn="auto" latinLnBrk="0" hangingPunct="1">
              <a:defRPr sz="1200">
                <a:solidFill>
                  <a:schemeClr val="tx1"/>
                </a:solidFill>
                <a:latin typeface="Arial" panose="020B0604020202090204" pitchFamily="34" charset="0"/>
                <a:ea typeface="微软雅黑" panose="020B0503020204020204" charset="-122"/>
              </a:defRPr>
            </a:lvl4pPr>
            <a:lvl5pPr eaLnBrk="1" fontAlgn="auto" latinLnBrk="0" hangingPunct="1">
              <a:defRPr sz="120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6" name="页脚占位符 5"/>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0" y="0"/>
            <a:ext cx="9144000" cy="441630"/>
            <a:chOff x="0" y="0"/>
            <a:chExt cx="12192000" cy="588767"/>
          </a:xfrm>
        </p:grpSpPr>
        <p:pic>
          <p:nvPicPr>
            <p:cNvPr id="11" name="图片 10"/>
            <p:cNvPicPr/>
            <p:nvPr userDrawn="1">
              <p:custDataLst>
                <p:tags r:id="rId10"/>
              </p:custDataLst>
            </p:nvPr>
          </p:nvPicPr>
          <p:blipFill>
            <a:blip r:embed="rId13" r:link="rId14" cstate="screen"/>
            <a:stretch>
              <a:fillRect/>
            </a:stretch>
          </p:blipFill>
          <p:spPr>
            <a:xfrm>
              <a:off x="0" y="0"/>
              <a:ext cx="720090" cy="588767"/>
            </a:xfrm>
            <a:prstGeom prst="rect">
              <a:avLst/>
            </a:prstGeom>
          </p:spPr>
        </p:pic>
        <p:pic>
          <p:nvPicPr>
            <p:cNvPr id="10" name="图片 9"/>
            <p:cNvPicPr/>
            <p:nvPr userDrawn="1">
              <p:custDataLst>
                <p:tags r:id="rId11"/>
              </p:custDataLst>
            </p:nvPr>
          </p:nvPicPr>
          <p:blipFill>
            <a:blip r:embed="rId15" r:link="rId16"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502448" y="714469"/>
            <a:ext cx="3962432" cy="285788"/>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9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502444" y="1055024"/>
            <a:ext cx="3962400"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4676813" y="714469"/>
            <a:ext cx="3962432" cy="285788"/>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90204" pitchFamily="34" charset="0"/>
              <a:buNone/>
              <a:defRPr kumimoji="0" lang="zh-CN" altLang="en-US" sz="1500" b="0"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4676813" y="1055024"/>
            <a:ext cx="3962432"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8" name="页脚占位符 7"/>
          <p:cNvSpPr>
            <a:spLocks noGrp="1"/>
          </p:cNvSpPr>
          <p:nvPr>
            <p:ph type="ftr" sz="quarter" idx="11"/>
            <p:custDataLst>
              <p:tags r:id="rId8"/>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8" r:link="rId9" cstate="screen"/>
          <a:stretch>
            <a:fillRect/>
          </a:stretch>
        </p:blipFill>
        <p:spPr>
          <a:xfrm>
            <a:off x="5623560" y="1646123"/>
            <a:ext cx="3291840" cy="1851889"/>
          </a:xfrm>
          <a:prstGeom prst="rect">
            <a:avLst/>
          </a:prstGeom>
        </p:spPr>
      </p:pic>
      <p:pic>
        <p:nvPicPr>
          <p:cNvPr id="6" name="图片 5"/>
          <p:cNvPicPr/>
          <p:nvPr>
            <p:custDataLst>
              <p:tags r:id="rId2"/>
            </p:custDataLst>
          </p:nvPr>
        </p:nvPicPr>
        <p:blipFill>
          <a:blip r:embed="rId10" r:link="rId11" cstate="screen"/>
          <a:stretch>
            <a:fillRect/>
          </a:stretch>
        </p:blipFill>
        <p:spPr>
          <a:xfrm>
            <a:off x="0" y="4702505"/>
            <a:ext cx="540068" cy="441630"/>
          </a:xfrm>
          <a:prstGeom prst="rect">
            <a:avLst/>
          </a:prstGeom>
        </p:spPr>
      </p:pic>
      <p:sp>
        <p:nvSpPr>
          <p:cNvPr id="2" name="标题 1"/>
          <p:cNvSpPr>
            <a:spLocks noGrp="1"/>
          </p:cNvSpPr>
          <p:nvPr>
            <p:ph type="title"/>
            <p:custDataLst>
              <p:tags r:id="rId3"/>
            </p:custDataLst>
          </p:nvPr>
        </p:nvSpPr>
        <p:spPr>
          <a:xfrm>
            <a:off x="502412" y="332464"/>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3" name="页脚占位符 2"/>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48"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502448" y="714469"/>
            <a:ext cx="3962432" cy="4042179"/>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90204" pitchFamily="34" charset="0"/>
              <a:buNone/>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4679194"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2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9EFD9D74-47D9-4702-A33C-335B63B48DBF}" type="datetimeFigureOut">
              <a:rPr lang="zh-CN" altLang="en-US" smtClean="0"/>
              <a:t>2020/3/31</a:t>
            </a:fld>
            <a:endParaRPr lang="zh-CN" altLang="en-US" dirty="0"/>
          </a:p>
        </p:txBody>
      </p:sp>
      <p:sp>
        <p:nvSpPr>
          <p:cNvPr id="6" name="页脚占位符 5"/>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63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竖排标题 1"/>
          <p:cNvSpPr>
            <a:spLocks noGrp="1"/>
          </p:cNvSpPr>
          <p:nvPr>
            <p:ph type="title" orient="vert"/>
            <p:custDataLst>
              <p:tags r:id="rId2"/>
            </p:custDataLst>
          </p:nvPr>
        </p:nvSpPr>
        <p:spPr>
          <a:xfrm>
            <a:off x="7928351" y="714469"/>
            <a:ext cx="713238" cy="4042179"/>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502444" y="714463"/>
            <a:ext cx="7371076" cy="4042179"/>
          </a:xfrm>
        </p:spPr>
        <p:txBody>
          <a:bodyPr vert="eaVert" wrap="square">
            <a:normAutofit/>
          </a:bodyPr>
          <a:lstStyle>
            <a:lvl1pPr indent="0" eaLnBrk="1" fontAlgn="auto" latinLnBrk="0" hangingPunct="1">
              <a:defRPr>
                <a:solidFill>
                  <a:schemeClr val="tx1"/>
                </a:solidFill>
                <a:latin typeface="Arial" panose="020B0604020202090204" pitchFamily="34" charset="0"/>
                <a:ea typeface="微软雅黑" panose="020B0503020204020204" charset="-122"/>
              </a:defRPr>
            </a:lvl1pPr>
            <a:lvl2pPr indent="0" eaLnBrk="1" fontAlgn="auto" latinLnBrk="0" hangingPunct="1">
              <a:defRPr>
                <a:solidFill>
                  <a:schemeClr val="tx1"/>
                </a:solidFill>
                <a:latin typeface="Arial" panose="020B0604020202090204" pitchFamily="34" charset="0"/>
                <a:ea typeface="微软雅黑" panose="020B0503020204020204" charset="-122"/>
              </a:defRPr>
            </a:lvl2pPr>
            <a:lvl3pPr indent="0" eaLnBrk="1" fontAlgn="auto" latinLnBrk="0" hangingPunct="1">
              <a:defRPr>
                <a:solidFill>
                  <a:schemeClr val="tx1"/>
                </a:solidFill>
                <a:latin typeface="Arial" panose="020B0604020202090204" pitchFamily="34" charset="0"/>
                <a:ea typeface="微软雅黑" panose="020B0503020204020204" charset="-122"/>
              </a:defRPr>
            </a:lvl3pPr>
            <a:lvl4pPr indent="0" eaLnBrk="1" fontAlgn="auto" latinLnBrk="0" hangingPunct="1">
              <a:defRPr>
                <a:solidFill>
                  <a:schemeClr val="tx1"/>
                </a:solidFill>
                <a:latin typeface="Arial" panose="020B0604020202090204" pitchFamily="34" charset="0"/>
                <a:ea typeface="微软雅黑" panose="020B0503020204020204" charset="-122"/>
              </a:defRPr>
            </a:lvl4pPr>
            <a:lvl5pPr indent="0" eaLnBrk="1" fontAlgn="auto" latinLnBrk="0" hangingPunct="1">
              <a:defRPr>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5" name="页脚占位符 4"/>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6.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502412" y="332464"/>
            <a:ext cx="8139178" cy="33151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2"/>
            </p:custDataLst>
          </p:nvPr>
        </p:nvSpPr>
        <p:spPr>
          <a:xfrm>
            <a:off x="502412" y="721138"/>
            <a:ext cx="8139178" cy="4042179"/>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3"/>
            </p:custDataLst>
          </p:nvPr>
        </p:nvSpPr>
        <p:spPr>
          <a:xfrm>
            <a:off x="659807" y="4762963"/>
            <a:ext cx="2025000" cy="237629"/>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90204" pitchFamily="34" charset="0"/>
                <a:ea typeface="微软雅黑" panose="020B0503020204020204" charset="-122"/>
              </a:defRPr>
            </a:lvl1pPr>
          </a:lstStyle>
          <a:p>
            <a:fld id="{760FBDFE-C587-4B4C-A407-44438C67B59E}" type="datetimeFigureOut">
              <a:rPr lang="zh-CN" altLang="en-US" smtClean="0"/>
              <a:t>2020/3/31</a:t>
            </a:fld>
            <a:endParaRPr lang="zh-CN" altLang="en-US"/>
          </a:p>
        </p:txBody>
      </p:sp>
      <p:sp>
        <p:nvSpPr>
          <p:cNvPr id="5" name="页脚占位符 4"/>
          <p:cNvSpPr>
            <a:spLocks noGrp="1"/>
          </p:cNvSpPr>
          <p:nvPr>
            <p:ph type="ftr" sz="quarter" idx="3"/>
            <p:custDataLst>
              <p:tags r:id="rId24"/>
            </p:custDataLst>
          </p:nvPr>
        </p:nvSpPr>
        <p:spPr>
          <a:xfrm>
            <a:off x="3087000" y="4762963"/>
            <a:ext cx="2970000" cy="237629"/>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9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6457950" y="4762963"/>
            <a:ext cx="2025000" cy="237629"/>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9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9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90204" pitchFamily="34" charset="0"/>
        <a:buChar char="•"/>
        <a:defRPr sz="12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90204" pitchFamily="34" charset="0"/>
        <a:buChar char="•"/>
        <a:tabLst>
          <a:tab pos="1207135" algn="l"/>
        </a:tabLst>
        <a:defRPr sz="12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90204" pitchFamily="34" charset="0"/>
        <a:buChar char="•"/>
        <a:defRPr sz="12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90204" pitchFamily="34" charset="0"/>
        <a:buChar char="•"/>
        <a:defRPr sz="12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90204" pitchFamily="34" charset="0"/>
        <a:buChar char="•"/>
        <a:defRPr sz="12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5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3.xml"/><Relationship Id="rId1" Type="http://schemas.openxmlformats.org/officeDocument/2006/relationships/tags" Target="../tags/tag15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hyperlink" Target="https://www.bilibili.com/video/av77320726?t=2253&amp;p=2"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a:srcRect r="531"/>
          <a:stretch>
            <a:fillRect/>
          </a:stretch>
        </p:blipFill>
        <p:spPr>
          <a:xfrm>
            <a:off x="0" y="0"/>
            <a:ext cx="9144000" cy="5143500"/>
          </a:xfrm>
          <a:prstGeom prst="rect">
            <a:avLst/>
          </a:prstGeom>
        </p:spPr>
      </p:pic>
      <p:sp>
        <p:nvSpPr>
          <p:cNvPr id="15" name="标题 14"/>
          <p:cNvSpPr>
            <a:spLocks noGrp="1"/>
          </p:cNvSpPr>
          <p:nvPr>
            <p:ph type="ctrTitle" idx="13"/>
          </p:nvPr>
        </p:nvSpPr>
        <p:spPr>
          <a:xfrm>
            <a:off x="2567355" y="1989319"/>
            <a:ext cx="6576645" cy="728345"/>
          </a:xfrm>
        </p:spPr>
        <p:txBody>
          <a:bodyPr>
            <a:noAutofit/>
          </a:bodyPr>
          <a:lstStyle/>
          <a:p>
            <a:pPr algn="ctr"/>
            <a:r>
              <a:rPr lang="en-US" altLang="zh-CN" sz="2200" b="1" spc="300" dirty="0" smtClean="0">
                <a:solidFill>
                  <a:srgbClr val="FF0000"/>
                </a:solidFill>
                <a:latin typeface="微软雅黑" panose="020B0503020204020204" charset="-122"/>
                <a:ea typeface="微软雅黑" panose="020B0503020204020204" charset="-122"/>
                <a:sym typeface="+mn-ea"/>
              </a:rPr>
              <a:t>The superhero behind </a:t>
            </a:r>
            <a:r>
              <a:rPr lang="en-US" altLang="zh-CN" sz="2200" b="1" i="1" spc="300" dirty="0" smtClean="0">
                <a:solidFill>
                  <a:srgbClr val="FF0000"/>
                </a:solidFill>
                <a:latin typeface="微软雅黑" panose="020B0503020204020204" charset="-122"/>
                <a:ea typeface="微软雅黑" panose="020B0503020204020204" charset="-122"/>
                <a:sym typeface="+mn-ea"/>
              </a:rPr>
              <a:t>Superman</a:t>
            </a:r>
            <a:r>
              <a:rPr lang="zh-CN" altLang="en-US" sz="2200" b="1" spc="300" dirty="0" smtClean="0">
                <a:solidFill>
                  <a:srgbClr val="FF0000"/>
                </a:solidFill>
                <a:latin typeface="微软雅黑" panose="020B0503020204020204" charset="-122"/>
                <a:ea typeface="微软雅黑" panose="020B0503020204020204" charset="-122"/>
                <a:sym typeface="+mn-ea"/>
              </a:rPr>
              <a:t>（</a:t>
            </a:r>
            <a:r>
              <a:rPr lang="en-US" altLang="zh-CN" sz="2200" b="1" spc="300" dirty="0" smtClean="0">
                <a:solidFill>
                  <a:srgbClr val="FF0000"/>
                </a:solidFill>
                <a:latin typeface="微软雅黑" panose="020B0503020204020204" charset="-122"/>
                <a:ea typeface="微软雅黑" panose="020B0503020204020204" charset="-122"/>
                <a:sym typeface="+mn-ea"/>
              </a:rPr>
              <a:t>1</a:t>
            </a:r>
            <a:r>
              <a:rPr lang="zh-CN" altLang="en-US" sz="2200" b="1" spc="300" dirty="0" smtClean="0">
                <a:solidFill>
                  <a:srgbClr val="FF0000"/>
                </a:solidFill>
                <a:latin typeface="微软雅黑" panose="020B0503020204020204" charset="-122"/>
                <a:ea typeface="微软雅黑" panose="020B0503020204020204" charset="-122"/>
                <a:sym typeface="+mn-ea"/>
              </a:rPr>
              <a:t>）</a:t>
            </a:r>
            <a:endParaRPr lang="zh-CN" altLang="en-US" sz="2200" dirty="0">
              <a:solidFill>
                <a:srgbClr val="FF0000"/>
              </a:solidFill>
            </a:endParaRPr>
          </a:p>
        </p:txBody>
      </p:sp>
      <p:sp>
        <p:nvSpPr>
          <p:cNvPr id="10" name="矩形 9"/>
          <p:cNvSpPr/>
          <p:nvPr/>
        </p:nvSpPr>
        <p:spPr>
          <a:xfrm>
            <a:off x="4871085" y="3635375"/>
            <a:ext cx="3601720" cy="553085"/>
          </a:xfrm>
          <a:prstGeom prst="rect">
            <a:avLst/>
          </a:prstGeom>
        </p:spPr>
        <p:txBody>
          <a:bodyPr wrap="square">
            <a:spAutoFit/>
          </a:bodyPr>
          <a:lstStyle/>
          <a:p>
            <a:pPr algn="l">
              <a:lnSpc>
                <a:spcPct val="150000"/>
              </a:lnSpc>
            </a:pPr>
            <a:r>
              <a:rPr lang="en-US" altLang="zh-CN" b="1" spc="226" dirty="0">
                <a:solidFill>
                  <a:schemeClr val="tx1"/>
                </a:solidFill>
                <a:latin typeface="楷体" panose="02010609060101010101" charset="-122"/>
                <a:ea typeface="楷体" panose="02010609060101010101" charset="-122"/>
                <a:cs typeface="楷体" panose="02010609060101010101" charset="-122"/>
              </a:rPr>
              <a:t>  </a:t>
            </a:r>
            <a:r>
              <a:rPr lang="en-US" altLang="zh-CN" sz="2000" spc="226" dirty="0">
                <a:solidFill>
                  <a:schemeClr val="tx1"/>
                </a:solidFill>
                <a:latin typeface="微软雅黑" panose="020B0503020204020204" charset="-122"/>
                <a:ea typeface="微软雅黑" panose="020B0503020204020204" charset="-122"/>
              </a:rPr>
              <a:t> </a:t>
            </a:r>
          </a:p>
        </p:txBody>
      </p:sp>
      <p:sp>
        <p:nvSpPr>
          <p:cNvPr id="11" name="文本框 10"/>
          <p:cNvSpPr txBox="1"/>
          <p:nvPr/>
        </p:nvSpPr>
        <p:spPr>
          <a:xfrm>
            <a:off x="4066540" y="1194435"/>
            <a:ext cx="4406265" cy="460375"/>
          </a:xfrm>
          <a:prstGeom prst="rect">
            <a:avLst/>
          </a:prstGeom>
          <a:noFill/>
        </p:spPr>
        <p:txBody>
          <a:bodyPr wrap="square" rtlCol="0">
            <a:spAutoFit/>
          </a:bodyPr>
          <a:lstStyle/>
          <a:p>
            <a:pPr algn="ctr"/>
            <a:r>
              <a:rPr lang="zh-CN" altLang="en-US" sz="2000" b="1" spc="226" dirty="0">
                <a:solidFill>
                  <a:srgbClr val="002060"/>
                </a:solidFill>
                <a:latin typeface="微软雅黑" panose="020B0503020204020204" charset="-122"/>
                <a:ea typeface="微软雅黑" panose="020B0503020204020204" charset="-122"/>
                <a:cs typeface="楷体" panose="02010609060101010101" charset="-122"/>
                <a:sym typeface="+mn-ea"/>
              </a:rPr>
              <a:t>朝阳区线上课堂</a:t>
            </a:r>
            <a:r>
              <a:rPr lang="en-US" altLang="zh-CN"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a:t>
            </a:r>
            <a:r>
              <a:rPr lang="zh-CN" altLang="en-US" sz="2000" b="1" spc="226" dirty="0">
                <a:solidFill>
                  <a:srgbClr val="002060"/>
                </a:solidFill>
                <a:latin typeface="微软雅黑" panose="020B0503020204020204" charset="-122"/>
                <a:ea typeface="微软雅黑" panose="020B0503020204020204" charset="-122"/>
                <a:cs typeface="楷体" panose="02010609060101010101" charset="-122"/>
                <a:sym typeface="+mn-ea"/>
              </a:rPr>
              <a:t>高一</a:t>
            </a:r>
            <a:r>
              <a:rPr lang="zh-CN" altLang="en-US"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年级英语</a:t>
            </a:r>
            <a:r>
              <a:rPr lang="zh-CN" altLang="en-US" sz="24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 </a:t>
            </a:r>
            <a:endParaRPr lang="zh-CN" altLang="en-US" sz="2400" b="1" spc="226" dirty="0">
              <a:solidFill>
                <a:srgbClr val="002060"/>
              </a:solidFill>
              <a:latin typeface="微软雅黑" panose="020B0503020204020204" charset="-122"/>
              <a:ea typeface="微软雅黑" panose="020B0503020204020204" charset="-122"/>
              <a:cs typeface="楷体" panose="02010609060101010101" charset="-122"/>
              <a:sym typeface="+mn-ea"/>
            </a:endParaRPr>
          </a:p>
        </p:txBody>
      </p:sp>
      <p:sp>
        <p:nvSpPr>
          <p:cNvPr id="9" name="文本框 8"/>
          <p:cNvSpPr txBox="1"/>
          <p:nvPr/>
        </p:nvSpPr>
        <p:spPr>
          <a:xfrm>
            <a:off x="3324224" y="3699565"/>
            <a:ext cx="4836240" cy="553085"/>
          </a:xfrm>
          <a:prstGeom prst="rect">
            <a:avLst/>
          </a:prstGeom>
          <a:noFill/>
        </p:spPr>
        <p:txBody>
          <a:bodyPr wrap="square" rtlCol="0">
            <a:spAutoFit/>
          </a:bodyPr>
          <a:lstStyle/>
          <a:p>
            <a:pPr algn="ctr">
              <a:lnSpc>
                <a:spcPct val="150000"/>
              </a:lnSpc>
            </a:pPr>
            <a:r>
              <a:rPr lang="zh-CN" altLang="en-US" sz="2000" spc="226" dirty="0" smtClean="0">
                <a:solidFill>
                  <a:schemeClr val="bg2">
                    <a:lumMod val="10000"/>
                  </a:schemeClr>
                </a:solidFill>
                <a:latin typeface="微软雅黑" panose="020B0503020204020204" charset="-122"/>
                <a:ea typeface="微软雅黑" panose="020B0503020204020204" charset="-122"/>
              </a:rPr>
              <a:t>北京市朝阳外国语学校 刘佳</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email"/>
          <a:srcRect/>
          <a:stretch>
            <a:fillRect/>
          </a:stretch>
        </p:blipFill>
        <p:spPr>
          <a:xfrm>
            <a:off x="0" y="-40796"/>
            <a:ext cx="2354317" cy="1182351"/>
          </a:xfrm>
          <a:prstGeom prst="rect">
            <a:avLst/>
          </a:prstGeom>
        </p:spPr>
      </p:pic>
      <p:sp>
        <p:nvSpPr>
          <p:cNvPr id="3" name="标题 1"/>
          <p:cNvSpPr txBox="1"/>
          <p:nvPr/>
        </p:nvSpPr>
        <p:spPr bwMode="auto">
          <a:xfrm>
            <a:off x="50453" y="184710"/>
            <a:ext cx="1974672" cy="530802"/>
          </a:xfrm>
          <a:prstGeom prst="roundRect">
            <a:avLst/>
          </a:prstGeom>
          <a:noFill/>
          <a:ln>
            <a:noFill/>
            <a:prstDash val="sysDot"/>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ctr" anchorCtr="0" compatLnSpc="1"/>
          <a:lstStyle>
            <a:lvl1pPr algn="ctr" rtl="0" eaLnBrk="1" fontAlgn="base" hangingPunct="1">
              <a:lnSpc>
                <a:spcPct val="90000"/>
              </a:lnSpc>
              <a:spcBef>
                <a:spcPct val="0"/>
              </a:spcBef>
              <a:spcAft>
                <a:spcPct val="0"/>
              </a:spcAft>
              <a:defRPr sz="2800" b="1" kern="1200">
                <a:solidFill>
                  <a:schemeClr val="tx1"/>
                </a:solidFill>
                <a:latin typeface="+mj-lt"/>
                <a:ea typeface="楷体" panose="02010609060101010101"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r>
              <a:rPr lang="en-US" altLang="zh-CN" sz="2700" dirty="0" smtClean="0">
                <a:solidFill>
                  <a:schemeClr val="bg1"/>
                </a:solidFill>
                <a:effectLst>
                  <a:glow rad="139700">
                    <a:schemeClr val="accent4">
                      <a:satMod val="175000"/>
                      <a:alpha val="40000"/>
                    </a:schemeClr>
                  </a:glow>
                </a:effectLst>
              </a:rPr>
              <a:t>Task 3</a:t>
            </a:r>
            <a:endParaRPr lang="zh-CN" altLang="en-US" sz="2700" dirty="0">
              <a:solidFill>
                <a:schemeClr val="bg1"/>
              </a:solidFill>
              <a:effectLst>
                <a:glow rad="139700">
                  <a:schemeClr val="accent4">
                    <a:satMod val="175000"/>
                    <a:alpha val="40000"/>
                  </a:schemeClr>
                </a:glow>
              </a:effectLst>
            </a:endParaRPr>
          </a:p>
        </p:txBody>
      </p:sp>
      <p:sp>
        <p:nvSpPr>
          <p:cNvPr id="8" name="标题 1"/>
          <p:cNvSpPr txBox="1">
            <a:spLocks noChangeArrowheads="1"/>
          </p:cNvSpPr>
          <p:nvPr/>
        </p:nvSpPr>
        <p:spPr bwMode="auto">
          <a:xfrm>
            <a:off x="2024829" y="-40824"/>
            <a:ext cx="7064829" cy="11430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90204" pitchFamily="34" charset="0"/>
              </a:defRPr>
            </a:lvl2pPr>
            <a:lvl3pPr algn="ctr" rtl="0" eaLnBrk="0" fontAlgn="base" hangingPunct="0">
              <a:spcBef>
                <a:spcPct val="0"/>
              </a:spcBef>
              <a:spcAft>
                <a:spcPct val="0"/>
              </a:spcAft>
              <a:defRPr sz="4400">
                <a:solidFill>
                  <a:schemeClr val="tx2"/>
                </a:solidFill>
                <a:latin typeface="Arial" panose="020B0604020202090204" pitchFamily="34" charset="0"/>
              </a:defRPr>
            </a:lvl3pPr>
            <a:lvl4pPr algn="ctr" rtl="0" eaLnBrk="0" fontAlgn="base" hangingPunct="0">
              <a:spcBef>
                <a:spcPct val="0"/>
              </a:spcBef>
              <a:spcAft>
                <a:spcPct val="0"/>
              </a:spcAft>
              <a:defRPr sz="4400">
                <a:solidFill>
                  <a:schemeClr val="tx2"/>
                </a:solidFill>
                <a:latin typeface="Arial" panose="020B0604020202090204" pitchFamily="34" charset="0"/>
              </a:defRPr>
            </a:lvl4pPr>
            <a:lvl5pPr algn="ctr" rtl="0" eaLnBrk="0" fontAlgn="base" hangingPunct="0">
              <a:spcBef>
                <a:spcPct val="0"/>
              </a:spcBef>
              <a:spcAft>
                <a:spcPct val="0"/>
              </a:spcAft>
              <a:defRPr sz="4400">
                <a:solidFill>
                  <a:schemeClr val="tx2"/>
                </a:solidFill>
                <a:latin typeface="Arial" panose="020B0604020202090204" pitchFamily="34" charset="0"/>
              </a:defRPr>
            </a:lvl5pPr>
            <a:lvl6pPr marL="457200" algn="ctr" rtl="0" eaLnBrk="1" fontAlgn="base" hangingPunct="1">
              <a:spcBef>
                <a:spcPct val="0"/>
              </a:spcBef>
              <a:spcAft>
                <a:spcPct val="0"/>
              </a:spcAft>
              <a:defRPr sz="4400">
                <a:solidFill>
                  <a:schemeClr val="tx2"/>
                </a:solidFill>
                <a:latin typeface="Arial" panose="020B0604020202090204" pitchFamily="34" charset="0"/>
              </a:defRPr>
            </a:lvl6pPr>
            <a:lvl7pPr marL="914400" algn="ctr" rtl="0" eaLnBrk="1" fontAlgn="base" hangingPunct="1">
              <a:spcBef>
                <a:spcPct val="0"/>
              </a:spcBef>
              <a:spcAft>
                <a:spcPct val="0"/>
              </a:spcAft>
              <a:defRPr sz="4400">
                <a:solidFill>
                  <a:schemeClr val="tx2"/>
                </a:solidFill>
                <a:latin typeface="Arial" panose="020B0604020202090204" pitchFamily="34" charset="0"/>
              </a:defRPr>
            </a:lvl7pPr>
            <a:lvl8pPr marL="1371600" algn="ctr" rtl="0" eaLnBrk="1" fontAlgn="base" hangingPunct="1">
              <a:spcBef>
                <a:spcPct val="0"/>
              </a:spcBef>
              <a:spcAft>
                <a:spcPct val="0"/>
              </a:spcAft>
              <a:defRPr sz="4400">
                <a:solidFill>
                  <a:schemeClr val="tx2"/>
                </a:solidFill>
                <a:latin typeface="Arial" panose="020B0604020202090204" pitchFamily="34" charset="0"/>
              </a:defRPr>
            </a:lvl8pPr>
            <a:lvl9pPr marL="1828800" algn="ctr" rtl="0" eaLnBrk="1" fontAlgn="base" hangingPunct="1">
              <a:spcBef>
                <a:spcPct val="0"/>
              </a:spcBef>
              <a:spcAft>
                <a:spcPct val="0"/>
              </a:spcAft>
              <a:defRPr sz="4400">
                <a:solidFill>
                  <a:schemeClr val="tx2"/>
                </a:solidFill>
                <a:latin typeface="Arial" panose="020B0604020202090204" pitchFamily="34" charset="0"/>
              </a:defRPr>
            </a:lvl9pPr>
          </a:lstStyle>
          <a:p>
            <a:pPr algn="l" eaLnBrk="1" hangingPunct="1">
              <a:defRPr/>
            </a:pPr>
            <a:r>
              <a:rPr lang="en-US" altLang="zh-CN" sz="2400" b="1" dirty="0" smtClean="0">
                <a:solidFill>
                  <a:srgbClr val="002060"/>
                </a:solidFill>
                <a:latin typeface="Times New Roman" panose="02020503050405090304" pitchFamily="18" charset="0"/>
                <a:cs typeface="Times New Roman" panose="02020503050405090304" pitchFamily="18" charset="0"/>
              </a:rPr>
              <a:t>Summarize Reeve's change of feelings from a superhero in films to a superhero in real life. Give your reasons. </a:t>
            </a:r>
            <a:endParaRPr lang="zh-CN" altLang="en-US" sz="2400" b="1" dirty="0">
              <a:solidFill>
                <a:srgbClr val="002060"/>
              </a:solidFill>
              <a:latin typeface="Times New Roman" panose="02020503050405090304" pitchFamily="18" charset="0"/>
              <a:cs typeface="Times New Roman" panose="02020503050405090304" pitchFamily="18" charset="0"/>
            </a:endParaRPr>
          </a:p>
        </p:txBody>
      </p:sp>
      <p:graphicFrame>
        <p:nvGraphicFramePr>
          <p:cNvPr id="11" name="表格 10"/>
          <p:cNvGraphicFramePr>
            <a:graphicFrameLocks noGrp="1"/>
          </p:cNvGraphicFramePr>
          <p:nvPr/>
        </p:nvGraphicFramePr>
        <p:xfrm>
          <a:off x="50274" y="1022447"/>
          <a:ext cx="9008617" cy="4160520"/>
        </p:xfrm>
        <a:graphic>
          <a:graphicData uri="http://schemas.openxmlformats.org/drawingml/2006/table">
            <a:tbl>
              <a:tblPr firstRow="1" bandRow="1">
                <a:tableStyleId>{5940675A-B579-460E-94D1-54222C63F5DA}</a:tableStyleId>
              </a:tblPr>
              <a:tblGrid>
                <a:gridCol w="2117597"/>
                <a:gridCol w="2191385"/>
                <a:gridCol w="4699635"/>
              </a:tblGrid>
              <a:tr h="502920">
                <a:tc>
                  <a:txBody>
                    <a:bodyPr/>
                    <a:lstStyle/>
                    <a:p>
                      <a:r>
                        <a:rPr lang="en-US" altLang="zh-CN" sz="2400" b="1" dirty="0" smtClean="0">
                          <a:solidFill>
                            <a:srgbClr val="000099"/>
                          </a:solidFill>
                        </a:rPr>
                        <a:t>Occasions </a:t>
                      </a:r>
                      <a:endParaRPr lang="zh-CN" altLang="en-US" sz="2400" b="1" dirty="0">
                        <a:solidFill>
                          <a:srgbClr val="000099"/>
                        </a:solidFill>
                      </a:endParaRPr>
                    </a:p>
                  </a:txBody>
                  <a:tcPr/>
                </a:tc>
                <a:tc>
                  <a:txBody>
                    <a:bodyPr/>
                    <a:lstStyle/>
                    <a:p>
                      <a:r>
                        <a:rPr lang="en-US" altLang="zh-CN" sz="2400" b="1" dirty="0" smtClean="0">
                          <a:solidFill>
                            <a:srgbClr val="C00000"/>
                          </a:solidFill>
                        </a:rPr>
                        <a:t>Feelings</a:t>
                      </a:r>
                      <a:endParaRPr lang="zh-CN" altLang="en-US" sz="2400" b="1" dirty="0">
                        <a:solidFill>
                          <a:srgbClr val="C00000"/>
                        </a:solidFill>
                      </a:endParaRPr>
                    </a:p>
                  </a:txBody>
                  <a:tcPr/>
                </a:tc>
                <a:tc>
                  <a:txBody>
                    <a:bodyPr/>
                    <a:lstStyle/>
                    <a:p>
                      <a:r>
                        <a:rPr lang="en-US" altLang="zh-CN" sz="2400" b="1" dirty="0" smtClean="0"/>
                        <a:t>Reasons </a:t>
                      </a:r>
                      <a:endParaRPr lang="zh-CN" altLang="en-US" sz="2400" b="1" dirty="0"/>
                    </a:p>
                  </a:txBody>
                  <a:tcPr/>
                </a:tc>
              </a:tr>
              <a:tr h="628005">
                <a:tc>
                  <a:txBody>
                    <a:bodyPr/>
                    <a:lstStyle/>
                    <a:p>
                      <a:r>
                        <a:rPr lang="en-US" altLang="zh-CN" sz="1800" b="1" kern="1200" dirty="0" smtClean="0">
                          <a:solidFill>
                            <a:srgbClr val="000099"/>
                          </a:solidFill>
                          <a:latin typeface="Times New Roman" panose="02020503050405090304" pitchFamily="18" charset="0"/>
                          <a:ea typeface="+mn-ea"/>
                          <a:cs typeface="Times New Roman" panose="02020503050405090304" pitchFamily="18" charset="0"/>
                        </a:rPr>
                        <a:t>When he succeeded in his Hollywood career</a:t>
                      </a:r>
                      <a:endParaRPr lang="zh-CN" altLang="en-US" sz="1800" b="1" kern="1200" dirty="0">
                        <a:solidFill>
                          <a:srgbClr val="000099"/>
                        </a:solidFill>
                        <a:latin typeface="Times New Roman" panose="02020503050405090304" pitchFamily="18" charset="0"/>
                        <a:ea typeface="+mn-ea"/>
                        <a:cs typeface="Times New Roman" panose="02020503050405090304" pitchFamily="18" charset="0"/>
                      </a:endParaRPr>
                    </a:p>
                  </a:txBody>
                  <a:tcPr/>
                </a:tc>
                <a:tc>
                  <a:txBody>
                    <a:bodyPr/>
                    <a:lstStyle/>
                    <a:p>
                      <a:r>
                        <a:rPr lang="en-US" altLang="zh-CN" sz="1800" b="1" kern="1200" dirty="0" smtClean="0">
                          <a:solidFill>
                            <a:srgbClr val="C00000"/>
                          </a:solidFill>
                          <a:latin typeface="Times New Roman" panose="02020503050405090304" pitchFamily="18" charset="0"/>
                          <a:ea typeface="+mn-ea"/>
                          <a:cs typeface="Times New Roman" panose="02020503050405090304" pitchFamily="18" charset="0"/>
                        </a:rPr>
                        <a:t>helpful, kind</a:t>
                      </a:r>
                      <a:endParaRPr lang="zh-CN" altLang="en-US" sz="1800" b="1" kern="1200" dirty="0">
                        <a:solidFill>
                          <a:srgbClr val="C00000"/>
                        </a:solidFill>
                        <a:latin typeface="Times New Roman" panose="02020503050405090304" pitchFamily="18" charset="0"/>
                        <a:ea typeface="+mn-ea"/>
                        <a:cs typeface="Times New Roman" panose="02020503050405090304" pitchFamily="18" charset="0"/>
                      </a:endParaRPr>
                    </a:p>
                  </a:txBody>
                  <a:tcPr/>
                </a:tc>
                <a:tc>
                  <a:txBody>
                    <a:bodyPr/>
                    <a:lstStyle/>
                    <a:p>
                      <a:r>
                        <a:rPr lang="en-US" altLang="zh-CN" sz="1800" b="1" dirty="0" smtClean="0">
                          <a:latin typeface="Times New Roman" panose="02020503050405090304" pitchFamily="18" charset="0"/>
                          <a:cs typeface="Times New Roman" panose="02020503050405090304" pitchFamily="18" charset="0"/>
                        </a:rPr>
                        <a:t>He realised his roles in films had given him the opportunity to be a real-life superman. So he raised awareness for good causes.</a:t>
                      </a:r>
                      <a:endParaRPr lang="zh-CN" altLang="en-US" sz="1800" b="1" dirty="0">
                        <a:latin typeface="Times New Roman" panose="02020503050405090304" pitchFamily="18" charset="0"/>
                        <a:cs typeface="Times New Roman" panose="02020503050405090304" pitchFamily="18" charset="0"/>
                      </a:endParaRPr>
                    </a:p>
                  </a:txBody>
                  <a:tcPr/>
                </a:tc>
              </a:tr>
              <a:tr h="628005">
                <a:tc>
                  <a:txBody>
                    <a:bodyPr/>
                    <a:lstStyle/>
                    <a:p>
                      <a:r>
                        <a:rPr lang="en-US" altLang="zh-CN" sz="1800" b="1" kern="1200" dirty="0" smtClean="0">
                          <a:solidFill>
                            <a:srgbClr val="000099"/>
                          </a:solidFill>
                          <a:latin typeface="Times New Roman" panose="02020503050405090304" pitchFamily="18" charset="0"/>
                          <a:ea typeface="+mn-ea"/>
                          <a:cs typeface="Times New Roman" panose="02020503050405090304" pitchFamily="18" charset="0"/>
                        </a:rPr>
                        <a:t>During the early stages of living with his injury</a:t>
                      </a:r>
                      <a:endParaRPr lang="zh-CN" altLang="en-US" sz="1800" b="1" kern="1200" dirty="0">
                        <a:solidFill>
                          <a:srgbClr val="000099"/>
                        </a:solidFill>
                        <a:latin typeface="Times New Roman" panose="02020503050405090304" pitchFamily="18" charset="0"/>
                        <a:ea typeface="+mn-ea"/>
                        <a:cs typeface="Times New Roman" panose="02020503050405090304" pitchFamily="18" charset="0"/>
                      </a:endParaRPr>
                    </a:p>
                  </a:txBody>
                  <a:tcPr/>
                </a:tc>
                <a:tc>
                  <a:txBody>
                    <a:bodyPr/>
                    <a:lstStyle/>
                    <a:p>
                      <a:r>
                        <a:rPr lang="en-US" altLang="zh-CN" sz="1800" b="1" kern="1200" dirty="0" smtClean="0">
                          <a:solidFill>
                            <a:srgbClr val="C00000"/>
                          </a:solidFill>
                          <a:latin typeface="Times New Roman" panose="02020503050405090304" pitchFamily="18" charset="0"/>
                          <a:ea typeface="+mn-ea"/>
                          <a:cs typeface="Times New Roman" panose="02020503050405090304" pitchFamily="18" charset="0"/>
                        </a:rPr>
                        <a:t>hopeless, desperate, depressed</a:t>
                      </a:r>
                      <a:endParaRPr lang="zh-CN" altLang="en-US" sz="1800" b="1" kern="1200" dirty="0">
                        <a:solidFill>
                          <a:srgbClr val="C00000"/>
                        </a:solidFill>
                        <a:latin typeface="Times New Roman" panose="02020503050405090304" pitchFamily="18" charset="0"/>
                        <a:ea typeface="+mn-ea"/>
                        <a:cs typeface="Times New Roman" panose="02020503050405090304" pitchFamily="18" charset="0"/>
                      </a:endParaRPr>
                    </a:p>
                  </a:txBody>
                  <a:tcPr/>
                </a:tc>
                <a:tc>
                  <a:txBody>
                    <a:bodyPr/>
                    <a:lstStyle/>
                    <a:p>
                      <a:r>
                        <a:rPr lang="en-US" altLang="zh-CN" sz="1800" b="1" kern="1200" dirty="0" smtClean="0">
                          <a:solidFill>
                            <a:schemeClr val="tx1"/>
                          </a:solidFill>
                          <a:latin typeface="Times New Roman" panose="02020503050405090304" pitchFamily="18" charset="0"/>
                          <a:ea typeface="+mn-ea"/>
                          <a:cs typeface="Times New Roman" panose="02020503050405090304" pitchFamily="18" charset="0"/>
                        </a:rPr>
                        <a:t>He wished he was dead and even thought of ending his own life. He fell into depression which lasted for many months.</a:t>
                      </a:r>
                      <a:endParaRPr lang="zh-CN" altLang="en-US" sz="1800" b="1" kern="1200" dirty="0">
                        <a:solidFill>
                          <a:schemeClr val="tx1"/>
                        </a:solidFill>
                        <a:latin typeface="Times New Roman" panose="02020503050405090304" pitchFamily="18" charset="0"/>
                        <a:ea typeface="+mn-ea"/>
                        <a:cs typeface="Times New Roman" panose="02020503050405090304" pitchFamily="18" charset="0"/>
                      </a:endParaRPr>
                    </a:p>
                  </a:txBody>
                  <a:tcPr/>
                </a:tc>
              </a:tr>
              <a:tr h="897151">
                <a:tc>
                  <a:txBody>
                    <a:bodyPr/>
                    <a:lstStyle/>
                    <a:p>
                      <a:r>
                        <a:rPr lang="en-US" altLang="zh-CN" sz="1800" b="1" kern="1200" dirty="0" smtClean="0">
                          <a:solidFill>
                            <a:srgbClr val="000099"/>
                          </a:solidFill>
                          <a:latin typeface="Times New Roman" panose="02020503050405090304" pitchFamily="18" charset="0"/>
                          <a:ea typeface="+mn-ea"/>
                          <a:cs typeface="Times New Roman" panose="02020503050405090304" pitchFamily="18" charset="0"/>
                        </a:rPr>
                        <a:t>For the years followed</a:t>
                      </a:r>
                      <a:endParaRPr lang="zh-CN" altLang="en-US" sz="1800" b="1" kern="1200" dirty="0">
                        <a:solidFill>
                          <a:srgbClr val="000099"/>
                        </a:solidFill>
                        <a:latin typeface="Times New Roman" panose="02020503050405090304" pitchFamily="18" charset="0"/>
                        <a:ea typeface="+mn-ea"/>
                        <a:cs typeface="Times New Roman" panose="02020503050405090304" pitchFamily="18" charset="0"/>
                      </a:endParaRPr>
                    </a:p>
                  </a:txBody>
                  <a:tcPr/>
                </a:tc>
                <a:tc>
                  <a:txBody>
                    <a:bodyPr/>
                    <a:lstStyle/>
                    <a:p>
                      <a:r>
                        <a:rPr lang="en-US" altLang="zh-CN" sz="1800" b="1" kern="1200" dirty="0">
                          <a:solidFill>
                            <a:srgbClr val="C00000"/>
                          </a:solidFill>
                          <a:latin typeface="Times New Roman" panose="02020503050405090304" pitchFamily="18" charset="0"/>
                          <a:ea typeface="+mn-ea"/>
                          <a:cs typeface="Times New Roman" panose="02020503050405090304" pitchFamily="18" charset="0"/>
                        </a:rPr>
                        <a:t>hopeful</a:t>
                      </a:r>
                    </a:p>
                  </a:txBody>
                  <a:tcPr/>
                </a:tc>
                <a:tc>
                  <a:txBody>
                    <a:bodyPr/>
                    <a:lstStyle/>
                    <a:p>
                      <a:r>
                        <a:rPr lang="en-US" altLang="zh-CN" sz="1800" b="1" kern="1200" dirty="0">
                          <a:solidFill>
                            <a:schemeClr val="tx1"/>
                          </a:solidFill>
                          <a:latin typeface="Times New Roman" panose="02020503050405090304" pitchFamily="18" charset="0"/>
                          <a:ea typeface="+mn-ea"/>
                          <a:cs typeface="Times New Roman" panose="02020503050405090304" pitchFamily="18" charset="0"/>
                        </a:rPr>
                        <a:t>He gained the strength from the  ongoing support of his wife, family and friends and from focusing on his goal to walk again.</a:t>
                      </a:r>
                    </a:p>
                  </a:txBody>
                  <a:tcPr/>
                </a:tc>
              </a:tr>
              <a:tr h="914400">
                <a:tc>
                  <a:txBody>
                    <a:bodyPr/>
                    <a:lstStyle/>
                    <a:p>
                      <a:pPr marL="0" algn="l" defTabSz="685800" rtl="0" eaLnBrk="1" latinLnBrk="0" hangingPunct="1"/>
                      <a:r>
                        <a:rPr lang="en-US" altLang="zh-CN" sz="1800" b="1" kern="1200" dirty="0" smtClean="0">
                          <a:solidFill>
                            <a:srgbClr val="000099"/>
                          </a:solidFill>
                          <a:latin typeface="Times New Roman" panose="02020503050405090304" pitchFamily="18" charset="0"/>
                          <a:ea typeface="+mn-ea"/>
                          <a:cs typeface="Times New Roman" panose="02020503050405090304" pitchFamily="18" charset="0"/>
                        </a:rPr>
                        <a:t>During his later years</a:t>
                      </a:r>
                    </a:p>
                  </a:txBody>
                  <a:tcPr/>
                </a:tc>
                <a:tc>
                  <a:txBody>
                    <a:bodyPr/>
                    <a:lstStyle/>
                    <a:p>
                      <a:r>
                        <a:rPr lang="en-US" altLang="zh-CN" sz="1800" b="1" kern="1200" dirty="0" smtClean="0">
                          <a:solidFill>
                            <a:srgbClr val="C00000"/>
                          </a:solidFill>
                          <a:latin typeface="Times New Roman" panose="02020503050405090304" pitchFamily="18" charset="0"/>
                          <a:ea typeface="+mn-ea"/>
                          <a:cs typeface="Times New Roman" panose="02020503050405090304" pitchFamily="18" charset="0"/>
                        </a:rPr>
                        <a:t>passionate, energetic, positive</a:t>
                      </a:r>
                      <a:endParaRPr lang="zh-CN" altLang="en-US" sz="1800" b="1" kern="1200" dirty="0">
                        <a:solidFill>
                          <a:srgbClr val="C00000"/>
                        </a:solidFill>
                        <a:latin typeface="Times New Roman" panose="02020503050405090304" pitchFamily="18" charset="0"/>
                        <a:ea typeface="+mn-ea"/>
                        <a:cs typeface="Times New Roman" panose="02020503050405090304" pitchFamily="18" charset="0"/>
                      </a:endParaRPr>
                    </a:p>
                  </a:txBody>
                  <a:tcPr/>
                </a:tc>
                <a:tc>
                  <a:txBody>
                    <a:bodyPr/>
                    <a:lstStyle/>
                    <a:p>
                      <a:r>
                        <a:rPr lang="en-US" altLang="zh-CN" sz="1800" b="1" kern="1200" dirty="0" smtClean="0">
                          <a:solidFill>
                            <a:schemeClr val="tx1"/>
                          </a:solidFill>
                          <a:latin typeface="Times New Roman" panose="02020503050405090304" pitchFamily="18" charset="0"/>
                          <a:ea typeface="+mn-ea"/>
                          <a:cs typeface="Times New Roman" panose="02020503050405090304" pitchFamily="18" charset="0"/>
                        </a:rPr>
                        <a:t>He became an advocate for people with back injuries and disabilities, raising millions of dollars in support of medical research.</a:t>
                      </a:r>
                      <a:endParaRPr lang="zh-CN" altLang="en-US" sz="1800" b="1" kern="1200" dirty="0" smtClean="0">
                        <a:solidFill>
                          <a:schemeClr val="tx1"/>
                        </a:solidFill>
                        <a:latin typeface="Times New Roman" panose="02020503050405090304" pitchFamily="18" charset="0"/>
                        <a:ea typeface="+mn-ea"/>
                        <a:cs typeface="Times New Roman" panose="02020503050405090304" pitchFamily="18" charset="0"/>
                      </a:endParaRPr>
                    </a:p>
                  </a:txBody>
                  <a:tcPr/>
                </a:tc>
              </a:tr>
            </a:tbl>
          </a:graphicData>
        </a:graphic>
      </p:graphicFrame>
      <p:sp>
        <p:nvSpPr>
          <p:cNvPr id="4" name="圆角矩形 3"/>
          <p:cNvSpPr/>
          <p:nvPr/>
        </p:nvSpPr>
        <p:spPr>
          <a:xfrm>
            <a:off x="106680" y="1587500"/>
            <a:ext cx="2011045" cy="8070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106680" y="2517140"/>
            <a:ext cx="2011045" cy="771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106680" y="3477260"/>
            <a:ext cx="2011045" cy="7461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106680" y="4375785"/>
            <a:ext cx="2011045" cy="6851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2214880" y="1587500"/>
            <a:ext cx="2011045" cy="8070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2214880" y="2481580"/>
            <a:ext cx="2011045" cy="8070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2214880" y="3416300"/>
            <a:ext cx="2011045" cy="8070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2214880" y="4375785"/>
            <a:ext cx="2011045" cy="8070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409440" y="1587500"/>
            <a:ext cx="4510405" cy="8070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409440" y="2481580"/>
            <a:ext cx="4510405" cy="8070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4409440" y="3416300"/>
            <a:ext cx="4510405" cy="8070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409440" y="4335780"/>
            <a:ext cx="4510405" cy="8870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ppt_x"/>
                                          </p:val>
                                        </p:tav>
                                      </p:tavLst>
                                    </p:anim>
                                    <p:anim calcmode="lin" valueType="num">
                                      <p:cBhvr additive="base">
                                        <p:cTn id="12" dur="500"/>
                                        <p:tgtEl>
                                          <p:spTgt spid="9"/>
                                        </p:tgtEl>
                                        <p:attrNameLst>
                                          <p:attrName>ppt_y</p:attrName>
                                        </p:attrNameLst>
                                      </p:cBhvr>
                                      <p:tavLst>
                                        <p:tav tm="0">
                                          <p:val>
                                            <p:strVal val="ppt_y"/>
                                          </p:val>
                                        </p:tav>
                                        <p:tav tm="100000">
                                          <p:val>
                                            <p:strVal val="1+ppt_h/2"/>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0" nodeType="clickEffect">
                                  <p:stCondLst>
                                    <p:cond delay="0"/>
                                  </p:stCondLst>
                                  <p:childTnLst>
                                    <p:animEffect transition="out" filter="blinds(horizontal)">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grpId="0" nodeType="clickEffect">
                                  <p:stCondLst>
                                    <p:cond delay="0"/>
                                  </p:stCondLst>
                                  <p:childTnLst>
                                    <p:animEffect transition="out" filter="blinds(horizontal)">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0" nodeType="clickEffect">
                                  <p:stCondLst>
                                    <p:cond delay="0"/>
                                  </p:stCondLst>
                                  <p:childTnLst>
                                    <p:animEffect transition="out" filter="blinds(horizontal)">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grpId="0" nodeType="clickEffect">
                                  <p:stCondLst>
                                    <p:cond delay="0"/>
                                  </p:stCondLst>
                                  <p:childTnLst>
                                    <p:animEffect transition="out" filter="checkerboard(across)">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 presetClass="exit" presetSubtype="32" fill="hold" grpId="0" nodeType="clickEffect">
                                  <p:stCondLst>
                                    <p:cond delay="0"/>
                                  </p:stCondLst>
                                  <p:childTnLst>
                                    <p:animEffect transition="out" filter="box(out)">
                                      <p:cBhvr>
                                        <p:cTn id="42" dur="2000"/>
                                        <p:tgtEl>
                                          <p:spTgt spid="12"/>
                                        </p:tgtEl>
                                      </p:cBhvr>
                                    </p:animEffect>
                                    <p:set>
                                      <p:cBhvr>
                                        <p:cTn id="43" dur="1" fill="hold">
                                          <p:stCondLst>
                                            <p:cond delay="1999"/>
                                          </p:stCondLst>
                                        </p:cTn>
                                        <p:tgtEl>
                                          <p:spTgt spid="1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 presetClass="exit" presetSubtype="10" fill="hold" grpId="0" nodeType="clickEffect">
                                  <p:stCondLst>
                                    <p:cond delay="0"/>
                                  </p:stCondLst>
                                  <p:childTnLst>
                                    <p:animEffect transition="out" filter="checkerboard(across)">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0" nodeType="clickEffect">
                                  <p:stCondLst>
                                    <p:cond delay="0"/>
                                  </p:stCondLst>
                                  <p:childTnLst>
                                    <p:anim calcmode="lin" valueType="num">
                                      <p:cBhvr additive="base">
                                        <p:cTn id="52" dur="500"/>
                                        <p:tgtEl>
                                          <p:spTgt spid="7"/>
                                        </p:tgtEl>
                                        <p:attrNameLst>
                                          <p:attrName>ppt_x</p:attrName>
                                        </p:attrNameLst>
                                      </p:cBhvr>
                                      <p:tavLst>
                                        <p:tav tm="0">
                                          <p:val>
                                            <p:strVal val="ppt_x"/>
                                          </p:val>
                                        </p:tav>
                                        <p:tav tm="100000">
                                          <p:val>
                                            <p:strVal val="ppt_x"/>
                                          </p:val>
                                        </p:tav>
                                      </p:tavLst>
                                    </p:anim>
                                    <p:anim calcmode="lin" valueType="num">
                                      <p:cBhvr additive="base">
                                        <p:cTn id="53" dur="500"/>
                                        <p:tgtEl>
                                          <p:spTgt spid="7"/>
                                        </p:tgtEl>
                                        <p:attrNameLst>
                                          <p:attrName>ppt_y</p:attrName>
                                        </p:attrNameLst>
                                      </p:cBhvr>
                                      <p:tavLst>
                                        <p:tav tm="0">
                                          <p:val>
                                            <p:strVal val="ppt_y"/>
                                          </p:val>
                                        </p:tav>
                                        <p:tav tm="100000">
                                          <p:val>
                                            <p:strVal val="1+ppt_h/2"/>
                                          </p:val>
                                        </p:tav>
                                      </p:tavLst>
                                    </p:anim>
                                    <p:set>
                                      <p:cBhvr>
                                        <p:cTn id="54" dur="1" fill="hold">
                                          <p:stCondLst>
                                            <p:cond delay="49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 presetClass="exit" presetSubtype="32" fill="hold" grpId="0" nodeType="clickEffect">
                                  <p:stCondLst>
                                    <p:cond delay="0"/>
                                  </p:stCondLst>
                                  <p:childTnLst>
                                    <p:animEffect transition="out" filter="box(out)">
                                      <p:cBhvr>
                                        <p:cTn id="58" dur="2000"/>
                                        <p:tgtEl>
                                          <p:spTgt spid="13"/>
                                        </p:tgtEl>
                                      </p:cBhvr>
                                    </p:animEffect>
                                    <p:set>
                                      <p:cBhvr>
                                        <p:cTn id="59" dur="1" fill="hold">
                                          <p:stCondLst>
                                            <p:cond delay="1999"/>
                                          </p:stCondLst>
                                        </p:cTn>
                                        <p:tgtEl>
                                          <p:spTgt spid="1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3" presetClass="exit" presetSubtype="10" fill="hold" grpId="0" nodeType="clickEffect">
                                  <p:stCondLst>
                                    <p:cond delay="0"/>
                                  </p:stCondLst>
                                  <p:childTnLst>
                                    <p:animEffect transition="out" filter="blinds(horizontal)">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animBg="1"/>
      <p:bldP spid="9" grpId="0" bldLvl="0" animBg="1"/>
      <p:bldP spid="10" grpId="0" bldLvl="0" animBg="1"/>
      <p:bldP spid="12" grpId="0" bldLvl="0" animBg="1"/>
      <p:bldP spid="13" grpId="0" animBg="1"/>
      <p:bldP spid="14" grpId="0" bldLvl="0" animBg="1"/>
      <p:bldP spid="15" grpId="0" bldLvl="0" animBg="1"/>
      <p:bldP spid="16" grpId="0" bldLvl="0" animBg="1"/>
      <p:bldP spid="1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email"/>
          <a:srcRect/>
          <a:stretch>
            <a:fillRect/>
          </a:stretch>
        </p:blipFill>
        <p:spPr>
          <a:xfrm>
            <a:off x="1" y="-40796"/>
            <a:ext cx="1974671" cy="991691"/>
          </a:xfrm>
          <a:prstGeom prst="rect">
            <a:avLst/>
          </a:prstGeom>
        </p:spPr>
      </p:pic>
      <p:sp>
        <p:nvSpPr>
          <p:cNvPr id="3" name="标题 1"/>
          <p:cNvSpPr txBox="1"/>
          <p:nvPr/>
        </p:nvSpPr>
        <p:spPr bwMode="auto">
          <a:xfrm>
            <a:off x="-33453" y="75055"/>
            <a:ext cx="1974672" cy="530802"/>
          </a:xfrm>
          <a:prstGeom prst="roundRect">
            <a:avLst/>
          </a:prstGeom>
          <a:noFill/>
          <a:ln>
            <a:noFill/>
            <a:prstDash val="sysDot"/>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ctr" anchorCtr="0" compatLnSpc="1"/>
          <a:lstStyle>
            <a:lvl1pPr algn="ctr" rtl="0" eaLnBrk="1" fontAlgn="base" hangingPunct="1">
              <a:lnSpc>
                <a:spcPct val="90000"/>
              </a:lnSpc>
              <a:spcBef>
                <a:spcPct val="0"/>
              </a:spcBef>
              <a:spcAft>
                <a:spcPct val="0"/>
              </a:spcAft>
              <a:defRPr sz="2800" b="1" kern="1200">
                <a:solidFill>
                  <a:schemeClr val="tx1"/>
                </a:solidFill>
                <a:latin typeface="+mj-lt"/>
                <a:ea typeface="楷体" panose="02010609060101010101"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r>
              <a:rPr lang="en-US" altLang="zh-CN" sz="2700" dirty="0" smtClean="0">
                <a:solidFill>
                  <a:schemeClr val="bg1"/>
                </a:solidFill>
                <a:effectLst>
                  <a:glow rad="139700">
                    <a:schemeClr val="accent4">
                      <a:satMod val="175000"/>
                      <a:alpha val="40000"/>
                    </a:schemeClr>
                  </a:glow>
                </a:effectLst>
              </a:rPr>
              <a:t>Task 4 </a:t>
            </a:r>
            <a:endParaRPr lang="zh-CN" altLang="en-US" sz="2700" dirty="0">
              <a:solidFill>
                <a:schemeClr val="bg1"/>
              </a:solidFill>
              <a:effectLst>
                <a:glow rad="139700">
                  <a:schemeClr val="accent4">
                    <a:satMod val="175000"/>
                    <a:alpha val="40000"/>
                  </a:schemeClr>
                </a:glow>
              </a:effectLst>
            </a:endParaRPr>
          </a:p>
        </p:txBody>
      </p:sp>
      <p:sp>
        <p:nvSpPr>
          <p:cNvPr id="8" name="标题 1"/>
          <p:cNvSpPr txBox="1">
            <a:spLocks noChangeArrowheads="1"/>
          </p:cNvSpPr>
          <p:nvPr/>
        </p:nvSpPr>
        <p:spPr bwMode="auto">
          <a:xfrm>
            <a:off x="1667752" y="-40797"/>
            <a:ext cx="7387040" cy="106734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90204" pitchFamily="34" charset="0"/>
              </a:defRPr>
            </a:lvl2pPr>
            <a:lvl3pPr algn="ctr" rtl="0" eaLnBrk="0" fontAlgn="base" hangingPunct="0">
              <a:spcBef>
                <a:spcPct val="0"/>
              </a:spcBef>
              <a:spcAft>
                <a:spcPct val="0"/>
              </a:spcAft>
              <a:defRPr sz="4400">
                <a:solidFill>
                  <a:schemeClr val="tx2"/>
                </a:solidFill>
                <a:latin typeface="Arial" panose="020B0604020202090204" pitchFamily="34" charset="0"/>
              </a:defRPr>
            </a:lvl3pPr>
            <a:lvl4pPr algn="ctr" rtl="0" eaLnBrk="0" fontAlgn="base" hangingPunct="0">
              <a:spcBef>
                <a:spcPct val="0"/>
              </a:spcBef>
              <a:spcAft>
                <a:spcPct val="0"/>
              </a:spcAft>
              <a:defRPr sz="4400">
                <a:solidFill>
                  <a:schemeClr val="tx2"/>
                </a:solidFill>
                <a:latin typeface="Arial" panose="020B0604020202090204" pitchFamily="34" charset="0"/>
              </a:defRPr>
            </a:lvl4pPr>
            <a:lvl5pPr algn="ctr" rtl="0" eaLnBrk="0" fontAlgn="base" hangingPunct="0">
              <a:spcBef>
                <a:spcPct val="0"/>
              </a:spcBef>
              <a:spcAft>
                <a:spcPct val="0"/>
              </a:spcAft>
              <a:defRPr sz="4400">
                <a:solidFill>
                  <a:schemeClr val="tx2"/>
                </a:solidFill>
                <a:latin typeface="Arial" panose="020B0604020202090204" pitchFamily="34" charset="0"/>
              </a:defRPr>
            </a:lvl5pPr>
            <a:lvl6pPr marL="457200" algn="ctr" rtl="0" eaLnBrk="1" fontAlgn="base" hangingPunct="1">
              <a:spcBef>
                <a:spcPct val="0"/>
              </a:spcBef>
              <a:spcAft>
                <a:spcPct val="0"/>
              </a:spcAft>
              <a:defRPr sz="4400">
                <a:solidFill>
                  <a:schemeClr val="tx2"/>
                </a:solidFill>
                <a:latin typeface="Arial" panose="020B0604020202090204" pitchFamily="34" charset="0"/>
              </a:defRPr>
            </a:lvl6pPr>
            <a:lvl7pPr marL="914400" algn="ctr" rtl="0" eaLnBrk="1" fontAlgn="base" hangingPunct="1">
              <a:spcBef>
                <a:spcPct val="0"/>
              </a:spcBef>
              <a:spcAft>
                <a:spcPct val="0"/>
              </a:spcAft>
              <a:defRPr sz="4400">
                <a:solidFill>
                  <a:schemeClr val="tx2"/>
                </a:solidFill>
                <a:latin typeface="Arial" panose="020B0604020202090204" pitchFamily="34" charset="0"/>
              </a:defRPr>
            </a:lvl7pPr>
            <a:lvl8pPr marL="1371600" algn="ctr" rtl="0" eaLnBrk="1" fontAlgn="base" hangingPunct="1">
              <a:spcBef>
                <a:spcPct val="0"/>
              </a:spcBef>
              <a:spcAft>
                <a:spcPct val="0"/>
              </a:spcAft>
              <a:defRPr sz="4400">
                <a:solidFill>
                  <a:schemeClr val="tx2"/>
                </a:solidFill>
                <a:latin typeface="Arial" panose="020B0604020202090204" pitchFamily="34" charset="0"/>
              </a:defRPr>
            </a:lvl8pPr>
            <a:lvl9pPr marL="1828800" algn="ctr" rtl="0" eaLnBrk="1" fontAlgn="base" hangingPunct="1">
              <a:spcBef>
                <a:spcPct val="0"/>
              </a:spcBef>
              <a:spcAft>
                <a:spcPct val="0"/>
              </a:spcAft>
              <a:defRPr sz="4400">
                <a:solidFill>
                  <a:schemeClr val="tx2"/>
                </a:solidFill>
                <a:latin typeface="Arial" panose="020B0604020202090204" pitchFamily="34" charset="0"/>
              </a:defRPr>
            </a:lvl9pPr>
          </a:lstStyle>
          <a:p>
            <a:pPr algn="l" eaLnBrk="1" hangingPunct="1">
              <a:defRPr/>
            </a:pPr>
            <a:r>
              <a:rPr lang="en-US" altLang="zh-CN" sz="2400" b="1" dirty="0" smtClean="0">
                <a:solidFill>
                  <a:srgbClr val="002060"/>
                </a:solidFill>
                <a:latin typeface="Times New Roman" panose="02020503050405090304" pitchFamily="18" charset="0"/>
                <a:cs typeface="Times New Roman" panose="02020503050405090304" pitchFamily="18" charset="0"/>
              </a:rPr>
              <a:t>Think and voice your opinions.</a:t>
            </a:r>
            <a:endParaRPr lang="zh-CN" altLang="en-US" sz="2400" b="1" dirty="0">
              <a:solidFill>
                <a:srgbClr val="002060"/>
              </a:solidFill>
              <a:latin typeface="Times New Roman" panose="02020503050405090304" pitchFamily="18" charset="0"/>
              <a:cs typeface="Times New Roman" panose="02020503050405090304" pitchFamily="18" charset="0"/>
            </a:endParaRPr>
          </a:p>
        </p:txBody>
      </p:sp>
      <p:sp>
        <p:nvSpPr>
          <p:cNvPr id="9" name="TextBox 8"/>
          <p:cNvSpPr txBox="1"/>
          <p:nvPr/>
        </p:nvSpPr>
        <p:spPr>
          <a:xfrm>
            <a:off x="218858" y="1026548"/>
            <a:ext cx="8835934" cy="2245360"/>
          </a:xfrm>
          <a:prstGeom prst="rect">
            <a:avLst/>
          </a:prstGeom>
          <a:noFill/>
        </p:spPr>
        <p:txBody>
          <a:bodyPr wrap="square" rtlCol="0">
            <a:spAutoFit/>
          </a:bodyPr>
          <a:lstStyle/>
          <a:p>
            <a:pPr marL="514350" indent="-514350">
              <a:buAutoNum type="arabicPeriod"/>
            </a:pPr>
            <a:r>
              <a:rPr lang="en-US" altLang="zh-CN" sz="2800" b="1" dirty="0" smtClean="0">
                <a:solidFill>
                  <a:srgbClr val="FF0000"/>
                </a:solidFill>
              </a:rPr>
              <a:t>What</a:t>
            </a:r>
            <a:r>
              <a:rPr lang="en-US" altLang="zh-CN" sz="2800" b="1" dirty="0" smtClean="0">
                <a:solidFill>
                  <a:schemeClr val="tx1"/>
                </a:solidFill>
              </a:rPr>
              <a:t>'s your understanding of the title “The Superhero Behind Superman”?</a:t>
            </a:r>
          </a:p>
          <a:p>
            <a:endParaRPr lang="en-US" altLang="zh-CN" sz="2800" b="1" dirty="0" smtClean="0">
              <a:solidFill>
                <a:schemeClr val="tx1"/>
              </a:solidFill>
            </a:endParaRPr>
          </a:p>
          <a:p>
            <a:r>
              <a:rPr lang="en-US" altLang="zh-CN" sz="2800" b="1" dirty="0" smtClean="0">
                <a:solidFill>
                  <a:schemeClr val="tx1"/>
                </a:solidFill>
                <a:sym typeface="+mn-ea"/>
              </a:rPr>
              <a:t>2. If you were paralysed and could not follow your dream,</a:t>
            </a:r>
            <a:r>
              <a:rPr lang="en-US" altLang="zh-CN" sz="2800" b="1" dirty="0" smtClean="0">
                <a:solidFill>
                  <a:srgbClr val="FF0000"/>
                </a:solidFill>
                <a:sym typeface="+mn-ea"/>
              </a:rPr>
              <a:t> what</a:t>
            </a:r>
            <a:r>
              <a:rPr lang="en-US" altLang="zh-CN" sz="2800" b="1" dirty="0" smtClean="0">
                <a:solidFill>
                  <a:schemeClr val="tx1"/>
                </a:solidFill>
                <a:sym typeface="+mn-ea"/>
              </a:rPr>
              <a:t> do you think Reeve would say to you?</a:t>
            </a:r>
            <a:endParaRPr lang="en-US" altLang="zh-CN" sz="2800" b="1" dirty="0" smtClean="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email"/>
          <a:srcRect/>
          <a:stretch>
            <a:fillRect/>
          </a:stretch>
        </p:blipFill>
        <p:spPr>
          <a:xfrm>
            <a:off x="1" y="-40796"/>
            <a:ext cx="1974671" cy="991691"/>
          </a:xfrm>
          <a:prstGeom prst="rect">
            <a:avLst/>
          </a:prstGeom>
        </p:spPr>
      </p:pic>
      <p:sp>
        <p:nvSpPr>
          <p:cNvPr id="3" name="标题 1"/>
          <p:cNvSpPr txBox="1"/>
          <p:nvPr/>
        </p:nvSpPr>
        <p:spPr bwMode="auto">
          <a:xfrm>
            <a:off x="-33453" y="75055"/>
            <a:ext cx="1974672" cy="530802"/>
          </a:xfrm>
          <a:prstGeom prst="roundRect">
            <a:avLst/>
          </a:prstGeom>
          <a:noFill/>
          <a:ln>
            <a:noFill/>
            <a:prstDash val="sysDot"/>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ctr" anchorCtr="0" compatLnSpc="1"/>
          <a:lstStyle>
            <a:lvl1pPr algn="ctr" rtl="0" eaLnBrk="1" fontAlgn="base" hangingPunct="1">
              <a:lnSpc>
                <a:spcPct val="90000"/>
              </a:lnSpc>
              <a:spcBef>
                <a:spcPct val="0"/>
              </a:spcBef>
              <a:spcAft>
                <a:spcPct val="0"/>
              </a:spcAft>
              <a:defRPr sz="2800" b="1" kern="1200">
                <a:solidFill>
                  <a:schemeClr val="tx1"/>
                </a:solidFill>
                <a:latin typeface="+mj-lt"/>
                <a:ea typeface="楷体" panose="02010609060101010101"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r>
              <a:rPr lang="en-US" altLang="zh-CN" sz="2700" dirty="0" smtClean="0">
                <a:solidFill>
                  <a:schemeClr val="bg1"/>
                </a:solidFill>
                <a:effectLst>
                  <a:glow rad="139700">
                    <a:schemeClr val="accent4">
                      <a:satMod val="175000"/>
                      <a:alpha val="40000"/>
                    </a:schemeClr>
                  </a:glow>
                </a:effectLst>
              </a:rPr>
              <a:t>Task 4 </a:t>
            </a:r>
            <a:endParaRPr lang="zh-CN" altLang="en-US" sz="2700" dirty="0">
              <a:solidFill>
                <a:schemeClr val="bg1"/>
              </a:solidFill>
              <a:effectLst>
                <a:glow rad="139700">
                  <a:schemeClr val="accent4">
                    <a:satMod val="175000"/>
                    <a:alpha val="40000"/>
                  </a:schemeClr>
                </a:glow>
              </a:effectLst>
            </a:endParaRPr>
          </a:p>
        </p:txBody>
      </p:sp>
      <p:sp>
        <p:nvSpPr>
          <p:cNvPr id="8" name="标题 1"/>
          <p:cNvSpPr txBox="1">
            <a:spLocks noChangeArrowheads="1"/>
          </p:cNvSpPr>
          <p:nvPr/>
        </p:nvSpPr>
        <p:spPr bwMode="auto">
          <a:xfrm>
            <a:off x="1667752" y="-40797"/>
            <a:ext cx="7387040" cy="106734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90204" pitchFamily="34" charset="0"/>
              </a:defRPr>
            </a:lvl2pPr>
            <a:lvl3pPr algn="ctr" rtl="0" eaLnBrk="0" fontAlgn="base" hangingPunct="0">
              <a:spcBef>
                <a:spcPct val="0"/>
              </a:spcBef>
              <a:spcAft>
                <a:spcPct val="0"/>
              </a:spcAft>
              <a:defRPr sz="4400">
                <a:solidFill>
                  <a:schemeClr val="tx2"/>
                </a:solidFill>
                <a:latin typeface="Arial" panose="020B0604020202090204" pitchFamily="34" charset="0"/>
              </a:defRPr>
            </a:lvl3pPr>
            <a:lvl4pPr algn="ctr" rtl="0" eaLnBrk="0" fontAlgn="base" hangingPunct="0">
              <a:spcBef>
                <a:spcPct val="0"/>
              </a:spcBef>
              <a:spcAft>
                <a:spcPct val="0"/>
              </a:spcAft>
              <a:defRPr sz="4400">
                <a:solidFill>
                  <a:schemeClr val="tx2"/>
                </a:solidFill>
                <a:latin typeface="Arial" panose="020B0604020202090204" pitchFamily="34" charset="0"/>
              </a:defRPr>
            </a:lvl4pPr>
            <a:lvl5pPr algn="ctr" rtl="0" eaLnBrk="0" fontAlgn="base" hangingPunct="0">
              <a:spcBef>
                <a:spcPct val="0"/>
              </a:spcBef>
              <a:spcAft>
                <a:spcPct val="0"/>
              </a:spcAft>
              <a:defRPr sz="4400">
                <a:solidFill>
                  <a:schemeClr val="tx2"/>
                </a:solidFill>
                <a:latin typeface="Arial" panose="020B0604020202090204" pitchFamily="34" charset="0"/>
              </a:defRPr>
            </a:lvl5pPr>
            <a:lvl6pPr marL="457200" algn="ctr" rtl="0" eaLnBrk="1" fontAlgn="base" hangingPunct="1">
              <a:spcBef>
                <a:spcPct val="0"/>
              </a:spcBef>
              <a:spcAft>
                <a:spcPct val="0"/>
              </a:spcAft>
              <a:defRPr sz="4400">
                <a:solidFill>
                  <a:schemeClr val="tx2"/>
                </a:solidFill>
                <a:latin typeface="Arial" panose="020B0604020202090204" pitchFamily="34" charset="0"/>
              </a:defRPr>
            </a:lvl6pPr>
            <a:lvl7pPr marL="914400" algn="ctr" rtl="0" eaLnBrk="1" fontAlgn="base" hangingPunct="1">
              <a:spcBef>
                <a:spcPct val="0"/>
              </a:spcBef>
              <a:spcAft>
                <a:spcPct val="0"/>
              </a:spcAft>
              <a:defRPr sz="4400">
                <a:solidFill>
                  <a:schemeClr val="tx2"/>
                </a:solidFill>
                <a:latin typeface="Arial" panose="020B0604020202090204" pitchFamily="34" charset="0"/>
              </a:defRPr>
            </a:lvl7pPr>
            <a:lvl8pPr marL="1371600" algn="ctr" rtl="0" eaLnBrk="1" fontAlgn="base" hangingPunct="1">
              <a:spcBef>
                <a:spcPct val="0"/>
              </a:spcBef>
              <a:spcAft>
                <a:spcPct val="0"/>
              </a:spcAft>
              <a:defRPr sz="4400">
                <a:solidFill>
                  <a:schemeClr val="tx2"/>
                </a:solidFill>
                <a:latin typeface="Arial" panose="020B0604020202090204" pitchFamily="34" charset="0"/>
              </a:defRPr>
            </a:lvl8pPr>
            <a:lvl9pPr marL="1828800" algn="ctr" rtl="0" eaLnBrk="1" fontAlgn="base" hangingPunct="1">
              <a:spcBef>
                <a:spcPct val="0"/>
              </a:spcBef>
              <a:spcAft>
                <a:spcPct val="0"/>
              </a:spcAft>
              <a:defRPr sz="4400">
                <a:solidFill>
                  <a:schemeClr val="tx2"/>
                </a:solidFill>
                <a:latin typeface="Arial" panose="020B0604020202090204" pitchFamily="34" charset="0"/>
              </a:defRPr>
            </a:lvl9pPr>
          </a:lstStyle>
          <a:p>
            <a:pPr algn="l" eaLnBrk="1" hangingPunct="1">
              <a:defRPr/>
            </a:pPr>
            <a:r>
              <a:rPr lang="en-US" altLang="zh-CN" sz="2400" b="1" dirty="0" smtClean="0">
                <a:solidFill>
                  <a:srgbClr val="002060"/>
                </a:solidFill>
                <a:latin typeface="Times New Roman" panose="02020503050405090304" pitchFamily="18" charset="0"/>
                <a:cs typeface="Times New Roman" panose="02020503050405090304" pitchFamily="18" charset="0"/>
              </a:rPr>
              <a:t>Watch a video about Reeve's opinion on Superman. Think and voice your opinions.</a:t>
            </a:r>
            <a:endParaRPr lang="zh-CN" altLang="en-US" sz="2400" b="1" dirty="0">
              <a:solidFill>
                <a:srgbClr val="002060"/>
              </a:solidFill>
              <a:latin typeface="Times New Roman" panose="02020503050405090304" pitchFamily="18" charset="0"/>
              <a:cs typeface="Times New Roman" panose="02020503050405090304" pitchFamily="18" charset="0"/>
            </a:endParaRPr>
          </a:p>
        </p:txBody>
      </p:sp>
      <p:sp>
        <p:nvSpPr>
          <p:cNvPr id="9" name="TextBox 8"/>
          <p:cNvSpPr txBox="1"/>
          <p:nvPr/>
        </p:nvSpPr>
        <p:spPr>
          <a:xfrm>
            <a:off x="218858" y="1026548"/>
            <a:ext cx="8835934" cy="1814830"/>
          </a:xfrm>
          <a:prstGeom prst="rect">
            <a:avLst/>
          </a:prstGeom>
          <a:noFill/>
        </p:spPr>
        <p:txBody>
          <a:bodyPr wrap="square" rtlCol="0">
            <a:spAutoFit/>
          </a:bodyPr>
          <a:lstStyle/>
          <a:p>
            <a:pPr marL="514350" indent="-514350">
              <a:buAutoNum type="arabicPeriod"/>
            </a:pPr>
            <a:r>
              <a:rPr lang="en-US" altLang="zh-CN" sz="2800" b="1" dirty="0" smtClean="0">
                <a:solidFill>
                  <a:srgbClr val="FF0000"/>
                </a:solidFill>
                <a:sym typeface="+mn-ea"/>
              </a:rPr>
              <a:t>What</a:t>
            </a:r>
            <a:r>
              <a:rPr lang="en-US" altLang="zh-CN" sz="2800" b="1" dirty="0" smtClean="0">
                <a:solidFill>
                  <a:schemeClr val="tx1"/>
                </a:solidFill>
                <a:sym typeface="+mn-ea"/>
              </a:rPr>
              <a:t>'s your understanding of the title “The Superhero Behind Superman”?</a:t>
            </a:r>
          </a:p>
          <a:p>
            <a:endParaRPr lang="en-US" altLang="zh-CN" sz="2800" b="1" dirty="0">
              <a:solidFill>
                <a:schemeClr val="tx1"/>
              </a:solidFill>
            </a:endParaRPr>
          </a:p>
          <a:p>
            <a:endParaRPr lang="en-US" altLang="zh-CN" sz="2800" b="1" dirty="0" smtClean="0">
              <a:solidFill>
                <a:srgbClr val="000099"/>
              </a:solidFill>
              <a:latin typeface="+mn-lt"/>
              <a:ea typeface="DFKai-SB" pitchFamily="65" charset="-120"/>
            </a:endParaRPr>
          </a:p>
        </p:txBody>
      </p:sp>
      <p:pic>
        <p:nvPicPr>
          <p:cNvPr id="6" name="(1)">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33655" y="34925"/>
            <a:ext cx="9143365" cy="5143500"/>
          </a:xfrm>
          <a:prstGeom prst="rect">
            <a:avLst/>
          </a:prstGeom>
        </p:spPr>
      </p:pic>
      <p:sp>
        <p:nvSpPr>
          <p:cNvPr id="5" name="文本框 4"/>
          <p:cNvSpPr txBox="1"/>
          <p:nvPr/>
        </p:nvSpPr>
        <p:spPr>
          <a:xfrm>
            <a:off x="219075" y="2132330"/>
            <a:ext cx="8609965" cy="3046095"/>
          </a:xfrm>
          <a:prstGeom prst="rect">
            <a:avLst/>
          </a:prstGeom>
          <a:noFill/>
          <a:ln>
            <a:noFill/>
          </a:ln>
          <a:extLst>
            <a:ext uri="{909E8E84-426E-40DD-AFC4-6F175D3DCCD1}">
              <a14:hiddenFill xmlns:a14="http://schemas.microsoft.com/office/drawing/2010/main">
                <a:solidFill>
                  <a:schemeClr val="accent2"/>
                </a:solidFill>
              </a14:hiddenFill>
            </a:ext>
          </a:extLst>
        </p:spPr>
        <p:style>
          <a:lnRef idx="2">
            <a:schemeClr val="accent5"/>
          </a:lnRef>
          <a:fillRef idx="1">
            <a:schemeClr val="lt1"/>
          </a:fillRef>
          <a:effectRef idx="0">
            <a:schemeClr val="accent5"/>
          </a:effectRef>
          <a:fontRef idx="minor">
            <a:schemeClr val="dk1"/>
          </a:fontRef>
        </p:style>
        <p:txBody>
          <a:bodyPr wrap="square" rtlCol="0" anchor="t">
            <a:spAutoFit/>
          </a:bodyPr>
          <a:lstStyle/>
          <a:p>
            <a:r>
              <a:rPr lang="en-US" altLang="zh-CN" sz="2400" b="1" dirty="0" smtClean="0">
                <a:solidFill>
                  <a:srgbClr val="FF0000"/>
                </a:solidFill>
                <a:ea typeface="DFKai-SB" pitchFamily="65" charset="-120"/>
                <a:sym typeface="+mn-ea"/>
              </a:rPr>
              <a:t>Possible answer:</a:t>
            </a:r>
          </a:p>
          <a:p>
            <a:endParaRPr lang="en-US" altLang="zh-CN" sz="2400" b="1" dirty="0" smtClean="0">
              <a:solidFill>
                <a:srgbClr val="FF0000"/>
              </a:solidFill>
              <a:latin typeface="+mn-lt"/>
              <a:ea typeface="DFKai-SB" pitchFamily="65" charset="-120"/>
            </a:endParaRPr>
          </a:p>
          <a:p>
            <a:r>
              <a:rPr lang="en-US" altLang="zh-CN" sz="2400" b="1" dirty="0">
                <a:solidFill>
                  <a:schemeClr val="tx1"/>
                </a:solidFill>
                <a:ea typeface="DFKai-SB" pitchFamily="65" charset="-120"/>
                <a:sym typeface="+mn-ea"/>
              </a:rPr>
              <a:t> </a:t>
            </a:r>
            <a:r>
              <a:rPr lang="en-US" altLang="zh-CN" sz="2400" b="1" dirty="0" smtClean="0">
                <a:solidFill>
                  <a:schemeClr val="tx1"/>
                </a:solidFill>
                <a:ea typeface="DFKai-SB" pitchFamily="65" charset="-120"/>
                <a:sym typeface="+mn-ea"/>
              </a:rPr>
              <a:t>    </a:t>
            </a:r>
            <a:r>
              <a:rPr lang="en-US" altLang="zh-CN" sz="2400" b="1" dirty="0" smtClean="0">
                <a:solidFill>
                  <a:srgbClr val="000099"/>
                </a:solidFill>
                <a:ea typeface="DFKai-SB" pitchFamily="65" charset="-120"/>
                <a:sym typeface="+mn-ea"/>
              </a:rPr>
              <a:t>This title insinuates that Christopher Reeve is a Superhero, not just in the movie but in everyday life. He showed extraordinary courage when faced with being paralysed for life. Even though he lived in pain, he devoted his life to worthy causes and charity and inspired many lives for the better.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1">
                  <p:stCondLst>
                    <p:cond delay="indefinite"/>
                  </p:stCondLst>
                  <p:endCondLst>
                    <p:cond evt="onNext" delay="0">
                      <p:tgtEl>
                        <p:sldTgt/>
                      </p:tgtEl>
                    </p:cond>
                    <p:cond evt="onPrev" delay="0">
                      <p:tgtEl>
                        <p:sldTgt/>
                      </p:tgtEl>
                    </p:cond>
                  </p:end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additive="base">
                                        <p:cTn id="24"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email"/>
          <a:srcRect/>
          <a:stretch>
            <a:fillRect/>
          </a:stretch>
        </p:blipFill>
        <p:spPr>
          <a:xfrm>
            <a:off x="2" y="-40796"/>
            <a:ext cx="1941218" cy="974891"/>
          </a:xfrm>
          <a:prstGeom prst="rect">
            <a:avLst/>
          </a:prstGeom>
        </p:spPr>
      </p:pic>
      <p:sp>
        <p:nvSpPr>
          <p:cNvPr id="3" name="标题 1"/>
          <p:cNvSpPr txBox="1"/>
          <p:nvPr/>
        </p:nvSpPr>
        <p:spPr bwMode="auto">
          <a:xfrm>
            <a:off x="-33453" y="75055"/>
            <a:ext cx="1974672" cy="530802"/>
          </a:xfrm>
          <a:prstGeom prst="roundRect">
            <a:avLst/>
          </a:prstGeom>
          <a:noFill/>
          <a:ln>
            <a:noFill/>
            <a:prstDash val="sysDot"/>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ctr" anchorCtr="0" compatLnSpc="1"/>
          <a:lstStyle>
            <a:lvl1pPr algn="ctr" rtl="0" eaLnBrk="1" fontAlgn="base" hangingPunct="1">
              <a:lnSpc>
                <a:spcPct val="90000"/>
              </a:lnSpc>
              <a:spcBef>
                <a:spcPct val="0"/>
              </a:spcBef>
              <a:spcAft>
                <a:spcPct val="0"/>
              </a:spcAft>
              <a:defRPr sz="2800" b="1" kern="1200">
                <a:solidFill>
                  <a:schemeClr val="tx1"/>
                </a:solidFill>
                <a:latin typeface="+mj-lt"/>
                <a:ea typeface="楷体" panose="02010609060101010101"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r>
              <a:rPr lang="en-US" altLang="zh-CN" sz="2700" dirty="0" smtClean="0">
                <a:solidFill>
                  <a:schemeClr val="bg1"/>
                </a:solidFill>
                <a:effectLst>
                  <a:glow rad="139700">
                    <a:schemeClr val="accent4">
                      <a:satMod val="175000"/>
                      <a:alpha val="40000"/>
                    </a:schemeClr>
                  </a:glow>
                </a:effectLst>
              </a:rPr>
              <a:t>Task 4 </a:t>
            </a:r>
            <a:endParaRPr lang="zh-CN" altLang="en-US" sz="2700" dirty="0">
              <a:solidFill>
                <a:schemeClr val="bg1"/>
              </a:solidFill>
              <a:effectLst>
                <a:glow rad="139700">
                  <a:schemeClr val="accent4">
                    <a:satMod val="175000"/>
                    <a:alpha val="40000"/>
                  </a:schemeClr>
                </a:glow>
              </a:effectLst>
            </a:endParaRPr>
          </a:p>
        </p:txBody>
      </p:sp>
      <p:sp>
        <p:nvSpPr>
          <p:cNvPr id="8" name="标题 1"/>
          <p:cNvSpPr txBox="1">
            <a:spLocks noChangeArrowheads="1"/>
          </p:cNvSpPr>
          <p:nvPr/>
        </p:nvSpPr>
        <p:spPr bwMode="auto">
          <a:xfrm>
            <a:off x="1667752" y="-40797"/>
            <a:ext cx="7387040" cy="106734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90204" pitchFamily="34" charset="0"/>
              </a:defRPr>
            </a:lvl2pPr>
            <a:lvl3pPr algn="ctr" rtl="0" eaLnBrk="0" fontAlgn="base" hangingPunct="0">
              <a:spcBef>
                <a:spcPct val="0"/>
              </a:spcBef>
              <a:spcAft>
                <a:spcPct val="0"/>
              </a:spcAft>
              <a:defRPr sz="4400">
                <a:solidFill>
                  <a:schemeClr val="tx2"/>
                </a:solidFill>
                <a:latin typeface="Arial" panose="020B0604020202090204" pitchFamily="34" charset="0"/>
              </a:defRPr>
            </a:lvl3pPr>
            <a:lvl4pPr algn="ctr" rtl="0" eaLnBrk="0" fontAlgn="base" hangingPunct="0">
              <a:spcBef>
                <a:spcPct val="0"/>
              </a:spcBef>
              <a:spcAft>
                <a:spcPct val="0"/>
              </a:spcAft>
              <a:defRPr sz="4400">
                <a:solidFill>
                  <a:schemeClr val="tx2"/>
                </a:solidFill>
                <a:latin typeface="Arial" panose="020B0604020202090204" pitchFamily="34" charset="0"/>
              </a:defRPr>
            </a:lvl4pPr>
            <a:lvl5pPr algn="ctr" rtl="0" eaLnBrk="0" fontAlgn="base" hangingPunct="0">
              <a:spcBef>
                <a:spcPct val="0"/>
              </a:spcBef>
              <a:spcAft>
                <a:spcPct val="0"/>
              </a:spcAft>
              <a:defRPr sz="4400">
                <a:solidFill>
                  <a:schemeClr val="tx2"/>
                </a:solidFill>
                <a:latin typeface="Arial" panose="020B0604020202090204" pitchFamily="34" charset="0"/>
              </a:defRPr>
            </a:lvl5pPr>
            <a:lvl6pPr marL="457200" algn="ctr" rtl="0" eaLnBrk="1" fontAlgn="base" hangingPunct="1">
              <a:spcBef>
                <a:spcPct val="0"/>
              </a:spcBef>
              <a:spcAft>
                <a:spcPct val="0"/>
              </a:spcAft>
              <a:defRPr sz="4400">
                <a:solidFill>
                  <a:schemeClr val="tx2"/>
                </a:solidFill>
                <a:latin typeface="Arial" panose="020B0604020202090204" pitchFamily="34" charset="0"/>
              </a:defRPr>
            </a:lvl6pPr>
            <a:lvl7pPr marL="914400" algn="ctr" rtl="0" eaLnBrk="1" fontAlgn="base" hangingPunct="1">
              <a:spcBef>
                <a:spcPct val="0"/>
              </a:spcBef>
              <a:spcAft>
                <a:spcPct val="0"/>
              </a:spcAft>
              <a:defRPr sz="4400">
                <a:solidFill>
                  <a:schemeClr val="tx2"/>
                </a:solidFill>
                <a:latin typeface="Arial" panose="020B0604020202090204" pitchFamily="34" charset="0"/>
              </a:defRPr>
            </a:lvl7pPr>
            <a:lvl8pPr marL="1371600" algn="ctr" rtl="0" eaLnBrk="1" fontAlgn="base" hangingPunct="1">
              <a:spcBef>
                <a:spcPct val="0"/>
              </a:spcBef>
              <a:spcAft>
                <a:spcPct val="0"/>
              </a:spcAft>
              <a:defRPr sz="4400">
                <a:solidFill>
                  <a:schemeClr val="tx2"/>
                </a:solidFill>
                <a:latin typeface="Arial" panose="020B0604020202090204" pitchFamily="34" charset="0"/>
              </a:defRPr>
            </a:lvl8pPr>
            <a:lvl9pPr marL="1828800" algn="ctr" rtl="0" eaLnBrk="1" fontAlgn="base" hangingPunct="1">
              <a:spcBef>
                <a:spcPct val="0"/>
              </a:spcBef>
              <a:spcAft>
                <a:spcPct val="0"/>
              </a:spcAft>
              <a:defRPr sz="4400">
                <a:solidFill>
                  <a:schemeClr val="tx2"/>
                </a:solidFill>
                <a:latin typeface="Arial" panose="020B0604020202090204" pitchFamily="34" charset="0"/>
              </a:defRPr>
            </a:lvl9pPr>
          </a:lstStyle>
          <a:p>
            <a:pPr algn="l" eaLnBrk="1" hangingPunct="1">
              <a:defRPr/>
            </a:pPr>
            <a:r>
              <a:rPr lang="en-US" altLang="zh-CN" sz="2400" b="1" dirty="0" smtClean="0">
                <a:solidFill>
                  <a:srgbClr val="002060"/>
                </a:solidFill>
                <a:latin typeface="Times New Roman" panose="02020503050405090304" pitchFamily="18" charset="0"/>
                <a:cs typeface="Times New Roman" panose="02020503050405090304" pitchFamily="18" charset="0"/>
              </a:rPr>
              <a:t>Think and voice your opinions.</a:t>
            </a:r>
            <a:endParaRPr lang="zh-CN" altLang="en-US" sz="2400" b="1" dirty="0">
              <a:solidFill>
                <a:srgbClr val="002060"/>
              </a:solidFill>
              <a:latin typeface="Times New Roman" panose="02020503050405090304" pitchFamily="18" charset="0"/>
              <a:cs typeface="Times New Roman" panose="02020503050405090304" pitchFamily="18" charset="0"/>
            </a:endParaRPr>
          </a:p>
        </p:txBody>
      </p:sp>
      <p:sp>
        <p:nvSpPr>
          <p:cNvPr id="9" name="TextBox 8"/>
          <p:cNvSpPr txBox="1"/>
          <p:nvPr/>
        </p:nvSpPr>
        <p:spPr>
          <a:xfrm>
            <a:off x="353060" y="933837"/>
            <a:ext cx="8437880" cy="2214880"/>
          </a:xfrm>
          <a:prstGeom prst="rect">
            <a:avLst/>
          </a:prstGeom>
          <a:noFill/>
        </p:spPr>
        <p:txBody>
          <a:bodyPr wrap="square" rtlCol="0">
            <a:spAutoFit/>
          </a:bodyPr>
          <a:lstStyle/>
          <a:p>
            <a:r>
              <a:rPr lang="en-US" altLang="zh-CN" sz="2800" b="1" dirty="0" smtClean="0">
                <a:solidFill>
                  <a:schemeClr val="tx1"/>
                </a:solidFill>
              </a:rPr>
              <a:t>2. If you were paralysed and could not follow your dream, what do you think Reeve would say to you?</a:t>
            </a:r>
          </a:p>
          <a:p>
            <a:endParaRPr lang="en-US" altLang="zh-CN" sz="2800" b="1" dirty="0" smtClean="0">
              <a:solidFill>
                <a:schemeClr val="tx1"/>
              </a:solidFill>
            </a:endParaRPr>
          </a:p>
          <a:p>
            <a:endParaRPr lang="en-US" altLang="zh-CN" sz="2600" b="1" dirty="0">
              <a:solidFill>
                <a:srgbClr val="000099"/>
              </a:solidFill>
              <a:latin typeface="Arial" panose="020B0604020202090204" pitchFamily="34" charset="0"/>
              <a:ea typeface="DFKai-SB" pitchFamily="65" charset="-120"/>
              <a:cs typeface="Arial" panose="020B0604020202090204" pitchFamily="34" charset="0"/>
            </a:endParaRPr>
          </a:p>
        </p:txBody>
      </p:sp>
      <p:sp>
        <p:nvSpPr>
          <p:cNvPr id="4" name="文本框 3"/>
          <p:cNvSpPr txBox="1"/>
          <p:nvPr/>
        </p:nvSpPr>
        <p:spPr>
          <a:xfrm>
            <a:off x="433070" y="2632075"/>
            <a:ext cx="8277860" cy="230695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wrap="square" rtlCol="0" anchor="t">
            <a:spAutoFit/>
          </a:bodyPr>
          <a:lstStyle/>
          <a:p>
            <a:r>
              <a:rPr lang="en-US" altLang="zh-CN" sz="2400" b="1" dirty="0">
                <a:solidFill>
                  <a:srgbClr val="FF0000"/>
                </a:solidFill>
                <a:ea typeface="DFKai-SB" pitchFamily="65" charset="-120"/>
                <a:sym typeface="+mn-ea"/>
              </a:rPr>
              <a:t>Possible </a:t>
            </a:r>
            <a:r>
              <a:rPr lang="en-US" altLang="zh-CN" sz="2400" b="1" dirty="0" smtClean="0">
                <a:solidFill>
                  <a:srgbClr val="FF0000"/>
                </a:solidFill>
                <a:ea typeface="DFKai-SB" pitchFamily="65" charset="-120"/>
                <a:sym typeface="+mn-ea"/>
              </a:rPr>
              <a:t>answer:</a:t>
            </a:r>
          </a:p>
          <a:p>
            <a:endParaRPr lang="en-US" altLang="zh-CN" sz="2400" b="1" dirty="0">
              <a:solidFill>
                <a:srgbClr val="FF0000"/>
              </a:solidFill>
              <a:ea typeface="DFKai-SB" pitchFamily="65" charset="-120"/>
            </a:endParaRPr>
          </a:p>
          <a:p>
            <a:pPr algn="just"/>
            <a:r>
              <a:rPr lang="en-US" altLang="zh-CN" sz="2400" b="1" dirty="0" smtClean="0">
                <a:solidFill>
                  <a:srgbClr val="000099"/>
                </a:solidFill>
                <a:latin typeface="Arial" panose="020B0604020202090204" pitchFamily="34" charset="0"/>
                <a:ea typeface="DFKai-SB" pitchFamily="65" charset="-120"/>
                <a:cs typeface="Arial" panose="020B0604020202090204" pitchFamily="34" charset="0"/>
                <a:sym typeface="+mn-ea"/>
              </a:rPr>
              <a:t>       “Even though you're not “superman” as I was in the films, we normal people can do extraordinary things; we are all talented and gifted and can use the strength to change our lives. Cheer up!”</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1171503"/>
          <p:cNvPicPr>
            <a:picLocks noChangeAspect="1"/>
          </p:cNvPicPr>
          <p:nvPr>
            <p:custDataLst>
              <p:tags r:id="rId2"/>
            </p:custDataLst>
          </p:nvPr>
        </p:nvPicPr>
        <p:blipFill>
          <a:blip r:embed="rId4">
            <a:clrChange>
              <a:clrFrom>
                <a:srgbClr val="FFFFFF">
                  <a:alpha val="100000"/>
                </a:srgbClr>
              </a:clrFrom>
              <a:clrTo>
                <a:srgbClr val="FFFFFF">
                  <a:alpha val="100000"/>
                  <a:alpha val="0"/>
                </a:srgbClr>
              </a:clrTo>
            </a:clrChange>
          </a:blip>
          <a:stretch>
            <a:fillRect/>
          </a:stretch>
        </p:blipFill>
        <p:spPr>
          <a:xfrm>
            <a:off x="3954780" y="793833"/>
            <a:ext cx="1234440" cy="1223010"/>
          </a:xfrm>
          <a:prstGeom prst="rect">
            <a:avLst/>
          </a:prstGeom>
        </p:spPr>
      </p:pic>
      <p:sp>
        <p:nvSpPr>
          <p:cNvPr id="19" name="矩形 18"/>
          <p:cNvSpPr/>
          <p:nvPr/>
        </p:nvSpPr>
        <p:spPr>
          <a:xfrm>
            <a:off x="2376805" y="2360295"/>
            <a:ext cx="4658995" cy="922020"/>
          </a:xfrm>
          <a:prstGeom prst="rect">
            <a:avLst/>
          </a:prstGeom>
        </p:spPr>
        <p:txBody>
          <a:bodyPr wrap="square">
            <a:spAutoFit/>
          </a:bodyPr>
          <a:lstStyle/>
          <a:p>
            <a:pPr algn="r"/>
            <a:r>
              <a:rPr lang="zh-CN" altLang="en-US" sz="5400" b="1" spc="300" dirty="0">
                <a:solidFill>
                  <a:srgbClr val="002060"/>
                </a:solidFill>
                <a:latin typeface="微软雅黑" panose="020B0503020204020204" charset="-122"/>
                <a:ea typeface="微软雅黑" panose="020B0503020204020204" charset="-122"/>
              </a:rPr>
              <a:t>谢谢您的观看</a:t>
            </a:r>
          </a:p>
        </p:txBody>
      </p:sp>
      <p:sp>
        <p:nvSpPr>
          <p:cNvPr id="7" name="矩形 6"/>
          <p:cNvSpPr/>
          <p:nvPr/>
        </p:nvSpPr>
        <p:spPr>
          <a:xfrm>
            <a:off x="2632710" y="3507740"/>
            <a:ext cx="4205412" cy="442878"/>
          </a:xfrm>
          <a:prstGeom prst="rect">
            <a:avLst/>
          </a:prstGeom>
        </p:spPr>
        <p:txBody>
          <a:bodyPr wrap="square">
            <a:spAutoFit/>
          </a:bodyPr>
          <a:lstStyle/>
          <a:p>
            <a:pPr algn="l">
              <a:lnSpc>
                <a:spcPct val="150000"/>
              </a:lnSpc>
            </a:pPr>
            <a:r>
              <a:rPr lang="zh-CN" altLang="en-US" spc="226" dirty="0">
                <a:solidFill>
                  <a:srgbClr val="002060"/>
                </a:solidFill>
                <a:latin typeface="楷体" panose="02010609060101010101" charset="-122"/>
                <a:ea typeface="楷体" panose="02010609060101010101" charset="-122"/>
              </a:rPr>
              <a:t>北京市朝阳区教育研究中心  制作</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xEl>
                                              <p:pRg st="0" end="0"/>
                                            </p:txEl>
                                          </p:spTgt>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sp>
        <p:nvSpPr>
          <p:cNvPr id="3" name="内容占位符 2"/>
          <p:cNvSpPr>
            <a:spLocks noGrp="1"/>
          </p:cNvSpPr>
          <p:nvPr>
            <p:ph sz="half" idx="1"/>
          </p:nvPr>
        </p:nvSpPr>
        <p:spPr/>
        <p:txBody>
          <a:bodyPr/>
          <a:lstStyle/>
          <a:p>
            <a:pPr marL="0" indent="0">
              <a:buNone/>
            </a:pPr>
            <a:r>
              <a:rPr lang="zh-CN" altLang="en-US" dirty="0" smtClean="0"/>
              <a:t>视频来源：</a:t>
            </a:r>
            <a:endParaRPr lang="en-US" altLang="zh-CN" dirty="0" smtClean="0"/>
          </a:p>
          <a:p>
            <a:pPr marL="0" indent="0">
              <a:buNone/>
            </a:pPr>
            <a:r>
              <a:rPr lang="en-US" altLang="zh-CN" dirty="0">
                <a:hlinkClick r:id="rId2"/>
              </a:rPr>
              <a:t>https://www.bilibili.com/video/av23927254/?spm_id_from=333.788.videocard.3</a:t>
            </a:r>
            <a:endParaRPr lang="en-US" altLang="zh-CN" dirty="0"/>
          </a:p>
          <a:p>
            <a:pPr marL="0" indent="0">
              <a:buNone/>
            </a:pPr>
            <a:r>
              <a:rPr lang="zh-CN" altLang="en-US" dirty="0" smtClean="0"/>
              <a:t>无法下载，仅供大家参考！</a:t>
            </a:r>
            <a:endParaRPr lang="zh-CN" altLang="en-US" dirty="0"/>
          </a:p>
        </p:txBody>
      </p:sp>
      <p:sp>
        <p:nvSpPr>
          <p:cNvPr id="4" name="内容占位符 3"/>
          <p:cNvSpPr>
            <a:spLocks noGrp="1"/>
          </p:cNvSpPr>
          <p:nvPr>
            <p:ph sz="half" idx="2"/>
          </p:nvPr>
        </p:nvSpPr>
        <p:spPr/>
        <p:txBody>
          <a:bodyPr/>
          <a:lstStyle/>
          <a:p>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639" y="370795"/>
            <a:ext cx="1620957" cy="523220"/>
          </a:xfrm>
          <a:prstGeom prst="rect">
            <a:avLst/>
          </a:prstGeom>
          <a:solidFill>
            <a:srgbClr val="000099"/>
          </a:solidFill>
          <a:effectLst>
            <a:glow rad="63500">
              <a:schemeClr val="accent2">
                <a:satMod val="175000"/>
                <a:alpha val="40000"/>
              </a:schemeClr>
            </a:glow>
            <a:softEdge rad="31750"/>
          </a:effectLst>
        </p:spPr>
        <p:style>
          <a:lnRef idx="1">
            <a:schemeClr val="accent1"/>
          </a:lnRef>
          <a:fillRef idx="3">
            <a:schemeClr val="accent1"/>
          </a:fillRef>
          <a:effectRef idx="2">
            <a:schemeClr val="accent1"/>
          </a:effectRef>
          <a:fontRef idx="minor">
            <a:schemeClr val="lt1"/>
          </a:fontRef>
        </p:style>
        <p:txBody>
          <a:bodyPr wrap="none" rtlCol="0">
            <a:spAutoFit/>
          </a:bodyPr>
          <a:lstStyle/>
          <a:p>
            <a:r>
              <a:rPr lang="zh-CN" altLang="en-US" sz="2800" b="1" dirty="0"/>
              <a:t>教学目标</a:t>
            </a:r>
          </a:p>
        </p:txBody>
      </p:sp>
      <p:sp>
        <p:nvSpPr>
          <p:cNvPr id="3" name="TextBox 2"/>
          <p:cNvSpPr txBox="1"/>
          <p:nvPr/>
        </p:nvSpPr>
        <p:spPr>
          <a:xfrm>
            <a:off x="349250" y="1048385"/>
            <a:ext cx="8166100" cy="4154170"/>
          </a:xfrm>
          <a:prstGeom prst="rect">
            <a:avLst/>
          </a:prstGeom>
          <a:noFill/>
        </p:spPr>
        <p:txBody>
          <a:bodyPr wrap="square" rtlCol="0">
            <a:spAutoFit/>
          </a:bodyPr>
          <a:lstStyle/>
          <a:p>
            <a:pPr marL="457200" indent="-457200" algn="l">
              <a:lnSpc>
                <a:spcPct val="150000"/>
              </a:lnSpc>
              <a:buAutoNum type="arabicPeriod"/>
            </a:pPr>
            <a:r>
              <a:rPr lang="zh-CN" altLang="en-US" sz="2400" b="1" dirty="0" smtClean="0"/>
              <a:t>获取克里斯托弗·里夫在电影里饰演</a:t>
            </a:r>
            <a:r>
              <a:rPr lang="en-US" altLang="zh-CN" sz="2400" b="1" dirty="0" smtClean="0"/>
              <a:t>“</a:t>
            </a:r>
            <a:r>
              <a:rPr lang="zh-CN" altLang="en-US" sz="2400" b="1" dirty="0" smtClean="0"/>
              <a:t>超人</a:t>
            </a:r>
            <a:r>
              <a:rPr lang="en-US" altLang="zh-CN" sz="2400" b="1" dirty="0" smtClean="0"/>
              <a:t>”</a:t>
            </a:r>
            <a:r>
              <a:rPr lang="zh-CN" altLang="en-US" sz="2400" b="1" dirty="0" smtClean="0"/>
              <a:t>和在现实生活中成为</a:t>
            </a:r>
            <a:r>
              <a:rPr lang="en-US" altLang="zh-CN" sz="2400" b="1" dirty="0" smtClean="0"/>
              <a:t>“</a:t>
            </a:r>
            <a:r>
              <a:rPr lang="zh-CN" altLang="en-US" sz="2400" b="1" dirty="0" smtClean="0"/>
              <a:t>超人</a:t>
            </a:r>
            <a:r>
              <a:rPr lang="en-US" altLang="zh-CN" sz="2400" b="1" dirty="0" smtClean="0"/>
              <a:t>”</a:t>
            </a:r>
            <a:r>
              <a:rPr lang="zh-CN" altLang="en-US" sz="2400" b="1" dirty="0" smtClean="0"/>
              <a:t>相关的事实性信息；</a:t>
            </a:r>
            <a:endParaRPr lang="en-US" altLang="zh-CN" sz="2400" b="1" dirty="0" smtClean="0"/>
          </a:p>
          <a:p>
            <a:pPr marL="457200" indent="-457200" algn="l">
              <a:lnSpc>
                <a:spcPct val="150000"/>
              </a:lnSpc>
              <a:buAutoNum type="arabicPeriod"/>
            </a:pPr>
            <a:r>
              <a:rPr lang="zh-CN" altLang="en-US" sz="2400" b="1" dirty="0" smtClean="0"/>
              <a:t>梳理克里斯托弗·里夫从电影里饰演的</a:t>
            </a:r>
            <a:r>
              <a:rPr lang="en-US" altLang="zh-CN" sz="2400" b="1" dirty="0" smtClean="0"/>
              <a:t>“</a:t>
            </a:r>
            <a:r>
              <a:rPr lang="zh-CN" altLang="en-US" sz="2400" b="1" dirty="0" smtClean="0"/>
              <a:t>超人</a:t>
            </a:r>
            <a:r>
              <a:rPr lang="en-US" altLang="zh-CN" sz="2400" b="1" dirty="0" smtClean="0"/>
              <a:t>”</a:t>
            </a:r>
            <a:r>
              <a:rPr lang="zh-CN" altLang="en-US" sz="2400" b="1" dirty="0" smtClean="0"/>
              <a:t>转变成现实生活中的</a:t>
            </a:r>
            <a:r>
              <a:rPr lang="en-US" altLang="zh-CN" sz="2400" b="1" dirty="0" smtClean="0"/>
              <a:t>“</a:t>
            </a:r>
            <a:r>
              <a:rPr lang="zh-CN" altLang="en-US" sz="2400" b="1" dirty="0" smtClean="0"/>
              <a:t>超人</a:t>
            </a:r>
            <a:r>
              <a:rPr lang="en-US" altLang="zh-CN" sz="2400" b="1" dirty="0" smtClean="0"/>
              <a:t>”</a:t>
            </a:r>
            <a:r>
              <a:rPr lang="zh-CN" altLang="en-US" sz="2400" b="1" dirty="0" smtClean="0"/>
              <a:t>所经历的情感变化；</a:t>
            </a:r>
            <a:endParaRPr lang="en-US" altLang="zh-CN" sz="2400" b="1" dirty="0" smtClean="0"/>
          </a:p>
          <a:p>
            <a:pPr marL="457200" indent="-457200" algn="l">
              <a:lnSpc>
                <a:spcPct val="150000"/>
              </a:lnSpc>
              <a:buAutoNum type="arabicPeriod"/>
            </a:pPr>
            <a:r>
              <a:rPr lang="zh-CN" altLang="en-US" sz="2400" b="1" dirty="0" smtClean="0"/>
              <a:t>分析并评价</a:t>
            </a:r>
            <a:r>
              <a:rPr lang="zh-CN" altLang="en-US" sz="2400" b="1" dirty="0" smtClean="0">
                <a:sym typeface="+mn-ea"/>
              </a:rPr>
              <a:t>克里斯托弗·里夫 </a:t>
            </a:r>
            <a:r>
              <a:rPr lang="en-US" altLang="zh-CN" sz="2400" b="1" dirty="0" smtClean="0">
                <a:sym typeface="+mn-ea"/>
              </a:rPr>
              <a:t>“</a:t>
            </a:r>
            <a:r>
              <a:rPr lang="zh-CN" altLang="en-US" sz="2400" b="1" dirty="0" smtClean="0">
                <a:sym typeface="+mn-ea"/>
              </a:rPr>
              <a:t>超人背后的超级英雄</a:t>
            </a:r>
            <a:r>
              <a:rPr lang="en-US" altLang="zh-CN" sz="2400" b="1" dirty="0" smtClean="0">
                <a:sym typeface="+mn-ea"/>
              </a:rPr>
              <a:t>”</a:t>
            </a:r>
            <a:r>
              <a:rPr lang="zh-CN" altLang="en-US" sz="2400" b="1" dirty="0" smtClean="0">
                <a:sym typeface="+mn-ea"/>
              </a:rPr>
              <a:t>这一称号</a:t>
            </a:r>
            <a:r>
              <a:rPr lang="zh-CN" altLang="en-US" sz="2400" b="1" dirty="0" smtClean="0"/>
              <a:t>。</a:t>
            </a:r>
            <a:endParaRPr lang="en-US" altLang="zh-CN" sz="2400" b="1" dirty="0" smtClean="0"/>
          </a:p>
          <a:p>
            <a:pPr marL="457200" indent="-457200" algn="l">
              <a:buAutoNum type="arabicPeriod"/>
            </a:pPr>
            <a:endParaRPr lang="en-US" altLang="zh-CN" sz="2400" b="1" dirty="0" smtClean="0"/>
          </a:p>
          <a:p>
            <a:pPr marL="457200" indent="-457200">
              <a:buAutoNum type="arabicPeriod"/>
            </a:pPr>
            <a:endParaRPr lang="zh-CN" altLang="en-US" sz="24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639" y="416515"/>
            <a:ext cx="1620957" cy="523220"/>
          </a:xfrm>
          <a:prstGeom prst="rect">
            <a:avLst/>
          </a:prstGeom>
          <a:solidFill>
            <a:srgbClr val="000099"/>
          </a:solidFill>
          <a:effectLst>
            <a:glow rad="63500">
              <a:schemeClr val="accent2">
                <a:satMod val="175000"/>
                <a:alpha val="40000"/>
              </a:schemeClr>
            </a:glow>
            <a:softEdge rad="31750"/>
          </a:effectLst>
        </p:spPr>
        <p:style>
          <a:lnRef idx="1">
            <a:schemeClr val="accent1"/>
          </a:lnRef>
          <a:fillRef idx="3">
            <a:schemeClr val="accent1"/>
          </a:fillRef>
          <a:effectRef idx="2">
            <a:schemeClr val="accent1"/>
          </a:effectRef>
          <a:fontRef idx="minor">
            <a:schemeClr val="lt1"/>
          </a:fontRef>
        </p:style>
        <p:txBody>
          <a:bodyPr wrap="none" rtlCol="0">
            <a:spAutoFit/>
          </a:bodyPr>
          <a:lstStyle/>
          <a:p>
            <a:r>
              <a:rPr lang="zh-CN" altLang="en-US" sz="2800" b="1" dirty="0" smtClean="0"/>
              <a:t>学法指导</a:t>
            </a:r>
            <a:endParaRPr lang="zh-CN" altLang="en-US" sz="2800" b="1" dirty="0"/>
          </a:p>
        </p:txBody>
      </p:sp>
      <p:sp>
        <p:nvSpPr>
          <p:cNvPr id="3" name="TextBox 2"/>
          <p:cNvSpPr txBox="1"/>
          <p:nvPr/>
        </p:nvSpPr>
        <p:spPr>
          <a:xfrm>
            <a:off x="624759" y="1376944"/>
            <a:ext cx="8032968" cy="2862322"/>
          </a:xfrm>
          <a:prstGeom prst="rect">
            <a:avLst/>
          </a:prstGeom>
          <a:noFill/>
        </p:spPr>
        <p:txBody>
          <a:bodyPr wrap="none" rtlCol="0">
            <a:spAutoFit/>
          </a:bodyPr>
          <a:lstStyle/>
          <a:p>
            <a:pPr marL="457200" indent="-457200">
              <a:lnSpc>
                <a:spcPct val="150000"/>
              </a:lnSpc>
              <a:buAutoNum type="arabicPeriod"/>
            </a:pPr>
            <a:r>
              <a:rPr lang="zh-CN" altLang="en-US" sz="2400" b="1" dirty="0" smtClean="0"/>
              <a:t>通过关注每段中心句和关键词，获取文章的主要信息。</a:t>
            </a:r>
            <a:endParaRPr lang="en-US" altLang="zh-CN" sz="2400" b="1" dirty="0" smtClean="0"/>
          </a:p>
          <a:p>
            <a:pPr marL="457200" indent="-457200">
              <a:lnSpc>
                <a:spcPct val="150000"/>
              </a:lnSpc>
              <a:buAutoNum type="arabicPeriod"/>
            </a:pPr>
            <a:r>
              <a:rPr lang="zh-CN" altLang="en-US" sz="2400" b="1" dirty="0"/>
              <a:t>研读</a:t>
            </a:r>
            <a:r>
              <a:rPr lang="zh-CN" altLang="en-US" sz="2400" b="1" dirty="0" smtClean="0"/>
              <a:t>文本时，要关注文本的主线，即行文的逻辑。</a:t>
            </a:r>
            <a:endParaRPr lang="en-US" altLang="zh-CN" sz="2400" b="1" dirty="0" smtClean="0"/>
          </a:p>
          <a:p>
            <a:pPr marL="457200" indent="-457200">
              <a:lnSpc>
                <a:spcPct val="150000"/>
              </a:lnSpc>
              <a:buAutoNum type="arabicPeriod"/>
            </a:pPr>
            <a:r>
              <a:rPr lang="zh-CN" altLang="en-US" sz="2400" b="1" dirty="0" smtClean="0"/>
              <a:t>通过结合上下文语境，猜测词义，推断人物内在情感。</a:t>
            </a:r>
            <a:endParaRPr lang="en-US" altLang="zh-CN" sz="2400" b="1" dirty="0" smtClean="0"/>
          </a:p>
          <a:p>
            <a:pPr marL="457200" indent="-457200">
              <a:buAutoNum type="arabicPeriod"/>
            </a:pPr>
            <a:endParaRPr lang="en-US" altLang="zh-CN" sz="2400" b="1" dirty="0" smtClean="0"/>
          </a:p>
          <a:p>
            <a:pPr marL="457200" indent="-457200">
              <a:buAutoNum type="arabicPeriod"/>
            </a:pPr>
            <a:endParaRPr lang="en-US" altLang="zh-CN" sz="2400" b="1" dirty="0" smtClean="0"/>
          </a:p>
          <a:p>
            <a:pPr marL="457200" indent="-457200">
              <a:buAutoNum type="arabicPeriod"/>
            </a:pPr>
            <a:endParaRPr lang="zh-CN" altLang="en-US" sz="24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686" y="73102"/>
            <a:ext cx="8257540" cy="3599815"/>
          </a:xfrm>
          <a:prstGeom prst="rect">
            <a:avLst/>
          </a:prstGeom>
          <a:noFill/>
        </p:spPr>
        <p:txBody>
          <a:bodyPr wrap="none" rtlCol="0">
            <a:spAutoFit/>
          </a:bodyPr>
          <a:lstStyle/>
          <a:p>
            <a:pPr algn="ctr">
              <a:lnSpc>
                <a:spcPct val="130000"/>
              </a:lnSpc>
            </a:pPr>
            <a:r>
              <a:rPr lang="en-US" altLang="zh-CN" sz="4000" b="1" dirty="0" smtClean="0"/>
              <a:t>Unit 6 The Admirable</a:t>
            </a:r>
          </a:p>
          <a:p>
            <a:pPr algn="ctr">
              <a:lnSpc>
                <a:spcPct val="130000"/>
              </a:lnSpc>
            </a:pPr>
            <a:r>
              <a:rPr lang="en-US" altLang="zh-CN" sz="4000" b="1" dirty="0" smtClean="0">
                <a:solidFill>
                  <a:srgbClr val="C00000"/>
                </a:solidFill>
              </a:rPr>
              <a:t>Lesson 3 Reading (P58)</a:t>
            </a:r>
          </a:p>
          <a:p>
            <a:pPr algn="ctr">
              <a:lnSpc>
                <a:spcPct val="130000"/>
              </a:lnSpc>
            </a:pPr>
            <a:r>
              <a:rPr lang="en-US" altLang="zh-CN" sz="4000" b="1" dirty="0" smtClean="0">
                <a:solidFill>
                  <a:srgbClr val="C00000"/>
                </a:solidFill>
              </a:rPr>
              <a:t>The Superhero Behind Superman</a:t>
            </a:r>
          </a:p>
          <a:p>
            <a:pPr algn="ctr">
              <a:lnSpc>
                <a:spcPct val="150000"/>
              </a:lnSpc>
            </a:pPr>
            <a:endParaRPr lang="zh-CN" altLang="en-US" sz="4800" b="1" dirty="0">
              <a:solidFill>
                <a:srgbClr val="000099"/>
              </a:solidFill>
            </a:endParaRPr>
          </a:p>
        </p:txBody>
      </p:sp>
      <p:pic>
        <p:nvPicPr>
          <p:cNvPr id="2" name="图片 1" descr="supmerman b"/>
          <p:cNvPicPr>
            <a:picLocks noChangeAspect="1"/>
          </p:cNvPicPr>
          <p:nvPr/>
        </p:nvPicPr>
        <p:blipFill>
          <a:blip r:embed="rId2"/>
          <a:stretch>
            <a:fillRect/>
          </a:stretch>
        </p:blipFill>
        <p:spPr>
          <a:xfrm>
            <a:off x="2609215" y="2653030"/>
            <a:ext cx="3926205" cy="221107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5410" y="-170835"/>
            <a:ext cx="8257540" cy="1014730"/>
          </a:xfrm>
          <a:prstGeom prst="rect">
            <a:avLst/>
          </a:prstGeom>
          <a:noFill/>
        </p:spPr>
        <p:txBody>
          <a:bodyPr wrap="none" rtlCol="0">
            <a:spAutoFit/>
          </a:bodyPr>
          <a:lstStyle/>
          <a:p>
            <a:pPr algn="ctr">
              <a:lnSpc>
                <a:spcPct val="150000"/>
              </a:lnSpc>
            </a:pPr>
            <a:r>
              <a:rPr lang="en-US" altLang="zh-CN" sz="4000" b="1" dirty="0">
                <a:solidFill>
                  <a:srgbClr val="000099"/>
                </a:solidFill>
              </a:rPr>
              <a:t>The Superhero Behind Superman</a:t>
            </a:r>
          </a:p>
        </p:txBody>
      </p:sp>
      <p:sp>
        <p:nvSpPr>
          <p:cNvPr id="10" name="TextBox 9"/>
          <p:cNvSpPr txBox="1"/>
          <p:nvPr/>
        </p:nvSpPr>
        <p:spPr>
          <a:xfrm>
            <a:off x="86995" y="1015365"/>
            <a:ext cx="5354320" cy="829945"/>
          </a:xfrm>
          <a:prstGeom prst="rect">
            <a:avLst/>
          </a:prstGeom>
          <a:noFill/>
        </p:spPr>
        <p:txBody>
          <a:bodyPr wrap="square" rtlCol="0">
            <a:spAutoFit/>
          </a:bodyPr>
          <a:lstStyle/>
          <a:p>
            <a:pPr algn="l"/>
            <a:r>
              <a:rPr lang="en-US" altLang="zh-CN" sz="2400" b="1" dirty="0" smtClean="0">
                <a:solidFill>
                  <a:srgbClr val="00B050"/>
                </a:solidFill>
                <a:latin typeface="+mn-ea"/>
                <a:ea typeface="+mn-ea"/>
              </a:rPr>
              <a:t>What admirable qualities does a superhero have?</a:t>
            </a:r>
          </a:p>
        </p:txBody>
      </p:sp>
      <p:pic>
        <p:nvPicPr>
          <p:cNvPr id="4" name="图片 3" descr="cr before"/>
          <p:cNvPicPr>
            <a:picLocks noChangeAspect="1"/>
          </p:cNvPicPr>
          <p:nvPr/>
        </p:nvPicPr>
        <p:blipFill>
          <a:blip r:embed="rId3"/>
          <a:stretch>
            <a:fillRect/>
          </a:stretch>
        </p:blipFill>
        <p:spPr>
          <a:xfrm>
            <a:off x="805180" y="2828925"/>
            <a:ext cx="4420235" cy="2210435"/>
          </a:xfrm>
          <a:prstGeom prst="rect">
            <a:avLst/>
          </a:prstGeom>
        </p:spPr>
      </p:pic>
      <p:pic>
        <p:nvPicPr>
          <p:cNvPr id="9" name="图片 8" descr="cr after"/>
          <p:cNvPicPr>
            <a:picLocks noChangeAspect="1"/>
          </p:cNvPicPr>
          <p:nvPr/>
        </p:nvPicPr>
        <p:blipFill>
          <a:blip r:embed="rId4"/>
          <a:stretch>
            <a:fillRect/>
          </a:stretch>
        </p:blipFill>
        <p:spPr>
          <a:xfrm>
            <a:off x="6035675" y="1017270"/>
            <a:ext cx="2586990" cy="4022090"/>
          </a:xfrm>
          <a:prstGeom prst="rect">
            <a:avLst/>
          </a:prstGeom>
        </p:spPr>
      </p:pic>
      <p:sp>
        <p:nvSpPr>
          <p:cNvPr id="13" name="流程图: 可选过程 12"/>
          <p:cNvSpPr/>
          <p:nvPr/>
        </p:nvSpPr>
        <p:spPr>
          <a:xfrm>
            <a:off x="1465580" y="186690"/>
            <a:ext cx="2597785" cy="554355"/>
          </a:xfrm>
          <a:prstGeom prst="flowChartAlternateProcess">
            <a:avLst/>
          </a:prstGeom>
          <a:noFill/>
          <a:ln w="76200">
            <a:solidFill>
              <a:srgbClr val="00B050"/>
            </a:solidFill>
          </a:ln>
          <a:extLst>
            <a:ext uri="{909E8E84-426E-40DD-AFC4-6F175D3DCCD1}">
              <a14:hiddenFill xmlns:a14="http://schemas.microsoft.com/office/drawing/2010/main">
                <a:solidFill>
                  <a:schemeClr val="accent2"/>
                </a:solidFill>
              </a14:hiddenFill>
            </a:ext>
          </a:extLst>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14" name="文本框 13"/>
          <p:cNvSpPr txBox="1"/>
          <p:nvPr/>
        </p:nvSpPr>
        <p:spPr>
          <a:xfrm>
            <a:off x="101600" y="1937385"/>
            <a:ext cx="5828030" cy="460375"/>
          </a:xfrm>
          <a:prstGeom prst="rect">
            <a:avLst/>
          </a:prstGeom>
          <a:noFill/>
        </p:spPr>
        <p:txBody>
          <a:bodyPr wrap="square" rtlCol="0">
            <a:spAutoFit/>
          </a:bodyPr>
          <a:lstStyle/>
          <a:p>
            <a:r>
              <a:rPr lang="en-US" altLang="zh-CN" sz="2400" b="1">
                <a:solidFill>
                  <a:srgbClr val="000099"/>
                </a:solidFill>
              </a:rPr>
              <a:t>Brave, helpful, intelligent, strong...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amond(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5410" y="-170835"/>
            <a:ext cx="8257540" cy="1014730"/>
          </a:xfrm>
          <a:prstGeom prst="rect">
            <a:avLst/>
          </a:prstGeom>
          <a:noFill/>
        </p:spPr>
        <p:txBody>
          <a:bodyPr wrap="none" rtlCol="0">
            <a:spAutoFit/>
          </a:bodyPr>
          <a:lstStyle/>
          <a:p>
            <a:pPr algn="ctr">
              <a:lnSpc>
                <a:spcPct val="150000"/>
              </a:lnSpc>
            </a:pPr>
            <a:r>
              <a:rPr lang="en-US" altLang="zh-CN" sz="4000" b="1" dirty="0">
                <a:solidFill>
                  <a:srgbClr val="000099"/>
                </a:solidFill>
              </a:rPr>
              <a:t>The Superhero Behind Superman</a:t>
            </a:r>
          </a:p>
        </p:txBody>
      </p:sp>
      <p:sp>
        <p:nvSpPr>
          <p:cNvPr id="10" name="TextBox 9"/>
          <p:cNvSpPr txBox="1"/>
          <p:nvPr/>
        </p:nvSpPr>
        <p:spPr>
          <a:xfrm>
            <a:off x="87630" y="843915"/>
            <a:ext cx="5948680" cy="1753235"/>
          </a:xfrm>
          <a:prstGeom prst="rect">
            <a:avLst/>
          </a:prstGeom>
          <a:noFill/>
        </p:spPr>
        <p:txBody>
          <a:bodyPr wrap="square" rtlCol="0">
            <a:spAutoFit/>
          </a:bodyPr>
          <a:lstStyle/>
          <a:p>
            <a:pPr marL="342900" indent="-342900" algn="l">
              <a:lnSpc>
                <a:spcPct val="150000"/>
              </a:lnSpc>
              <a:buFont typeface="Arial" panose="020B0604020202090204" pitchFamily="34" charset="0"/>
              <a:buChar char="•"/>
            </a:pPr>
            <a:r>
              <a:rPr lang="en-US" altLang="zh-CN" sz="2400" b="1" dirty="0" smtClean="0">
                <a:solidFill>
                  <a:srgbClr val="C00000"/>
                </a:solidFill>
                <a:latin typeface="+mn-ea"/>
                <a:ea typeface="+mn-ea"/>
              </a:rPr>
              <a:t>Who's in the pictures?</a:t>
            </a:r>
          </a:p>
          <a:p>
            <a:pPr marL="342900" indent="-342900" algn="l">
              <a:lnSpc>
                <a:spcPct val="150000"/>
              </a:lnSpc>
              <a:buFont typeface="Arial" panose="020B0604020202090204" pitchFamily="34" charset="0"/>
              <a:buChar char="•"/>
            </a:pPr>
            <a:r>
              <a:rPr lang="en-US" altLang="zh-CN" sz="2400" b="1" dirty="0" smtClean="0">
                <a:solidFill>
                  <a:srgbClr val="C00000"/>
                </a:solidFill>
                <a:latin typeface="+mn-ea"/>
                <a:ea typeface="+mn-ea"/>
              </a:rPr>
              <a:t>What's happening in each picture?</a:t>
            </a:r>
          </a:p>
          <a:p>
            <a:pPr marL="342900" indent="-342900" algn="l">
              <a:lnSpc>
                <a:spcPct val="150000"/>
              </a:lnSpc>
              <a:buFont typeface="Arial" panose="020B0604020202090204" pitchFamily="34" charset="0"/>
              <a:buChar char="•"/>
            </a:pPr>
            <a:r>
              <a:rPr lang="en-US" altLang="zh-CN" sz="2400" b="1" dirty="0" smtClean="0">
                <a:solidFill>
                  <a:srgbClr val="C00000"/>
                </a:solidFill>
                <a:latin typeface="+mn-ea"/>
                <a:ea typeface="+mn-ea"/>
              </a:rPr>
              <a:t>How has he changed?</a:t>
            </a:r>
          </a:p>
        </p:txBody>
      </p:sp>
      <p:pic>
        <p:nvPicPr>
          <p:cNvPr id="4" name="图片 3" descr="cr before"/>
          <p:cNvPicPr>
            <a:picLocks noChangeAspect="1"/>
          </p:cNvPicPr>
          <p:nvPr/>
        </p:nvPicPr>
        <p:blipFill>
          <a:blip r:embed="rId3"/>
          <a:stretch>
            <a:fillRect/>
          </a:stretch>
        </p:blipFill>
        <p:spPr>
          <a:xfrm>
            <a:off x="805180" y="2828925"/>
            <a:ext cx="4420235" cy="2210435"/>
          </a:xfrm>
          <a:prstGeom prst="rect">
            <a:avLst/>
          </a:prstGeom>
        </p:spPr>
      </p:pic>
      <p:pic>
        <p:nvPicPr>
          <p:cNvPr id="9" name="图片 8" descr="cr after"/>
          <p:cNvPicPr>
            <a:picLocks noChangeAspect="1"/>
          </p:cNvPicPr>
          <p:nvPr/>
        </p:nvPicPr>
        <p:blipFill>
          <a:blip r:embed="rId4"/>
          <a:stretch>
            <a:fillRect/>
          </a:stretch>
        </p:blipFill>
        <p:spPr>
          <a:xfrm>
            <a:off x="6035675" y="1017270"/>
            <a:ext cx="2586990" cy="4022090"/>
          </a:xfrm>
          <a:prstGeom prst="rect">
            <a:avLst/>
          </a:prstGeom>
        </p:spPr>
      </p:pic>
      <p:sp>
        <p:nvSpPr>
          <p:cNvPr id="13" name="流程图: 可选过程 12"/>
          <p:cNvSpPr/>
          <p:nvPr/>
        </p:nvSpPr>
        <p:spPr>
          <a:xfrm>
            <a:off x="1465580" y="186690"/>
            <a:ext cx="2597785" cy="554355"/>
          </a:xfrm>
          <a:prstGeom prst="flowChartAlternateProcess">
            <a:avLst/>
          </a:prstGeom>
          <a:noFill/>
          <a:ln w="76200">
            <a:solidFill>
              <a:srgbClr val="FF0000"/>
            </a:solidFill>
          </a:ln>
          <a:extLst>
            <a:ext uri="{909E8E84-426E-40DD-AFC4-6F175D3DCCD1}">
              <a14:hiddenFill xmlns:a14="http://schemas.microsoft.com/office/drawing/2010/main">
                <a:solidFill>
                  <a:schemeClr val="accent2"/>
                </a:solidFill>
              </a14:hiddenFill>
            </a:ext>
          </a:extLst>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8612" y="94342"/>
            <a:ext cx="8139178" cy="331514"/>
          </a:xfrm>
        </p:spPr>
        <p:txBody>
          <a:bodyPr>
            <a:noAutofit/>
          </a:bodyPr>
          <a:lstStyle/>
          <a:p>
            <a:r>
              <a:rPr lang="en-US" altLang="zh-CN" sz="2400">
                <a:latin typeface="+mn-lt"/>
                <a:cs typeface="+mn-lt"/>
              </a:rPr>
              <a:t>What do you want to know about him?</a:t>
            </a:r>
          </a:p>
        </p:txBody>
      </p:sp>
      <p:sp>
        <p:nvSpPr>
          <p:cNvPr id="5" name="图文框 4"/>
          <p:cNvSpPr/>
          <p:nvPr/>
        </p:nvSpPr>
        <p:spPr>
          <a:xfrm>
            <a:off x="3261360" y="2167890"/>
            <a:ext cx="3245485" cy="105156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文本框 5"/>
          <p:cNvSpPr txBox="1"/>
          <p:nvPr/>
        </p:nvSpPr>
        <p:spPr>
          <a:xfrm>
            <a:off x="3429000" y="2463165"/>
            <a:ext cx="2910205" cy="460375"/>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2400" b="1"/>
              <a:t>Christopher Reeve</a:t>
            </a:r>
          </a:p>
        </p:txBody>
      </p:sp>
      <p:cxnSp>
        <p:nvCxnSpPr>
          <p:cNvPr id="7" name="直接连接符 6"/>
          <p:cNvCxnSpPr/>
          <p:nvPr/>
        </p:nvCxnSpPr>
        <p:spPr>
          <a:xfrm flipH="1" flipV="1">
            <a:off x="2971800" y="1969770"/>
            <a:ext cx="289560" cy="18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3002280" y="3219450"/>
            <a:ext cx="259080" cy="259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6506845" y="3219450"/>
            <a:ext cx="289560" cy="182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6506845" y="1931670"/>
            <a:ext cx="259080" cy="25908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流程图: 可选过程 10"/>
          <p:cNvSpPr/>
          <p:nvPr/>
        </p:nvSpPr>
        <p:spPr>
          <a:xfrm>
            <a:off x="76200" y="720725"/>
            <a:ext cx="2849880" cy="1370965"/>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12" name="文本框 11"/>
          <p:cNvSpPr txBox="1"/>
          <p:nvPr/>
        </p:nvSpPr>
        <p:spPr>
          <a:xfrm>
            <a:off x="160020" y="898525"/>
            <a:ext cx="2681605" cy="101473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2000"/>
              <a:t>Why is Reeve known as the superhero behind </a:t>
            </a:r>
            <a:r>
              <a:rPr lang="en-US" altLang="zh-CN" sz="2000" i="1"/>
              <a:t>Superman</a:t>
            </a:r>
            <a:r>
              <a:rPr lang="en-US" altLang="zh-CN" sz="2000"/>
              <a:t>?</a:t>
            </a:r>
          </a:p>
        </p:txBody>
      </p:sp>
      <p:sp>
        <p:nvSpPr>
          <p:cNvPr id="15" name="流程图: 可选过程 14"/>
          <p:cNvSpPr/>
          <p:nvPr/>
        </p:nvSpPr>
        <p:spPr>
          <a:xfrm>
            <a:off x="137160" y="3158490"/>
            <a:ext cx="2849880" cy="1325880"/>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17" name="流程图: 可选过程 16"/>
          <p:cNvSpPr/>
          <p:nvPr/>
        </p:nvSpPr>
        <p:spPr>
          <a:xfrm>
            <a:off x="6736080" y="628650"/>
            <a:ext cx="2362200" cy="135636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9" name="流程图: 可选过程 18"/>
          <p:cNvSpPr/>
          <p:nvPr/>
        </p:nvSpPr>
        <p:spPr>
          <a:xfrm>
            <a:off x="6827520" y="3204210"/>
            <a:ext cx="2270760" cy="1234440"/>
          </a:xfrm>
          <a:prstGeom prst="flowChartAlternateProcess">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email"/>
          <a:srcRect/>
          <a:stretch>
            <a:fillRect/>
          </a:stretch>
        </p:blipFill>
        <p:spPr>
          <a:xfrm>
            <a:off x="32661" y="76174"/>
            <a:ext cx="2167601" cy="1088581"/>
          </a:xfrm>
          <a:prstGeom prst="rect">
            <a:avLst/>
          </a:prstGeom>
        </p:spPr>
      </p:pic>
      <p:sp>
        <p:nvSpPr>
          <p:cNvPr id="13" name="标题 1"/>
          <p:cNvSpPr txBox="1"/>
          <p:nvPr/>
        </p:nvSpPr>
        <p:spPr bwMode="auto">
          <a:xfrm>
            <a:off x="-47521" y="238660"/>
            <a:ext cx="2104920" cy="530802"/>
          </a:xfrm>
          <a:prstGeom prst="roundRect">
            <a:avLst/>
          </a:prstGeom>
          <a:noFill/>
          <a:ln>
            <a:noFill/>
            <a:prstDash val="sysDot"/>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ctr" anchorCtr="0" compatLnSpc="1"/>
          <a:lstStyle>
            <a:lvl1pPr algn="ctr" rtl="0" eaLnBrk="1" fontAlgn="base" hangingPunct="1">
              <a:lnSpc>
                <a:spcPct val="90000"/>
              </a:lnSpc>
              <a:spcBef>
                <a:spcPct val="0"/>
              </a:spcBef>
              <a:spcAft>
                <a:spcPct val="0"/>
              </a:spcAft>
              <a:defRPr sz="2800" b="1" kern="1200">
                <a:solidFill>
                  <a:schemeClr val="tx1"/>
                </a:solidFill>
                <a:latin typeface="+mj-lt"/>
                <a:ea typeface="楷体" panose="02010609060101010101"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r>
              <a:rPr lang="en-US" altLang="zh-CN" sz="2700" dirty="0" smtClean="0">
                <a:solidFill>
                  <a:schemeClr val="bg1"/>
                </a:solidFill>
                <a:effectLst>
                  <a:glow rad="139700">
                    <a:schemeClr val="accent4">
                      <a:satMod val="175000"/>
                      <a:alpha val="40000"/>
                    </a:schemeClr>
                  </a:glow>
                </a:effectLst>
              </a:rPr>
              <a:t>Task 1</a:t>
            </a:r>
            <a:endParaRPr lang="zh-CN" altLang="en-US" sz="2700" dirty="0">
              <a:solidFill>
                <a:schemeClr val="bg1"/>
              </a:solidFill>
              <a:effectLst>
                <a:glow rad="139700">
                  <a:schemeClr val="accent4">
                    <a:satMod val="175000"/>
                    <a:alpha val="40000"/>
                  </a:schemeClr>
                </a:glow>
              </a:effectLst>
            </a:endParaRPr>
          </a:p>
        </p:txBody>
      </p:sp>
      <p:sp>
        <p:nvSpPr>
          <p:cNvPr id="14" name="内容占位符 4"/>
          <p:cNvSpPr>
            <a:spLocks noGrp="1"/>
          </p:cNvSpPr>
          <p:nvPr>
            <p:ph idx="1"/>
          </p:nvPr>
        </p:nvSpPr>
        <p:spPr>
          <a:xfrm>
            <a:off x="-47625" y="1029335"/>
            <a:ext cx="3057525" cy="4754880"/>
          </a:xfrm>
        </p:spPr>
        <p:txBody>
          <a:bodyPr>
            <a:noAutofit/>
          </a:bodyPr>
          <a:lstStyle/>
          <a:p>
            <a:pPr marL="342900" indent="-342900">
              <a:lnSpc>
                <a:spcPct val="110000"/>
              </a:lnSpc>
              <a:buAutoNum type="arabicPeriod"/>
            </a:pPr>
            <a:r>
              <a:rPr lang="en-US" altLang="zh-CN" sz="2200" b="1" spc="0" dirty="0" smtClean="0">
                <a:solidFill>
                  <a:srgbClr val="FF0000"/>
                </a:solidFill>
                <a:latin typeface="Arial Narrow" panose="020B0606020202030204" pitchFamily="34" charset="0"/>
                <a:ea typeface="+mj-ea"/>
                <a:cs typeface="+mj-cs"/>
                <a:sym typeface="Calibri" panose="020F0502020204030204"/>
              </a:rPr>
              <a:t>What </a:t>
            </a:r>
            <a:r>
              <a:rPr lang="en-US" altLang="zh-CN" sz="2200" b="1" spc="0" dirty="0" smtClean="0">
                <a:solidFill>
                  <a:schemeClr val="tx1"/>
                </a:solidFill>
                <a:latin typeface="Arial Narrow" panose="020B0606020202030204" pitchFamily="34" charset="0"/>
                <a:ea typeface="+mj-ea"/>
                <a:cs typeface="+mj-cs"/>
                <a:sym typeface="Calibri" panose="020F0502020204030204"/>
              </a:rPr>
              <a:t>was Reeve's “wildly successful Hollywood career” like?</a:t>
            </a:r>
            <a:endParaRPr lang="en-US" altLang="zh-CN" sz="2400" b="1" spc="0" dirty="0" smtClean="0">
              <a:solidFill>
                <a:schemeClr val="tx1"/>
              </a:solidFill>
              <a:latin typeface="Arial Narrow" panose="020B0606020202030204" pitchFamily="34" charset="0"/>
              <a:ea typeface="+mj-ea"/>
              <a:cs typeface="+mj-cs"/>
              <a:sym typeface="Calibri" panose="020F0502020204030204"/>
            </a:endParaRPr>
          </a:p>
          <a:p>
            <a:pPr marL="342900" indent="-342900">
              <a:lnSpc>
                <a:spcPct val="90000"/>
              </a:lnSpc>
              <a:buAutoNum type="arabicPeriod"/>
            </a:pPr>
            <a:r>
              <a:rPr lang="en-US" altLang="zh-CN" sz="2200" b="1" spc="0" dirty="0">
                <a:solidFill>
                  <a:srgbClr val="FF0000"/>
                </a:solidFill>
                <a:latin typeface="Arial Narrow" panose="020B0606020202030204" pitchFamily="34" charset="0"/>
                <a:sym typeface="Calibri" panose="020F0502020204030204"/>
              </a:rPr>
              <a:t>How </a:t>
            </a:r>
            <a:r>
              <a:rPr lang="en-US" altLang="zh-CN" sz="2200" b="1" spc="0" dirty="0">
                <a:solidFill>
                  <a:schemeClr val="tx1"/>
                </a:solidFill>
                <a:latin typeface="Arial Narrow" panose="020B0606020202030204" pitchFamily="34" charset="0"/>
                <a:sym typeface="Calibri" panose="020F0502020204030204"/>
              </a:rPr>
              <a:t>was he injured? </a:t>
            </a:r>
            <a:r>
              <a:rPr lang="en-US" altLang="zh-CN" sz="2200" b="1" spc="0" dirty="0">
                <a:solidFill>
                  <a:srgbClr val="FF0000"/>
                </a:solidFill>
                <a:latin typeface="Arial Narrow" panose="020B0606020202030204" pitchFamily="34" charset="0"/>
                <a:sym typeface="Calibri" panose="020F0502020204030204"/>
              </a:rPr>
              <a:t>Why </a:t>
            </a:r>
            <a:r>
              <a:rPr lang="en-US" altLang="zh-CN" sz="2200" b="1" spc="0" dirty="0">
                <a:solidFill>
                  <a:schemeClr val="tx1"/>
                </a:solidFill>
                <a:latin typeface="Arial Narrow" panose="020B0606020202030204" pitchFamily="34" charset="0"/>
                <a:sym typeface="Calibri" panose="020F0502020204030204"/>
              </a:rPr>
              <a:t>was it considered a disaster?</a:t>
            </a:r>
          </a:p>
          <a:p>
            <a:pPr marL="342900" indent="-342900">
              <a:lnSpc>
                <a:spcPct val="170000"/>
              </a:lnSpc>
              <a:buAutoNum type="arabicPeriod"/>
            </a:pPr>
            <a:endParaRPr lang="en-US" altLang="zh-CN" sz="2200" b="1" spc="0" dirty="0">
              <a:solidFill>
                <a:schemeClr val="tx1"/>
              </a:solidFill>
              <a:latin typeface="Arial Narrow" panose="020B0606020202030204" pitchFamily="34" charset="0"/>
              <a:sym typeface="Calibri" panose="020F0502020204030204"/>
            </a:endParaRPr>
          </a:p>
          <a:p>
            <a:pPr marL="0" indent="0">
              <a:lnSpc>
                <a:spcPct val="110000"/>
              </a:lnSpc>
              <a:buNone/>
            </a:pPr>
            <a:r>
              <a:rPr lang="en-US" altLang="zh-CN" sz="2400" b="1" spc="0" dirty="0">
                <a:solidFill>
                  <a:srgbClr val="FF0000"/>
                </a:solidFill>
                <a:latin typeface="Arial Narrow" panose="020B0606020202030204" pitchFamily="34" charset="0"/>
                <a:ea typeface="+mj-ea"/>
                <a:cs typeface="+mj-cs"/>
                <a:sym typeface="Calibri" panose="020F0502020204030204"/>
              </a:rPr>
              <a:t>3. </a:t>
            </a:r>
            <a:r>
              <a:rPr lang="en-US" altLang="zh-CN" sz="2200" b="1" spc="0" dirty="0">
                <a:solidFill>
                  <a:srgbClr val="FF0000"/>
                </a:solidFill>
                <a:latin typeface="Arial Narrow" panose="020B0606020202030204" pitchFamily="34" charset="0"/>
                <a:ea typeface="+mj-ea"/>
                <a:cs typeface="+mj-cs"/>
                <a:sym typeface="Calibri" panose="020F0502020204030204"/>
              </a:rPr>
              <a:t> What</a:t>
            </a:r>
            <a:r>
              <a:rPr lang="en-US" altLang="zh-CN" sz="2200" b="1" spc="0" dirty="0">
                <a:solidFill>
                  <a:srgbClr val="C00000"/>
                </a:solidFill>
                <a:latin typeface="Arial Narrow" panose="020B0606020202030204" pitchFamily="34" charset="0"/>
                <a:ea typeface="+mj-ea"/>
                <a:cs typeface="+mj-cs"/>
                <a:sym typeface="Calibri" panose="020F0502020204030204"/>
              </a:rPr>
              <a:t> </a:t>
            </a:r>
            <a:r>
              <a:rPr lang="en-US" altLang="zh-CN" sz="2200" b="1" spc="0" dirty="0">
                <a:latin typeface="Arial Narrow" panose="020B0606020202030204" pitchFamily="34" charset="0"/>
                <a:ea typeface="+mj-ea"/>
                <a:cs typeface="+mj-cs"/>
                <a:sym typeface="Calibri" panose="020F0502020204030204"/>
              </a:rPr>
              <a:t>did he do after he came out of the “nightmare”?</a:t>
            </a:r>
          </a:p>
        </p:txBody>
      </p:sp>
      <p:sp>
        <p:nvSpPr>
          <p:cNvPr id="15" name="标题 1"/>
          <p:cNvSpPr txBox="1">
            <a:spLocks noChangeArrowheads="1"/>
          </p:cNvSpPr>
          <p:nvPr/>
        </p:nvSpPr>
        <p:spPr bwMode="auto">
          <a:xfrm>
            <a:off x="2057400" y="25443"/>
            <a:ext cx="5848816" cy="11430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90204" pitchFamily="34" charset="0"/>
              </a:defRPr>
            </a:lvl2pPr>
            <a:lvl3pPr algn="ctr" rtl="0" eaLnBrk="0" fontAlgn="base" hangingPunct="0">
              <a:spcBef>
                <a:spcPct val="0"/>
              </a:spcBef>
              <a:spcAft>
                <a:spcPct val="0"/>
              </a:spcAft>
              <a:defRPr sz="4400">
                <a:solidFill>
                  <a:schemeClr val="tx2"/>
                </a:solidFill>
                <a:latin typeface="Arial" panose="020B0604020202090204" pitchFamily="34" charset="0"/>
              </a:defRPr>
            </a:lvl3pPr>
            <a:lvl4pPr algn="ctr" rtl="0" eaLnBrk="0" fontAlgn="base" hangingPunct="0">
              <a:spcBef>
                <a:spcPct val="0"/>
              </a:spcBef>
              <a:spcAft>
                <a:spcPct val="0"/>
              </a:spcAft>
              <a:defRPr sz="4400">
                <a:solidFill>
                  <a:schemeClr val="tx2"/>
                </a:solidFill>
                <a:latin typeface="Arial" panose="020B0604020202090204" pitchFamily="34" charset="0"/>
              </a:defRPr>
            </a:lvl4pPr>
            <a:lvl5pPr algn="ctr" rtl="0" eaLnBrk="0" fontAlgn="base" hangingPunct="0">
              <a:spcBef>
                <a:spcPct val="0"/>
              </a:spcBef>
              <a:spcAft>
                <a:spcPct val="0"/>
              </a:spcAft>
              <a:defRPr sz="4400">
                <a:solidFill>
                  <a:schemeClr val="tx2"/>
                </a:solidFill>
                <a:latin typeface="Arial" panose="020B0604020202090204" pitchFamily="34" charset="0"/>
              </a:defRPr>
            </a:lvl5pPr>
            <a:lvl6pPr marL="457200" algn="ctr" rtl="0" eaLnBrk="1" fontAlgn="base" hangingPunct="1">
              <a:spcBef>
                <a:spcPct val="0"/>
              </a:spcBef>
              <a:spcAft>
                <a:spcPct val="0"/>
              </a:spcAft>
              <a:defRPr sz="4400">
                <a:solidFill>
                  <a:schemeClr val="tx2"/>
                </a:solidFill>
                <a:latin typeface="Arial" panose="020B0604020202090204" pitchFamily="34" charset="0"/>
              </a:defRPr>
            </a:lvl6pPr>
            <a:lvl7pPr marL="914400" algn="ctr" rtl="0" eaLnBrk="1" fontAlgn="base" hangingPunct="1">
              <a:spcBef>
                <a:spcPct val="0"/>
              </a:spcBef>
              <a:spcAft>
                <a:spcPct val="0"/>
              </a:spcAft>
              <a:defRPr sz="4400">
                <a:solidFill>
                  <a:schemeClr val="tx2"/>
                </a:solidFill>
                <a:latin typeface="Arial" panose="020B0604020202090204" pitchFamily="34" charset="0"/>
              </a:defRPr>
            </a:lvl7pPr>
            <a:lvl8pPr marL="1371600" algn="ctr" rtl="0" eaLnBrk="1" fontAlgn="base" hangingPunct="1">
              <a:spcBef>
                <a:spcPct val="0"/>
              </a:spcBef>
              <a:spcAft>
                <a:spcPct val="0"/>
              </a:spcAft>
              <a:defRPr sz="4400">
                <a:solidFill>
                  <a:schemeClr val="tx2"/>
                </a:solidFill>
                <a:latin typeface="Arial" panose="020B0604020202090204" pitchFamily="34" charset="0"/>
              </a:defRPr>
            </a:lvl8pPr>
            <a:lvl9pPr marL="1828800" algn="ctr" rtl="0" eaLnBrk="1" fontAlgn="base" hangingPunct="1">
              <a:spcBef>
                <a:spcPct val="0"/>
              </a:spcBef>
              <a:spcAft>
                <a:spcPct val="0"/>
              </a:spcAft>
              <a:defRPr sz="4400">
                <a:solidFill>
                  <a:schemeClr val="tx2"/>
                </a:solidFill>
                <a:latin typeface="Arial" panose="020B0604020202090204" pitchFamily="34" charset="0"/>
              </a:defRPr>
            </a:lvl9pPr>
          </a:lstStyle>
          <a:p>
            <a:pPr algn="l" eaLnBrk="1" hangingPunct="1">
              <a:defRPr/>
            </a:pPr>
            <a:r>
              <a:rPr lang="en-US" altLang="zh-CN" sz="3200" b="1" dirty="0">
                <a:solidFill>
                  <a:srgbClr val="002060"/>
                </a:solidFill>
                <a:latin typeface="Times New Roman" panose="02020503050405090304" pitchFamily="18" charset="0"/>
                <a:cs typeface="Times New Roman" panose="02020503050405090304" pitchFamily="18" charset="0"/>
              </a:rPr>
              <a:t>Read the text and underline the answers to these questions.</a:t>
            </a:r>
            <a:endParaRPr lang="zh-CN" altLang="en-US" sz="3200" b="1" dirty="0">
              <a:solidFill>
                <a:srgbClr val="002060"/>
              </a:solidFill>
              <a:latin typeface="Times New Roman" panose="02020503050405090304" pitchFamily="18" charset="0"/>
              <a:cs typeface="Times New Roman" panose="02020503050405090304" pitchFamily="18" charset="0"/>
            </a:endParaRPr>
          </a:p>
        </p:txBody>
      </p:sp>
      <p:sp>
        <p:nvSpPr>
          <p:cNvPr id="4" name="TextBox 3"/>
          <p:cNvSpPr txBox="1"/>
          <p:nvPr/>
        </p:nvSpPr>
        <p:spPr>
          <a:xfrm>
            <a:off x="3010535" y="1164590"/>
            <a:ext cx="6129655" cy="1198880"/>
          </a:xfrm>
          <a:prstGeom prst="rect">
            <a:avLst/>
          </a:prstGeom>
          <a:solidFill>
            <a:srgbClr val="FFC000">
              <a:alpha val="43000"/>
            </a:srgb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r>
              <a:rPr lang="en-US" altLang="zh-CN" sz="2400" b="1" dirty="0" smtClean="0">
                <a:solidFill>
                  <a:srgbClr val="000099"/>
                </a:solidFill>
                <a:latin typeface="Arial Narrow" panose="020B0606020202030204" pitchFamily="34" charset="0"/>
              </a:rPr>
              <a:t>Para 3: </a:t>
            </a:r>
            <a:r>
              <a:rPr lang="en-US" altLang="zh-CN" sz="2400" b="1" dirty="0" smtClean="0">
                <a:solidFill>
                  <a:srgbClr val="006600"/>
                </a:solidFill>
                <a:latin typeface="Arial Narrow" panose="020B0606020202030204" pitchFamily="34" charset="0"/>
              </a:rPr>
              <a:t>He raised awareness for good causes and spoke out about health, education and child protection to help those most in need.</a:t>
            </a:r>
          </a:p>
        </p:txBody>
      </p:sp>
      <p:sp>
        <p:nvSpPr>
          <p:cNvPr id="19" name="TextBox 18"/>
          <p:cNvSpPr txBox="1"/>
          <p:nvPr/>
        </p:nvSpPr>
        <p:spPr>
          <a:xfrm>
            <a:off x="3010535" y="2351405"/>
            <a:ext cx="6122035" cy="1568450"/>
          </a:xfrm>
          <a:prstGeom prst="rect">
            <a:avLst/>
          </a:prstGeom>
          <a:solidFill>
            <a:srgbClr val="FFC000">
              <a:alpha val="43000"/>
            </a:srgb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r>
              <a:rPr lang="en-US" altLang="zh-CN" sz="2400" b="1" dirty="0">
                <a:solidFill>
                  <a:srgbClr val="000099"/>
                </a:solidFill>
                <a:latin typeface="Arial Narrow" panose="020B0606020202030204" pitchFamily="34" charset="0"/>
              </a:rPr>
              <a:t>Para 4: </a:t>
            </a:r>
            <a:r>
              <a:rPr lang="en-US" altLang="zh-CN" sz="2400" b="1" dirty="0">
                <a:solidFill>
                  <a:srgbClr val="C00000"/>
                </a:solidFill>
                <a:latin typeface="Arial Narrow" panose="020B0606020202030204" pitchFamily="34" charset="0"/>
              </a:rPr>
              <a:t>He was thrown off his horse and broke his neck. His injuries were so severe that he had no movement or feeling in his body and needed a machine to help him breathe. </a:t>
            </a:r>
            <a:endParaRPr lang="en-US" altLang="zh-CN" sz="2400" b="1" dirty="0" smtClean="0">
              <a:solidFill>
                <a:srgbClr val="C00000"/>
              </a:solidFill>
              <a:latin typeface="Arial Narrow" panose="020B0606020202030204" pitchFamily="34" charset="0"/>
            </a:endParaRPr>
          </a:p>
        </p:txBody>
      </p:sp>
      <p:sp>
        <p:nvSpPr>
          <p:cNvPr id="21" name="TextBox 20"/>
          <p:cNvSpPr txBox="1"/>
          <p:nvPr/>
        </p:nvSpPr>
        <p:spPr>
          <a:xfrm>
            <a:off x="3010535" y="3919855"/>
            <a:ext cx="6122035" cy="1198880"/>
          </a:xfrm>
          <a:prstGeom prst="rect">
            <a:avLst/>
          </a:prstGeom>
          <a:solidFill>
            <a:srgbClr val="FFC000">
              <a:alpha val="43000"/>
            </a:srgb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r>
              <a:rPr lang="en-US" altLang="zh-CN" sz="2400" b="1" dirty="0" smtClean="0">
                <a:solidFill>
                  <a:srgbClr val="000099"/>
                </a:solidFill>
                <a:latin typeface="Arial Narrow" panose="020B0606020202030204" pitchFamily="34" charset="0"/>
              </a:rPr>
              <a:t>Para 5: </a:t>
            </a:r>
            <a:r>
              <a:rPr lang="en-US" altLang="zh-CN" sz="2400" b="1" dirty="0">
                <a:solidFill>
                  <a:srgbClr val="006600"/>
                </a:solidFill>
                <a:latin typeface="Arial Narrow" panose="020B0606020202030204" pitchFamily="34" charset="0"/>
              </a:rPr>
              <a:t>He advocated for people with back injuries and disabilities, raising millions of dollars in support of medical research.</a:t>
            </a:r>
            <a:endParaRPr lang="en-US" altLang="zh-CN" sz="2400" b="1" dirty="0" smtClean="0">
              <a:solidFill>
                <a:schemeClr val="tx1"/>
              </a:solidFill>
              <a:latin typeface="Arial Narrow" panose="020B060602020203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14">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4" grpId="0" bldLvl="0" animBg="1"/>
      <p:bldP spid="19" grpId="0" bldLvl="0" animBg="1"/>
      <p:bldP spid="2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email"/>
          <a:srcRect/>
          <a:stretch>
            <a:fillRect/>
          </a:stretch>
        </p:blipFill>
        <p:spPr>
          <a:xfrm>
            <a:off x="32661" y="76174"/>
            <a:ext cx="2167601" cy="1088581"/>
          </a:xfrm>
          <a:prstGeom prst="rect">
            <a:avLst/>
          </a:prstGeom>
        </p:spPr>
      </p:pic>
      <p:sp>
        <p:nvSpPr>
          <p:cNvPr id="13" name="标题 1"/>
          <p:cNvSpPr txBox="1"/>
          <p:nvPr/>
        </p:nvSpPr>
        <p:spPr bwMode="auto">
          <a:xfrm>
            <a:off x="-47521" y="238660"/>
            <a:ext cx="2104920" cy="530802"/>
          </a:xfrm>
          <a:prstGeom prst="roundRect">
            <a:avLst/>
          </a:prstGeom>
          <a:noFill/>
          <a:ln>
            <a:noFill/>
            <a:prstDash val="sysDot"/>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ctr" anchorCtr="0" compatLnSpc="1"/>
          <a:lstStyle>
            <a:lvl1pPr algn="ctr" rtl="0" eaLnBrk="1" fontAlgn="base" hangingPunct="1">
              <a:lnSpc>
                <a:spcPct val="90000"/>
              </a:lnSpc>
              <a:spcBef>
                <a:spcPct val="0"/>
              </a:spcBef>
              <a:spcAft>
                <a:spcPct val="0"/>
              </a:spcAft>
              <a:defRPr sz="2800" b="1" kern="1200">
                <a:solidFill>
                  <a:schemeClr val="tx1"/>
                </a:solidFill>
                <a:latin typeface="+mj-lt"/>
                <a:ea typeface="楷体" panose="02010609060101010101" charset="-122"/>
                <a:cs typeface="+mj-cs"/>
              </a:defRPr>
            </a:lvl1pPr>
            <a:lvl2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2pPr>
            <a:lvl3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3pPr>
            <a:lvl4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4pPr>
            <a:lvl5pPr algn="ctr" rtl="0" eaLnBrk="1" fontAlgn="base" hangingPunct="1">
              <a:lnSpc>
                <a:spcPct val="90000"/>
              </a:lnSpc>
              <a:spcBef>
                <a:spcPct val="0"/>
              </a:spcBef>
              <a:spcAft>
                <a:spcPct val="0"/>
              </a:spcAft>
              <a:defRPr sz="3960">
                <a:solidFill>
                  <a:schemeClr val="tx1"/>
                </a:solidFill>
                <a:latin typeface="楷体" panose="02010609060101010101" charset="-122"/>
                <a:ea typeface="楷体" panose="02010609060101010101" charset="-122"/>
              </a:defRPr>
            </a:lvl5pPr>
            <a:lvl6pPr marL="41148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6pPr>
            <a:lvl7pPr marL="82296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7pPr>
            <a:lvl8pPr marL="123444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8pPr>
            <a:lvl9pPr marL="1645920" algn="l" rtl="0" eaLnBrk="1" fontAlgn="base" hangingPunct="1">
              <a:lnSpc>
                <a:spcPct val="90000"/>
              </a:lnSpc>
              <a:spcBef>
                <a:spcPct val="0"/>
              </a:spcBef>
              <a:spcAft>
                <a:spcPct val="0"/>
              </a:spcAft>
              <a:defRPr sz="3960">
                <a:solidFill>
                  <a:schemeClr val="tx1"/>
                </a:solidFill>
                <a:latin typeface="Calibri Light" panose="020F0302020204030204" pitchFamily="34" charset="0"/>
                <a:ea typeface="宋体" panose="02010600030101010101" pitchFamily="2" charset="-122"/>
              </a:defRPr>
            </a:lvl9pPr>
          </a:lstStyle>
          <a:p>
            <a:r>
              <a:rPr lang="en-US" altLang="zh-CN" sz="2700" dirty="0" smtClean="0">
                <a:solidFill>
                  <a:schemeClr val="bg1"/>
                </a:solidFill>
                <a:effectLst>
                  <a:glow rad="139700">
                    <a:schemeClr val="accent4">
                      <a:satMod val="175000"/>
                      <a:alpha val="40000"/>
                    </a:schemeClr>
                  </a:glow>
                </a:effectLst>
              </a:rPr>
              <a:t>Task 2</a:t>
            </a:r>
            <a:endParaRPr lang="zh-CN" altLang="en-US" sz="2700" dirty="0">
              <a:solidFill>
                <a:schemeClr val="bg1"/>
              </a:solidFill>
              <a:effectLst>
                <a:glow rad="139700">
                  <a:schemeClr val="accent4">
                    <a:satMod val="175000"/>
                    <a:alpha val="40000"/>
                  </a:schemeClr>
                </a:glow>
              </a:effectLst>
            </a:endParaRPr>
          </a:p>
        </p:txBody>
      </p:sp>
      <p:sp>
        <p:nvSpPr>
          <p:cNvPr id="15" name="标题 1"/>
          <p:cNvSpPr txBox="1">
            <a:spLocks noChangeArrowheads="1"/>
          </p:cNvSpPr>
          <p:nvPr/>
        </p:nvSpPr>
        <p:spPr bwMode="auto">
          <a:xfrm>
            <a:off x="2057400" y="76243"/>
            <a:ext cx="6813468" cy="11430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90204" pitchFamily="34" charset="0"/>
              </a:defRPr>
            </a:lvl2pPr>
            <a:lvl3pPr algn="ctr" rtl="0" eaLnBrk="0" fontAlgn="base" hangingPunct="0">
              <a:spcBef>
                <a:spcPct val="0"/>
              </a:spcBef>
              <a:spcAft>
                <a:spcPct val="0"/>
              </a:spcAft>
              <a:defRPr sz="4400">
                <a:solidFill>
                  <a:schemeClr val="tx2"/>
                </a:solidFill>
                <a:latin typeface="Arial" panose="020B0604020202090204" pitchFamily="34" charset="0"/>
              </a:defRPr>
            </a:lvl3pPr>
            <a:lvl4pPr algn="ctr" rtl="0" eaLnBrk="0" fontAlgn="base" hangingPunct="0">
              <a:spcBef>
                <a:spcPct val="0"/>
              </a:spcBef>
              <a:spcAft>
                <a:spcPct val="0"/>
              </a:spcAft>
              <a:defRPr sz="4400">
                <a:solidFill>
                  <a:schemeClr val="tx2"/>
                </a:solidFill>
                <a:latin typeface="Arial" panose="020B0604020202090204" pitchFamily="34" charset="0"/>
              </a:defRPr>
            </a:lvl4pPr>
            <a:lvl5pPr algn="ctr" rtl="0" eaLnBrk="0" fontAlgn="base" hangingPunct="0">
              <a:spcBef>
                <a:spcPct val="0"/>
              </a:spcBef>
              <a:spcAft>
                <a:spcPct val="0"/>
              </a:spcAft>
              <a:defRPr sz="4400">
                <a:solidFill>
                  <a:schemeClr val="tx2"/>
                </a:solidFill>
                <a:latin typeface="Arial" panose="020B0604020202090204" pitchFamily="34" charset="0"/>
              </a:defRPr>
            </a:lvl5pPr>
            <a:lvl6pPr marL="457200" algn="ctr" rtl="0" eaLnBrk="1" fontAlgn="base" hangingPunct="1">
              <a:spcBef>
                <a:spcPct val="0"/>
              </a:spcBef>
              <a:spcAft>
                <a:spcPct val="0"/>
              </a:spcAft>
              <a:defRPr sz="4400">
                <a:solidFill>
                  <a:schemeClr val="tx2"/>
                </a:solidFill>
                <a:latin typeface="Arial" panose="020B0604020202090204" pitchFamily="34" charset="0"/>
              </a:defRPr>
            </a:lvl6pPr>
            <a:lvl7pPr marL="914400" algn="ctr" rtl="0" eaLnBrk="1" fontAlgn="base" hangingPunct="1">
              <a:spcBef>
                <a:spcPct val="0"/>
              </a:spcBef>
              <a:spcAft>
                <a:spcPct val="0"/>
              </a:spcAft>
              <a:defRPr sz="4400">
                <a:solidFill>
                  <a:schemeClr val="tx2"/>
                </a:solidFill>
                <a:latin typeface="Arial" panose="020B0604020202090204" pitchFamily="34" charset="0"/>
              </a:defRPr>
            </a:lvl7pPr>
            <a:lvl8pPr marL="1371600" algn="ctr" rtl="0" eaLnBrk="1" fontAlgn="base" hangingPunct="1">
              <a:spcBef>
                <a:spcPct val="0"/>
              </a:spcBef>
              <a:spcAft>
                <a:spcPct val="0"/>
              </a:spcAft>
              <a:defRPr sz="4400">
                <a:solidFill>
                  <a:schemeClr val="tx2"/>
                </a:solidFill>
                <a:latin typeface="Arial" panose="020B0604020202090204" pitchFamily="34" charset="0"/>
              </a:defRPr>
            </a:lvl8pPr>
            <a:lvl9pPr marL="1828800" algn="ctr" rtl="0" eaLnBrk="1" fontAlgn="base" hangingPunct="1">
              <a:spcBef>
                <a:spcPct val="0"/>
              </a:spcBef>
              <a:spcAft>
                <a:spcPct val="0"/>
              </a:spcAft>
              <a:defRPr sz="4400">
                <a:solidFill>
                  <a:schemeClr val="tx2"/>
                </a:solidFill>
                <a:latin typeface="Arial" panose="020B0604020202090204" pitchFamily="34" charset="0"/>
              </a:defRPr>
            </a:lvl9pPr>
          </a:lstStyle>
          <a:p>
            <a:pPr algn="l" eaLnBrk="1" hangingPunct="1">
              <a:defRPr/>
            </a:pPr>
            <a:r>
              <a:rPr lang="en-US" altLang="zh-CN" sz="2400" b="1" dirty="0">
                <a:solidFill>
                  <a:srgbClr val="002060"/>
                </a:solidFill>
                <a:latin typeface="Times New Roman" panose="02020503050405090304" pitchFamily="18" charset="0"/>
                <a:cs typeface="Times New Roman" panose="02020503050405090304" pitchFamily="18" charset="0"/>
              </a:rPr>
              <a:t>Read the story and take notes of important facts about Christopher Reeve in the diagram below.</a:t>
            </a:r>
          </a:p>
        </p:txBody>
      </p:sp>
      <p:sp>
        <p:nvSpPr>
          <p:cNvPr id="37" name="文本框 36"/>
          <p:cNvSpPr txBox="1"/>
          <p:nvPr/>
        </p:nvSpPr>
        <p:spPr>
          <a:xfrm>
            <a:off x="78740" y="1563370"/>
            <a:ext cx="4697095" cy="1738142"/>
          </a:xfrm>
          <a:prstGeom prst="flowChartAlternateProcess">
            <a:avLst/>
          </a:prstGeom>
          <a:blipFill rotWithShape="1">
            <a:blip r:embed="rId3">
              <a:alphaModFix amt="12000"/>
            </a:blip>
            <a:stretch>
              <a:fillRect/>
            </a:stretch>
          </a:blipFill>
          <a:effectLst>
            <a:outerShdw blurRad="50800" dist="38100" dir="18900000" algn="bl" rotWithShape="0">
              <a:prstClr val="black">
                <a:alpha val="17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pPr marL="457200" indent="-457200">
              <a:buFont typeface="Arial" panose="020B0604020202090204" pitchFamily="34" charset="0"/>
              <a:buChar char="•"/>
            </a:pPr>
            <a:r>
              <a:rPr lang="en-US" altLang="zh-CN" sz="2400">
                <a:solidFill>
                  <a:srgbClr val="C00000"/>
                </a:solidFill>
              </a:rPr>
              <a:t>given the lead role in a </a:t>
            </a:r>
            <a:r>
              <a:rPr lang="en-US" altLang="zh-CN" sz="2400" i="1">
                <a:solidFill>
                  <a:srgbClr val="C00000"/>
                </a:solidFill>
              </a:rPr>
              <a:t>Superman</a:t>
            </a:r>
            <a:r>
              <a:rPr lang="en-US" altLang="zh-CN" sz="2400">
                <a:solidFill>
                  <a:srgbClr val="C00000"/>
                </a:solidFill>
              </a:rPr>
              <a:t> film</a:t>
            </a:r>
          </a:p>
          <a:p>
            <a:pPr marL="457200" indent="-457200">
              <a:buFont typeface="Arial" panose="020B0604020202090204" pitchFamily="34" charset="0"/>
              <a:buChar char="•"/>
            </a:pPr>
            <a:r>
              <a:rPr lang="en-US" altLang="zh-CN" sz="2400">
                <a:solidFill>
                  <a:srgbClr val="C00000"/>
                </a:solidFill>
              </a:rPr>
              <a:t>starred in four </a:t>
            </a:r>
            <a:r>
              <a:rPr lang="en-US" altLang="zh-CN" sz="2400" i="1">
                <a:solidFill>
                  <a:srgbClr val="C00000"/>
                </a:solidFill>
              </a:rPr>
              <a:t>Superman</a:t>
            </a:r>
            <a:r>
              <a:rPr lang="en-US" altLang="zh-CN" sz="2400">
                <a:solidFill>
                  <a:srgbClr val="C00000"/>
                </a:solidFill>
              </a:rPr>
              <a:t> films in 1978 to 1987</a:t>
            </a:r>
          </a:p>
        </p:txBody>
      </p:sp>
      <p:sp>
        <p:nvSpPr>
          <p:cNvPr id="38" name="文本框 37"/>
          <p:cNvSpPr txBox="1"/>
          <p:nvPr/>
        </p:nvSpPr>
        <p:spPr>
          <a:xfrm>
            <a:off x="4953000" y="1532890"/>
            <a:ext cx="4180205" cy="3375575"/>
          </a:xfrm>
          <a:prstGeom prst="flowChartAlternateProcess">
            <a:avLst/>
          </a:prstGeom>
          <a:blipFill rotWithShape="1">
            <a:blip r:embed="rId4">
              <a:alphaModFix amt="14000"/>
            </a:blip>
            <a:stretch>
              <a:fillRect/>
            </a:stretch>
          </a:blipFill>
          <a:effectLst>
            <a:outerShdw blurRad="50800" dist="38100" dir="10800000" algn="r" rotWithShape="0">
              <a:prstClr val="black">
                <a:alpha val="12000"/>
              </a:prstClr>
            </a:outerShdw>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marL="342900" indent="-342900">
              <a:buFont typeface="Arial" panose="020B0604020202090204" pitchFamily="34" charset="0"/>
              <a:buChar char="•"/>
            </a:pPr>
            <a:r>
              <a:rPr lang="en-US" altLang="zh-CN" sz="2400">
                <a:solidFill>
                  <a:srgbClr val="C00000"/>
                </a:solidFill>
              </a:rPr>
              <a:t>raising awareness for good causes</a:t>
            </a:r>
          </a:p>
          <a:p>
            <a:pPr marL="342900" indent="-342900">
              <a:buFont typeface="Arial" panose="020B0604020202090204" pitchFamily="34" charset="0"/>
              <a:buChar char="•"/>
            </a:pPr>
            <a:r>
              <a:rPr lang="en-US" altLang="zh-CN" sz="2400">
                <a:solidFill>
                  <a:srgbClr val="C00000"/>
                </a:solidFill>
              </a:rPr>
              <a:t>became an advocate for people with back injuries and disabilities</a:t>
            </a:r>
          </a:p>
          <a:p>
            <a:pPr marL="342900" indent="-342900">
              <a:buFont typeface="Arial" panose="020B0604020202090204" pitchFamily="34" charset="0"/>
              <a:buChar char="•"/>
            </a:pPr>
            <a:r>
              <a:rPr lang="en-US" altLang="zh-CN" sz="2400">
                <a:solidFill>
                  <a:srgbClr val="C00000"/>
                </a:solidFill>
              </a:rPr>
              <a:t>raising millions of dollars in support of medical research</a:t>
            </a:r>
          </a:p>
        </p:txBody>
      </p:sp>
      <p:sp>
        <p:nvSpPr>
          <p:cNvPr id="39" name="文本框 38"/>
          <p:cNvSpPr txBox="1"/>
          <p:nvPr/>
        </p:nvSpPr>
        <p:spPr>
          <a:xfrm>
            <a:off x="32385" y="1164590"/>
            <a:ext cx="4789805" cy="39878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r>
              <a:rPr lang="en-US" altLang="zh-CN" sz="2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Becoming the star in </a:t>
            </a:r>
            <a:r>
              <a:rPr lang="en-US" altLang="zh-CN" sz="2000" b="1" i="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Superman</a:t>
            </a:r>
            <a:r>
              <a:rPr lang="en-US" altLang="zh-CN" sz="2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 films</a:t>
            </a:r>
          </a:p>
        </p:txBody>
      </p:sp>
      <p:sp>
        <p:nvSpPr>
          <p:cNvPr id="40" name="文本框 39"/>
          <p:cNvSpPr txBox="1"/>
          <p:nvPr/>
        </p:nvSpPr>
        <p:spPr>
          <a:xfrm>
            <a:off x="5083810" y="1164590"/>
            <a:ext cx="4049395" cy="36830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scene3d>
              <a:camera prst="orthographicFront"/>
              <a:lightRig rig="threePt" dir="t"/>
            </a:scene3d>
          </a:bodyPr>
          <a:lstStyle/>
          <a:p>
            <a:r>
              <a:rPr lang="en-US" altLang="zh-CN" b="1">
                <a:ln w="12700">
                  <a:solidFill>
                    <a:schemeClr val="accent1"/>
                  </a:solidFill>
                  <a:prstDash val="solid"/>
                </a:ln>
                <a:solidFill>
                  <a:srgbClr val="C00000"/>
                </a:solidFill>
                <a:effectLst>
                  <a:outerShdw dist="38100" dir="2640000" algn="bl" rotWithShape="0">
                    <a:schemeClr val="accent1"/>
                  </a:outerShdw>
                </a:effectLst>
                <a:sym typeface="+mn-ea"/>
              </a:rPr>
              <a:t>Becoming a superhero in real life</a:t>
            </a:r>
          </a:p>
        </p:txBody>
      </p:sp>
      <p:sp>
        <p:nvSpPr>
          <p:cNvPr id="41" name="文本框 40"/>
          <p:cNvSpPr txBox="1"/>
          <p:nvPr/>
        </p:nvSpPr>
        <p:spPr>
          <a:xfrm>
            <a:off x="1019810" y="3118485"/>
            <a:ext cx="2484120" cy="4603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2400"/>
              <a:t>para 2-3</a:t>
            </a:r>
          </a:p>
        </p:txBody>
      </p:sp>
      <p:sp>
        <p:nvSpPr>
          <p:cNvPr id="42" name="文本框 41"/>
          <p:cNvSpPr txBox="1"/>
          <p:nvPr/>
        </p:nvSpPr>
        <p:spPr>
          <a:xfrm>
            <a:off x="5861685" y="4728210"/>
            <a:ext cx="2362200" cy="4603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altLang="zh-CN" sz="2400"/>
              <a:t>para 4-5</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linds(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iterate type="lt">
                                    <p:tmPct val="10000"/>
                                  </p:iterate>
                                  <p:childTnLst>
                                    <p:set>
                                      <p:cBhvr>
                                        <p:cTn id="16" dur="1" fill="hold">
                                          <p:stCondLst>
                                            <p:cond delay="0"/>
                                          </p:stCondLst>
                                        </p:cTn>
                                        <p:tgtEl>
                                          <p:spTgt spid="37">
                                            <p:bg/>
                                          </p:spTgt>
                                        </p:tgtEl>
                                        <p:attrNameLst>
                                          <p:attrName>style.visibility</p:attrName>
                                        </p:attrNameLst>
                                      </p:cBhvr>
                                      <p:to>
                                        <p:strVal val="visible"/>
                                      </p:to>
                                    </p:set>
                                    <p:anim calcmode="lin" valueType="num">
                                      <p:cBhvr additive="base">
                                        <p:cTn id="17" dur="500" fill="hold"/>
                                        <p:tgtEl>
                                          <p:spTgt spid="37">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7">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iterate type="lt">
                                    <p:tmPct val="10000"/>
                                  </p:iterate>
                                  <p:childTnLst>
                                    <p:set>
                                      <p:cBhvr>
                                        <p:cTn id="22" dur="1" fill="hold">
                                          <p:stCondLst>
                                            <p:cond delay="0"/>
                                          </p:stCondLst>
                                        </p:cTn>
                                        <p:tgtEl>
                                          <p:spTgt spid="37">
                                            <p:txEl>
                                              <p:pRg st="0" end="0"/>
                                            </p:txEl>
                                          </p:spTgt>
                                        </p:tgtEl>
                                        <p:attrNameLst>
                                          <p:attrName>style.visibility</p:attrName>
                                        </p:attrNameLst>
                                      </p:cBhvr>
                                      <p:to>
                                        <p:strVal val="visible"/>
                                      </p:to>
                                    </p:set>
                                    <p:anim calcmode="lin" valueType="num">
                                      <p:cBhvr additive="base">
                                        <p:cTn id="23"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type="lt">
                                    <p:tmPct val="10000"/>
                                  </p:iterate>
                                  <p:childTnLst>
                                    <p:set>
                                      <p:cBhvr>
                                        <p:cTn id="28" dur="1" fill="hold">
                                          <p:stCondLst>
                                            <p:cond delay="0"/>
                                          </p:stCondLst>
                                        </p:cTn>
                                        <p:tgtEl>
                                          <p:spTgt spid="37">
                                            <p:txEl>
                                              <p:pRg st="1" end="1"/>
                                            </p:txEl>
                                          </p:spTgt>
                                        </p:tgtEl>
                                        <p:attrNameLst>
                                          <p:attrName>style.visibility</p:attrName>
                                        </p:attrNameLst>
                                      </p:cBhvr>
                                      <p:to>
                                        <p:strVal val="visible"/>
                                      </p:to>
                                    </p:set>
                                    <p:anim calcmode="lin" valueType="num">
                                      <p:cBhvr additive="base">
                                        <p:cTn id="29"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iterate type="lt">
                                    <p:tmPct val="10000"/>
                                  </p:iterate>
                                  <p:childTnLst>
                                    <p:set>
                                      <p:cBhvr>
                                        <p:cTn id="34" dur="1" fill="hold">
                                          <p:stCondLst>
                                            <p:cond delay="0"/>
                                          </p:stCondLst>
                                        </p:cTn>
                                        <p:tgtEl>
                                          <p:spTgt spid="38">
                                            <p:bg/>
                                          </p:spTgt>
                                        </p:tgtEl>
                                        <p:attrNameLst>
                                          <p:attrName>style.visibility</p:attrName>
                                        </p:attrNameLst>
                                      </p:cBhvr>
                                      <p:to>
                                        <p:strVal val="visible"/>
                                      </p:to>
                                    </p:set>
                                    <p:animEffect transition="in" filter="randombar(horizontal)">
                                      <p:cBhvr>
                                        <p:cTn id="35" dur="500"/>
                                        <p:tgtEl>
                                          <p:spTgt spid="38">
                                            <p:bg/>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iterate type="lt">
                                    <p:tmPct val="10000"/>
                                  </p:iterate>
                                  <p:childTnLst>
                                    <p:set>
                                      <p:cBhvr>
                                        <p:cTn id="39"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40" dur="500"/>
                                        <p:tgtEl>
                                          <p:spTgt spid="3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iterate type="lt">
                                    <p:tmPct val="10000"/>
                                  </p:iterate>
                                  <p:childTnLst>
                                    <p:set>
                                      <p:cBhvr>
                                        <p:cTn id="44"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45" dur="500"/>
                                        <p:tgtEl>
                                          <p:spTgt spid="38">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iterate type="lt">
                                    <p:tmPct val="10000"/>
                                  </p:iterate>
                                  <p:childTnLst>
                                    <p:set>
                                      <p:cBhvr>
                                        <p:cTn id="49"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50" dur="500"/>
                                        <p:tgtEl>
                                          <p:spTgt spid="38">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blinds(horizontal)">
                                      <p:cBhvr>
                                        <p:cTn id="6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animBg="1"/>
      <p:bldP spid="38" grpId="0" uiExpand="1" build="p" animBg="1"/>
      <p:bldP spid="39" grpId="0" bldLvl="0" animBg="1"/>
      <p:bldP spid="40" grpId="0" bldLvl="0" animBg="1"/>
      <p:bldP spid="41" grpId="0" bldLvl="0" animBg="1"/>
      <p:bldP spid="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1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4、7、9、11、16、19、20、21、22、23、26、29、34、38"/>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53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WPS主题色">
      <a:dk1>
        <a:srgbClr val="000000"/>
      </a:dk1>
      <a:lt1>
        <a:srgbClr val="FFFFFF"/>
      </a:lt1>
      <a:dk2>
        <a:srgbClr val="ECEEEF"/>
      </a:dk2>
      <a:lt2>
        <a:srgbClr val="FCFDFD"/>
      </a:lt2>
      <a:accent1>
        <a:srgbClr val="547D9D"/>
      </a:accent1>
      <a:accent2>
        <a:srgbClr val="437F81"/>
      </a:accent2>
      <a:accent3>
        <a:srgbClr val="4F7A5C"/>
      </a:accent3>
      <a:accent4>
        <a:srgbClr val="6E6D45"/>
      </a:accent4>
      <a:accent5>
        <a:srgbClr val="905E43"/>
      </a:accent5>
      <a:accent6>
        <a:srgbClr val="9D545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defRPr lang="en-US" altLang="zh-CN"/>
        </a:defPPr>
      </a:lstStyle>
      <a:style>
        <a:lnRef idx="2">
          <a:schemeClr val="accent5"/>
        </a:lnRef>
        <a:fillRef idx="1">
          <a:schemeClr val="lt1"/>
        </a:fillRef>
        <a:effectRef idx="0">
          <a:schemeClr val="accent5"/>
        </a:effectRef>
        <a:fontRef idx="minor">
          <a:schemeClr val="dk1"/>
        </a:fontRef>
      </a: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820</Words>
  <Application>Microsoft Office PowerPoint</Application>
  <PresentationFormat>全屏显示(16:9)</PresentationFormat>
  <Paragraphs>86</Paragraphs>
  <Slides>15</Slides>
  <Notes>6</Notes>
  <HiddenSlides>0</HiddenSlides>
  <MMClips>1</MMClips>
  <ScaleCrop>false</ScaleCrop>
  <HeadingPairs>
    <vt:vector size="4" baseType="variant">
      <vt:variant>
        <vt:lpstr>主题</vt:lpstr>
      </vt:variant>
      <vt:variant>
        <vt:i4>1</vt:i4>
      </vt:variant>
      <vt:variant>
        <vt:lpstr>幻灯片标题</vt:lpstr>
      </vt:variant>
      <vt:variant>
        <vt:i4>15</vt:i4>
      </vt:variant>
    </vt:vector>
  </HeadingPairs>
  <TitlesOfParts>
    <vt:vector size="16" baseType="lpstr">
      <vt:lpstr>1_Office 主题​​</vt:lpstr>
      <vt:lpstr>The superhero behind Superman（1）</vt:lpstr>
      <vt:lpstr>PowerPoint 演示文稿</vt:lpstr>
      <vt:lpstr>PowerPoint 演示文稿</vt:lpstr>
      <vt:lpstr>PowerPoint 演示文稿</vt:lpstr>
      <vt:lpstr>PowerPoint 演示文稿</vt:lpstr>
      <vt:lpstr>PowerPoint 演示文稿</vt:lpstr>
      <vt:lpstr>What do you want to know about him?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微课名称：XXX微课</dc:title>
  <dc:creator>User</dc:creator>
  <cp:lastModifiedBy>acq</cp:lastModifiedBy>
  <cp:revision>142</cp:revision>
  <dcterms:created xsi:type="dcterms:W3CDTF">2020-03-20T08:04:17Z</dcterms:created>
  <dcterms:modified xsi:type="dcterms:W3CDTF">2020-03-31T09:07:31Z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2052-2.0.1.3256</vt:lpwstr>
  </property>
</Properties>
</file>