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7" r:id="rId2"/>
    <p:sldId id="349" r:id="rId3"/>
    <p:sldId id="350" r:id="rId4"/>
    <p:sldId id="352" r:id="rId5"/>
    <p:sldId id="351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59" r:id="rId14"/>
    <p:sldId id="361" r:id="rId15"/>
    <p:sldId id="362" r:id="rId16"/>
    <p:sldId id="363" r:id="rId17"/>
    <p:sldId id="364" r:id="rId18"/>
    <p:sldId id="365" r:id="rId19"/>
    <p:sldId id="428" r:id="rId20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A2"/>
    <a:srgbClr val="EEBDB0"/>
    <a:srgbClr val="FFFF66"/>
    <a:srgbClr val="66FF99"/>
    <a:srgbClr val="F7A7E8"/>
    <a:srgbClr val="A5EA36"/>
    <a:srgbClr val="4CAA06"/>
    <a:srgbClr val="69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6875" autoAdjust="0"/>
  </p:normalViewPr>
  <p:slideViewPr>
    <p:cSldViewPr showGuides="1">
      <p:cViewPr varScale="1">
        <p:scale>
          <a:sx n="107" d="100"/>
          <a:sy n="107" d="100"/>
        </p:scale>
        <p:origin x="-105" y="-57"/>
      </p:cViewPr>
      <p:guideLst>
        <p:guide orient="horz" pos="16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9BB47-C4A1-454D-94E3-DF081DCC734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5762309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定语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从句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3--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宋茁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B． 只用which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whom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45" y="714375"/>
            <a:ext cx="9211945" cy="4042410"/>
          </a:xfrm>
        </p:spPr>
        <p:txBody>
          <a:bodyPr>
            <a:noAutofit/>
          </a:bodyPr>
          <a:lstStyle/>
          <a:p>
            <a:r>
              <a:rPr lang="zh-CN" altLang="en-US" sz="1600"/>
              <a:t> </a:t>
            </a:r>
            <a:r>
              <a:rPr lang="zh-CN" altLang="en-US" sz="1800"/>
              <a:t> 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在下列情况下，一般不能用that代替which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whom。</a:t>
            </a:r>
          </a:p>
          <a:p>
            <a:r>
              <a:rPr lang="zh-C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1．在非限制性定语从句中。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The weather was very terrible, which we hadn't expected. 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天气非常糟糕，这我们没有料到。</a:t>
            </a:r>
          </a:p>
          <a:p>
            <a:r>
              <a:rPr lang="zh-C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2．介词后面。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关系代词紧跟在介词或短语介词后面，只能用which或whom，不能用that。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He climbed up to the top of a large rock, from which he got a good view. 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他爬到一块巨大的岩石顶上，从那里他看到很好的景色。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8340" y="332740"/>
            <a:ext cx="7953375" cy="331470"/>
          </a:xfrm>
        </p:spPr>
        <p:txBody>
          <a:bodyPr>
            <a:noAutofit/>
          </a:bodyPr>
          <a:lstStyle/>
          <a:p>
            <a:r>
              <a:rPr lang="zh-CN" altLang="en-US"/>
              <a:t>C．只用that（详见第四课时）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370570" cy="4042410"/>
          </a:xfrm>
        </p:spPr>
        <p:txBody>
          <a:bodyPr/>
          <a:lstStyle/>
          <a:p>
            <a:r>
              <a:rPr lang="zh-CN" altLang="en-US" sz="1800" b="1"/>
              <a:t>D．关系副词与关系代词的选择</a:t>
            </a:r>
          </a:p>
          <a:p>
            <a:r>
              <a:rPr lang="zh-CN" altLang="en-US" sz="1800"/>
              <a:t>当先行词是表示</a:t>
            </a:r>
            <a:r>
              <a:rPr lang="zh-CN" altLang="en-US" sz="1800" b="1">
                <a:solidFill>
                  <a:srgbClr val="FF0000"/>
                </a:solidFill>
              </a:rPr>
              <a:t>时间、地点</a:t>
            </a:r>
            <a:r>
              <a:rPr lang="zh-CN" altLang="en-US" sz="1800"/>
              <a:t>或</a:t>
            </a:r>
            <a:r>
              <a:rPr lang="zh-CN" altLang="en-US" sz="1800" b="1">
                <a:solidFill>
                  <a:srgbClr val="FF0000"/>
                </a:solidFill>
              </a:rPr>
              <a:t>原因</a:t>
            </a:r>
            <a:r>
              <a:rPr lang="zh-CN" altLang="en-US" sz="1800"/>
              <a:t>的名词时，定语从句用关系副词还是关系代词来引导，要根据</a:t>
            </a:r>
            <a:r>
              <a:rPr lang="zh-CN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关系词</a:t>
            </a:r>
            <a:r>
              <a:rPr lang="zh-CN" altLang="en-US" sz="1800" u="sng"/>
              <a:t>在定语从句中所担当的句子成分</a:t>
            </a:r>
            <a:r>
              <a:rPr lang="zh-CN" altLang="en-US" sz="1800"/>
              <a:t>来决定。</a:t>
            </a:r>
          </a:p>
          <a:p>
            <a:r>
              <a:rPr lang="zh-CN" altLang="en-US" sz="1800"/>
              <a:t> 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 will never forget the days when we spent our holidays together. 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我永远忘不了我们一起度假的日子。（when作状语）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I will never forget the days which we spent together. </a:t>
            </a:r>
          </a:p>
          <a:p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我永远忘不了我们一起度过的日子。（which作we spent宾语）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Exercise 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02285" y="664210"/>
            <a:ext cx="8641080" cy="42227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1200" cap="none" spc="150" normalizeH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This is </a:t>
            </a:r>
            <a:r>
              <a:rPr kumimoji="0" lang="zh-CN" altLang="en-US" sz="2400" i="0" u="none" strike="noStrike" kern="1200" cap="none" spc="150" normalizeH="0" baseline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park </a:t>
            </a:r>
            <a:r>
              <a:rPr kumimoji="0" lang="zh-CN" altLang="en-US" sz="2400" i="0" u="none" strike="noStrike" kern="1200" cap="none" spc="150" normalizeH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_____________I once wrote about to you. 从句缺（        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i="0" u="none" strike="noStrike" kern="1200" cap="none" spc="150" normalizeH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This is </a:t>
            </a:r>
            <a:r>
              <a:rPr kumimoji="0" lang="zh-CN" altLang="en-US" sz="2400" i="0" u="none" strike="noStrike" kern="1200" cap="none" spc="150" normalizeH="0" baseline="0"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the park </a:t>
            </a:r>
            <a:r>
              <a:rPr kumimoji="0" lang="zh-CN" altLang="en-US" sz="2400" i="0" u="none" strike="noStrike" kern="1200" cap="none" spc="150" normalizeH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 I used to stay with my family at weekends. 从句缺（        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258820" y="1073150"/>
            <a:ext cx="3592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(which/that)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25663" y="1533208"/>
            <a:ext cx="1295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rPr>
              <a:t>宾语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699703" y="1972945"/>
            <a:ext cx="3743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where/in which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29200" y="237140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Calibri" panose="020F0502020204030204" charset="0"/>
                <a:ea typeface="宋体" panose="02010600030101010101" pitchFamily="2" charset="-122"/>
              </a:rPr>
              <a:t>状语</a:t>
            </a:r>
          </a:p>
        </p:txBody>
      </p:sp>
      <p:sp>
        <p:nvSpPr>
          <p:cNvPr id="9" name="副标题 4"/>
          <p:cNvSpPr txBox="1"/>
          <p:nvPr/>
        </p:nvSpPr>
        <p:spPr>
          <a:xfrm>
            <a:off x="740410" y="4094163"/>
            <a:ext cx="7337425" cy="792163"/>
          </a:xfrm>
          <a:prstGeom prst="rect">
            <a:avLst/>
          </a:prstGeom>
        </p:spPr>
        <p:txBody>
          <a:bodyPr vert="horz"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 panose="05020102010507070707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 panose="05020102010507070707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 panose="05020102010507070707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anose="05020102010507070707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判断关系词的关键是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分析从句缺什么成分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8" grpId="0"/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-273"/>
            <a:ext cx="8139178" cy="331514"/>
          </a:xfrm>
        </p:spPr>
        <p:txBody>
          <a:bodyPr>
            <a:noAutofit/>
          </a:bodyPr>
          <a:lstStyle/>
          <a:p>
            <a:r>
              <a:rPr sz="1800" spc="150">
                <a:cs typeface="+mn-cs"/>
                <a:sym typeface="+mn-ea"/>
              </a:rPr>
              <a:t>E．关系词的省略</a:t>
            </a:r>
            <a:endParaRPr lang="zh-CN" altLang="en-US" sz="1800" spc="150">
              <a:cs typeface="+mn-cs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020" y="331470"/>
            <a:ext cx="8569325" cy="404241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/>
              <a:t> </a:t>
            </a:r>
            <a:r>
              <a:rPr lang="zh-CN" altLang="en-US" sz="1600"/>
              <a:t> </a:t>
            </a:r>
            <a:r>
              <a:rPr lang="zh-CN" altLang="en-US" sz="1800"/>
              <a:t>在下列情况下，关系代词或关系副词在非正式文体中可以省略。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1．</a:t>
            </a:r>
            <a:r>
              <a:rPr lang="zh-CN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关系代词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that, which, who, whom</a:t>
            </a:r>
            <a:r>
              <a:rPr lang="zh-CN" altLang="en-US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在定语从句中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做宾语时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，常可省略。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Are these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books 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(that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which) you were looking for?   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2．以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way为先行词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的限制性定语从句通常由</a:t>
            </a:r>
            <a:r>
              <a:rPr lang="zh-CN" altLang="en-US" sz="18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which或that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引导，而且通常可以省略。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I don't like the way (that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 which) she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alks. 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3．在</a:t>
            </a:r>
            <a:r>
              <a:rPr lang="zh-CN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time when, the place where, the reason why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结构中，when, where, why可省略。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I shall never forget the day (when) we first met. 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我永远不能忘记我们第一次见面的那一天。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That's the place (where) he stayed when he was in the country.  </a:t>
            </a:r>
          </a:p>
          <a:p>
            <a:pPr>
              <a:lnSpc>
                <a:spcPct val="11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那就是他在乡下呆过的地方。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-273"/>
            <a:ext cx="8139178" cy="331514"/>
          </a:xfrm>
        </p:spPr>
        <p:txBody>
          <a:bodyPr>
            <a:noAutofit/>
          </a:bodyPr>
          <a:lstStyle/>
          <a:p>
            <a:r>
              <a:rPr spc="150">
                <a:cs typeface="+mn-cs"/>
              </a:rPr>
              <a:t>介词+关系代词引导定语从句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470535"/>
            <a:ext cx="8139430" cy="47745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1800"/>
              <a:t>是一种非常常见的定语从句结构。</a:t>
            </a:r>
          </a:p>
          <a:p>
            <a:pPr>
              <a:lnSpc>
                <a:spcPct val="100000"/>
              </a:lnSpc>
            </a:pPr>
            <a:r>
              <a:rPr sz="1800" b="1"/>
              <a:t>常见结构：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①介词+which</a:t>
            </a:r>
            <a:r>
              <a:rPr lang="en-US" altLang="zh-CN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This is the famous singer </a:t>
            </a:r>
            <a:r>
              <a:rPr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whom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we have often talked.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这就是那位我们经常谈论的著名歌唱家。</a:t>
            </a:r>
          </a:p>
          <a:p>
            <a:pPr>
              <a:lnSpc>
                <a:spcPct val="100000"/>
              </a:lnSpc>
            </a:pPr>
            <a:r>
              <a:rPr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②名词+of+ which /whom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Please pass me the book </a:t>
            </a:r>
            <a:r>
              <a:rPr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cover of which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 blue. 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请把那本蓝封面的书递给我。（也可用whose cover）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③数词+of+ which /whom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She's got three lucky pens, </a:t>
            </a:r>
            <a:r>
              <a:rPr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of which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she never uses. </a:t>
            </a:r>
          </a:p>
          <a:p>
            <a:pPr>
              <a:lnSpc>
                <a:spcPct val="100000"/>
              </a:lnSpc>
            </a:pP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 她有三只幸运笔，其中两只从未用过。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790" y="196850"/>
            <a:ext cx="8441055" cy="44246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/>
              <a:t> </a:t>
            </a:r>
            <a:r>
              <a:rPr lang="zh-CN" altLang="en-US" sz="1800" b="1" u="sng"/>
              <a:t> </a:t>
            </a:r>
            <a:r>
              <a:rPr lang="zh-CN" alt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④代词+of+ which /whom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In the basket I find many apples, 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which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have gone bad.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我发现篮子里有好些苹果，有些已经坏了。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zh-CN" alt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⑤最高级+of+ which /whom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China has thousands of islands, 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of which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 Taiwan. 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中国有数千个岛屿，其中最大的是台湾。  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zh-CN" alt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⑥介词+which+名词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His wife got seriously ill, </a:t>
            </a:r>
            <a:r>
              <a:rPr lang="zh-C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case</a:t>
            </a: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he had to give up the chance of going abroad.</a:t>
            </a:r>
          </a:p>
          <a:p>
            <a:pPr>
              <a:lnSpc>
                <a:spcPct val="100000"/>
              </a:lnSpc>
            </a:pPr>
            <a:r>
              <a:rPr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他的妻子病得很重，在这种情况下，他不得不放弃出国的机会。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51187"/>
            <a:ext cx="8139178" cy="33151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2000"/>
              <a:t>在介词+关系代词引导的定语从句中，应注意介词的正确选择。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1" name="内容占位符 2"/>
          <p:cNvSpPr>
            <a:spLocks noGrp="1"/>
          </p:cNvSpPr>
          <p:nvPr/>
        </p:nvSpPr>
        <p:spPr>
          <a:xfrm>
            <a:off x="211455" y="664210"/>
            <a:ext cx="8581390" cy="49339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(who/whom/that)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talked about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meeting is from Beijing University.</a:t>
            </a:r>
          </a:p>
          <a:p>
            <a:pPr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=The man ____________I talked at the meeting is from Beijing University.</a:t>
            </a:r>
          </a:p>
          <a:p>
            <a:pPr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palace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(which/that)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often </a:t>
            </a:r>
            <a:r>
              <a:rPr lang="en-US" altLang="zh-C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 visit to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built in the 17th century.</a:t>
            </a:r>
          </a:p>
          <a:p>
            <a:pPr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=The palace _________I often pay a visit was built in the 17th century.</a:t>
            </a:r>
          </a:p>
          <a:p>
            <a:pPr>
              <a:buClrTx/>
              <a:buSzTx/>
              <a:buFont typeface="Arial" panose="020B0604020202020204" pitchFamily="34" charset="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388" y="1734185"/>
            <a:ext cx="2736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about whom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7870" y="3254693"/>
            <a:ext cx="1943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which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53210" y="4089400"/>
            <a:ext cx="5897880" cy="3683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zh-CN" altLang="en-US" b="1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与关系代词连用的前置介词来源于从句中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动词或词组搭配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12115" y="70485"/>
            <a:ext cx="8229600" cy="6438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在从句中遇到固定词组时，介词一般紧跟词组主体，不作前置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412115" y="714375"/>
            <a:ext cx="8469630" cy="452628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this the book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(which/that)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are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looking for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are the kids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(who/whom/that)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mother has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looked after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taken care of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years.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注意：一些固定词组中的介词通常不能在定语从句中前置，如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look into, go for, carry out, make up for, put up with…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000" spc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latin typeface="+mj-lt"/>
                <a:ea typeface="+mj-ea"/>
                <a:sym typeface="+mn-ea"/>
              </a:rPr>
              <a:t>where的抽象化用法</a:t>
            </a:r>
            <a:endParaRPr lang="zh-CN" altLang="en-US" sz="2000" spc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latin typeface="+mj-lt"/>
              <a:ea typeface="+mj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349885" y="714058"/>
            <a:ext cx="8291513" cy="59769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They have reached the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point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have to separate with each other.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I can think of many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cases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students obviously knew a lot of English words and expressions but couldn’t write a good essay.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He’s got himself into a dangerous </a:t>
            </a:r>
            <a:r>
              <a:rPr kumimoji="0" lang="en-US" altLang="zh-CN" sz="20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situation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 is likely to lose control over the plane.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95370" y="807085"/>
            <a:ext cx="709930" cy="5035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79800" y="1433830"/>
            <a:ext cx="70866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11115" y="2490470"/>
            <a:ext cx="812800" cy="350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4520" y="3728720"/>
            <a:ext cx="7855585" cy="64516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类似的表抽象化地点的先行词还有：</a:t>
            </a: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stage, position, example, condition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等。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535" y="478996"/>
            <a:ext cx="8186216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【学习目标】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 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能够了解定语从句的基本用法；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800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能够运用定语从句表达自己思想。</a:t>
            </a:r>
            <a:endParaRPr lang="zh-CN" altLang="en-US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4013" y="548819"/>
            <a:ext cx="8246287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【学法指导】</a:t>
            </a:r>
          </a:p>
          <a:p>
            <a:pPr fontAlgn="ctr">
              <a:lnSpc>
                <a:spcPct val="125000"/>
              </a:lnSpc>
              <a:tabLst>
                <a:tab pos="262826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在认真学习定语从句相关知识的基础上，</a:t>
            </a:r>
            <a:r>
              <a:rPr lang="zh-CN" altLang="zh-CN" sz="2800" dirty="0">
                <a:sym typeface="+mn-ea"/>
              </a:rPr>
              <a:t>关注上下文语境，体会</a:t>
            </a:r>
            <a:r>
              <a:rPr lang="zh-CN" altLang="en-US" sz="2800" dirty="0">
                <a:sym typeface="+mn-ea"/>
              </a:rPr>
              <a:t>它们</a:t>
            </a:r>
            <a:r>
              <a:rPr lang="zh-CN" altLang="zh-CN" sz="2800" dirty="0">
                <a:sym typeface="+mn-ea"/>
              </a:rPr>
              <a:t>在语篇中所传递的</a:t>
            </a:r>
            <a:r>
              <a:rPr lang="zh-CN" altLang="en-US" sz="2800" dirty="0">
                <a:sym typeface="+mn-ea"/>
              </a:rPr>
              <a:t>意义，即把语法作为工具，理解文本内容和表达自己的思想。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222" y="216262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000"/>
              <a:t>什么是定语从句？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095" y="633095"/>
            <a:ext cx="8139430" cy="617220"/>
          </a:xfrm>
        </p:spPr>
        <p:txBody>
          <a:bodyPr>
            <a:noAutofit/>
          </a:bodyPr>
          <a:lstStyle/>
          <a:p>
            <a:r>
              <a:rPr lang="zh-CN" altLang="en-US" sz="1800" spc="0">
                <a:ea typeface="宋体" panose="02010600030101010101" pitchFamily="2" charset="-122"/>
              </a:rPr>
              <a:t>定语从句（也称关系从句、形容词性从句），一个句子跟在一个名词或代词后进行修饰限定，就叫做定语从句。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502412" y="1540237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000"/>
              <a:t>什么是先行词和关系词？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6095" y="2000250"/>
            <a:ext cx="7870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被定语从句修饰的名词或代词叫先行词，引导定语从句的词叫关系词。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6095" y="2943225"/>
            <a:ext cx="820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000" i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woman</a:t>
            </a:r>
            <a:r>
              <a:rPr lang="en-US" altLang="zh-CN" sz="2000" i="1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who </a:t>
            </a:r>
            <a:r>
              <a:rPr lang="en-US" altLang="zh-CN" sz="2000" u="sng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lives next door</a:t>
            </a:r>
            <a:r>
              <a:rPr lang="en-US" altLang="zh-CN" sz="2000" noProof="0" dirty="0">
                <a:ln>
                  <a:noFill/>
                </a:ln>
                <a:solidFill>
                  <a:srgbClr val="3E1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is a teacher.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3E1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对话气泡: 圆角矩形 1"/>
          <p:cNvSpPr/>
          <p:nvPr/>
        </p:nvSpPr>
        <p:spPr>
          <a:xfrm>
            <a:off x="2675255" y="3754676"/>
            <a:ext cx="1760935" cy="621506"/>
          </a:xfrm>
          <a:prstGeom prst="wedgeRoundRectCallout">
            <a:avLst>
              <a:gd name="adj1" fmla="val -20069"/>
              <a:gd name="adj2" fmla="val -120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定语从句</a:t>
            </a:r>
          </a:p>
        </p:txBody>
      </p:sp>
      <p:sp>
        <p:nvSpPr>
          <p:cNvPr id="8" name="对话气泡: 圆角矩形 7"/>
          <p:cNvSpPr/>
          <p:nvPr/>
        </p:nvSpPr>
        <p:spPr>
          <a:xfrm>
            <a:off x="119063" y="3777298"/>
            <a:ext cx="1760935" cy="576263"/>
          </a:xfrm>
          <a:prstGeom prst="wedgeRoundRectCallout">
            <a:avLst>
              <a:gd name="adj1" fmla="val 31514"/>
              <a:gd name="adj2" fmla="val -129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先行词</a:t>
            </a:r>
          </a:p>
        </p:txBody>
      </p:sp>
      <p:sp>
        <p:nvSpPr>
          <p:cNvPr id="9" name="对话气泡: 圆角矩形 6"/>
          <p:cNvSpPr/>
          <p:nvPr/>
        </p:nvSpPr>
        <p:spPr>
          <a:xfrm>
            <a:off x="2315845" y="2282825"/>
            <a:ext cx="2016125" cy="439420"/>
          </a:xfrm>
          <a:prstGeom prst="wedgeRoundRectCallout">
            <a:avLst>
              <a:gd name="adj1" fmla="val -55550"/>
              <a:gd name="adj2" fmla="val 122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关系词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0"/>
            <a:ext cx="9143365" cy="5147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ctr"/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【语法观察】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ctr"/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仔细阅读下面的句子，请画出句子中的定语从句和关系词。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1.A scientist who was on the Nobel Prize Committee called Hans Forssberg explained that ...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2.Tu Youyou studied Chinese medicine for two and a half years with experts in the field from whom she gained a deep knowledge about traditional practices. 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3.In 1969, Tu Youyou was chosen to establish a team to find a cure for malaria--- a disease that killed millions of people every year.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4.The reason why this was difficult was that the team had limited resources. 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5.They did not have enough staff, and the laboratory in which they worked had poor air quality.</a:t>
            </a:r>
          </a:p>
          <a:p>
            <a:pPr algn="just" fontAlgn="ctr">
              <a:lnSpc>
                <a:spcPct val="9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6.Even though Tu Youyou is not interested in fame, she has become a scientist whose work is internationally renowned. 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870075" y="1085850"/>
            <a:ext cx="5438140" cy="457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2671445" y="2035810"/>
            <a:ext cx="6379210" cy="191135"/>
          </a:xfrm>
          <a:custGeom>
            <a:avLst/>
            <a:gdLst>
              <a:gd name="connisteX0" fmla="*/ 0 w 6379210"/>
              <a:gd name="connsiteY0" fmla="*/ 107601 h 190857"/>
              <a:gd name="connisteX1" fmla="*/ 93345 w 6379210"/>
              <a:gd name="connsiteY1" fmla="*/ 131096 h 190857"/>
              <a:gd name="connisteX2" fmla="*/ 174625 w 6379210"/>
              <a:gd name="connsiteY2" fmla="*/ 131096 h 190857"/>
              <a:gd name="connisteX3" fmla="*/ 290830 w 6379210"/>
              <a:gd name="connsiteY3" fmla="*/ 153956 h 190857"/>
              <a:gd name="connisteX4" fmla="*/ 395605 w 6379210"/>
              <a:gd name="connsiteY4" fmla="*/ 153956 h 190857"/>
              <a:gd name="connisteX5" fmla="*/ 476885 w 6379210"/>
              <a:gd name="connsiteY5" fmla="*/ 153956 h 190857"/>
              <a:gd name="connisteX6" fmla="*/ 558165 w 6379210"/>
              <a:gd name="connsiteY6" fmla="*/ 153956 h 190857"/>
              <a:gd name="connisteX7" fmla="*/ 627380 w 6379210"/>
              <a:gd name="connsiteY7" fmla="*/ 166021 h 190857"/>
              <a:gd name="connisteX8" fmla="*/ 697230 w 6379210"/>
              <a:gd name="connsiteY8" fmla="*/ 166021 h 190857"/>
              <a:gd name="connisteX9" fmla="*/ 767080 w 6379210"/>
              <a:gd name="connsiteY9" fmla="*/ 166021 h 190857"/>
              <a:gd name="connisteX10" fmla="*/ 848360 w 6379210"/>
              <a:gd name="connsiteY10" fmla="*/ 166021 h 190857"/>
              <a:gd name="connisteX11" fmla="*/ 918210 w 6379210"/>
              <a:gd name="connsiteY11" fmla="*/ 166021 h 190857"/>
              <a:gd name="connisteX12" fmla="*/ 1010920 w 6379210"/>
              <a:gd name="connsiteY12" fmla="*/ 166021 h 190857"/>
              <a:gd name="connisteX13" fmla="*/ 1080770 w 6379210"/>
              <a:gd name="connsiteY13" fmla="*/ 166021 h 190857"/>
              <a:gd name="connisteX14" fmla="*/ 1162050 w 6379210"/>
              <a:gd name="connsiteY14" fmla="*/ 166021 h 190857"/>
              <a:gd name="connisteX15" fmla="*/ 1243330 w 6379210"/>
              <a:gd name="connsiteY15" fmla="*/ 166021 h 190857"/>
              <a:gd name="connisteX16" fmla="*/ 1289685 w 6379210"/>
              <a:gd name="connsiteY16" fmla="*/ 96171 h 190857"/>
              <a:gd name="connisteX17" fmla="*/ 1278255 w 6379210"/>
              <a:gd name="connsiteY17" fmla="*/ 26321 h 190857"/>
              <a:gd name="connisteX18" fmla="*/ 1243330 w 6379210"/>
              <a:gd name="connsiteY18" fmla="*/ 96171 h 190857"/>
              <a:gd name="connisteX19" fmla="*/ 1313180 w 6379210"/>
              <a:gd name="connsiteY19" fmla="*/ 166021 h 190857"/>
              <a:gd name="connisteX20" fmla="*/ 1405890 w 6379210"/>
              <a:gd name="connsiteY20" fmla="*/ 188881 h 190857"/>
              <a:gd name="connisteX21" fmla="*/ 1499235 w 6379210"/>
              <a:gd name="connsiteY21" fmla="*/ 188881 h 190857"/>
              <a:gd name="connisteX22" fmla="*/ 1580515 w 6379210"/>
              <a:gd name="connsiteY22" fmla="*/ 188881 h 190857"/>
              <a:gd name="connisteX23" fmla="*/ 1650365 w 6379210"/>
              <a:gd name="connsiteY23" fmla="*/ 188881 h 190857"/>
              <a:gd name="connisteX24" fmla="*/ 1731645 w 6379210"/>
              <a:gd name="connsiteY24" fmla="*/ 188881 h 190857"/>
              <a:gd name="connisteX25" fmla="*/ 1801495 w 6379210"/>
              <a:gd name="connsiteY25" fmla="*/ 188881 h 190857"/>
              <a:gd name="connisteX26" fmla="*/ 1882775 w 6379210"/>
              <a:gd name="connsiteY26" fmla="*/ 166021 h 190857"/>
              <a:gd name="connisteX27" fmla="*/ 1964055 w 6379210"/>
              <a:gd name="connsiteY27" fmla="*/ 153956 h 190857"/>
              <a:gd name="connisteX28" fmla="*/ 2056765 w 6379210"/>
              <a:gd name="connsiteY28" fmla="*/ 142526 h 190857"/>
              <a:gd name="connisteX29" fmla="*/ 2138045 w 6379210"/>
              <a:gd name="connsiteY29" fmla="*/ 131096 h 190857"/>
              <a:gd name="connisteX30" fmla="*/ 2231390 w 6379210"/>
              <a:gd name="connsiteY30" fmla="*/ 119666 h 190857"/>
              <a:gd name="connisteX31" fmla="*/ 2300605 w 6379210"/>
              <a:gd name="connsiteY31" fmla="*/ 119666 h 190857"/>
              <a:gd name="connisteX32" fmla="*/ 2381885 w 6379210"/>
              <a:gd name="connsiteY32" fmla="*/ 119666 h 190857"/>
              <a:gd name="connisteX33" fmla="*/ 2463165 w 6379210"/>
              <a:gd name="connsiteY33" fmla="*/ 107601 h 190857"/>
              <a:gd name="connisteX34" fmla="*/ 2440305 w 6379210"/>
              <a:gd name="connsiteY34" fmla="*/ 37751 h 190857"/>
              <a:gd name="connisteX35" fmla="*/ 2370455 w 6379210"/>
              <a:gd name="connsiteY35" fmla="*/ 14891 h 190857"/>
              <a:gd name="connisteX36" fmla="*/ 2289175 w 6379210"/>
              <a:gd name="connsiteY36" fmla="*/ 14891 h 190857"/>
              <a:gd name="connisteX37" fmla="*/ 2219325 w 6379210"/>
              <a:gd name="connsiteY37" fmla="*/ 3461 h 190857"/>
              <a:gd name="connisteX38" fmla="*/ 2207895 w 6379210"/>
              <a:gd name="connsiteY38" fmla="*/ 72676 h 190857"/>
              <a:gd name="connisteX39" fmla="*/ 2277745 w 6379210"/>
              <a:gd name="connsiteY39" fmla="*/ 131096 h 190857"/>
              <a:gd name="connisteX40" fmla="*/ 2346960 w 6379210"/>
              <a:gd name="connsiteY40" fmla="*/ 153956 h 190857"/>
              <a:gd name="connisteX41" fmla="*/ 2416810 w 6379210"/>
              <a:gd name="connsiteY41" fmla="*/ 166021 h 190857"/>
              <a:gd name="connisteX42" fmla="*/ 2545080 w 6379210"/>
              <a:gd name="connsiteY42" fmla="*/ 166021 h 190857"/>
              <a:gd name="connisteX43" fmla="*/ 2649220 w 6379210"/>
              <a:gd name="connsiteY43" fmla="*/ 166021 h 190857"/>
              <a:gd name="connisteX44" fmla="*/ 2719070 w 6379210"/>
              <a:gd name="connsiteY44" fmla="*/ 166021 h 190857"/>
              <a:gd name="connisteX45" fmla="*/ 2823845 w 6379210"/>
              <a:gd name="connsiteY45" fmla="*/ 166021 h 190857"/>
              <a:gd name="connisteX46" fmla="*/ 2905125 w 6379210"/>
              <a:gd name="connsiteY46" fmla="*/ 166021 h 190857"/>
              <a:gd name="connisteX47" fmla="*/ 2986405 w 6379210"/>
              <a:gd name="connsiteY47" fmla="*/ 166021 h 190857"/>
              <a:gd name="connisteX48" fmla="*/ 3056255 w 6379210"/>
              <a:gd name="connsiteY48" fmla="*/ 166021 h 190857"/>
              <a:gd name="connisteX49" fmla="*/ 3137535 w 6379210"/>
              <a:gd name="connsiteY49" fmla="*/ 153956 h 190857"/>
              <a:gd name="connisteX50" fmla="*/ 3230245 w 6379210"/>
              <a:gd name="connsiteY50" fmla="*/ 142526 h 190857"/>
              <a:gd name="connisteX51" fmla="*/ 3322955 w 6379210"/>
              <a:gd name="connsiteY51" fmla="*/ 131096 h 190857"/>
              <a:gd name="connisteX52" fmla="*/ 3404870 w 6379210"/>
              <a:gd name="connsiteY52" fmla="*/ 119666 h 190857"/>
              <a:gd name="connisteX53" fmla="*/ 3474085 w 6379210"/>
              <a:gd name="connsiteY53" fmla="*/ 107601 h 190857"/>
              <a:gd name="connisteX54" fmla="*/ 3543935 w 6379210"/>
              <a:gd name="connsiteY54" fmla="*/ 107601 h 190857"/>
              <a:gd name="connisteX55" fmla="*/ 3613785 w 6379210"/>
              <a:gd name="connsiteY55" fmla="*/ 96171 h 190857"/>
              <a:gd name="connisteX56" fmla="*/ 3695065 w 6379210"/>
              <a:gd name="connsiteY56" fmla="*/ 84741 h 190857"/>
              <a:gd name="connisteX57" fmla="*/ 3764915 w 6379210"/>
              <a:gd name="connsiteY57" fmla="*/ 61246 h 190857"/>
              <a:gd name="connisteX58" fmla="*/ 3857625 w 6379210"/>
              <a:gd name="connsiteY58" fmla="*/ 61246 h 190857"/>
              <a:gd name="connisteX59" fmla="*/ 3927475 w 6379210"/>
              <a:gd name="connsiteY59" fmla="*/ 49816 h 190857"/>
              <a:gd name="connisteX60" fmla="*/ 4008755 w 6379210"/>
              <a:gd name="connsiteY60" fmla="*/ 26321 h 190857"/>
              <a:gd name="connisteX61" fmla="*/ 4090035 w 6379210"/>
              <a:gd name="connsiteY61" fmla="*/ 26321 h 190857"/>
              <a:gd name="connisteX62" fmla="*/ 4020185 w 6379210"/>
              <a:gd name="connsiteY62" fmla="*/ 14891 h 190857"/>
              <a:gd name="connisteX63" fmla="*/ 3950970 w 6379210"/>
              <a:gd name="connsiteY63" fmla="*/ 14891 h 190857"/>
              <a:gd name="connisteX64" fmla="*/ 3881120 w 6379210"/>
              <a:gd name="connsiteY64" fmla="*/ 26321 h 190857"/>
              <a:gd name="connisteX65" fmla="*/ 3822700 w 6379210"/>
              <a:gd name="connsiteY65" fmla="*/ 107601 h 190857"/>
              <a:gd name="connisteX66" fmla="*/ 3892550 w 6379210"/>
              <a:gd name="connsiteY66" fmla="*/ 142526 h 190857"/>
              <a:gd name="connisteX67" fmla="*/ 4008755 w 6379210"/>
              <a:gd name="connsiteY67" fmla="*/ 142526 h 190857"/>
              <a:gd name="connisteX68" fmla="*/ 4136390 w 6379210"/>
              <a:gd name="connsiteY68" fmla="*/ 153956 h 190857"/>
              <a:gd name="connisteX69" fmla="*/ 4206240 w 6379210"/>
              <a:gd name="connsiteY69" fmla="*/ 153956 h 190857"/>
              <a:gd name="connisteX70" fmla="*/ 4276090 w 6379210"/>
              <a:gd name="connsiteY70" fmla="*/ 153956 h 190857"/>
              <a:gd name="connisteX71" fmla="*/ 4368800 w 6379210"/>
              <a:gd name="connsiteY71" fmla="*/ 153956 h 190857"/>
              <a:gd name="connisteX72" fmla="*/ 4496435 w 6379210"/>
              <a:gd name="connsiteY72" fmla="*/ 153956 h 190857"/>
              <a:gd name="connisteX73" fmla="*/ 4589780 w 6379210"/>
              <a:gd name="connsiteY73" fmla="*/ 177451 h 190857"/>
              <a:gd name="connisteX74" fmla="*/ 4671060 w 6379210"/>
              <a:gd name="connsiteY74" fmla="*/ 177451 h 190857"/>
              <a:gd name="connisteX75" fmla="*/ 4763770 w 6379210"/>
              <a:gd name="connsiteY75" fmla="*/ 177451 h 190857"/>
              <a:gd name="connisteX76" fmla="*/ 4845050 w 6379210"/>
              <a:gd name="connsiteY76" fmla="*/ 166021 h 190857"/>
              <a:gd name="connisteX77" fmla="*/ 4938395 w 6379210"/>
              <a:gd name="connsiteY77" fmla="*/ 166021 h 190857"/>
              <a:gd name="connisteX78" fmla="*/ 5008245 w 6379210"/>
              <a:gd name="connsiteY78" fmla="*/ 142526 h 190857"/>
              <a:gd name="connisteX79" fmla="*/ 5100955 w 6379210"/>
              <a:gd name="connsiteY79" fmla="*/ 142526 h 190857"/>
              <a:gd name="connisteX80" fmla="*/ 5182235 w 6379210"/>
              <a:gd name="connsiteY80" fmla="*/ 131096 h 190857"/>
              <a:gd name="connisteX81" fmla="*/ 5263515 w 6379210"/>
              <a:gd name="connsiteY81" fmla="*/ 131096 h 190857"/>
              <a:gd name="connisteX82" fmla="*/ 5333365 w 6379210"/>
              <a:gd name="connsiteY82" fmla="*/ 131096 h 190857"/>
              <a:gd name="connisteX83" fmla="*/ 5426075 w 6379210"/>
              <a:gd name="connsiteY83" fmla="*/ 131096 h 190857"/>
              <a:gd name="connisteX84" fmla="*/ 5519420 w 6379210"/>
              <a:gd name="connsiteY84" fmla="*/ 131096 h 190857"/>
              <a:gd name="connisteX85" fmla="*/ 5600700 w 6379210"/>
              <a:gd name="connsiteY85" fmla="*/ 131096 h 190857"/>
              <a:gd name="connisteX86" fmla="*/ 5670550 w 6379210"/>
              <a:gd name="connsiteY86" fmla="*/ 131096 h 190857"/>
              <a:gd name="connisteX87" fmla="*/ 5751830 w 6379210"/>
              <a:gd name="connsiteY87" fmla="*/ 119666 h 190857"/>
              <a:gd name="connisteX88" fmla="*/ 5833110 w 6379210"/>
              <a:gd name="connsiteY88" fmla="*/ 96171 h 190857"/>
              <a:gd name="connisteX89" fmla="*/ 5925820 w 6379210"/>
              <a:gd name="connsiteY89" fmla="*/ 84741 h 190857"/>
              <a:gd name="connisteX90" fmla="*/ 5995670 w 6379210"/>
              <a:gd name="connsiteY90" fmla="*/ 61246 h 190857"/>
              <a:gd name="connisteX91" fmla="*/ 6065520 w 6379210"/>
              <a:gd name="connsiteY91" fmla="*/ 61246 h 190857"/>
              <a:gd name="connisteX92" fmla="*/ 6146800 w 6379210"/>
              <a:gd name="connsiteY92" fmla="*/ 72676 h 190857"/>
              <a:gd name="connisteX93" fmla="*/ 6239510 w 6379210"/>
              <a:gd name="connsiteY93" fmla="*/ 96171 h 190857"/>
              <a:gd name="connisteX94" fmla="*/ 6309360 w 6379210"/>
              <a:gd name="connsiteY94" fmla="*/ 96171 h 190857"/>
              <a:gd name="connisteX95" fmla="*/ 6379210 w 6379210"/>
              <a:gd name="connsiteY95" fmla="*/ 96171 h 1908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</a:cxnLst>
            <a:rect l="l" t="t" r="r" b="b"/>
            <a:pathLst>
              <a:path w="6379210" h="190857">
                <a:moveTo>
                  <a:pt x="0" y="107602"/>
                </a:moveTo>
                <a:cubicBezTo>
                  <a:pt x="17145" y="112047"/>
                  <a:pt x="58420" y="126652"/>
                  <a:pt x="93345" y="131097"/>
                </a:cubicBezTo>
                <a:cubicBezTo>
                  <a:pt x="128270" y="135542"/>
                  <a:pt x="135255" y="126652"/>
                  <a:pt x="174625" y="131097"/>
                </a:cubicBezTo>
                <a:cubicBezTo>
                  <a:pt x="213995" y="135542"/>
                  <a:pt x="246380" y="149512"/>
                  <a:pt x="290830" y="153957"/>
                </a:cubicBezTo>
                <a:cubicBezTo>
                  <a:pt x="335280" y="158402"/>
                  <a:pt x="358140" y="153957"/>
                  <a:pt x="395605" y="153957"/>
                </a:cubicBezTo>
                <a:cubicBezTo>
                  <a:pt x="433070" y="153957"/>
                  <a:pt x="444500" y="153957"/>
                  <a:pt x="476885" y="153957"/>
                </a:cubicBezTo>
                <a:cubicBezTo>
                  <a:pt x="509270" y="153957"/>
                  <a:pt x="528320" y="151417"/>
                  <a:pt x="558165" y="153957"/>
                </a:cubicBezTo>
                <a:cubicBezTo>
                  <a:pt x="588010" y="156497"/>
                  <a:pt x="599440" y="163482"/>
                  <a:pt x="627380" y="166022"/>
                </a:cubicBezTo>
                <a:cubicBezTo>
                  <a:pt x="655320" y="168562"/>
                  <a:pt x="669290" y="166022"/>
                  <a:pt x="697230" y="166022"/>
                </a:cubicBezTo>
                <a:cubicBezTo>
                  <a:pt x="725170" y="166022"/>
                  <a:pt x="736600" y="166022"/>
                  <a:pt x="767080" y="166022"/>
                </a:cubicBezTo>
                <a:cubicBezTo>
                  <a:pt x="797560" y="166022"/>
                  <a:pt x="817880" y="166022"/>
                  <a:pt x="848360" y="166022"/>
                </a:cubicBezTo>
                <a:cubicBezTo>
                  <a:pt x="878840" y="166022"/>
                  <a:pt x="885825" y="166022"/>
                  <a:pt x="918210" y="166022"/>
                </a:cubicBezTo>
                <a:cubicBezTo>
                  <a:pt x="950595" y="166022"/>
                  <a:pt x="978535" y="166022"/>
                  <a:pt x="1010920" y="166022"/>
                </a:cubicBezTo>
                <a:cubicBezTo>
                  <a:pt x="1043305" y="166022"/>
                  <a:pt x="1050290" y="166022"/>
                  <a:pt x="1080770" y="166022"/>
                </a:cubicBezTo>
                <a:cubicBezTo>
                  <a:pt x="1111250" y="166022"/>
                  <a:pt x="1129665" y="166022"/>
                  <a:pt x="1162050" y="166022"/>
                </a:cubicBezTo>
                <a:cubicBezTo>
                  <a:pt x="1194435" y="166022"/>
                  <a:pt x="1217930" y="179992"/>
                  <a:pt x="1243330" y="166022"/>
                </a:cubicBezTo>
                <a:cubicBezTo>
                  <a:pt x="1268730" y="152052"/>
                  <a:pt x="1282700" y="124112"/>
                  <a:pt x="1289685" y="96172"/>
                </a:cubicBezTo>
                <a:cubicBezTo>
                  <a:pt x="1296670" y="68232"/>
                  <a:pt x="1287780" y="26322"/>
                  <a:pt x="1278255" y="26322"/>
                </a:cubicBezTo>
                <a:cubicBezTo>
                  <a:pt x="1268730" y="26322"/>
                  <a:pt x="1236345" y="68232"/>
                  <a:pt x="1243330" y="96172"/>
                </a:cubicBezTo>
                <a:cubicBezTo>
                  <a:pt x="1250315" y="124112"/>
                  <a:pt x="1280795" y="147607"/>
                  <a:pt x="1313180" y="166022"/>
                </a:cubicBezTo>
                <a:cubicBezTo>
                  <a:pt x="1345565" y="184437"/>
                  <a:pt x="1368425" y="184437"/>
                  <a:pt x="1405890" y="188882"/>
                </a:cubicBezTo>
                <a:cubicBezTo>
                  <a:pt x="1443355" y="193327"/>
                  <a:pt x="1464310" y="188882"/>
                  <a:pt x="1499235" y="188882"/>
                </a:cubicBezTo>
                <a:cubicBezTo>
                  <a:pt x="1534160" y="188882"/>
                  <a:pt x="1550035" y="188882"/>
                  <a:pt x="1580515" y="188882"/>
                </a:cubicBezTo>
                <a:cubicBezTo>
                  <a:pt x="1610995" y="188882"/>
                  <a:pt x="1619885" y="188882"/>
                  <a:pt x="1650365" y="188882"/>
                </a:cubicBezTo>
                <a:cubicBezTo>
                  <a:pt x="1680845" y="188882"/>
                  <a:pt x="1701165" y="188882"/>
                  <a:pt x="1731645" y="188882"/>
                </a:cubicBezTo>
                <a:cubicBezTo>
                  <a:pt x="1762125" y="188882"/>
                  <a:pt x="1771015" y="193327"/>
                  <a:pt x="1801495" y="188882"/>
                </a:cubicBezTo>
                <a:cubicBezTo>
                  <a:pt x="1831975" y="184437"/>
                  <a:pt x="1850390" y="173007"/>
                  <a:pt x="1882775" y="166022"/>
                </a:cubicBezTo>
                <a:cubicBezTo>
                  <a:pt x="1915160" y="159037"/>
                  <a:pt x="1929130" y="158402"/>
                  <a:pt x="1964055" y="153957"/>
                </a:cubicBezTo>
                <a:cubicBezTo>
                  <a:pt x="1998980" y="149512"/>
                  <a:pt x="2021840" y="146972"/>
                  <a:pt x="2056765" y="142527"/>
                </a:cubicBezTo>
                <a:cubicBezTo>
                  <a:pt x="2091690" y="138082"/>
                  <a:pt x="2103120" y="135542"/>
                  <a:pt x="2138045" y="131097"/>
                </a:cubicBezTo>
                <a:cubicBezTo>
                  <a:pt x="2172970" y="126652"/>
                  <a:pt x="2199005" y="122207"/>
                  <a:pt x="2231390" y="119667"/>
                </a:cubicBezTo>
                <a:cubicBezTo>
                  <a:pt x="2263775" y="117127"/>
                  <a:pt x="2270760" y="119667"/>
                  <a:pt x="2300605" y="119667"/>
                </a:cubicBezTo>
                <a:cubicBezTo>
                  <a:pt x="2330450" y="119667"/>
                  <a:pt x="2349500" y="122207"/>
                  <a:pt x="2381885" y="119667"/>
                </a:cubicBezTo>
                <a:cubicBezTo>
                  <a:pt x="2414270" y="117127"/>
                  <a:pt x="2451735" y="124112"/>
                  <a:pt x="2463165" y="107602"/>
                </a:cubicBezTo>
                <a:cubicBezTo>
                  <a:pt x="2474595" y="91092"/>
                  <a:pt x="2458720" y="56167"/>
                  <a:pt x="2440305" y="37752"/>
                </a:cubicBezTo>
                <a:cubicBezTo>
                  <a:pt x="2421890" y="19337"/>
                  <a:pt x="2400935" y="19337"/>
                  <a:pt x="2370455" y="14892"/>
                </a:cubicBezTo>
                <a:cubicBezTo>
                  <a:pt x="2339975" y="10447"/>
                  <a:pt x="2319655" y="17432"/>
                  <a:pt x="2289175" y="14892"/>
                </a:cubicBezTo>
                <a:cubicBezTo>
                  <a:pt x="2258695" y="12352"/>
                  <a:pt x="2235835" y="-7968"/>
                  <a:pt x="2219325" y="3462"/>
                </a:cubicBezTo>
                <a:cubicBezTo>
                  <a:pt x="2202815" y="14892"/>
                  <a:pt x="2196465" y="47277"/>
                  <a:pt x="2207895" y="72677"/>
                </a:cubicBezTo>
                <a:cubicBezTo>
                  <a:pt x="2219325" y="98077"/>
                  <a:pt x="2249805" y="114587"/>
                  <a:pt x="2277745" y="131097"/>
                </a:cubicBezTo>
                <a:cubicBezTo>
                  <a:pt x="2305685" y="147607"/>
                  <a:pt x="2319020" y="146972"/>
                  <a:pt x="2346960" y="153957"/>
                </a:cubicBezTo>
                <a:cubicBezTo>
                  <a:pt x="2374900" y="160942"/>
                  <a:pt x="2377440" y="163482"/>
                  <a:pt x="2416810" y="166022"/>
                </a:cubicBezTo>
                <a:cubicBezTo>
                  <a:pt x="2456180" y="168562"/>
                  <a:pt x="2498725" y="166022"/>
                  <a:pt x="2545080" y="166022"/>
                </a:cubicBezTo>
                <a:cubicBezTo>
                  <a:pt x="2591435" y="166022"/>
                  <a:pt x="2614295" y="166022"/>
                  <a:pt x="2649220" y="166022"/>
                </a:cubicBezTo>
                <a:cubicBezTo>
                  <a:pt x="2684145" y="166022"/>
                  <a:pt x="2684145" y="166022"/>
                  <a:pt x="2719070" y="166022"/>
                </a:cubicBezTo>
                <a:cubicBezTo>
                  <a:pt x="2753995" y="166022"/>
                  <a:pt x="2786380" y="166022"/>
                  <a:pt x="2823845" y="166022"/>
                </a:cubicBezTo>
                <a:cubicBezTo>
                  <a:pt x="2861310" y="166022"/>
                  <a:pt x="2872740" y="166022"/>
                  <a:pt x="2905125" y="166022"/>
                </a:cubicBezTo>
                <a:cubicBezTo>
                  <a:pt x="2937510" y="166022"/>
                  <a:pt x="2955925" y="166022"/>
                  <a:pt x="2986405" y="166022"/>
                </a:cubicBezTo>
                <a:cubicBezTo>
                  <a:pt x="3016885" y="166022"/>
                  <a:pt x="3025775" y="168562"/>
                  <a:pt x="3056255" y="166022"/>
                </a:cubicBezTo>
                <a:cubicBezTo>
                  <a:pt x="3086735" y="163482"/>
                  <a:pt x="3102610" y="158402"/>
                  <a:pt x="3137535" y="153957"/>
                </a:cubicBezTo>
                <a:cubicBezTo>
                  <a:pt x="3172460" y="149512"/>
                  <a:pt x="3193415" y="146972"/>
                  <a:pt x="3230245" y="142527"/>
                </a:cubicBezTo>
                <a:cubicBezTo>
                  <a:pt x="3267075" y="138082"/>
                  <a:pt x="3288030" y="135542"/>
                  <a:pt x="3322955" y="131097"/>
                </a:cubicBezTo>
                <a:cubicBezTo>
                  <a:pt x="3357880" y="126652"/>
                  <a:pt x="3374390" y="124112"/>
                  <a:pt x="3404870" y="119667"/>
                </a:cubicBezTo>
                <a:cubicBezTo>
                  <a:pt x="3435350" y="115222"/>
                  <a:pt x="3446145" y="110142"/>
                  <a:pt x="3474085" y="107602"/>
                </a:cubicBezTo>
                <a:cubicBezTo>
                  <a:pt x="3502025" y="105062"/>
                  <a:pt x="3515995" y="110142"/>
                  <a:pt x="3543935" y="107602"/>
                </a:cubicBezTo>
                <a:cubicBezTo>
                  <a:pt x="3571875" y="105062"/>
                  <a:pt x="3583305" y="100617"/>
                  <a:pt x="3613785" y="96172"/>
                </a:cubicBezTo>
                <a:cubicBezTo>
                  <a:pt x="3644265" y="91727"/>
                  <a:pt x="3664585" y="91727"/>
                  <a:pt x="3695065" y="84742"/>
                </a:cubicBezTo>
                <a:cubicBezTo>
                  <a:pt x="3725545" y="77757"/>
                  <a:pt x="3732530" y="65692"/>
                  <a:pt x="3764915" y="61247"/>
                </a:cubicBezTo>
                <a:cubicBezTo>
                  <a:pt x="3797300" y="56802"/>
                  <a:pt x="3825240" y="63787"/>
                  <a:pt x="3857625" y="61247"/>
                </a:cubicBezTo>
                <a:cubicBezTo>
                  <a:pt x="3890010" y="58707"/>
                  <a:pt x="3896995" y="56802"/>
                  <a:pt x="3927475" y="49817"/>
                </a:cubicBezTo>
                <a:cubicBezTo>
                  <a:pt x="3957955" y="42832"/>
                  <a:pt x="3976370" y="30767"/>
                  <a:pt x="4008755" y="26322"/>
                </a:cubicBezTo>
                <a:cubicBezTo>
                  <a:pt x="4041140" y="21877"/>
                  <a:pt x="4087495" y="28862"/>
                  <a:pt x="4090035" y="26322"/>
                </a:cubicBezTo>
                <a:cubicBezTo>
                  <a:pt x="4092575" y="23782"/>
                  <a:pt x="4048125" y="17432"/>
                  <a:pt x="4020185" y="14892"/>
                </a:cubicBezTo>
                <a:cubicBezTo>
                  <a:pt x="3992245" y="12352"/>
                  <a:pt x="3978910" y="12352"/>
                  <a:pt x="3950970" y="14892"/>
                </a:cubicBezTo>
                <a:cubicBezTo>
                  <a:pt x="3923030" y="17432"/>
                  <a:pt x="3906520" y="7907"/>
                  <a:pt x="3881120" y="26322"/>
                </a:cubicBezTo>
                <a:cubicBezTo>
                  <a:pt x="3855720" y="44737"/>
                  <a:pt x="3820160" y="84107"/>
                  <a:pt x="3822700" y="107602"/>
                </a:cubicBezTo>
                <a:cubicBezTo>
                  <a:pt x="3825240" y="131097"/>
                  <a:pt x="3855085" y="135542"/>
                  <a:pt x="3892550" y="142527"/>
                </a:cubicBezTo>
                <a:cubicBezTo>
                  <a:pt x="3930015" y="149512"/>
                  <a:pt x="3959860" y="139987"/>
                  <a:pt x="4008755" y="142527"/>
                </a:cubicBezTo>
                <a:cubicBezTo>
                  <a:pt x="4057650" y="145067"/>
                  <a:pt x="4097020" y="151417"/>
                  <a:pt x="4136390" y="153957"/>
                </a:cubicBezTo>
                <a:cubicBezTo>
                  <a:pt x="4175760" y="156497"/>
                  <a:pt x="4178300" y="153957"/>
                  <a:pt x="4206240" y="153957"/>
                </a:cubicBezTo>
                <a:cubicBezTo>
                  <a:pt x="4234180" y="153957"/>
                  <a:pt x="4243705" y="153957"/>
                  <a:pt x="4276090" y="153957"/>
                </a:cubicBezTo>
                <a:cubicBezTo>
                  <a:pt x="4308475" y="153957"/>
                  <a:pt x="4324985" y="153957"/>
                  <a:pt x="4368800" y="153957"/>
                </a:cubicBezTo>
                <a:cubicBezTo>
                  <a:pt x="4412615" y="153957"/>
                  <a:pt x="4451985" y="149512"/>
                  <a:pt x="4496435" y="153957"/>
                </a:cubicBezTo>
                <a:cubicBezTo>
                  <a:pt x="4540885" y="158402"/>
                  <a:pt x="4554855" y="173007"/>
                  <a:pt x="4589780" y="177452"/>
                </a:cubicBezTo>
                <a:cubicBezTo>
                  <a:pt x="4624705" y="181897"/>
                  <a:pt x="4636135" y="177452"/>
                  <a:pt x="4671060" y="177452"/>
                </a:cubicBezTo>
                <a:cubicBezTo>
                  <a:pt x="4705985" y="177452"/>
                  <a:pt x="4728845" y="179992"/>
                  <a:pt x="4763770" y="177452"/>
                </a:cubicBezTo>
                <a:cubicBezTo>
                  <a:pt x="4798695" y="174912"/>
                  <a:pt x="4810125" y="168562"/>
                  <a:pt x="4845050" y="166022"/>
                </a:cubicBezTo>
                <a:cubicBezTo>
                  <a:pt x="4879975" y="163482"/>
                  <a:pt x="4906010" y="170467"/>
                  <a:pt x="4938395" y="166022"/>
                </a:cubicBezTo>
                <a:cubicBezTo>
                  <a:pt x="4970780" y="161577"/>
                  <a:pt x="4975860" y="146972"/>
                  <a:pt x="5008245" y="142527"/>
                </a:cubicBezTo>
                <a:cubicBezTo>
                  <a:pt x="5040630" y="138082"/>
                  <a:pt x="5066030" y="145067"/>
                  <a:pt x="5100955" y="142527"/>
                </a:cubicBezTo>
                <a:cubicBezTo>
                  <a:pt x="5135880" y="139987"/>
                  <a:pt x="5149850" y="133637"/>
                  <a:pt x="5182235" y="131097"/>
                </a:cubicBezTo>
                <a:cubicBezTo>
                  <a:pt x="5214620" y="128557"/>
                  <a:pt x="5233035" y="131097"/>
                  <a:pt x="5263515" y="131097"/>
                </a:cubicBezTo>
                <a:cubicBezTo>
                  <a:pt x="5293995" y="131097"/>
                  <a:pt x="5300980" y="131097"/>
                  <a:pt x="5333365" y="131097"/>
                </a:cubicBezTo>
                <a:cubicBezTo>
                  <a:pt x="5365750" y="131097"/>
                  <a:pt x="5388610" y="131097"/>
                  <a:pt x="5426075" y="131097"/>
                </a:cubicBezTo>
                <a:cubicBezTo>
                  <a:pt x="5463540" y="131097"/>
                  <a:pt x="5484495" y="131097"/>
                  <a:pt x="5519420" y="131097"/>
                </a:cubicBezTo>
                <a:cubicBezTo>
                  <a:pt x="5554345" y="131097"/>
                  <a:pt x="5570220" y="131097"/>
                  <a:pt x="5600700" y="131097"/>
                </a:cubicBezTo>
                <a:cubicBezTo>
                  <a:pt x="5631180" y="131097"/>
                  <a:pt x="5640070" y="133637"/>
                  <a:pt x="5670550" y="131097"/>
                </a:cubicBezTo>
                <a:cubicBezTo>
                  <a:pt x="5701030" y="128557"/>
                  <a:pt x="5719445" y="126652"/>
                  <a:pt x="5751830" y="119667"/>
                </a:cubicBezTo>
                <a:cubicBezTo>
                  <a:pt x="5784215" y="112682"/>
                  <a:pt x="5798185" y="103157"/>
                  <a:pt x="5833110" y="96172"/>
                </a:cubicBezTo>
                <a:cubicBezTo>
                  <a:pt x="5868035" y="89187"/>
                  <a:pt x="5893435" y="91727"/>
                  <a:pt x="5925820" y="84742"/>
                </a:cubicBezTo>
                <a:cubicBezTo>
                  <a:pt x="5958205" y="77757"/>
                  <a:pt x="5967730" y="65692"/>
                  <a:pt x="5995670" y="61247"/>
                </a:cubicBezTo>
                <a:cubicBezTo>
                  <a:pt x="6023610" y="56802"/>
                  <a:pt x="6035040" y="58707"/>
                  <a:pt x="6065520" y="61247"/>
                </a:cubicBezTo>
                <a:cubicBezTo>
                  <a:pt x="6096000" y="63787"/>
                  <a:pt x="6111875" y="65692"/>
                  <a:pt x="6146800" y="72677"/>
                </a:cubicBezTo>
                <a:cubicBezTo>
                  <a:pt x="6181725" y="79662"/>
                  <a:pt x="6207125" y="91727"/>
                  <a:pt x="6239510" y="96172"/>
                </a:cubicBezTo>
                <a:cubicBezTo>
                  <a:pt x="6271895" y="100617"/>
                  <a:pt x="6281420" y="96172"/>
                  <a:pt x="6309360" y="96172"/>
                </a:cubicBezTo>
                <a:cubicBezTo>
                  <a:pt x="6337300" y="96172"/>
                  <a:pt x="6366510" y="96172"/>
                  <a:pt x="6379210" y="96172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0" y="2306320"/>
            <a:ext cx="2613025" cy="234315"/>
          </a:xfrm>
          <a:custGeom>
            <a:avLst/>
            <a:gdLst>
              <a:gd name="connisteX0" fmla="*/ 0 w 2613025"/>
              <a:gd name="connsiteY0" fmla="*/ 23495 h 234385"/>
              <a:gd name="connisteX1" fmla="*/ 56515 w 2613025"/>
              <a:gd name="connsiteY1" fmla="*/ 92710 h 234385"/>
              <a:gd name="connisteX2" fmla="*/ 137795 w 2613025"/>
              <a:gd name="connsiteY2" fmla="*/ 151130 h 234385"/>
              <a:gd name="connisteX3" fmla="*/ 231140 w 2613025"/>
              <a:gd name="connsiteY3" fmla="*/ 186055 h 234385"/>
              <a:gd name="connisteX4" fmla="*/ 335280 w 2613025"/>
              <a:gd name="connsiteY4" fmla="*/ 197485 h 234385"/>
              <a:gd name="connisteX5" fmla="*/ 416560 w 2613025"/>
              <a:gd name="connsiteY5" fmla="*/ 208915 h 234385"/>
              <a:gd name="connisteX6" fmla="*/ 486410 w 2613025"/>
              <a:gd name="connsiteY6" fmla="*/ 208915 h 234385"/>
              <a:gd name="connisteX7" fmla="*/ 591185 w 2613025"/>
              <a:gd name="connsiteY7" fmla="*/ 232410 h 234385"/>
              <a:gd name="connisteX8" fmla="*/ 672465 w 2613025"/>
              <a:gd name="connsiteY8" fmla="*/ 232410 h 234385"/>
              <a:gd name="connisteX9" fmla="*/ 800100 w 2613025"/>
              <a:gd name="connsiteY9" fmla="*/ 232410 h 234385"/>
              <a:gd name="connisteX10" fmla="*/ 904875 w 2613025"/>
              <a:gd name="connsiteY10" fmla="*/ 232410 h 234385"/>
              <a:gd name="connisteX11" fmla="*/ 986155 w 2613025"/>
              <a:gd name="connsiteY11" fmla="*/ 220980 h 234385"/>
              <a:gd name="connisteX12" fmla="*/ 1056005 w 2613025"/>
              <a:gd name="connsiteY12" fmla="*/ 186055 h 234385"/>
              <a:gd name="connisteX13" fmla="*/ 1056005 w 2613025"/>
              <a:gd name="connsiteY13" fmla="*/ 116205 h 234385"/>
              <a:gd name="connisteX14" fmla="*/ 1009650 w 2613025"/>
              <a:gd name="connsiteY14" fmla="*/ 46355 h 234385"/>
              <a:gd name="connisteX15" fmla="*/ 1044575 w 2613025"/>
              <a:gd name="connsiteY15" fmla="*/ 116205 h 234385"/>
              <a:gd name="connisteX16" fmla="*/ 1125855 w 2613025"/>
              <a:gd name="connsiteY16" fmla="*/ 162560 h 234385"/>
              <a:gd name="connisteX17" fmla="*/ 1207135 w 2613025"/>
              <a:gd name="connsiteY17" fmla="*/ 162560 h 234385"/>
              <a:gd name="connisteX18" fmla="*/ 1323340 w 2613025"/>
              <a:gd name="connsiteY18" fmla="*/ 174625 h 234385"/>
              <a:gd name="connisteX19" fmla="*/ 1439545 w 2613025"/>
              <a:gd name="connsiteY19" fmla="*/ 174625 h 234385"/>
              <a:gd name="connisteX20" fmla="*/ 1508760 w 2613025"/>
              <a:gd name="connsiteY20" fmla="*/ 174625 h 234385"/>
              <a:gd name="connisteX21" fmla="*/ 1602105 w 2613025"/>
              <a:gd name="connsiteY21" fmla="*/ 162560 h 234385"/>
              <a:gd name="connisteX22" fmla="*/ 1683385 w 2613025"/>
              <a:gd name="connsiteY22" fmla="*/ 151130 h 234385"/>
              <a:gd name="connisteX23" fmla="*/ 1764665 w 2613025"/>
              <a:gd name="connsiteY23" fmla="*/ 127635 h 234385"/>
              <a:gd name="connisteX24" fmla="*/ 1834515 w 2613025"/>
              <a:gd name="connsiteY24" fmla="*/ 104775 h 234385"/>
              <a:gd name="connisteX25" fmla="*/ 1904365 w 2613025"/>
              <a:gd name="connsiteY25" fmla="*/ 69850 h 234385"/>
              <a:gd name="connisteX26" fmla="*/ 1962150 w 2613025"/>
              <a:gd name="connsiteY26" fmla="*/ 0 h 234385"/>
              <a:gd name="connisteX27" fmla="*/ 2008505 w 2613025"/>
              <a:gd name="connsiteY27" fmla="*/ 69850 h 234385"/>
              <a:gd name="connisteX28" fmla="*/ 2101850 w 2613025"/>
              <a:gd name="connsiteY28" fmla="*/ 104775 h 234385"/>
              <a:gd name="connisteX29" fmla="*/ 2183130 w 2613025"/>
              <a:gd name="connsiteY29" fmla="*/ 104775 h 234385"/>
              <a:gd name="connisteX30" fmla="*/ 2252345 w 2613025"/>
              <a:gd name="connsiteY30" fmla="*/ 104775 h 234385"/>
              <a:gd name="connisteX31" fmla="*/ 2334260 w 2613025"/>
              <a:gd name="connsiteY31" fmla="*/ 104775 h 234385"/>
              <a:gd name="connisteX32" fmla="*/ 2438400 w 2613025"/>
              <a:gd name="connsiteY32" fmla="*/ 104775 h 234385"/>
              <a:gd name="connisteX33" fmla="*/ 2531745 w 2613025"/>
              <a:gd name="connsiteY33" fmla="*/ 46355 h 234385"/>
              <a:gd name="connisteX34" fmla="*/ 2613025 w 2613025"/>
              <a:gd name="connsiteY34" fmla="*/ 0 h 2343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l" t="t" r="r" b="b"/>
            <a:pathLst>
              <a:path w="2613025" h="234386">
                <a:moveTo>
                  <a:pt x="0" y="23495"/>
                </a:moveTo>
                <a:cubicBezTo>
                  <a:pt x="9525" y="36195"/>
                  <a:pt x="29210" y="67310"/>
                  <a:pt x="56515" y="92710"/>
                </a:cubicBezTo>
                <a:cubicBezTo>
                  <a:pt x="83820" y="118110"/>
                  <a:pt x="102870" y="132715"/>
                  <a:pt x="137795" y="151130"/>
                </a:cubicBezTo>
                <a:cubicBezTo>
                  <a:pt x="172720" y="169545"/>
                  <a:pt x="191770" y="176530"/>
                  <a:pt x="231140" y="186055"/>
                </a:cubicBezTo>
                <a:cubicBezTo>
                  <a:pt x="270510" y="195580"/>
                  <a:pt x="298450" y="193040"/>
                  <a:pt x="335280" y="197485"/>
                </a:cubicBezTo>
                <a:cubicBezTo>
                  <a:pt x="372110" y="201930"/>
                  <a:pt x="386080" y="206375"/>
                  <a:pt x="416560" y="208915"/>
                </a:cubicBezTo>
                <a:cubicBezTo>
                  <a:pt x="447040" y="211455"/>
                  <a:pt x="451485" y="204470"/>
                  <a:pt x="486410" y="208915"/>
                </a:cubicBezTo>
                <a:cubicBezTo>
                  <a:pt x="521335" y="213360"/>
                  <a:pt x="553720" y="227965"/>
                  <a:pt x="591185" y="232410"/>
                </a:cubicBezTo>
                <a:cubicBezTo>
                  <a:pt x="628650" y="236855"/>
                  <a:pt x="630555" y="232410"/>
                  <a:pt x="672465" y="232410"/>
                </a:cubicBezTo>
                <a:cubicBezTo>
                  <a:pt x="714375" y="232410"/>
                  <a:pt x="753745" y="232410"/>
                  <a:pt x="800100" y="232410"/>
                </a:cubicBezTo>
                <a:cubicBezTo>
                  <a:pt x="846455" y="232410"/>
                  <a:pt x="867410" y="234950"/>
                  <a:pt x="904875" y="232410"/>
                </a:cubicBezTo>
                <a:cubicBezTo>
                  <a:pt x="942340" y="229870"/>
                  <a:pt x="955675" y="230505"/>
                  <a:pt x="986155" y="220980"/>
                </a:cubicBezTo>
                <a:cubicBezTo>
                  <a:pt x="1016635" y="211455"/>
                  <a:pt x="1042035" y="207010"/>
                  <a:pt x="1056005" y="186055"/>
                </a:cubicBezTo>
                <a:cubicBezTo>
                  <a:pt x="1069975" y="165100"/>
                  <a:pt x="1065530" y="144145"/>
                  <a:pt x="1056005" y="116205"/>
                </a:cubicBezTo>
                <a:cubicBezTo>
                  <a:pt x="1046480" y="88265"/>
                  <a:pt x="1012190" y="46355"/>
                  <a:pt x="1009650" y="46355"/>
                </a:cubicBezTo>
                <a:cubicBezTo>
                  <a:pt x="1007110" y="46355"/>
                  <a:pt x="1021080" y="92710"/>
                  <a:pt x="1044575" y="116205"/>
                </a:cubicBezTo>
                <a:cubicBezTo>
                  <a:pt x="1068070" y="139700"/>
                  <a:pt x="1093470" y="153035"/>
                  <a:pt x="1125855" y="162560"/>
                </a:cubicBezTo>
                <a:cubicBezTo>
                  <a:pt x="1158240" y="172085"/>
                  <a:pt x="1167765" y="160020"/>
                  <a:pt x="1207135" y="162560"/>
                </a:cubicBezTo>
                <a:cubicBezTo>
                  <a:pt x="1246505" y="165100"/>
                  <a:pt x="1276985" y="172085"/>
                  <a:pt x="1323340" y="174625"/>
                </a:cubicBezTo>
                <a:cubicBezTo>
                  <a:pt x="1369695" y="177165"/>
                  <a:pt x="1402715" y="174625"/>
                  <a:pt x="1439545" y="174625"/>
                </a:cubicBezTo>
                <a:cubicBezTo>
                  <a:pt x="1476375" y="174625"/>
                  <a:pt x="1476375" y="177165"/>
                  <a:pt x="1508760" y="174625"/>
                </a:cubicBezTo>
                <a:cubicBezTo>
                  <a:pt x="1541145" y="172085"/>
                  <a:pt x="1567180" y="167005"/>
                  <a:pt x="1602105" y="162560"/>
                </a:cubicBezTo>
                <a:cubicBezTo>
                  <a:pt x="1637030" y="158115"/>
                  <a:pt x="1651000" y="158115"/>
                  <a:pt x="1683385" y="151130"/>
                </a:cubicBezTo>
                <a:cubicBezTo>
                  <a:pt x="1715770" y="144145"/>
                  <a:pt x="1734185" y="137160"/>
                  <a:pt x="1764665" y="127635"/>
                </a:cubicBezTo>
                <a:cubicBezTo>
                  <a:pt x="1795145" y="118110"/>
                  <a:pt x="1806575" y="116205"/>
                  <a:pt x="1834515" y="104775"/>
                </a:cubicBezTo>
                <a:cubicBezTo>
                  <a:pt x="1862455" y="93345"/>
                  <a:pt x="1878965" y="90805"/>
                  <a:pt x="1904365" y="69850"/>
                </a:cubicBezTo>
                <a:cubicBezTo>
                  <a:pt x="1929765" y="48895"/>
                  <a:pt x="1941195" y="0"/>
                  <a:pt x="1962150" y="0"/>
                </a:cubicBezTo>
                <a:cubicBezTo>
                  <a:pt x="1983105" y="0"/>
                  <a:pt x="1980565" y="48895"/>
                  <a:pt x="2008505" y="69850"/>
                </a:cubicBezTo>
                <a:cubicBezTo>
                  <a:pt x="2036445" y="90805"/>
                  <a:pt x="2066925" y="97790"/>
                  <a:pt x="2101850" y="104775"/>
                </a:cubicBezTo>
                <a:cubicBezTo>
                  <a:pt x="2136775" y="111760"/>
                  <a:pt x="2153285" y="104775"/>
                  <a:pt x="2183130" y="104775"/>
                </a:cubicBezTo>
                <a:cubicBezTo>
                  <a:pt x="2212975" y="104775"/>
                  <a:pt x="2221865" y="104775"/>
                  <a:pt x="2252345" y="104775"/>
                </a:cubicBezTo>
                <a:cubicBezTo>
                  <a:pt x="2282825" y="104775"/>
                  <a:pt x="2296795" y="104775"/>
                  <a:pt x="2334260" y="104775"/>
                </a:cubicBezTo>
                <a:cubicBezTo>
                  <a:pt x="2371725" y="104775"/>
                  <a:pt x="2399030" y="116205"/>
                  <a:pt x="2438400" y="104775"/>
                </a:cubicBezTo>
                <a:cubicBezTo>
                  <a:pt x="2477770" y="93345"/>
                  <a:pt x="2496820" y="67310"/>
                  <a:pt x="2531745" y="46355"/>
                </a:cubicBezTo>
                <a:cubicBezTo>
                  <a:pt x="2566670" y="25400"/>
                  <a:pt x="2598420" y="8255"/>
                  <a:pt x="2613025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532380" y="3075940"/>
            <a:ext cx="5423535" cy="825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925955" y="3314065"/>
            <a:ext cx="3044190" cy="154940"/>
          </a:xfrm>
          <a:custGeom>
            <a:avLst/>
            <a:gdLst>
              <a:gd name="connisteX0" fmla="*/ 0 w 3044190"/>
              <a:gd name="connsiteY0" fmla="*/ 48879 h 154653"/>
              <a:gd name="connisteX1" fmla="*/ 859790 w 3044190"/>
              <a:gd name="connsiteY1" fmla="*/ 60944 h 154653"/>
              <a:gd name="connisteX2" fmla="*/ 1104265 w 3044190"/>
              <a:gd name="connsiteY2" fmla="*/ 95869 h 154653"/>
              <a:gd name="connisteX3" fmla="*/ 1313180 w 3044190"/>
              <a:gd name="connsiteY3" fmla="*/ 14589 h 154653"/>
              <a:gd name="connisteX4" fmla="*/ 1638300 w 3044190"/>
              <a:gd name="connsiteY4" fmla="*/ 83804 h 154653"/>
              <a:gd name="connisteX5" fmla="*/ 2149475 w 3044190"/>
              <a:gd name="connsiteY5" fmla="*/ 60944 h 154653"/>
              <a:gd name="connisteX6" fmla="*/ 2579370 w 3044190"/>
              <a:gd name="connsiteY6" fmla="*/ 153654 h 154653"/>
              <a:gd name="connisteX7" fmla="*/ 2870200 w 3044190"/>
              <a:gd name="connsiteY7" fmla="*/ 2524 h 154653"/>
              <a:gd name="connisteX8" fmla="*/ 3044190 w 3044190"/>
              <a:gd name="connsiteY8" fmla="*/ 72374 h 15465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3044190" h="154653">
                <a:moveTo>
                  <a:pt x="0" y="48880"/>
                </a:moveTo>
                <a:cubicBezTo>
                  <a:pt x="167005" y="50785"/>
                  <a:pt x="638810" y="51420"/>
                  <a:pt x="859790" y="60945"/>
                </a:cubicBezTo>
                <a:cubicBezTo>
                  <a:pt x="1080770" y="70470"/>
                  <a:pt x="1013460" y="105395"/>
                  <a:pt x="1104265" y="95870"/>
                </a:cubicBezTo>
                <a:cubicBezTo>
                  <a:pt x="1195070" y="86345"/>
                  <a:pt x="1206500" y="17130"/>
                  <a:pt x="1313180" y="14590"/>
                </a:cubicBezTo>
                <a:cubicBezTo>
                  <a:pt x="1419860" y="12050"/>
                  <a:pt x="1471295" y="74280"/>
                  <a:pt x="1638300" y="83805"/>
                </a:cubicBezTo>
                <a:cubicBezTo>
                  <a:pt x="1805305" y="93330"/>
                  <a:pt x="1961515" y="46975"/>
                  <a:pt x="2149475" y="60945"/>
                </a:cubicBezTo>
                <a:cubicBezTo>
                  <a:pt x="2337435" y="74915"/>
                  <a:pt x="2435225" y="165085"/>
                  <a:pt x="2579370" y="153655"/>
                </a:cubicBezTo>
                <a:cubicBezTo>
                  <a:pt x="2723515" y="142225"/>
                  <a:pt x="2777490" y="19035"/>
                  <a:pt x="2870200" y="2525"/>
                </a:cubicBezTo>
                <a:cubicBezTo>
                  <a:pt x="2962910" y="-13985"/>
                  <a:pt x="3014980" y="55230"/>
                  <a:pt x="3044190" y="72375"/>
                </a:cubicBezTo>
              </a:path>
            </a:pathLst>
          </a:custGeom>
          <a:ln w="28575" cmpd="sng">
            <a:solidFill>
              <a:srgbClr val="4CAA06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7178040" y="4060190"/>
            <a:ext cx="1858010" cy="24130"/>
          </a:xfrm>
          <a:prstGeom prst="line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955" y="4338955"/>
            <a:ext cx="1022350" cy="33020"/>
          </a:xfrm>
          <a:prstGeom prst="line">
            <a:avLst/>
          </a:prstGeom>
          <a:ln w="28575" cmpd="thickThin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1170940" y="5032375"/>
            <a:ext cx="4903470" cy="111125"/>
          </a:xfrm>
          <a:custGeom>
            <a:avLst/>
            <a:gdLst>
              <a:gd name="connisteX0" fmla="*/ 0 w 4903470"/>
              <a:gd name="connsiteY0" fmla="*/ 162646 h 354275"/>
              <a:gd name="connisteX1" fmla="*/ 69850 w 4903470"/>
              <a:gd name="connsiteY1" fmla="*/ 209001 h 354275"/>
              <a:gd name="connisteX2" fmla="*/ 151130 w 4903470"/>
              <a:gd name="connsiteY2" fmla="*/ 232496 h 354275"/>
              <a:gd name="connisteX3" fmla="*/ 290195 w 4903470"/>
              <a:gd name="connsiteY3" fmla="*/ 232496 h 354275"/>
              <a:gd name="connisteX4" fmla="*/ 429895 w 4903470"/>
              <a:gd name="connsiteY4" fmla="*/ 232496 h 354275"/>
              <a:gd name="connisteX5" fmla="*/ 511175 w 4903470"/>
              <a:gd name="connsiteY5" fmla="*/ 232496 h 354275"/>
              <a:gd name="connisteX6" fmla="*/ 592455 w 4903470"/>
              <a:gd name="connsiteY6" fmla="*/ 209001 h 354275"/>
              <a:gd name="connisteX7" fmla="*/ 708660 w 4903470"/>
              <a:gd name="connsiteY7" fmla="*/ 162646 h 354275"/>
              <a:gd name="connisteX8" fmla="*/ 802005 w 4903470"/>
              <a:gd name="connsiteY8" fmla="*/ 116291 h 354275"/>
              <a:gd name="connisteX9" fmla="*/ 755015 w 4903470"/>
              <a:gd name="connsiteY9" fmla="*/ 46441 h 354275"/>
              <a:gd name="connisteX10" fmla="*/ 685800 w 4903470"/>
              <a:gd name="connsiteY10" fmla="*/ 81366 h 354275"/>
              <a:gd name="connisteX11" fmla="*/ 685800 w 4903470"/>
              <a:gd name="connsiteY11" fmla="*/ 150581 h 354275"/>
              <a:gd name="connisteX12" fmla="*/ 755015 w 4903470"/>
              <a:gd name="connsiteY12" fmla="*/ 185506 h 354275"/>
              <a:gd name="connisteX13" fmla="*/ 836295 w 4903470"/>
              <a:gd name="connsiteY13" fmla="*/ 220431 h 354275"/>
              <a:gd name="connisteX14" fmla="*/ 952500 w 4903470"/>
              <a:gd name="connsiteY14" fmla="*/ 243926 h 354275"/>
              <a:gd name="connisteX15" fmla="*/ 1045845 w 4903470"/>
              <a:gd name="connsiteY15" fmla="*/ 243926 h 354275"/>
              <a:gd name="connisteX16" fmla="*/ 1115695 w 4903470"/>
              <a:gd name="connsiteY16" fmla="*/ 243926 h 354275"/>
              <a:gd name="connisteX17" fmla="*/ 1219835 w 4903470"/>
              <a:gd name="connsiteY17" fmla="*/ 243926 h 354275"/>
              <a:gd name="connisteX18" fmla="*/ 1324610 w 4903470"/>
              <a:gd name="connsiteY18" fmla="*/ 243926 h 354275"/>
              <a:gd name="connisteX19" fmla="*/ 1394460 w 4903470"/>
              <a:gd name="connsiteY19" fmla="*/ 220431 h 354275"/>
              <a:gd name="connisteX20" fmla="*/ 1498600 w 4903470"/>
              <a:gd name="connsiteY20" fmla="*/ 174076 h 354275"/>
              <a:gd name="connisteX21" fmla="*/ 1568450 w 4903470"/>
              <a:gd name="connsiteY21" fmla="*/ 150581 h 354275"/>
              <a:gd name="connisteX22" fmla="*/ 1673225 w 4903470"/>
              <a:gd name="connsiteY22" fmla="*/ 92796 h 354275"/>
              <a:gd name="connisteX23" fmla="*/ 1778000 w 4903470"/>
              <a:gd name="connsiteY23" fmla="*/ 86 h 354275"/>
              <a:gd name="connisteX24" fmla="*/ 1719580 w 4903470"/>
              <a:gd name="connsiteY24" fmla="*/ 81366 h 354275"/>
              <a:gd name="connisteX25" fmla="*/ 1719580 w 4903470"/>
              <a:gd name="connsiteY25" fmla="*/ 150581 h 354275"/>
              <a:gd name="connisteX26" fmla="*/ 1789430 w 4903470"/>
              <a:gd name="connsiteY26" fmla="*/ 185506 h 354275"/>
              <a:gd name="connisteX27" fmla="*/ 1859280 w 4903470"/>
              <a:gd name="connsiteY27" fmla="*/ 185506 h 354275"/>
              <a:gd name="connisteX28" fmla="*/ 1963420 w 4903470"/>
              <a:gd name="connsiteY28" fmla="*/ 185506 h 354275"/>
              <a:gd name="connisteX29" fmla="*/ 2033270 w 4903470"/>
              <a:gd name="connsiteY29" fmla="*/ 185506 h 354275"/>
              <a:gd name="connisteX30" fmla="*/ 2172970 w 4903470"/>
              <a:gd name="connsiteY30" fmla="*/ 185506 h 354275"/>
              <a:gd name="connisteX31" fmla="*/ 2300605 w 4903470"/>
              <a:gd name="connsiteY31" fmla="*/ 185506 h 354275"/>
              <a:gd name="connisteX32" fmla="*/ 2381885 w 4903470"/>
              <a:gd name="connsiteY32" fmla="*/ 185506 h 354275"/>
              <a:gd name="connisteX33" fmla="*/ 2451735 w 4903470"/>
              <a:gd name="connsiteY33" fmla="*/ 174076 h 354275"/>
              <a:gd name="connisteX34" fmla="*/ 2521585 w 4903470"/>
              <a:gd name="connsiteY34" fmla="*/ 139151 h 354275"/>
              <a:gd name="connisteX35" fmla="*/ 2533015 w 4903470"/>
              <a:gd name="connsiteY35" fmla="*/ 209001 h 354275"/>
              <a:gd name="connisteX36" fmla="*/ 2533015 w 4903470"/>
              <a:gd name="connsiteY36" fmla="*/ 278851 h 354275"/>
              <a:gd name="connisteX37" fmla="*/ 2614295 w 4903470"/>
              <a:gd name="connsiteY37" fmla="*/ 348066 h 354275"/>
              <a:gd name="connisteX38" fmla="*/ 2707005 w 4903470"/>
              <a:gd name="connsiteY38" fmla="*/ 348066 h 354275"/>
              <a:gd name="connisteX39" fmla="*/ 2776855 w 4903470"/>
              <a:gd name="connsiteY39" fmla="*/ 348066 h 354275"/>
              <a:gd name="connisteX40" fmla="*/ 2869565 w 4903470"/>
              <a:gd name="connsiteY40" fmla="*/ 348066 h 354275"/>
              <a:gd name="connisteX41" fmla="*/ 2939415 w 4903470"/>
              <a:gd name="connsiteY41" fmla="*/ 348066 h 354275"/>
              <a:gd name="connisteX42" fmla="*/ 3055620 w 4903470"/>
              <a:gd name="connsiteY42" fmla="*/ 325206 h 354275"/>
              <a:gd name="connisteX43" fmla="*/ 3125470 w 4903470"/>
              <a:gd name="connsiteY43" fmla="*/ 325206 h 354275"/>
              <a:gd name="connisteX44" fmla="*/ 3206750 w 4903470"/>
              <a:gd name="connsiteY44" fmla="*/ 290281 h 354275"/>
              <a:gd name="connisteX45" fmla="*/ 3276600 w 4903470"/>
              <a:gd name="connsiteY45" fmla="*/ 243926 h 354275"/>
              <a:gd name="connisteX46" fmla="*/ 3381375 w 4903470"/>
              <a:gd name="connsiteY46" fmla="*/ 197571 h 354275"/>
              <a:gd name="connisteX47" fmla="*/ 3462655 w 4903470"/>
              <a:gd name="connsiteY47" fmla="*/ 116291 h 354275"/>
              <a:gd name="connisteX48" fmla="*/ 3485515 w 4903470"/>
              <a:gd name="connsiteY48" fmla="*/ 46441 h 354275"/>
              <a:gd name="connisteX49" fmla="*/ 3415665 w 4903470"/>
              <a:gd name="connsiteY49" fmla="*/ 116291 h 354275"/>
              <a:gd name="connisteX50" fmla="*/ 3415665 w 4903470"/>
              <a:gd name="connsiteY50" fmla="*/ 185506 h 354275"/>
              <a:gd name="connisteX51" fmla="*/ 3509010 w 4903470"/>
              <a:gd name="connsiteY51" fmla="*/ 232496 h 354275"/>
              <a:gd name="connisteX52" fmla="*/ 3578860 w 4903470"/>
              <a:gd name="connsiteY52" fmla="*/ 255356 h 354275"/>
              <a:gd name="connisteX53" fmla="*/ 3706495 w 4903470"/>
              <a:gd name="connsiteY53" fmla="*/ 255356 h 354275"/>
              <a:gd name="connisteX54" fmla="*/ 3776345 w 4903470"/>
              <a:gd name="connsiteY54" fmla="*/ 255356 h 354275"/>
              <a:gd name="connisteX55" fmla="*/ 3880485 w 4903470"/>
              <a:gd name="connsiteY55" fmla="*/ 255356 h 354275"/>
              <a:gd name="connisteX56" fmla="*/ 3950335 w 4903470"/>
              <a:gd name="connsiteY56" fmla="*/ 255356 h 354275"/>
              <a:gd name="connisteX57" fmla="*/ 4031615 w 4903470"/>
              <a:gd name="connsiteY57" fmla="*/ 232496 h 354275"/>
              <a:gd name="connisteX58" fmla="*/ 4101465 w 4903470"/>
              <a:gd name="connsiteY58" fmla="*/ 185506 h 354275"/>
              <a:gd name="connisteX59" fmla="*/ 4077970 w 4903470"/>
              <a:gd name="connsiteY59" fmla="*/ 255356 h 354275"/>
              <a:gd name="connisteX60" fmla="*/ 4147820 w 4903470"/>
              <a:gd name="connsiteY60" fmla="*/ 301711 h 354275"/>
              <a:gd name="connisteX61" fmla="*/ 4217670 w 4903470"/>
              <a:gd name="connsiteY61" fmla="*/ 313776 h 354275"/>
              <a:gd name="connisteX62" fmla="*/ 4298950 w 4903470"/>
              <a:gd name="connsiteY62" fmla="*/ 290281 h 354275"/>
              <a:gd name="connisteX63" fmla="*/ 4380230 w 4903470"/>
              <a:gd name="connsiteY63" fmla="*/ 243926 h 354275"/>
              <a:gd name="connisteX64" fmla="*/ 4461510 w 4903470"/>
              <a:gd name="connsiteY64" fmla="*/ 197571 h 354275"/>
              <a:gd name="connisteX65" fmla="*/ 4542790 w 4903470"/>
              <a:gd name="connsiteY65" fmla="*/ 139151 h 354275"/>
              <a:gd name="connisteX66" fmla="*/ 4612640 w 4903470"/>
              <a:gd name="connsiteY66" fmla="*/ 81366 h 354275"/>
              <a:gd name="connisteX67" fmla="*/ 4693920 w 4903470"/>
              <a:gd name="connsiteY67" fmla="*/ 104226 h 354275"/>
              <a:gd name="connisteX68" fmla="*/ 4763770 w 4903470"/>
              <a:gd name="connsiteY68" fmla="*/ 127721 h 354275"/>
              <a:gd name="connisteX69" fmla="*/ 4833620 w 4903470"/>
              <a:gd name="connsiteY69" fmla="*/ 127721 h 354275"/>
              <a:gd name="connisteX70" fmla="*/ 4903470 w 4903470"/>
              <a:gd name="connsiteY70" fmla="*/ 127721 h 3542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</a:cxnLst>
            <a:rect l="l" t="t" r="r" b="b"/>
            <a:pathLst>
              <a:path w="4903470" h="354275">
                <a:moveTo>
                  <a:pt x="0" y="162647"/>
                </a:moveTo>
                <a:cubicBezTo>
                  <a:pt x="12065" y="171537"/>
                  <a:pt x="39370" y="195032"/>
                  <a:pt x="69850" y="209002"/>
                </a:cubicBezTo>
                <a:cubicBezTo>
                  <a:pt x="100330" y="222972"/>
                  <a:pt x="107315" y="228052"/>
                  <a:pt x="151130" y="232497"/>
                </a:cubicBezTo>
                <a:cubicBezTo>
                  <a:pt x="194945" y="236942"/>
                  <a:pt x="234315" y="232497"/>
                  <a:pt x="290195" y="232497"/>
                </a:cubicBezTo>
                <a:cubicBezTo>
                  <a:pt x="346075" y="232497"/>
                  <a:pt x="385445" y="232497"/>
                  <a:pt x="429895" y="232497"/>
                </a:cubicBezTo>
                <a:cubicBezTo>
                  <a:pt x="474345" y="232497"/>
                  <a:pt x="478790" y="236942"/>
                  <a:pt x="511175" y="232497"/>
                </a:cubicBezTo>
                <a:cubicBezTo>
                  <a:pt x="543560" y="228052"/>
                  <a:pt x="553085" y="222972"/>
                  <a:pt x="592455" y="209002"/>
                </a:cubicBezTo>
                <a:cubicBezTo>
                  <a:pt x="631825" y="195032"/>
                  <a:pt x="666750" y="181062"/>
                  <a:pt x="708660" y="162647"/>
                </a:cubicBezTo>
                <a:cubicBezTo>
                  <a:pt x="750570" y="144232"/>
                  <a:pt x="792480" y="139787"/>
                  <a:pt x="802005" y="116292"/>
                </a:cubicBezTo>
                <a:cubicBezTo>
                  <a:pt x="811530" y="92797"/>
                  <a:pt x="778510" y="53427"/>
                  <a:pt x="755015" y="46442"/>
                </a:cubicBezTo>
                <a:cubicBezTo>
                  <a:pt x="731520" y="39457"/>
                  <a:pt x="699770" y="60412"/>
                  <a:pt x="685800" y="81367"/>
                </a:cubicBezTo>
                <a:cubicBezTo>
                  <a:pt x="671830" y="102322"/>
                  <a:pt x="671830" y="129627"/>
                  <a:pt x="685800" y="150582"/>
                </a:cubicBezTo>
                <a:cubicBezTo>
                  <a:pt x="699770" y="171537"/>
                  <a:pt x="725170" y="171537"/>
                  <a:pt x="755015" y="185507"/>
                </a:cubicBezTo>
                <a:cubicBezTo>
                  <a:pt x="784860" y="199477"/>
                  <a:pt x="796925" y="209002"/>
                  <a:pt x="836295" y="220432"/>
                </a:cubicBezTo>
                <a:cubicBezTo>
                  <a:pt x="875665" y="231862"/>
                  <a:pt x="910590" y="239482"/>
                  <a:pt x="952500" y="243927"/>
                </a:cubicBezTo>
                <a:cubicBezTo>
                  <a:pt x="994410" y="248372"/>
                  <a:pt x="1013460" y="243927"/>
                  <a:pt x="1045845" y="243927"/>
                </a:cubicBezTo>
                <a:cubicBezTo>
                  <a:pt x="1078230" y="243927"/>
                  <a:pt x="1080770" y="243927"/>
                  <a:pt x="1115695" y="243927"/>
                </a:cubicBezTo>
                <a:cubicBezTo>
                  <a:pt x="1150620" y="243927"/>
                  <a:pt x="1177925" y="243927"/>
                  <a:pt x="1219835" y="243927"/>
                </a:cubicBezTo>
                <a:cubicBezTo>
                  <a:pt x="1261745" y="243927"/>
                  <a:pt x="1289685" y="248372"/>
                  <a:pt x="1324610" y="243927"/>
                </a:cubicBezTo>
                <a:cubicBezTo>
                  <a:pt x="1359535" y="239482"/>
                  <a:pt x="1359535" y="234402"/>
                  <a:pt x="1394460" y="220432"/>
                </a:cubicBezTo>
                <a:cubicBezTo>
                  <a:pt x="1429385" y="206462"/>
                  <a:pt x="1463675" y="188047"/>
                  <a:pt x="1498600" y="174077"/>
                </a:cubicBezTo>
                <a:cubicBezTo>
                  <a:pt x="1533525" y="160107"/>
                  <a:pt x="1533525" y="167092"/>
                  <a:pt x="1568450" y="150582"/>
                </a:cubicBezTo>
                <a:cubicBezTo>
                  <a:pt x="1603375" y="134072"/>
                  <a:pt x="1631315" y="122642"/>
                  <a:pt x="1673225" y="92797"/>
                </a:cubicBezTo>
                <a:cubicBezTo>
                  <a:pt x="1715135" y="62952"/>
                  <a:pt x="1768475" y="2627"/>
                  <a:pt x="1778000" y="87"/>
                </a:cubicBezTo>
                <a:cubicBezTo>
                  <a:pt x="1787525" y="-2453"/>
                  <a:pt x="1731010" y="51522"/>
                  <a:pt x="1719580" y="81367"/>
                </a:cubicBezTo>
                <a:cubicBezTo>
                  <a:pt x="1708150" y="111212"/>
                  <a:pt x="1705610" y="129627"/>
                  <a:pt x="1719580" y="150582"/>
                </a:cubicBezTo>
                <a:cubicBezTo>
                  <a:pt x="1733550" y="171537"/>
                  <a:pt x="1761490" y="178522"/>
                  <a:pt x="1789430" y="185507"/>
                </a:cubicBezTo>
                <a:cubicBezTo>
                  <a:pt x="1817370" y="192492"/>
                  <a:pt x="1824355" y="185507"/>
                  <a:pt x="1859280" y="185507"/>
                </a:cubicBezTo>
                <a:cubicBezTo>
                  <a:pt x="1894205" y="185507"/>
                  <a:pt x="1928495" y="185507"/>
                  <a:pt x="1963420" y="185507"/>
                </a:cubicBezTo>
                <a:cubicBezTo>
                  <a:pt x="1998345" y="185507"/>
                  <a:pt x="1991360" y="185507"/>
                  <a:pt x="2033270" y="185507"/>
                </a:cubicBezTo>
                <a:cubicBezTo>
                  <a:pt x="2075180" y="185507"/>
                  <a:pt x="2119630" y="185507"/>
                  <a:pt x="2172970" y="185507"/>
                </a:cubicBezTo>
                <a:cubicBezTo>
                  <a:pt x="2226310" y="185507"/>
                  <a:pt x="2258695" y="185507"/>
                  <a:pt x="2300605" y="185507"/>
                </a:cubicBezTo>
                <a:cubicBezTo>
                  <a:pt x="2342515" y="185507"/>
                  <a:pt x="2351405" y="188047"/>
                  <a:pt x="2381885" y="185507"/>
                </a:cubicBezTo>
                <a:cubicBezTo>
                  <a:pt x="2412365" y="182967"/>
                  <a:pt x="2423795" y="183602"/>
                  <a:pt x="2451735" y="174077"/>
                </a:cubicBezTo>
                <a:cubicBezTo>
                  <a:pt x="2479675" y="164552"/>
                  <a:pt x="2505075" y="132167"/>
                  <a:pt x="2521585" y="139152"/>
                </a:cubicBezTo>
                <a:cubicBezTo>
                  <a:pt x="2538095" y="146137"/>
                  <a:pt x="2530475" y="181062"/>
                  <a:pt x="2533015" y="209002"/>
                </a:cubicBezTo>
                <a:cubicBezTo>
                  <a:pt x="2535555" y="236942"/>
                  <a:pt x="2516505" y="250912"/>
                  <a:pt x="2533015" y="278852"/>
                </a:cubicBezTo>
                <a:cubicBezTo>
                  <a:pt x="2549525" y="306792"/>
                  <a:pt x="2579370" y="334097"/>
                  <a:pt x="2614295" y="348067"/>
                </a:cubicBezTo>
                <a:cubicBezTo>
                  <a:pt x="2649220" y="362037"/>
                  <a:pt x="2674620" y="348067"/>
                  <a:pt x="2707005" y="348067"/>
                </a:cubicBezTo>
                <a:cubicBezTo>
                  <a:pt x="2739390" y="348067"/>
                  <a:pt x="2744470" y="348067"/>
                  <a:pt x="2776855" y="348067"/>
                </a:cubicBezTo>
                <a:cubicBezTo>
                  <a:pt x="2809240" y="348067"/>
                  <a:pt x="2837180" y="348067"/>
                  <a:pt x="2869565" y="348067"/>
                </a:cubicBezTo>
                <a:cubicBezTo>
                  <a:pt x="2901950" y="348067"/>
                  <a:pt x="2901950" y="352512"/>
                  <a:pt x="2939415" y="348067"/>
                </a:cubicBezTo>
                <a:cubicBezTo>
                  <a:pt x="2976880" y="343622"/>
                  <a:pt x="3018155" y="329652"/>
                  <a:pt x="3055620" y="325207"/>
                </a:cubicBezTo>
                <a:cubicBezTo>
                  <a:pt x="3093085" y="320762"/>
                  <a:pt x="3094990" y="332192"/>
                  <a:pt x="3125470" y="325207"/>
                </a:cubicBezTo>
                <a:cubicBezTo>
                  <a:pt x="3155950" y="318222"/>
                  <a:pt x="3176270" y="306792"/>
                  <a:pt x="3206750" y="290282"/>
                </a:cubicBezTo>
                <a:cubicBezTo>
                  <a:pt x="3237230" y="273772"/>
                  <a:pt x="3241675" y="262342"/>
                  <a:pt x="3276600" y="243927"/>
                </a:cubicBezTo>
                <a:cubicBezTo>
                  <a:pt x="3311525" y="225512"/>
                  <a:pt x="3343910" y="222972"/>
                  <a:pt x="3381375" y="197572"/>
                </a:cubicBezTo>
                <a:cubicBezTo>
                  <a:pt x="3418840" y="172172"/>
                  <a:pt x="3441700" y="146772"/>
                  <a:pt x="3462655" y="116292"/>
                </a:cubicBezTo>
                <a:cubicBezTo>
                  <a:pt x="3483610" y="85812"/>
                  <a:pt x="3495040" y="46442"/>
                  <a:pt x="3485515" y="46442"/>
                </a:cubicBezTo>
                <a:cubicBezTo>
                  <a:pt x="3475990" y="46442"/>
                  <a:pt x="3429635" y="88352"/>
                  <a:pt x="3415665" y="116292"/>
                </a:cubicBezTo>
                <a:cubicBezTo>
                  <a:pt x="3401695" y="144232"/>
                  <a:pt x="3397250" y="162012"/>
                  <a:pt x="3415665" y="185507"/>
                </a:cubicBezTo>
                <a:cubicBezTo>
                  <a:pt x="3434080" y="209002"/>
                  <a:pt x="3476625" y="218527"/>
                  <a:pt x="3509010" y="232497"/>
                </a:cubicBezTo>
                <a:cubicBezTo>
                  <a:pt x="3541395" y="246467"/>
                  <a:pt x="3539490" y="250912"/>
                  <a:pt x="3578860" y="255357"/>
                </a:cubicBezTo>
                <a:cubicBezTo>
                  <a:pt x="3618230" y="259802"/>
                  <a:pt x="3667125" y="255357"/>
                  <a:pt x="3706495" y="255357"/>
                </a:cubicBezTo>
                <a:cubicBezTo>
                  <a:pt x="3745865" y="255357"/>
                  <a:pt x="3741420" y="255357"/>
                  <a:pt x="3776345" y="255357"/>
                </a:cubicBezTo>
                <a:cubicBezTo>
                  <a:pt x="3811270" y="255357"/>
                  <a:pt x="3845560" y="255357"/>
                  <a:pt x="3880485" y="255357"/>
                </a:cubicBezTo>
                <a:cubicBezTo>
                  <a:pt x="3915410" y="255357"/>
                  <a:pt x="3919855" y="259802"/>
                  <a:pt x="3950335" y="255357"/>
                </a:cubicBezTo>
                <a:cubicBezTo>
                  <a:pt x="3980815" y="250912"/>
                  <a:pt x="4001135" y="246467"/>
                  <a:pt x="4031615" y="232497"/>
                </a:cubicBezTo>
                <a:cubicBezTo>
                  <a:pt x="4062095" y="218527"/>
                  <a:pt x="4091940" y="181062"/>
                  <a:pt x="4101465" y="185507"/>
                </a:cubicBezTo>
                <a:cubicBezTo>
                  <a:pt x="4110990" y="189952"/>
                  <a:pt x="4068445" y="231862"/>
                  <a:pt x="4077970" y="255357"/>
                </a:cubicBezTo>
                <a:cubicBezTo>
                  <a:pt x="4087495" y="278852"/>
                  <a:pt x="4119880" y="290282"/>
                  <a:pt x="4147820" y="301712"/>
                </a:cubicBezTo>
                <a:cubicBezTo>
                  <a:pt x="4175760" y="313142"/>
                  <a:pt x="4187190" y="316317"/>
                  <a:pt x="4217670" y="313777"/>
                </a:cubicBezTo>
                <a:cubicBezTo>
                  <a:pt x="4248150" y="311237"/>
                  <a:pt x="4266565" y="304252"/>
                  <a:pt x="4298950" y="290282"/>
                </a:cubicBezTo>
                <a:cubicBezTo>
                  <a:pt x="4331335" y="276312"/>
                  <a:pt x="4347845" y="262342"/>
                  <a:pt x="4380230" y="243927"/>
                </a:cubicBezTo>
                <a:cubicBezTo>
                  <a:pt x="4412615" y="225512"/>
                  <a:pt x="4429125" y="218527"/>
                  <a:pt x="4461510" y="197572"/>
                </a:cubicBezTo>
                <a:cubicBezTo>
                  <a:pt x="4493895" y="176617"/>
                  <a:pt x="4512310" y="162647"/>
                  <a:pt x="4542790" y="139152"/>
                </a:cubicBezTo>
                <a:cubicBezTo>
                  <a:pt x="4573270" y="115657"/>
                  <a:pt x="4582160" y="88352"/>
                  <a:pt x="4612640" y="81367"/>
                </a:cubicBezTo>
                <a:cubicBezTo>
                  <a:pt x="4643120" y="74382"/>
                  <a:pt x="4663440" y="94702"/>
                  <a:pt x="4693920" y="104227"/>
                </a:cubicBezTo>
                <a:cubicBezTo>
                  <a:pt x="4724400" y="113752"/>
                  <a:pt x="4735830" y="123277"/>
                  <a:pt x="4763770" y="127722"/>
                </a:cubicBezTo>
                <a:cubicBezTo>
                  <a:pt x="4791710" y="132167"/>
                  <a:pt x="4805680" y="127722"/>
                  <a:pt x="4833620" y="127722"/>
                </a:cubicBezTo>
                <a:cubicBezTo>
                  <a:pt x="4861560" y="127722"/>
                  <a:pt x="4890770" y="127722"/>
                  <a:pt x="4903470" y="127722"/>
                </a:cubicBezTo>
              </a:path>
            </a:pathLst>
          </a:custGeom>
          <a:noFill/>
          <a:ln w="28575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88160" y="717550"/>
            <a:ext cx="74422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70810" y="1750695"/>
            <a:ext cx="158115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26335" y="2707640"/>
            <a:ext cx="74422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70075" y="3075940"/>
            <a:ext cx="74422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78040" y="3716020"/>
            <a:ext cx="126619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81735" y="4664075"/>
            <a:ext cx="74422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5033010" y="4101465"/>
            <a:ext cx="1656080" cy="414655"/>
          </a:xfrm>
          <a:prstGeom prst="wedgeEllipseCallout">
            <a:avLst>
              <a:gd name="adj1" fmla="val 83013"/>
              <a:gd name="adj2" fmla="val -6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where</a:t>
            </a:r>
          </a:p>
        </p:txBody>
      </p:sp>
      <p:sp>
        <p:nvSpPr>
          <p:cNvPr id="24" name="椭圆形标注 23"/>
          <p:cNvSpPr/>
          <p:nvPr/>
        </p:nvSpPr>
        <p:spPr>
          <a:xfrm>
            <a:off x="3564255" y="2126615"/>
            <a:ext cx="2015490" cy="414020"/>
          </a:xfrm>
          <a:prstGeom prst="wedgeEllipseCallout">
            <a:avLst>
              <a:gd name="adj1" fmla="val -57908"/>
              <a:gd name="adj2" fmla="val -7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where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bldLvl="0" animBg="1"/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/>
              <a:t>关系词分类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/>
              <a:t>关系代词</a:t>
            </a:r>
          </a:p>
          <a:p>
            <a:r>
              <a:rPr lang="zh-CN" altLang="en-US" sz="1600"/>
              <a:t>关系副词</a:t>
            </a:r>
          </a:p>
          <a:p>
            <a:endParaRPr lang="zh-CN" altLang="en-US" sz="1600"/>
          </a:p>
        </p:txBody>
      </p:sp>
      <p:sp>
        <p:nvSpPr>
          <p:cNvPr id="4" name="矩形 3"/>
          <p:cNvSpPr/>
          <p:nvPr/>
        </p:nvSpPr>
        <p:spPr>
          <a:xfrm>
            <a:off x="793115" y="1864995"/>
            <a:ext cx="6840855" cy="1008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who, whom, that, why, which, whose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23720" y="735330"/>
            <a:ext cx="5628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who, whom, that,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which,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3720" y="1207135"/>
            <a:ext cx="2750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why,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5060" y="3454400"/>
            <a:ext cx="1656715" cy="368300"/>
          </a:xfrm>
          <a:prstGeom prst="rect">
            <a:avLst/>
          </a:prstGeom>
          <a:gradFill>
            <a:gsLst>
              <a:gs pos="100000">
                <a:srgbClr val="589EDC"/>
              </a:gs>
              <a:gs pos="48000">
                <a:srgbClr val="ABCFEF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1800" spc="150">
                <a:uFillTx/>
                <a:ea typeface="微软雅黑" panose="020B0503020204020204" charset="-122"/>
              </a:rPr>
              <a:t>还有哪些？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82565" y="735330"/>
            <a:ext cx="1292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43810" y="1207135"/>
            <a:ext cx="1697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where,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2000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【总结】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502285" y="714375"/>
          <a:ext cx="8166735" cy="416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245"/>
                <a:gridCol w="2722245"/>
                <a:gridCol w="2722245"/>
              </a:tblGrid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关系代词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先行词（被修饰词）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在定语从句中成分</a:t>
                      </a:r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94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065905" y="1478280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人</a:t>
            </a:r>
            <a:r>
              <a:rPr lang="en-US" altLang="zh-CN"/>
              <a:t>/</a:t>
            </a:r>
            <a:r>
              <a:rPr lang="zh-CN" altLang="en-US"/>
              <a:t>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79875" y="3860165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人</a:t>
            </a:r>
            <a:r>
              <a:rPr lang="en-US" altLang="zh-CN"/>
              <a:t>/</a:t>
            </a:r>
            <a:r>
              <a:rPr lang="zh-CN" altLang="en-US"/>
              <a:t>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65905" y="4511040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人</a:t>
            </a:r>
            <a:r>
              <a:rPr lang="en-US" altLang="zh-CN"/>
              <a:t>/</a:t>
            </a:r>
            <a:r>
              <a:rPr lang="zh-CN" altLang="en-US"/>
              <a:t>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45560" y="2078355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</a:t>
            </a:r>
            <a:r>
              <a:rPr lang="zh-CN" altLang="en-US"/>
              <a:t>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96055" y="2613025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</a:t>
            </a:r>
            <a:r>
              <a:rPr lang="zh-CN" altLang="en-US"/>
              <a:t>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65905" y="3295015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</a:t>
            </a:r>
            <a:r>
              <a:rPr lang="zh-CN" altLang="en-US"/>
              <a:t>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55105" y="1478280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主语  宾语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55105" y="2078355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主语  宾语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55105" y="2613025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主语  宾语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55105" y="4347210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主语  宾语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55105" y="3213100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</a:t>
            </a:r>
            <a:r>
              <a:rPr lang="zh-CN" altLang="en-US"/>
              <a:t>宾语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68415" y="3780155"/>
            <a:ext cx="187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zh-CN" altLang="en-US"/>
              <a:t>定语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502285" y="714375"/>
          <a:ext cx="814006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55"/>
                <a:gridCol w="2713355"/>
                <a:gridCol w="2713355"/>
              </a:tblGrid>
              <a:tr h="66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关系副词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先行词（被修饰词）</a:t>
                      </a:r>
                    </a:p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在定语从句中成分</a:t>
                      </a:r>
                    </a:p>
                    <a:p>
                      <a:pPr algn="ctr">
                        <a:buNone/>
                      </a:pPr>
                      <a:endParaRPr lang="zh-CN" altLang="en-US" sz="180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55365" y="1525270"/>
            <a:ext cx="180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时间名词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5365" y="2221230"/>
            <a:ext cx="180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地点名词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55365" y="2872105"/>
            <a:ext cx="1808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原因  </a:t>
            </a:r>
            <a:r>
              <a:rPr lang="en-US" altLang="zh-CN"/>
              <a:t>reason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73165" y="1584325"/>
            <a:ext cx="173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状语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73165" y="2872105"/>
            <a:ext cx="173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状语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73165" y="2221230"/>
            <a:ext cx="173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状语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/>
              <a:t>关系代词和关系副词的选用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285" y="714375"/>
            <a:ext cx="8139430" cy="4428490"/>
          </a:xfrm>
        </p:spPr>
        <p:txBody>
          <a:bodyPr>
            <a:normAutofit fontScale="90000" lnSpcReduction="10000"/>
          </a:bodyPr>
          <a:lstStyle/>
          <a:p>
            <a:r>
              <a:rPr lang="en-US" altLang="zh-CN" sz="1800" b="1"/>
              <a:t>A. </a:t>
            </a:r>
            <a:r>
              <a:rPr sz="1800" b="1"/>
              <a:t>只用</a:t>
            </a: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altLang="zh-CN" sz="1800" b="1"/>
          </a:p>
          <a:p>
            <a:r>
              <a:rPr lang="en-US" altLang="zh-CN" sz="1800"/>
              <a:t>1．在</a:t>
            </a:r>
            <a:r>
              <a:rPr lang="en-US" altLang="zh-CN" sz="1800" b="1"/>
              <a:t>非限制定语从句</a:t>
            </a:r>
            <a:r>
              <a:rPr lang="en-US" altLang="zh-CN" sz="1800"/>
              <a:t>中指人时：</a:t>
            </a:r>
          </a:p>
          <a:p>
            <a:r>
              <a:rPr lang="en-US" altLang="zh-CN" sz="1800"/>
              <a:t> 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Tom's mother,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loves him very much, is strict with him. 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2．</a:t>
            </a: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先行词是one, anyone, those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等指人时：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Anyone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breaks the law shall be punished.   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任何犯法的人都将受到惩罚。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Those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are against the plan put up your hands please. 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凡是反对这项计划的人，请举手。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3．在</a:t>
            </a:r>
            <a:r>
              <a:rPr lang="en-US" altLang="zh-C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there/here be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开头的句子中。</a:t>
            </a:r>
          </a:p>
          <a:p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There is a boy </a:t>
            </a:r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wants to see you. </a:t>
            </a:r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03cd4a2-fb71-41cf-a457-a69d2a972d4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ec54d4c-2e2e-4d00-99b4-ca16603484bc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1488</Words>
  <Application>Microsoft Office PowerPoint</Application>
  <PresentationFormat>全屏显示(16:9)</PresentationFormat>
  <Paragraphs>161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主题​​</vt:lpstr>
      <vt:lpstr> 定语从句 3--（1）</vt:lpstr>
      <vt:lpstr>PowerPoint 演示文稿</vt:lpstr>
      <vt:lpstr>PowerPoint 演示文稿</vt:lpstr>
      <vt:lpstr>什么是定语从句？</vt:lpstr>
      <vt:lpstr>PowerPoint 演示文稿</vt:lpstr>
      <vt:lpstr>关系词分类</vt:lpstr>
      <vt:lpstr>【总结】</vt:lpstr>
      <vt:lpstr>PowerPoint 演示文稿</vt:lpstr>
      <vt:lpstr>关系代词和关系副词的选用</vt:lpstr>
      <vt:lpstr>B． 只用which/whom</vt:lpstr>
      <vt:lpstr>C．只用that（详见第四课时）</vt:lpstr>
      <vt:lpstr>Exercise  </vt:lpstr>
      <vt:lpstr>E．关系词的省略</vt:lpstr>
      <vt:lpstr>介词+关系代词引导定语从句</vt:lpstr>
      <vt:lpstr>PowerPoint 演示文稿</vt:lpstr>
      <vt:lpstr>在介词+关系代词引导的定语从句中，应注意介词的正确选择。</vt:lpstr>
      <vt:lpstr>PowerPoint 演示文稿</vt:lpstr>
      <vt:lpstr>where的抽象化用法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acq</cp:lastModifiedBy>
  <cp:revision>360</cp:revision>
  <dcterms:created xsi:type="dcterms:W3CDTF">2019-11-02T02:04:00Z</dcterms:created>
  <dcterms:modified xsi:type="dcterms:W3CDTF">2020-03-31T13:11:02Z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2052-11.1.0.9440</vt:lpwstr>
  </property>
</Properties>
</file>