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306" r:id="rId4"/>
    <p:sldId id="333" r:id="rId6"/>
    <p:sldId id="335" r:id="rId7"/>
    <p:sldId id="336" r:id="rId8"/>
    <p:sldId id="338" r:id="rId9"/>
    <p:sldId id="350" r:id="rId10"/>
    <p:sldId id="337" r:id="rId11"/>
    <p:sldId id="339" r:id="rId12"/>
    <p:sldId id="341" r:id="rId13"/>
    <p:sldId id="340" r:id="rId14"/>
    <p:sldId id="342" r:id="rId15"/>
    <p:sldId id="343" r:id="rId16"/>
    <p:sldId id="344" r:id="rId17"/>
    <p:sldId id="345" r:id="rId18"/>
    <p:sldId id="346" r:id="rId19"/>
    <p:sldId id="347" r:id="rId20"/>
    <p:sldId id="309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38" autoAdjust="0"/>
    <p:restoredTop sz="91543" autoAdjust="0"/>
  </p:normalViewPr>
  <p:slideViewPr>
    <p:cSldViewPr snapToGrid="0">
      <p:cViewPr varScale="1">
        <p:scale>
          <a:sx n="57" d="100"/>
          <a:sy n="57" d="100"/>
        </p:scale>
        <p:origin x="36" y="60"/>
      </p:cViewPr>
      <p:guideLst>
        <p:guide orient="horz" pos="2114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6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D62A4-5846-4D52-A45A-39AB28F8C7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62674-D844-473B-83D9-099A25E893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6.png"/><Relationship Id="rId6" Type="http://schemas.openxmlformats.org/officeDocument/2006/relationships/tags" Target="../tags/tag1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7.png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6.png"/><Relationship Id="rId6" Type="http://schemas.openxmlformats.org/officeDocument/2006/relationships/tags" Target="../tags/tag3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6.png"/><Relationship Id="rId6" Type="http://schemas.openxmlformats.org/officeDocument/2006/relationships/tags" Target="../tags/tag3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6" Type="http://schemas.openxmlformats.org/officeDocument/2006/relationships/tags" Target="../tags/tag47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6.png"/><Relationship Id="rId5" Type="http://schemas.openxmlformats.org/officeDocument/2006/relationships/tags" Target="../tags/tag49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48.xml"/><Relationship Id="rId11" Type="http://schemas.openxmlformats.org/officeDocument/2006/relationships/tags" Target="../tags/tag53.xml"/><Relationship Id="rId10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6.png"/><Relationship Id="rId6" Type="http://schemas.openxmlformats.org/officeDocument/2006/relationships/tags" Target="../tags/tag5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4" Type="http://schemas.openxmlformats.org/officeDocument/2006/relationships/tags" Target="../tags/tag65.xml"/><Relationship Id="rId13" Type="http://schemas.openxmlformats.org/officeDocument/2006/relationships/tags" Target="../tags/tag64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6.png"/><Relationship Id="rId6" Type="http://schemas.openxmlformats.org/officeDocument/2006/relationships/tags" Target="../tags/tag6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6.png"/><Relationship Id="rId6" Type="http://schemas.openxmlformats.org/officeDocument/2006/relationships/tags" Target="../tags/tag7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9.png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6.png"/><Relationship Id="rId6" Type="http://schemas.openxmlformats.org/officeDocument/2006/relationships/tags" Target="../tags/tag8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6.png"/><Relationship Id="rId7" Type="http://schemas.openxmlformats.org/officeDocument/2006/relationships/tags" Target="../tags/tag9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4" Type="http://schemas.openxmlformats.org/officeDocument/2006/relationships/tags" Target="../tags/tag102.xml"/><Relationship Id="rId13" Type="http://schemas.openxmlformats.org/officeDocument/2006/relationships/tags" Target="../tags/tag101.xml"/><Relationship Id="rId12" Type="http://schemas.openxmlformats.org/officeDocument/2006/relationships/tags" Target="../tags/tag10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6.png"/><Relationship Id="rId7" Type="http://schemas.openxmlformats.org/officeDocument/2006/relationships/tags" Target="../tags/tag114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5" Type="http://schemas.openxmlformats.org/officeDocument/2006/relationships/tags" Target="../tags/tag120.xml"/><Relationship Id="rId14" Type="http://schemas.openxmlformats.org/officeDocument/2006/relationships/tags" Target="../tags/tag119.xml"/><Relationship Id="rId13" Type="http://schemas.openxmlformats.org/officeDocument/2006/relationships/tags" Target="../tags/tag118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6.png"/><Relationship Id="rId7" Type="http://schemas.openxmlformats.org/officeDocument/2006/relationships/tags" Target="../tags/tag124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5" Type="http://schemas.openxmlformats.org/officeDocument/2006/relationships/tags" Target="../tags/tag130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6.png"/><Relationship Id="rId7" Type="http://schemas.openxmlformats.org/officeDocument/2006/relationships/tags" Target="../tags/tag134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7" Type="http://schemas.openxmlformats.org/officeDocument/2006/relationships/tags" Target="../tags/tag142.xml"/><Relationship Id="rId16" Type="http://schemas.openxmlformats.org/officeDocument/2006/relationships/tags" Target="../tags/tag141.xml"/><Relationship Id="rId15" Type="http://schemas.openxmlformats.org/officeDocument/2006/relationships/tags" Target="../tags/tag140.xml"/><Relationship Id="rId14" Type="http://schemas.openxmlformats.org/officeDocument/2006/relationships/tags" Target="../tags/tag139.xml"/><Relationship Id="rId13" Type="http://schemas.openxmlformats.org/officeDocument/2006/relationships/tags" Target="../tags/tag138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10.png"/><Relationship Id="rId7" Type="http://schemas.openxmlformats.org/officeDocument/2006/relationships/tags" Target="../tags/tag146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4" Type="http://schemas.openxmlformats.org/officeDocument/2006/relationships/tags" Target="../tags/tag151.xml"/><Relationship Id="rId13" Type="http://schemas.openxmlformats.org/officeDocument/2006/relationships/tags" Target="../tags/tag150.xml"/><Relationship Id="rId12" Type="http://schemas.openxmlformats.org/officeDocument/2006/relationships/tags" Target="../tags/tag149.xml"/><Relationship Id="rId11" Type="http://schemas.openxmlformats.org/officeDocument/2006/relationships/tags" Target="../tags/tag148.xml"/><Relationship Id="rId10" Type="http://schemas.openxmlformats.org/officeDocument/2006/relationships/tags" Target="../tags/tag147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753079" y="3425530"/>
            <a:ext cx="8627540" cy="467211"/>
          </a:xfrm>
          <a:noFill/>
        </p:spPr>
        <p:txBody>
          <a:bodyPr wrap="none">
            <a:norm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753079" y="2420986"/>
            <a:ext cx="862754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753079" y="3399397"/>
            <a:ext cx="862754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CT1"/>
          <p:cNvSpPr>
            <a:spLocks noGrp="1"/>
          </p:cNvSpPr>
          <p:nvPr>
            <p:ph type="ctrTitle" hasCustomPrompt="1"/>
          </p:nvPr>
        </p:nvSpPr>
        <p:spPr>
          <a:xfrm>
            <a:off x="1753079" y="2420986"/>
            <a:ext cx="8627540" cy="960992"/>
          </a:xfrm>
          <a:noFill/>
        </p:spPr>
        <p:txBody>
          <a:bodyPr wrap="none" lIns="0" tIns="0" rIns="0" bIns="0" anchor="ctr">
            <a:normAutofit/>
          </a:bodyPr>
          <a:lstStyle>
            <a:lvl1pPr algn="ctr">
              <a:defRPr sz="4400">
                <a:solidFill>
                  <a:schemeClr val="accent2">
                    <a:lumMod val="50000"/>
                  </a:schemeClr>
                </a:solidFill>
                <a:effectLst>
                  <a:outerShdw dist="38100" dir="5400000" algn="t" rotWithShape="0">
                    <a:srgbClr val="E8D188">
                      <a:alpha val="38000"/>
                    </a:srgbClr>
                  </a:outerShdw>
                </a:effectLst>
                <a:latin typeface="Elephant" panose="02020904090505020303" pitchFamily="18" charset="0"/>
              </a:defRPr>
            </a:lvl1pPr>
          </a:lstStyle>
          <a:p>
            <a:r>
              <a:rPr lang="zh-CN" altLang="en-US" dirty="0"/>
              <a:t>单击此处添加标题文字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5"/>
            <a:ext cx="118251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2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2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23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23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23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6432557" y="4663919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6432557" y="5138958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6432558" y="2013097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669883" y="952626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4064000" y="5716722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238877" y="952626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669930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67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69925" y="1406700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6235751" y="1406700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7498080" y="2194832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75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6238925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10571135" y="952626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669926" y="952618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69931" y="952626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1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6604000" y="2095442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48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281600" y="1249356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1281113" y="2163868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1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218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70034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612000" y="1659806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9593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604837" y="1681409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1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579600" y="1663406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242400" y="1663406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8"/>
          <a:stretch>
            <a:fillRect/>
          </a:stretch>
        </p:blipFill>
        <p:spPr>
          <a:xfrm rot="5400000" flipV="1">
            <a:off x="2667001" y="-2667000"/>
            <a:ext cx="6858000" cy="12191999"/>
          </a:xfrm>
          <a:prstGeom prst="rect">
            <a:avLst/>
          </a:prstGeom>
        </p:spPr>
      </p:pic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934792" y="2481945"/>
            <a:ext cx="6261461" cy="811257"/>
          </a:xfrm>
          <a:blipFill>
            <a:blip r:embed="rId3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2934792" y="3320190"/>
            <a:ext cx="6261461" cy="450623"/>
          </a:xfrm>
        </p:spPr>
        <p:txBody>
          <a:bodyPr>
            <a:normAutofit/>
          </a:bodyPr>
          <a:lstStyle>
            <a:lvl1pPr marL="0" indent="0" algn="ctr">
              <a:buNone/>
              <a:defRPr sz="1600" spc="180" baseline="0">
                <a:solidFill>
                  <a:schemeClr val="accent1">
                    <a:lumMod val="75000"/>
                  </a:schemeClr>
                </a:solidFill>
                <a:latin typeface="Elephant" panose="020209040905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单击此处添加副标题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826000" y="4484123"/>
            <a:ext cx="540000" cy="540000"/>
            <a:chOff x="4347417" y="5016137"/>
            <a:chExt cx="487680" cy="487680"/>
          </a:xfrm>
        </p:grpSpPr>
        <p:sp>
          <p:nvSpPr>
            <p:cNvPr id="9" name="椭圆 8">
              <a:hlinkClick r:id="" action="ppaction://hlinkshowjump?jump=nextslide"/>
            </p:cNvPr>
            <p:cNvSpPr/>
            <p:nvPr userDrawn="1"/>
          </p:nvSpPr>
          <p:spPr>
            <a:xfrm>
              <a:off x="4347417" y="5016137"/>
              <a:ext cx="487680" cy="48768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>
              <a:outerShdw dist="25400" dir="5400000" algn="t" rotWithShape="0">
                <a:schemeClr val="bg1"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燕尾形 9">
              <a:hlinkClick r:id="" action="ppaction://hlinkshowjump?jump=nextslide"/>
            </p:cNvPr>
            <p:cNvSpPr/>
            <p:nvPr userDrawn="1"/>
          </p:nvSpPr>
          <p:spPr>
            <a:xfrm>
              <a:off x="4502830" y="5168537"/>
              <a:ext cx="176854" cy="204653"/>
            </a:xfrm>
            <a:prstGeom prst="chevron">
              <a:avLst>
                <a:gd name="adj" fmla="val 617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810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1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366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522413" y="3863278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3" y="1244601"/>
            <a:ext cx="5094116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5" y="22002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6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6" y="22002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29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6" Type="http://schemas.openxmlformats.org/officeDocument/2006/relationships/theme" Target="../theme/theme2.xml"/><Relationship Id="rId25" Type="http://schemas.openxmlformats.org/officeDocument/2006/relationships/tags" Target="../tags/tag157.xml"/><Relationship Id="rId24" Type="http://schemas.openxmlformats.org/officeDocument/2006/relationships/tags" Target="../tags/tag156.xml"/><Relationship Id="rId23" Type="http://schemas.openxmlformats.org/officeDocument/2006/relationships/tags" Target="../tags/tag155.xml"/><Relationship Id="rId22" Type="http://schemas.openxmlformats.org/officeDocument/2006/relationships/tags" Target="../tags/tag154.xml"/><Relationship Id="rId21" Type="http://schemas.openxmlformats.org/officeDocument/2006/relationships/tags" Target="../tags/tag153.xml"/><Relationship Id="rId20" Type="http://schemas.openxmlformats.org/officeDocument/2006/relationships/tags" Target="../tags/tag152.xml"/><Relationship Id="rId2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38627" y="101595"/>
            <a:ext cx="10974823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638627" y="1166950"/>
            <a:ext cx="10963532" cy="5279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0263D-2266-4A68-8BAA-E4DB42E0C1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757E-7276-40EC-92C7-A70F94DB6415}" type="slidenum">
              <a:rPr lang="zh-CN" altLang="en-US" smtClean="0"/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38627" y="818607"/>
            <a:ext cx="10974823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2">
              <a:lumMod val="50000"/>
            </a:schemeClr>
          </a:solidFill>
          <a:latin typeface="幼圆" panose="02010509060101010101" pitchFamily="49" charset="-122"/>
          <a:ea typeface="幼圆" panose="02010509060101010101" pitchFamily="49" charset="-122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1400"/>
        </a:spcBef>
        <a:spcAft>
          <a:spcPts val="0"/>
        </a:spcAft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u"/>
        <a:defRPr sz="2400" b="1" kern="1200" baseline="0">
          <a:solidFill>
            <a:schemeClr val="accent1">
              <a:lumMod val="50000"/>
            </a:schemeClr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357505" indent="-285750" algn="just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Font typeface="华文新魏" panose="02010800040101010101" pitchFamily="2" charset="-122"/>
        <a:buChar char=" "/>
        <a:defRPr sz="2000" b="0" kern="1200" baseline="0">
          <a:solidFill>
            <a:schemeClr val="tx1"/>
          </a:solidFill>
          <a:latin typeface="华文新魏" panose="02010800040101010101" pitchFamily="2" charset="-122"/>
          <a:ea typeface="华文新魏" panose="020108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3" y="961518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3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</a:fld>
            <a:endParaRPr lang="zh-CN" altLang="en-US" kern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50618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hangingPunct="0"/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67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8.xml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tags" Target="../tags/tag161.xml"/><Relationship Id="rId2" Type="http://schemas.openxmlformats.org/officeDocument/2006/relationships/image" Target="../media/image19.jpeg"/><Relationship Id="rId1" Type="http://schemas.openxmlformats.org/officeDocument/2006/relationships/tags" Target="../tags/tag1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2.png"/><Relationship Id="rId2" Type="http://schemas.openxmlformats.org/officeDocument/2006/relationships/tags" Target="../tags/tag159.xml"/><Relationship Id="rId1" Type="http://schemas.openxmlformats.org/officeDocument/2006/relationships/hyperlink" Target="http://www.shede.com.cn/docc/wenhua/renwu/simaqian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960370" y="3954145"/>
            <a:ext cx="9231630" cy="598805"/>
          </a:xfrm>
        </p:spPr>
        <p:txBody>
          <a:bodyPr>
            <a:noAutofit/>
          </a:bodyPr>
          <a:lstStyle/>
          <a:p>
            <a:pPr algn="ctr"/>
            <a:r>
              <a:rPr lang="zh-CN" altLang="en-US" sz="4300" b="1" dirty="0" smtClean="0">
                <a:solidFill>
                  <a:srgbClr val="FF0000"/>
                </a:solidFill>
              </a:rPr>
              <a:t>《鸿门宴</a:t>
            </a:r>
            <a:r>
              <a:rPr lang="zh-CN" altLang="en-US" sz="4300" b="1" dirty="0" smtClean="0">
                <a:solidFill>
                  <a:srgbClr val="FF0000"/>
                </a:solidFill>
                <a:sym typeface="+mn-ea"/>
              </a:rPr>
              <a:t>》</a:t>
            </a:r>
            <a:r>
              <a:rPr lang="zh-CN" altLang="en-US" sz="4300" b="1" dirty="0" smtClean="0">
                <a:solidFill>
                  <a:srgbClr val="FF0000"/>
                </a:solidFill>
              </a:rPr>
              <a:t>（一）</a:t>
            </a:r>
            <a:endParaRPr lang="zh-CN" altLang="en-US" sz="4300" b="1" dirty="0" smtClean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4635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700" spc="30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700" spc="30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87018" y="1700567"/>
            <a:ext cx="6137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8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800" b="1" spc="226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</a:t>
            </a:r>
            <a:r>
              <a:rPr lang="zh-CN" altLang="en-US" sz="2800" b="1" spc="226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一年级语文</a:t>
            </a:r>
            <a:endParaRPr lang="zh-CN" altLang="en-US" sz="3200" b="1" spc="226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52775" y="4846955"/>
            <a:ext cx="79362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中国人民大学附属中学朝阳学校  于书菊</a:t>
            </a:r>
            <a:endParaRPr lang="zh-CN" altLang="en-US" sz="2800" b="1" spc="226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17"/>
    </mc:Choice>
    <mc:Fallback>
      <p:transition spd="slow" advTm="9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>
          <a:xfrm>
            <a:off x="654050" y="1259840"/>
            <a:ext cx="10883900" cy="5235575"/>
          </a:xfrm>
        </p:spPr>
        <p:txBody>
          <a:bodyPr>
            <a:noAutofit/>
          </a:bodyPr>
          <a:lstStyle/>
          <a:p>
            <a:r>
              <a:rPr lang="zh-CN" altLang="en-US" sz="3200" b="1">
                <a:latin typeface="+mn-ea"/>
                <a:ea typeface="+mn-ea"/>
                <a:cs typeface="+mn-ea"/>
              </a:rPr>
              <a:t>本文写的是“鸿门宴”的经过，全文以“鸿门宴”为中心，以“杀不杀刘邦”为线索，按时间顺序来展开故事情节，以项羽欲击刘邦始，到刘邦被放终；以曹无伤告密始，到曹无伤被杀终；以范增劝说项羽始，到范增怒骂项羽终。矛盾复杂，波澜起伏，虽是节选，却结构严谨，前后呼应紧密，是一个动人的完整故事。</a:t>
            </a:r>
            <a:endParaRPr lang="zh-CN" altLang="en-US" sz="3200" b="1">
              <a:latin typeface="+mn-ea"/>
              <a:ea typeface="+mn-ea"/>
              <a:cs typeface="+mn-ea"/>
            </a:endParaRPr>
          </a:p>
          <a:p>
            <a:r>
              <a:rPr lang="zh-CN" altLang="en-US" sz="3200" b="1">
                <a:latin typeface="+mn-ea"/>
                <a:ea typeface="+mn-ea"/>
                <a:cs typeface="+mn-ea"/>
              </a:rPr>
              <a:t>可分</a:t>
            </a:r>
            <a:r>
              <a:rPr lang="zh-CN" altLang="en-US" sz="3200" b="1">
                <a:solidFill>
                  <a:srgbClr val="FF0000"/>
                </a:solidFill>
                <a:latin typeface="+mn-ea"/>
                <a:ea typeface="+mn-ea"/>
                <a:cs typeface="+mn-ea"/>
              </a:rPr>
              <a:t>宴前、宴中、宴后三部分：宴前1-2段（战还是不战）</a:t>
            </a:r>
            <a:endParaRPr lang="zh-CN" altLang="en-US" sz="3200" b="1">
              <a:solidFill>
                <a:srgbClr val="FF0000"/>
              </a:solidFill>
              <a:latin typeface="+mn-ea"/>
              <a:ea typeface="+mn-ea"/>
              <a:cs typeface="+mn-ea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+mn-ea"/>
                <a:ea typeface="+mn-ea"/>
                <a:cs typeface="+mn-ea"/>
              </a:rPr>
              <a:t>宴中3-4段（杀还是不杀）</a:t>
            </a:r>
            <a:endParaRPr lang="zh-CN" altLang="en-US" sz="3200" b="1">
              <a:solidFill>
                <a:srgbClr val="FF0000"/>
              </a:solidFill>
              <a:latin typeface="+mn-ea"/>
              <a:ea typeface="+mn-ea"/>
              <a:cs typeface="+mn-ea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+mn-ea"/>
                <a:ea typeface="+mn-ea"/>
                <a:cs typeface="+mn-ea"/>
              </a:rPr>
              <a:t>宴后5-7段（追还是不追）</a:t>
            </a:r>
            <a:endParaRPr lang="zh-CN" altLang="en-US" sz="3200" b="1">
              <a:solidFill>
                <a:srgbClr val="FF0000"/>
              </a:solidFill>
              <a:latin typeface="+mn-ea"/>
              <a:ea typeface="+mn-ea"/>
              <a:cs typeface="+mn-ea"/>
            </a:endParaRPr>
          </a:p>
          <a:p>
            <a:endParaRPr lang="zh-CN" altLang="en-US" sz="3200" b="1">
              <a:solidFill>
                <a:srgbClr val="FF0000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427990" y="170180"/>
            <a:ext cx="11487785" cy="970915"/>
          </a:xfrm>
        </p:spPr>
        <p:txBody>
          <a:bodyPr>
            <a:normAutofit fontScale="90000"/>
          </a:bodyPr>
          <a:lstStyle/>
          <a:p>
            <a:r>
              <a:rPr lang="zh-CN" altLang="en-US" b="1">
                <a:latin typeface="+mj-ea"/>
                <a:ea typeface="+mj-ea"/>
                <a:sym typeface="+mn-ea"/>
              </a:rPr>
              <a:t>二通读课文，理解文意，分清结构。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、</a:t>
            </a:r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143510" y="273050"/>
            <a:ext cx="11894820" cy="970915"/>
          </a:xfrm>
        </p:spPr>
        <p:txBody>
          <a:bodyPr>
            <a:normAutofit fontScale="90000"/>
          </a:bodyPr>
          <a:lstStyle/>
          <a:p>
            <a:r>
              <a:rPr lang="zh-CN" altLang="en-US" b="1">
                <a:latin typeface="+mj-ea"/>
                <a:ea typeface="+mj-ea"/>
                <a:sym typeface="+mn-ea"/>
              </a:rPr>
              <a:t>梳理并用四字短语概括归纳故事脉络</a:t>
            </a:r>
            <a:br>
              <a:rPr lang="zh-CN" altLang="en-US" b="1">
                <a:latin typeface="+mj-ea"/>
                <a:ea typeface="+mj-ea"/>
              </a:rPr>
            </a:br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4019674" y="1182788"/>
            <a:ext cx="2965488" cy="2899095"/>
            <a:chOff x="2898904" y="638212"/>
            <a:chExt cx="1081361" cy="1057151"/>
          </a:xfrm>
        </p:grpSpPr>
        <p:grpSp>
          <p:nvGrpSpPr>
            <p:cNvPr id="118" name="组合 117"/>
            <p:cNvGrpSpPr/>
            <p:nvPr/>
          </p:nvGrpSpPr>
          <p:grpSpPr>
            <a:xfrm>
              <a:off x="2898904" y="638212"/>
              <a:ext cx="1081361" cy="1057151"/>
              <a:chOff x="2069306" y="2739231"/>
              <a:chExt cx="2127250" cy="2079625"/>
            </a:xfrm>
          </p:grpSpPr>
          <p:pic>
            <p:nvPicPr>
              <p:cNvPr id="120" name="图片 119"/>
              <p:cNvPicPr>
                <a:picLocks noChangeAspect="1"/>
              </p:cNvPicPr>
              <p:nvPr/>
            </p:nvPicPr>
            <p:blipFill>
              <a:blip r:embed="rId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69306" y="2739231"/>
                <a:ext cx="2127250" cy="207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1" name="图片 33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rcRect/>
              <a:stretch>
                <a:fillRect/>
              </a:stretch>
            </p:blipFill>
            <p:spPr bwMode="auto">
              <a:xfrm>
                <a:off x="2526149" y="3160719"/>
                <a:ext cx="1377950" cy="1368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9" name="矩形 118"/>
            <p:cNvSpPr/>
            <p:nvPr/>
          </p:nvSpPr>
          <p:spPr>
            <a:xfrm>
              <a:off x="3185719" y="1076253"/>
              <a:ext cx="625190" cy="255633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sz="4000" b="1" dirty="0">
                  <a:solidFill>
                    <a:srgbClr val="800000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鸿门宴</a:t>
              </a:r>
              <a:endParaRPr lang="zh-CN" altLang="en-US" sz="4000" b="1" dirty="0">
                <a:solidFill>
                  <a:srgbClr val="800000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endParaRPr>
            </a:p>
          </p:txBody>
        </p:sp>
      </p:grpSp>
      <p:sp>
        <p:nvSpPr>
          <p:cNvPr id="128" name="Freeform 40"/>
          <p:cNvSpPr>
            <a:spLocks noEditPoints="1"/>
          </p:cNvSpPr>
          <p:nvPr/>
        </p:nvSpPr>
        <p:spPr bwMode="auto">
          <a:xfrm rot="-255882" flipH="1">
            <a:off x="1483152" y="2179410"/>
            <a:ext cx="3093467" cy="1115412"/>
          </a:xfrm>
          <a:custGeom>
            <a:avLst/>
            <a:gdLst>
              <a:gd name="T0" fmla="*/ 134 w 427"/>
              <a:gd name="T1" fmla="*/ 83 h 101"/>
              <a:gd name="T2" fmla="*/ 189 w 427"/>
              <a:gd name="T3" fmla="*/ 81 h 101"/>
              <a:gd name="T4" fmla="*/ 212 w 427"/>
              <a:gd name="T5" fmla="*/ 81 h 101"/>
              <a:gd name="T6" fmla="*/ 217 w 427"/>
              <a:gd name="T7" fmla="*/ 77 h 101"/>
              <a:gd name="T8" fmla="*/ 237 w 427"/>
              <a:gd name="T9" fmla="*/ 85 h 101"/>
              <a:gd name="T10" fmla="*/ 250 w 427"/>
              <a:gd name="T11" fmla="*/ 84 h 101"/>
              <a:gd name="T12" fmla="*/ 255 w 427"/>
              <a:gd name="T13" fmla="*/ 60 h 101"/>
              <a:gd name="T14" fmla="*/ 259 w 427"/>
              <a:gd name="T15" fmla="*/ 79 h 101"/>
              <a:gd name="T16" fmla="*/ 270 w 427"/>
              <a:gd name="T17" fmla="*/ 62 h 101"/>
              <a:gd name="T18" fmla="*/ 278 w 427"/>
              <a:gd name="T19" fmla="*/ 1 h 101"/>
              <a:gd name="T20" fmla="*/ 296 w 427"/>
              <a:gd name="T21" fmla="*/ 85 h 101"/>
              <a:gd name="T22" fmla="*/ 312 w 427"/>
              <a:gd name="T23" fmla="*/ 73 h 101"/>
              <a:gd name="T24" fmla="*/ 316 w 427"/>
              <a:gd name="T25" fmla="*/ 85 h 101"/>
              <a:gd name="T26" fmla="*/ 332 w 427"/>
              <a:gd name="T27" fmla="*/ 37 h 101"/>
              <a:gd name="T28" fmla="*/ 367 w 427"/>
              <a:gd name="T29" fmla="*/ 47 h 101"/>
              <a:gd name="T30" fmla="*/ 352 w 427"/>
              <a:gd name="T31" fmla="*/ 11 h 101"/>
              <a:gd name="T32" fmla="*/ 356 w 427"/>
              <a:gd name="T33" fmla="*/ 16 h 101"/>
              <a:gd name="T34" fmla="*/ 370 w 427"/>
              <a:gd name="T35" fmla="*/ 18 h 101"/>
              <a:gd name="T36" fmla="*/ 382 w 427"/>
              <a:gd name="T37" fmla="*/ 24 h 101"/>
              <a:gd name="T38" fmla="*/ 392 w 427"/>
              <a:gd name="T39" fmla="*/ 18 h 101"/>
              <a:gd name="T40" fmla="*/ 411 w 427"/>
              <a:gd name="T41" fmla="*/ 10 h 101"/>
              <a:gd name="T42" fmla="*/ 362 w 427"/>
              <a:gd name="T43" fmla="*/ 52 h 101"/>
              <a:gd name="T44" fmla="*/ 306 w 427"/>
              <a:gd name="T45" fmla="*/ 38 h 101"/>
              <a:gd name="T46" fmla="*/ 335 w 427"/>
              <a:gd name="T47" fmla="*/ 32 h 101"/>
              <a:gd name="T48" fmla="*/ 340 w 427"/>
              <a:gd name="T49" fmla="*/ 30 h 101"/>
              <a:gd name="T50" fmla="*/ 350 w 427"/>
              <a:gd name="T51" fmla="*/ 26 h 101"/>
              <a:gd name="T52" fmla="*/ 351 w 427"/>
              <a:gd name="T53" fmla="*/ 16 h 101"/>
              <a:gd name="T54" fmla="*/ 341 w 427"/>
              <a:gd name="T55" fmla="*/ 11 h 101"/>
              <a:gd name="T56" fmla="*/ 273 w 427"/>
              <a:gd name="T57" fmla="*/ 2 h 101"/>
              <a:gd name="T58" fmla="*/ 186 w 427"/>
              <a:gd name="T59" fmla="*/ 4 h 101"/>
              <a:gd name="T60" fmla="*/ 68 w 427"/>
              <a:gd name="T61" fmla="*/ 14 h 101"/>
              <a:gd name="T62" fmla="*/ 20 w 427"/>
              <a:gd name="T63" fmla="*/ 50 h 101"/>
              <a:gd name="T64" fmla="*/ 84 w 427"/>
              <a:gd name="T65" fmla="*/ 96 h 101"/>
              <a:gd name="T66" fmla="*/ 146 w 427"/>
              <a:gd name="T67" fmla="*/ 80 h 101"/>
              <a:gd name="T68" fmla="*/ 188 w 427"/>
              <a:gd name="T69" fmla="*/ 79 h 101"/>
              <a:gd name="T70" fmla="*/ 218 w 427"/>
              <a:gd name="T71" fmla="*/ 73 h 101"/>
              <a:gd name="T72" fmla="*/ 235 w 427"/>
              <a:gd name="T73" fmla="*/ 64 h 101"/>
              <a:gd name="T74" fmla="*/ 264 w 427"/>
              <a:gd name="T75" fmla="*/ 58 h 101"/>
              <a:gd name="T76" fmla="*/ 276 w 427"/>
              <a:gd name="T77" fmla="*/ 57 h 101"/>
              <a:gd name="T78" fmla="*/ 263 w 427"/>
              <a:gd name="T79" fmla="*/ 52 h 101"/>
              <a:gd name="T80" fmla="*/ 295 w 427"/>
              <a:gd name="T81" fmla="*/ 37 h 101"/>
              <a:gd name="T82" fmla="*/ 333 w 427"/>
              <a:gd name="T83" fmla="*/ 12 h 101"/>
              <a:gd name="T84" fmla="*/ 160 w 427"/>
              <a:gd name="T85" fmla="*/ 80 h 101"/>
              <a:gd name="T86" fmla="*/ 196 w 427"/>
              <a:gd name="T87" fmla="*/ 7 h 101"/>
              <a:gd name="T88" fmla="*/ 288 w 427"/>
              <a:gd name="T89" fmla="*/ 53 h 101"/>
              <a:gd name="T90" fmla="*/ 288 w 427"/>
              <a:gd name="T91" fmla="*/ 21 h 101"/>
              <a:gd name="T92" fmla="*/ 308 w 427"/>
              <a:gd name="T93" fmla="*/ 23 h 101"/>
              <a:gd name="T94" fmla="*/ 278 w 427"/>
              <a:gd name="T95" fmla="*/ 11 h 101"/>
              <a:gd name="T96" fmla="*/ 216 w 427"/>
              <a:gd name="T97" fmla="*/ 71 h 101"/>
              <a:gd name="T98" fmla="*/ 218 w 427"/>
              <a:gd name="T99" fmla="*/ 7 h 101"/>
              <a:gd name="T100" fmla="*/ 237 w 427"/>
              <a:gd name="T101" fmla="*/ 14 h 101"/>
              <a:gd name="T102" fmla="*/ 301 w 427"/>
              <a:gd name="T103" fmla="*/ 18 h 101"/>
              <a:gd name="T104" fmla="*/ 286 w 427"/>
              <a:gd name="T105" fmla="*/ 22 h 101"/>
              <a:gd name="T106" fmla="*/ 323 w 427"/>
              <a:gd name="T107" fmla="*/ 45 h 101"/>
              <a:gd name="T108" fmla="*/ 151 w 427"/>
              <a:gd name="T109" fmla="*/ 87 h 101"/>
              <a:gd name="T110" fmla="*/ 190 w 427"/>
              <a:gd name="T111" fmla="*/ 82 h 101"/>
              <a:gd name="T112" fmla="*/ 189 w 427"/>
              <a:gd name="T113" fmla="*/ 85 h 101"/>
              <a:gd name="T114" fmla="*/ 222 w 427"/>
              <a:gd name="T115" fmla="*/ 83 h 101"/>
              <a:gd name="T116" fmla="*/ 312 w 427"/>
              <a:gd name="T117" fmla="*/ 83 h 101"/>
              <a:gd name="T118" fmla="*/ 332 w 427"/>
              <a:gd name="T119" fmla="*/ 56 h 101"/>
              <a:gd name="T120" fmla="*/ 369 w 427"/>
              <a:gd name="T121" fmla="*/ 12 h 101"/>
              <a:gd name="T122" fmla="*/ 381 w 427"/>
              <a:gd name="T123" fmla="*/ 1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7" h="101">
                <a:moveTo>
                  <a:pt x="10" y="31"/>
                </a:moveTo>
                <a:cubicBezTo>
                  <a:pt x="5" y="32"/>
                  <a:pt x="3" y="36"/>
                  <a:pt x="0" y="39"/>
                </a:cubicBezTo>
                <a:cubicBezTo>
                  <a:pt x="2" y="46"/>
                  <a:pt x="6" y="39"/>
                  <a:pt x="10" y="37"/>
                </a:cubicBezTo>
                <a:cubicBezTo>
                  <a:pt x="12" y="35"/>
                  <a:pt x="13" y="35"/>
                  <a:pt x="15" y="34"/>
                </a:cubicBezTo>
                <a:cubicBezTo>
                  <a:pt x="13" y="34"/>
                  <a:pt x="11" y="34"/>
                  <a:pt x="10" y="31"/>
                </a:cubicBezTo>
                <a:close/>
                <a:moveTo>
                  <a:pt x="22" y="27"/>
                </a:moveTo>
                <a:cubicBezTo>
                  <a:pt x="20" y="27"/>
                  <a:pt x="19" y="27"/>
                  <a:pt x="19" y="28"/>
                </a:cubicBezTo>
                <a:cubicBezTo>
                  <a:pt x="20" y="28"/>
                  <a:pt x="21" y="28"/>
                  <a:pt x="22" y="27"/>
                </a:cubicBezTo>
                <a:close/>
                <a:moveTo>
                  <a:pt x="52" y="100"/>
                </a:moveTo>
                <a:cubicBezTo>
                  <a:pt x="54" y="101"/>
                  <a:pt x="57" y="99"/>
                  <a:pt x="58" y="98"/>
                </a:cubicBezTo>
                <a:cubicBezTo>
                  <a:pt x="56" y="98"/>
                  <a:pt x="52" y="98"/>
                  <a:pt x="52" y="100"/>
                </a:cubicBezTo>
                <a:close/>
                <a:moveTo>
                  <a:pt x="134" y="84"/>
                </a:moveTo>
                <a:cubicBezTo>
                  <a:pt x="135" y="84"/>
                  <a:pt x="136" y="84"/>
                  <a:pt x="137" y="84"/>
                </a:cubicBezTo>
                <a:cubicBezTo>
                  <a:pt x="136" y="83"/>
                  <a:pt x="135" y="83"/>
                  <a:pt x="134" y="83"/>
                </a:cubicBezTo>
                <a:lnTo>
                  <a:pt x="134" y="84"/>
                </a:lnTo>
                <a:close/>
                <a:moveTo>
                  <a:pt x="147" y="85"/>
                </a:moveTo>
                <a:cubicBezTo>
                  <a:pt x="149" y="85"/>
                  <a:pt x="150" y="85"/>
                  <a:pt x="151" y="85"/>
                </a:cubicBezTo>
                <a:cubicBezTo>
                  <a:pt x="150" y="85"/>
                  <a:pt x="148" y="84"/>
                  <a:pt x="147" y="85"/>
                </a:cubicBezTo>
                <a:close/>
                <a:moveTo>
                  <a:pt x="149" y="80"/>
                </a:moveTo>
                <a:cubicBezTo>
                  <a:pt x="148" y="80"/>
                  <a:pt x="148" y="80"/>
                  <a:pt x="147" y="80"/>
                </a:cubicBezTo>
                <a:cubicBezTo>
                  <a:pt x="148" y="81"/>
                  <a:pt x="149" y="81"/>
                  <a:pt x="149" y="80"/>
                </a:cubicBezTo>
                <a:close/>
                <a:moveTo>
                  <a:pt x="183" y="81"/>
                </a:moveTo>
                <a:cubicBezTo>
                  <a:pt x="182" y="81"/>
                  <a:pt x="178" y="81"/>
                  <a:pt x="178" y="82"/>
                </a:cubicBezTo>
                <a:cubicBezTo>
                  <a:pt x="179" y="81"/>
                  <a:pt x="181" y="82"/>
                  <a:pt x="183" y="81"/>
                </a:cubicBezTo>
                <a:close/>
                <a:moveTo>
                  <a:pt x="187" y="81"/>
                </a:moveTo>
                <a:cubicBezTo>
                  <a:pt x="186" y="81"/>
                  <a:pt x="184" y="81"/>
                  <a:pt x="184" y="81"/>
                </a:cubicBezTo>
                <a:cubicBezTo>
                  <a:pt x="185" y="81"/>
                  <a:pt x="186" y="82"/>
                  <a:pt x="187" y="81"/>
                </a:cubicBezTo>
                <a:close/>
                <a:moveTo>
                  <a:pt x="189" y="81"/>
                </a:moveTo>
                <a:cubicBezTo>
                  <a:pt x="189" y="80"/>
                  <a:pt x="187" y="81"/>
                  <a:pt x="187" y="81"/>
                </a:cubicBezTo>
                <a:cubicBezTo>
                  <a:pt x="188" y="81"/>
                  <a:pt x="188" y="81"/>
                  <a:pt x="189" y="81"/>
                </a:cubicBezTo>
                <a:close/>
                <a:moveTo>
                  <a:pt x="202" y="80"/>
                </a:moveTo>
                <a:cubicBezTo>
                  <a:pt x="203" y="81"/>
                  <a:pt x="204" y="81"/>
                  <a:pt x="205" y="80"/>
                </a:cubicBezTo>
                <a:cubicBezTo>
                  <a:pt x="204" y="80"/>
                  <a:pt x="203" y="80"/>
                  <a:pt x="202" y="80"/>
                </a:cubicBezTo>
                <a:close/>
                <a:moveTo>
                  <a:pt x="204" y="81"/>
                </a:moveTo>
                <a:cubicBezTo>
                  <a:pt x="205" y="81"/>
                  <a:pt x="208" y="82"/>
                  <a:pt x="209" y="81"/>
                </a:cubicBezTo>
                <a:cubicBezTo>
                  <a:pt x="207" y="80"/>
                  <a:pt x="206" y="81"/>
                  <a:pt x="204" y="81"/>
                </a:cubicBezTo>
                <a:close/>
                <a:moveTo>
                  <a:pt x="207" y="83"/>
                </a:moveTo>
                <a:cubicBezTo>
                  <a:pt x="208" y="83"/>
                  <a:pt x="208" y="83"/>
                  <a:pt x="208" y="83"/>
                </a:cubicBezTo>
                <a:cubicBezTo>
                  <a:pt x="208" y="82"/>
                  <a:pt x="207" y="82"/>
                  <a:pt x="207" y="83"/>
                </a:cubicBezTo>
                <a:close/>
                <a:moveTo>
                  <a:pt x="212" y="81"/>
                </a:moveTo>
                <a:cubicBezTo>
                  <a:pt x="211" y="80"/>
                  <a:pt x="209" y="80"/>
                  <a:pt x="209" y="81"/>
                </a:cubicBezTo>
                <a:cubicBezTo>
                  <a:pt x="210" y="80"/>
                  <a:pt x="211" y="81"/>
                  <a:pt x="212" y="81"/>
                </a:cubicBezTo>
                <a:close/>
                <a:moveTo>
                  <a:pt x="209" y="82"/>
                </a:moveTo>
                <a:cubicBezTo>
                  <a:pt x="210" y="82"/>
                  <a:pt x="210" y="82"/>
                  <a:pt x="210" y="83"/>
                </a:cubicBezTo>
                <a:cubicBezTo>
                  <a:pt x="211" y="82"/>
                  <a:pt x="213" y="83"/>
                  <a:pt x="215" y="82"/>
                </a:cubicBezTo>
                <a:cubicBezTo>
                  <a:pt x="213" y="82"/>
                  <a:pt x="211" y="81"/>
                  <a:pt x="209" y="82"/>
                </a:cubicBezTo>
                <a:close/>
                <a:moveTo>
                  <a:pt x="212" y="84"/>
                </a:moveTo>
                <a:cubicBezTo>
                  <a:pt x="213" y="84"/>
                  <a:pt x="214" y="85"/>
                  <a:pt x="214" y="83"/>
                </a:cubicBezTo>
                <a:cubicBezTo>
                  <a:pt x="213" y="83"/>
                  <a:pt x="212" y="83"/>
                  <a:pt x="212" y="84"/>
                </a:cubicBezTo>
                <a:close/>
                <a:moveTo>
                  <a:pt x="213" y="77"/>
                </a:moveTo>
                <a:cubicBezTo>
                  <a:pt x="214" y="77"/>
                  <a:pt x="215" y="78"/>
                  <a:pt x="216" y="77"/>
                </a:cubicBezTo>
                <a:cubicBezTo>
                  <a:pt x="215" y="77"/>
                  <a:pt x="213" y="77"/>
                  <a:pt x="213" y="77"/>
                </a:cubicBezTo>
                <a:close/>
                <a:moveTo>
                  <a:pt x="217" y="81"/>
                </a:moveTo>
                <a:cubicBezTo>
                  <a:pt x="217" y="80"/>
                  <a:pt x="218" y="81"/>
                  <a:pt x="218" y="80"/>
                </a:cubicBezTo>
                <a:cubicBezTo>
                  <a:pt x="218" y="81"/>
                  <a:pt x="217" y="80"/>
                  <a:pt x="217" y="81"/>
                </a:cubicBezTo>
                <a:close/>
                <a:moveTo>
                  <a:pt x="217" y="77"/>
                </a:moveTo>
                <a:cubicBezTo>
                  <a:pt x="218" y="77"/>
                  <a:pt x="219" y="77"/>
                  <a:pt x="219" y="77"/>
                </a:cubicBezTo>
                <a:cubicBezTo>
                  <a:pt x="219" y="76"/>
                  <a:pt x="217" y="77"/>
                  <a:pt x="217" y="77"/>
                </a:cubicBezTo>
                <a:close/>
                <a:moveTo>
                  <a:pt x="218" y="74"/>
                </a:moveTo>
                <a:cubicBezTo>
                  <a:pt x="220" y="74"/>
                  <a:pt x="220" y="74"/>
                  <a:pt x="220" y="74"/>
                </a:cubicBezTo>
                <a:cubicBezTo>
                  <a:pt x="220" y="73"/>
                  <a:pt x="218" y="73"/>
                  <a:pt x="218" y="74"/>
                </a:cubicBezTo>
                <a:close/>
                <a:moveTo>
                  <a:pt x="229" y="83"/>
                </a:moveTo>
                <a:cubicBezTo>
                  <a:pt x="230" y="83"/>
                  <a:pt x="232" y="83"/>
                  <a:pt x="232" y="82"/>
                </a:cubicBezTo>
                <a:cubicBezTo>
                  <a:pt x="232" y="83"/>
                  <a:pt x="229" y="82"/>
                  <a:pt x="229" y="83"/>
                </a:cubicBezTo>
                <a:close/>
                <a:moveTo>
                  <a:pt x="232" y="74"/>
                </a:moveTo>
                <a:cubicBezTo>
                  <a:pt x="233" y="74"/>
                  <a:pt x="234" y="75"/>
                  <a:pt x="234" y="74"/>
                </a:cubicBezTo>
                <a:cubicBezTo>
                  <a:pt x="233" y="74"/>
                  <a:pt x="232" y="74"/>
                  <a:pt x="232" y="74"/>
                </a:cubicBezTo>
                <a:close/>
                <a:moveTo>
                  <a:pt x="237" y="85"/>
                </a:moveTo>
                <a:cubicBezTo>
                  <a:pt x="237" y="85"/>
                  <a:pt x="237" y="85"/>
                  <a:pt x="238" y="85"/>
                </a:cubicBezTo>
                <a:cubicBezTo>
                  <a:pt x="237" y="85"/>
                  <a:pt x="237" y="85"/>
                  <a:pt x="237" y="85"/>
                </a:cubicBezTo>
                <a:close/>
                <a:moveTo>
                  <a:pt x="234" y="86"/>
                </a:moveTo>
                <a:cubicBezTo>
                  <a:pt x="235" y="87"/>
                  <a:pt x="237" y="85"/>
                  <a:pt x="237" y="85"/>
                </a:cubicBezTo>
                <a:cubicBezTo>
                  <a:pt x="236" y="85"/>
                  <a:pt x="235" y="85"/>
                  <a:pt x="234" y="85"/>
                </a:cubicBezTo>
                <a:lnTo>
                  <a:pt x="234" y="86"/>
                </a:lnTo>
                <a:close/>
                <a:moveTo>
                  <a:pt x="237" y="83"/>
                </a:moveTo>
                <a:cubicBezTo>
                  <a:pt x="238" y="83"/>
                  <a:pt x="238" y="83"/>
                  <a:pt x="238" y="83"/>
                </a:cubicBezTo>
                <a:cubicBezTo>
                  <a:pt x="238" y="82"/>
                  <a:pt x="237" y="82"/>
                  <a:pt x="237" y="83"/>
                </a:cubicBezTo>
                <a:close/>
                <a:moveTo>
                  <a:pt x="244" y="82"/>
                </a:moveTo>
                <a:cubicBezTo>
                  <a:pt x="243" y="82"/>
                  <a:pt x="240" y="82"/>
                  <a:pt x="239" y="82"/>
                </a:cubicBezTo>
                <a:cubicBezTo>
                  <a:pt x="241" y="82"/>
                  <a:pt x="243" y="83"/>
                  <a:pt x="244" y="82"/>
                </a:cubicBezTo>
                <a:close/>
                <a:moveTo>
                  <a:pt x="241" y="79"/>
                </a:moveTo>
                <a:cubicBezTo>
                  <a:pt x="240" y="79"/>
                  <a:pt x="240" y="79"/>
                  <a:pt x="239" y="79"/>
                </a:cubicBezTo>
                <a:cubicBezTo>
                  <a:pt x="240" y="79"/>
                  <a:pt x="241" y="80"/>
                  <a:pt x="241" y="79"/>
                </a:cubicBezTo>
                <a:close/>
                <a:moveTo>
                  <a:pt x="250" y="84"/>
                </a:moveTo>
                <a:cubicBezTo>
                  <a:pt x="247" y="83"/>
                  <a:pt x="242" y="84"/>
                  <a:pt x="240" y="84"/>
                </a:cubicBezTo>
                <a:cubicBezTo>
                  <a:pt x="243" y="85"/>
                  <a:pt x="246" y="83"/>
                  <a:pt x="247" y="85"/>
                </a:cubicBezTo>
                <a:cubicBezTo>
                  <a:pt x="248" y="84"/>
                  <a:pt x="249" y="84"/>
                  <a:pt x="250" y="84"/>
                </a:cubicBezTo>
                <a:cubicBezTo>
                  <a:pt x="251" y="84"/>
                  <a:pt x="250" y="84"/>
                  <a:pt x="250" y="84"/>
                </a:cubicBezTo>
                <a:close/>
                <a:moveTo>
                  <a:pt x="240" y="85"/>
                </a:moveTo>
                <a:cubicBezTo>
                  <a:pt x="243" y="85"/>
                  <a:pt x="244" y="85"/>
                  <a:pt x="245" y="85"/>
                </a:cubicBezTo>
                <a:cubicBezTo>
                  <a:pt x="244" y="85"/>
                  <a:pt x="241" y="84"/>
                  <a:pt x="240" y="85"/>
                </a:cubicBezTo>
                <a:close/>
                <a:moveTo>
                  <a:pt x="244" y="70"/>
                </a:moveTo>
                <a:cubicBezTo>
                  <a:pt x="244" y="70"/>
                  <a:pt x="242" y="70"/>
                  <a:pt x="242" y="70"/>
                </a:cubicBezTo>
                <a:cubicBezTo>
                  <a:pt x="243" y="70"/>
                  <a:pt x="245" y="71"/>
                  <a:pt x="244" y="70"/>
                </a:cubicBezTo>
                <a:close/>
                <a:moveTo>
                  <a:pt x="248" y="64"/>
                </a:moveTo>
                <a:cubicBezTo>
                  <a:pt x="250" y="64"/>
                  <a:pt x="251" y="65"/>
                  <a:pt x="252" y="64"/>
                </a:cubicBezTo>
                <a:cubicBezTo>
                  <a:pt x="252" y="64"/>
                  <a:pt x="249" y="63"/>
                  <a:pt x="248" y="64"/>
                </a:cubicBezTo>
                <a:close/>
                <a:moveTo>
                  <a:pt x="255" y="60"/>
                </a:moveTo>
                <a:cubicBezTo>
                  <a:pt x="255" y="60"/>
                  <a:pt x="252" y="59"/>
                  <a:pt x="253" y="60"/>
                </a:cubicBezTo>
                <a:cubicBezTo>
                  <a:pt x="254" y="60"/>
                  <a:pt x="259" y="60"/>
                  <a:pt x="255" y="60"/>
                </a:cubicBezTo>
                <a:close/>
                <a:moveTo>
                  <a:pt x="255" y="82"/>
                </a:moveTo>
                <a:cubicBezTo>
                  <a:pt x="256" y="82"/>
                  <a:pt x="257" y="82"/>
                  <a:pt x="257" y="82"/>
                </a:cubicBezTo>
                <a:cubicBezTo>
                  <a:pt x="256" y="82"/>
                  <a:pt x="255" y="81"/>
                  <a:pt x="255" y="82"/>
                </a:cubicBezTo>
                <a:close/>
                <a:moveTo>
                  <a:pt x="257" y="62"/>
                </a:moveTo>
                <a:cubicBezTo>
                  <a:pt x="256" y="62"/>
                  <a:pt x="255" y="61"/>
                  <a:pt x="255" y="62"/>
                </a:cubicBezTo>
                <a:cubicBezTo>
                  <a:pt x="256" y="62"/>
                  <a:pt x="256" y="62"/>
                  <a:pt x="257" y="62"/>
                </a:cubicBezTo>
                <a:close/>
                <a:moveTo>
                  <a:pt x="259" y="82"/>
                </a:moveTo>
                <a:cubicBezTo>
                  <a:pt x="260" y="82"/>
                  <a:pt x="262" y="82"/>
                  <a:pt x="263" y="81"/>
                </a:cubicBezTo>
                <a:cubicBezTo>
                  <a:pt x="262" y="81"/>
                  <a:pt x="260" y="81"/>
                  <a:pt x="259" y="82"/>
                </a:cubicBezTo>
                <a:close/>
                <a:moveTo>
                  <a:pt x="259" y="79"/>
                </a:moveTo>
                <a:cubicBezTo>
                  <a:pt x="260" y="79"/>
                  <a:pt x="261" y="79"/>
                  <a:pt x="263" y="79"/>
                </a:cubicBezTo>
                <a:cubicBezTo>
                  <a:pt x="263" y="78"/>
                  <a:pt x="260" y="78"/>
                  <a:pt x="259" y="79"/>
                </a:cubicBezTo>
                <a:close/>
                <a:moveTo>
                  <a:pt x="260" y="81"/>
                </a:moveTo>
                <a:cubicBezTo>
                  <a:pt x="261" y="81"/>
                  <a:pt x="263" y="81"/>
                  <a:pt x="264" y="80"/>
                </a:cubicBezTo>
                <a:cubicBezTo>
                  <a:pt x="263" y="80"/>
                  <a:pt x="260" y="80"/>
                  <a:pt x="260" y="81"/>
                </a:cubicBezTo>
                <a:close/>
                <a:moveTo>
                  <a:pt x="267" y="82"/>
                </a:moveTo>
                <a:cubicBezTo>
                  <a:pt x="267" y="82"/>
                  <a:pt x="268" y="82"/>
                  <a:pt x="268" y="82"/>
                </a:cubicBezTo>
                <a:cubicBezTo>
                  <a:pt x="268" y="82"/>
                  <a:pt x="268" y="82"/>
                  <a:pt x="268" y="81"/>
                </a:cubicBezTo>
                <a:cubicBezTo>
                  <a:pt x="268" y="81"/>
                  <a:pt x="267" y="82"/>
                  <a:pt x="267" y="82"/>
                </a:cubicBezTo>
                <a:close/>
                <a:moveTo>
                  <a:pt x="267" y="60"/>
                </a:moveTo>
                <a:cubicBezTo>
                  <a:pt x="270" y="60"/>
                  <a:pt x="268" y="59"/>
                  <a:pt x="267" y="60"/>
                </a:cubicBezTo>
                <a:close/>
                <a:moveTo>
                  <a:pt x="267" y="55"/>
                </a:moveTo>
                <a:cubicBezTo>
                  <a:pt x="269" y="55"/>
                  <a:pt x="268" y="54"/>
                  <a:pt x="267" y="55"/>
                </a:cubicBezTo>
                <a:close/>
                <a:moveTo>
                  <a:pt x="270" y="62"/>
                </a:moveTo>
                <a:cubicBezTo>
                  <a:pt x="270" y="62"/>
                  <a:pt x="272" y="62"/>
                  <a:pt x="272" y="62"/>
                </a:cubicBezTo>
                <a:cubicBezTo>
                  <a:pt x="272" y="62"/>
                  <a:pt x="270" y="61"/>
                  <a:pt x="270" y="62"/>
                </a:cubicBezTo>
                <a:close/>
                <a:moveTo>
                  <a:pt x="273" y="63"/>
                </a:moveTo>
                <a:cubicBezTo>
                  <a:pt x="279" y="63"/>
                  <a:pt x="283" y="64"/>
                  <a:pt x="287" y="64"/>
                </a:cubicBezTo>
                <a:cubicBezTo>
                  <a:pt x="283" y="63"/>
                  <a:pt x="277" y="63"/>
                  <a:pt x="273" y="63"/>
                </a:cubicBezTo>
                <a:close/>
                <a:moveTo>
                  <a:pt x="276" y="60"/>
                </a:moveTo>
                <a:cubicBezTo>
                  <a:pt x="277" y="60"/>
                  <a:pt x="278" y="60"/>
                  <a:pt x="278" y="60"/>
                </a:cubicBezTo>
                <a:cubicBezTo>
                  <a:pt x="278" y="59"/>
                  <a:pt x="277" y="59"/>
                  <a:pt x="276" y="60"/>
                </a:cubicBezTo>
                <a:close/>
                <a:moveTo>
                  <a:pt x="277" y="57"/>
                </a:moveTo>
                <a:cubicBezTo>
                  <a:pt x="278" y="57"/>
                  <a:pt x="280" y="57"/>
                  <a:pt x="281" y="57"/>
                </a:cubicBezTo>
                <a:cubicBezTo>
                  <a:pt x="279" y="57"/>
                  <a:pt x="278" y="56"/>
                  <a:pt x="277" y="57"/>
                </a:cubicBezTo>
                <a:close/>
                <a:moveTo>
                  <a:pt x="281" y="62"/>
                </a:moveTo>
                <a:cubicBezTo>
                  <a:pt x="281" y="61"/>
                  <a:pt x="278" y="61"/>
                  <a:pt x="277" y="62"/>
                </a:cubicBezTo>
                <a:cubicBezTo>
                  <a:pt x="279" y="62"/>
                  <a:pt x="280" y="62"/>
                  <a:pt x="281" y="62"/>
                </a:cubicBezTo>
                <a:close/>
                <a:moveTo>
                  <a:pt x="284" y="0"/>
                </a:moveTo>
                <a:cubicBezTo>
                  <a:pt x="282" y="0"/>
                  <a:pt x="280" y="0"/>
                  <a:pt x="278" y="1"/>
                </a:cubicBezTo>
                <a:cubicBezTo>
                  <a:pt x="280" y="1"/>
                  <a:pt x="283" y="1"/>
                  <a:pt x="284" y="0"/>
                </a:cubicBezTo>
                <a:close/>
                <a:moveTo>
                  <a:pt x="279" y="3"/>
                </a:moveTo>
                <a:cubicBezTo>
                  <a:pt x="280" y="3"/>
                  <a:pt x="280" y="3"/>
                  <a:pt x="281" y="3"/>
                </a:cubicBezTo>
                <a:cubicBezTo>
                  <a:pt x="281" y="2"/>
                  <a:pt x="279" y="3"/>
                  <a:pt x="279" y="3"/>
                </a:cubicBezTo>
                <a:close/>
                <a:moveTo>
                  <a:pt x="282" y="82"/>
                </a:moveTo>
                <a:cubicBezTo>
                  <a:pt x="283" y="82"/>
                  <a:pt x="284" y="82"/>
                  <a:pt x="285" y="82"/>
                </a:cubicBezTo>
                <a:cubicBezTo>
                  <a:pt x="284" y="81"/>
                  <a:pt x="283" y="81"/>
                  <a:pt x="282" y="82"/>
                </a:cubicBezTo>
                <a:close/>
                <a:moveTo>
                  <a:pt x="288" y="85"/>
                </a:moveTo>
                <a:cubicBezTo>
                  <a:pt x="288" y="85"/>
                  <a:pt x="288" y="84"/>
                  <a:pt x="287" y="85"/>
                </a:cubicBezTo>
                <a:cubicBezTo>
                  <a:pt x="287" y="85"/>
                  <a:pt x="287" y="86"/>
                  <a:pt x="288" y="86"/>
                </a:cubicBezTo>
                <a:cubicBezTo>
                  <a:pt x="287" y="85"/>
                  <a:pt x="289" y="85"/>
                  <a:pt x="288" y="85"/>
                </a:cubicBezTo>
                <a:close/>
                <a:moveTo>
                  <a:pt x="295" y="83"/>
                </a:moveTo>
                <a:cubicBezTo>
                  <a:pt x="295" y="84"/>
                  <a:pt x="295" y="84"/>
                  <a:pt x="295" y="8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96" y="83"/>
                  <a:pt x="298" y="84"/>
                  <a:pt x="298" y="83"/>
                </a:cubicBezTo>
                <a:cubicBezTo>
                  <a:pt x="297" y="83"/>
                  <a:pt x="296" y="83"/>
                  <a:pt x="295" y="83"/>
                </a:cubicBezTo>
                <a:close/>
                <a:moveTo>
                  <a:pt x="303" y="9"/>
                </a:moveTo>
                <a:cubicBezTo>
                  <a:pt x="301" y="9"/>
                  <a:pt x="299" y="9"/>
                  <a:pt x="297" y="9"/>
                </a:cubicBezTo>
                <a:cubicBezTo>
                  <a:pt x="299" y="9"/>
                  <a:pt x="302" y="10"/>
                  <a:pt x="303" y="9"/>
                </a:cubicBezTo>
                <a:close/>
                <a:moveTo>
                  <a:pt x="305" y="86"/>
                </a:moveTo>
                <a:cubicBezTo>
                  <a:pt x="306" y="86"/>
                  <a:pt x="307" y="85"/>
                  <a:pt x="307" y="85"/>
                </a:cubicBezTo>
                <a:cubicBezTo>
                  <a:pt x="305" y="85"/>
                  <a:pt x="305" y="85"/>
                  <a:pt x="305" y="85"/>
                </a:cubicBezTo>
                <a:cubicBezTo>
                  <a:pt x="306" y="86"/>
                  <a:pt x="305" y="85"/>
                  <a:pt x="305" y="86"/>
                </a:cubicBezTo>
                <a:close/>
                <a:moveTo>
                  <a:pt x="308" y="79"/>
                </a:moveTo>
                <a:cubicBezTo>
                  <a:pt x="309" y="79"/>
                  <a:pt x="311" y="79"/>
                  <a:pt x="312" y="79"/>
                </a:cubicBezTo>
                <a:cubicBezTo>
                  <a:pt x="310" y="79"/>
                  <a:pt x="309" y="78"/>
                  <a:pt x="308" y="79"/>
                </a:cubicBezTo>
                <a:close/>
                <a:moveTo>
                  <a:pt x="311" y="73"/>
                </a:moveTo>
                <a:cubicBezTo>
                  <a:pt x="311" y="73"/>
                  <a:pt x="312" y="74"/>
                  <a:pt x="312" y="73"/>
                </a:cubicBezTo>
                <a:cubicBezTo>
                  <a:pt x="311" y="73"/>
                  <a:pt x="311" y="73"/>
                  <a:pt x="311" y="73"/>
                </a:cubicBezTo>
                <a:close/>
                <a:moveTo>
                  <a:pt x="345" y="75"/>
                </a:moveTo>
                <a:cubicBezTo>
                  <a:pt x="345" y="75"/>
                  <a:pt x="344" y="74"/>
                  <a:pt x="343" y="74"/>
                </a:cubicBezTo>
                <a:cubicBezTo>
                  <a:pt x="337" y="74"/>
                  <a:pt x="331" y="74"/>
                  <a:pt x="324" y="73"/>
                </a:cubicBezTo>
                <a:cubicBezTo>
                  <a:pt x="320" y="73"/>
                  <a:pt x="316" y="72"/>
                  <a:pt x="313" y="73"/>
                </a:cubicBezTo>
                <a:cubicBezTo>
                  <a:pt x="316" y="75"/>
                  <a:pt x="319" y="73"/>
                  <a:pt x="323" y="74"/>
                </a:cubicBezTo>
                <a:cubicBezTo>
                  <a:pt x="322" y="75"/>
                  <a:pt x="320" y="75"/>
                  <a:pt x="320" y="75"/>
                </a:cubicBezTo>
                <a:cubicBezTo>
                  <a:pt x="327" y="76"/>
                  <a:pt x="329" y="75"/>
                  <a:pt x="337" y="75"/>
                </a:cubicBezTo>
                <a:cubicBezTo>
                  <a:pt x="338" y="75"/>
                  <a:pt x="338" y="76"/>
                  <a:pt x="338" y="76"/>
                </a:cubicBezTo>
                <a:cubicBezTo>
                  <a:pt x="339" y="76"/>
                  <a:pt x="338" y="75"/>
                  <a:pt x="338" y="75"/>
                </a:cubicBezTo>
                <a:cubicBezTo>
                  <a:pt x="342" y="75"/>
                  <a:pt x="350" y="75"/>
                  <a:pt x="355" y="75"/>
                </a:cubicBezTo>
                <a:cubicBezTo>
                  <a:pt x="353" y="75"/>
                  <a:pt x="351" y="75"/>
                  <a:pt x="349" y="75"/>
                </a:cubicBezTo>
                <a:cubicBezTo>
                  <a:pt x="347" y="75"/>
                  <a:pt x="346" y="75"/>
                  <a:pt x="345" y="75"/>
                </a:cubicBezTo>
                <a:close/>
                <a:moveTo>
                  <a:pt x="316" y="85"/>
                </a:moveTo>
                <a:cubicBezTo>
                  <a:pt x="317" y="85"/>
                  <a:pt x="319" y="86"/>
                  <a:pt x="319" y="85"/>
                </a:cubicBezTo>
                <a:cubicBezTo>
                  <a:pt x="318" y="85"/>
                  <a:pt x="316" y="84"/>
                  <a:pt x="316" y="85"/>
                </a:cubicBezTo>
                <a:close/>
                <a:moveTo>
                  <a:pt x="318" y="38"/>
                </a:moveTo>
                <a:cubicBezTo>
                  <a:pt x="320" y="38"/>
                  <a:pt x="322" y="39"/>
                  <a:pt x="324" y="38"/>
                </a:cubicBezTo>
                <a:cubicBezTo>
                  <a:pt x="323" y="38"/>
                  <a:pt x="320" y="37"/>
                  <a:pt x="318" y="38"/>
                </a:cubicBezTo>
                <a:close/>
                <a:moveTo>
                  <a:pt x="321" y="53"/>
                </a:moveTo>
                <a:cubicBezTo>
                  <a:pt x="322" y="53"/>
                  <a:pt x="324" y="53"/>
                  <a:pt x="325" y="53"/>
                </a:cubicBezTo>
                <a:cubicBezTo>
                  <a:pt x="324" y="52"/>
                  <a:pt x="322" y="52"/>
                  <a:pt x="321" y="53"/>
                </a:cubicBezTo>
                <a:close/>
                <a:moveTo>
                  <a:pt x="321" y="37"/>
                </a:moveTo>
                <a:cubicBezTo>
                  <a:pt x="323" y="37"/>
                  <a:pt x="323" y="37"/>
                  <a:pt x="323" y="37"/>
                </a:cubicBezTo>
                <a:cubicBezTo>
                  <a:pt x="323" y="36"/>
                  <a:pt x="321" y="36"/>
                  <a:pt x="321" y="37"/>
                </a:cubicBezTo>
                <a:close/>
                <a:moveTo>
                  <a:pt x="332" y="37"/>
                </a:moveTo>
                <a:cubicBezTo>
                  <a:pt x="330" y="36"/>
                  <a:pt x="327" y="36"/>
                  <a:pt x="324" y="37"/>
                </a:cubicBezTo>
                <a:cubicBezTo>
                  <a:pt x="327" y="37"/>
                  <a:pt x="330" y="37"/>
                  <a:pt x="332" y="37"/>
                </a:cubicBezTo>
                <a:close/>
                <a:moveTo>
                  <a:pt x="328" y="38"/>
                </a:moveTo>
                <a:cubicBezTo>
                  <a:pt x="328" y="38"/>
                  <a:pt x="326" y="38"/>
                  <a:pt x="326" y="38"/>
                </a:cubicBezTo>
                <a:cubicBezTo>
                  <a:pt x="326" y="39"/>
                  <a:pt x="328" y="39"/>
                  <a:pt x="328" y="38"/>
                </a:cubicBezTo>
                <a:close/>
                <a:moveTo>
                  <a:pt x="333" y="68"/>
                </a:moveTo>
                <a:cubicBezTo>
                  <a:pt x="336" y="68"/>
                  <a:pt x="336" y="68"/>
                  <a:pt x="338" y="68"/>
                </a:cubicBezTo>
                <a:cubicBezTo>
                  <a:pt x="338" y="67"/>
                  <a:pt x="334" y="68"/>
                  <a:pt x="333" y="68"/>
                </a:cubicBezTo>
                <a:close/>
                <a:moveTo>
                  <a:pt x="334" y="8"/>
                </a:moveTo>
                <a:cubicBezTo>
                  <a:pt x="334" y="8"/>
                  <a:pt x="333" y="8"/>
                  <a:pt x="333" y="8"/>
                </a:cubicBezTo>
                <a:cubicBezTo>
                  <a:pt x="334" y="8"/>
                  <a:pt x="334" y="9"/>
                  <a:pt x="334" y="8"/>
                </a:cubicBezTo>
                <a:close/>
                <a:moveTo>
                  <a:pt x="334" y="39"/>
                </a:moveTo>
                <a:cubicBezTo>
                  <a:pt x="336" y="39"/>
                  <a:pt x="338" y="39"/>
                  <a:pt x="339" y="39"/>
                </a:cubicBezTo>
                <a:cubicBezTo>
                  <a:pt x="338" y="39"/>
                  <a:pt x="335" y="38"/>
                  <a:pt x="334" y="39"/>
                </a:cubicBezTo>
                <a:close/>
                <a:moveTo>
                  <a:pt x="334" y="46"/>
                </a:moveTo>
                <a:cubicBezTo>
                  <a:pt x="345" y="47"/>
                  <a:pt x="356" y="47"/>
                  <a:pt x="367" y="47"/>
                </a:cubicBezTo>
                <a:cubicBezTo>
                  <a:pt x="356" y="47"/>
                  <a:pt x="345" y="45"/>
                  <a:pt x="334" y="46"/>
                </a:cubicBezTo>
                <a:close/>
                <a:moveTo>
                  <a:pt x="335" y="30"/>
                </a:moveTo>
                <a:cubicBezTo>
                  <a:pt x="336" y="30"/>
                  <a:pt x="338" y="30"/>
                  <a:pt x="337" y="30"/>
                </a:cubicBezTo>
                <a:cubicBezTo>
                  <a:pt x="337" y="30"/>
                  <a:pt x="335" y="30"/>
                  <a:pt x="335" y="30"/>
                </a:cubicBezTo>
                <a:close/>
                <a:moveTo>
                  <a:pt x="341" y="68"/>
                </a:moveTo>
                <a:cubicBezTo>
                  <a:pt x="340" y="68"/>
                  <a:pt x="339" y="67"/>
                  <a:pt x="338" y="68"/>
                </a:cubicBezTo>
                <a:cubicBezTo>
                  <a:pt x="339" y="68"/>
                  <a:pt x="341" y="69"/>
                  <a:pt x="341" y="68"/>
                </a:cubicBezTo>
                <a:close/>
                <a:moveTo>
                  <a:pt x="348" y="39"/>
                </a:moveTo>
                <a:cubicBezTo>
                  <a:pt x="345" y="39"/>
                  <a:pt x="342" y="39"/>
                  <a:pt x="340" y="39"/>
                </a:cubicBezTo>
                <a:cubicBezTo>
                  <a:pt x="342" y="39"/>
                  <a:pt x="346" y="40"/>
                  <a:pt x="348" y="39"/>
                </a:cubicBezTo>
                <a:close/>
                <a:moveTo>
                  <a:pt x="343" y="11"/>
                </a:moveTo>
                <a:cubicBezTo>
                  <a:pt x="344" y="11"/>
                  <a:pt x="346" y="11"/>
                  <a:pt x="345" y="11"/>
                </a:cubicBezTo>
                <a:cubicBezTo>
                  <a:pt x="345" y="11"/>
                  <a:pt x="343" y="11"/>
                  <a:pt x="343" y="11"/>
                </a:cubicBezTo>
                <a:close/>
                <a:moveTo>
                  <a:pt x="352" y="11"/>
                </a:moveTo>
                <a:cubicBezTo>
                  <a:pt x="351" y="11"/>
                  <a:pt x="350" y="11"/>
                  <a:pt x="350" y="12"/>
                </a:cubicBezTo>
                <a:cubicBezTo>
                  <a:pt x="351" y="12"/>
                  <a:pt x="352" y="12"/>
                  <a:pt x="352" y="11"/>
                </a:cubicBezTo>
                <a:close/>
                <a:moveTo>
                  <a:pt x="351" y="40"/>
                </a:moveTo>
                <a:cubicBezTo>
                  <a:pt x="353" y="40"/>
                  <a:pt x="355" y="40"/>
                  <a:pt x="352" y="40"/>
                </a:cubicBezTo>
                <a:cubicBezTo>
                  <a:pt x="352" y="40"/>
                  <a:pt x="352" y="39"/>
                  <a:pt x="351" y="40"/>
                </a:cubicBezTo>
                <a:close/>
                <a:moveTo>
                  <a:pt x="353" y="12"/>
                </a:moveTo>
                <a:cubicBezTo>
                  <a:pt x="355" y="12"/>
                  <a:pt x="356" y="13"/>
                  <a:pt x="357" y="12"/>
                </a:cubicBezTo>
                <a:cubicBezTo>
                  <a:pt x="356" y="12"/>
                  <a:pt x="353" y="11"/>
                  <a:pt x="353" y="12"/>
                </a:cubicBezTo>
                <a:cubicBezTo>
                  <a:pt x="353" y="12"/>
                  <a:pt x="353" y="12"/>
                  <a:pt x="353" y="12"/>
                </a:cubicBezTo>
                <a:close/>
                <a:moveTo>
                  <a:pt x="354" y="40"/>
                </a:moveTo>
                <a:cubicBezTo>
                  <a:pt x="355" y="40"/>
                  <a:pt x="357" y="40"/>
                  <a:pt x="357" y="40"/>
                </a:cubicBezTo>
                <a:cubicBezTo>
                  <a:pt x="356" y="40"/>
                  <a:pt x="355" y="39"/>
                  <a:pt x="354" y="40"/>
                </a:cubicBezTo>
                <a:close/>
                <a:moveTo>
                  <a:pt x="361" y="17"/>
                </a:moveTo>
                <a:cubicBezTo>
                  <a:pt x="360" y="16"/>
                  <a:pt x="357" y="15"/>
                  <a:pt x="356" y="16"/>
                </a:cubicBezTo>
                <a:cubicBezTo>
                  <a:pt x="358" y="16"/>
                  <a:pt x="360" y="17"/>
                  <a:pt x="361" y="17"/>
                </a:cubicBezTo>
                <a:close/>
                <a:moveTo>
                  <a:pt x="361" y="28"/>
                </a:moveTo>
                <a:cubicBezTo>
                  <a:pt x="362" y="29"/>
                  <a:pt x="363" y="29"/>
                  <a:pt x="364" y="28"/>
                </a:cubicBezTo>
                <a:cubicBezTo>
                  <a:pt x="363" y="28"/>
                  <a:pt x="361" y="28"/>
                  <a:pt x="361" y="28"/>
                </a:cubicBezTo>
                <a:close/>
                <a:moveTo>
                  <a:pt x="365" y="16"/>
                </a:moveTo>
                <a:cubicBezTo>
                  <a:pt x="366" y="16"/>
                  <a:pt x="367" y="16"/>
                  <a:pt x="368" y="16"/>
                </a:cubicBezTo>
                <a:cubicBezTo>
                  <a:pt x="367" y="15"/>
                  <a:pt x="366" y="14"/>
                  <a:pt x="365" y="14"/>
                </a:cubicBezTo>
                <a:cubicBezTo>
                  <a:pt x="365" y="15"/>
                  <a:pt x="366" y="15"/>
                  <a:pt x="365" y="16"/>
                </a:cubicBezTo>
                <a:close/>
                <a:moveTo>
                  <a:pt x="368" y="53"/>
                </a:moveTo>
                <a:cubicBezTo>
                  <a:pt x="369" y="53"/>
                  <a:pt x="372" y="53"/>
                  <a:pt x="373" y="53"/>
                </a:cubicBezTo>
                <a:cubicBezTo>
                  <a:pt x="371" y="53"/>
                  <a:pt x="369" y="52"/>
                  <a:pt x="368" y="53"/>
                </a:cubicBezTo>
                <a:close/>
                <a:moveTo>
                  <a:pt x="370" y="18"/>
                </a:moveTo>
                <a:cubicBezTo>
                  <a:pt x="369" y="18"/>
                  <a:pt x="368" y="17"/>
                  <a:pt x="368" y="18"/>
                </a:cubicBezTo>
                <a:cubicBezTo>
                  <a:pt x="369" y="18"/>
                  <a:pt x="370" y="18"/>
                  <a:pt x="370" y="18"/>
                </a:cubicBezTo>
                <a:close/>
                <a:moveTo>
                  <a:pt x="373" y="47"/>
                </a:moveTo>
                <a:cubicBezTo>
                  <a:pt x="372" y="48"/>
                  <a:pt x="369" y="47"/>
                  <a:pt x="369" y="48"/>
                </a:cubicBezTo>
                <a:cubicBezTo>
                  <a:pt x="371" y="47"/>
                  <a:pt x="373" y="48"/>
                  <a:pt x="373" y="47"/>
                </a:cubicBezTo>
                <a:close/>
                <a:moveTo>
                  <a:pt x="376" y="32"/>
                </a:moveTo>
                <a:cubicBezTo>
                  <a:pt x="375" y="33"/>
                  <a:pt x="373" y="31"/>
                  <a:pt x="372" y="32"/>
                </a:cubicBezTo>
                <a:cubicBezTo>
                  <a:pt x="374" y="32"/>
                  <a:pt x="376" y="33"/>
                  <a:pt x="376" y="32"/>
                </a:cubicBezTo>
                <a:close/>
                <a:moveTo>
                  <a:pt x="375" y="20"/>
                </a:moveTo>
                <a:cubicBezTo>
                  <a:pt x="375" y="21"/>
                  <a:pt x="377" y="21"/>
                  <a:pt x="378" y="20"/>
                </a:cubicBezTo>
                <a:cubicBezTo>
                  <a:pt x="377" y="20"/>
                  <a:pt x="377" y="20"/>
                  <a:pt x="376" y="20"/>
                </a:cubicBezTo>
                <a:cubicBezTo>
                  <a:pt x="375" y="20"/>
                  <a:pt x="375" y="20"/>
                  <a:pt x="375" y="20"/>
                </a:cubicBezTo>
                <a:close/>
                <a:moveTo>
                  <a:pt x="378" y="32"/>
                </a:moveTo>
                <a:cubicBezTo>
                  <a:pt x="379" y="33"/>
                  <a:pt x="381" y="34"/>
                  <a:pt x="382" y="33"/>
                </a:cubicBezTo>
                <a:cubicBezTo>
                  <a:pt x="381" y="32"/>
                  <a:pt x="379" y="32"/>
                  <a:pt x="378" y="32"/>
                </a:cubicBezTo>
                <a:close/>
                <a:moveTo>
                  <a:pt x="382" y="24"/>
                </a:moveTo>
                <a:cubicBezTo>
                  <a:pt x="381" y="24"/>
                  <a:pt x="380" y="24"/>
                  <a:pt x="379" y="25"/>
                </a:cubicBezTo>
                <a:cubicBezTo>
                  <a:pt x="383" y="25"/>
                  <a:pt x="386" y="24"/>
                  <a:pt x="389" y="24"/>
                </a:cubicBezTo>
                <a:cubicBezTo>
                  <a:pt x="387" y="24"/>
                  <a:pt x="384" y="23"/>
                  <a:pt x="381" y="23"/>
                </a:cubicBezTo>
                <a:cubicBezTo>
                  <a:pt x="381" y="24"/>
                  <a:pt x="382" y="23"/>
                  <a:pt x="382" y="24"/>
                </a:cubicBezTo>
                <a:close/>
                <a:moveTo>
                  <a:pt x="387" y="33"/>
                </a:moveTo>
                <a:cubicBezTo>
                  <a:pt x="387" y="33"/>
                  <a:pt x="388" y="34"/>
                  <a:pt x="389" y="33"/>
                </a:cubicBezTo>
                <a:cubicBezTo>
                  <a:pt x="389" y="33"/>
                  <a:pt x="387" y="32"/>
                  <a:pt x="387" y="33"/>
                </a:cubicBezTo>
                <a:close/>
                <a:moveTo>
                  <a:pt x="387" y="17"/>
                </a:moveTo>
                <a:cubicBezTo>
                  <a:pt x="388" y="18"/>
                  <a:pt x="390" y="18"/>
                  <a:pt x="390" y="17"/>
                </a:cubicBezTo>
                <a:cubicBezTo>
                  <a:pt x="389" y="17"/>
                  <a:pt x="388" y="16"/>
                  <a:pt x="387" y="17"/>
                </a:cubicBezTo>
                <a:close/>
                <a:moveTo>
                  <a:pt x="390" y="18"/>
                </a:moveTo>
                <a:cubicBezTo>
                  <a:pt x="390" y="17"/>
                  <a:pt x="391" y="18"/>
                  <a:pt x="391" y="17"/>
                </a:cubicBezTo>
                <a:cubicBezTo>
                  <a:pt x="391" y="17"/>
                  <a:pt x="390" y="17"/>
                  <a:pt x="390" y="18"/>
                </a:cubicBezTo>
                <a:close/>
                <a:moveTo>
                  <a:pt x="392" y="18"/>
                </a:moveTo>
                <a:cubicBezTo>
                  <a:pt x="392" y="17"/>
                  <a:pt x="393" y="18"/>
                  <a:pt x="393" y="17"/>
                </a:cubicBezTo>
                <a:cubicBezTo>
                  <a:pt x="393" y="17"/>
                  <a:pt x="392" y="17"/>
                  <a:pt x="392" y="18"/>
                </a:cubicBezTo>
                <a:close/>
                <a:moveTo>
                  <a:pt x="395" y="9"/>
                </a:moveTo>
                <a:cubicBezTo>
                  <a:pt x="398" y="9"/>
                  <a:pt x="401" y="10"/>
                  <a:pt x="403" y="10"/>
                </a:cubicBezTo>
                <a:cubicBezTo>
                  <a:pt x="401" y="9"/>
                  <a:pt x="398" y="9"/>
                  <a:pt x="395" y="9"/>
                </a:cubicBezTo>
                <a:close/>
                <a:moveTo>
                  <a:pt x="399" y="21"/>
                </a:moveTo>
                <a:cubicBezTo>
                  <a:pt x="399" y="21"/>
                  <a:pt x="400" y="22"/>
                  <a:pt x="401" y="21"/>
                </a:cubicBezTo>
                <a:cubicBezTo>
                  <a:pt x="400" y="21"/>
                  <a:pt x="399" y="21"/>
                  <a:pt x="399" y="21"/>
                </a:cubicBezTo>
                <a:close/>
                <a:moveTo>
                  <a:pt x="405" y="20"/>
                </a:moveTo>
                <a:cubicBezTo>
                  <a:pt x="407" y="21"/>
                  <a:pt x="408" y="20"/>
                  <a:pt x="409" y="20"/>
                </a:cubicBezTo>
                <a:cubicBezTo>
                  <a:pt x="408" y="20"/>
                  <a:pt x="407" y="19"/>
                  <a:pt x="406" y="19"/>
                </a:cubicBezTo>
                <a:cubicBezTo>
                  <a:pt x="406" y="20"/>
                  <a:pt x="405" y="20"/>
                  <a:pt x="405" y="20"/>
                </a:cubicBezTo>
                <a:close/>
                <a:moveTo>
                  <a:pt x="413" y="10"/>
                </a:moveTo>
                <a:cubicBezTo>
                  <a:pt x="412" y="10"/>
                  <a:pt x="411" y="10"/>
                  <a:pt x="411" y="10"/>
                </a:cubicBezTo>
                <a:cubicBezTo>
                  <a:pt x="411" y="11"/>
                  <a:pt x="412" y="11"/>
                  <a:pt x="413" y="10"/>
                </a:cubicBezTo>
                <a:close/>
                <a:moveTo>
                  <a:pt x="419" y="13"/>
                </a:moveTo>
                <a:cubicBezTo>
                  <a:pt x="417" y="13"/>
                  <a:pt x="414" y="12"/>
                  <a:pt x="412" y="13"/>
                </a:cubicBezTo>
                <a:cubicBezTo>
                  <a:pt x="415" y="13"/>
                  <a:pt x="417" y="14"/>
                  <a:pt x="419" y="13"/>
                </a:cubicBezTo>
                <a:close/>
                <a:moveTo>
                  <a:pt x="285" y="56"/>
                </a:moveTo>
                <a:cubicBezTo>
                  <a:pt x="288" y="55"/>
                  <a:pt x="292" y="57"/>
                  <a:pt x="295" y="55"/>
                </a:cubicBezTo>
                <a:cubicBezTo>
                  <a:pt x="289" y="55"/>
                  <a:pt x="284" y="55"/>
                  <a:pt x="279" y="56"/>
                </a:cubicBezTo>
                <a:cubicBezTo>
                  <a:pt x="280" y="56"/>
                  <a:pt x="282" y="56"/>
                  <a:pt x="283" y="56"/>
                </a:cubicBezTo>
                <a:cubicBezTo>
                  <a:pt x="282" y="57"/>
                  <a:pt x="281" y="56"/>
                  <a:pt x="281" y="57"/>
                </a:cubicBezTo>
                <a:cubicBezTo>
                  <a:pt x="282" y="58"/>
                  <a:pt x="282" y="57"/>
                  <a:pt x="284" y="57"/>
                </a:cubicBezTo>
                <a:cubicBezTo>
                  <a:pt x="287" y="57"/>
                  <a:pt x="296" y="57"/>
                  <a:pt x="299" y="57"/>
                </a:cubicBezTo>
                <a:cubicBezTo>
                  <a:pt x="295" y="56"/>
                  <a:pt x="288" y="57"/>
                  <a:pt x="285" y="56"/>
                </a:cubicBezTo>
                <a:close/>
                <a:moveTo>
                  <a:pt x="363" y="52"/>
                </a:moveTo>
                <a:cubicBezTo>
                  <a:pt x="362" y="52"/>
                  <a:pt x="362" y="52"/>
                  <a:pt x="362" y="52"/>
                </a:cubicBezTo>
                <a:cubicBezTo>
                  <a:pt x="355" y="52"/>
                  <a:pt x="342" y="51"/>
                  <a:pt x="335" y="50"/>
                </a:cubicBezTo>
                <a:cubicBezTo>
                  <a:pt x="334" y="49"/>
                  <a:pt x="332" y="49"/>
                  <a:pt x="331" y="49"/>
                </a:cubicBezTo>
                <a:cubicBezTo>
                  <a:pt x="331" y="49"/>
                  <a:pt x="331" y="49"/>
                  <a:pt x="331" y="49"/>
                </a:cubicBezTo>
                <a:cubicBezTo>
                  <a:pt x="328" y="48"/>
                  <a:pt x="326" y="49"/>
                  <a:pt x="324" y="48"/>
                </a:cubicBezTo>
                <a:cubicBezTo>
                  <a:pt x="325" y="47"/>
                  <a:pt x="327" y="47"/>
                  <a:pt x="326" y="47"/>
                </a:cubicBezTo>
                <a:cubicBezTo>
                  <a:pt x="329" y="47"/>
                  <a:pt x="330" y="45"/>
                  <a:pt x="332" y="47"/>
                </a:cubicBezTo>
                <a:cubicBezTo>
                  <a:pt x="332" y="46"/>
                  <a:pt x="333" y="46"/>
                  <a:pt x="334" y="46"/>
                </a:cubicBezTo>
                <a:cubicBezTo>
                  <a:pt x="332" y="45"/>
                  <a:pt x="331" y="46"/>
                  <a:pt x="330" y="45"/>
                </a:cubicBezTo>
                <a:cubicBezTo>
                  <a:pt x="331" y="45"/>
                  <a:pt x="332" y="45"/>
                  <a:pt x="334" y="45"/>
                </a:cubicBezTo>
                <a:cubicBezTo>
                  <a:pt x="325" y="43"/>
                  <a:pt x="316" y="44"/>
                  <a:pt x="307" y="43"/>
                </a:cubicBezTo>
                <a:cubicBezTo>
                  <a:pt x="306" y="42"/>
                  <a:pt x="305" y="42"/>
                  <a:pt x="304" y="42"/>
                </a:cubicBezTo>
                <a:cubicBezTo>
                  <a:pt x="300" y="41"/>
                  <a:pt x="295" y="42"/>
                  <a:pt x="291" y="41"/>
                </a:cubicBezTo>
                <a:cubicBezTo>
                  <a:pt x="296" y="40"/>
                  <a:pt x="300" y="40"/>
                  <a:pt x="306" y="40"/>
                </a:cubicBezTo>
                <a:cubicBezTo>
                  <a:pt x="306" y="39"/>
                  <a:pt x="306" y="39"/>
                  <a:pt x="306" y="38"/>
                </a:cubicBezTo>
                <a:cubicBezTo>
                  <a:pt x="307" y="39"/>
                  <a:pt x="307" y="39"/>
                  <a:pt x="307" y="39"/>
                </a:cubicBezTo>
                <a:cubicBezTo>
                  <a:pt x="308" y="38"/>
                  <a:pt x="314" y="39"/>
                  <a:pt x="317" y="38"/>
                </a:cubicBezTo>
                <a:cubicBezTo>
                  <a:pt x="313" y="38"/>
                  <a:pt x="307" y="38"/>
                  <a:pt x="304" y="37"/>
                </a:cubicBezTo>
                <a:cubicBezTo>
                  <a:pt x="303" y="37"/>
                  <a:pt x="302" y="37"/>
                  <a:pt x="302" y="37"/>
                </a:cubicBezTo>
                <a:cubicBezTo>
                  <a:pt x="306" y="37"/>
                  <a:pt x="310" y="37"/>
                  <a:pt x="315" y="37"/>
                </a:cubicBezTo>
                <a:cubicBezTo>
                  <a:pt x="315" y="37"/>
                  <a:pt x="314" y="37"/>
                  <a:pt x="314" y="36"/>
                </a:cubicBezTo>
                <a:cubicBezTo>
                  <a:pt x="320" y="35"/>
                  <a:pt x="325" y="36"/>
                  <a:pt x="331" y="35"/>
                </a:cubicBezTo>
                <a:cubicBezTo>
                  <a:pt x="326" y="35"/>
                  <a:pt x="321" y="36"/>
                  <a:pt x="316" y="34"/>
                </a:cubicBezTo>
                <a:cubicBezTo>
                  <a:pt x="316" y="34"/>
                  <a:pt x="314" y="34"/>
                  <a:pt x="313" y="35"/>
                </a:cubicBezTo>
                <a:cubicBezTo>
                  <a:pt x="306" y="34"/>
                  <a:pt x="295" y="34"/>
                  <a:pt x="286" y="33"/>
                </a:cubicBezTo>
                <a:cubicBezTo>
                  <a:pt x="294" y="32"/>
                  <a:pt x="303" y="33"/>
                  <a:pt x="312" y="32"/>
                </a:cubicBezTo>
                <a:cubicBezTo>
                  <a:pt x="313" y="34"/>
                  <a:pt x="319" y="32"/>
                  <a:pt x="322" y="34"/>
                </a:cubicBezTo>
                <a:cubicBezTo>
                  <a:pt x="332" y="33"/>
                  <a:pt x="344" y="33"/>
                  <a:pt x="353" y="34"/>
                </a:cubicBezTo>
                <a:cubicBezTo>
                  <a:pt x="348" y="32"/>
                  <a:pt x="341" y="33"/>
                  <a:pt x="335" y="32"/>
                </a:cubicBezTo>
                <a:cubicBezTo>
                  <a:pt x="325" y="31"/>
                  <a:pt x="312" y="31"/>
                  <a:pt x="304" y="31"/>
                </a:cubicBezTo>
                <a:cubicBezTo>
                  <a:pt x="303" y="31"/>
                  <a:pt x="302" y="31"/>
                  <a:pt x="301" y="30"/>
                </a:cubicBezTo>
                <a:cubicBezTo>
                  <a:pt x="298" y="30"/>
                  <a:pt x="295" y="31"/>
                  <a:pt x="292" y="31"/>
                </a:cubicBezTo>
                <a:cubicBezTo>
                  <a:pt x="289" y="31"/>
                  <a:pt x="287" y="30"/>
                  <a:pt x="284" y="30"/>
                </a:cubicBezTo>
                <a:cubicBezTo>
                  <a:pt x="281" y="29"/>
                  <a:pt x="278" y="31"/>
                  <a:pt x="275" y="29"/>
                </a:cubicBezTo>
                <a:cubicBezTo>
                  <a:pt x="281" y="29"/>
                  <a:pt x="285" y="29"/>
                  <a:pt x="291" y="29"/>
                </a:cubicBezTo>
                <a:cubicBezTo>
                  <a:pt x="293" y="29"/>
                  <a:pt x="296" y="29"/>
                  <a:pt x="297" y="29"/>
                </a:cubicBezTo>
                <a:cubicBezTo>
                  <a:pt x="298" y="29"/>
                  <a:pt x="298" y="30"/>
                  <a:pt x="299" y="30"/>
                </a:cubicBezTo>
                <a:cubicBezTo>
                  <a:pt x="299" y="30"/>
                  <a:pt x="299" y="30"/>
                  <a:pt x="300" y="30"/>
                </a:cubicBezTo>
                <a:cubicBezTo>
                  <a:pt x="301" y="29"/>
                  <a:pt x="302" y="30"/>
                  <a:pt x="303" y="30"/>
                </a:cubicBezTo>
                <a:cubicBezTo>
                  <a:pt x="313" y="30"/>
                  <a:pt x="323" y="30"/>
                  <a:pt x="330" y="30"/>
                </a:cubicBezTo>
                <a:cubicBezTo>
                  <a:pt x="330" y="29"/>
                  <a:pt x="329" y="29"/>
                  <a:pt x="330" y="29"/>
                </a:cubicBezTo>
                <a:cubicBezTo>
                  <a:pt x="333" y="29"/>
                  <a:pt x="338" y="29"/>
                  <a:pt x="341" y="30"/>
                </a:cubicBezTo>
                <a:cubicBezTo>
                  <a:pt x="340" y="30"/>
                  <a:pt x="340" y="30"/>
                  <a:pt x="340" y="30"/>
                </a:cubicBezTo>
                <a:cubicBezTo>
                  <a:pt x="340" y="30"/>
                  <a:pt x="341" y="30"/>
                  <a:pt x="341" y="30"/>
                </a:cubicBezTo>
                <a:cubicBezTo>
                  <a:pt x="343" y="31"/>
                  <a:pt x="343" y="29"/>
                  <a:pt x="345" y="30"/>
                </a:cubicBezTo>
                <a:cubicBezTo>
                  <a:pt x="345" y="31"/>
                  <a:pt x="344" y="30"/>
                  <a:pt x="344" y="31"/>
                </a:cubicBezTo>
                <a:cubicBezTo>
                  <a:pt x="345" y="31"/>
                  <a:pt x="347" y="31"/>
                  <a:pt x="346" y="30"/>
                </a:cubicBezTo>
                <a:cubicBezTo>
                  <a:pt x="347" y="31"/>
                  <a:pt x="347" y="31"/>
                  <a:pt x="348" y="31"/>
                </a:cubicBezTo>
                <a:cubicBezTo>
                  <a:pt x="348" y="30"/>
                  <a:pt x="347" y="31"/>
                  <a:pt x="347" y="30"/>
                </a:cubicBezTo>
                <a:cubicBezTo>
                  <a:pt x="348" y="30"/>
                  <a:pt x="348" y="30"/>
                  <a:pt x="349" y="31"/>
                </a:cubicBezTo>
                <a:cubicBezTo>
                  <a:pt x="351" y="30"/>
                  <a:pt x="359" y="32"/>
                  <a:pt x="362" y="31"/>
                </a:cubicBezTo>
                <a:cubicBezTo>
                  <a:pt x="359" y="30"/>
                  <a:pt x="358" y="30"/>
                  <a:pt x="354" y="30"/>
                </a:cubicBezTo>
                <a:cubicBezTo>
                  <a:pt x="355" y="29"/>
                  <a:pt x="357" y="30"/>
                  <a:pt x="357" y="30"/>
                </a:cubicBezTo>
                <a:cubicBezTo>
                  <a:pt x="347" y="29"/>
                  <a:pt x="335" y="28"/>
                  <a:pt x="324" y="28"/>
                </a:cubicBezTo>
                <a:cubicBezTo>
                  <a:pt x="332" y="27"/>
                  <a:pt x="344" y="28"/>
                  <a:pt x="353" y="28"/>
                </a:cubicBezTo>
                <a:cubicBezTo>
                  <a:pt x="355" y="28"/>
                  <a:pt x="358" y="29"/>
                  <a:pt x="358" y="28"/>
                </a:cubicBezTo>
                <a:cubicBezTo>
                  <a:pt x="356" y="27"/>
                  <a:pt x="352" y="28"/>
                  <a:pt x="350" y="26"/>
                </a:cubicBezTo>
                <a:cubicBezTo>
                  <a:pt x="352" y="26"/>
                  <a:pt x="354" y="27"/>
                  <a:pt x="356" y="26"/>
                </a:cubicBezTo>
                <a:cubicBezTo>
                  <a:pt x="355" y="26"/>
                  <a:pt x="355" y="26"/>
                  <a:pt x="355" y="26"/>
                </a:cubicBezTo>
                <a:cubicBezTo>
                  <a:pt x="361" y="25"/>
                  <a:pt x="367" y="26"/>
                  <a:pt x="372" y="26"/>
                </a:cubicBezTo>
                <a:cubicBezTo>
                  <a:pt x="369" y="24"/>
                  <a:pt x="364" y="25"/>
                  <a:pt x="360" y="24"/>
                </a:cubicBezTo>
                <a:cubicBezTo>
                  <a:pt x="355" y="24"/>
                  <a:pt x="347" y="23"/>
                  <a:pt x="344" y="23"/>
                </a:cubicBezTo>
                <a:cubicBezTo>
                  <a:pt x="349" y="23"/>
                  <a:pt x="351" y="23"/>
                  <a:pt x="356" y="23"/>
                </a:cubicBezTo>
                <a:cubicBezTo>
                  <a:pt x="357" y="23"/>
                  <a:pt x="357" y="22"/>
                  <a:pt x="359" y="22"/>
                </a:cubicBezTo>
                <a:cubicBezTo>
                  <a:pt x="359" y="21"/>
                  <a:pt x="360" y="22"/>
                  <a:pt x="360" y="21"/>
                </a:cubicBezTo>
                <a:cubicBezTo>
                  <a:pt x="355" y="20"/>
                  <a:pt x="349" y="21"/>
                  <a:pt x="346" y="20"/>
                </a:cubicBezTo>
                <a:cubicBezTo>
                  <a:pt x="350" y="19"/>
                  <a:pt x="359" y="21"/>
                  <a:pt x="364" y="20"/>
                </a:cubicBezTo>
                <a:cubicBezTo>
                  <a:pt x="365" y="20"/>
                  <a:pt x="366" y="20"/>
                  <a:pt x="367" y="19"/>
                </a:cubicBezTo>
                <a:cubicBezTo>
                  <a:pt x="362" y="18"/>
                  <a:pt x="358" y="19"/>
                  <a:pt x="355" y="17"/>
                </a:cubicBezTo>
                <a:cubicBezTo>
                  <a:pt x="354" y="17"/>
                  <a:pt x="355" y="18"/>
                  <a:pt x="354" y="18"/>
                </a:cubicBezTo>
                <a:cubicBezTo>
                  <a:pt x="355" y="17"/>
                  <a:pt x="353" y="15"/>
                  <a:pt x="351" y="16"/>
                </a:cubicBezTo>
                <a:cubicBezTo>
                  <a:pt x="351" y="17"/>
                  <a:pt x="352" y="17"/>
                  <a:pt x="352" y="17"/>
                </a:cubicBezTo>
                <a:cubicBezTo>
                  <a:pt x="351" y="18"/>
                  <a:pt x="351" y="16"/>
                  <a:pt x="350" y="16"/>
                </a:cubicBezTo>
                <a:cubicBezTo>
                  <a:pt x="350" y="17"/>
                  <a:pt x="350" y="17"/>
                  <a:pt x="349" y="17"/>
                </a:cubicBezTo>
                <a:cubicBezTo>
                  <a:pt x="348" y="17"/>
                  <a:pt x="350" y="16"/>
                  <a:pt x="349" y="16"/>
                </a:cubicBezTo>
                <a:cubicBezTo>
                  <a:pt x="339" y="17"/>
                  <a:pt x="327" y="15"/>
                  <a:pt x="316" y="14"/>
                </a:cubicBezTo>
                <a:cubicBezTo>
                  <a:pt x="318" y="14"/>
                  <a:pt x="317" y="13"/>
                  <a:pt x="319" y="13"/>
                </a:cubicBezTo>
                <a:cubicBezTo>
                  <a:pt x="321" y="13"/>
                  <a:pt x="323" y="13"/>
                  <a:pt x="324" y="14"/>
                </a:cubicBezTo>
                <a:cubicBezTo>
                  <a:pt x="332" y="13"/>
                  <a:pt x="341" y="15"/>
                  <a:pt x="350" y="14"/>
                </a:cubicBezTo>
                <a:cubicBezTo>
                  <a:pt x="348" y="14"/>
                  <a:pt x="347" y="14"/>
                  <a:pt x="344" y="14"/>
                </a:cubicBezTo>
                <a:cubicBezTo>
                  <a:pt x="344" y="13"/>
                  <a:pt x="345" y="14"/>
                  <a:pt x="345" y="13"/>
                </a:cubicBezTo>
                <a:cubicBezTo>
                  <a:pt x="343" y="14"/>
                  <a:pt x="340" y="13"/>
                  <a:pt x="339" y="13"/>
                </a:cubicBezTo>
                <a:cubicBezTo>
                  <a:pt x="338" y="12"/>
                  <a:pt x="339" y="12"/>
                  <a:pt x="339" y="12"/>
                </a:cubicBezTo>
                <a:cubicBezTo>
                  <a:pt x="340" y="12"/>
                  <a:pt x="340" y="12"/>
                  <a:pt x="341" y="11"/>
                </a:cubicBezTo>
                <a:cubicBezTo>
                  <a:pt x="340" y="11"/>
                  <a:pt x="341" y="11"/>
                  <a:pt x="341" y="11"/>
                </a:cubicBezTo>
                <a:cubicBezTo>
                  <a:pt x="334" y="10"/>
                  <a:pt x="325" y="9"/>
                  <a:pt x="319" y="10"/>
                </a:cubicBezTo>
                <a:cubicBezTo>
                  <a:pt x="321" y="10"/>
                  <a:pt x="323" y="10"/>
                  <a:pt x="324" y="11"/>
                </a:cubicBezTo>
                <a:cubicBezTo>
                  <a:pt x="313" y="11"/>
                  <a:pt x="307" y="12"/>
                  <a:pt x="296" y="10"/>
                </a:cubicBezTo>
                <a:cubicBezTo>
                  <a:pt x="296" y="10"/>
                  <a:pt x="297" y="10"/>
                  <a:pt x="297" y="9"/>
                </a:cubicBezTo>
                <a:cubicBezTo>
                  <a:pt x="289" y="7"/>
                  <a:pt x="281" y="10"/>
                  <a:pt x="274" y="8"/>
                </a:cubicBezTo>
                <a:cubicBezTo>
                  <a:pt x="273" y="8"/>
                  <a:pt x="275" y="9"/>
                  <a:pt x="274" y="9"/>
                </a:cubicBezTo>
                <a:cubicBezTo>
                  <a:pt x="273" y="9"/>
                  <a:pt x="273" y="8"/>
                  <a:pt x="272" y="8"/>
                </a:cubicBezTo>
                <a:cubicBezTo>
                  <a:pt x="272" y="7"/>
                  <a:pt x="273" y="7"/>
                  <a:pt x="274" y="7"/>
                </a:cubicBezTo>
                <a:cubicBezTo>
                  <a:pt x="272" y="7"/>
                  <a:pt x="271" y="7"/>
                  <a:pt x="271" y="6"/>
                </a:cubicBezTo>
                <a:cubicBezTo>
                  <a:pt x="272" y="6"/>
                  <a:pt x="274" y="6"/>
                  <a:pt x="275" y="5"/>
                </a:cubicBezTo>
                <a:cubicBezTo>
                  <a:pt x="273" y="4"/>
                  <a:pt x="271" y="6"/>
                  <a:pt x="271" y="4"/>
                </a:cubicBezTo>
                <a:cubicBezTo>
                  <a:pt x="274" y="4"/>
                  <a:pt x="275" y="3"/>
                  <a:pt x="277" y="3"/>
                </a:cubicBezTo>
                <a:cubicBezTo>
                  <a:pt x="278" y="3"/>
                  <a:pt x="277" y="3"/>
                  <a:pt x="277" y="2"/>
                </a:cubicBezTo>
                <a:cubicBezTo>
                  <a:pt x="276" y="2"/>
                  <a:pt x="274" y="2"/>
                  <a:pt x="273" y="2"/>
                </a:cubicBezTo>
                <a:cubicBezTo>
                  <a:pt x="267" y="1"/>
                  <a:pt x="260" y="3"/>
                  <a:pt x="254" y="1"/>
                </a:cubicBezTo>
                <a:cubicBezTo>
                  <a:pt x="256" y="1"/>
                  <a:pt x="258" y="1"/>
                  <a:pt x="259" y="1"/>
                </a:cubicBezTo>
                <a:cubicBezTo>
                  <a:pt x="260" y="1"/>
                  <a:pt x="262" y="1"/>
                  <a:pt x="261" y="1"/>
                </a:cubicBezTo>
                <a:cubicBezTo>
                  <a:pt x="249" y="0"/>
                  <a:pt x="240" y="1"/>
                  <a:pt x="229" y="1"/>
                </a:cubicBezTo>
                <a:cubicBezTo>
                  <a:pt x="228" y="2"/>
                  <a:pt x="230" y="1"/>
                  <a:pt x="229" y="2"/>
                </a:cubicBezTo>
                <a:cubicBezTo>
                  <a:pt x="228" y="2"/>
                  <a:pt x="224" y="3"/>
                  <a:pt x="223" y="2"/>
                </a:cubicBezTo>
                <a:cubicBezTo>
                  <a:pt x="223" y="1"/>
                  <a:pt x="224" y="2"/>
                  <a:pt x="224" y="1"/>
                </a:cubicBezTo>
                <a:cubicBezTo>
                  <a:pt x="219" y="1"/>
                  <a:pt x="212" y="1"/>
                  <a:pt x="207" y="1"/>
                </a:cubicBezTo>
                <a:cubicBezTo>
                  <a:pt x="207" y="2"/>
                  <a:pt x="207" y="2"/>
                  <a:pt x="207" y="2"/>
                </a:cubicBezTo>
                <a:cubicBezTo>
                  <a:pt x="205" y="2"/>
                  <a:pt x="203" y="2"/>
                  <a:pt x="203" y="3"/>
                </a:cubicBezTo>
                <a:cubicBezTo>
                  <a:pt x="202" y="2"/>
                  <a:pt x="201" y="3"/>
                  <a:pt x="200" y="2"/>
                </a:cubicBezTo>
                <a:cubicBezTo>
                  <a:pt x="199" y="2"/>
                  <a:pt x="200" y="3"/>
                  <a:pt x="199" y="3"/>
                </a:cubicBezTo>
                <a:cubicBezTo>
                  <a:pt x="195" y="3"/>
                  <a:pt x="194" y="4"/>
                  <a:pt x="191" y="3"/>
                </a:cubicBezTo>
                <a:cubicBezTo>
                  <a:pt x="189" y="4"/>
                  <a:pt x="187" y="4"/>
                  <a:pt x="186" y="4"/>
                </a:cubicBezTo>
                <a:cubicBezTo>
                  <a:pt x="186" y="4"/>
                  <a:pt x="186" y="4"/>
                  <a:pt x="186" y="4"/>
                </a:cubicBezTo>
                <a:cubicBezTo>
                  <a:pt x="185" y="4"/>
                  <a:pt x="185" y="4"/>
                  <a:pt x="185" y="3"/>
                </a:cubicBezTo>
                <a:cubicBezTo>
                  <a:pt x="182" y="4"/>
                  <a:pt x="179" y="2"/>
                  <a:pt x="178" y="4"/>
                </a:cubicBezTo>
                <a:cubicBezTo>
                  <a:pt x="174" y="5"/>
                  <a:pt x="171" y="3"/>
                  <a:pt x="168" y="5"/>
                </a:cubicBezTo>
                <a:cubicBezTo>
                  <a:pt x="167" y="5"/>
                  <a:pt x="167" y="4"/>
                  <a:pt x="166" y="4"/>
                </a:cubicBezTo>
                <a:cubicBezTo>
                  <a:pt x="166" y="4"/>
                  <a:pt x="166" y="5"/>
                  <a:pt x="165" y="5"/>
                </a:cubicBezTo>
                <a:cubicBezTo>
                  <a:pt x="162" y="4"/>
                  <a:pt x="156" y="5"/>
                  <a:pt x="153" y="5"/>
                </a:cubicBezTo>
                <a:cubicBezTo>
                  <a:pt x="152" y="5"/>
                  <a:pt x="152" y="5"/>
                  <a:pt x="151" y="5"/>
                </a:cubicBezTo>
                <a:cubicBezTo>
                  <a:pt x="148" y="6"/>
                  <a:pt x="143" y="6"/>
                  <a:pt x="139" y="6"/>
                </a:cubicBezTo>
                <a:cubicBezTo>
                  <a:pt x="128" y="7"/>
                  <a:pt x="116" y="8"/>
                  <a:pt x="105" y="9"/>
                </a:cubicBezTo>
                <a:cubicBezTo>
                  <a:pt x="104" y="9"/>
                  <a:pt x="103" y="9"/>
                  <a:pt x="102" y="10"/>
                </a:cubicBezTo>
                <a:cubicBezTo>
                  <a:pt x="101" y="9"/>
                  <a:pt x="99" y="10"/>
                  <a:pt x="98" y="9"/>
                </a:cubicBezTo>
                <a:cubicBezTo>
                  <a:pt x="96" y="11"/>
                  <a:pt x="94" y="10"/>
                  <a:pt x="92" y="10"/>
                </a:cubicBezTo>
                <a:cubicBezTo>
                  <a:pt x="83" y="11"/>
                  <a:pt x="77" y="13"/>
                  <a:pt x="68" y="14"/>
                </a:cubicBezTo>
                <a:cubicBezTo>
                  <a:pt x="61" y="15"/>
                  <a:pt x="54" y="17"/>
                  <a:pt x="47" y="19"/>
                </a:cubicBezTo>
                <a:cubicBezTo>
                  <a:pt x="46" y="19"/>
                  <a:pt x="45" y="19"/>
                  <a:pt x="44" y="20"/>
                </a:cubicBezTo>
                <a:cubicBezTo>
                  <a:pt x="41" y="20"/>
                  <a:pt x="40" y="21"/>
                  <a:pt x="38" y="22"/>
                </a:cubicBezTo>
                <a:cubicBezTo>
                  <a:pt x="38" y="22"/>
                  <a:pt x="38" y="22"/>
                  <a:pt x="38" y="23"/>
                </a:cubicBezTo>
                <a:cubicBezTo>
                  <a:pt x="37" y="23"/>
                  <a:pt x="37" y="24"/>
                  <a:pt x="36" y="24"/>
                </a:cubicBezTo>
                <a:cubicBezTo>
                  <a:pt x="34" y="24"/>
                  <a:pt x="32" y="22"/>
                  <a:pt x="31" y="24"/>
                </a:cubicBezTo>
                <a:cubicBezTo>
                  <a:pt x="32" y="25"/>
                  <a:pt x="33" y="24"/>
                  <a:pt x="34" y="24"/>
                </a:cubicBezTo>
                <a:cubicBezTo>
                  <a:pt x="33" y="25"/>
                  <a:pt x="32" y="25"/>
                  <a:pt x="32" y="26"/>
                </a:cubicBezTo>
                <a:cubicBezTo>
                  <a:pt x="32" y="26"/>
                  <a:pt x="33" y="27"/>
                  <a:pt x="33" y="28"/>
                </a:cubicBezTo>
                <a:cubicBezTo>
                  <a:pt x="30" y="30"/>
                  <a:pt x="27" y="31"/>
                  <a:pt x="23" y="33"/>
                </a:cubicBezTo>
                <a:cubicBezTo>
                  <a:pt x="21" y="34"/>
                  <a:pt x="20" y="36"/>
                  <a:pt x="17" y="36"/>
                </a:cubicBezTo>
                <a:cubicBezTo>
                  <a:pt x="16" y="36"/>
                  <a:pt x="15" y="35"/>
                  <a:pt x="14" y="36"/>
                </a:cubicBezTo>
                <a:cubicBezTo>
                  <a:pt x="14" y="38"/>
                  <a:pt x="16" y="41"/>
                  <a:pt x="17" y="44"/>
                </a:cubicBezTo>
                <a:cubicBezTo>
                  <a:pt x="18" y="46"/>
                  <a:pt x="19" y="48"/>
                  <a:pt x="20" y="50"/>
                </a:cubicBezTo>
                <a:cubicBezTo>
                  <a:pt x="20" y="52"/>
                  <a:pt x="22" y="53"/>
                  <a:pt x="23" y="55"/>
                </a:cubicBezTo>
                <a:cubicBezTo>
                  <a:pt x="24" y="57"/>
                  <a:pt x="24" y="61"/>
                  <a:pt x="25" y="63"/>
                </a:cubicBezTo>
                <a:cubicBezTo>
                  <a:pt x="26" y="64"/>
                  <a:pt x="28" y="65"/>
                  <a:pt x="28" y="66"/>
                </a:cubicBezTo>
                <a:cubicBezTo>
                  <a:pt x="28" y="69"/>
                  <a:pt x="27" y="70"/>
                  <a:pt x="27" y="72"/>
                </a:cubicBezTo>
                <a:cubicBezTo>
                  <a:pt x="27" y="73"/>
                  <a:pt x="28" y="75"/>
                  <a:pt x="29" y="77"/>
                </a:cubicBezTo>
                <a:cubicBezTo>
                  <a:pt x="32" y="82"/>
                  <a:pt x="36" y="87"/>
                  <a:pt x="42" y="88"/>
                </a:cubicBezTo>
                <a:cubicBezTo>
                  <a:pt x="47" y="89"/>
                  <a:pt x="51" y="86"/>
                  <a:pt x="55" y="86"/>
                </a:cubicBezTo>
                <a:cubicBezTo>
                  <a:pt x="59" y="85"/>
                  <a:pt x="61" y="88"/>
                  <a:pt x="64" y="89"/>
                </a:cubicBezTo>
                <a:cubicBezTo>
                  <a:pt x="65" y="90"/>
                  <a:pt x="67" y="90"/>
                  <a:pt x="67" y="91"/>
                </a:cubicBezTo>
                <a:cubicBezTo>
                  <a:pt x="66" y="92"/>
                  <a:pt x="64" y="92"/>
                  <a:pt x="64" y="93"/>
                </a:cubicBezTo>
                <a:cubicBezTo>
                  <a:pt x="64" y="94"/>
                  <a:pt x="64" y="94"/>
                  <a:pt x="64" y="95"/>
                </a:cubicBezTo>
                <a:cubicBezTo>
                  <a:pt x="63" y="95"/>
                  <a:pt x="62" y="96"/>
                  <a:pt x="61" y="97"/>
                </a:cubicBezTo>
                <a:cubicBezTo>
                  <a:pt x="65" y="99"/>
                  <a:pt x="68" y="97"/>
                  <a:pt x="72" y="96"/>
                </a:cubicBezTo>
                <a:cubicBezTo>
                  <a:pt x="76" y="96"/>
                  <a:pt x="80" y="96"/>
                  <a:pt x="84" y="96"/>
                </a:cubicBezTo>
                <a:cubicBezTo>
                  <a:pt x="104" y="95"/>
                  <a:pt x="123" y="90"/>
                  <a:pt x="142" y="89"/>
                </a:cubicBezTo>
                <a:cubicBezTo>
                  <a:pt x="141" y="89"/>
                  <a:pt x="140" y="89"/>
                  <a:pt x="140" y="88"/>
                </a:cubicBezTo>
                <a:cubicBezTo>
                  <a:pt x="140" y="87"/>
                  <a:pt x="140" y="87"/>
                  <a:pt x="140" y="87"/>
                </a:cubicBezTo>
                <a:cubicBezTo>
                  <a:pt x="136" y="88"/>
                  <a:pt x="134" y="88"/>
                  <a:pt x="132" y="87"/>
                </a:cubicBezTo>
                <a:cubicBezTo>
                  <a:pt x="133" y="86"/>
                  <a:pt x="135" y="87"/>
                  <a:pt x="136" y="86"/>
                </a:cubicBezTo>
                <a:cubicBezTo>
                  <a:pt x="132" y="86"/>
                  <a:pt x="126" y="87"/>
                  <a:pt x="124" y="87"/>
                </a:cubicBezTo>
                <a:cubicBezTo>
                  <a:pt x="125" y="85"/>
                  <a:pt x="129" y="87"/>
                  <a:pt x="130" y="85"/>
                </a:cubicBezTo>
                <a:cubicBezTo>
                  <a:pt x="128" y="85"/>
                  <a:pt x="123" y="87"/>
                  <a:pt x="123" y="85"/>
                </a:cubicBezTo>
                <a:cubicBezTo>
                  <a:pt x="125" y="83"/>
                  <a:pt x="129" y="84"/>
                  <a:pt x="132" y="83"/>
                </a:cubicBezTo>
                <a:cubicBezTo>
                  <a:pt x="133" y="82"/>
                  <a:pt x="132" y="81"/>
                  <a:pt x="132" y="81"/>
                </a:cubicBezTo>
                <a:cubicBezTo>
                  <a:pt x="138" y="80"/>
                  <a:pt x="146" y="79"/>
                  <a:pt x="154" y="79"/>
                </a:cubicBezTo>
                <a:cubicBezTo>
                  <a:pt x="153" y="80"/>
                  <a:pt x="151" y="79"/>
                  <a:pt x="150" y="80"/>
                </a:cubicBezTo>
                <a:cubicBezTo>
                  <a:pt x="150" y="81"/>
                  <a:pt x="151" y="80"/>
                  <a:pt x="152" y="80"/>
                </a:cubicBezTo>
                <a:cubicBezTo>
                  <a:pt x="150" y="81"/>
                  <a:pt x="148" y="81"/>
                  <a:pt x="146" y="80"/>
                </a:cubicBezTo>
                <a:cubicBezTo>
                  <a:pt x="145" y="81"/>
                  <a:pt x="145" y="81"/>
                  <a:pt x="144" y="82"/>
                </a:cubicBezTo>
                <a:cubicBezTo>
                  <a:pt x="147" y="82"/>
                  <a:pt x="151" y="81"/>
                  <a:pt x="152" y="83"/>
                </a:cubicBezTo>
                <a:cubicBezTo>
                  <a:pt x="155" y="83"/>
                  <a:pt x="159" y="84"/>
                  <a:pt x="162" y="83"/>
                </a:cubicBezTo>
                <a:cubicBezTo>
                  <a:pt x="159" y="83"/>
                  <a:pt x="156" y="83"/>
                  <a:pt x="155" y="83"/>
                </a:cubicBezTo>
                <a:cubicBezTo>
                  <a:pt x="155" y="81"/>
                  <a:pt x="159" y="81"/>
                  <a:pt x="161" y="82"/>
                </a:cubicBezTo>
                <a:cubicBezTo>
                  <a:pt x="161" y="81"/>
                  <a:pt x="162" y="81"/>
                  <a:pt x="163" y="81"/>
                </a:cubicBezTo>
                <a:cubicBezTo>
                  <a:pt x="163" y="81"/>
                  <a:pt x="162" y="82"/>
                  <a:pt x="163" y="82"/>
                </a:cubicBezTo>
                <a:cubicBezTo>
                  <a:pt x="164" y="83"/>
                  <a:pt x="165" y="82"/>
                  <a:pt x="167" y="82"/>
                </a:cubicBezTo>
                <a:cubicBezTo>
                  <a:pt x="167" y="82"/>
                  <a:pt x="167" y="81"/>
                  <a:pt x="168" y="81"/>
                </a:cubicBezTo>
                <a:cubicBezTo>
                  <a:pt x="169" y="81"/>
                  <a:pt x="172" y="80"/>
                  <a:pt x="173" y="81"/>
                </a:cubicBezTo>
                <a:cubicBezTo>
                  <a:pt x="172" y="82"/>
                  <a:pt x="171" y="81"/>
                  <a:pt x="170" y="82"/>
                </a:cubicBezTo>
                <a:cubicBezTo>
                  <a:pt x="171" y="83"/>
                  <a:pt x="173" y="81"/>
                  <a:pt x="175" y="82"/>
                </a:cubicBezTo>
                <a:cubicBezTo>
                  <a:pt x="175" y="81"/>
                  <a:pt x="175" y="81"/>
                  <a:pt x="176" y="81"/>
                </a:cubicBezTo>
                <a:cubicBezTo>
                  <a:pt x="180" y="80"/>
                  <a:pt x="186" y="80"/>
                  <a:pt x="188" y="79"/>
                </a:cubicBezTo>
                <a:cubicBezTo>
                  <a:pt x="188" y="79"/>
                  <a:pt x="187" y="79"/>
                  <a:pt x="187" y="79"/>
                </a:cubicBezTo>
                <a:cubicBezTo>
                  <a:pt x="189" y="79"/>
                  <a:pt x="191" y="78"/>
                  <a:pt x="192" y="79"/>
                </a:cubicBezTo>
                <a:cubicBezTo>
                  <a:pt x="192" y="79"/>
                  <a:pt x="192" y="78"/>
                  <a:pt x="192" y="78"/>
                </a:cubicBezTo>
                <a:cubicBezTo>
                  <a:pt x="193" y="79"/>
                  <a:pt x="193" y="78"/>
                  <a:pt x="193" y="79"/>
                </a:cubicBezTo>
                <a:cubicBezTo>
                  <a:pt x="194" y="80"/>
                  <a:pt x="193" y="80"/>
                  <a:pt x="193" y="80"/>
                </a:cubicBezTo>
                <a:cubicBezTo>
                  <a:pt x="196" y="81"/>
                  <a:pt x="200" y="80"/>
                  <a:pt x="202" y="80"/>
                </a:cubicBezTo>
                <a:cubicBezTo>
                  <a:pt x="201" y="80"/>
                  <a:pt x="201" y="80"/>
                  <a:pt x="201" y="79"/>
                </a:cubicBezTo>
                <a:cubicBezTo>
                  <a:pt x="204" y="78"/>
                  <a:pt x="207" y="79"/>
                  <a:pt x="210" y="78"/>
                </a:cubicBezTo>
                <a:cubicBezTo>
                  <a:pt x="208" y="78"/>
                  <a:pt x="208" y="78"/>
                  <a:pt x="207" y="77"/>
                </a:cubicBezTo>
                <a:cubicBezTo>
                  <a:pt x="209" y="77"/>
                  <a:pt x="212" y="77"/>
                  <a:pt x="214" y="76"/>
                </a:cubicBezTo>
                <a:cubicBezTo>
                  <a:pt x="212" y="76"/>
                  <a:pt x="210" y="77"/>
                  <a:pt x="209" y="76"/>
                </a:cubicBezTo>
                <a:cubicBezTo>
                  <a:pt x="216" y="75"/>
                  <a:pt x="224" y="75"/>
                  <a:pt x="231" y="74"/>
                </a:cubicBezTo>
                <a:cubicBezTo>
                  <a:pt x="226" y="74"/>
                  <a:pt x="222" y="74"/>
                  <a:pt x="218" y="74"/>
                </a:cubicBezTo>
                <a:cubicBezTo>
                  <a:pt x="218" y="74"/>
                  <a:pt x="218" y="74"/>
                  <a:pt x="218" y="73"/>
                </a:cubicBezTo>
                <a:cubicBezTo>
                  <a:pt x="217" y="73"/>
                  <a:pt x="216" y="74"/>
                  <a:pt x="216" y="73"/>
                </a:cubicBezTo>
                <a:cubicBezTo>
                  <a:pt x="220" y="72"/>
                  <a:pt x="226" y="73"/>
                  <a:pt x="232" y="71"/>
                </a:cubicBezTo>
                <a:cubicBezTo>
                  <a:pt x="231" y="71"/>
                  <a:pt x="231" y="72"/>
                  <a:pt x="230" y="71"/>
                </a:cubicBezTo>
                <a:cubicBezTo>
                  <a:pt x="231" y="70"/>
                  <a:pt x="232" y="70"/>
                  <a:pt x="233" y="71"/>
                </a:cubicBezTo>
                <a:cubicBezTo>
                  <a:pt x="233" y="69"/>
                  <a:pt x="231" y="71"/>
                  <a:pt x="231" y="70"/>
                </a:cubicBezTo>
                <a:cubicBezTo>
                  <a:pt x="233" y="68"/>
                  <a:pt x="236" y="69"/>
                  <a:pt x="238" y="69"/>
                </a:cubicBezTo>
                <a:cubicBezTo>
                  <a:pt x="239" y="69"/>
                  <a:pt x="240" y="68"/>
                  <a:pt x="241" y="68"/>
                </a:cubicBezTo>
                <a:cubicBezTo>
                  <a:pt x="246" y="67"/>
                  <a:pt x="252" y="68"/>
                  <a:pt x="257" y="67"/>
                </a:cubicBezTo>
                <a:cubicBezTo>
                  <a:pt x="253" y="67"/>
                  <a:pt x="249" y="66"/>
                  <a:pt x="247" y="67"/>
                </a:cubicBezTo>
                <a:cubicBezTo>
                  <a:pt x="247" y="66"/>
                  <a:pt x="244" y="66"/>
                  <a:pt x="243" y="67"/>
                </a:cubicBezTo>
                <a:cubicBezTo>
                  <a:pt x="242" y="67"/>
                  <a:pt x="243" y="66"/>
                  <a:pt x="242" y="66"/>
                </a:cubicBezTo>
                <a:cubicBezTo>
                  <a:pt x="239" y="66"/>
                  <a:pt x="236" y="66"/>
                  <a:pt x="233" y="66"/>
                </a:cubicBezTo>
                <a:cubicBezTo>
                  <a:pt x="231" y="66"/>
                  <a:pt x="230" y="67"/>
                  <a:pt x="229" y="66"/>
                </a:cubicBezTo>
                <a:cubicBezTo>
                  <a:pt x="232" y="66"/>
                  <a:pt x="233" y="65"/>
                  <a:pt x="235" y="64"/>
                </a:cubicBezTo>
                <a:cubicBezTo>
                  <a:pt x="236" y="65"/>
                  <a:pt x="235" y="65"/>
                  <a:pt x="236" y="65"/>
                </a:cubicBezTo>
                <a:cubicBezTo>
                  <a:pt x="241" y="65"/>
                  <a:pt x="243" y="64"/>
                  <a:pt x="248" y="64"/>
                </a:cubicBezTo>
                <a:cubicBezTo>
                  <a:pt x="247" y="64"/>
                  <a:pt x="247" y="64"/>
                  <a:pt x="247" y="63"/>
                </a:cubicBezTo>
                <a:cubicBezTo>
                  <a:pt x="247" y="63"/>
                  <a:pt x="248" y="62"/>
                  <a:pt x="248" y="62"/>
                </a:cubicBezTo>
                <a:cubicBezTo>
                  <a:pt x="249" y="62"/>
                  <a:pt x="251" y="62"/>
                  <a:pt x="253" y="62"/>
                </a:cubicBezTo>
                <a:cubicBezTo>
                  <a:pt x="248" y="62"/>
                  <a:pt x="243" y="62"/>
                  <a:pt x="238" y="62"/>
                </a:cubicBezTo>
                <a:cubicBezTo>
                  <a:pt x="236" y="62"/>
                  <a:pt x="233" y="63"/>
                  <a:pt x="231" y="61"/>
                </a:cubicBezTo>
                <a:cubicBezTo>
                  <a:pt x="238" y="61"/>
                  <a:pt x="246" y="61"/>
                  <a:pt x="252" y="60"/>
                </a:cubicBezTo>
                <a:cubicBezTo>
                  <a:pt x="251" y="59"/>
                  <a:pt x="248" y="60"/>
                  <a:pt x="246" y="60"/>
                </a:cubicBezTo>
                <a:cubicBezTo>
                  <a:pt x="245" y="60"/>
                  <a:pt x="243" y="60"/>
                  <a:pt x="243" y="59"/>
                </a:cubicBezTo>
                <a:cubicBezTo>
                  <a:pt x="244" y="59"/>
                  <a:pt x="246" y="60"/>
                  <a:pt x="247" y="58"/>
                </a:cubicBezTo>
                <a:cubicBezTo>
                  <a:pt x="248" y="59"/>
                  <a:pt x="249" y="59"/>
                  <a:pt x="250" y="58"/>
                </a:cubicBezTo>
                <a:cubicBezTo>
                  <a:pt x="249" y="58"/>
                  <a:pt x="248" y="59"/>
                  <a:pt x="248" y="58"/>
                </a:cubicBezTo>
                <a:cubicBezTo>
                  <a:pt x="253" y="58"/>
                  <a:pt x="259" y="57"/>
                  <a:pt x="264" y="58"/>
                </a:cubicBezTo>
                <a:cubicBezTo>
                  <a:pt x="264" y="58"/>
                  <a:pt x="263" y="58"/>
                  <a:pt x="263" y="59"/>
                </a:cubicBezTo>
                <a:cubicBezTo>
                  <a:pt x="267" y="58"/>
                  <a:pt x="270" y="59"/>
                  <a:pt x="274" y="58"/>
                </a:cubicBezTo>
                <a:cubicBezTo>
                  <a:pt x="276" y="58"/>
                  <a:pt x="278" y="59"/>
                  <a:pt x="280" y="59"/>
                </a:cubicBezTo>
                <a:cubicBezTo>
                  <a:pt x="282" y="59"/>
                  <a:pt x="285" y="58"/>
                  <a:pt x="286" y="59"/>
                </a:cubicBezTo>
                <a:cubicBezTo>
                  <a:pt x="284" y="60"/>
                  <a:pt x="282" y="59"/>
                  <a:pt x="280" y="60"/>
                </a:cubicBezTo>
                <a:cubicBezTo>
                  <a:pt x="284" y="60"/>
                  <a:pt x="287" y="60"/>
                  <a:pt x="292" y="60"/>
                </a:cubicBezTo>
                <a:cubicBezTo>
                  <a:pt x="290" y="59"/>
                  <a:pt x="288" y="60"/>
                  <a:pt x="287" y="59"/>
                </a:cubicBezTo>
                <a:cubicBezTo>
                  <a:pt x="289" y="58"/>
                  <a:pt x="292" y="59"/>
                  <a:pt x="294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6" y="58"/>
                  <a:pt x="295" y="58"/>
                  <a:pt x="294" y="58"/>
                </a:cubicBezTo>
                <a:cubicBezTo>
                  <a:pt x="289" y="58"/>
                  <a:pt x="286" y="58"/>
                  <a:pt x="283" y="57"/>
                </a:cubicBezTo>
                <a:cubicBezTo>
                  <a:pt x="283" y="58"/>
                  <a:pt x="283" y="58"/>
                  <a:pt x="282" y="58"/>
                </a:cubicBezTo>
                <a:cubicBezTo>
                  <a:pt x="277" y="57"/>
                  <a:pt x="269" y="59"/>
                  <a:pt x="264" y="58"/>
                </a:cubicBezTo>
                <a:cubicBezTo>
                  <a:pt x="267" y="57"/>
                  <a:pt x="273" y="58"/>
                  <a:pt x="276" y="57"/>
                </a:cubicBezTo>
                <a:cubicBezTo>
                  <a:pt x="275" y="57"/>
                  <a:pt x="275" y="56"/>
                  <a:pt x="274" y="56"/>
                </a:cubicBezTo>
                <a:cubicBezTo>
                  <a:pt x="272" y="57"/>
                  <a:pt x="267" y="57"/>
                  <a:pt x="266" y="55"/>
                </a:cubicBezTo>
                <a:cubicBezTo>
                  <a:pt x="262" y="55"/>
                  <a:pt x="260" y="54"/>
                  <a:pt x="258" y="56"/>
                </a:cubicBezTo>
                <a:cubicBezTo>
                  <a:pt x="255" y="55"/>
                  <a:pt x="249" y="55"/>
                  <a:pt x="246" y="55"/>
                </a:cubicBezTo>
                <a:cubicBezTo>
                  <a:pt x="249" y="54"/>
                  <a:pt x="254" y="55"/>
                  <a:pt x="258" y="54"/>
                </a:cubicBezTo>
                <a:cubicBezTo>
                  <a:pt x="259" y="54"/>
                  <a:pt x="258" y="55"/>
                  <a:pt x="259" y="55"/>
                </a:cubicBezTo>
                <a:cubicBezTo>
                  <a:pt x="261" y="54"/>
                  <a:pt x="263" y="54"/>
                  <a:pt x="264" y="55"/>
                </a:cubicBezTo>
                <a:cubicBezTo>
                  <a:pt x="265" y="55"/>
                  <a:pt x="265" y="54"/>
                  <a:pt x="265" y="54"/>
                </a:cubicBezTo>
                <a:cubicBezTo>
                  <a:pt x="278" y="53"/>
                  <a:pt x="298" y="55"/>
                  <a:pt x="310" y="54"/>
                </a:cubicBezTo>
                <a:cubicBezTo>
                  <a:pt x="307" y="53"/>
                  <a:pt x="304" y="53"/>
                  <a:pt x="301" y="53"/>
                </a:cubicBezTo>
                <a:cubicBezTo>
                  <a:pt x="301" y="52"/>
                  <a:pt x="301" y="52"/>
                  <a:pt x="301" y="52"/>
                </a:cubicBezTo>
                <a:cubicBezTo>
                  <a:pt x="297" y="52"/>
                  <a:pt x="293" y="52"/>
                  <a:pt x="289" y="51"/>
                </a:cubicBezTo>
                <a:cubicBezTo>
                  <a:pt x="288" y="52"/>
                  <a:pt x="288" y="52"/>
                  <a:pt x="288" y="53"/>
                </a:cubicBezTo>
                <a:cubicBezTo>
                  <a:pt x="281" y="53"/>
                  <a:pt x="270" y="53"/>
                  <a:pt x="263" y="52"/>
                </a:cubicBezTo>
                <a:cubicBezTo>
                  <a:pt x="263" y="51"/>
                  <a:pt x="265" y="51"/>
                  <a:pt x="266" y="51"/>
                </a:cubicBezTo>
                <a:cubicBezTo>
                  <a:pt x="281" y="51"/>
                  <a:pt x="296" y="52"/>
                  <a:pt x="310" y="52"/>
                </a:cubicBezTo>
                <a:cubicBezTo>
                  <a:pt x="319" y="52"/>
                  <a:pt x="328" y="51"/>
                  <a:pt x="338" y="51"/>
                </a:cubicBezTo>
                <a:cubicBezTo>
                  <a:pt x="346" y="52"/>
                  <a:pt x="354" y="52"/>
                  <a:pt x="362" y="52"/>
                </a:cubicBezTo>
                <a:cubicBezTo>
                  <a:pt x="363" y="52"/>
                  <a:pt x="363" y="52"/>
                  <a:pt x="363" y="52"/>
                </a:cubicBezTo>
                <a:cubicBezTo>
                  <a:pt x="364" y="52"/>
                  <a:pt x="364" y="52"/>
                  <a:pt x="363" y="52"/>
                </a:cubicBezTo>
                <a:close/>
                <a:moveTo>
                  <a:pt x="329" y="45"/>
                </a:moveTo>
                <a:cubicBezTo>
                  <a:pt x="329" y="45"/>
                  <a:pt x="328" y="45"/>
                  <a:pt x="327" y="45"/>
                </a:cubicBezTo>
                <a:cubicBezTo>
                  <a:pt x="327" y="45"/>
                  <a:pt x="328" y="45"/>
                  <a:pt x="329" y="45"/>
                </a:cubicBezTo>
                <a:close/>
                <a:moveTo>
                  <a:pt x="303" y="39"/>
                </a:moveTo>
                <a:cubicBezTo>
                  <a:pt x="303" y="39"/>
                  <a:pt x="302" y="39"/>
                  <a:pt x="302" y="39"/>
                </a:cubicBezTo>
                <a:cubicBezTo>
                  <a:pt x="302" y="38"/>
                  <a:pt x="303" y="39"/>
                  <a:pt x="303" y="39"/>
                </a:cubicBezTo>
                <a:close/>
                <a:moveTo>
                  <a:pt x="302" y="37"/>
                </a:moveTo>
                <a:cubicBezTo>
                  <a:pt x="300" y="37"/>
                  <a:pt x="296" y="38"/>
                  <a:pt x="295" y="37"/>
                </a:cubicBezTo>
                <a:cubicBezTo>
                  <a:pt x="297" y="37"/>
                  <a:pt x="300" y="36"/>
                  <a:pt x="302" y="37"/>
                </a:cubicBezTo>
                <a:close/>
                <a:moveTo>
                  <a:pt x="348" y="26"/>
                </a:moveTo>
                <a:cubicBezTo>
                  <a:pt x="348" y="27"/>
                  <a:pt x="347" y="27"/>
                  <a:pt x="346" y="26"/>
                </a:cubicBezTo>
                <a:cubicBezTo>
                  <a:pt x="346" y="26"/>
                  <a:pt x="348" y="26"/>
                  <a:pt x="348" y="26"/>
                </a:cubicBezTo>
                <a:close/>
                <a:moveTo>
                  <a:pt x="353" y="17"/>
                </a:moveTo>
                <a:cubicBezTo>
                  <a:pt x="353" y="17"/>
                  <a:pt x="353" y="17"/>
                  <a:pt x="353" y="18"/>
                </a:cubicBezTo>
                <a:cubicBezTo>
                  <a:pt x="352" y="18"/>
                  <a:pt x="352" y="18"/>
                  <a:pt x="352" y="18"/>
                </a:cubicBezTo>
                <a:cubicBezTo>
                  <a:pt x="352" y="17"/>
                  <a:pt x="353" y="17"/>
                  <a:pt x="353" y="17"/>
                </a:cubicBezTo>
                <a:close/>
                <a:moveTo>
                  <a:pt x="338" y="12"/>
                </a:moveTo>
                <a:cubicBezTo>
                  <a:pt x="338" y="12"/>
                  <a:pt x="338" y="12"/>
                  <a:pt x="337" y="12"/>
                </a:cubicBezTo>
                <a:cubicBezTo>
                  <a:pt x="337" y="11"/>
                  <a:pt x="338" y="12"/>
                  <a:pt x="338" y="12"/>
                </a:cubicBezTo>
                <a:close/>
                <a:moveTo>
                  <a:pt x="333" y="12"/>
                </a:moveTo>
                <a:cubicBezTo>
                  <a:pt x="333" y="12"/>
                  <a:pt x="332" y="12"/>
                  <a:pt x="332" y="12"/>
                </a:cubicBezTo>
                <a:cubicBezTo>
                  <a:pt x="331" y="11"/>
                  <a:pt x="333" y="11"/>
                  <a:pt x="333" y="12"/>
                </a:cubicBezTo>
                <a:close/>
                <a:moveTo>
                  <a:pt x="328" y="11"/>
                </a:moveTo>
                <a:cubicBezTo>
                  <a:pt x="328" y="12"/>
                  <a:pt x="328" y="12"/>
                  <a:pt x="328" y="13"/>
                </a:cubicBezTo>
                <a:cubicBezTo>
                  <a:pt x="327" y="13"/>
                  <a:pt x="326" y="12"/>
                  <a:pt x="325" y="13"/>
                </a:cubicBezTo>
                <a:cubicBezTo>
                  <a:pt x="326" y="12"/>
                  <a:pt x="327" y="12"/>
                  <a:pt x="328" y="11"/>
                </a:cubicBezTo>
                <a:close/>
                <a:moveTo>
                  <a:pt x="70" y="91"/>
                </a:moveTo>
                <a:cubicBezTo>
                  <a:pt x="71" y="92"/>
                  <a:pt x="73" y="91"/>
                  <a:pt x="74" y="92"/>
                </a:cubicBezTo>
                <a:cubicBezTo>
                  <a:pt x="73" y="94"/>
                  <a:pt x="65" y="94"/>
                  <a:pt x="70" y="91"/>
                </a:cubicBezTo>
                <a:close/>
                <a:moveTo>
                  <a:pt x="153" y="78"/>
                </a:moveTo>
                <a:cubicBezTo>
                  <a:pt x="148" y="78"/>
                  <a:pt x="142" y="79"/>
                  <a:pt x="137" y="79"/>
                </a:cubicBezTo>
                <a:cubicBezTo>
                  <a:pt x="135" y="80"/>
                  <a:pt x="131" y="80"/>
                  <a:pt x="129" y="79"/>
                </a:cubicBezTo>
                <a:cubicBezTo>
                  <a:pt x="129" y="78"/>
                  <a:pt x="130" y="79"/>
                  <a:pt x="130" y="78"/>
                </a:cubicBezTo>
                <a:cubicBezTo>
                  <a:pt x="140" y="79"/>
                  <a:pt x="148" y="77"/>
                  <a:pt x="158" y="77"/>
                </a:cubicBezTo>
                <a:cubicBezTo>
                  <a:pt x="156" y="78"/>
                  <a:pt x="155" y="78"/>
                  <a:pt x="153" y="78"/>
                </a:cubicBezTo>
                <a:close/>
                <a:moveTo>
                  <a:pt x="160" y="80"/>
                </a:moveTo>
                <a:cubicBezTo>
                  <a:pt x="164" y="78"/>
                  <a:pt x="169" y="79"/>
                  <a:pt x="174" y="79"/>
                </a:cubicBezTo>
                <a:cubicBezTo>
                  <a:pt x="170" y="81"/>
                  <a:pt x="166" y="80"/>
                  <a:pt x="160" y="80"/>
                </a:cubicBezTo>
                <a:close/>
                <a:moveTo>
                  <a:pt x="176" y="77"/>
                </a:moveTo>
                <a:cubicBezTo>
                  <a:pt x="176" y="76"/>
                  <a:pt x="177" y="76"/>
                  <a:pt x="178" y="76"/>
                </a:cubicBezTo>
                <a:cubicBezTo>
                  <a:pt x="177" y="77"/>
                  <a:pt x="176" y="77"/>
                  <a:pt x="176" y="77"/>
                </a:cubicBezTo>
                <a:close/>
                <a:moveTo>
                  <a:pt x="184" y="79"/>
                </a:moveTo>
                <a:cubicBezTo>
                  <a:pt x="184" y="79"/>
                  <a:pt x="184" y="79"/>
                  <a:pt x="184" y="79"/>
                </a:cubicBezTo>
                <a:cubicBezTo>
                  <a:pt x="186" y="79"/>
                  <a:pt x="186" y="79"/>
                  <a:pt x="186" y="79"/>
                </a:cubicBezTo>
                <a:cubicBezTo>
                  <a:pt x="186" y="80"/>
                  <a:pt x="185" y="79"/>
                  <a:pt x="184" y="79"/>
                </a:cubicBezTo>
                <a:close/>
                <a:moveTo>
                  <a:pt x="192" y="6"/>
                </a:moveTo>
                <a:cubicBezTo>
                  <a:pt x="192" y="5"/>
                  <a:pt x="194" y="5"/>
                  <a:pt x="194" y="6"/>
                </a:cubicBezTo>
                <a:cubicBezTo>
                  <a:pt x="193" y="6"/>
                  <a:pt x="193" y="5"/>
                  <a:pt x="192" y="6"/>
                </a:cubicBezTo>
                <a:close/>
                <a:moveTo>
                  <a:pt x="192" y="8"/>
                </a:moveTo>
                <a:cubicBezTo>
                  <a:pt x="193" y="7"/>
                  <a:pt x="195" y="8"/>
                  <a:pt x="196" y="7"/>
                </a:cubicBezTo>
                <a:cubicBezTo>
                  <a:pt x="196" y="8"/>
                  <a:pt x="193" y="8"/>
                  <a:pt x="192" y="8"/>
                </a:cubicBezTo>
                <a:close/>
                <a:moveTo>
                  <a:pt x="195" y="80"/>
                </a:moveTo>
                <a:cubicBezTo>
                  <a:pt x="196" y="79"/>
                  <a:pt x="198" y="79"/>
                  <a:pt x="200" y="79"/>
                </a:cubicBezTo>
                <a:cubicBezTo>
                  <a:pt x="199" y="81"/>
                  <a:pt x="197" y="80"/>
                  <a:pt x="195" y="80"/>
                </a:cubicBezTo>
                <a:close/>
                <a:moveTo>
                  <a:pt x="193" y="77"/>
                </a:moveTo>
                <a:cubicBezTo>
                  <a:pt x="196" y="76"/>
                  <a:pt x="199" y="76"/>
                  <a:pt x="202" y="76"/>
                </a:cubicBezTo>
                <a:cubicBezTo>
                  <a:pt x="200" y="78"/>
                  <a:pt x="196" y="76"/>
                  <a:pt x="193" y="77"/>
                </a:cubicBezTo>
                <a:close/>
                <a:moveTo>
                  <a:pt x="202" y="7"/>
                </a:moveTo>
                <a:cubicBezTo>
                  <a:pt x="203" y="6"/>
                  <a:pt x="206" y="7"/>
                  <a:pt x="202" y="7"/>
                </a:cubicBezTo>
                <a:close/>
                <a:moveTo>
                  <a:pt x="204" y="78"/>
                </a:moveTo>
                <a:cubicBezTo>
                  <a:pt x="205" y="77"/>
                  <a:pt x="206" y="77"/>
                  <a:pt x="207" y="77"/>
                </a:cubicBezTo>
                <a:cubicBezTo>
                  <a:pt x="207" y="78"/>
                  <a:pt x="205" y="77"/>
                  <a:pt x="204" y="78"/>
                </a:cubicBezTo>
                <a:close/>
                <a:moveTo>
                  <a:pt x="290" y="52"/>
                </a:moveTo>
                <a:cubicBezTo>
                  <a:pt x="289" y="53"/>
                  <a:pt x="289" y="53"/>
                  <a:pt x="288" y="53"/>
                </a:cubicBezTo>
                <a:cubicBezTo>
                  <a:pt x="288" y="52"/>
                  <a:pt x="290" y="52"/>
                  <a:pt x="290" y="52"/>
                </a:cubicBezTo>
                <a:close/>
                <a:moveTo>
                  <a:pt x="278" y="25"/>
                </a:moveTo>
                <a:cubicBezTo>
                  <a:pt x="278" y="24"/>
                  <a:pt x="280" y="24"/>
                  <a:pt x="280" y="25"/>
                </a:cubicBezTo>
                <a:cubicBezTo>
                  <a:pt x="280" y="25"/>
                  <a:pt x="278" y="25"/>
                  <a:pt x="278" y="25"/>
                </a:cubicBezTo>
                <a:close/>
                <a:moveTo>
                  <a:pt x="281" y="25"/>
                </a:moveTo>
                <a:cubicBezTo>
                  <a:pt x="281" y="24"/>
                  <a:pt x="283" y="24"/>
                  <a:pt x="284" y="24"/>
                </a:cubicBezTo>
                <a:cubicBezTo>
                  <a:pt x="283" y="26"/>
                  <a:pt x="282" y="24"/>
                  <a:pt x="281" y="25"/>
                </a:cubicBezTo>
                <a:close/>
                <a:moveTo>
                  <a:pt x="285" y="25"/>
                </a:moveTo>
                <a:cubicBezTo>
                  <a:pt x="285" y="24"/>
                  <a:pt x="286" y="24"/>
                  <a:pt x="286" y="24"/>
                </a:cubicBezTo>
                <a:cubicBezTo>
                  <a:pt x="286" y="25"/>
                  <a:pt x="285" y="25"/>
                  <a:pt x="285" y="25"/>
                </a:cubicBezTo>
                <a:close/>
                <a:moveTo>
                  <a:pt x="288" y="25"/>
                </a:moveTo>
                <a:cubicBezTo>
                  <a:pt x="289" y="24"/>
                  <a:pt x="291" y="25"/>
                  <a:pt x="291" y="25"/>
                </a:cubicBezTo>
                <a:cubicBezTo>
                  <a:pt x="291" y="25"/>
                  <a:pt x="289" y="25"/>
                  <a:pt x="288" y="25"/>
                </a:cubicBezTo>
                <a:close/>
                <a:moveTo>
                  <a:pt x="288" y="21"/>
                </a:moveTo>
                <a:cubicBezTo>
                  <a:pt x="288" y="21"/>
                  <a:pt x="289" y="21"/>
                  <a:pt x="289" y="22"/>
                </a:cubicBezTo>
                <a:cubicBezTo>
                  <a:pt x="288" y="22"/>
                  <a:pt x="288" y="21"/>
                  <a:pt x="288" y="21"/>
                </a:cubicBezTo>
                <a:close/>
                <a:moveTo>
                  <a:pt x="291" y="25"/>
                </a:moveTo>
                <a:cubicBezTo>
                  <a:pt x="291" y="24"/>
                  <a:pt x="293" y="25"/>
                  <a:pt x="293" y="24"/>
                </a:cubicBezTo>
                <a:cubicBezTo>
                  <a:pt x="294" y="25"/>
                  <a:pt x="292" y="25"/>
                  <a:pt x="291" y="25"/>
                </a:cubicBezTo>
                <a:close/>
                <a:moveTo>
                  <a:pt x="295" y="25"/>
                </a:moveTo>
                <a:cubicBezTo>
                  <a:pt x="295" y="24"/>
                  <a:pt x="297" y="25"/>
                  <a:pt x="298" y="25"/>
                </a:cubicBezTo>
                <a:cubicBezTo>
                  <a:pt x="298" y="25"/>
                  <a:pt x="296" y="25"/>
                  <a:pt x="295" y="25"/>
                </a:cubicBezTo>
                <a:close/>
                <a:moveTo>
                  <a:pt x="306" y="24"/>
                </a:moveTo>
                <a:cubicBezTo>
                  <a:pt x="307" y="23"/>
                  <a:pt x="308" y="23"/>
                  <a:pt x="308" y="23"/>
                </a:cubicBezTo>
                <a:cubicBezTo>
                  <a:pt x="308" y="24"/>
                  <a:pt x="307" y="24"/>
                  <a:pt x="306" y="24"/>
                </a:cubicBezTo>
                <a:close/>
                <a:moveTo>
                  <a:pt x="308" y="23"/>
                </a:moveTo>
                <a:cubicBezTo>
                  <a:pt x="308" y="23"/>
                  <a:pt x="310" y="23"/>
                  <a:pt x="310" y="23"/>
                </a:cubicBezTo>
                <a:cubicBezTo>
                  <a:pt x="309" y="24"/>
                  <a:pt x="309" y="23"/>
                  <a:pt x="308" y="23"/>
                </a:cubicBezTo>
                <a:close/>
                <a:moveTo>
                  <a:pt x="311" y="24"/>
                </a:moveTo>
                <a:cubicBezTo>
                  <a:pt x="311" y="23"/>
                  <a:pt x="311" y="23"/>
                  <a:pt x="311" y="23"/>
                </a:cubicBezTo>
                <a:cubicBezTo>
                  <a:pt x="312" y="23"/>
                  <a:pt x="313" y="23"/>
                  <a:pt x="313" y="24"/>
                </a:cubicBezTo>
                <a:lnTo>
                  <a:pt x="311" y="24"/>
                </a:lnTo>
                <a:close/>
                <a:moveTo>
                  <a:pt x="288" y="13"/>
                </a:moveTo>
                <a:cubicBezTo>
                  <a:pt x="298" y="12"/>
                  <a:pt x="305" y="13"/>
                  <a:pt x="315" y="13"/>
                </a:cubicBezTo>
                <a:cubicBezTo>
                  <a:pt x="315" y="14"/>
                  <a:pt x="316" y="14"/>
                  <a:pt x="316" y="14"/>
                </a:cubicBezTo>
                <a:cubicBezTo>
                  <a:pt x="314" y="14"/>
                  <a:pt x="310" y="14"/>
                  <a:pt x="308" y="14"/>
                </a:cubicBezTo>
                <a:cubicBezTo>
                  <a:pt x="307" y="14"/>
                  <a:pt x="309" y="14"/>
                  <a:pt x="308" y="14"/>
                </a:cubicBezTo>
                <a:cubicBezTo>
                  <a:pt x="303" y="15"/>
                  <a:pt x="298" y="14"/>
                  <a:pt x="295" y="14"/>
                </a:cubicBezTo>
                <a:cubicBezTo>
                  <a:pt x="292" y="14"/>
                  <a:pt x="290" y="15"/>
                  <a:pt x="288" y="13"/>
                </a:cubicBezTo>
                <a:cubicBezTo>
                  <a:pt x="288" y="13"/>
                  <a:pt x="288" y="13"/>
                  <a:pt x="288" y="13"/>
                </a:cubicBezTo>
                <a:close/>
                <a:moveTo>
                  <a:pt x="287" y="10"/>
                </a:moveTo>
                <a:cubicBezTo>
                  <a:pt x="286" y="12"/>
                  <a:pt x="282" y="10"/>
                  <a:pt x="278" y="11"/>
                </a:cubicBezTo>
                <a:cubicBezTo>
                  <a:pt x="281" y="9"/>
                  <a:pt x="285" y="11"/>
                  <a:pt x="287" y="10"/>
                </a:cubicBezTo>
                <a:close/>
                <a:moveTo>
                  <a:pt x="244" y="2"/>
                </a:moveTo>
                <a:cubicBezTo>
                  <a:pt x="243" y="2"/>
                  <a:pt x="241" y="2"/>
                  <a:pt x="239" y="2"/>
                </a:cubicBezTo>
                <a:cubicBezTo>
                  <a:pt x="240" y="1"/>
                  <a:pt x="243" y="1"/>
                  <a:pt x="244" y="2"/>
                </a:cubicBezTo>
                <a:close/>
                <a:moveTo>
                  <a:pt x="209" y="75"/>
                </a:moveTo>
                <a:cubicBezTo>
                  <a:pt x="209" y="74"/>
                  <a:pt x="210" y="74"/>
                  <a:pt x="211" y="74"/>
                </a:cubicBezTo>
                <a:cubicBezTo>
                  <a:pt x="210" y="75"/>
                  <a:pt x="209" y="75"/>
                  <a:pt x="209" y="75"/>
                </a:cubicBezTo>
                <a:close/>
                <a:moveTo>
                  <a:pt x="214" y="71"/>
                </a:moveTo>
                <a:cubicBezTo>
                  <a:pt x="214" y="71"/>
                  <a:pt x="215" y="71"/>
                  <a:pt x="215" y="71"/>
                </a:cubicBezTo>
                <a:cubicBezTo>
                  <a:pt x="215" y="72"/>
                  <a:pt x="215" y="72"/>
                  <a:pt x="214" y="71"/>
                </a:cubicBezTo>
                <a:close/>
                <a:moveTo>
                  <a:pt x="208" y="7"/>
                </a:moveTo>
                <a:cubicBezTo>
                  <a:pt x="210" y="6"/>
                  <a:pt x="215" y="7"/>
                  <a:pt x="217" y="7"/>
                </a:cubicBezTo>
                <a:cubicBezTo>
                  <a:pt x="215" y="8"/>
                  <a:pt x="211" y="7"/>
                  <a:pt x="208" y="7"/>
                </a:cubicBezTo>
                <a:close/>
                <a:moveTo>
                  <a:pt x="216" y="71"/>
                </a:moveTo>
                <a:cubicBezTo>
                  <a:pt x="216" y="71"/>
                  <a:pt x="218" y="70"/>
                  <a:pt x="220" y="70"/>
                </a:cubicBezTo>
                <a:cubicBezTo>
                  <a:pt x="222" y="70"/>
                  <a:pt x="224" y="70"/>
                  <a:pt x="225" y="71"/>
                </a:cubicBezTo>
                <a:cubicBezTo>
                  <a:pt x="222" y="70"/>
                  <a:pt x="219" y="72"/>
                  <a:pt x="216" y="71"/>
                </a:cubicBezTo>
                <a:close/>
                <a:moveTo>
                  <a:pt x="230" y="69"/>
                </a:moveTo>
                <a:cubicBezTo>
                  <a:pt x="229" y="69"/>
                  <a:pt x="230" y="69"/>
                  <a:pt x="230" y="70"/>
                </a:cubicBezTo>
                <a:cubicBezTo>
                  <a:pt x="231" y="70"/>
                  <a:pt x="230" y="69"/>
                  <a:pt x="230" y="69"/>
                </a:cubicBezTo>
                <a:cubicBezTo>
                  <a:pt x="231" y="69"/>
                  <a:pt x="230" y="70"/>
                  <a:pt x="231" y="70"/>
                </a:cubicBezTo>
                <a:cubicBezTo>
                  <a:pt x="229" y="70"/>
                  <a:pt x="229" y="70"/>
                  <a:pt x="229" y="70"/>
                </a:cubicBezTo>
                <a:cubicBezTo>
                  <a:pt x="230" y="69"/>
                  <a:pt x="229" y="69"/>
                  <a:pt x="228" y="69"/>
                </a:cubicBezTo>
                <a:cubicBezTo>
                  <a:pt x="228" y="68"/>
                  <a:pt x="229" y="69"/>
                  <a:pt x="230" y="69"/>
                </a:cubicBezTo>
                <a:close/>
                <a:moveTo>
                  <a:pt x="227" y="9"/>
                </a:moveTo>
                <a:cubicBezTo>
                  <a:pt x="227" y="9"/>
                  <a:pt x="229" y="9"/>
                  <a:pt x="230" y="9"/>
                </a:cubicBezTo>
                <a:cubicBezTo>
                  <a:pt x="229" y="10"/>
                  <a:pt x="228" y="9"/>
                  <a:pt x="227" y="9"/>
                </a:cubicBezTo>
                <a:close/>
                <a:moveTo>
                  <a:pt x="218" y="7"/>
                </a:moveTo>
                <a:cubicBezTo>
                  <a:pt x="221" y="5"/>
                  <a:pt x="226" y="7"/>
                  <a:pt x="228" y="6"/>
                </a:cubicBezTo>
                <a:cubicBezTo>
                  <a:pt x="227" y="5"/>
                  <a:pt x="226" y="6"/>
                  <a:pt x="224" y="5"/>
                </a:cubicBezTo>
                <a:cubicBezTo>
                  <a:pt x="228" y="4"/>
                  <a:pt x="231" y="5"/>
                  <a:pt x="235" y="5"/>
                </a:cubicBezTo>
                <a:cubicBezTo>
                  <a:pt x="236" y="6"/>
                  <a:pt x="233" y="6"/>
                  <a:pt x="233" y="5"/>
                </a:cubicBezTo>
                <a:cubicBezTo>
                  <a:pt x="232" y="6"/>
                  <a:pt x="231" y="6"/>
                  <a:pt x="229" y="6"/>
                </a:cubicBezTo>
                <a:cubicBezTo>
                  <a:pt x="229" y="8"/>
                  <a:pt x="231" y="6"/>
                  <a:pt x="232" y="7"/>
                </a:cubicBezTo>
                <a:cubicBezTo>
                  <a:pt x="227" y="7"/>
                  <a:pt x="222" y="7"/>
                  <a:pt x="218" y="7"/>
                </a:cubicBezTo>
                <a:close/>
                <a:moveTo>
                  <a:pt x="232" y="60"/>
                </a:moveTo>
                <a:cubicBezTo>
                  <a:pt x="232" y="59"/>
                  <a:pt x="234" y="59"/>
                  <a:pt x="235" y="60"/>
                </a:cubicBezTo>
                <a:cubicBezTo>
                  <a:pt x="234" y="61"/>
                  <a:pt x="234" y="60"/>
                  <a:pt x="232" y="60"/>
                </a:cubicBezTo>
                <a:close/>
                <a:moveTo>
                  <a:pt x="234" y="9"/>
                </a:moveTo>
                <a:cubicBezTo>
                  <a:pt x="234" y="8"/>
                  <a:pt x="236" y="8"/>
                  <a:pt x="236" y="9"/>
                </a:cubicBezTo>
                <a:cubicBezTo>
                  <a:pt x="236" y="9"/>
                  <a:pt x="235" y="9"/>
                  <a:pt x="234" y="9"/>
                </a:cubicBezTo>
                <a:close/>
                <a:moveTo>
                  <a:pt x="237" y="14"/>
                </a:moveTo>
                <a:cubicBezTo>
                  <a:pt x="237" y="14"/>
                  <a:pt x="238" y="14"/>
                  <a:pt x="238" y="14"/>
                </a:cubicBezTo>
                <a:cubicBezTo>
                  <a:pt x="238" y="14"/>
                  <a:pt x="238" y="14"/>
                  <a:pt x="237" y="14"/>
                </a:cubicBezTo>
                <a:close/>
                <a:moveTo>
                  <a:pt x="239" y="14"/>
                </a:moveTo>
                <a:cubicBezTo>
                  <a:pt x="241" y="13"/>
                  <a:pt x="242" y="13"/>
                  <a:pt x="243" y="14"/>
                </a:cubicBezTo>
                <a:cubicBezTo>
                  <a:pt x="243" y="15"/>
                  <a:pt x="240" y="14"/>
                  <a:pt x="239" y="14"/>
                </a:cubicBezTo>
                <a:close/>
                <a:moveTo>
                  <a:pt x="243" y="14"/>
                </a:moveTo>
                <a:cubicBezTo>
                  <a:pt x="243" y="13"/>
                  <a:pt x="245" y="13"/>
                  <a:pt x="246" y="14"/>
                </a:cubicBezTo>
                <a:cubicBezTo>
                  <a:pt x="246" y="14"/>
                  <a:pt x="244" y="14"/>
                  <a:pt x="243" y="14"/>
                </a:cubicBezTo>
                <a:close/>
                <a:moveTo>
                  <a:pt x="245" y="19"/>
                </a:moveTo>
                <a:cubicBezTo>
                  <a:pt x="251" y="17"/>
                  <a:pt x="260" y="19"/>
                  <a:pt x="266" y="17"/>
                </a:cubicBezTo>
                <a:cubicBezTo>
                  <a:pt x="273" y="18"/>
                  <a:pt x="282" y="17"/>
                  <a:pt x="289" y="16"/>
                </a:cubicBezTo>
                <a:cubicBezTo>
                  <a:pt x="289" y="16"/>
                  <a:pt x="288" y="16"/>
                  <a:pt x="288" y="16"/>
                </a:cubicBezTo>
                <a:cubicBezTo>
                  <a:pt x="295" y="15"/>
                  <a:pt x="301" y="16"/>
                  <a:pt x="308" y="16"/>
                </a:cubicBezTo>
                <a:cubicBezTo>
                  <a:pt x="308" y="18"/>
                  <a:pt x="302" y="16"/>
                  <a:pt x="301" y="18"/>
                </a:cubicBezTo>
                <a:cubicBezTo>
                  <a:pt x="302" y="18"/>
                  <a:pt x="303" y="18"/>
                  <a:pt x="305" y="18"/>
                </a:cubicBezTo>
                <a:cubicBezTo>
                  <a:pt x="296" y="20"/>
                  <a:pt x="284" y="17"/>
                  <a:pt x="274" y="19"/>
                </a:cubicBezTo>
                <a:cubicBezTo>
                  <a:pt x="273" y="19"/>
                  <a:pt x="272" y="20"/>
                  <a:pt x="271" y="19"/>
                </a:cubicBezTo>
                <a:cubicBezTo>
                  <a:pt x="270" y="19"/>
                  <a:pt x="270" y="19"/>
                  <a:pt x="269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7" y="20"/>
                  <a:pt x="264" y="18"/>
                  <a:pt x="262" y="19"/>
                </a:cubicBezTo>
                <a:cubicBezTo>
                  <a:pt x="261" y="19"/>
                  <a:pt x="259" y="20"/>
                  <a:pt x="258" y="19"/>
                </a:cubicBezTo>
                <a:cubicBezTo>
                  <a:pt x="255" y="19"/>
                  <a:pt x="249" y="19"/>
                  <a:pt x="245" y="19"/>
                </a:cubicBezTo>
                <a:close/>
                <a:moveTo>
                  <a:pt x="251" y="22"/>
                </a:moveTo>
                <a:cubicBezTo>
                  <a:pt x="260" y="20"/>
                  <a:pt x="270" y="21"/>
                  <a:pt x="279" y="21"/>
                </a:cubicBezTo>
                <a:cubicBezTo>
                  <a:pt x="280" y="21"/>
                  <a:pt x="278" y="21"/>
                  <a:pt x="279" y="20"/>
                </a:cubicBezTo>
                <a:cubicBezTo>
                  <a:pt x="281" y="20"/>
                  <a:pt x="281" y="20"/>
                  <a:pt x="281" y="20"/>
                </a:cubicBezTo>
                <a:cubicBezTo>
                  <a:pt x="280" y="21"/>
                  <a:pt x="279" y="20"/>
                  <a:pt x="279" y="21"/>
                </a:cubicBezTo>
                <a:cubicBezTo>
                  <a:pt x="281" y="22"/>
                  <a:pt x="285" y="20"/>
                  <a:pt x="286" y="22"/>
                </a:cubicBezTo>
                <a:cubicBezTo>
                  <a:pt x="273" y="22"/>
                  <a:pt x="263" y="23"/>
                  <a:pt x="251" y="22"/>
                </a:cubicBezTo>
                <a:close/>
                <a:moveTo>
                  <a:pt x="260" y="25"/>
                </a:moveTo>
                <a:cubicBezTo>
                  <a:pt x="265" y="24"/>
                  <a:pt x="272" y="24"/>
                  <a:pt x="276" y="25"/>
                </a:cubicBezTo>
                <a:cubicBezTo>
                  <a:pt x="271" y="25"/>
                  <a:pt x="265" y="25"/>
                  <a:pt x="260" y="25"/>
                </a:cubicBezTo>
                <a:close/>
                <a:moveTo>
                  <a:pt x="273" y="30"/>
                </a:moveTo>
                <a:cubicBezTo>
                  <a:pt x="273" y="29"/>
                  <a:pt x="274" y="29"/>
                  <a:pt x="274" y="29"/>
                </a:cubicBezTo>
                <a:cubicBezTo>
                  <a:pt x="274" y="30"/>
                  <a:pt x="273" y="30"/>
                  <a:pt x="273" y="30"/>
                </a:cubicBezTo>
                <a:close/>
                <a:moveTo>
                  <a:pt x="280" y="47"/>
                </a:moveTo>
                <a:cubicBezTo>
                  <a:pt x="281" y="46"/>
                  <a:pt x="284" y="46"/>
                  <a:pt x="285" y="47"/>
                </a:cubicBezTo>
                <a:cubicBezTo>
                  <a:pt x="283" y="47"/>
                  <a:pt x="282" y="47"/>
                  <a:pt x="280" y="47"/>
                </a:cubicBezTo>
                <a:close/>
                <a:moveTo>
                  <a:pt x="319" y="45"/>
                </a:moveTo>
                <a:cubicBezTo>
                  <a:pt x="319" y="44"/>
                  <a:pt x="320" y="44"/>
                  <a:pt x="320" y="45"/>
                </a:cubicBezTo>
                <a:cubicBezTo>
                  <a:pt x="320" y="46"/>
                  <a:pt x="320" y="45"/>
                  <a:pt x="319" y="45"/>
                </a:cubicBezTo>
                <a:close/>
                <a:moveTo>
                  <a:pt x="323" y="45"/>
                </a:moveTo>
                <a:cubicBezTo>
                  <a:pt x="324" y="45"/>
                  <a:pt x="325" y="45"/>
                  <a:pt x="325" y="45"/>
                </a:cubicBezTo>
                <a:cubicBezTo>
                  <a:pt x="325" y="45"/>
                  <a:pt x="324" y="45"/>
                  <a:pt x="323" y="45"/>
                </a:cubicBezTo>
                <a:close/>
                <a:moveTo>
                  <a:pt x="199" y="83"/>
                </a:moveTo>
                <a:cubicBezTo>
                  <a:pt x="201" y="82"/>
                  <a:pt x="205" y="84"/>
                  <a:pt x="207" y="83"/>
                </a:cubicBezTo>
                <a:cubicBezTo>
                  <a:pt x="206" y="82"/>
                  <a:pt x="204" y="82"/>
                  <a:pt x="203" y="82"/>
                </a:cubicBezTo>
                <a:cubicBezTo>
                  <a:pt x="203" y="82"/>
                  <a:pt x="204" y="81"/>
                  <a:pt x="203" y="81"/>
                </a:cubicBezTo>
                <a:cubicBezTo>
                  <a:pt x="200" y="81"/>
                  <a:pt x="195" y="82"/>
                  <a:pt x="192" y="81"/>
                </a:cubicBezTo>
                <a:cubicBezTo>
                  <a:pt x="192" y="80"/>
                  <a:pt x="193" y="81"/>
                  <a:pt x="193" y="80"/>
                </a:cubicBezTo>
                <a:cubicBezTo>
                  <a:pt x="192" y="80"/>
                  <a:pt x="190" y="80"/>
                  <a:pt x="189" y="81"/>
                </a:cubicBezTo>
                <a:cubicBezTo>
                  <a:pt x="190" y="81"/>
                  <a:pt x="191" y="81"/>
                  <a:pt x="191" y="82"/>
                </a:cubicBezTo>
                <a:cubicBezTo>
                  <a:pt x="178" y="82"/>
                  <a:pt x="164" y="83"/>
                  <a:pt x="153" y="85"/>
                </a:cubicBezTo>
                <a:cubicBezTo>
                  <a:pt x="157" y="85"/>
                  <a:pt x="161" y="84"/>
                  <a:pt x="164" y="84"/>
                </a:cubicBezTo>
                <a:cubicBezTo>
                  <a:pt x="159" y="86"/>
                  <a:pt x="153" y="85"/>
                  <a:pt x="149" y="87"/>
                </a:cubicBezTo>
                <a:cubicBezTo>
                  <a:pt x="150" y="87"/>
                  <a:pt x="151" y="86"/>
                  <a:pt x="151" y="87"/>
                </a:cubicBezTo>
                <a:cubicBezTo>
                  <a:pt x="151" y="88"/>
                  <a:pt x="149" y="87"/>
                  <a:pt x="149" y="88"/>
                </a:cubicBezTo>
                <a:cubicBezTo>
                  <a:pt x="154" y="88"/>
                  <a:pt x="159" y="88"/>
                  <a:pt x="163" y="88"/>
                </a:cubicBezTo>
                <a:cubicBezTo>
                  <a:pt x="165" y="87"/>
                  <a:pt x="166" y="88"/>
                  <a:pt x="167" y="88"/>
                </a:cubicBezTo>
                <a:cubicBezTo>
                  <a:pt x="171" y="88"/>
                  <a:pt x="174" y="87"/>
                  <a:pt x="178" y="87"/>
                </a:cubicBezTo>
                <a:cubicBezTo>
                  <a:pt x="186" y="86"/>
                  <a:pt x="198" y="86"/>
                  <a:pt x="206" y="85"/>
                </a:cubicBezTo>
                <a:cubicBezTo>
                  <a:pt x="205" y="85"/>
                  <a:pt x="204" y="85"/>
                  <a:pt x="204" y="85"/>
                </a:cubicBezTo>
                <a:cubicBezTo>
                  <a:pt x="205" y="85"/>
                  <a:pt x="206" y="84"/>
                  <a:pt x="207" y="84"/>
                </a:cubicBezTo>
                <a:cubicBezTo>
                  <a:pt x="208" y="84"/>
                  <a:pt x="210" y="85"/>
                  <a:pt x="211" y="84"/>
                </a:cubicBezTo>
                <a:cubicBezTo>
                  <a:pt x="207" y="84"/>
                  <a:pt x="201" y="84"/>
                  <a:pt x="199" y="83"/>
                </a:cubicBezTo>
                <a:close/>
                <a:moveTo>
                  <a:pt x="190" y="82"/>
                </a:moveTo>
                <a:cubicBezTo>
                  <a:pt x="193" y="82"/>
                  <a:pt x="195" y="82"/>
                  <a:pt x="197" y="82"/>
                </a:cubicBezTo>
                <a:cubicBezTo>
                  <a:pt x="197" y="83"/>
                  <a:pt x="196" y="83"/>
                  <a:pt x="197" y="83"/>
                </a:cubicBezTo>
                <a:cubicBezTo>
                  <a:pt x="195" y="84"/>
                  <a:pt x="193" y="83"/>
                  <a:pt x="190" y="83"/>
                </a:cubicBezTo>
                <a:lnTo>
                  <a:pt x="190" y="82"/>
                </a:lnTo>
                <a:close/>
                <a:moveTo>
                  <a:pt x="187" y="83"/>
                </a:moveTo>
                <a:cubicBezTo>
                  <a:pt x="184" y="84"/>
                  <a:pt x="178" y="84"/>
                  <a:pt x="176" y="84"/>
                </a:cubicBezTo>
                <a:cubicBezTo>
                  <a:pt x="179" y="82"/>
                  <a:pt x="183" y="83"/>
                  <a:pt x="187" y="83"/>
                </a:cubicBezTo>
                <a:close/>
                <a:moveTo>
                  <a:pt x="175" y="84"/>
                </a:moveTo>
                <a:cubicBezTo>
                  <a:pt x="175" y="84"/>
                  <a:pt x="174" y="84"/>
                  <a:pt x="174" y="84"/>
                </a:cubicBezTo>
                <a:cubicBezTo>
                  <a:pt x="174" y="83"/>
                  <a:pt x="175" y="83"/>
                  <a:pt x="175" y="84"/>
                </a:cubicBezTo>
                <a:close/>
                <a:moveTo>
                  <a:pt x="170" y="86"/>
                </a:moveTo>
                <a:cubicBezTo>
                  <a:pt x="170" y="85"/>
                  <a:pt x="171" y="85"/>
                  <a:pt x="171" y="86"/>
                </a:cubicBezTo>
                <a:cubicBezTo>
                  <a:pt x="171" y="86"/>
                  <a:pt x="170" y="86"/>
                  <a:pt x="170" y="86"/>
                </a:cubicBezTo>
                <a:close/>
                <a:moveTo>
                  <a:pt x="172" y="86"/>
                </a:moveTo>
                <a:cubicBezTo>
                  <a:pt x="172" y="85"/>
                  <a:pt x="172" y="85"/>
                  <a:pt x="172" y="85"/>
                </a:cubicBezTo>
                <a:cubicBezTo>
                  <a:pt x="174" y="85"/>
                  <a:pt x="178" y="83"/>
                  <a:pt x="180" y="86"/>
                </a:cubicBezTo>
                <a:cubicBezTo>
                  <a:pt x="177" y="86"/>
                  <a:pt x="175" y="86"/>
                  <a:pt x="172" y="86"/>
                </a:cubicBezTo>
                <a:close/>
                <a:moveTo>
                  <a:pt x="189" y="85"/>
                </a:moveTo>
                <a:cubicBezTo>
                  <a:pt x="187" y="85"/>
                  <a:pt x="184" y="85"/>
                  <a:pt x="183" y="85"/>
                </a:cubicBezTo>
                <a:cubicBezTo>
                  <a:pt x="182" y="85"/>
                  <a:pt x="182" y="85"/>
                  <a:pt x="182" y="85"/>
                </a:cubicBezTo>
                <a:cubicBezTo>
                  <a:pt x="183" y="84"/>
                  <a:pt x="186" y="84"/>
                  <a:pt x="188" y="85"/>
                </a:cubicBezTo>
                <a:cubicBezTo>
                  <a:pt x="188" y="84"/>
                  <a:pt x="187" y="83"/>
                  <a:pt x="188" y="83"/>
                </a:cubicBezTo>
                <a:cubicBezTo>
                  <a:pt x="189" y="83"/>
                  <a:pt x="188" y="84"/>
                  <a:pt x="188" y="84"/>
                </a:cubicBezTo>
                <a:cubicBezTo>
                  <a:pt x="191" y="84"/>
                  <a:pt x="192" y="83"/>
                  <a:pt x="195" y="84"/>
                </a:cubicBezTo>
                <a:cubicBezTo>
                  <a:pt x="195" y="86"/>
                  <a:pt x="191" y="83"/>
                  <a:pt x="189" y="85"/>
                </a:cubicBezTo>
                <a:close/>
                <a:moveTo>
                  <a:pt x="196" y="84"/>
                </a:moveTo>
                <a:cubicBezTo>
                  <a:pt x="196" y="84"/>
                  <a:pt x="196" y="84"/>
                  <a:pt x="196" y="84"/>
                </a:cubicBezTo>
                <a:cubicBezTo>
                  <a:pt x="196" y="83"/>
                  <a:pt x="197" y="84"/>
                  <a:pt x="198" y="84"/>
                </a:cubicBezTo>
                <a:cubicBezTo>
                  <a:pt x="197" y="84"/>
                  <a:pt x="197" y="84"/>
                  <a:pt x="196" y="84"/>
                </a:cubicBezTo>
                <a:close/>
                <a:moveTo>
                  <a:pt x="222" y="83"/>
                </a:moveTo>
                <a:cubicBezTo>
                  <a:pt x="224" y="83"/>
                  <a:pt x="227" y="83"/>
                  <a:pt x="228" y="83"/>
                </a:cubicBezTo>
                <a:cubicBezTo>
                  <a:pt x="226" y="83"/>
                  <a:pt x="224" y="82"/>
                  <a:pt x="222" y="83"/>
                </a:cubicBezTo>
                <a:close/>
                <a:moveTo>
                  <a:pt x="282" y="62"/>
                </a:moveTo>
                <a:cubicBezTo>
                  <a:pt x="284" y="63"/>
                  <a:pt x="288" y="62"/>
                  <a:pt x="290" y="62"/>
                </a:cubicBezTo>
                <a:cubicBezTo>
                  <a:pt x="290" y="61"/>
                  <a:pt x="292" y="63"/>
                  <a:pt x="293" y="62"/>
                </a:cubicBezTo>
                <a:cubicBezTo>
                  <a:pt x="288" y="62"/>
                  <a:pt x="286" y="61"/>
                  <a:pt x="282" y="62"/>
                </a:cubicBezTo>
                <a:close/>
                <a:moveTo>
                  <a:pt x="318" y="9"/>
                </a:moveTo>
                <a:cubicBezTo>
                  <a:pt x="318" y="8"/>
                  <a:pt x="318" y="9"/>
                  <a:pt x="317" y="9"/>
                </a:cubicBezTo>
                <a:cubicBezTo>
                  <a:pt x="314" y="8"/>
                  <a:pt x="308" y="10"/>
                  <a:pt x="305" y="9"/>
                </a:cubicBezTo>
                <a:cubicBezTo>
                  <a:pt x="305" y="10"/>
                  <a:pt x="303" y="8"/>
                  <a:pt x="303" y="9"/>
                </a:cubicBezTo>
                <a:cubicBezTo>
                  <a:pt x="308" y="10"/>
                  <a:pt x="314" y="10"/>
                  <a:pt x="319" y="10"/>
                </a:cubicBezTo>
                <a:cubicBezTo>
                  <a:pt x="319" y="9"/>
                  <a:pt x="317" y="10"/>
                  <a:pt x="318" y="9"/>
                </a:cubicBezTo>
                <a:close/>
                <a:moveTo>
                  <a:pt x="313" y="81"/>
                </a:moveTo>
                <a:cubicBezTo>
                  <a:pt x="313" y="82"/>
                  <a:pt x="313" y="82"/>
                  <a:pt x="312" y="82"/>
                </a:cubicBezTo>
                <a:cubicBezTo>
                  <a:pt x="313" y="82"/>
                  <a:pt x="312" y="81"/>
                  <a:pt x="312" y="82"/>
                </a:cubicBezTo>
                <a:cubicBezTo>
                  <a:pt x="313" y="82"/>
                  <a:pt x="312" y="83"/>
                  <a:pt x="312" y="83"/>
                </a:cubicBezTo>
                <a:cubicBezTo>
                  <a:pt x="315" y="83"/>
                  <a:pt x="315" y="83"/>
                  <a:pt x="315" y="83"/>
                </a:cubicBezTo>
                <a:cubicBezTo>
                  <a:pt x="314" y="83"/>
                  <a:pt x="315" y="82"/>
                  <a:pt x="314" y="81"/>
                </a:cubicBezTo>
                <a:cubicBezTo>
                  <a:pt x="314" y="82"/>
                  <a:pt x="313" y="81"/>
                  <a:pt x="313" y="81"/>
                </a:cubicBezTo>
                <a:close/>
                <a:moveTo>
                  <a:pt x="369" y="42"/>
                </a:moveTo>
                <a:cubicBezTo>
                  <a:pt x="369" y="42"/>
                  <a:pt x="369" y="42"/>
                  <a:pt x="369" y="42"/>
                </a:cubicBezTo>
                <a:cubicBezTo>
                  <a:pt x="369" y="42"/>
                  <a:pt x="369" y="41"/>
                  <a:pt x="369" y="42"/>
                </a:cubicBezTo>
                <a:cubicBezTo>
                  <a:pt x="369" y="42"/>
                  <a:pt x="369" y="42"/>
                  <a:pt x="369" y="42"/>
                </a:cubicBezTo>
                <a:cubicBezTo>
                  <a:pt x="369" y="42"/>
                  <a:pt x="368" y="42"/>
                  <a:pt x="368" y="41"/>
                </a:cubicBezTo>
                <a:cubicBezTo>
                  <a:pt x="367" y="41"/>
                  <a:pt x="364" y="41"/>
                  <a:pt x="362" y="41"/>
                </a:cubicBezTo>
                <a:cubicBezTo>
                  <a:pt x="365" y="42"/>
                  <a:pt x="367" y="42"/>
                  <a:pt x="369" y="42"/>
                </a:cubicBezTo>
                <a:close/>
                <a:moveTo>
                  <a:pt x="373" y="53"/>
                </a:moveTo>
                <a:cubicBezTo>
                  <a:pt x="374" y="53"/>
                  <a:pt x="376" y="54"/>
                  <a:pt x="377" y="53"/>
                </a:cubicBezTo>
                <a:cubicBezTo>
                  <a:pt x="375" y="53"/>
                  <a:pt x="374" y="52"/>
                  <a:pt x="373" y="53"/>
                </a:cubicBezTo>
                <a:close/>
                <a:moveTo>
                  <a:pt x="332" y="56"/>
                </a:moveTo>
                <a:cubicBezTo>
                  <a:pt x="329" y="56"/>
                  <a:pt x="326" y="56"/>
                  <a:pt x="324" y="57"/>
                </a:cubicBezTo>
                <a:cubicBezTo>
                  <a:pt x="327" y="56"/>
                  <a:pt x="330" y="57"/>
                  <a:pt x="332" y="56"/>
                </a:cubicBezTo>
                <a:close/>
                <a:moveTo>
                  <a:pt x="427" y="17"/>
                </a:moveTo>
                <a:cubicBezTo>
                  <a:pt x="426" y="16"/>
                  <a:pt x="425" y="16"/>
                  <a:pt x="424" y="16"/>
                </a:cubicBezTo>
                <a:cubicBezTo>
                  <a:pt x="418" y="16"/>
                  <a:pt x="410" y="16"/>
                  <a:pt x="404" y="15"/>
                </a:cubicBezTo>
                <a:cubicBezTo>
                  <a:pt x="404" y="14"/>
                  <a:pt x="404" y="13"/>
                  <a:pt x="404" y="12"/>
                </a:cubicBezTo>
                <a:cubicBezTo>
                  <a:pt x="403" y="12"/>
                  <a:pt x="402" y="12"/>
                  <a:pt x="401" y="12"/>
                </a:cubicBezTo>
                <a:cubicBezTo>
                  <a:pt x="397" y="13"/>
                  <a:pt x="391" y="12"/>
                  <a:pt x="387" y="12"/>
                </a:cubicBezTo>
                <a:cubicBezTo>
                  <a:pt x="386" y="12"/>
                  <a:pt x="384" y="11"/>
                  <a:pt x="384" y="12"/>
                </a:cubicBezTo>
                <a:cubicBezTo>
                  <a:pt x="385" y="13"/>
                  <a:pt x="389" y="12"/>
                  <a:pt x="391" y="12"/>
                </a:cubicBezTo>
                <a:cubicBezTo>
                  <a:pt x="393" y="12"/>
                  <a:pt x="395" y="12"/>
                  <a:pt x="396" y="14"/>
                </a:cubicBezTo>
                <a:cubicBezTo>
                  <a:pt x="392" y="14"/>
                  <a:pt x="387" y="13"/>
                  <a:pt x="383" y="13"/>
                </a:cubicBezTo>
                <a:cubicBezTo>
                  <a:pt x="378" y="13"/>
                  <a:pt x="373" y="13"/>
                  <a:pt x="369" y="12"/>
                </a:cubicBezTo>
                <a:cubicBezTo>
                  <a:pt x="369" y="12"/>
                  <a:pt x="369" y="12"/>
                  <a:pt x="369" y="12"/>
                </a:cubicBezTo>
                <a:cubicBezTo>
                  <a:pt x="372" y="14"/>
                  <a:pt x="376" y="13"/>
                  <a:pt x="379" y="15"/>
                </a:cubicBezTo>
                <a:cubicBezTo>
                  <a:pt x="378" y="15"/>
                  <a:pt x="375" y="14"/>
                  <a:pt x="374" y="15"/>
                </a:cubicBezTo>
                <a:cubicBezTo>
                  <a:pt x="376" y="16"/>
                  <a:pt x="378" y="15"/>
                  <a:pt x="379" y="17"/>
                </a:cubicBezTo>
                <a:cubicBezTo>
                  <a:pt x="377" y="18"/>
                  <a:pt x="375" y="16"/>
                  <a:pt x="373" y="16"/>
                </a:cubicBezTo>
                <a:cubicBezTo>
                  <a:pt x="373" y="16"/>
                  <a:pt x="373" y="17"/>
                  <a:pt x="373" y="17"/>
                </a:cubicBezTo>
                <a:cubicBezTo>
                  <a:pt x="376" y="17"/>
                  <a:pt x="380" y="18"/>
                  <a:pt x="383" y="19"/>
                </a:cubicBezTo>
                <a:cubicBezTo>
                  <a:pt x="383" y="19"/>
                  <a:pt x="383" y="20"/>
                  <a:pt x="384" y="20"/>
                </a:cubicBezTo>
                <a:cubicBezTo>
                  <a:pt x="385" y="19"/>
                  <a:pt x="383" y="19"/>
                  <a:pt x="383" y="19"/>
                </a:cubicBezTo>
                <a:cubicBezTo>
                  <a:pt x="386" y="17"/>
                  <a:pt x="388" y="16"/>
                  <a:pt x="391" y="16"/>
                </a:cubicBezTo>
                <a:cubicBezTo>
                  <a:pt x="397" y="15"/>
                  <a:pt x="403" y="16"/>
                  <a:pt x="408" y="16"/>
                </a:cubicBezTo>
                <a:cubicBezTo>
                  <a:pt x="414" y="17"/>
                  <a:pt x="420" y="17"/>
                  <a:pt x="427" y="17"/>
                </a:cubicBezTo>
                <a:close/>
                <a:moveTo>
                  <a:pt x="381" y="15"/>
                </a:moveTo>
                <a:cubicBezTo>
                  <a:pt x="382" y="14"/>
                  <a:pt x="384" y="15"/>
                  <a:pt x="386" y="15"/>
                </a:cubicBezTo>
                <a:cubicBezTo>
                  <a:pt x="385" y="17"/>
                  <a:pt x="382" y="16"/>
                  <a:pt x="381" y="15"/>
                </a:cubicBez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marL="0" marR="0" lvl="0" indent="0" defTabSz="6851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27" name="组合 126"/>
          <p:cNvGrpSpPr/>
          <p:nvPr/>
        </p:nvGrpSpPr>
        <p:grpSpPr>
          <a:xfrm flipH="1">
            <a:off x="1493947" y="2166710"/>
            <a:ext cx="3093467" cy="1115412"/>
            <a:chOff x="8015264" y="916930"/>
            <a:chExt cx="2757110" cy="1188874"/>
          </a:xfrm>
        </p:grpSpPr>
        <p:sp>
          <p:nvSpPr>
            <p:cNvPr id="6" name="Freeform 40"/>
            <p:cNvSpPr>
              <a:spLocks noEditPoints="1"/>
            </p:cNvSpPr>
            <p:nvPr/>
          </p:nvSpPr>
          <p:spPr bwMode="auto">
            <a:xfrm rot="255882">
              <a:off x="8015264" y="916930"/>
              <a:ext cx="2757110" cy="1188874"/>
            </a:xfrm>
            <a:custGeom>
              <a:avLst/>
              <a:gdLst>
                <a:gd name="T0" fmla="*/ 134 w 427"/>
                <a:gd name="T1" fmla="*/ 83 h 101"/>
                <a:gd name="T2" fmla="*/ 189 w 427"/>
                <a:gd name="T3" fmla="*/ 81 h 101"/>
                <a:gd name="T4" fmla="*/ 212 w 427"/>
                <a:gd name="T5" fmla="*/ 81 h 101"/>
                <a:gd name="T6" fmla="*/ 217 w 427"/>
                <a:gd name="T7" fmla="*/ 77 h 101"/>
                <a:gd name="T8" fmla="*/ 237 w 427"/>
                <a:gd name="T9" fmla="*/ 85 h 101"/>
                <a:gd name="T10" fmla="*/ 250 w 427"/>
                <a:gd name="T11" fmla="*/ 84 h 101"/>
                <a:gd name="T12" fmla="*/ 255 w 427"/>
                <a:gd name="T13" fmla="*/ 60 h 101"/>
                <a:gd name="T14" fmla="*/ 259 w 427"/>
                <a:gd name="T15" fmla="*/ 79 h 101"/>
                <a:gd name="T16" fmla="*/ 270 w 427"/>
                <a:gd name="T17" fmla="*/ 62 h 101"/>
                <a:gd name="T18" fmla="*/ 278 w 427"/>
                <a:gd name="T19" fmla="*/ 1 h 101"/>
                <a:gd name="T20" fmla="*/ 296 w 427"/>
                <a:gd name="T21" fmla="*/ 85 h 101"/>
                <a:gd name="T22" fmla="*/ 312 w 427"/>
                <a:gd name="T23" fmla="*/ 73 h 101"/>
                <a:gd name="T24" fmla="*/ 316 w 427"/>
                <a:gd name="T25" fmla="*/ 85 h 101"/>
                <a:gd name="T26" fmla="*/ 332 w 427"/>
                <a:gd name="T27" fmla="*/ 37 h 101"/>
                <a:gd name="T28" fmla="*/ 367 w 427"/>
                <a:gd name="T29" fmla="*/ 47 h 101"/>
                <a:gd name="T30" fmla="*/ 352 w 427"/>
                <a:gd name="T31" fmla="*/ 11 h 101"/>
                <a:gd name="T32" fmla="*/ 356 w 427"/>
                <a:gd name="T33" fmla="*/ 16 h 101"/>
                <a:gd name="T34" fmla="*/ 370 w 427"/>
                <a:gd name="T35" fmla="*/ 18 h 101"/>
                <a:gd name="T36" fmla="*/ 382 w 427"/>
                <a:gd name="T37" fmla="*/ 24 h 101"/>
                <a:gd name="T38" fmla="*/ 392 w 427"/>
                <a:gd name="T39" fmla="*/ 18 h 101"/>
                <a:gd name="T40" fmla="*/ 411 w 427"/>
                <a:gd name="T41" fmla="*/ 10 h 101"/>
                <a:gd name="T42" fmla="*/ 362 w 427"/>
                <a:gd name="T43" fmla="*/ 52 h 101"/>
                <a:gd name="T44" fmla="*/ 306 w 427"/>
                <a:gd name="T45" fmla="*/ 38 h 101"/>
                <a:gd name="T46" fmla="*/ 335 w 427"/>
                <a:gd name="T47" fmla="*/ 32 h 101"/>
                <a:gd name="T48" fmla="*/ 340 w 427"/>
                <a:gd name="T49" fmla="*/ 30 h 101"/>
                <a:gd name="T50" fmla="*/ 350 w 427"/>
                <a:gd name="T51" fmla="*/ 26 h 101"/>
                <a:gd name="T52" fmla="*/ 351 w 427"/>
                <a:gd name="T53" fmla="*/ 16 h 101"/>
                <a:gd name="T54" fmla="*/ 341 w 427"/>
                <a:gd name="T55" fmla="*/ 11 h 101"/>
                <a:gd name="T56" fmla="*/ 273 w 427"/>
                <a:gd name="T57" fmla="*/ 2 h 101"/>
                <a:gd name="T58" fmla="*/ 186 w 427"/>
                <a:gd name="T59" fmla="*/ 4 h 101"/>
                <a:gd name="T60" fmla="*/ 68 w 427"/>
                <a:gd name="T61" fmla="*/ 14 h 101"/>
                <a:gd name="T62" fmla="*/ 20 w 427"/>
                <a:gd name="T63" fmla="*/ 50 h 101"/>
                <a:gd name="T64" fmla="*/ 84 w 427"/>
                <a:gd name="T65" fmla="*/ 96 h 101"/>
                <a:gd name="T66" fmla="*/ 146 w 427"/>
                <a:gd name="T67" fmla="*/ 80 h 101"/>
                <a:gd name="T68" fmla="*/ 188 w 427"/>
                <a:gd name="T69" fmla="*/ 79 h 101"/>
                <a:gd name="T70" fmla="*/ 218 w 427"/>
                <a:gd name="T71" fmla="*/ 73 h 101"/>
                <a:gd name="T72" fmla="*/ 235 w 427"/>
                <a:gd name="T73" fmla="*/ 64 h 101"/>
                <a:gd name="T74" fmla="*/ 264 w 427"/>
                <a:gd name="T75" fmla="*/ 58 h 101"/>
                <a:gd name="T76" fmla="*/ 276 w 427"/>
                <a:gd name="T77" fmla="*/ 57 h 101"/>
                <a:gd name="T78" fmla="*/ 263 w 427"/>
                <a:gd name="T79" fmla="*/ 52 h 101"/>
                <a:gd name="T80" fmla="*/ 295 w 427"/>
                <a:gd name="T81" fmla="*/ 37 h 101"/>
                <a:gd name="T82" fmla="*/ 333 w 427"/>
                <a:gd name="T83" fmla="*/ 12 h 101"/>
                <a:gd name="T84" fmla="*/ 160 w 427"/>
                <a:gd name="T85" fmla="*/ 80 h 101"/>
                <a:gd name="T86" fmla="*/ 196 w 427"/>
                <a:gd name="T87" fmla="*/ 7 h 101"/>
                <a:gd name="T88" fmla="*/ 288 w 427"/>
                <a:gd name="T89" fmla="*/ 53 h 101"/>
                <a:gd name="T90" fmla="*/ 288 w 427"/>
                <a:gd name="T91" fmla="*/ 21 h 101"/>
                <a:gd name="T92" fmla="*/ 308 w 427"/>
                <a:gd name="T93" fmla="*/ 23 h 101"/>
                <a:gd name="T94" fmla="*/ 278 w 427"/>
                <a:gd name="T95" fmla="*/ 11 h 101"/>
                <a:gd name="T96" fmla="*/ 216 w 427"/>
                <a:gd name="T97" fmla="*/ 71 h 101"/>
                <a:gd name="T98" fmla="*/ 218 w 427"/>
                <a:gd name="T99" fmla="*/ 7 h 101"/>
                <a:gd name="T100" fmla="*/ 237 w 427"/>
                <a:gd name="T101" fmla="*/ 14 h 101"/>
                <a:gd name="T102" fmla="*/ 301 w 427"/>
                <a:gd name="T103" fmla="*/ 18 h 101"/>
                <a:gd name="T104" fmla="*/ 286 w 427"/>
                <a:gd name="T105" fmla="*/ 22 h 101"/>
                <a:gd name="T106" fmla="*/ 323 w 427"/>
                <a:gd name="T107" fmla="*/ 45 h 101"/>
                <a:gd name="T108" fmla="*/ 151 w 427"/>
                <a:gd name="T109" fmla="*/ 87 h 101"/>
                <a:gd name="T110" fmla="*/ 190 w 427"/>
                <a:gd name="T111" fmla="*/ 82 h 101"/>
                <a:gd name="T112" fmla="*/ 189 w 427"/>
                <a:gd name="T113" fmla="*/ 85 h 101"/>
                <a:gd name="T114" fmla="*/ 222 w 427"/>
                <a:gd name="T115" fmla="*/ 83 h 101"/>
                <a:gd name="T116" fmla="*/ 312 w 427"/>
                <a:gd name="T117" fmla="*/ 83 h 101"/>
                <a:gd name="T118" fmla="*/ 332 w 427"/>
                <a:gd name="T119" fmla="*/ 56 h 101"/>
                <a:gd name="T120" fmla="*/ 369 w 427"/>
                <a:gd name="T121" fmla="*/ 12 h 101"/>
                <a:gd name="T122" fmla="*/ 381 w 427"/>
                <a:gd name="T1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7" h="101">
                  <a:moveTo>
                    <a:pt x="10" y="31"/>
                  </a:moveTo>
                  <a:cubicBezTo>
                    <a:pt x="5" y="32"/>
                    <a:pt x="3" y="36"/>
                    <a:pt x="0" y="39"/>
                  </a:cubicBezTo>
                  <a:cubicBezTo>
                    <a:pt x="2" y="46"/>
                    <a:pt x="6" y="39"/>
                    <a:pt x="10" y="37"/>
                  </a:cubicBezTo>
                  <a:cubicBezTo>
                    <a:pt x="12" y="35"/>
                    <a:pt x="13" y="35"/>
                    <a:pt x="15" y="34"/>
                  </a:cubicBezTo>
                  <a:cubicBezTo>
                    <a:pt x="13" y="34"/>
                    <a:pt x="11" y="34"/>
                    <a:pt x="10" y="31"/>
                  </a:cubicBezTo>
                  <a:close/>
                  <a:moveTo>
                    <a:pt x="22" y="27"/>
                  </a:moveTo>
                  <a:cubicBezTo>
                    <a:pt x="20" y="27"/>
                    <a:pt x="19" y="27"/>
                    <a:pt x="19" y="28"/>
                  </a:cubicBezTo>
                  <a:cubicBezTo>
                    <a:pt x="20" y="28"/>
                    <a:pt x="21" y="28"/>
                    <a:pt x="22" y="27"/>
                  </a:cubicBezTo>
                  <a:close/>
                  <a:moveTo>
                    <a:pt x="52" y="100"/>
                  </a:moveTo>
                  <a:cubicBezTo>
                    <a:pt x="54" y="101"/>
                    <a:pt x="57" y="99"/>
                    <a:pt x="58" y="98"/>
                  </a:cubicBezTo>
                  <a:cubicBezTo>
                    <a:pt x="56" y="98"/>
                    <a:pt x="52" y="98"/>
                    <a:pt x="52" y="100"/>
                  </a:cubicBezTo>
                  <a:close/>
                  <a:moveTo>
                    <a:pt x="134" y="84"/>
                  </a:moveTo>
                  <a:cubicBezTo>
                    <a:pt x="135" y="84"/>
                    <a:pt x="136" y="84"/>
                    <a:pt x="137" y="84"/>
                  </a:cubicBezTo>
                  <a:cubicBezTo>
                    <a:pt x="136" y="83"/>
                    <a:pt x="135" y="83"/>
                    <a:pt x="134" y="83"/>
                  </a:cubicBezTo>
                  <a:lnTo>
                    <a:pt x="134" y="84"/>
                  </a:lnTo>
                  <a:close/>
                  <a:moveTo>
                    <a:pt x="147" y="85"/>
                  </a:moveTo>
                  <a:cubicBezTo>
                    <a:pt x="149" y="85"/>
                    <a:pt x="150" y="85"/>
                    <a:pt x="151" y="85"/>
                  </a:cubicBezTo>
                  <a:cubicBezTo>
                    <a:pt x="150" y="85"/>
                    <a:pt x="148" y="84"/>
                    <a:pt x="147" y="85"/>
                  </a:cubicBezTo>
                  <a:close/>
                  <a:moveTo>
                    <a:pt x="149" y="80"/>
                  </a:moveTo>
                  <a:cubicBezTo>
                    <a:pt x="148" y="80"/>
                    <a:pt x="148" y="80"/>
                    <a:pt x="147" y="80"/>
                  </a:cubicBezTo>
                  <a:cubicBezTo>
                    <a:pt x="148" y="81"/>
                    <a:pt x="149" y="81"/>
                    <a:pt x="149" y="80"/>
                  </a:cubicBezTo>
                  <a:close/>
                  <a:moveTo>
                    <a:pt x="183" y="81"/>
                  </a:moveTo>
                  <a:cubicBezTo>
                    <a:pt x="182" y="81"/>
                    <a:pt x="178" y="81"/>
                    <a:pt x="178" y="82"/>
                  </a:cubicBezTo>
                  <a:cubicBezTo>
                    <a:pt x="179" y="81"/>
                    <a:pt x="181" y="82"/>
                    <a:pt x="183" y="81"/>
                  </a:cubicBezTo>
                  <a:close/>
                  <a:moveTo>
                    <a:pt x="187" y="81"/>
                  </a:moveTo>
                  <a:cubicBezTo>
                    <a:pt x="186" y="81"/>
                    <a:pt x="184" y="81"/>
                    <a:pt x="184" y="81"/>
                  </a:cubicBezTo>
                  <a:cubicBezTo>
                    <a:pt x="185" y="81"/>
                    <a:pt x="186" y="82"/>
                    <a:pt x="187" y="81"/>
                  </a:cubicBezTo>
                  <a:close/>
                  <a:moveTo>
                    <a:pt x="189" y="81"/>
                  </a:moveTo>
                  <a:cubicBezTo>
                    <a:pt x="189" y="80"/>
                    <a:pt x="187" y="81"/>
                    <a:pt x="187" y="81"/>
                  </a:cubicBezTo>
                  <a:cubicBezTo>
                    <a:pt x="188" y="81"/>
                    <a:pt x="188" y="81"/>
                    <a:pt x="189" y="81"/>
                  </a:cubicBezTo>
                  <a:close/>
                  <a:moveTo>
                    <a:pt x="202" y="80"/>
                  </a:moveTo>
                  <a:cubicBezTo>
                    <a:pt x="203" y="81"/>
                    <a:pt x="204" y="81"/>
                    <a:pt x="205" y="80"/>
                  </a:cubicBezTo>
                  <a:cubicBezTo>
                    <a:pt x="204" y="80"/>
                    <a:pt x="203" y="80"/>
                    <a:pt x="202" y="80"/>
                  </a:cubicBezTo>
                  <a:close/>
                  <a:moveTo>
                    <a:pt x="204" y="81"/>
                  </a:moveTo>
                  <a:cubicBezTo>
                    <a:pt x="205" y="81"/>
                    <a:pt x="208" y="82"/>
                    <a:pt x="209" y="81"/>
                  </a:cubicBezTo>
                  <a:cubicBezTo>
                    <a:pt x="207" y="80"/>
                    <a:pt x="206" y="81"/>
                    <a:pt x="204" y="81"/>
                  </a:cubicBezTo>
                  <a:close/>
                  <a:moveTo>
                    <a:pt x="207" y="83"/>
                  </a:moveTo>
                  <a:cubicBezTo>
                    <a:pt x="208" y="83"/>
                    <a:pt x="208" y="83"/>
                    <a:pt x="208" y="83"/>
                  </a:cubicBezTo>
                  <a:cubicBezTo>
                    <a:pt x="208" y="82"/>
                    <a:pt x="207" y="82"/>
                    <a:pt x="207" y="83"/>
                  </a:cubicBezTo>
                  <a:close/>
                  <a:moveTo>
                    <a:pt x="212" y="81"/>
                  </a:moveTo>
                  <a:cubicBezTo>
                    <a:pt x="211" y="80"/>
                    <a:pt x="209" y="80"/>
                    <a:pt x="209" y="81"/>
                  </a:cubicBezTo>
                  <a:cubicBezTo>
                    <a:pt x="210" y="80"/>
                    <a:pt x="211" y="81"/>
                    <a:pt x="212" y="81"/>
                  </a:cubicBezTo>
                  <a:close/>
                  <a:moveTo>
                    <a:pt x="209" y="82"/>
                  </a:moveTo>
                  <a:cubicBezTo>
                    <a:pt x="210" y="82"/>
                    <a:pt x="210" y="82"/>
                    <a:pt x="210" y="83"/>
                  </a:cubicBezTo>
                  <a:cubicBezTo>
                    <a:pt x="211" y="82"/>
                    <a:pt x="213" y="83"/>
                    <a:pt x="215" y="82"/>
                  </a:cubicBezTo>
                  <a:cubicBezTo>
                    <a:pt x="213" y="82"/>
                    <a:pt x="211" y="81"/>
                    <a:pt x="209" y="82"/>
                  </a:cubicBezTo>
                  <a:close/>
                  <a:moveTo>
                    <a:pt x="212" y="84"/>
                  </a:moveTo>
                  <a:cubicBezTo>
                    <a:pt x="213" y="84"/>
                    <a:pt x="214" y="85"/>
                    <a:pt x="214" y="83"/>
                  </a:cubicBezTo>
                  <a:cubicBezTo>
                    <a:pt x="213" y="83"/>
                    <a:pt x="212" y="83"/>
                    <a:pt x="212" y="84"/>
                  </a:cubicBezTo>
                  <a:close/>
                  <a:moveTo>
                    <a:pt x="213" y="77"/>
                  </a:moveTo>
                  <a:cubicBezTo>
                    <a:pt x="214" y="77"/>
                    <a:pt x="215" y="78"/>
                    <a:pt x="216" y="77"/>
                  </a:cubicBezTo>
                  <a:cubicBezTo>
                    <a:pt x="215" y="77"/>
                    <a:pt x="213" y="77"/>
                    <a:pt x="213" y="77"/>
                  </a:cubicBezTo>
                  <a:close/>
                  <a:moveTo>
                    <a:pt x="217" y="81"/>
                  </a:moveTo>
                  <a:cubicBezTo>
                    <a:pt x="217" y="80"/>
                    <a:pt x="218" y="81"/>
                    <a:pt x="218" y="80"/>
                  </a:cubicBezTo>
                  <a:cubicBezTo>
                    <a:pt x="218" y="81"/>
                    <a:pt x="217" y="80"/>
                    <a:pt x="217" y="81"/>
                  </a:cubicBezTo>
                  <a:close/>
                  <a:moveTo>
                    <a:pt x="217" y="77"/>
                  </a:moveTo>
                  <a:cubicBezTo>
                    <a:pt x="218" y="77"/>
                    <a:pt x="219" y="77"/>
                    <a:pt x="219" y="77"/>
                  </a:cubicBezTo>
                  <a:cubicBezTo>
                    <a:pt x="219" y="76"/>
                    <a:pt x="217" y="77"/>
                    <a:pt x="217" y="77"/>
                  </a:cubicBezTo>
                  <a:close/>
                  <a:moveTo>
                    <a:pt x="218" y="74"/>
                  </a:moveTo>
                  <a:cubicBezTo>
                    <a:pt x="220" y="74"/>
                    <a:pt x="220" y="74"/>
                    <a:pt x="220" y="74"/>
                  </a:cubicBezTo>
                  <a:cubicBezTo>
                    <a:pt x="220" y="73"/>
                    <a:pt x="218" y="73"/>
                    <a:pt x="218" y="74"/>
                  </a:cubicBezTo>
                  <a:close/>
                  <a:moveTo>
                    <a:pt x="229" y="83"/>
                  </a:moveTo>
                  <a:cubicBezTo>
                    <a:pt x="230" y="83"/>
                    <a:pt x="232" y="83"/>
                    <a:pt x="232" y="82"/>
                  </a:cubicBezTo>
                  <a:cubicBezTo>
                    <a:pt x="232" y="83"/>
                    <a:pt x="229" y="82"/>
                    <a:pt x="229" y="83"/>
                  </a:cubicBezTo>
                  <a:close/>
                  <a:moveTo>
                    <a:pt x="232" y="74"/>
                  </a:moveTo>
                  <a:cubicBezTo>
                    <a:pt x="233" y="74"/>
                    <a:pt x="234" y="75"/>
                    <a:pt x="234" y="74"/>
                  </a:cubicBezTo>
                  <a:cubicBezTo>
                    <a:pt x="233" y="74"/>
                    <a:pt x="232" y="74"/>
                    <a:pt x="232" y="74"/>
                  </a:cubicBezTo>
                  <a:close/>
                  <a:moveTo>
                    <a:pt x="237" y="85"/>
                  </a:moveTo>
                  <a:cubicBezTo>
                    <a:pt x="237" y="85"/>
                    <a:pt x="237" y="85"/>
                    <a:pt x="238" y="85"/>
                  </a:cubicBezTo>
                  <a:cubicBezTo>
                    <a:pt x="237" y="85"/>
                    <a:pt x="237" y="85"/>
                    <a:pt x="237" y="85"/>
                  </a:cubicBezTo>
                  <a:close/>
                  <a:moveTo>
                    <a:pt x="234" y="86"/>
                  </a:moveTo>
                  <a:cubicBezTo>
                    <a:pt x="235" y="87"/>
                    <a:pt x="237" y="85"/>
                    <a:pt x="237" y="85"/>
                  </a:cubicBezTo>
                  <a:cubicBezTo>
                    <a:pt x="236" y="85"/>
                    <a:pt x="235" y="85"/>
                    <a:pt x="234" y="85"/>
                  </a:cubicBezTo>
                  <a:lnTo>
                    <a:pt x="234" y="86"/>
                  </a:lnTo>
                  <a:close/>
                  <a:moveTo>
                    <a:pt x="237" y="83"/>
                  </a:moveTo>
                  <a:cubicBezTo>
                    <a:pt x="238" y="83"/>
                    <a:pt x="238" y="83"/>
                    <a:pt x="238" y="83"/>
                  </a:cubicBezTo>
                  <a:cubicBezTo>
                    <a:pt x="238" y="82"/>
                    <a:pt x="237" y="82"/>
                    <a:pt x="237" y="83"/>
                  </a:cubicBezTo>
                  <a:close/>
                  <a:moveTo>
                    <a:pt x="244" y="82"/>
                  </a:moveTo>
                  <a:cubicBezTo>
                    <a:pt x="243" y="82"/>
                    <a:pt x="240" y="82"/>
                    <a:pt x="239" y="82"/>
                  </a:cubicBezTo>
                  <a:cubicBezTo>
                    <a:pt x="241" y="82"/>
                    <a:pt x="243" y="83"/>
                    <a:pt x="244" y="82"/>
                  </a:cubicBezTo>
                  <a:close/>
                  <a:moveTo>
                    <a:pt x="241" y="79"/>
                  </a:moveTo>
                  <a:cubicBezTo>
                    <a:pt x="240" y="79"/>
                    <a:pt x="240" y="79"/>
                    <a:pt x="239" y="79"/>
                  </a:cubicBezTo>
                  <a:cubicBezTo>
                    <a:pt x="240" y="79"/>
                    <a:pt x="241" y="80"/>
                    <a:pt x="241" y="79"/>
                  </a:cubicBezTo>
                  <a:close/>
                  <a:moveTo>
                    <a:pt x="250" y="84"/>
                  </a:moveTo>
                  <a:cubicBezTo>
                    <a:pt x="247" y="83"/>
                    <a:pt x="242" y="84"/>
                    <a:pt x="240" y="84"/>
                  </a:cubicBezTo>
                  <a:cubicBezTo>
                    <a:pt x="243" y="85"/>
                    <a:pt x="246" y="83"/>
                    <a:pt x="247" y="85"/>
                  </a:cubicBezTo>
                  <a:cubicBezTo>
                    <a:pt x="248" y="84"/>
                    <a:pt x="249" y="84"/>
                    <a:pt x="250" y="84"/>
                  </a:cubicBezTo>
                  <a:cubicBezTo>
                    <a:pt x="251" y="84"/>
                    <a:pt x="250" y="84"/>
                    <a:pt x="250" y="84"/>
                  </a:cubicBezTo>
                  <a:close/>
                  <a:moveTo>
                    <a:pt x="240" y="85"/>
                  </a:moveTo>
                  <a:cubicBezTo>
                    <a:pt x="243" y="85"/>
                    <a:pt x="244" y="85"/>
                    <a:pt x="245" y="85"/>
                  </a:cubicBezTo>
                  <a:cubicBezTo>
                    <a:pt x="244" y="85"/>
                    <a:pt x="241" y="84"/>
                    <a:pt x="240" y="85"/>
                  </a:cubicBezTo>
                  <a:close/>
                  <a:moveTo>
                    <a:pt x="244" y="70"/>
                  </a:moveTo>
                  <a:cubicBezTo>
                    <a:pt x="244" y="70"/>
                    <a:pt x="242" y="70"/>
                    <a:pt x="242" y="70"/>
                  </a:cubicBezTo>
                  <a:cubicBezTo>
                    <a:pt x="243" y="70"/>
                    <a:pt x="245" y="71"/>
                    <a:pt x="244" y="70"/>
                  </a:cubicBezTo>
                  <a:close/>
                  <a:moveTo>
                    <a:pt x="248" y="64"/>
                  </a:moveTo>
                  <a:cubicBezTo>
                    <a:pt x="250" y="64"/>
                    <a:pt x="251" y="65"/>
                    <a:pt x="252" y="64"/>
                  </a:cubicBezTo>
                  <a:cubicBezTo>
                    <a:pt x="252" y="64"/>
                    <a:pt x="249" y="63"/>
                    <a:pt x="248" y="64"/>
                  </a:cubicBezTo>
                  <a:close/>
                  <a:moveTo>
                    <a:pt x="255" y="60"/>
                  </a:moveTo>
                  <a:cubicBezTo>
                    <a:pt x="255" y="60"/>
                    <a:pt x="252" y="59"/>
                    <a:pt x="253" y="60"/>
                  </a:cubicBezTo>
                  <a:cubicBezTo>
                    <a:pt x="254" y="60"/>
                    <a:pt x="259" y="60"/>
                    <a:pt x="255" y="60"/>
                  </a:cubicBezTo>
                  <a:close/>
                  <a:moveTo>
                    <a:pt x="255" y="82"/>
                  </a:moveTo>
                  <a:cubicBezTo>
                    <a:pt x="256" y="82"/>
                    <a:pt x="257" y="82"/>
                    <a:pt x="257" y="82"/>
                  </a:cubicBezTo>
                  <a:cubicBezTo>
                    <a:pt x="256" y="82"/>
                    <a:pt x="255" y="81"/>
                    <a:pt x="255" y="82"/>
                  </a:cubicBezTo>
                  <a:close/>
                  <a:moveTo>
                    <a:pt x="257" y="62"/>
                  </a:moveTo>
                  <a:cubicBezTo>
                    <a:pt x="256" y="62"/>
                    <a:pt x="255" y="61"/>
                    <a:pt x="255" y="62"/>
                  </a:cubicBezTo>
                  <a:cubicBezTo>
                    <a:pt x="256" y="62"/>
                    <a:pt x="256" y="62"/>
                    <a:pt x="257" y="62"/>
                  </a:cubicBezTo>
                  <a:close/>
                  <a:moveTo>
                    <a:pt x="259" y="82"/>
                  </a:moveTo>
                  <a:cubicBezTo>
                    <a:pt x="260" y="82"/>
                    <a:pt x="262" y="82"/>
                    <a:pt x="263" y="81"/>
                  </a:cubicBezTo>
                  <a:cubicBezTo>
                    <a:pt x="262" y="81"/>
                    <a:pt x="260" y="81"/>
                    <a:pt x="259" y="82"/>
                  </a:cubicBezTo>
                  <a:close/>
                  <a:moveTo>
                    <a:pt x="259" y="79"/>
                  </a:moveTo>
                  <a:cubicBezTo>
                    <a:pt x="260" y="79"/>
                    <a:pt x="261" y="79"/>
                    <a:pt x="263" y="79"/>
                  </a:cubicBezTo>
                  <a:cubicBezTo>
                    <a:pt x="263" y="78"/>
                    <a:pt x="260" y="78"/>
                    <a:pt x="259" y="79"/>
                  </a:cubicBezTo>
                  <a:close/>
                  <a:moveTo>
                    <a:pt x="260" y="81"/>
                  </a:moveTo>
                  <a:cubicBezTo>
                    <a:pt x="261" y="81"/>
                    <a:pt x="263" y="81"/>
                    <a:pt x="264" y="80"/>
                  </a:cubicBezTo>
                  <a:cubicBezTo>
                    <a:pt x="263" y="80"/>
                    <a:pt x="260" y="80"/>
                    <a:pt x="260" y="81"/>
                  </a:cubicBezTo>
                  <a:close/>
                  <a:moveTo>
                    <a:pt x="267" y="82"/>
                  </a:moveTo>
                  <a:cubicBezTo>
                    <a:pt x="267" y="82"/>
                    <a:pt x="268" y="82"/>
                    <a:pt x="268" y="82"/>
                  </a:cubicBezTo>
                  <a:cubicBezTo>
                    <a:pt x="268" y="82"/>
                    <a:pt x="268" y="82"/>
                    <a:pt x="268" y="81"/>
                  </a:cubicBezTo>
                  <a:cubicBezTo>
                    <a:pt x="268" y="81"/>
                    <a:pt x="267" y="82"/>
                    <a:pt x="267" y="82"/>
                  </a:cubicBezTo>
                  <a:close/>
                  <a:moveTo>
                    <a:pt x="267" y="60"/>
                  </a:moveTo>
                  <a:cubicBezTo>
                    <a:pt x="270" y="60"/>
                    <a:pt x="268" y="59"/>
                    <a:pt x="267" y="60"/>
                  </a:cubicBezTo>
                  <a:close/>
                  <a:moveTo>
                    <a:pt x="267" y="55"/>
                  </a:moveTo>
                  <a:cubicBezTo>
                    <a:pt x="269" y="55"/>
                    <a:pt x="268" y="54"/>
                    <a:pt x="267" y="55"/>
                  </a:cubicBezTo>
                  <a:close/>
                  <a:moveTo>
                    <a:pt x="270" y="62"/>
                  </a:moveTo>
                  <a:cubicBezTo>
                    <a:pt x="270" y="62"/>
                    <a:pt x="272" y="62"/>
                    <a:pt x="272" y="62"/>
                  </a:cubicBezTo>
                  <a:cubicBezTo>
                    <a:pt x="272" y="62"/>
                    <a:pt x="270" y="61"/>
                    <a:pt x="270" y="62"/>
                  </a:cubicBezTo>
                  <a:close/>
                  <a:moveTo>
                    <a:pt x="273" y="63"/>
                  </a:moveTo>
                  <a:cubicBezTo>
                    <a:pt x="279" y="63"/>
                    <a:pt x="283" y="64"/>
                    <a:pt x="287" y="64"/>
                  </a:cubicBezTo>
                  <a:cubicBezTo>
                    <a:pt x="283" y="63"/>
                    <a:pt x="277" y="63"/>
                    <a:pt x="273" y="63"/>
                  </a:cubicBezTo>
                  <a:close/>
                  <a:moveTo>
                    <a:pt x="276" y="60"/>
                  </a:moveTo>
                  <a:cubicBezTo>
                    <a:pt x="277" y="60"/>
                    <a:pt x="278" y="60"/>
                    <a:pt x="278" y="60"/>
                  </a:cubicBezTo>
                  <a:cubicBezTo>
                    <a:pt x="278" y="59"/>
                    <a:pt x="277" y="59"/>
                    <a:pt x="276" y="60"/>
                  </a:cubicBezTo>
                  <a:close/>
                  <a:moveTo>
                    <a:pt x="277" y="57"/>
                  </a:moveTo>
                  <a:cubicBezTo>
                    <a:pt x="278" y="57"/>
                    <a:pt x="280" y="57"/>
                    <a:pt x="281" y="57"/>
                  </a:cubicBezTo>
                  <a:cubicBezTo>
                    <a:pt x="279" y="57"/>
                    <a:pt x="278" y="56"/>
                    <a:pt x="277" y="57"/>
                  </a:cubicBezTo>
                  <a:close/>
                  <a:moveTo>
                    <a:pt x="281" y="62"/>
                  </a:moveTo>
                  <a:cubicBezTo>
                    <a:pt x="281" y="61"/>
                    <a:pt x="278" y="61"/>
                    <a:pt x="277" y="62"/>
                  </a:cubicBezTo>
                  <a:cubicBezTo>
                    <a:pt x="279" y="62"/>
                    <a:pt x="280" y="62"/>
                    <a:pt x="281" y="62"/>
                  </a:cubicBezTo>
                  <a:close/>
                  <a:moveTo>
                    <a:pt x="284" y="0"/>
                  </a:moveTo>
                  <a:cubicBezTo>
                    <a:pt x="282" y="0"/>
                    <a:pt x="280" y="0"/>
                    <a:pt x="278" y="1"/>
                  </a:cubicBezTo>
                  <a:cubicBezTo>
                    <a:pt x="280" y="1"/>
                    <a:pt x="283" y="1"/>
                    <a:pt x="284" y="0"/>
                  </a:cubicBezTo>
                  <a:close/>
                  <a:moveTo>
                    <a:pt x="279" y="3"/>
                  </a:moveTo>
                  <a:cubicBezTo>
                    <a:pt x="280" y="3"/>
                    <a:pt x="280" y="3"/>
                    <a:pt x="281" y="3"/>
                  </a:cubicBezTo>
                  <a:cubicBezTo>
                    <a:pt x="281" y="2"/>
                    <a:pt x="279" y="3"/>
                    <a:pt x="279" y="3"/>
                  </a:cubicBezTo>
                  <a:close/>
                  <a:moveTo>
                    <a:pt x="282" y="82"/>
                  </a:moveTo>
                  <a:cubicBezTo>
                    <a:pt x="283" y="82"/>
                    <a:pt x="284" y="82"/>
                    <a:pt x="285" y="82"/>
                  </a:cubicBezTo>
                  <a:cubicBezTo>
                    <a:pt x="284" y="81"/>
                    <a:pt x="283" y="81"/>
                    <a:pt x="282" y="82"/>
                  </a:cubicBezTo>
                  <a:close/>
                  <a:moveTo>
                    <a:pt x="288" y="85"/>
                  </a:moveTo>
                  <a:cubicBezTo>
                    <a:pt x="288" y="85"/>
                    <a:pt x="288" y="84"/>
                    <a:pt x="287" y="85"/>
                  </a:cubicBezTo>
                  <a:cubicBezTo>
                    <a:pt x="287" y="85"/>
                    <a:pt x="287" y="86"/>
                    <a:pt x="288" y="86"/>
                  </a:cubicBezTo>
                  <a:cubicBezTo>
                    <a:pt x="287" y="85"/>
                    <a:pt x="289" y="85"/>
                    <a:pt x="288" y="85"/>
                  </a:cubicBezTo>
                  <a:close/>
                  <a:moveTo>
                    <a:pt x="295" y="83"/>
                  </a:moveTo>
                  <a:cubicBezTo>
                    <a:pt x="295" y="84"/>
                    <a:pt x="295" y="84"/>
                    <a:pt x="295" y="8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96" y="83"/>
                    <a:pt x="298" y="84"/>
                    <a:pt x="298" y="83"/>
                  </a:cubicBezTo>
                  <a:cubicBezTo>
                    <a:pt x="297" y="83"/>
                    <a:pt x="296" y="83"/>
                    <a:pt x="295" y="83"/>
                  </a:cubicBezTo>
                  <a:close/>
                  <a:moveTo>
                    <a:pt x="303" y="9"/>
                  </a:moveTo>
                  <a:cubicBezTo>
                    <a:pt x="301" y="9"/>
                    <a:pt x="299" y="9"/>
                    <a:pt x="297" y="9"/>
                  </a:cubicBezTo>
                  <a:cubicBezTo>
                    <a:pt x="299" y="9"/>
                    <a:pt x="302" y="10"/>
                    <a:pt x="303" y="9"/>
                  </a:cubicBezTo>
                  <a:close/>
                  <a:moveTo>
                    <a:pt x="305" y="86"/>
                  </a:moveTo>
                  <a:cubicBezTo>
                    <a:pt x="306" y="86"/>
                    <a:pt x="307" y="85"/>
                    <a:pt x="307" y="85"/>
                  </a:cubicBezTo>
                  <a:cubicBezTo>
                    <a:pt x="305" y="85"/>
                    <a:pt x="305" y="85"/>
                    <a:pt x="305" y="85"/>
                  </a:cubicBezTo>
                  <a:cubicBezTo>
                    <a:pt x="306" y="86"/>
                    <a:pt x="305" y="85"/>
                    <a:pt x="305" y="86"/>
                  </a:cubicBezTo>
                  <a:close/>
                  <a:moveTo>
                    <a:pt x="308" y="79"/>
                  </a:moveTo>
                  <a:cubicBezTo>
                    <a:pt x="309" y="79"/>
                    <a:pt x="311" y="79"/>
                    <a:pt x="312" y="79"/>
                  </a:cubicBezTo>
                  <a:cubicBezTo>
                    <a:pt x="310" y="79"/>
                    <a:pt x="309" y="78"/>
                    <a:pt x="308" y="79"/>
                  </a:cubicBezTo>
                  <a:close/>
                  <a:moveTo>
                    <a:pt x="311" y="73"/>
                  </a:moveTo>
                  <a:cubicBezTo>
                    <a:pt x="311" y="73"/>
                    <a:pt x="312" y="74"/>
                    <a:pt x="312" y="73"/>
                  </a:cubicBezTo>
                  <a:cubicBezTo>
                    <a:pt x="311" y="73"/>
                    <a:pt x="311" y="73"/>
                    <a:pt x="311" y="73"/>
                  </a:cubicBezTo>
                  <a:close/>
                  <a:moveTo>
                    <a:pt x="345" y="75"/>
                  </a:moveTo>
                  <a:cubicBezTo>
                    <a:pt x="345" y="75"/>
                    <a:pt x="344" y="74"/>
                    <a:pt x="343" y="74"/>
                  </a:cubicBezTo>
                  <a:cubicBezTo>
                    <a:pt x="337" y="74"/>
                    <a:pt x="331" y="74"/>
                    <a:pt x="324" y="73"/>
                  </a:cubicBezTo>
                  <a:cubicBezTo>
                    <a:pt x="320" y="73"/>
                    <a:pt x="316" y="72"/>
                    <a:pt x="313" y="73"/>
                  </a:cubicBezTo>
                  <a:cubicBezTo>
                    <a:pt x="316" y="75"/>
                    <a:pt x="319" y="73"/>
                    <a:pt x="323" y="74"/>
                  </a:cubicBezTo>
                  <a:cubicBezTo>
                    <a:pt x="322" y="75"/>
                    <a:pt x="320" y="75"/>
                    <a:pt x="320" y="75"/>
                  </a:cubicBezTo>
                  <a:cubicBezTo>
                    <a:pt x="327" y="76"/>
                    <a:pt x="329" y="75"/>
                    <a:pt x="337" y="75"/>
                  </a:cubicBezTo>
                  <a:cubicBezTo>
                    <a:pt x="338" y="75"/>
                    <a:pt x="338" y="76"/>
                    <a:pt x="338" y="76"/>
                  </a:cubicBezTo>
                  <a:cubicBezTo>
                    <a:pt x="339" y="76"/>
                    <a:pt x="338" y="75"/>
                    <a:pt x="338" y="75"/>
                  </a:cubicBezTo>
                  <a:cubicBezTo>
                    <a:pt x="342" y="75"/>
                    <a:pt x="350" y="75"/>
                    <a:pt x="355" y="75"/>
                  </a:cubicBezTo>
                  <a:cubicBezTo>
                    <a:pt x="353" y="75"/>
                    <a:pt x="351" y="75"/>
                    <a:pt x="349" y="75"/>
                  </a:cubicBezTo>
                  <a:cubicBezTo>
                    <a:pt x="347" y="75"/>
                    <a:pt x="346" y="75"/>
                    <a:pt x="345" y="75"/>
                  </a:cubicBezTo>
                  <a:close/>
                  <a:moveTo>
                    <a:pt x="316" y="85"/>
                  </a:moveTo>
                  <a:cubicBezTo>
                    <a:pt x="317" y="85"/>
                    <a:pt x="319" y="86"/>
                    <a:pt x="319" y="85"/>
                  </a:cubicBezTo>
                  <a:cubicBezTo>
                    <a:pt x="318" y="85"/>
                    <a:pt x="316" y="84"/>
                    <a:pt x="316" y="85"/>
                  </a:cubicBezTo>
                  <a:close/>
                  <a:moveTo>
                    <a:pt x="318" y="38"/>
                  </a:moveTo>
                  <a:cubicBezTo>
                    <a:pt x="320" y="38"/>
                    <a:pt x="322" y="39"/>
                    <a:pt x="324" y="38"/>
                  </a:cubicBezTo>
                  <a:cubicBezTo>
                    <a:pt x="323" y="38"/>
                    <a:pt x="320" y="37"/>
                    <a:pt x="318" y="38"/>
                  </a:cubicBezTo>
                  <a:close/>
                  <a:moveTo>
                    <a:pt x="321" y="53"/>
                  </a:moveTo>
                  <a:cubicBezTo>
                    <a:pt x="322" y="53"/>
                    <a:pt x="324" y="53"/>
                    <a:pt x="325" y="53"/>
                  </a:cubicBezTo>
                  <a:cubicBezTo>
                    <a:pt x="324" y="52"/>
                    <a:pt x="322" y="52"/>
                    <a:pt x="321" y="53"/>
                  </a:cubicBezTo>
                  <a:close/>
                  <a:moveTo>
                    <a:pt x="321" y="37"/>
                  </a:moveTo>
                  <a:cubicBezTo>
                    <a:pt x="323" y="37"/>
                    <a:pt x="323" y="37"/>
                    <a:pt x="323" y="37"/>
                  </a:cubicBezTo>
                  <a:cubicBezTo>
                    <a:pt x="323" y="36"/>
                    <a:pt x="321" y="36"/>
                    <a:pt x="321" y="37"/>
                  </a:cubicBezTo>
                  <a:close/>
                  <a:moveTo>
                    <a:pt x="332" y="37"/>
                  </a:moveTo>
                  <a:cubicBezTo>
                    <a:pt x="330" y="36"/>
                    <a:pt x="327" y="36"/>
                    <a:pt x="324" y="37"/>
                  </a:cubicBezTo>
                  <a:cubicBezTo>
                    <a:pt x="327" y="37"/>
                    <a:pt x="330" y="37"/>
                    <a:pt x="332" y="37"/>
                  </a:cubicBezTo>
                  <a:close/>
                  <a:moveTo>
                    <a:pt x="328" y="38"/>
                  </a:moveTo>
                  <a:cubicBezTo>
                    <a:pt x="328" y="38"/>
                    <a:pt x="326" y="38"/>
                    <a:pt x="326" y="38"/>
                  </a:cubicBezTo>
                  <a:cubicBezTo>
                    <a:pt x="326" y="39"/>
                    <a:pt x="328" y="39"/>
                    <a:pt x="328" y="38"/>
                  </a:cubicBezTo>
                  <a:close/>
                  <a:moveTo>
                    <a:pt x="333" y="68"/>
                  </a:moveTo>
                  <a:cubicBezTo>
                    <a:pt x="336" y="68"/>
                    <a:pt x="336" y="68"/>
                    <a:pt x="338" y="68"/>
                  </a:cubicBezTo>
                  <a:cubicBezTo>
                    <a:pt x="338" y="67"/>
                    <a:pt x="334" y="68"/>
                    <a:pt x="333" y="68"/>
                  </a:cubicBezTo>
                  <a:close/>
                  <a:moveTo>
                    <a:pt x="334" y="8"/>
                  </a:moveTo>
                  <a:cubicBezTo>
                    <a:pt x="334" y="8"/>
                    <a:pt x="333" y="8"/>
                    <a:pt x="333" y="8"/>
                  </a:cubicBezTo>
                  <a:cubicBezTo>
                    <a:pt x="334" y="8"/>
                    <a:pt x="334" y="9"/>
                    <a:pt x="334" y="8"/>
                  </a:cubicBezTo>
                  <a:close/>
                  <a:moveTo>
                    <a:pt x="334" y="39"/>
                  </a:moveTo>
                  <a:cubicBezTo>
                    <a:pt x="336" y="39"/>
                    <a:pt x="338" y="39"/>
                    <a:pt x="339" y="39"/>
                  </a:cubicBezTo>
                  <a:cubicBezTo>
                    <a:pt x="338" y="39"/>
                    <a:pt x="335" y="38"/>
                    <a:pt x="334" y="39"/>
                  </a:cubicBezTo>
                  <a:close/>
                  <a:moveTo>
                    <a:pt x="334" y="46"/>
                  </a:moveTo>
                  <a:cubicBezTo>
                    <a:pt x="345" y="47"/>
                    <a:pt x="356" y="47"/>
                    <a:pt x="367" y="47"/>
                  </a:cubicBezTo>
                  <a:cubicBezTo>
                    <a:pt x="356" y="47"/>
                    <a:pt x="345" y="45"/>
                    <a:pt x="334" y="46"/>
                  </a:cubicBezTo>
                  <a:close/>
                  <a:moveTo>
                    <a:pt x="335" y="30"/>
                  </a:moveTo>
                  <a:cubicBezTo>
                    <a:pt x="336" y="30"/>
                    <a:pt x="338" y="30"/>
                    <a:pt x="337" y="30"/>
                  </a:cubicBezTo>
                  <a:cubicBezTo>
                    <a:pt x="337" y="30"/>
                    <a:pt x="335" y="30"/>
                    <a:pt x="335" y="30"/>
                  </a:cubicBezTo>
                  <a:close/>
                  <a:moveTo>
                    <a:pt x="341" y="68"/>
                  </a:moveTo>
                  <a:cubicBezTo>
                    <a:pt x="340" y="68"/>
                    <a:pt x="339" y="67"/>
                    <a:pt x="338" y="68"/>
                  </a:cubicBezTo>
                  <a:cubicBezTo>
                    <a:pt x="339" y="68"/>
                    <a:pt x="341" y="69"/>
                    <a:pt x="341" y="68"/>
                  </a:cubicBezTo>
                  <a:close/>
                  <a:moveTo>
                    <a:pt x="348" y="39"/>
                  </a:moveTo>
                  <a:cubicBezTo>
                    <a:pt x="345" y="39"/>
                    <a:pt x="342" y="39"/>
                    <a:pt x="340" y="39"/>
                  </a:cubicBezTo>
                  <a:cubicBezTo>
                    <a:pt x="342" y="39"/>
                    <a:pt x="346" y="40"/>
                    <a:pt x="348" y="39"/>
                  </a:cubicBezTo>
                  <a:close/>
                  <a:moveTo>
                    <a:pt x="343" y="11"/>
                  </a:moveTo>
                  <a:cubicBezTo>
                    <a:pt x="344" y="11"/>
                    <a:pt x="346" y="11"/>
                    <a:pt x="345" y="11"/>
                  </a:cubicBezTo>
                  <a:cubicBezTo>
                    <a:pt x="345" y="11"/>
                    <a:pt x="343" y="11"/>
                    <a:pt x="343" y="11"/>
                  </a:cubicBezTo>
                  <a:close/>
                  <a:moveTo>
                    <a:pt x="352" y="11"/>
                  </a:moveTo>
                  <a:cubicBezTo>
                    <a:pt x="351" y="11"/>
                    <a:pt x="350" y="11"/>
                    <a:pt x="350" y="12"/>
                  </a:cubicBezTo>
                  <a:cubicBezTo>
                    <a:pt x="351" y="12"/>
                    <a:pt x="352" y="12"/>
                    <a:pt x="352" y="11"/>
                  </a:cubicBezTo>
                  <a:close/>
                  <a:moveTo>
                    <a:pt x="351" y="40"/>
                  </a:moveTo>
                  <a:cubicBezTo>
                    <a:pt x="353" y="40"/>
                    <a:pt x="355" y="40"/>
                    <a:pt x="352" y="40"/>
                  </a:cubicBezTo>
                  <a:cubicBezTo>
                    <a:pt x="352" y="40"/>
                    <a:pt x="352" y="39"/>
                    <a:pt x="351" y="40"/>
                  </a:cubicBezTo>
                  <a:close/>
                  <a:moveTo>
                    <a:pt x="353" y="12"/>
                  </a:moveTo>
                  <a:cubicBezTo>
                    <a:pt x="355" y="12"/>
                    <a:pt x="356" y="13"/>
                    <a:pt x="357" y="12"/>
                  </a:cubicBezTo>
                  <a:cubicBezTo>
                    <a:pt x="356" y="12"/>
                    <a:pt x="353" y="11"/>
                    <a:pt x="353" y="12"/>
                  </a:cubicBezTo>
                  <a:cubicBezTo>
                    <a:pt x="353" y="12"/>
                    <a:pt x="353" y="12"/>
                    <a:pt x="353" y="12"/>
                  </a:cubicBezTo>
                  <a:close/>
                  <a:moveTo>
                    <a:pt x="354" y="40"/>
                  </a:moveTo>
                  <a:cubicBezTo>
                    <a:pt x="355" y="40"/>
                    <a:pt x="357" y="40"/>
                    <a:pt x="357" y="40"/>
                  </a:cubicBezTo>
                  <a:cubicBezTo>
                    <a:pt x="356" y="40"/>
                    <a:pt x="355" y="39"/>
                    <a:pt x="354" y="40"/>
                  </a:cubicBezTo>
                  <a:close/>
                  <a:moveTo>
                    <a:pt x="361" y="17"/>
                  </a:moveTo>
                  <a:cubicBezTo>
                    <a:pt x="360" y="16"/>
                    <a:pt x="357" y="15"/>
                    <a:pt x="356" y="16"/>
                  </a:cubicBezTo>
                  <a:cubicBezTo>
                    <a:pt x="358" y="16"/>
                    <a:pt x="360" y="17"/>
                    <a:pt x="361" y="17"/>
                  </a:cubicBezTo>
                  <a:close/>
                  <a:moveTo>
                    <a:pt x="361" y="28"/>
                  </a:moveTo>
                  <a:cubicBezTo>
                    <a:pt x="362" y="29"/>
                    <a:pt x="363" y="29"/>
                    <a:pt x="364" y="28"/>
                  </a:cubicBezTo>
                  <a:cubicBezTo>
                    <a:pt x="363" y="28"/>
                    <a:pt x="361" y="28"/>
                    <a:pt x="361" y="28"/>
                  </a:cubicBezTo>
                  <a:close/>
                  <a:moveTo>
                    <a:pt x="365" y="16"/>
                  </a:moveTo>
                  <a:cubicBezTo>
                    <a:pt x="366" y="16"/>
                    <a:pt x="367" y="16"/>
                    <a:pt x="368" y="16"/>
                  </a:cubicBezTo>
                  <a:cubicBezTo>
                    <a:pt x="367" y="15"/>
                    <a:pt x="366" y="14"/>
                    <a:pt x="365" y="14"/>
                  </a:cubicBezTo>
                  <a:cubicBezTo>
                    <a:pt x="365" y="15"/>
                    <a:pt x="366" y="15"/>
                    <a:pt x="365" y="16"/>
                  </a:cubicBezTo>
                  <a:close/>
                  <a:moveTo>
                    <a:pt x="368" y="53"/>
                  </a:moveTo>
                  <a:cubicBezTo>
                    <a:pt x="369" y="53"/>
                    <a:pt x="372" y="53"/>
                    <a:pt x="373" y="53"/>
                  </a:cubicBezTo>
                  <a:cubicBezTo>
                    <a:pt x="371" y="53"/>
                    <a:pt x="369" y="52"/>
                    <a:pt x="368" y="53"/>
                  </a:cubicBezTo>
                  <a:close/>
                  <a:moveTo>
                    <a:pt x="370" y="18"/>
                  </a:moveTo>
                  <a:cubicBezTo>
                    <a:pt x="369" y="18"/>
                    <a:pt x="368" y="17"/>
                    <a:pt x="368" y="18"/>
                  </a:cubicBezTo>
                  <a:cubicBezTo>
                    <a:pt x="369" y="18"/>
                    <a:pt x="370" y="18"/>
                    <a:pt x="370" y="18"/>
                  </a:cubicBezTo>
                  <a:close/>
                  <a:moveTo>
                    <a:pt x="373" y="47"/>
                  </a:moveTo>
                  <a:cubicBezTo>
                    <a:pt x="372" y="48"/>
                    <a:pt x="369" y="47"/>
                    <a:pt x="369" y="48"/>
                  </a:cubicBezTo>
                  <a:cubicBezTo>
                    <a:pt x="371" y="47"/>
                    <a:pt x="373" y="48"/>
                    <a:pt x="373" y="47"/>
                  </a:cubicBezTo>
                  <a:close/>
                  <a:moveTo>
                    <a:pt x="376" y="32"/>
                  </a:moveTo>
                  <a:cubicBezTo>
                    <a:pt x="375" y="33"/>
                    <a:pt x="373" y="31"/>
                    <a:pt x="372" y="32"/>
                  </a:cubicBezTo>
                  <a:cubicBezTo>
                    <a:pt x="374" y="32"/>
                    <a:pt x="376" y="33"/>
                    <a:pt x="376" y="32"/>
                  </a:cubicBezTo>
                  <a:close/>
                  <a:moveTo>
                    <a:pt x="375" y="20"/>
                  </a:moveTo>
                  <a:cubicBezTo>
                    <a:pt x="375" y="21"/>
                    <a:pt x="377" y="21"/>
                    <a:pt x="378" y="20"/>
                  </a:cubicBezTo>
                  <a:cubicBezTo>
                    <a:pt x="377" y="20"/>
                    <a:pt x="377" y="20"/>
                    <a:pt x="376" y="20"/>
                  </a:cubicBezTo>
                  <a:cubicBezTo>
                    <a:pt x="375" y="20"/>
                    <a:pt x="375" y="20"/>
                    <a:pt x="375" y="20"/>
                  </a:cubicBezTo>
                  <a:close/>
                  <a:moveTo>
                    <a:pt x="378" y="32"/>
                  </a:moveTo>
                  <a:cubicBezTo>
                    <a:pt x="379" y="33"/>
                    <a:pt x="381" y="34"/>
                    <a:pt x="382" y="33"/>
                  </a:cubicBezTo>
                  <a:cubicBezTo>
                    <a:pt x="381" y="32"/>
                    <a:pt x="379" y="32"/>
                    <a:pt x="378" y="32"/>
                  </a:cubicBezTo>
                  <a:close/>
                  <a:moveTo>
                    <a:pt x="382" y="24"/>
                  </a:moveTo>
                  <a:cubicBezTo>
                    <a:pt x="381" y="24"/>
                    <a:pt x="380" y="24"/>
                    <a:pt x="379" y="25"/>
                  </a:cubicBezTo>
                  <a:cubicBezTo>
                    <a:pt x="383" y="25"/>
                    <a:pt x="386" y="24"/>
                    <a:pt x="389" y="24"/>
                  </a:cubicBezTo>
                  <a:cubicBezTo>
                    <a:pt x="387" y="24"/>
                    <a:pt x="384" y="23"/>
                    <a:pt x="381" y="23"/>
                  </a:cubicBezTo>
                  <a:cubicBezTo>
                    <a:pt x="381" y="24"/>
                    <a:pt x="382" y="23"/>
                    <a:pt x="382" y="24"/>
                  </a:cubicBezTo>
                  <a:close/>
                  <a:moveTo>
                    <a:pt x="387" y="33"/>
                  </a:moveTo>
                  <a:cubicBezTo>
                    <a:pt x="387" y="33"/>
                    <a:pt x="388" y="34"/>
                    <a:pt x="389" y="33"/>
                  </a:cubicBezTo>
                  <a:cubicBezTo>
                    <a:pt x="389" y="33"/>
                    <a:pt x="387" y="32"/>
                    <a:pt x="387" y="33"/>
                  </a:cubicBezTo>
                  <a:close/>
                  <a:moveTo>
                    <a:pt x="387" y="17"/>
                  </a:moveTo>
                  <a:cubicBezTo>
                    <a:pt x="388" y="18"/>
                    <a:pt x="390" y="18"/>
                    <a:pt x="390" y="17"/>
                  </a:cubicBezTo>
                  <a:cubicBezTo>
                    <a:pt x="389" y="17"/>
                    <a:pt x="388" y="16"/>
                    <a:pt x="387" y="17"/>
                  </a:cubicBezTo>
                  <a:close/>
                  <a:moveTo>
                    <a:pt x="390" y="18"/>
                  </a:moveTo>
                  <a:cubicBezTo>
                    <a:pt x="390" y="17"/>
                    <a:pt x="391" y="18"/>
                    <a:pt x="391" y="17"/>
                  </a:cubicBezTo>
                  <a:cubicBezTo>
                    <a:pt x="391" y="17"/>
                    <a:pt x="390" y="17"/>
                    <a:pt x="390" y="18"/>
                  </a:cubicBezTo>
                  <a:close/>
                  <a:moveTo>
                    <a:pt x="392" y="18"/>
                  </a:moveTo>
                  <a:cubicBezTo>
                    <a:pt x="392" y="17"/>
                    <a:pt x="393" y="18"/>
                    <a:pt x="393" y="17"/>
                  </a:cubicBezTo>
                  <a:cubicBezTo>
                    <a:pt x="393" y="17"/>
                    <a:pt x="392" y="17"/>
                    <a:pt x="392" y="18"/>
                  </a:cubicBezTo>
                  <a:close/>
                  <a:moveTo>
                    <a:pt x="395" y="9"/>
                  </a:moveTo>
                  <a:cubicBezTo>
                    <a:pt x="398" y="9"/>
                    <a:pt x="401" y="10"/>
                    <a:pt x="403" y="10"/>
                  </a:cubicBezTo>
                  <a:cubicBezTo>
                    <a:pt x="401" y="9"/>
                    <a:pt x="398" y="9"/>
                    <a:pt x="395" y="9"/>
                  </a:cubicBezTo>
                  <a:close/>
                  <a:moveTo>
                    <a:pt x="399" y="21"/>
                  </a:moveTo>
                  <a:cubicBezTo>
                    <a:pt x="399" y="21"/>
                    <a:pt x="400" y="22"/>
                    <a:pt x="401" y="21"/>
                  </a:cubicBezTo>
                  <a:cubicBezTo>
                    <a:pt x="400" y="21"/>
                    <a:pt x="399" y="21"/>
                    <a:pt x="399" y="21"/>
                  </a:cubicBezTo>
                  <a:close/>
                  <a:moveTo>
                    <a:pt x="405" y="20"/>
                  </a:moveTo>
                  <a:cubicBezTo>
                    <a:pt x="407" y="21"/>
                    <a:pt x="408" y="20"/>
                    <a:pt x="409" y="20"/>
                  </a:cubicBezTo>
                  <a:cubicBezTo>
                    <a:pt x="408" y="20"/>
                    <a:pt x="407" y="19"/>
                    <a:pt x="406" y="19"/>
                  </a:cubicBezTo>
                  <a:cubicBezTo>
                    <a:pt x="406" y="20"/>
                    <a:pt x="405" y="20"/>
                    <a:pt x="405" y="20"/>
                  </a:cubicBezTo>
                  <a:close/>
                  <a:moveTo>
                    <a:pt x="413" y="10"/>
                  </a:moveTo>
                  <a:cubicBezTo>
                    <a:pt x="412" y="10"/>
                    <a:pt x="411" y="10"/>
                    <a:pt x="411" y="10"/>
                  </a:cubicBezTo>
                  <a:cubicBezTo>
                    <a:pt x="411" y="11"/>
                    <a:pt x="412" y="11"/>
                    <a:pt x="413" y="10"/>
                  </a:cubicBezTo>
                  <a:close/>
                  <a:moveTo>
                    <a:pt x="419" y="13"/>
                  </a:moveTo>
                  <a:cubicBezTo>
                    <a:pt x="417" y="13"/>
                    <a:pt x="414" y="12"/>
                    <a:pt x="412" y="13"/>
                  </a:cubicBezTo>
                  <a:cubicBezTo>
                    <a:pt x="415" y="13"/>
                    <a:pt x="417" y="14"/>
                    <a:pt x="419" y="13"/>
                  </a:cubicBezTo>
                  <a:close/>
                  <a:moveTo>
                    <a:pt x="285" y="56"/>
                  </a:moveTo>
                  <a:cubicBezTo>
                    <a:pt x="288" y="55"/>
                    <a:pt x="292" y="57"/>
                    <a:pt x="295" y="55"/>
                  </a:cubicBezTo>
                  <a:cubicBezTo>
                    <a:pt x="289" y="55"/>
                    <a:pt x="284" y="55"/>
                    <a:pt x="279" y="56"/>
                  </a:cubicBezTo>
                  <a:cubicBezTo>
                    <a:pt x="280" y="56"/>
                    <a:pt x="282" y="56"/>
                    <a:pt x="283" y="56"/>
                  </a:cubicBezTo>
                  <a:cubicBezTo>
                    <a:pt x="282" y="57"/>
                    <a:pt x="281" y="56"/>
                    <a:pt x="281" y="57"/>
                  </a:cubicBezTo>
                  <a:cubicBezTo>
                    <a:pt x="282" y="58"/>
                    <a:pt x="282" y="57"/>
                    <a:pt x="284" y="57"/>
                  </a:cubicBezTo>
                  <a:cubicBezTo>
                    <a:pt x="287" y="57"/>
                    <a:pt x="296" y="57"/>
                    <a:pt x="299" y="57"/>
                  </a:cubicBezTo>
                  <a:cubicBezTo>
                    <a:pt x="295" y="56"/>
                    <a:pt x="288" y="57"/>
                    <a:pt x="285" y="56"/>
                  </a:cubicBezTo>
                  <a:close/>
                  <a:moveTo>
                    <a:pt x="363" y="52"/>
                  </a:moveTo>
                  <a:cubicBezTo>
                    <a:pt x="362" y="52"/>
                    <a:pt x="362" y="52"/>
                    <a:pt x="362" y="52"/>
                  </a:cubicBezTo>
                  <a:cubicBezTo>
                    <a:pt x="355" y="52"/>
                    <a:pt x="342" y="51"/>
                    <a:pt x="335" y="50"/>
                  </a:cubicBezTo>
                  <a:cubicBezTo>
                    <a:pt x="334" y="49"/>
                    <a:pt x="332" y="49"/>
                    <a:pt x="331" y="49"/>
                  </a:cubicBezTo>
                  <a:cubicBezTo>
                    <a:pt x="331" y="49"/>
                    <a:pt x="331" y="49"/>
                    <a:pt x="331" y="49"/>
                  </a:cubicBezTo>
                  <a:cubicBezTo>
                    <a:pt x="328" y="48"/>
                    <a:pt x="326" y="49"/>
                    <a:pt x="324" y="48"/>
                  </a:cubicBezTo>
                  <a:cubicBezTo>
                    <a:pt x="325" y="47"/>
                    <a:pt x="327" y="47"/>
                    <a:pt x="326" y="47"/>
                  </a:cubicBezTo>
                  <a:cubicBezTo>
                    <a:pt x="329" y="47"/>
                    <a:pt x="330" y="45"/>
                    <a:pt x="332" y="47"/>
                  </a:cubicBezTo>
                  <a:cubicBezTo>
                    <a:pt x="332" y="46"/>
                    <a:pt x="333" y="46"/>
                    <a:pt x="334" y="46"/>
                  </a:cubicBezTo>
                  <a:cubicBezTo>
                    <a:pt x="332" y="45"/>
                    <a:pt x="331" y="46"/>
                    <a:pt x="330" y="45"/>
                  </a:cubicBezTo>
                  <a:cubicBezTo>
                    <a:pt x="331" y="45"/>
                    <a:pt x="332" y="45"/>
                    <a:pt x="334" y="45"/>
                  </a:cubicBezTo>
                  <a:cubicBezTo>
                    <a:pt x="325" y="43"/>
                    <a:pt x="316" y="44"/>
                    <a:pt x="307" y="43"/>
                  </a:cubicBezTo>
                  <a:cubicBezTo>
                    <a:pt x="306" y="42"/>
                    <a:pt x="305" y="42"/>
                    <a:pt x="304" y="42"/>
                  </a:cubicBezTo>
                  <a:cubicBezTo>
                    <a:pt x="300" y="41"/>
                    <a:pt x="295" y="42"/>
                    <a:pt x="291" y="41"/>
                  </a:cubicBezTo>
                  <a:cubicBezTo>
                    <a:pt x="296" y="40"/>
                    <a:pt x="300" y="40"/>
                    <a:pt x="306" y="40"/>
                  </a:cubicBezTo>
                  <a:cubicBezTo>
                    <a:pt x="306" y="39"/>
                    <a:pt x="306" y="39"/>
                    <a:pt x="306" y="38"/>
                  </a:cubicBezTo>
                  <a:cubicBezTo>
                    <a:pt x="307" y="39"/>
                    <a:pt x="307" y="39"/>
                    <a:pt x="307" y="39"/>
                  </a:cubicBezTo>
                  <a:cubicBezTo>
                    <a:pt x="308" y="38"/>
                    <a:pt x="314" y="39"/>
                    <a:pt x="317" y="38"/>
                  </a:cubicBezTo>
                  <a:cubicBezTo>
                    <a:pt x="313" y="38"/>
                    <a:pt x="307" y="38"/>
                    <a:pt x="304" y="37"/>
                  </a:cubicBezTo>
                  <a:cubicBezTo>
                    <a:pt x="303" y="37"/>
                    <a:pt x="302" y="37"/>
                    <a:pt x="302" y="37"/>
                  </a:cubicBezTo>
                  <a:cubicBezTo>
                    <a:pt x="306" y="37"/>
                    <a:pt x="310" y="37"/>
                    <a:pt x="315" y="37"/>
                  </a:cubicBezTo>
                  <a:cubicBezTo>
                    <a:pt x="315" y="37"/>
                    <a:pt x="314" y="37"/>
                    <a:pt x="314" y="36"/>
                  </a:cubicBezTo>
                  <a:cubicBezTo>
                    <a:pt x="320" y="35"/>
                    <a:pt x="325" y="36"/>
                    <a:pt x="331" y="35"/>
                  </a:cubicBezTo>
                  <a:cubicBezTo>
                    <a:pt x="326" y="35"/>
                    <a:pt x="321" y="36"/>
                    <a:pt x="316" y="34"/>
                  </a:cubicBezTo>
                  <a:cubicBezTo>
                    <a:pt x="316" y="34"/>
                    <a:pt x="314" y="34"/>
                    <a:pt x="313" y="35"/>
                  </a:cubicBezTo>
                  <a:cubicBezTo>
                    <a:pt x="306" y="34"/>
                    <a:pt x="295" y="34"/>
                    <a:pt x="286" y="33"/>
                  </a:cubicBezTo>
                  <a:cubicBezTo>
                    <a:pt x="294" y="32"/>
                    <a:pt x="303" y="33"/>
                    <a:pt x="312" y="32"/>
                  </a:cubicBezTo>
                  <a:cubicBezTo>
                    <a:pt x="313" y="34"/>
                    <a:pt x="319" y="32"/>
                    <a:pt x="322" y="34"/>
                  </a:cubicBezTo>
                  <a:cubicBezTo>
                    <a:pt x="332" y="33"/>
                    <a:pt x="344" y="33"/>
                    <a:pt x="353" y="34"/>
                  </a:cubicBezTo>
                  <a:cubicBezTo>
                    <a:pt x="348" y="32"/>
                    <a:pt x="341" y="33"/>
                    <a:pt x="335" y="32"/>
                  </a:cubicBezTo>
                  <a:cubicBezTo>
                    <a:pt x="325" y="31"/>
                    <a:pt x="312" y="31"/>
                    <a:pt x="304" y="31"/>
                  </a:cubicBezTo>
                  <a:cubicBezTo>
                    <a:pt x="303" y="31"/>
                    <a:pt x="302" y="31"/>
                    <a:pt x="301" y="30"/>
                  </a:cubicBezTo>
                  <a:cubicBezTo>
                    <a:pt x="298" y="30"/>
                    <a:pt x="295" y="31"/>
                    <a:pt x="292" y="31"/>
                  </a:cubicBezTo>
                  <a:cubicBezTo>
                    <a:pt x="289" y="31"/>
                    <a:pt x="287" y="30"/>
                    <a:pt x="284" y="30"/>
                  </a:cubicBezTo>
                  <a:cubicBezTo>
                    <a:pt x="281" y="29"/>
                    <a:pt x="278" y="31"/>
                    <a:pt x="275" y="29"/>
                  </a:cubicBezTo>
                  <a:cubicBezTo>
                    <a:pt x="281" y="29"/>
                    <a:pt x="285" y="29"/>
                    <a:pt x="291" y="29"/>
                  </a:cubicBezTo>
                  <a:cubicBezTo>
                    <a:pt x="293" y="29"/>
                    <a:pt x="296" y="29"/>
                    <a:pt x="297" y="29"/>
                  </a:cubicBezTo>
                  <a:cubicBezTo>
                    <a:pt x="298" y="29"/>
                    <a:pt x="298" y="30"/>
                    <a:pt x="299" y="30"/>
                  </a:cubicBezTo>
                  <a:cubicBezTo>
                    <a:pt x="299" y="30"/>
                    <a:pt x="299" y="30"/>
                    <a:pt x="300" y="30"/>
                  </a:cubicBezTo>
                  <a:cubicBezTo>
                    <a:pt x="301" y="29"/>
                    <a:pt x="302" y="30"/>
                    <a:pt x="303" y="30"/>
                  </a:cubicBezTo>
                  <a:cubicBezTo>
                    <a:pt x="313" y="30"/>
                    <a:pt x="323" y="30"/>
                    <a:pt x="330" y="30"/>
                  </a:cubicBezTo>
                  <a:cubicBezTo>
                    <a:pt x="330" y="29"/>
                    <a:pt x="329" y="29"/>
                    <a:pt x="330" y="29"/>
                  </a:cubicBezTo>
                  <a:cubicBezTo>
                    <a:pt x="333" y="29"/>
                    <a:pt x="338" y="29"/>
                    <a:pt x="341" y="30"/>
                  </a:cubicBezTo>
                  <a:cubicBezTo>
                    <a:pt x="340" y="30"/>
                    <a:pt x="340" y="30"/>
                    <a:pt x="340" y="30"/>
                  </a:cubicBezTo>
                  <a:cubicBezTo>
                    <a:pt x="340" y="30"/>
                    <a:pt x="341" y="30"/>
                    <a:pt x="341" y="30"/>
                  </a:cubicBezTo>
                  <a:cubicBezTo>
                    <a:pt x="343" y="31"/>
                    <a:pt x="343" y="29"/>
                    <a:pt x="345" y="30"/>
                  </a:cubicBezTo>
                  <a:cubicBezTo>
                    <a:pt x="345" y="31"/>
                    <a:pt x="344" y="30"/>
                    <a:pt x="344" y="31"/>
                  </a:cubicBezTo>
                  <a:cubicBezTo>
                    <a:pt x="345" y="31"/>
                    <a:pt x="347" y="31"/>
                    <a:pt x="346" y="30"/>
                  </a:cubicBezTo>
                  <a:cubicBezTo>
                    <a:pt x="347" y="31"/>
                    <a:pt x="347" y="31"/>
                    <a:pt x="348" y="31"/>
                  </a:cubicBezTo>
                  <a:cubicBezTo>
                    <a:pt x="348" y="30"/>
                    <a:pt x="347" y="31"/>
                    <a:pt x="347" y="30"/>
                  </a:cubicBezTo>
                  <a:cubicBezTo>
                    <a:pt x="348" y="30"/>
                    <a:pt x="348" y="30"/>
                    <a:pt x="349" y="31"/>
                  </a:cubicBezTo>
                  <a:cubicBezTo>
                    <a:pt x="351" y="30"/>
                    <a:pt x="359" y="32"/>
                    <a:pt x="362" y="31"/>
                  </a:cubicBezTo>
                  <a:cubicBezTo>
                    <a:pt x="359" y="30"/>
                    <a:pt x="358" y="30"/>
                    <a:pt x="354" y="30"/>
                  </a:cubicBezTo>
                  <a:cubicBezTo>
                    <a:pt x="355" y="29"/>
                    <a:pt x="357" y="30"/>
                    <a:pt x="357" y="30"/>
                  </a:cubicBezTo>
                  <a:cubicBezTo>
                    <a:pt x="347" y="29"/>
                    <a:pt x="335" y="28"/>
                    <a:pt x="324" y="28"/>
                  </a:cubicBezTo>
                  <a:cubicBezTo>
                    <a:pt x="332" y="27"/>
                    <a:pt x="344" y="28"/>
                    <a:pt x="353" y="28"/>
                  </a:cubicBezTo>
                  <a:cubicBezTo>
                    <a:pt x="355" y="28"/>
                    <a:pt x="358" y="29"/>
                    <a:pt x="358" y="28"/>
                  </a:cubicBezTo>
                  <a:cubicBezTo>
                    <a:pt x="356" y="27"/>
                    <a:pt x="352" y="28"/>
                    <a:pt x="350" y="26"/>
                  </a:cubicBezTo>
                  <a:cubicBezTo>
                    <a:pt x="352" y="26"/>
                    <a:pt x="354" y="27"/>
                    <a:pt x="356" y="26"/>
                  </a:cubicBezTo>
                  <a:cubicBezTo>
                    <a:pt x="355" y="26"/>
                    <a:pt x="355" y="26"/>
                    <a:pt x="355" y="26"/>
                  </a:cubicBezTo>
                  <a:cubicBezTo>
                    <a:pt x="361" y="25"/>
                    <a:pt x="367" y="26"/>
                    <a:pt x="372" y="26"/>
                  </a:cubicBezTo>
                  <a:cubicBezTo>
                    <a:pt x="369" y="24"/>
                    <a:pt x="364" y="25"/>
                    <a:pt x="360" y="24"/>
                  </a:cubicBezTo>
                  <a:cubicBezTo>
                    <a:pt x="355" y="24"/>
                    <a:pt x="347" y="23"/>
                    <a:pt x="344" y="23"/>
                  </a:cubicBezTo>
                  <a:cubicBezTo>
                    <a:pt x="349" y="23"/>
                    <a:pt x="351" y="23"/>
                    <a:pt x="356" y="23"/>
                  </a:cubicBezTo>
                  <a:cubicBezTo>
                    <a:pt x="357" y="23"/>
                    <a:pt x="357" y="22"/>
                    <a:pt x="359" y="22"/>
                  </a:cubicBezTo>
                  <a:cubicBezTo>
                    <a:pt x="359" y="21"/>
                    <a:pt x="360" y="22"/>
                    <a:pt x="360" y="21"/>
                  </a:cubicBezTo>
                  <a:cubicBezTo>
                    <a:pt x="355" y="20"/>
                    <a:pt x="349" y="21"/>
                    <a:pt x="346" y="20"/>
                  </a:cubicBezTo>
                  <a:cubicBezTo>
                    <a:pt x="350" y="19"/>
                    <a:pt x="359" y="21"/>
                    <a:pt x="364" y="20"/>
                  </a:cubicBezTo>
                  <a:cubicBezTo>
                    <a:pt x="365" y="20"/>
                    <a:pt x="366" y="20"/>
                    <a:pt x="367" y="19"/>
                  </a:cubicBezTo>
                  <a:cubicBezTo>
                    <a:pt x="362" y="18"/>
                    <a:pt x="358" y="19"/>
                    <a:pt x="355" y="17"/>
                  </a:cubicBezTo>
                  <a:cubicBezTo>
                    <a:pt x="354" y="17"/>
                    <a:pt x="355" y="18"/>
                    <a:pt x="354" y="18"/>
                  </a:cubicBezTo>
                  <a:cubicBezTo>
                    <a:pt x="355" y="17"/>
                    <a:pt x="353" y="15"/>
                    <a:pt x="351" y="16"/>
                  </a:cubicBezTo>
                  <a:cubicBezTo>
                    <a:pt x="351" y="17"/>
                    <a:pt x="352" y="17"/>
                    <a:pt x="352" y="17"/>
                  </a:cubicBezTo>
                  <a:cubicBezTo>
                    <a:pt x="351" y="18"/>
                    <a:pt x="351" y="16"/>
                    <a:pt x="350" y="16"/>
                  </a:cubicBezTo>
                  <a:cubicBezTo>
                    <a:pt x="350" y="17"/>
                    <a:pt x="350" y="17"/>
                    <a:pt x="349" y="17"/>
                  </a:cubicBezTo>
                  <a:cubicBezTo>
                    <a:pt x="348" y="17"/>
                    <a:pt x="350" y="16"/>
                    <a:pt x="349" y="16"/>
                  </a:cubicBezTo>
                  <a:cubicBezTo>
                    <a:pt x="339" y="17"/>
                    <a:pt x="327" y="15"/>
                    <a:pt x="316" y="14"/>
                  </a:cubicBezTo>
                  <a:cubicBezTo>
                    <a:pt x="318" y="14"/>
                    <a:pt x="317" y="13"/>
                    <a:pt x="319" y="13"/>
                  </a:cubicBezTo>
                  <a:cubicBezTo>
                    <a:pt x="321" y="13"/>
                    <a:pt x="323" y="13"/>
                    <a:pt x="324" y="14"/>
                  </a:cubicBezTo>
                  <a:cubicBezTo>
                    <a:pt x="332" y="13"/>
                    <a:pt x="341" y="15"/>
                    <a:pt x="350" y="14"/>
                  </a:cubicBezTo>
                  <a:cubicBezTo>
                    <a:pt x="348" y="14"/>
                    <a:pt x="347" y="14"/>
                    <a:pt x="344" y="14"/>
                  </a:cubicBezTo>
                  <a:cubicBezTo>
                    <a:pt x="344" y="13"/>
                    <a:pt x="345" y="14"/>
                    <a:pt x="345" y="13"/>
                  </a:cubicBezTo>
                  <a:cubicBezTo>
                    <a:pt x="343" y="14"/>
                    <a:pt x="340" y="13"/>
                    <a:pt x="339" y="13"/>
                  </a:cubicBezTo>
                  <a:cubicBezTo>
                    <a:pt x="338" y="12"/>
                    <a:pt x="339" y="12"/>
                    <a:pt x="339" y="12"/>
                  </a:cubicBezTo>
                  <a:cubicBezTo>
                    <a:pt x="340" y="12"/>
                    <a:pt x="340" y="12"/>
                    <a:pt x="341" y="11"/>
                  </a:cubicBezTo>
                  <a:cubicBezTo>
                    <a:pt x="340" y="11"/>
                    <a:pt x="341" y="11"/>
                    <a:pt x="341" y="11"/>
                  </a:cubicBezTo>
                  <a:cubicBezTo>
                    <a:pt x="334" y="10"/>
                    <a:pt x="325" y="9"/>
                    <a:pt x="319" y="10"/>
                  </a:cubicBezTo>
                  <a:cubicBezTo>
                    <a:pt x="321" y="10"/>
                    <a:pt x="323" y="10"/>
                    <a:pt x="324" y="11"/>
                  </a:cubicBezTo>
                  <a:cubicBezTo>
                    <a:pt x="313" y="11"/>
                    <a:pt x="307" y="12"/>
                    <a:pt x="296" y="10"/>
                  </a:cubicBezTo>
                  <a:cubicBezTo>
                    <a:pt x="296" y="10"/>
                    <a:pt x="297" y="10"/>
                    <a:pt x="297" y="9"/>
                  </a:cubicBezTo>
                  <a:cubicBezTo>
                    <a:pt x="289" y="7"/>
                    <a:pt x="281" y="10"/>
                    <a:pt x="274" y="8"/>
                  </a:cubicBezTo>
                  <a:cubicBezTo>
                    <a:pt x="273" y="8"/>
                    <a:pt x="275" y="9"/>
                    <a:pt x="274" y="9"/>
                  </a:cubicBezTo>
                  <a:cubicBezTo>
                    <a:pt x="273" y="9"/>
                    <a:pt x="273" y="8"/>
                    <a:pt x="272" y="8"/>
                  </a:cubicBezTo>
                  <a:cubicBezTo>
                    <a:pt x="272" y="7"/>
                    <a:pt x="273" y="7"/>
                    <a:pt x="274" y="7"/>
                  </a:cubicBezTo>
                  <a:cubicBezTo>
                    <a:pt x="272" y="7"/>
                    <a:pt x="271" y="7"/>
                    <a:pt x="271" y="6"/>
                  </a:cubicBezTo>
                  <a:cubicBezTo>
                    <a:pt x="272" y="6"/>
                    <a:pt x="274" y="6"/>
                    <a:pt x="275" y="5"/>
                  </a:cubicBezTo>
                  <a:cubicBezTo>
                    <a:pt x="273" y="4"/>
                    <a:pt x="271" y="6"/>
                    <a:pt x="271" y="4"/>
                  </a:cubicBezTo>
                  <a:cubicBezTo>
                    <a:pt x="274" y="4"/>
                    <a:pt x="275" y="3"/>
                    <a:pt x="277" y="3"/>
                  </a:cubicBezTo>
                  <a:cubicBezTo>
                    <a:pt x="278" y="3"/>
                    <a:pt x="277" y="3"/>
                    <a:pt x="277" y="2"/>
                  </a:cubicBezTo>
                  <a:cubicBezTo>
                    <a:pt x="276" y="2"/>
                    <a:pt x="274" y="2"/>
                    <a:pt x="273" y="2"/>
                  </a:cubicBezTo>
                  <a:cubicBezTo>
                    <a:pt x="267" y="1"/>
                    <a:pt x="260" y="3"/>
                    <a:pt x="254" y="1"/>
                  </a:cubicBezTo>
                  <a:cubicBezTo>
                    <a:pt x="256" y="1"/>
                    <a:pt x="258" y="1"/>
                    <a:pt x="259" y="1"/>
                  </a:cubicBezTo>
                  <a:cubicBezTo>
                    <a:pt x="260" y="1"/>
                    <a:pt x="262" y="1"/>
                    <a:pt x="261" y="1"/>
                  </a:cubicBezTo>
                  <a:cubicBezTo>
                    <a:pt x="249" y="0"/>
                    <a:pt x="240" y="1"/>
                    <a:pt x="229" y="1"/>
                  </a:cubicBezTo>
                  <a:cubicBezTo>
                    <a:pt x="228" y="2"/>
                    <a:pt x="230" y="1"/>
                    <a:pt x="229" y="2"/>
                  </a:cubicBezTo>
                  <a:cubicBezTo>
                    <a:pt x="228" y="2"/>
                    <a:pt x="224" y="3"/>
                    <a:pt x="223" y="2"/>
                  </a:cubicBezTo>
                  <a:cubicBezTo>
                    <a:pt x="223" y="1"/>
                    <a:pt x="224" y="2"/>
                    <a:pt x="224" y="1"/>
                  </a:cubicBezTo>
                  <a:cubicBezTo>
                    <a:pt x="219" y="1"/>
                    <a:pt x="212" y="1"/>
                    <a:pt x="207" y="1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5" y="2"/>
                    <a:pt x="203" y="2"/>
                    <a:pt x="203" y="3"/>
                  </a:cubicBezTo>
                  <a:cubicBezTo>
                    <a:pt x="202" y="2"/>
                    <a:pt x="201" y="3"/>
                    <a:pt x="200" y="2"/>
                  </a:cubicBezTo>
                  <a:cubicBezTo>
                    <a:pt x="199" y="2"/>
                    <a:pt x="200" y="3"/>
                    <a:pt x="199" y="3"/>
                  </a:cubicBezTo>
                  <a:cubicBezTo>
                    <a:pt x="195" y="3"/>
                    <a:pt x="194" y="4"/>
                    <a:pt x="191" y="3"/>
                  </a:cubicBezTo>
                  <a:cubicBezTo>
                    <a:pt x="189" y="4"/>
                    <a:pt x="187" y="4"/>
                    <a:pt x="186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5" y="4"/>
                    <a:pt x="185" y="4"/>
                    <a:pt x="185" y="3"/>
                  </a:cubicBezTo>
                  <a:cubicBezTo>
                    <a:pt x="182" y="4"/>
                    <a:pt x="179" y="2"/>
                    <a:pt x="178" y="4"/>
                  </a:cubicBezTo>
                  <a:cubicBezTo>
                    <a:pt x="174" y="5"/>
                    <a:pt x="171" y="3"/>
                    <a:pt x="168" y="5"/>
                  </a:cubicBezTo>
                  <a:cubicBezTo>
                    <a:pt x="167" y="5"/>
                    <a:pt x="167" y="4"/>
                    <a:pt x="166" y="4"/>
                  </a:cubicBezTo>
                  <a:cubicBezTo>
                    <a:pt x="166" y="4"/>
                    <a:pt x="166" y="5"/>
                    <a:pt x="165" y="5"/>
                  </a:cubicBezTo>
                  <a:cubicBezTo>
                    <a:pt x="162" y="4"/>
                    <a:pt x="156" y="5"/>
                    <a:pt x="153" y="5"/>
                  </a:cubicBezTo>
                  <a:cubicBezTo>
                    <a:pt x="152" y="5"/>
                    <a:pt x="152" y="5"/>
                    <a:pt x="151" y="5"/>
                  </a:cubicBezTo>
                  <a:cubicBezTo>
                    <a:pt x="148" y="6"/>
                    <a:pt x="143" y="6"/>
                    <a:pt x="139" y="6"/>
                  </a:cubicBezTo>
                  <a:cubicBezTo>
                    <a:pt x="128" y="7"/>
                    <a:pt x="116" y="8"/>
                    <a:pt x="105" y="9"/>
                  </a:cubicBezTo>
                  <a:cubicBezTo>
                    <a:pt x="104" y="9"/>
                    <a:pt x="103" y="9"/>
                    <a:pt x="102" y="10"/>
                  </a:cubicBezTo>
                  <a:cubicBezTo>
                    <a:pt x="101" y="9"/>
                    <a:pt x="99" y="10"/>
                    <a:pt x="98" y="9"/>
                  </a:cubicBezTo>
                  <a:cubicBezTo>
                    <a:pt x="96" y="11"/>
                    <a:pt x="94" y="10"/>
                    <a:pt x="92" y="10"/>
                  </a:cubicBezTo>
                  <a:cubicBezTo>
                    <a:pt x="83" y="11"/>
                    <a:pt x="77" y="13"/>
                    <a:pt x="68" y="14"/>
                  </a:cubicBezTo>
                  <a:cubicBezTo>
                    <a:pt x="61" y="15"/>
                    <a:pt x="54" y="17"/>
                    <a:pt x="47" y="19"/>
                  </a:cubicBezTo>
                  <a:cubicBezTo>
                    <a:pt x="46" y="19"/>
                    <a:pt x="45" y="19"/>
                    <a:pt x="44" y="20"/>
                  </a:cubicBezTo>
                  <a:cubicBezTo>
                    <a:pt x="41" y="20"/>
                    <a:pt x="40" y="21"/>
                    <a:pt x="38" y="22"/>
                  </a:cubicBezTo>
                  <a:cubicBezTo>
                    <a:pt x="38" y="22"/>
                    <a:pt x="38" y="22"/>
                    <a:pt x="38" y="23"/>
                  </a:cubicBezTo>
                  <a:cubicBezTo>
                    <a:pt x="37" y="23"/>
                    <a:pt x="37" y="24"/>
                    <a:pt x="36" y="24"/>
                  </a:cubicBezTo>
                  <a:cubicBezTo>
                    <a:pt x="34" y="24"/>
                    <a:pt x="32" y="22"/>
                    <a:pt x="31" y="24"/>
                  </a:cubicBezTo>
                  <a:cubicBezTo>
                    <a:pt x="32" y="25"/>
                    <a:pt x="33" y="24"/>
                    <a:pt x="34" y="24"/>
                  </a:cubicBezTo>
                  <a:cubicBezTo>
                    <a:pt x="33" y="25"/>
                    <a:pt x="32" y="25"/>
                    <a:pt x="32" y="26"/>
                  </a:cubicBezTo>
                  <a:cubicBezTo>
                    <a:pt x="32" y="26"/>
                    <a:pt x="33" y="27"/>
                    <a:pt x="33" y="28"/>
                  </a:cubicBezTo>
                  <a:cubicBezTo>
                    <a:pt x="30" y="30"/>
                    <a:pt x="27" y="31"/>
                    <a:pt x="23" y="33"/>
                  </a:cubicBezTo>
                  <a:cubicBezTo>
                    <a:pt x="21" y="34"/>
                    <a:pt x="20" y="36"/>
                    <a:pt x="17" y="36"/>
                  </a:cubicBezTo>
                  <a:cubicBezTo>
                    <a:pt x="16" y="36"/>
                    <a:pt x="15" y="35"/>
                    <a:pt x="14" y="36"/>
                  </a:cubicBezTo>
                  <a:cubicBezTo>
                    <a:pt x="14" y="38"/>
                    <a:pt x="16" y="41"/>
                    <a:pt x="17" y="44"/>
                  </a:cubicBezTo>
                  <a:cubicBezTo>
                    <a:pt x="18" y="46"/>
                    <a:pt x="19" y="48"/>
                    <a:pt x="20" y="50"/>
                  </a:cubicBezTo>
                  <a:cubicBezTo>
                    <a:pt x="20" y="52"/>
                    <a:pt x="22" y="53"/>
                    <a:pt x="23" y="55"/>
                  </a:cubicBezTo>
                  <a:cubicBezTo>
                    <a:pt x="24" y="57"/>
                    <a:pt x="24" y="61"/>
                    <a:pt x="25" y="63"/>
                  </a:cubicBezTo>
                  <a:cubicBezTo>
                    <a:pt x="26" y="64"/>
                    <a:pt x="28" y="65"/>
                    <a:pt x="28" y="66"/>
                  </a:cubicBezTo>
                  <a:cubicBezTo>
                    <a:pt x="28" y="69"/>
                    <a:pt x="27" y="70"/>
                    <a:pt x="27" y="72"/>
                  </a:cubicBezTo>
                  <a:cubicBezTo>
                    <a:pt x="27" y="73"/>
                    <a:pt x="28" y="75"/>
                    <a:pt x="29" y="77"/>
                  </a:cubicBezTo>
                  <a:cubicBezTo>
                    <a:pt x="32" y="82"/>
                    <a:pt x="36" y="87"/>
                    <a:pt x="42" y="88"/>
                  </a:cubicBezTo>
                  <a:cubicBezTo>
                    <a:pt x="47" y="89"/>
                    <a:pt x="51" y="86"/>
                    <a:pt x="55" y="86"/>
                  </a:cubicBezTo>
                  <a:cubicBezTo>
                    <a:pt x="59" y="85"/>
                    <a:pt x="61" y="88"/>
                    <a:pt x="64" y="89"/>
                  </a:cubicBezTo>
                  <a:cubicBezTo>
                    <a:pt x="65" y="90"/>
                    <a:pt x="67" y="90"/>
                    <a:pt x="67" y="91"/>
                  </a:cubicBezTo>
                  <a:cubicBezTo>
                    <a:pt x="66" y="92"/>
                    <a:pt x="64" y="92"/>
                    <a:pt x="64" y="93"/>
                  </a:cubicBezTo>
                  <a:cubicBezTo>
                    <a:pt x="64" y="94"/>
                    <a:pt x="64" y="94"/>
                    <a:pt x="64" y="95"/>
                  </a:cubicBezTo>
                  <a:cubicBezTo>
                    <a:pt x="63" y="95"/>
                    <a:pt x="62" y="96"/>
                    <a:pt x="61" y="97"/>
                  </a:cubicBezTo>
                  <a:cubicBezTo>
                    <a:pt x="65" y="99"/>
                    <a:pt x="68" y="97"/>
                    <a:pt x="72" y="96"/>
                  </a:cubicBezTo>
                  <a:cubicBezTo>
                    <a:pt x="76" y="96"/>
                    <a:pt x="80" y="96"/>
                    <a:pt x="84" y="96"/>
                  </a:cubicBezTo>
                  <a:cubicBezTo>
                    <a:pt x="104" y="95"/>
                    <a:pt x="123" y="90"/>
                    <a:pt x="142" y="89"/>
                  </a:cubicBezTo>
                  <a:cubicBezTo>
                    <a:pt x="141" y="89"/>
                    <a:pt x="140" y="89"/>
                    <a:pt x="140" y="88"/>
                  </a:cubicBezTo>
                  <a:cubicBezTo>
                    <a:pt x="140" y="87"/>
                    <a:pt x="140" y="87"/>
                    <a:pt x="140" y="87"/>
                  </a:cubicBezTo>
                  <a:cubicBezTo>
                    <a:pt x="136" y="88"/>
                    <a:pt x="134" y="88"/>
                    <a:pt x="132" y="87"/>
                  </a:cubicBezTo>
                  <a:cubicBezTo>
                    <a:pt x="133" y="86"/>
                    <a:pt x="135" y="87"/>
                    <a:pt x="136" y="86"/>
                  </a:cubicBezTo>
                  <a:cubicBezTo>
                    <a:pt x="132" y="86"/>
                    <a:pt x="126" y="87"/>
                    <a:pt x="124" y="87"/>
                  </a:cubicBezTo>
                  <a:cubicBezTo>
                    <a:pt x="125" y="85"/>
                    <a:pt x="129" y="87"/>
                    <a:pt x="130" y="85"/>
                  </a:cubicBezTo>
                  <a:cubicBezTo>
                    <a:pt x="128" y="85"/>
                    <a:pt x="123" y="87"/>
                    <a:pt x="123" y="85"/>
                  </a:cubicBezTo>
                  <a:cubicBezTo>
                    <a:pt x="125" y="83"/>
                    <a:pt x="129" y="84"/>
                    <a:pt x="132" y="83"/>
                  </a:cubicBezTo>
                  <a:cubicBezTo>
                    <a:pt x="133" y="82"/>
                    <a:pt x="132" y="81"/>
                    <a:pt x="132" y="81"/>
                  </a:cubicBezTo>
                  <a:cubicBezTo>
                    <a:pt x="138" y="80"/>
                    <a:pt x="146" y="79"/>
                    <a:pt x="154" y="79"/>
                  </a:cubicBezTo>
                  <a:cubicBezTo>
                    <a:pt x="153" y="80"/>
                    <a:pt x="151" y="79"/>
                    <a:pt x="150" y="80"/>
                  </a:cubicBezTo>
                  <a:cubicBezTo>
                    <a:pt x="150" y="81"/>
                    <a:pt x="151" y="80"/>
                    <a:pt x="152" y="80"/>
                  </a:cubicBezTo>
                  <a:cubicBezTo>
                    <a:pt x="150" y="81"/>
                    <a:pt x="148" y="81"/>
                    <a:pt x="146" y="80"/>
                  </a:cubicBezTo>
                  <a:cubicBezTo>
                    <a:pt x="145" y="81"/>
                    <a:pt x="145" y="81"/>
                    <a:pt x="144" y="82"/>
                  </a:cubicBezTo>
                  <a:cubicBezTo>
                    <a:pt x="147" y="82"/>
                    <a:pt x="151" y="81"/>
                    <a:pt x="152" y="83"/>
                  </a:cubicBezTo>
                  <a:cubicBezTo>
                    <a:pt x="155" y="83"/>
                    <a:pt x="159" y="84"/>
                    <a:pt x="162" y="83"/>
                  </a:cubicBezTo>
                  <a:cubicBezTo>
                    <a:pt x="159" y="83"/>
                    <a:pt x="156" y="83"/>
                    <a:pt x="155" y="83"/>
                  </a:cubicBezTo>
                  <a:cubicBezTo>
                    <a:pt x="155" y="81"/>
                    <a:pt x="159" y="81"/>
                    <a:pt x="161" y="82"/>
                  </a:cubicBezTo>
                  <a:cubicBezTo>
                    <a:pt x="161" y="81"/>
                    <a:pt x="162" y="81"/>
                    <a:pt x="163" y="81"/>
                  </a:cubicBezTo>
                  <a:cubicBezTo>
                    <a:pt x="163" y="81"/>
                    <a:pt x="162" y="82"/>
                    <a:pt x="163" y="82"/>
                  </a:cubicBezTo>
                  <a:cubicBezTo>
                    <a:pt x="164" y="83"/>
                    <a:pt x="165" y="82"/>
                    <a:pt x="167" y="82"/>
                  </a:cubicBezTo>
                  <a:cubicBezTo>
                    <a:pt x="167" y="82"/>
                    <a:pt x="167" y="81"/>
                    <a:pt x="168" y="81"/>
                  </a:cubicBezTo>
                  <a:cubicBezTo>
                    <a:pt x="169" y="81"/>
                    <a:pt x="172" y="80"/>
                    <a:pt x="173" y="81"/>
                  </a:cubicBezTo>
                  <a:cubicBezTo>
                    <a:pt x="172" y="82"/>
                    <a:pt x="171" y="81"/>
                    <a:pt x="170" y="82"/>
                  </a:cubicBezTo>
                  <a:cubicBezTo>
                    <a:pt x="171" y="83"/>
                    <a:pt x="173" y="81"/>
                    <a:pt x="175" y="82"/>
                  </a:cubicBezTo>
                  <a:cubicBezTo>
                    <a:pt x="175" y="81"/>
                    <a:pt x="175" y="81"/>
                    <a:pt x="176" y="81"/>
                  </a:cubicBezTo>
                  <a:cubicBezTo>
                    <a:pt x="180" y="80"/>
                    <a:pt x="186" y="80"/>
                    <a:pt x="188" y="79"/>
                  </a:cubicBezTo>
                  <a:cubicBezTo>
                    <a:pt x="188" y="79"/>
                    <a:pt x="187" y="79"/>
                    <a:pt x="187" y="79"/>
                  </a:cubicBezTo>
                  <a:cubicBezTo>
                    <a:pt x="189" y="79"/>
                    <a:pt x="191" y="78"/>
                    <a:pt x="192" y="79"/>
                  </a:cubicBezTo>
                  <a:cubicBezTo>
                    <a:pt x="192" y="79"/>
                    <a:pt x="192" y="78"/>
                    <a:pt x="192" y="78"/>
                  </a:cubicBezTo>
                  <a:cubicBezTo>
                    <a:pt x="193" y="79"/>
                    <a:pt x="193" y="78"/>
                    <a:pt x="193" y="79"/>
                  </a:cubicBezTo>
                  <a:cubicBezTo>
                    <a:pt x="194" y="80"/>
                    <a:pt x="193" y="80"/>
                    <a:pt x="193" y="80"/>
                  </a:cubicBezTo>
                  <a:cubicBezTo>
                    <a:pt x="196" y="81"/>
                    <a:pt x="200" y="80"/>
                    <a:pt x="202" y="80"/>
                  </a:cubicBezTo>
                  <a:cubicBezTo>
                    <a:pt x="201" y="80"/>
                    <a:pt x="201" y="80"/>
                    <a:pt x="201" y="79"/>
                  </a:cubicBezTo>
                  <a:cubicBezTo>
                    <a:pt x="204" y="78"/>
                    <a:pt x="207" y="79"/>
                    <a:pt x="210" y="78"/>
                  </a:cubicBezTo>
                  <a:cubicBezTo>
                    <a:pt x="208" y="78"/>
                    <a:pt x="208" y="78"/>
                    <a:pt x="207" y="77"/>
                  </a:cubicBezTo>
                  <a:cubicBezTo>
                    <a:pt x="209" y="77"/>
                    <a:pt x="212" y="77"/>
                    <a:pt x="214" y="76"/>
                  </a:cubicBezTo>
                  <a:cubicBezTo>
                    <a:pt x="212" y="76"/>
                    <a:pt x="210" y="77"/>
                    <a:pt x="209" y="76"/>
                  </a:cubicBezTo>
                  <a:cubicBezTo>
                    <a:pt x="216" y="75"/>
                    <a:pt x="224" y="75"/>
                    <a:pt x="231" y="74"/>
                  </a:cubicBezTo>
                  <a:cubicBezTo>
                    <a:pt x="226" y="74"/>
                    <a:pt x="222" y="74"/>
                    <a:pt x="218" y="74"/>
                  </a:cubicBezTo>
                  <a:cubicBezTo>
                    <a:pt x="218" y="74"/>
                    <a:pt x="218" y="74"/>
                    <a:pt x="218" y="73"/>
                  </a:cubicBezTo>
                  <a:cubicBezTo>
                    <a:pt x="217" y="73"/>
                    <a:pt x="216" y="74"/>
                    <a:pt x="216" y="73"/>
                  </a:cubicBezTo>
                  <a:cubicBezTo>
                    <a:pt x="220" y="72"/>
                    <a:pt x="226" y="73"/>
                    <a:pt x="232" y="71"/>
                  </a:cubicBezTo>
                  <a:cubicBezTo>
                    <a:pt x="231" y="71"/>
                    <a:pt x="231" y="72"/>
                    <a:pt x="230" y="71"/>
                  </a:cubicBezTo>
                  <a:cubicBezTo>
                    <a:pt x="231" y="70"/>
                    <a:pt x="232" y="70"/>
                    <a:pt x="233" y="71"/>
                  </a:cubicBezTo>
                  <a:cubicBezTo>
                    <a:pt x="233" y="69"/>
                    <a:pt x="231" y="71"/>
                    <a:pt x="231" y="70"/>
                  </a:cubicBezTo>
                  <a:cubicBezTo>
                    <a:pt x="233" y="68"/>
                    <a:pt x="236" y="69"/>
                    <a:pt x="238" y="69"/>
                  </a:cubicBezTo>
                  <a:cubicBezTo>
                    <a:pt x="239" y="69"/>
                    <a:pt x="240" y="68"/>
                    <a:pt x="241" y="68"/>
                  </a:cubicBezTo>
                  <a:cubicBezTo>
                    <a:pt x="246" y="67"/>
                    <a:pt x="252" y="68"/>
                    <a:pt x="257" y="67"/>
                  </a:cubicBezTo>
                  <a:cubicBezTo>
                    <a:pt x="253" y="67"/>
                    <a:pt x="249" y="66"/>
                    <a:pt x="247" y="67"/>
                  </a:cubicBezTo>
                  <a:cubicBezTo>
                    <a:pt x="247" y="66"/>
                    <a:pt x="244" y="66"/>
                    <a:pt x="243" y="67"/>
                  </a:cubicBezTo>
                  <a:cubicBezTo>
                    <a:pt x="242" y="67"/>
                    <a:pt x="243" y="66"/>
                    <a:pt x="242" y="66"/>
                  </a:cubicBezTo>
                  <a:cubicBezTo>
                    <a:pt x="239" y="66"/>
                    <a:pt x="236" y="66"/>
                    <a:pt x="233" y="66"/>
                  </a:cubicBezTo>
                  <a:cubicBezTo>
                    <a:pt x="231" y="66"/>
                    <a:pt x="230" y="67"/>
                    <a:pt x="229" y="66"/>
                  </a:cubicBezTo>
                  <a:cubicBezTo>
                    <a:pt x="232" y="66"/>
                    <a:pt x="233" y="65"/>
                    <a:pt x="235" y="64"/>
                  </a:cubicBezTo>
                  <a:cubicBezTo>
                    <a:pt x="236" y="65"/>
                    <a:pt x="235" y="65"/>
                    <a:pt x="236" y="65"/>
                  </a:cubicBezTo>
                  <a:cubicBezTo>
                    <a:pt x="241" y="65"/>
                    <a:pt x="243" y="64"/>
                    <a:pt x="248" y="64"/>
                  </a:cubicBezTo>
                  <a:cubicBezTo>
                    <a:pt x="247" y="64"/>
                    <a:pt x="247" y="64"/>
                    <a:pt x="247" y="63"/>
                  </a:cubicBezTo>
                  <a:cubicBezTo>
                    <a:pt x="247" y="63"/>
                    <a:pt x="248" y="62"/>
                    <a:pt x="248" y="62"/>
                  </a:cubicBezTo>
                  <a:cubicBezTo>
                    <a:pt x="249" y="62"/>
                    <a:pt x="251" y="62"/>
                    <a:pt x="253" y="62"/>
                  </a:cubicBezTo>
                  <a:cubicBezTo>
                    <a:pt x="248" y="62"/>
                    <a:pt x="243" y="62"/>
                    <a:pt x="238" y="62"/>
                  </a:cubicBezTo>
                  <a:cubicBezTo>
                    <a:pt x="236" y="62"/>
                    <a:pt x="233" y="63"/>
                    <a:pt x="231" y="61"/>
                  </a:cubicBezTo>
                  <a:cubicBezTo>
                    <a:pt x="238" y="61"/>
                    <a:pt x="246" y="61"/>
                    <a:pt x="252" y="60"/>
                  </a:cubicBezTo>
                  <a:cubicBezTo>
                    <a:pt x="251" y="59"/>
                    <a:pt x="248" y="60"/>
                    <a:pt x="246" y="60"/>
                  </a:cubicBezTo>
                  <a:cubicBezTo>
                    <a:pt x="245" y="60"/>
                    <a:pt x="243" y="60"/>
                    <a:pt x="243" y="59"/>
                  </a:cubicBezTo>
                  <a:cubicBezTo>
                    <a:pt x="244" y="59"/>
                    <a:pt x="246" y="60"/>
                    <a:pt x="247" y="58"/>
                  </a:cubicBezTo>
                  <a:cubicBezTo>
                    <a:pt x="248" y="59"/>
                    <a:pt x="249" y="59"/>
                    <a:pt x="250" y="58"/>
                  </a:cubicBezTo>
                  <a:cubicBezTo>
                    <a:pt x="249" y="58"/>
                    <a:pt x="248" y="59"/>
                    <a:pt x="248" y="58"/>
                  </a:cubicBezTo>
                  <a:cubicBezTo>
                    <a:pt x="253" y="58"/>
                    <a:pt x="259" y="57"/>
                    <a:pt x="264" y="58"/>
                  </a:cubicBezTo>
                  <a:cubicBezTo>
                    <a:pt x="264" y="58"/>
                    <a:pt x="263" y="58"/>
                    <a:pt x="263" y="59"/>
                  </a:cubicBezTo>
                  <a:cubicBezTo>
                    <a:pt x="267" y="58"/>
                    <a:pt x="270" y="59"/>
                    <a:pt x="274" y="58"/>
                  </a:cubicBezTo>
                  <a:cubicBezTo>
                    <a:pt x="276" y="58"/>
                    <a:pt x="278" y="59"/>
                    <a:pt x="280" y="59"/>
                  </a:cubicBezTo>
                  <a:cubicBezTo>
                    <a:pt x="282" y="59"/>
                    <a:pt x="285" y="58"/>
                    <a:pt x="286" y="59"/>
                  </a:cubicBezTo>
                  <a:cubicBezTo>
                    <a:pt x="284" y="60"/>
                    <a:pt x="282" y="59"/>
                    <a:pt x="280" y="60"/>
                  </a:cubicBezTo>
                  <a:cubicBezTo>
                    <a:pt x="284" y="60"/>
                    <a:pt x="287" y="60"/>
                    <a:pt x="292" y="60"/>
                  </a:cubicBezTo>
                  <a:cubicBezTo>
                    <a:pt x="290" y="59"/>
                    <a:pt x="288" y="60"/>
                    <a:pt x="287" y="59"/>
                  </a:cubicBezTo>
                  <a:cubicBezTo>
                    <a:pt x="289" y="58"/>
                    <a:pt x="292" y="59"/>
                    <a:pt x="294" y="58"/>
                  </a:cubicBezTo>
                  <a:cubicBezTo>
                    <a:pt x="296" y="58"/>
                    <a:pt x="296" y="58"/>
                    <a:pt x="296" y="58"/>
                  </a:cubicBezTo>
                  <a:cubicBezTo>
                    <a:pt x="296" y="58"/>
                    <a:pt x="295" y="58"/>
                    <a:pt x="294" y="58"/>
                  </a:cubicBezTo>
                  <a:cubicBezTo>
                    <a:pt x="289" y="58"/>
                    <a:pt x="286" y="58"/>
                    <a:pt x="283" y="57"/>
                  </a:cubicBezTo>
                  <a:cubicBezTo>
                    <a:pt x="283" y="58"/>
                    <a:pt x="283" y="58"/>
                    <a:pt x="282" y="58"/>
                  </a:cubicBezTo>
                  <a:cubicBezTo>
                    <a:pt x="277" y="57"/>
                    <a:pt x="269" y="59"/>
                    <a:pt x="264" y="58"/>
                  </a:cubicBezTo>
                  <a:cubicBezTo>
                    <a:pt x="267" y="57"/>
                    <a:pt x="273" y="58"/>
                    <a:pt x="276" y="57"/>
                  </a:cubicBezTo>
                  <a:cubicBezTo>
                    <a:pt x="275" y="57"/>
                    <a:pt x="275" y="56"/>
                    <a:pt x="274" y="56"/>
                  </a:cubicBezTo>
                  <a:cubicBezTo>
                    <a:pt x="272" y="57"/>
                    <a:pt x="267" y="57"/>
                    <a:pt x="266" y="55"/>
                  </a:cubicBezTo>
                  <a:cubicBezTo>
                    <a:pt x="262" y="55"/>
                    <a:pt x="260" y="54"/>
                    <a:pt x="258" y="56"/>
                  </a:cubicBezTo>
                  <a:cubicBezTo>
                    <a:pt x="255" y="55"/>
                    <a:pt x="249" y="55"/>
                    <a:pt x="246" y="55"/>
                  </a:cubicBezTo>
                  <a:cubicBezTo>
                    <a:pt x="249" y="54"/>
                    <a:pt x="254" y="55"/>
                    <a:pt x="258" y="54"/>
                  </a:cubicBezTo>
                  <a:cubicBezTo>
                    <a:pt x="259" y="54"/>
                    <a:pt x="258" y="55"/>
                    <a:pt x="259" y="55"/>
                  </a:cubicBezTo>
                  <a:cubicBezTo>
                    <a:pt x="261" y="54"/>
                    <a:pt x="263" y="54"/>
                    <a:pt x="264" y="55"/>
                  </a:cubicBezTo>
                  <a:cubicBezTo>
                    <a:pt x="265" y="55"/>
                    <a:pt x="265" y="54"/>
                    <a:pt x="265" y="54"/>
                  </a:cubicBezTo>
                  <a:cubicBezTo>
                    <a:pt x="278" y="53"/>
                    <a:pt x="298" y="55"/>
                    <a:pt x="310" y="54"/>
                  </a:cubicBezTo>
                  <a:cubicBezTo>
                    <a:pt x="307" y="53"/>
                    <a:pt x="304" y="53"/>
                    <a:pt x="301" y="53"/>
                  </a:cubicBezTo>
                  <a:cubicBezTo>
                    <a:pt x="301" y="52"/>
                    <a:pt x="301" y="52"/>
                    <a:pt x="301" y="52"/>
                  </a:cubicBezTo>
                  <a:cubicBezTo>
                    <a:pt x="297" y="52"/>
                    <a:pt x="293" y="52"/>
                    <a:pt x="289" y="51"/>
                  </a:cubicBezTo>
                  <a:cubicBezTo>
                    <a:pt x="288" y="52"/>
                    <a:pt x="288" y="52"/>
                    <a:pt x="288" y="53"/>
                  </a:cubicBezTo>
                  <a:cubicBezTo>
                    <a:pt x="281" y="53"/>
                    <a:pt x="270" y="53"/>
                    <a:pt x="263" y="52"/>
                  </a:cubicBezTo>
                  <a:cubicBezTo>
                    <a:pt x="263" y="51"/>
                    <a:pt x="265" y="51"/>
                    <a:pt x="266" y="51"/>
                  </a:cubicBezTo>
                  <a:cubicBezTo>
                    <a:pt x="281" y="51"/>
                    <a:pt x="296" y="52"/>
                    <a:pt x="310" y="52"/>
                  </a:cubicBezTo>
                  <a:cubicBezTo>
                    <a:pt x="319" y="52"/>
                    <a:pt x="328" y="51"/>
                    <a:pt x="338" y="51"/>
                  </a:cubicBezTo>
                  <a:cubicBezTo>
                    <a:pt x="346" y="52"/>
                    <a:pt x="354" y="52"/>
                    <a:pt x="362" y="52"/>
                  </a:cubicBezTo>
                  <a:cubicBezTo>
                    <a:pt x="363" y="52"/>
                    <a:pt x="363" y="52"/>
                    <a:pt x="363" y="52"/>
                  </a:cubicBezTo>
                  <a:cubicBezTo>
                    <a:pt x="364" y="52"/>
                    <a:pt x="364" y="52"/>
                    <a:pt x="363" y="52"/>
                  </a:cubicBezTo>
                  <a:close/>
                  <a:moveTo>
                    <a:pt x="329" y="45"/>
                  </a:moveTo>
                  <a:cubicBezTo>
                    <a:pt x="329" y="45"/>
                    <a:pt x="328" y="45"/>
                    <a:pt x="327" y="45"/>
                  </a:cubicBezTo>
                  <a:cubicBezTo>
                    <a:pt x="327" y="45"/>
                    <a:pt x="328" y="45"/>
                    <a:pt x="329" y="45"/>
                  </a:cubicBezTo>
                  <a:close/>
                  <a:moveTo>
                    <a:pt x="303" y="39"/>
                  </a:moveTo>
                  <a:cubicBezTo>
                    <a:pt x="303" y="39"/>
                    <a:pt x="302" y="39"/>
                    <a:pt x="302" y="39"/>
                  </a:cubicBezTo>
                  <a:cubicBezTo>
                    <a:pt x="302" y="38"/>
                    <a:pt x="303" y="39"/>
                    <a:pt x="303" y="39"/>
                  </a:cubicBezTo>
                  <a:close/>
                  <a:moveTo>
                    <a:pt x="302" y="37"/>
                  </a:moveTo>
                  <a:cubicBezTo>
                    <a:pt x="300" y="37"/>
                    <a:pt x="296" y="38"/>
                    <a:pt x="295" y="37"/>
                  </a:cubicBezTo>
                  <a:cubicBezTo>
                    <a:pt x="297" y="37"/>
                    <a:pt x="300" y="36"/>
                    <a:pt x="302" y="37"/>
                  </a:cubicBezTo>
                  <a:close/>
                  <a:moveTo>
                    <a:pt x="348" y="26"/>
                  </a:moveTo>
                  <a:cubicBezTo>
                    <a:pt x="348" y="27"/>
                    <a:pt x="347" y="27"/>
                    <a:pt x="346" y="26"/>
                  </a:cubicBezTo>
                  <a:cubicBezTo>
                    <a:pt x="346" y="26"/>
                    <a:pt x="348" y="26"/>
                    <a:pt x="348" y="26"/>
                  </a:cubicBezTo>
                  <a:close/>
                  <a:moveTo>
                    <a:pt x="353" y="17"/>
                  </a:moveTo>
                  <a:cubicBezTo>
                    <a:pt x="353" y="17"/>
                    <a:pt x="353" y="17"/>
                    <a:pt x="353" y="18"/>
                  </a:cubicBezTo>
                  <a:cubicBezTo>
                    <a:pt x="352" y="18"/>
                    <a:pt x="352" y="18"/>
                    <a:pt x="352" y="18"/>
                  </a:cubicBezTo>
                  <a:cubicBezTo>
                    <a:pt x="352" y="17"/>
                    <a:pt x="353" y="17"/>
                    <a:pt x="353" y="17"/>
                  </a:cubicBezTo>
                  <a:close/>
                  <a:moveTo>
                    <a:pt x="338" y="12"/>
                  </a:moveTo>
                  <a:cubicBezTo>
                    <a:pt x="338" y="12"/>
                    <a:pt x="338" y="12"/>
                    <a:pt x="337" y="12"/>
                  </a:cubicBezTo>
                  <a:cubicBezTo>
                    <a:pt x="337" y="11"/>
                    <a:pt x="338" y="12"/>
                    <a:pt x="338" y="12"/>
                  </a:cubicBezTo>
                  <a:close/>
                  <a:moveTo>
                    <a:pt x="333" y="12"/>
                  </a:moveTo>
                  <a:cubicBezTo>
                    <a:pt x="333" y="12"/>
                    <a:pt x="332" y="12"/>
                    <a:pt x="332" y="12"/>
                  </a:cubicBezTo>
                  <a:cubicBezTo>
                    <a:pt x="331" y="11"/>
                    <a:pt x="333" y="11"/>
                    <a:pt x="333" y="12"/>
                  </a:cubicBezTo>
                  <a:close/>
                  <a:moveTo>
                    <a:pt x="328" y="11"/>
                  </a:moveTo>
                  <a:cubicBezTo>
                    <a:pt x="328" y="12"/>
                    <a:pt x="328" y="12"/>
                    <a:pt x="328" y="13"/>
                  </a:cubicBezTo>
                  <a:cubicBezTo>
                    <a:pt x="327" y="13"/>
                    <a:pt x="326" y="12"/>
                    <a:pt x="325" y="13"/>
                  </a:cubicBezTo>
                  <a:cubicBezTo>
                    <a:pt x="326" y="12"/>
                    <a:pt x="327" y="12"/>
                    <a:pt x="328" y="11"/>
                  </a:cubicBezTo>
                  <a:close/>
                  <a:moveTo>
                    <a:pt x="70" y="91"/>
                  </a:moveTo>
                  <a:cubicBezTo>
                    <a:pt x="71" y="92"/>
                    <a:pt x="73" y="91"/>
                    <a:pt x="74" y="92"/>
                  </a:cubicBezTo>
                  <a:cubicBezTo>
                    <a:pt x="73" y="94"/>
                    <a:pt x="65" y="94"/>
                    <a:pt x="70" y="91"/>
                  </a:cubicBezTo>
                  <a:close/>
                  <a:moveTo>
                    <a:pt x="153" y="78"/>
                  </a:moveTo>
                  <a:cubicBezTo>
                    <a:pt x="148" y="78"/>
                    <a:pt x="142" y="79"/>
                    <a:pt x="137" y="79"/>
                  </a:cubicBezTo>
                  <a:cubicBezTo>
                    <a:pt x="135" y="80"/>
                    <a:pt x="131" y="80"/>
                    <a:pt x="129" y="79"/>
                  </a:cubicBezTo>
                  <a:cubicBezTo>
                    <a:pt x="129" y="78"/>
                    <a:pt x="130" y="79"/>
                    <a:pt x="130" y="78"/>
                  </a:cubicBezTo>
                  <a:cubicBezTo>
                    <a:pt x="140" y="79"/>
                    <a:pt x="148" y="77"/>
                    <a:pt x="158" y="77"/>
                  </a:cubicBezTo>
                  <a:cubicBezTo>
                    <a:pt x="156" y="78"/>
                    <a:pt x="155" y="78"/>
                    <a:pt x="153" y="78"/>
                  </a:cubicBezTo>
                  <a:close/>
                  <a:moveTo>
                    <a:pt x="160" y="80"/>
                  </a:moveTo>
                  <a:cubicBezTo>
                    <a:pt x="164" y="78"/>
                    <a:pt x="169" y="79"/>
                    <a:pt x="174" y="79"/>
                  </a:cubicBezTo>
                  <a:cubicBezTo>
                    <a:pt x="170" y="81"/>
                    <a:pt x="166" y="80"/>
                    <a:pt x="160" y="80"/>
                  </a:cubicBezTo>
                  <a:close/>
                  <a:moveTo>
                    <a:pt x="176" y="77"/>
                  </a:moveTo>
                  <a:cubicBezTo>
                    <a:pt x="176" y="76"/>
                    <a:pt x="177" y="76"/>
                    <a:pt x="178" y="76"/>
                  </a:cubicBezTo>
                  <a:cubicBezTo>
                    <a:pt x="177" y="77"/>
                    <a:pt x="176" y="77"/>
                    <a:pt x="176" y="77"/>
                  </a:cubicBezTo>
                  <a:close/>
                  <a:moveTo>
                    <a:pt x="184" y="79"/>
                  </a:moveTo>
                  <a:cubicBezTo>
                    <a:pt x="184" y="79"/>
                    <a:pt x="184" y="79"/>
                    <a:pt x="184" y="79"/>
                  </a:cubicBezTo>
                  <a:cubicBezTo>
                    <a:pt x="186" y="79"/>
                    <a:pt x="186" y="79"/>
                    <a:pt x="186" y="79"/>
                  </a:cubicBezTo>
                  <a:cubicBezTo>
                    <a:pt x="186" y="80"/>
                    <a:pt x="185" y="79"/>
                    <a:pt x="184" y="79"/>
                  </a:cubicBezTo>
                  <a:close/>
                  <a:moveTo>
                    <a:pt x="192" y="6"/>
                  </a:moveTo>
                  <a:cubicBezTo>
                    <a:pt x="192" y="5"/>
                    <a:pt x="194" y="5"/>
                    <a:pt x="194" y="6"/>
                  </a:cubicBezTo>
                  <a:cubicBezTo>
                    <a:pt x="193" y="6"/>
                    <a:pt x="193" y="5"/>
                    <a:pt x="192" y="6"/>
                  </a:cubicBezTo>
                  <a:close/>
                  <a:moveTo>
                    <a:pt x="192" y="8"/>
                  </a:moveTo>
                  <a:cubicBezTo>
                    <a:pt x="193" y="7"/>
                    <a:pt x="195" y="8"/>
                    <a:pt x="196" y="7"/>
                  </a:cubicBezTo>
                  <a:cubicBezTo>
                    <a:pt x="196" y="8"/>
                    <a:pt x="193" y="8"/>
                    <a:pt x="192" y="8"/>
                  </a:cubicBezTo>
                  <a:close/>
                  <a:moveTo>
                    <a:pt x="195" y="80"/>
                  </a:moveTo>
                  <a:cubicBezTo>
                    <a:pt x="196" y="79"/>
                    <a:pt x="198" y="79"/>
                    <a:pt x="200" y="79"/>
                  </a:cubicBezTo>
                  <a:cubicBezTo>
                    <a:pt x="199" y="81"/>
                    <a:pt x="197" y="80"/>
                    <a:pt x="195" y="80"/>
                  </a:cubicBezTo>
                  <a:close/>
                  <a:moveTo>
                    <a:pt x="193" y="77"/>
                  </a:moveTo>
                  <a:cubicBezTo>
                    <a:pt x="196" y="76"/>
                    <a:pt x="199" y="76"/>
                    <a:pt x="202" y="76"/>
                  </a:cubicBezTo>
                  <a:cubicBezTo>
                    <a:pt x="200" y="78"/>
                    <a:pt x="196" y="76"/>
                    <a:pt x="193" y="77"/>
                  </a:cubicBezTo>
                  <a:close/>
                  <a:moveTo>
                    <a:pt x="202" y="7"/>
                  </a:moveTo>
                  <a:cubicBezTo>
                    <a:pt x="203" y="6"/>
                    <a:pt x="206" y="7"/>
                    <a:pt x="202" y="7"/>
                  </a:cubicBezTo>
                  <a:close/>
                  <a:moveTo>
                    <a:pt x="204" y="78"/>
                  </a:moveTo>
                  <a:cubicBezTo>
                    <a:pt x="205" y="77"/>
                    <a:pt x="206" y="77"/>
                    <a:pt x="207" y="77"/>
                  </a:cubicBezTo>
                  <a:cubicBezTo>
                    <a:pt x="207" y="78"/>
                    <a:pt x="205" y="77"/>
                    <a:pt x="204" y="78"/>
                  </a:cubicBezTo>
                  <a:close/>
                  <a:moveTo>
                    <a:pt x="290" y="52"/>
                  </a:moveTo>
                  <a:cubicBezTo>
                    <a:pt x="289" y="53"/>
                    <a:pt x="289" y="53"/>
                    <a:pt x="288" y="53"/>
                  </a:cubicBezTo>
                  <a:cubicBezTo>
                    <a:pt x="288" y="52"/>
                    <a:pt x="290" y="52"/>
                    <a:pt x="290" y="52"/>
                  </a:cubicBezTo>
                  <a:close/>
                  <a:moveTo>
                    <a:pt x="278" y="25"/>
                  </a:moveTo>
                  <a:cubicBezTo>
                    <a:pt x="278" y="24"/>
                    <a:pt x="280" y="24"/>
                    <a:pt x="280" y="25"/>
                  </a:cubicBezTo>
                  <a:cubicBezTo>
                    <a:pt x="280" y="25"/>
                    <a:pt x="278" y="25"/>
                    <a:pt x="278" y="25"/>
                  </a:cubicBezTo>
                  <a:close/>
                  <a:moveTo>
                    <a:pt x="281" y="25"/>
                  </a:moveTo>
                  <a:cubicBezTo>
                    <a:pt x="281" y="24"/>
                    <a:pt x="283" y="24"/>
                    <a:pt x="284" y="24"/>
                  </a:cubicBezTo>
                  <a:cubicBezTo>
                    <a:pt x="283" y="26"/>
                    <a:pt x="282" y="24"/>
                    <a:pt x="281" y="25"/>
                  </a:cubicBezTo>
                  <a:close/>
                  <a:moveTo>
                    <a:pt x="285" y="25"/>
                  </a:moveTo>
                  <a:cubicBezTo>
                    <a:pt x="285" y="24"/>
                    <a:pt x="286" y="24"/>
                    <a:pt x="286" y="24"/>
                  </a:cubicBezTo>
                  <a:cubicBezTo>
                    <a:pt x="286" y="25"/>
                    <a:pt x="285" y="25"/>
                    <a:pt x="285" y="25"/>
                  </a:cubicBezTo>
                  <a:close/>
                  <a:moveTo>
                    <a:pt x="288" y="25"/>
                  </a:moveTo>
                  <a:cubicBezTo>
                    <a:pt x="289" y="24"/>
                    <a:pt x="291" y="25"/>
                    <a:pt x="291" y="25"/>
                  </a:cubicBezTo>
                  <a:cubicBezTo>
                    <a:pt x="291" y="25"/>
                    <a:pt x="289" y="25"/>
                    <a:pt x="288" y="25"/>
                  </a:cubicBezTo>
                  <a:close/>
                  <a:moveTo>
                    <a:pt x="288" y="21"/>
                  </a:moveTo>
                  <a:cubicBezTo>
                    <a:pt x="288" y="21"/>
                    <a:pt x="289" y="21"/>
                    <a:pt x="289" y="22"/>
                  </a:cubicBezTo>
                  <a:cubicBezTo>
                    <a:pt x="288" y="22"/>
                    <a:pt x="288" y="21"/>
                    <a:pt x="288" y="21"/>
                  </a:cubicBezTo>
                  <a:close/>
                  <a:moveTo>
                    <a:pt x="291" y="25"/>
                  </a:moveTo>
                  <a:cubicBezTo>
                    <a:pt x="291" y="24"/>
                    <a:pt x="293" y="25"/>
                    <a:pt x="293" y="24"/>
                  </a:cubicBezTo>
                  <a:cubicBezTo>
                    <a:pt x="294" y="25"/>
                    <a:pt x="292" y="25"/>
                    <a:pt x="291" y="25"/>
                  </a:cubicBezTo>
                  <a:close/>
                  <a:moveTo>
                    <a:pt x="295" y="25"/>
                  </a:moveTo>
                  <a:cubicBezTo>
                    <a:pt x="295" y="24"/>
                    <a:pt x="297" y="25"/>
                    <a:pt x="298" y="25"/>
                  </a:cubicBezTo>
                  <a:cubicBezTo>
                    <a:pt x="298" y="25"/>
                    <a:pt x="296" y="25"/>
                    <a:pt x="295" y="25"/>
                  </a:cubicBezTo>
                  <a:close/>
                  <a:moveTo>
                    <a:pt x="306" y="24"/>
                  </a:moveTo>
                  <a:cubicBezTo>
                    <a:pt x="307" y="23"/>
                    <a:pt x="308" y="23"/>
                    <a:pt x="308" y="23"/>
                  </a:cubicBezTo>
                  <a:cubicBezTo>
                    <a:pt x="308" y="24"/>
                    <a:pt x="307" y="24"/>
                    <a:pt x="306" y="24"/>
                  </a:cubicBezTo>
                  <a:close/>
                  <a:moveTo>
                    <a:pt x="308" y="23"/>
                  </a:moveTo>
                  <a:cubicBezTo>
                    <a:pt x="308" y="23"/>
                    <a:pt x="310" y="23"/>
                    <a:pt x="310" y="23"/>
                  </a:cubicBezTo>
                  <a:cubicBezTo>
                    <a:pt x="309" y="24"/>
                    <a:pt x="309" y="23"/>
                    <a:pt x="308" y="23"/>
                  </a:cubicBezTo>
                  <a:close/>
                  <a:moveTo>
                    <a:pt x="311" y="24"/>
                  </a:moveTo>
                  <a:cubicBezTo>
                    <a:pt x="311" y="23"/>
                    <a:pt x="311" y="23"/>
                    <a:pt x="311" y="23"/>
                  </a:cubicBezTo>
                  <a:cubicBezTo>
                    <a:pt x="312" y="23"/>
                    <a:pt x="313" y="23"/>
                    <a:pt x="313" y="24"/>
                  </a:cubicBezTo>
                  <a:lnTo>
                    <a:pt x="311" y="24"/>
                  </a:lnTo>
                  <a:close/>
                  <a:moveTo>
                    <a:pt x="288" y="13"/>
                  </a:moveTo>
                  <a:cubicBezTo>
                    <a:pt x="298" y="12"/>
                    <a:pt x="305" y="13"/>
                    <a:pt x="315" y="13"/>
                  </a:cubicBezTo>
                  <a:cubicBezTo>
                    <a:pt x="315" y="14"/>
                    <a:pt x="316" y="14"/>
                    <a:pt x="316" y="14"/>
                  </a:cubicBezTo>
                  <a:cubicBezTo>
                    <a:pt x="314" y="14"/>
                    <a:pt x="310" y="14"/>
                    <a:pt x="308" y="14"/>
                  </a:cubicBezTo>
                  <a:cubicBezTo>
                    <a:pt x="307" y="14"/>
                    <a:pt x="309" y="14"/>
                    <a:pt x="308" y="14"/>
                  </a:cubicBezTo>
                  <a:cubicBezTo>
                    <a:pt x="303" y="15"/>
                    <a:pt x="298" y="14"/>
                    <a:pt x="295" y="14"/>
                  </a:cubicBezTo>
                  <a:cubicBezTo>
                    <a:pt x="292" y="14"/>
                    <a:pt x="290" y="15"/>
                    <a:pt x="288" y="13"/>
                  </a:cubicBezTo>
                  <a:cubicBezTo>
                    <a:pt x="288" y="13"/>
                    <a:pt x="288" y="13"/>
                    <a:pt x="288" y="13"/>
                  </a:cubicBezTo>
                  <a:close/>
                  <a:moveTo>
                    <a:pt x="287" y="10"/>
                  </a:moveTo>
                  <a:cubicBezTo>
                    <a:pt x="286" y="12"/>
                    <a:pt x="282" y="10"/>
                    <a:pt x="278" y="11"/>
                  </a:cubicBezTo>
                  <a:cubicBezTo>
                    <a:pt x="281" y="9"/>
                    <a:pt x="285" y="11"/>
                    <a:pt x="287" y="10"/>
                  </a:cubicBezTo>
                  <a:close/>
                  <a:moveTo>
                    <a:pt x="244" y="2"/>
                  </a:moveTo>
                  <a:cubicBezTo>
                    <a:pt x="243" y="2"/>
                    <a:pt x="241" y="2"/>
                    <a:pt x="239" y="2"/>
                  </a:cubicBezTo>
                  <a:cubicBezTo>
                    <a:pt x="240" y="1"/>
                    <a:pt x="243" y="1"/>
                    <a:pt x="244" y="2"/>
                  </a:cubicBezTo>
                  <a:close/>
                  <a:moveTo>
                    <a:pt x="209" y="75"/>
                  </a:moveTo>
                  <a:cubicBezTo>
                    <a:pt x="209" y="74"/>
                    <a:pt x="210" y="74"/>
                    <a:pt x="211" y="74"/>
                  </a:cubicBezTo>
                  <a:cubicBezTo>
                    <a:pt x="210" y="75"/>
                    <a:pt x="209" y="75"/>
                    <a:pt x="209" y="75"/>
                  </a:cubicBezTo>
                  <a:close/>
                  <a:moveTo>
                    <a:pt x="214" y="71"/>
                  </a:moveTo>
                  <a:cubicBezTo>
                    <a:pt x="214" y="71"/>
                    <a:pt x="215" y="71"/>
                    <a:pt x="215" y="71"/>
                  </a:cubicBezTo>
                  <a:cubicBezTo>
                    <a:pt x="215" y="72"/>
                    <a:pt x="215" y="72"/>
                    <a:pt x="214" y="71"/>
                  </a:cubicBezTo>
                  <a:close/>
                  <a:moveTo>
                    <a:pt x="208" y="7"/>
                  </a:moveTo>
                  <a:cubicBezTo>
                    <a:pt x="210" y="6"/>
                    <a:pt x="215" y="7"/>
                    <a:pt x="217" y="7"/>
                  </a:cubicBezTo>
                  <a:cubicBezTo>
                    <a:pt x="215" y="8"/>
                    <a:pt x="211" y="7"/>
                    <a:pt x="208" y="7"/>
                  </a:cubicBezTo>
                  <a:close/>
                  <a:moveTo>
                    <a:pt x="216" y="71"/>
                  </a:moveTo>
                  <a:cubicBezTo>
                    <a:pt x="216" y="71"/>
                    <a:pt x="218" y="70"/>
                    <a:pt x="220" y="70"/>
                  </a:cubicBezTo>
                  <a:cubicBezTo>
                    <a:pt x="222" y="70"/>
                    <a:pt x="224" y="70"/>
                    <a:pt x="225" y="71"/>
                  </a:cubicBezTo>
                  <a:cubicBezTo>
                    <a:pt x="222" y="70"/>
                    <a:pt x="219" y="72"/>
                    <a:pt x="216" y="71"/>
                  </a:cubicBezTo>
                  <a:close/>
                  <a:moveTo>
                    <a:pt x="230" y="69"/>
                  </a:moveTo>
                  <a:cubicBezTo>
                    <a:pt x="229" y="69"/>
                    <a:pt x="230" y="69"/>
                    <a:pt x="230" y="70"/>
                  </a:cubicBezTo>
                  <a:cubicBezTo>
                    <a:pt x="231" y="70"/>
                    <a:pt x="230" y="69"/>
                    <a:pt x="230" y="69"/>
                  </a:cubicBezTo>
                  <a:cubicBezTo>
                    <a:pt x="231" y="69"/>
                    <a:pt x="230" y="70"/>
                    <a:pt x="231" y="70"/>
                  </a:cubicBezTo>
                  <a:cubicBezTo>
                    <a:pt x="229" y="70"/>
                    <a:pt x="229" y="70"/>
                    <a:pt x="229" y="70"/>
                  </a:cubicBezTo>
                  <a:cubicBezTo>
                    <a:pt x="230" y="69"/>
                    <a:pt x="229" y="69"/>
                    <a:pt x="228" y="69"/>
                  </a:cubicBezTo>
                  <a:cubicBezTo>
                    <a:pt x="228" y="68"/>
                    <a:pt x="229" y="69"/>
                    <a:pt x="230" y="69"/>
                  </a:cubicBezTo>
                  <a:close/>
                  <a:moveTo>
                    <a:pt x="227" y="9"/>
                  </a:moveTo>
                  <a:cubicBezTo>
                    <a:pt x="227" y="9"/>
                    <a:pt x="229" y="9"/>
                    <a:pt x="230" y="9"/>
                  </a:cubicBezTo>
                  <a:cubicBezTo>
                    <a:pt x="229" y="10"/>
                    <a:pt x="228" y="9"/>
                    <a:pt x="227" y="9"/>
                  </a:cubicBezTo>
                  <a:close/>
                  <a:moveTo>
                    <a:pt x="218" y="7"/>
                  </a:moveTo>
                  <a:cubicBezTo>
                    <a:pt x="221" y="5"/>
                    <a:pt x="226" y="7"/>
                    <a:pt x="228" y="6"/>
                  </a:cubicBezTo>
                  <a:cubicBezTo>
                    <a:pt x="227" y="5"/>
                    <a:pt x="226" y="6"/>
                    <a:pt x="224" y="5"/>
                  </a:cubicBezTo>
                  <a:cubicBezTo>
                    <a:pt x="228" y="4"/>
                    <a:pt x="231" y="5"/>
                    <a:pt x="235" y="5"/>
                  </a:cubicBezTo>
                  <a:cubicBezTo>
                    <a:pt x="236" y="6"/>
                    <a:pt x="233" y="6"/>
                    <a:pt x="233" y="5"/>
                  </a:cubicBezTo>
                  <a:cubicBezTo>
                    <a:pt x="232" y="6"/>
                    <a:pt x="231" y="6"/>
                    <a:pt x="229" y="6"/>
                  </a:cubicBezTo>
                  <a:cubicBezTo>
                    <a:pt x="229" y="8"/>
                    <a:pt x="231" y="6"/>
                    <a:pt x="232" y="7"/>
                  </a:cubicBezTo>
                  <a:cubicBezTo>
                    <a:pt x="227" y="7"/>
                    <a:pt x="222" y="7"/>
                    <a:pt x="218" y="7"/>
                  </a:cubicBezTo>
                  <a:close/>
                  <a:moveTo>
                    <a:pt x="232" y="60"/>
                  </a:moveTo>
                  <a:cubicBezTo>
                    <a:pt x="232" y="59"/>
                    <a:pt x="234" y="59"/>
                    <a:pt x="235" y="60"/>
                  </a:cubicBezTo>
                  <a:cubicBezTo>
                    <a:pt x="234" y="61"/>
                    <a:pt x="234" y="60"/>
                    <a:pt x="232" y="60"/>
                  </a:cubicBezTo>
                  <a:close/>
                  <a:moveTo>
                    <a:pt x="234" y="9"/>
                  </a:moveTo>
                  <a:cubicBezTo>
                    <a:pt x="234" y="8"/>
                    <a:pt x="236" y="8"/>
                    <a:pt x="236" y="9"/>
                  </a:cubicBezTo>
                  <a:cubicBezTo>
                    <a:pt x="236" y="9"/>
                    <a:pt x="235" y="9"/>
                    <a:pt x="234" y="9"/>
                  </a:cubicBezTo>
                  <a:close/>
                  <a:moveTo>
                    <a:pt x="237" y="14"/>
                  </a:moveTo>
                  <a:cubicBezTo>
                    <a:pt x="237" y="14"/>
                    <a:pt x="238" y="14"/>
                    <a:pt x="238" y="14"/>
                  </a:cubicBezTo>
                  <a:cubicBezTo>
                    <a:pt x="238" y="14"/>
                    <a:pt x="238" y="14"/>
                    <a:pt x="237" y="14"/>
                  </a:cubicBezTo>
                  <a:close/>
                  <a:moveTo>
                    <a:pt x="239" y="14"/>
                  </a:moveTo>
                  <a:cubicBezTo>
                    <a:pt x="241" y="13"/>
                    <a:pt x="242" y="13"/>
                    <a:pt x="243" y="14"/>
                  </a:cubicBezTo>
                  <a:cubicBezTo>
                    <a:pt x="243" y="15"/>
                    <a:pt x="240" y="14"/>
                    <a:pt x="239" y="14"/>
                  </a:cubicBezTo>
                  <a:close/>
                  <a:moveTo>
                    <a:pt x="243" y="14"/>
                  </a:moveTo>
                  <a:cubicBezTo>
                    <a:pt x="243" y="13"/>
                    <a:pt x="245" y="13"/>
                    <a:pt x="246" y="14"/>
                  </a:cubicBezTo>
                  <a:cubicBezTo>
                    <a:pt x="246" y="14"/>
                    <a:pt x="244" y="14"/>
                    <a:pt x="243" y="14"/>
                  </a:cubicBezTo>
                  <a:close/>
                  <a:moveTo>
                    <a:pt x="245" y="19"/>
                  </a:moveTo>
                  <a:cubicBezTo>
                    <a:pt x="251" y="17"/>
                    <a:pt x="260" y="19"/>
                    <a:pt x="266" y="17"/>
                  </a:cubicBezTo>
                  <a:cubicBezTo>
                    <a:pt x="273" y="18"/>
                    <a:pt x="282" y="17"/>
                    <a:pt x="289" y="16"/>
                  </a:cubicBezTo>
                  <a:cubicBezTo>
                    <a:pt x="289" y="16"/>
                    <a:pt x="288" y="16"/>
                    <a:pt x="288" y="16"/>
                  </a:cubicBezTo>
                  <a:cubicBezTo>
                    <a:pt x="295" y="15"/>
                    <a:pt x="301" y="16"/>
                    <a:pt x="308" y="16"/>
                  </a:cubicBezTo>
                  <a:cubicBezTo>
                    <a:pt x="308" y="18"/>
                    <a:pt x="302" y="16"/>
                    <a:pt x="301" y="18"/>
                  </a:cubicBezTo>
                  <a:cubicBezTo>
                    <a:pt x="302" y="18"/>
                    <a:pt x="303" y="18"/>
                    <a:pt x="305" y="18"/>
                  </a:cubicBezTo>
                  <a:cubicBezTo>
                    <a:pt x="296" y="20"/>
                    <a:pt x="284" y="17"/>
                    <a:pt x="274" y="19"/>
                  </a:cubicBezTo>
                  <a:cubicBezTo>
                    <a:pt x="273" y="19"/>
                    <a:pt x="272" y="20"/>
                    <a:pt x="271" y="19"/>
                  </a:cubicBezTo>
                  <a:cubicBezTo>
                    <a:pt x="270" y="19"/>
                    <a:pt x="270" y="19"/>
                    <a:pt x="269" y="1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7" y="20"/>
                    <a:pt x="264" y="18"/>
                    <a:pt x="262" y="19"/>
                  </a:cubicBezTo>
                  <a:cubicBezTo>
                    <a:pt x="261" y="19"/>
                    <a:pt x="259" y="20"/>
                    <a:pt x="258" y="19"/>
                  </a:cubicBezTo>
                  <a:cubicBezTo>
                    <a:pt x="255" y="19"/>
                    <a:pt x="249" y="19"/>
                    <a:pt x="245" y="19"/>
                  </a:cubicBezTo>
                  <a:close/>
                  <a:moveTo>
                    <a:pt x="251" y="22"/>
                  </a:moveTo>
                  <a:cubicBezTo>
                    <a:pt x="260" y="20"/>
                    <a:pt x="270" y="21"/>
                    <a:pt x="279" y="21"/>
                  </a:cubicBezTo>
                  <a:cubicBezTo>
                    <a:pt x="280" y="21"/>
                    <a:pt x="278" y="21"/>
                    <a:pt x="279" y="20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0" y="21"/>
                    <a:pt x="279" y="20"/>
                    <a:pt x="279" y="21"/>
                  </a:cubicBezTo>
                  <a:cubicBezTo>
                    <a:pt x="281" y="22"/>
                    <a:pt x="285" y="20"/>
                    <a:pt x="286" y="22"/>
                  </a:cubicBezTo>
                  <a:cubicBezTo>
                    <a:pt x="273" y="22"/>
                    <a:pt x="263" y="23"/>
                    <a:pt x="251" y="22"/>
                  </a:cubicBezTo>
                  <a:close/>
                  <a:moveTo>
                    <a:pt x="260" y="25"/>
                  </a:moveTo>
                  <a:cubicBezTo>
                    <a:pt x="265" y="24"/>
                    <a:pt x="272" y="24"/>
                    <a:pt x="276" y="25"/>
                  </a:cubicBezTo>
                  <a:cubicBezTo>
                    <a:pt x="271" y="25"/>
                    <a:pt x="265" y="25"/>
                    <a:pt x="260" y="25"/>
                  </a:cubicBezTo>
                  <a:close/>
                  <a:moveTo>
                    <a:pt x="273" y="30"/>
                  </a:moveTo>
                  <a:cubicBezTo>
                    <a:pt x="273" y="29"/>
                    <a:pt x="274" y="29"/>
                    <a:pt x="274" y="29"/>
                  </a:cubicBezTo>
                  <a:cubicBezTo>
                    <a:pt x="274" y="30"/>
                    <a:pt x="273" y="30"/>
                    <a:pt x="273" y="30"/>
                  </a:cubicBezTo>
                  <a:close/>
                  <a:moveTo>
                    <a:pt x="280" y="47"/>
                  </a:moveTo>
                  <a:cubicBezTo>
                    <a:pt x="281" y="46"/>
                    <a:pt x="284" y="46"/>
                    <a:pt x="285" y="47"/>
                  </a:cubicBezTo>
                  <a:cubicBezTo>
                    <a:pt x="283" y="47"/>
                    <a:pt x="282" y="47"/>
                    <a:pt x="280" y="47"/>
                  </a:cubicBezTo>
                  <a:close/>
                  <a:moveTo>
                    <a:pt x="319" y="45"/>
                  </a:moveTo>
                  <a:cubicBezTo>
                    <a:pt x="319" y="44"/>
                    <a:pt x="320" y="44"/>
                    <a:pt x="320" y="45"/>
                  </a:cubicBezTo>
                  <a:cubicBezTo>
                    <a:pt x="320" y="46"/>
                    <a:pt x="320" y="45"/>
                    <a:pt x="319" y="45"/>
                  </a:cubicBezTo>
                  <a:close/>
                  <a:moveTo>
                    <a:pt x="323" y="45"/>
                  </a:moveTo>
                  <a:cubicBezTo>
                    <a:pt x="324" y="45"/>
                    <a:pt x="325" y="45"/>
                    <a:pt x="325" y="45"/>
                  </a:cubicBezTo>
                  <a:cubicBezTo>
                    <a:pt x="325" y="45"/>
                    <a:pt x="324" y="45"/>
                    <a:pt x="323" y="45"/>
                  </a:cubicBezTo>
                  <a:close/>
                  <a:moveTo>
                    <a:pt x="199" y="83"/>
                  </a:moveTo>
                  <a:cubicBezTo>
                    <a:pt x="201" y="82"/>
                    <a:pt x="205" y="84"/>
                    <a:pt x="207" y="83"/>
                  </a:cubicBezTo>
                  <a:cubicBezTo>
                    <a:pt x="206" y="82"/>
                    <a:pt x="204" y="82"/>
                    <a:pt x="203" y="82"/>
                  </a:cubicBezTo>
                  <a:cubicBezTo>
                    <a:pt x="203" y="82"/>
                    <a:pt x="204" y="81"/>
                    <a:pt x="203" y="81"/>
                  </a:cubicBezTo>
                  <a:cubicBezTo>
                    <a:pt x="200" y="81"/>
                    <a:pt x="195" y="82"/>
                    <a:pt x="192" y="81"/>
                  </a:cubicBezTo>
                  <a:cubicBezTo>
                    <a:pt x="192" y="80"/>
                    <a:pt x="193" y="81"/>
                    <a:pt x="193" y="80"/>
                  </a:cubicBezTo>
                  <a:cubicBezTo>
                    <a:pt x="192" y="80"/>
                    <a:pt x="190" y="80"/>
                    <a:pt x="189" y="81"/>
                  </a:cubicBezTo>
                  <a:cubicBezTo>
                    <a:pt x="190" y="81"/>
                    <a:pt x="191" y="81"/>
                    <a:pt x="191" y="82"/>
                  </a:cubicBezTo>
                  <a:cubicBezTo>
                    <a:pt x="178" y="82"/>
                    <a:pt x="164" y="83"/>
                    <a:pt x="153" y="85"/>
                  </a:cubicBezTo>
                  <a:cubicBezTo>
                    <a:pt x="157" y="85"/>
                    <a:pt x="161" y="84"/>
                    <a:pt x="164" y="84"/>
                  </a:cubicBezTo>
                  <a:cubicBezTo>
                    <a:pt x="159" y="86"/>
                    <a:pt x="153" y="85"/>
                    <a:pt x="149" y="87"/>
                  </a:cubicBezTo>
                  <a:cubicBezTo>
                    <a:pt x="150" y="87"/>
                    <a:pt x="151" y="86"/>
                    <a:pt x="151" y="87"/>
                  </a:cubicBezTo>
                  <a:cubicBezTo>
                    <a:pt x="151" y="88"/>
                    <a:pt x="149" y="87"/>
                    <a:pt x="149" y="88"/>
                  </a:cubicBezTo>
                  <a:cubicBezTo>
                    <a:pt x="154" y="88"/>
                    <a:pt x="159" y="88"/>
                    <a:pt x="163" y="88"/>
                  </a:cubicBezTo>
                  <a:cubicBezTo>
                    <a:pt x="165" y="87"/>
                    <a:pt x="166" y="88"/>
                    <a:pt x="167" y="88"/>
                  </a:cubicBezTo>
                  <a:cubicBezTo>
                    <a:pt x="171" y="88"/>
                    <a:pt x="174" y="87"/>
                    <a:pt x="178" y="87"/>
                  </a:cubicBezTo>
                  <a:cubicBezTo>
                    <a:pt x="186" y="86"/>
                    <a:pt x="198" y="86"/>
                    <a:pt x="206" y="85"/>
                  </a:cubicBezTo>
                  <a:cubicBezTo>
                    <a:pt x="205" y="85"/>
                    <a:pt x="204" y="85"/>
                    <a:pt x="204" y="85"/>
                  </a:cubicBezTo>
                  <a:cubicBezTo>
                    <a:pt x="205" y="85"/>
                    <a:pt x="206" y="84"/>
                    <a:pt x="207" y="84"/>
                  </a:cubicBezTo>
                  <a:cubicBezTo>
                    <a:pt x="208" y="84"/>
                    <a:pt x="210" y="85"/>
                    <a:pt x="211" y="84"/>
                  </a:cubicBezTo>
                  <a:cubicBezTo>
                    <a:pt x="207" y="84"/>
                    <a:pt x="201" y="84"/>
                    <a:pt x="199" y="83"/>
                  </a:cubicBezTo>
                  <a:close/>
                  <a:moveTo>
                    <a:pt x="190" y="82"/>
                  </a:moveTo>
                  <a:cubicBezTo>
                    <a:pt x="193" y="82"/>
                    <a:pt x="195" y="82"/>
                    <a:pt x="197" y="82"/>
                  </a:cubicBezTo>
                  <a:cubicBezTo>
                    <a:pt x="197" y="83"/>
                    <a:pt x="196" y="83"/>
                    <a:pt x="197" y="83"/>
                  </a:cubicBezTo>
                  <a:cubicBezTo>
                    <a:pt x="195" y="84"/>
                    <a:pt x="193" y="83"/>
                    <a:pt x="190" y="83"/>
                  </a:cubicBezTo>
                  <a:lnTo>
                    <a:pt x="190" y="82"/>
                  </a:lnTo>
                  <a:close/>
                  <a:moveTo>
                    <a:pt x="187" y="83"/>
                  </a:moveTo>
                  <a:cubicBezTo>
                    <a:pt x="184" y="84"/>
                    <a:pt x="178" y="84"/>
                    <a:pt x="176" y="84"/>
                  </a:cubicBezTo>
                  <a:cubicBezTo>
                    <a:pt x="179" y="82"/>
                    <a:pt x="183" y="83"/>
                    <a:pt x="187" y="83"/>
                  </a:cubicBezTo>
                  <a:close/>
                  <a:moveTo>
                    <a:pt x="175" y="84"/>
                  </a:moveTo>
                  <a:cubicBezTo>
                    <a:pt x="175" y="84"/>
                    <a:pt x="174" y="84"/>
                    <a:pt x="174" y="84"/>
                  </a:cubicBezTo>
                  <a:cubicBezTo>
                    <a:pt x="174" y="83"/>
                    <a:pt x="175" y="83"/>
                    <a:pt x="175" y="84"/>
                  </a:cubicBezTo>
                  <a:close/>
                  <a:moveTo>
                    <a:pt x="170" y="86"/>
                  </a:moveTo>
                  <a:cubicBezTo>
                    <a:pt x="170" y="85"/>
                    <a:pt x="171" y="85"/>
                    <a:pt x="171" y="86"/>
                  </a:cubicBezTo>
                  <a:cubicBezTo>
                    <a:pt x="171" y="86"/>
                    <a:pt x="170" y="86"/>
                    <a:pt x="170" y="86"/>
                  </a:cubicBezTo>
                  <a:close/>
                  <a:moveTo>
                    <a:pt x="172" y="86"/>
                  </a:moveTo>
                  <a:cubicBezTo>
                    <a:pt x="172" y="85"/>
                    <a:pt x="172" y="85"/>
                    <a:pt x="172" y="85"/>
                  </a:cubicBezTo>
                  <a:cubicBezTo>
                    <a:pt x="174" y="85"/>
                    <a:pt x="178" y="83"/>
                    <a:pt x="180" y="86"/>
                  </a:cubicBezTo>
                  <a:cubicBezTo>
                    <a:pt x="177" y="86"/>
                    <a:pt x="175" y="86"/>
                    <a:pt x="172" y="86"/>
                  </a:cubicBezTo>
                  <a:close/>
                  <a:moveTo>
                    <a:pt x="189" y="85"/>
                  </a:moveTo>
                  <a:cubicBezTo>
                    <a:pt x="187" y="85"/>
                    <a:pt x="184" y="85"/>
                    <a:pt x="183" y="85"/>
                  </a:cubicBezTo>
                  <a:cubicBezTo>
                    <a:pt x="182" y="85"/>
                    <a:pt x="182" y="85"/>
                    <a:pt x="182" y="85"/>
                  </a:cubicBezTo>
                  <a:cubicBezTo>
                    <a:pt x="183" y="84"/>
                    <a:pt x="186" y="84"/>
                    <a:pt x="188" y="85"/>
                  </a:cubicBezTo>
                  <a:cubicBezTo>
                    <a:pt x="188" y="84"/>
                    <a:pt x="187" y="83"/>
                    <a:pt x="188" y="83"/>
                  </a:cubicBezTo>
                  <a:cubicBezTo>
                    <a:pt x="189" y="83"/>
                    <a:pt x="188" y="84"/>
                    <a:pt x="188" y="84"/>
                  </a:cubicBezTo>
                  <a:cubicBezTo>
                    <a:pt x="191" y="84"/>
                    <a:pt x="192" y="83"/>
                    <a:pt x="195" y="84"/>
                  </a:cubicBezTo>
                  <a:cubicBezTo>
                    <a:pt x="195" y="86"/>
                    <a:pt x="191" y="83"/>
                    <a:pt x="189" y="85"/>
                  </a:cubicBezTo>
                  <a:close/>
                  <a:moveTo>
                    <a:pt x="196" y="84"/>
                  </a:moveTo>
                  <a:cubicBezTo>
                    <a:pt x="196" y="84"/>
                    <a:pt x="196" y="84"/>
                    <a:pt x="196" y="84"/>
                  </a:cubicBezTo>
                  <a:cubicBezTo>
                    <a:pt x="196" y="83"/>
                    <a:pt x="197" y="84"/>
                    <a:pt x="198" y="84"/>
                  </a:cubicBezTo>
                  <a:cubicBezTo>
                    <a:pt x="197" y="84"/>
                    <a:pt x="197" y="84"/>
                    <a:pt x="196" y="84"/>
                  </a:cubicBezTo>
                  <a:close/>
                  <a:moveTo>
                    <a:pt x="222" y="83"/>
                  </a:moveTo>
                  <a:cubicBezTo>
                    <a:pt x="224" y="83"/>
                    <a:pt x="227" y="83"/>
                    <a:pt x="228" y="83"/>
                  </a:cubicBezTo>
                  <a:cubicBezTo>
                    <a:pt x="226" y="83"/>
                    <a:pt x="224" y="82"/>
                    <a:pt x="222" y="83"/>
                  </a:cubicBezTo>
                  <a:close/>
                  <a:moveTo>
                    <a:pt x="282" y="62"/>
                  </a:moveTo>
                  <a:cubicBezTo>
                    <a:pt x="284" y="63"/>
                    <a:pt x="288" y="62"/>
                    <a:pt x="290" y="62"/>
                  </a:cubicBezTo>
                  <a:cubicBezTo>
                    <a:pt x="290" y="61"/>
                    <a:pt x="292" y="63"/>
                    <a:pt x="293" y="62"/>
                  </a:cubicBezTo>
                  <a:cubicBezTo>
                    <a:pt x="288" y="62"/>
                    <a:pt x="286" y="61"/>
                    <a:pt x="282" y="62"/>
                  </a:cubicBezTo>
                  <a:close/>
                  <a:moveTo>
                    <a:pt x="318" y="9"/>
                  </a:moveTo>
                  <a:cubicBezTo>
                    <a:pt x="318" y="8"/>
                    <a:pt x="318" y="9"/>
                    <a:pt x="317" y="9"/>
                  </a:cubicBezTo>
                  <a:cubicBezTo>
                    <a:pt x="314" y="8"/>
                    <a:pt x="308" y="10"/>
                    <a:pt x="305" y="9"/>
                  </a:cubicBezTo>
                  <a:cubicBezTo>
                    <a:pt x="305" y="10"/>
                    <a:pt x="303" y="8"/>
                    <a:pt x="303" y="9"/>
                  </a:cubicBezTo>
                  <a:cubicBezTo>
                    <a:pt x="308" y="10"/>
                    <a:pt x="314" y="10"/>
                    <a:pt x="319" y="10"/>
                  </a:cubicBezTo>
                  <a:cubicBezTo>
                    <a:pt x="319" y="9"/>
                    <a:pt x="317" y="10"/>
                    <a:pt x="318" y="9"/>
                  </a:cubicBezTo>
                  <a:close/>
                  <a:moveTo>
                    <a:pt x="313" y="81"/>
                  </a:moveTo>
                  <a:cubicBezTo>
                    <a:pt x="313" y="82"/>
                    <a:pt x="313" y="82"/>
                    <a:pt x="312" y="82"/>
                  </a:cubicBezTo>
                  <a:cubicBezTo>
                    <a:pt x="313" y="82"/>
                    <a:pt x="312" y="81"/>
                    <a:pt x="312" y="82"/>
                  </a:cubicBezTo>
                  <a:cubicBezTo>
                    <a:pt x="313" y="82"/>
                    <a:pt x="312" y="83"/>
                    <a:pt x="312" y="83"/>
                  </a:cubicBezTo>
                  <a:cubicBezTo>
                    <a:pt x="315" y="83"/>
                    <a:pt x="315" y="83"/>
                    <a:pt x="315" y="83"/>
                  </a:cubicBezTo>
                  <a:cubicBezTo>
                    <a:pt x="314" y="83"/>
                    <a:pt x="315" y="82"/>
                    <a:pt x="314" y="81"/>
                  </a:cubicBezTo>
                  <a:cubicBezTo>
                    <a:pt x="314" y="82"/>
                    <a:pt x="313" y="81"/>
                    <a:pt x="313" y="81"/>
                  </a:cubicBezTo>
                  <a:close/>
                  <a:moveTo>
                    <a:pt x="369" y="42"/>
                  </a:moveTo>
                  <a:cubicBezTo>
                    <a:pt x="369" y="42"/>
                    <a:pt x="369" y="42"/>
                    <a:pt x="369" y="42"/>
                  </a:cubicBezTo>
                  <a:cubicBezTo>
                    <a:pt x="369" y="42"/>
                    <a:pt x="369" y="41"/>
                    <a:pt x="369" y="42"/>
                  </a:cubicBezTo>
                  <a:cubicBezTo>
                    <a:pt x="369" y="42"/>
                    <a:pt x="369" y="42"/>
                    <a:pt x="369" y="42"/>
                  </a:cubicBezTo>
                  <a:cubicBezTo>
                    <a:pt x="369" y="42"/>
                    <a:pt x="368" y="42"/>
                    <a:pt x="368" y="41"/>
                  </a:cubicBezTo>
                  <a:cubicBezTo>
                    <a:pt x="367" y="41"/>
                    <a:pt x="364" y="41"/>
                    <a:pt x="362" y="41"/>
                  </a:cubicBezTo>
                  <a:cubicBezTo>
                    <a:pt x="365" y="42"/>
                    <a:pt x="367" y="42"/>
                    <a:pt x="369" y="42"/>
                  </a:cubicBezTo>
                  <a:close/>
                  <a:moveTo>
                    <a:pt x="373" y="53"/>
                  </a:moveTo>
                  <a:cubicBezTo>
                    <a:pt x="374" y="53"/>
                    <a:pt x="376" y="54"/>
                    <a:pt x="377" y="53"/>
                  </a:cubicBezTo>
                  <a:cubicBezTo>
                    <a:pt x="375" y="53"/>
                    <a:pt x="374" y="52"/>
                    <a:pt x="373" y="53"/>
                  </a:cubicBezTo>
                  <a:close/>
                  <a:moveTo>
                    <a:pt x="332" y="56"/>
                  </a:moveTo>
                  <a:cubicBezTo>
                    <a:pt x="329" y="56"/>
                    <a:pt x="326" y="56"/>
                    <a:pt x="324" y="57"/>
                  </a:cubicBezTo>
                  <a:cubicBezTo>
                    <a:pt x="327" y="56"/>
                    <a:pt x="330" y="57"/>
                    <a:pt x="332" y="56"/>
                  </a:cubicBezTo>
                  <a:close/>
                  <a:moveTo>
                    <a:pt x="427" y="17"/>
                  </a:moveTo>
                  <a:cubicBezTo>
                    <a:pt x="426" y="16"/>
                    <a:pt x="425" y="16"/>
                    <a:pt x="424" y="16"/>
                  </a:cubicBezTo>
                  <a:cubicBezTo>
                    <a:pt x="418" y="16"/>
                    <a:pt x="410" y="16"/>
                    <a:pt x="404" y="15"/>
                  </a:cubicBezTo>
                  <a:cubicBezTo>
                    <a:pt x="404" y="14"/>
                    <a:pt x="404" y="13"/>
                    <a:pt x="404" y="12"/>
                  </a:cubicBezTo>
                  <a:cubicBezTo>
                    <a:pt x="403" y="12"/>
                    <a:pt x="402" y="12"/>
                    <a:pt x="401" y="12"/>
                  </a:cubicBezTo>
                  <a:cubicBezTo>
                    <a:pt x="397" y="13"/>
                    <a:pt x="391" y="12"/>
                    <a:pt x="387" y="12"/>
                  </a:cubicBezTo>
                  <a:cubicBezTo>
                    <a:pt x="386" y="12"/>
                    <a:pt x="384" y="11"/>
                    <a:pt x="384" y="12"/>
                  </a:cubicBezTo>
                  <a:cubicBezTo>
                    <a:pt x="385" y="13"/>
                    <a:pt x="389" y="12"/>
                    <a:pt x="391" y="12"/>
                  </a:cubicBezTo>
                  <a:cubicBezTo>
                    <a:pt x="393" y="12"/>
                    <a:pt x="395" y="12"/>
                    <a:pt x="396" y="14"/>
                  </a:cubicBezTo>
                  <a:cubicBezTo>
                    <a:pt x="392" y="14"/>
                    <a:pt x="387" y="13"/>
                    <a:pt x="383" y="13"/>
                  </a:cubicBezTo>
                  <a:cubicBezTo>
                    <a:pt x="378" y="13"/>
                    <a:pt x="373" y="13"/>
                    <a:pt x="369" y="12"/>
                  </a:cubicBezTo>
                  <a:cubicBezTo>
                    <a:pt x="369" y="12"/>
                    <a:pt x="369" y="12"/>
                    <a:pt x="369" y="12"/>
                  </a:cubicBezTo>
                  <a:cubicBezTo>
                    <a:pt x="372" y="14"/>
                    <a:pt x="376" y="13"/>
                    <a:pt x="379" y="15"/>
                  </a:cubicBezTo>
                  <a:cubicBezTo>
                    <a:pt x="378" y="15"/>
                    <a:pt x="375" y="14"/>
                    <a:pt x="374" y="15"/>
                  </a:cubicBezTo>
                  <a:cubicBezTo>
                    <a:pt x="376" y="16"/>
                    <a:pt x="378" y="15"/>
                    <a:pt x="379" y="17"/>
                  </a:cubicBezTo>
                  <a:cubicBezTo>
                    <a:pt x="377" y="18"/>
                    <a:pt x="375" y="16"/>
                    <a:pt x="373" y="16"/>
                  </a:cubicBezTo>
                  <a:cubicBezTo>
                    <a:pt x="373" y="16"/>
                    <a:pt x="373" y="17"/>
                    <a:pt x="373" y="17"/>
                  </a:cubicBezTo>
                  <a:cubicBezTo>
                    <a:pt x="376" y="17"/>
                    <a:pt x="380" y="18"/>
                    <a:pt x="383" y="19"/>
                  </a:cubicBezTo>
                  <a:cubicBezTo>
                    <a:pt x="383" y="19"/>
                    <a:pt x="383" y="20"/>
                    <a:pt x="384" y="20"/>
                  </a:cubicBezTo>
                  <a:cubicBezTo>
                    <a:pt x="385" y="19"/>
                    <a:pt x="383" y="19"/>
                    <a:pt x="383" y="19"/>
                  </a:cubicBezTo>
                  <a:cubicBezTo>
                    <a:pt x="386" y="17"/>
                    <a:pt x="388" y="16"/>
                    <a:pt x="391" y="16"/>
                  </a:cubicBezTo>
                  <a:cubicBezTo>
                    <a:pt x="397" y="15"/>
                    <a:pt x="403" y="16"/>
                    <a:pt x="408" y="16"/>
                  </a:cubicBezTo>
                  <a:cubicBezTo>
                    <a:pt x="414" y="17"/>
                    <a:pt x="420" y="17"/>
                    <a:pt x="427" y="17"/>
                  </a:cubicBezTo>
                  <a:close/>
                  <a:moveTo>
                    <a:pt x="381" y="15"/>
                  </a:moveTo>
                  <a:cubicBezTo>
                    <a:pt x="382" y="14"/>
                    <a:pt x="384" y="15"/>
                    <a:pt x="386" y="15"/>
                  </a:cubicBezTo>
                  <a:cubicBezTo>
                    <a:pt x="385" y="17"/>
                    <a:pt x="382" y="16"/>
                    <a:pt x="381" y="15"/>
                  </a:cubicBez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8093943" y="1105014"/>
              <a:ext cx="1613052" cy="617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 dirty="0">
                  <a:solidFill>
                    <a:schemeClr val="bg1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宴前</a:t>
              </a:r>
              <a:r>
                <a:rPr lang="en-US" altLang="zh-CN" sz="3200" b="1" dirty="0">
                  <a:solidFill>
                    <a:schemeClr val="bg1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1-2</a:t>
              </a:r>
              <a:endParaRPr lang="en-US" altLang="zh-CN" sz="3200" b="1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20675" y="3287395"/>
            <a:ext cx="4426585" cy="15316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3600">
                <a:solidFill>
                  <a:srgbClr val="FF0000"/>
                </a:solidFill>
                <a:sym typeface="+mn-ea"/>
              </a:rPr>
              <a:t>无伤告密、范增进言、</a:t>
            </a:r>
            <a:endParaRPr lang="zh-CN" altLang="en-US" sz="360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3600">
                <a:solidFill>
                  <a:srgbClr val="FF0000"/>
                </a:solidFill>
                <a:sym typeface="+mn-ea"/>
              </a:rPr>
              <a:t>项伯泄密、张良献策</a:t>
            </a:r>
            <a:endParaRPr lang="zh-CN" altLang="en-US" sz="3600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3" name="Freeform 40"/>
          <p:cNvSpPr>
            <a:spLocks noEditPoints="1"/>
          </p:cNvSpPr>
          <p:nvPr/>
        </p:nvSpPr>
        <p:spPr bwMode="auto">
          <a:xfrm rot="255882">
            <a:off x="6791645" y="891458"/>
            <a:ext cx="2757110" cy="1188874"/>
          </a:xfrm>
          <a:custGeom>
            <a:avLst/>
            <a:gdLst>
              <a:gd name="T0" fmla="*/ 134 w 427"/>
              <a:gd name="T1" fmla="*/ 83 h 101"/>
              <a:gd name="T2" fmla="*/ 189 w 427"/>
              <a:gd name="T3" fmla="*/ 81 h 101"/>
              <a:gd name="T4" fmla="*/ 212 w 427"/>
              <a:gd name="T5" fmla="*/ 81 h 101"/>
              <a:gd name="T6" fmla="*/ 217 w 427"/>
              <a:gd name="T7" fmla="*/ 77 h 101"/>
              <a:gd name="T8" fmla="*/ 237 w 427"/>
              <a:gd name="T9" fmla="*/ 85 h 101"/>
              <a:gd name="T10" fmla="*/ 250 w 427"/>
              <a:gd name="T11" fmla="*/ 84 h 101"/>
              <a:gd name="T12" fmla="*/ 255 w 427"/>
              <a:gd name="T13" fmla="*/ 60 h 101"/>
              <a:gd name="T14" fmla="*/ 259 w 427"/>
              <a:gd name="T15" fmla="*/ 79 h 101"/>
              <a:gd name="T16" fmla="*/ 270 w 427"/>
              <a:gd name="T17" fmla="*/ 62 h 101"/>
              <a:gd name="T18" fmla="*/ 278 w 427"/>
              <a:gd name="T19" fmla="*/ 1 h 101"/>
              <a:gd name="T20" fmla="*/ 296 w 427"/>
              <a:gd name="T21" fmla="*/ 85 h 101"/>
              <a:gd name="T22" fmla="*/ 312 w 427"/>
              <a:gd name="T23" fmla="*/ 73 h 101"/>
              <a:gd name="T24" fmla="*/ 316 w 427"/>
              <a:gd name="T25" fmla="*/ 85 h 101"/>
              <a:gd name="T26" fmla="*/ 332 w 427"/>
              <a:gd name="T27" fmla="*/ 37 h 101"/>
              <a:gd name="T28" fmla="*/ 367 w 427"/>
              <a:gd name="T29" fmla="*/ 47 h 101"/>
              <a:gd name="T30" fmla="*/ 352 w 427"/>
              <a:gd name="T31" fmla="*/ 11 h 101"/>
              <a:gd name="T32" fmla="*/ 356 w 427"/>
              <a:gd name="T33" fmla="*/ 16 h 101"/>
              <a:gd name="T34" fmla="*/ 370 w 427"/>
              <a:gd name="T35" fmla="*/ 18 h 101"/>
              <a:gd name="T36" fmla="*/ 382 w 427"/>
              <a:gd name="T37" fmla="*/ 24 h 101"/>
              <a:gd name="T38" fmla="*/ 392 w 427"/>
              <a:gd name="T39" fmla="*/ 18 h 101"/>
              <a:gd name="T40" fmla="*/ 411 w 427"/>
              <a:gd name="T41" fmla="*/ 10 h 101"/>
              <a:gd name="T42" fmla="*/ 362 w 427"/>
              <a:gd name="T43" fmla="*/ 52 h 101"/>
              <a:gd name="T44" fmla="*/ 306 w 427"/>
              <a:gd name="T45" fmla="*/ 38 h 101"/>
              <a:gd name="T46" fmla="*/ 335 w 427"/>
              <a:gd name="T47" fmla="*/ 32 h 101"/>
              <a:gd name="T48" fmla="*/ 340 w 427"/>
              <a:gd name="T49" fmla="*/ 30 h 101"/>
              <a:gd name="T50" fmla="*/ 350 w 427"/>
              <a:gd name="T51" fmla="*/ 26 h 101"/>
              <a:gd name="T52" fmla="*/ 351 w 427"/>
              <a:gd name="T53" fmla="*/ 16 h 101"/>
              <a:gd name="T54" fmla="*/ 341 w 427"/>
              <a:gd name="T55" fmla="*/ 11 h 101"/>
              <a:gd name="T56" fmla="*/ 273 w 427"/>
              <a:gd name="T57" fmla="*/ 2 h 101"/>
              <a:gd name="T58" fmla="*/ 186 w 427"/>
              <a:gd name="T59" fmla="*/ 4 h 101"/>
              <a:gd name="T60" fmla="*/ 68 w 427"/>
              <a:gd name="T61" fmla="*/ 14 h 101"/>
              <a:gd name="T62" fmla="*/ 20 w 427"/>
              <a:gd name="T63" fmla="*/ 50 h 101"/>
              <a:gd name="T64" fmla="*/ 84 w 427"/>
              <a:gd name="T65" fmla="*/ 96 h 101"/>
              <a:gd name="T66" fmla="*/ 146 w 427"/>
              <a:gd name="T67" fmla="*/ 80 h 101"/>
              <a:gd name="T68" fmla="*/ 188 w 427"/>
              <a:gd name="T69" fmla="*/ 79 h 101"/>
              <a:gd name="T70" fmla="*/ 218 w 427"/>
              <a:gd name="T71" fmla="*/ 73 h 101"/>
              <a:gd name="T72" fmla="*/ 235 w 427"/>
              <a:gd name="T73" fmla="*/ 64 h 101"/>
              <a:gd name="T74" fmla="*/ 264 w 427"/>
              <a:gd name="T75" fmla="*/ 58 h 101"/>
              <a:gd name="T76" fmla="*/ 276 w 427"/>
              <a:gd name="T77" fmla="*/ 57 h 101"/>
              <a:gd name="T78" fmla="*/ 263 w 427"/>
              <a:gd name="T79" fmla="*/ 52 h 101"/>
              <a:gd name="T80" fmla="*/ 295 w 427"/>
              <a:gd name="T81" fmla="*/ 37 h 101"/>
              <a:gd name="T82" fmla="*/ 333 w 427"/>
              <a:gd name="T83" fmla="*/ 12 h 101"/>
              <a:gd name="T84" fmla="*/ 160 w 427"/>
              <a:gd name="T85" fmla="*/ 80 h 101"/>
              <a:gd name="T86" fmla="*/ 196 w 427"/>
              <a:gd name="T87" fmla="*/ 7 h 101"/>
              <a:gd name="T88" fmla="*/ 288 w 427"/>
              <a:gd name="T89" fmla="*/ 53 h 101"/>
              <a:gd name="T90" fmla="*/ 288 w 427"/>
              <a:gd name="T91" fmla="*/ 21 h 101"/>
              <a:gd name="T92" fmla="*/ 308 w 427"/>
              <a:gd name="T93" fmla="*/ 23 h 101"/>
              <a:gd name="T94" fmla="*/ 278 w 427"/>
              <a:gd name="T95" fmla="*/ 11 h 101"/>
              <a:gd name="T96" fmla="*/ 216 w 427"/>
              <a:gd name="T97" fmla="*/ 71 h 101"/>
              <a:gd name="T98" fmla="*/ 218 w 427"/>
              <a:gd name="T99" fmla="*/ 7 h 101"/>
              <a:gd name="T100" fmla="*/ 237 w 427"/>
              <a:gd name="T101" fmla="*/ 14 h 101"/>
              <a:gd name="T102" fmla="*/ 301 w 427"/>
              <a:gd name="T103" fmla="*/ 18 h 101"/>
              <a:gd name="T104" fmla="*/ 286 w 427"/>
              <a:gd name="T105" fmla="*/ 22 h 101"/>
              <a:gd name="T106" fmla="*/ 323 w 427"/>
              <a:gd name="T107" fmla="*/ 45 h 101"/>
              <a:gd name="T108" fmla="*/ 151 w 427"/>
              <a:gd name="T109" fmla="*/ 87 h 101"/>
              <a:gd name="T110" fmla="*/ 190 w 427"/>
              <a:gd name="T111" fmla="*/ 82 h 101"/>
              <a:gd name="T112" fmla="*/ 189 w 427"/>
              <a:gd name="T113" fmla="*/ 85 h 101"/>
              <a:gd name="T114" fmla="*/ 222 w 427"/>
              <a:gd name="T115" fmla="*/ 83 h 101"/>
              <a:gd name="T116" fmla="*/ 312 w 427"/>
              <a:gd name="T117" fmla="*/ 83 h 101"/>
              <a:gd name="T118" fmla="*/ 332 w 427"/>
              <a:gd name="T119" fmla="*/ 56 h 101"/>
              <a:gd name="T120" fmla="*/ 369 w 427"/>
              <a:gd name="T121" fmla="*/ 12 h 101"/>
              <a:gd name="T122" fmla="*/ 381 w 427"/>
              <a:gd name="T123" fmla="*/ 1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7" h="101">
                <a:moveTo>
                  <a:pt x="10" y="31"/>
                </a:moveTo>
                <a:cubicBezTo>
                  <a:pt x="5" y="32"/>
                  <a:pt x="3" y="36"/>
                  <a:pt x="0" y="39"/>
                </a:cubicBezTo>
                <a:cubicBezTo>
                  <a:pt x="2" y="46"/>
                  <a:pt x="6" y="39"/>
                  <a:pt x="10" y="37"/>
                </a:cubicBezTo>
                <a:cubicBezTo>
                  <a:pt x="12" y="35"/>
                  <a:pt x="13" y="35"/>
                  <a:pt x="15" y="34"/>
                </a:cubicBezTo>
                <a:cubicBezTo>
                  <a:pt x="13" y="34"/>
                  <a:pt x="11" y="34"/>
                  <a:pt x="10" y="31"/>
                </a:cubicBezTo>
                <a:close/>
                <a:moveTo>
                  <a:pt x="22" y="27"/>
                </a:moveTo>
                <a:cubicBezTo>
                  <a:pt x="20" y="27"/>
                  <a:pt x="19" y="27"/>
                  <a:pt x="19" y="28"/>
                </a:cubicBezTo>
                <a:cubicBezTo>
                  <a:pt x="20" y="28"/>
                  <a:pt x="21" y="28"/>
                  <a:pt x="22" y="27"/>
                </a:cubicBezTo>
                <a:close/>
                <a:moveTo>
                  <a:pt x="52" y="100"/>
                </a:moveTo>
                <a:cubicBezTo>
                  <a:pt x="54" y="101"/>
                  <a:pt x="57" y="99"/>
                  <a:pt x="58" y="98"/>
                </a:cubicBezTo>
                <a:cubicBezTo>
                  <a:pt x="56" y="98"/>
                  <a:pt x="52" y="98"/>
                  <a:pt x="52" y="100"/>
                </a:cubicBezTo>
                <a:close/>
                <a:moveTo>
                  <a:pt x="134" y="84"/>
                </a:moveTo>
                <a:cubicBezTo>
                  <a:pt x="135" y="84"/>
                  <a:pt x="136" y="84"/>
                  <a:pt x="137" y="84"/>
                </a:cubicBezTo>
                <a:cubicBezTo>
                  <a:pt x="136" y="83"/>
                  <a:pt x="135" y="83"/>
                  <a:pt x="134" y="83"/>
                </a:cubicBezTo>
                <a:lnTo>
                  <a:pt x="134" y="84"/>
                </a:lnTo>
                <a:close/>
                <a:moveTo>
                  <a:pt x="147" y="85"/>
                </a:moveTo>
                <a:cubicBezTo>
                  <a:pt x="149" y="85"/>
                  <a:pt x="150" y="85"/>
                  <a:pt x="151" y="85"/>
                </a:cubicBezTo>
                <a:cubicBezTo>
                  <a:pt x="150" y="85"/>
                  <a:pt x="148" y="84"/>
                  <a:pt x="147" y="85"/>
                </a:cubicBezTo>
                <a:close/>
                <a:moveTo>
                  <a:pt x="149" y="80"/>
                </a:moveTo>
                <a:cubicBezTo>
                  <a:pt x="148" y="80"/>
                  <a:pt x="148" y="80"/>
                  <a:pt x="147" y="80"/>
                </a:cubicBezTo>
                <a:cubicBezTo>
                  <a:pt x="148" y="81"/>
                  <a:pt x="149" y="81"/>
                  <a:pt x="149" y="80"/>
                </a:cubicBezTo>
                <a:close/>
                <a:moveTo>
                  <a:pt x="183" y="81"/>
                </a:moveTo>
                <a:cubicBezTo>
                  <a:pt x="182" y="81"/>
                  <a:pt x="178" y="81"/>
                  <a:pt x="178" y="82"/>
                </a:cubicBezTo>
                <a:cubicBezTo>
                  <a:pt x="179" y="81"/>
                  <a:pt x="181" y="82"/>
                  <a:pt x="183" y="81"/>
                </a:cubicBezTo>
                <a:close/>
                <a:moveTo>
                  <a:pt x="187" y="81"/>
                </a:moveTo>
                <a:cubicBezTo>
                  <a:pt x="186" y="81"/>
                  <a:pt x="184" y="81"/>
                  <a:pt x="184" y="81"/>
                </a:cubicBezTo>
                <a:cubicBezTo>
                  <a:pt x="185" y="81"/>
                  <a:pt x="186" y="82"/>
                  <a:pt x="187" y="81"/>
                </a:cubicBezTo>
                <a:close/>
                <a:moveTo>
                  <a:pt x="189" y="81"/>
                </a:moveTo>
                <a:cubicBezTo>
                  <a:pt x="189" y="80"/>
                  <a:pt x="187" y="81"/>
                  <a:pt x="187" y="81"/>
                </a:cubicBezTo>
                <a:cubicBezTo>
                  <a:pt x="188" y="81"/>
                  <a:pt x="188" y="81"/>
                  <a:pt x="189" y="81"/>
                </a:cubicBezTo>
                <a:close/>
                <a:moveTo>
                  <a:pt x="202" y="80"/>
                </a:moveTo>
                <a:cubicBezTo>
                  <a:pt x="203" y="81"/>
                  <a:pt x="204" y="81"/>
                  <a:pt x="205" y="80"/>
                </a:cubicBezTo>
                <a:cubicBezTo>
                  <a:pt x="204" y="80"/>
                  <a:pt x="203" y="80"/>
                  <a:pt x="202" y="80"/>
                </a:cubicBezTo>
                <a:close/>
                <a:moveTo>
                  <a:pt x="204" y="81"/>
                </a:moveTo>
                <a:cubicBezTo>
                  <a:pt x="205" y="81"/>
                  <a:pt x="208" y="82"/>
                  <a:pt x="209" y="81"/>
                </a:cubicBezTo>
                <a:cubicBezTo>
                  <a:pt x="207" y="80"/>
                  <a:pt x="206" y="81"/>
                  <a:pt x="204" y="81"/>
                </a:cubicBezTo>
                <a:close/>
                <a:moveTo>
                  <a:pt x="207" y="83"/>
                </a:moveTo>
                <a:cubicBezTo>
                  <a:pt x="208" y="83"/>
                  <a:pt x="208" y="83"/>
                  <a:pt x="208" y="83"/>
                </a:cubicBezTo>
                <a:cubicBezTo>
                  <a:pt x="208" y="82"/>
                  <a:pt x="207" y="82"/>
                  <a:pt x="207" y="83"/>
                </a:cubicBezTo>
                <a:close/>
                <a:moveTo>
                  <a:pt x="212" y="81"/>
                </a:moveTo>
                <a:cubicBezTo>
                  <a:pt x="211" y="80"/>
                  <a:pt x="209" y="80"/>
                  <a:pt x="209" y="81"/>
                </a:cubicBezTo>
                <a:cubicBezTo>
                  <a:pt x="210" y="80"/>
                  <a:pt x="211" y="81"/>
                  <a:pt x="212" y="81"/>
                </a:cubicBezTo>
                <a:close/>
                <a:moveTo>
                  <a:pt x="209" y="82"/>
                </a:moveTo>
                <a:cubicBezTo>
                  <a:pt x="210" y="82"/>
                  <a:pt x="210" y="82"/>
                  <a:pt x="210" y="83"/>
                </a:cubicBezTo>
                <a:cubicBezTo>
                  <a:pt x="211" y="82"/>
                  <a:pt x="213" y="83"/>
                  <a:pt x="215" y="82"/>
                </a:cubicBezTo>
                <a:cubicBezTo>
                  <a:pt x="213" y="82"/>
                  <a:pt x="211" y="81"/>
                  <a:pt x="209" y="82"/>
                </a:cubicBezTo>
                <a:close/>
                <a:moveTo>
                  <a:pt x="212" y="84"/>
                </a:moveTo>
                <a:cubicBezTo>
                  <a:pt x="213" y="84"/>
                  <a:pt x="214" y="85"/>
                  <a:pt x="214" y="83"/>
                </a:cubicBezTo>
                <a:cubicBezTo>
                  <a:pt x="213" y="83"/>
                  <a:pt x="212" y="83"/>
                  <a:pt x="212" y="84"/>
                </a:cubicBezTo>
                <a:close/>
                <a:moveTo>
                  <a:pt x="213" y="77"/>
                </a:moveTo>
                <a:cubicBezTo>
                  <a:pt x="214" y="77"/>
                  <a:pt x="215" y="78"/>
                  <a:pt x="216" y="77"/>
                </a:cubicBezTo>
                <a:cubicBezTo>
                  <a:pt x="215" y="77"/>
                  <a:pt x="213" y="77"/>
                  <a:pt x="213" y="77"/>
                </a:cubicBezTo>
                <a:close/>
                <a:moveTo>
                  <a:pt x="217" y="81"/>
                </a:moveTo>
                <a:cubicBezTo>
                  <a:pt x="217" y="80"/>
                  <a:pt x="218" y="81"/>
                  <a:pt x="218" y="80"/>
                </a:cubicBezTo>
                <a:cubicBezTo>
                  <a:pt x="218" y="81"/>
                  <a:pt x="217" y="80"/>
                  <a:pt x="217" y="81"/>
                </a:cubicBezTo>
                <a:close/>
                <a:moveTo>
                  <a:pt x="217" y="77"/>
                </a:moveTo>
                <a:cubicBezTo>
                  <a:pt x="218" y="77"/>
                  <a:pt x="219" y="77"/>
                  <a:pt x="219" y="77"/>
                </a:cubicBezTo>
                <a:cubicBezTo>
                  <a:pt x="219" y="76"/>
                  <a:pt x="217" y="77"/>
                  <a:pt x="217" y="77"/>
                </a:cubicBezTo>
                <a:close/>
                <a:moveTo>
                  <a:pt x="218" y="74"/>
                </a:moveTo>
                <a:cubicBezTo>
                  <a:pt x="220" y="74"/>
                  <a:pt x="220" y="74"/>
                  <a:pt x="220" y="74"/>
                </a:cubicBezTo>
                <a:cubicBezTo>
                  <a:pt x="220" y="73"/>
                  <a:pt x="218" y="73"/>
                  <a:pt x="218" y="74"/>
                </a:cubicBezTo>
                <a:close/>
                <a:moveTo>
                  <a:pt x="229" y="83"/>
                </a:moveTo>
                <a:cubicBezTo>
                  <a:pt x="230" y="83"/>
                  <a:pt x="232" y="83"/>
                  <a:pt x="232" y="82"/>
                </a:cubicBezTo>
                <a:cubicBezTo>
                  <a:pt x="232" y="83"/>
                  <a:pt x="229" y="82"/>
                  <a:pt x="229" y="83"/>
                </a:cubicBezTo>
                <a:close/>
                <a:moveTo>
                  <a:pt x="232" y="74"/>
                </a:moveTo>
                <a:cubicBezTo>
                  <a:pt x="233" y="74"/>
                  <a:pt x="234" y="75"/>
                  <a:pt x="234" y="74"/>
                </a:cubicBezTo>
                <a:cubicBezTo>
                  <a:pt x="233" y="74"/>
                  <a:pt x="232" y="74"/>
                  <a:pt x="232" y="74"/>
                </a:cubicBezTo>
                <a:close/>
                <a:moveTo>
                  <a:pt x="237" y="85"/>
                </a:moveTo>
                <a:cubicBezTo>
                  <a:pt x="237" y="85"/>
                  <a:pt x="237" y="85"/>
                  <a:pt x="238" y="85"/>
                </a:cubicBezTo>
                <a:cubicBezTo>
                  <a:pt x="237" y="85"/>
                  <a:pt x="237" y="85"/>
                  <a:pt x="237" y="85"/>
                </a:cubicBezTo>
                <a:close/>
                <a:moveTo>
                  <a:pt x="234" y="86"/>
                </a:moveTo>
                <a:cubicBezTo>
                  <a:pt x="235" y="87"/>
                  <a:pt x="237" y="85"/>
                  <a:pt x="237" y="85"/>
                </a:cubicBezTo>
                <a:cubicBezTo>
                  <a:pt x="236" y="85"/>
                  <a:pt x="235" y="85"/>
                  <a:pt x="234" y="85"/>
                </a:cubicBezTo>
                <a:lnTo>
                  <a:pt x="234" y="86"/>
                </a:lnTo>
                <a:close/>
                <a:moveTo>
                  <a:pt x="237" y="83"/>
                </a:moveTo>
                <a:cubicBezTo>
                  <a:pt x="238" y="83"/>
                  <a:pt x="238" y="83"/>
                  <a:pt x="238" y="83"/>
                </a:cubicBezTo>
                <a:cubicBezTo>
                  <a:pt x="238" y="82"/>
                  <a:pt x="237" y="82"/>
                  <a:pt x="237" y="83"/>
                </a:cubicBezTo>
                <a:close/>
                <a:moveTo>
                  <a:pt x="244" y="82"/>
                </a:moveTo>
                <a:cubicBezTo>
                  <a:pt x="243" y="82"/>
                  <a:pt x="240" y="82"/>
                  <a:pt x="239" y="82"/>
                </a:cubicBezTo>
                <a:cubicBezTo>
                  <a:pt x="241" y="82"/>
                  <a:pt x="243" y="83"/>
                  <a:pt x="244" y="82"/>
                </a:cubicBezTo>
                <a:close/>
                <a:moveTo>
                  <a:pt x="241" y="79"/>
                </a:moveTo>
                <a:cubicBezTo>
                  <a:pt x="240" y="79"/>
                  <a:pt x="240" y="79"/>
                  <a:pt x="239" y="79"/>
                </a:cubicBezTo>
                <a:cubicBezTo>
                  <a:pt x="240" y="79"/>
                  <a:pt x="241" y="80"/>
                  <a:pt x="241" y="79"/>
                </a:cubicBezTo>
                <a:close/>
                <a:moveTo>
                  <a:pt x="250" y="84"/>
                </a:moveTo>
                <a:cubicBezTo>
                  <a:pt x="247" y="83"/>
                  <a:pt x="242" y="84"/>
                  <a:pt x="240" y="84"/>
                </a:cubicBezTo>
                <a:cubicBezTo>
                  <a:pt x="243" y="85"/>
                  <a:pt x="246" y="83"/>
                  <a:pt x="247" y="85"/>
                </a:cubicBezTo>
                <a:cubicBezTo>
                  <a:pt x="248" y="84"/>
                  <a:pt x="249" y="84"/>
                  <a:pt x="250" y="84"/>
                </a:cubicBezTo>
                <a:cubicBezTo>
                  <a:pt x="251" y="84"/>
                  <a:pt x="250" y="84"/>
                  <a:pt x="250" y="84"/>
                </a:cubicBezTo>
                <a:close/>
                <a:moveTo>
                  <a:pt x="240" y="85"/>
                </a:moveTo>
                <a:cubicBezTo>
                  <a:pt x="243" y="85"/>
                  <a:pt x="244" y="85"/>
                  <a:pt x="245" y="85"/>
                </a:cubicBezTo>
                <a:cubicBezTo>
                  <a:pt x="244" y="85"/>
                  <a:pt x="241" y="84"/>
                  <a:pt x="240" y="85"/>
                </a:cubicBezTo>
                <a:close/>
                <a:moveTo>
                  <a:pt x="244" y="70"/>
                </a:moveTo>
                <a:cubicBezTo>
                  <a:pt x="244" y="70"/>
                  <a:pt x="242" y="70"/>
                  <a:pt x="242" y="70"/>
                </a:cubicBezTo>
                <a:cubicBezTo>
                  <a:pt x="243" y="70"/>
                  <a:pt x="245" y="71"/>
                  <a:pt x="244" y="70"/>
                </a:cubicBezTo>
                <a:close/>
                <a:moveTo>
                  <a:pt x="248" y="64"/>
                </a:moveTo>
                <a:cubicBezTo>
                  <a:pt x="250" y="64"/>
                  <a:pt x="251" y="65"/>
                  <a:pt x="252" y="64"/>
                </a:cubicBezTo>
                <a:cubicBezTo>
                  <a:pt x="252" y="64"/>
                  <a:pt x="249" y="63"/>
                  <a:pt x="248" y="64"/>
                </a:cubicBezTo>
                <a:close/>
                <a:moveTo>
                  <a:pt x="255" y="60"/>
                </a:moveTo>
                <a:cubicBezTo>
                  <a:pt x="255" y="60"/>
                  <a:pt x="252" y="59"/>
                  <a:pt x="253" y="60"/>
                </a:cubicBezTo>
                <a:cubicBezTo>
                  <a:pt x="254" y="60"/>
                  <a:pt x="259" y="60"/>
                  <a:pt x="255" y="60"/>
                </a:cubicBezTo>
                <a:close/>
                <a:moveTo>
                  <a:pt x="255" y="82"/>
                </a:moveTo>
                <a:cubicBezTo>
                  <a:pt x="256" y="82"/>
                  <a:pt x="257" y="82"/>
                  <a:pt x="257" y="82"/>
                </a:cubicBezTo>
                <a:cubicBezTo>
                  <a:pt x="256" y="82"/>
                  <a:pt x="255" y="81"/>
                  <a:pt x="255" y="82"/>
                </a:cubicBezTo>
                <a:close/>
                <a:moveTo>
                  <a:pt x="257" y="62"/>
                </a:moveTo>
                <a:cubicBezTo>
                  <a:pt x="256" y="62"/>
                  <a:pt x="255" y="61"/>
                  <a:pt x="255" y="62"/>
                </a:cubicBezTo>
                <a:cubicBezTo>
                  <a:pt x="256" y="62"/>
                  <a:pt x="256" y="62"/>
                  <a:pt x="257" y="62"/>
                </a:cubicBezTo>
                <a:close/>
                <a:moveTo>
                  <a:pt x="259" y="82"/>
                </a:moveTo>
                <a:cubicBezTo>
                  <a:pt x="260" y="82"/>
                  <a:pt x="262" y="82"/>
                  <a:pt x="263" y="81"/>
                </a:cubicBezTo>
                <a:cubicBezTo>
                  <a:pt x="262" y="81"/>
                  <a:pt x="260" y="81"/>
                  <a:pt x="259" y="82"/>
                </a:cubicBezTo>
                <a:close/>
                <a:moveTo>
                  <a:pt x="259" y="79"/>
                </a:moveTo>
                <a:cubicBezTo>
                  <a:pt x="260" y="79"/>
                  <a:pt x="261" y="79"/>
                  <a:pt x="263" y="79"/>
                </a:cubicBezTo>
                <a:cubicBezTo>
                  <a:pt x="263" y="78"/>
                  <a:pt x="260" y="78"/>
                  <a:pt x="259" y="79"/>
                </a:cubicBezTo>
                <a:close/>
                <a:moveTo>
                  <a:pt x="260" y="81"/>
                </a:moveTo>
                <a:cubicBezTo>
                  <a:pt x="261" y="81"/>
                  <a:pt x="263" y="81"/>
                  <a:pt x="264" y="80"/>
                </a:cubicBezTo>
                <a:cubicBezTo>
                  <a:pt x="263" y="80"/>
                  <a:pt x="260" y="80"/>
                  <a:pt x="260" y="81"/>
                </a:cubicBezTo>
                <a:close/>
                <a:moveTo>
                  <a:pt x="267" y="82"/>
                </a:moveTo>
                <a:cubicBezTo>
                  <a:pt x="267" y="82"/>
                  <a:pt x="268" y="82"/>
                  <a:pt x="268" y="82"/>
                </a:cubicBezTo>
                <a:cubicBezTo>
                  <a:pt x="268" y="82"/>
                  <a:pt x="268" y="82"/>
                  <a:pt x="268" y="81"/>
                </a:cubicBezTo>
                <a:cubicBezTo>
                  <a:pt x="268" y="81"/>
                  <a:pt x="267" y="82"/>
                  <a:pt x="267" y="82"/>
                </a:cubicBezTo>
                <a:close/>
                <a:moveTo>
                  <a:pt x="267" y="60"/>
                </a:moveTo>
                <a:cubicBezTo>
                  <a:pt x="270" y="60"/>
                  <a:pt x="268" y="59"/>
                  <a:pt x="267" y="60"/>
                </a:cubicBezTo>
                <a:close/>
                <a:moveTo>
                  <a:pt x="267" y="55"/>
                </a:moveTo>
                <a:cubicBezTo>
                  <a:pt x="269" y="55"/>
                  <a:pt x="268" y="54"/>
                  <a:pt x="267" y="55"/>
                </a:cubicBezTo>
                <a:close/>
                <a:moveTo>
                  <a:pt x="270" y="62"/>
                </a:moveTo>
                <a:cubicBezTo>
                  <a:pt x="270" y="62"/>
                  <a:pt x="272" y="62"/>
                  <a:pt x="272" y="62"/>
                </a:cubicBezTo>
                <a:cubicBezTo>
                  <a:pt x="272" y="62"/>
                  <a:pt x="270" y="61"/>
                  <a:pt x="270" y="62"/>
                </a:cubicBezTo>
                <a:close/>
                <a:moveTo>
                  <a:pt x="273" y="63"/>
                </a:moveTo>
                <a:cubicBezTo>
                  <a:pt x="279" y="63"/>
                  <a:pt x="283" y="64"/>
                  <a:pt x="287" y="64"/>
                </a:cubicBezTo>
                <a:cubicBezTo>
                  <a:pt x="283" y="63"/>
                  <a:pt x="277" y="63"/>
                  <a:pt x="273" y="63"/>
                </a:cubicBezTo>
                <a:close/>
                <a:moveTo>
                  <a:pt x="276" y="60"/>
                </a:moveTo>
                <a:cubicBezTo>
                  <a:pt x="277" y="60"/>
                  <a:pt x="278" y="60"/>
                  <a:pt x="278" y="60"/>
                </a:cubicBezTo>
                <a:cubicBezTo>
                  <a:pt x="278" y="59"/>
                  <a:pt x="277" y="59"/>
                  <a:pt x="276" y="60"/>
                </a:cubicBezTo>
                <a:close/>
                <a:moveTo>
                  <a:pt x="277" y="57"/>
                </a:moveTo>
                <a:cubicBezTo>
                  <a:pt x="278" y="57"/>
                  <a:pt x="280" y="57"/>
                  <a:pt x="281" y="57"/>
                </a:cubicBezTo>
                <a:cubicBezTo>
                  <a:pt x="279" y="57"/>
                  <a:pt x="278" y="56"/>
                  <a:pt x="277" y="57"/>
                </a:cubicBezTo>
                <a:close/>
                <a:moveTo>
                  <a:pt x="281" y="62"/>
                </a:moveTo>
                <a:cubicBezTo>
                  <a:pt x="281" y="61"/>
                  <a:pt x="278" y="61"/>
                  <a:pt x="277" y="62"/>
                </a:cubicBezTo>
                <a:cubicBezTo>
                  <a:pt x="279" y="62"/>
                  <a:pt x="280" y="62"/>
                  <a:pt x="281" y="62"/>
                </a:cubicBezTo>
                <a:close/>
                <a:moveTo>
                  <a:pt x="284" y="0"/>
                </a:moveTo>
                <a:cubicBezTo>
                  <a:pt x="282" y="0"/>
                  <a:pt x="280" y="0"/>
                  <a:pt x="278" y="1"/>
                </a:cubicBezTo>
                <a:cubicBezTo>
                  <a:pt x="280" y="1"/>
                  <a:pt x="283" y="1"/>
                  <a:pt x="284" y="0"/>
                </a:cubicBezTo>
                <a:close/>
                <a:moveTo>
                  <a:pt x="279" y="3"/>
                </a:moveTo>
                <a:cubicBezTo>
                  <a:pt x="280" y="3"/>
                  <a:pt x="280" y="3"/>
                  <a:pt x="281" y="3"/>
                </a:cubicBezTo>
                <a:cubicBezTo>
                  <a:pt x="281" y="2"/>
                  <a:pt x="279" y="3"/>
                  <a:pt x="279" y="3"/>
                </a:cubicBezTo>
                <a:close/>
                <a:moveTo>
                  <a:pt x="282" y="82"/>
                </a:moveTo>
                <a:cubicBezTo>
                  <a:pt x="283" y="82"/>
                  <a:pt x="284" y="82"/>
                  <a:pt x="285" y="82"/>
                </a:cubicBezTo>
                <a:cubicBezTo>
                  <a:pt x="284" y="81"/>
                  <a:pt x="283" y="81"/>
                  <a:pt x="282" y="82"/>
                </a:cubicBezTo>
                <a:close/>
                <a:moveTo>
                  <a:pt x="288" y="85"/>
                </a:moveTo>
                <a:cubicBezTo>
                  <a:pt x="288" y="85"/>
                  <a:pt x="288" y="84"/>
                  <a:pt x="287" y="85"/>
                </a:cubicBezTo>
                <a:cubicBezTo>
                  <a:pt x="287" y="85"/>
                  <a:pt x="287" y="86"/>
                  <a:pt x="288" y="86"/>
                </a:cubicBezTo>
                <a:cubicBezTo>
                  <a:pt x="287" y="85"/>
                  <a:pt x="289" y="85"/>
                  <a:pt x="288" y="85"/>
                </a:cubicBezTo>
                <a:close/>
                <a:moveTo>
                  <a:pt x="295" y="83"/>
                </a:moveTo>
                <a:cubicBezTo>
                  <a:pt x="295" y="84"/>
                  <a:pt x="295" y="84"/>
                  <a:pt x="295" y="8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96" y="83"/>
                  <a:pt x="298" y="84"/>
                  <a:pt x="298" y="83"/>
                </a:cubicBezTo>
                <a:cubicBezTo>
                  <a:pt x="297" y="83"/>
                  <a:pt x="296" y="83"/>
                  <a:pt x="295" y="83"/>
                </a:cubicBezTo>
                <a:close/>
                <a:moveTo>
                  <a:pt x="303" y="9"/>
                </a:moveTo>
                <a:cubicBezTo>
                  <a:pt x="301" y="9"/>
                  <a:pt x="299" y="9"/>
                  <a:pt x="297" y="9"/>
                </a:cubicBezTo>
                <a:cubicBezTo>
                  <a:pt x="299" y="9"/>
                  <a:pt x="302" y="10"/>
                  <a:pt x="303" y="9"/>
                </a:cubicBezTo>
                <a:close/>
                <a:moveTo>
                  <a:pt x="305" y="86"/>
                </a:moveTo>
                <a:cubicBezTo>
                  <a:pt x="306" y="86"/>
                  <a:pt x="307" y="85"/>
                  <a:pt x="307" y="85"/>
                </a:cubicBezTo>
                <a:cubicBezTo>
                  <a:pt x="305" y="85"/>
                  <a:pt x="305" y="85"/>
                  <a:pt x="305" y="85"/>
                </a:cubicBezTo>
                <a:cubicBezTo>
                  <a:pt x="306" y="86"/>
                  <a:pt x="305" y="85"/>
                  <a:pt x="305" y="86"/>
                </a:cubicBezTo>
                <a:close/>
                <a:moveTo>
                  <a:pt x="308" y="79"/>
                </a:moveTo>
                <a:cubicBezTo>
                  <a:pt x="309" y="79"/>
                  <a:pt x="311" y="79"/>
                  <a:pt x="312" y="79"/>
                </a:cubicBezTo>
                <a:cubicBezTo>
                  <a:pt x="310" y="79"/>
                  <a:pt x="309" y="78"/>
                  <a:pt x="308" y="79"/>
                </a:cubicBezTo>
                <a:close/>
                <a:moveTo>
                  <a:pt x="311" y="73"/>
                </a:moveTo>
                <a:cubicBezTo>
                  <a:pt x="311" y="73"/>
                  <a:pt x="312" y="74"/>
                  <a:pt x="312" y="73"/>
                </a:cubicBezTo>
                <a:cubicBezTo>
                  <a:pt x="311" y="73"/>
                  <a:pt x="311" y="73"/>
                  <a:pt x="311" y="73"/>
                </a:cubicBezTo>
                <a:close/>
                <a:moveTo>
                  <a:pt x="345" y="75"/>
                </a:moveTo>
                <a:cubicBezTo>
                  <a:pt x="345" y="75"/>
                  <a:pt x="344" y="74"/>
                  <a:pt x="343" y="74"/>
                </a:cubicBezTo>
                <a:cubicBezTo>
                  <a:pt x="337" y="74"/>
                  <a:pt x="331" y="74"/>
                  <a:pt x="324" y="73"/>
                </a:cubicBezTo>
                <a:cubicBezTo>
                  <a:pt x="320" y="73"/>
                  <a:pt x="316" y="72"/>
                  <a:pt x="313" y="73"/>
                </a:cubicBezTo>
                <a:cubicBezTo>
                  <a:pt x="316" y="75"/>
                  <a:pt x="319" y="73"/>
                  <a:pt x="323" y="74"/>
                </a:cubicBezTo>
                <a:cubicBezTo>
                  <a:pt x="322" y="75"/>
                  <a:pt x="320" y="75"/>
                  <a:pt x="320" y="75"/>
                </a:cubicBezTo>
                <a:cubicBezTo>
                  <a:pt x="327" y="76"/>
                  <a:pt x="329" y="75"/>
                  <a:pt x="337" y="75"/>
                </a:cubicBezTo>
                <a:cubicBezTo>
                  <a:pt x="338" y="75"/>
                  <a:pt x="338" y="76"/>
                  <a:pt x="338" y="76"/>
                </a:cubicBezTo>
                <a:cubicBezTo>
                  <a:pt x="339" y="76"/>
                  <a:pt x="338" y="75"/>
                  <a:pt x="338" y="75"/>
                </a:cubicBezTo>
                <a:cubicBezTo>
                  <a:pt x="342" y="75"/>
                  <a:pt x="350" y="75"/>
                  <a:pt x="355" y="75"/>
                </a:cubicBezTo>
                <a:cubicBezTo>
                  <a:pt x="353" y="75"/>
                  <a:pt x="351" y="75"/>
                  <a:pt x="349" y="75"/>
                </a:cubicBezTo>
                <a:cubicBezTo>
                  <a:pt x="347" y="75"/>
                  <a:pt x="346" y="75"/>
                  <a:pt x="345" y="75"/>
                </a:cubicBezTo>
                <a:close/>
                <a:moveTo>
                  <a:pt x="316" y="85"/>
                </a:moveTo>
                <a:cubicBezTo>
                  <a:pt x="317" y="85"/>
                  <a:pt x="319" y="86"/>
                  <a:pt x="319" y="85"/>
                </a:cubicBezTo>
                <a:cubicBezTo>
                  <a:pt x="318" y="85"/>
                  <a:pt x="316" y="84"/>
                  <a:pt x="316" y="85"/>
                </a:cubicBezTo>
                <a:close/>
                <a:moveTo>
                  <a:pt x="318" y="38"/>
                </a:moveTo>
                <a:cubicBezTo>
                  <a:pt x="320" y="38"/>
                  <a:pt x="322" y="39"/>
                  <a:pt x="324" y="38"/>
                </a:cubicBezTo>
                <a:cubicBezTo>
                  <a:pt x="323" y="38"/>
                  <a:pt x="320" y="37"/>
                  <a:pt x="318" y="38"/>
                </a:cubicBezTo>
                <a:close/>
                <a:moveTo>
                  <a:pt x="321" y="53"/>
                </a:moveTo>
                <a:cubicBezTo>
                  <a:pt x="322" y="53"/>
                  <a:pt x="324" y="53"/>
                  <a:pt x="325" y="53"/>
                </a:cubicBezTo>
                <a:cubicBezTo>
                  <a:pt x="324" y="52"/>
                  <a:pt x="322" y="52"/>
                  <a:pt x="321" y="53"/>
                </a:cubicBezTo>
                <a:close/>
                <a:moveTo>
                  <a:pt x="321" y="37"/>
                </a:moveTo>
                <a:cubicBezTo>
                  <a:pt x="323" y="37"/>
                  <a:pt x="323" y="37"/>
                  <a:pt x="323" y="37"/>
                </a:cubicBezTo>
                <a:cubicBezTo>
                  <a:pt x="323" y="36"/>
                  <a:pt x="321" y="36"/>
                  <a:pt x="321" y="37"/>
                </a:cubicBezTo>
                <a:close/>
                <a:moveTo>
                  <a:pt x="332" y="37"/>
                </a:moveTo>
                <a:cubicBezTo>
                  <a:pt x="330" y="36"/>
                  <a:pt x="327" y="36"/>
                  <a:pt x="324" y="37"/>
                </a:cubicBezTo>
                <a:cubicBezTo>
                  <a:pt x="327" y="37"/>
                  <a:pt x="330" y="37"/>
                  <a:pt x="332" y="37"/>
                </a:cubicBezTo>
                <a:close/>
                <a:moveTo>
                  <a:pt x="328" y="38"/>
                </a:moveTo>
                <a:cubicBezTo>
                  <a:pt x="328" y="38"/>
                  <a:pt x="326" y="38"/>
                  <a:pt x="326" y="38"/>
                </a:cubicBezTo>
                <a:cubicBezTo>
                  <a:pt x="326" y="39"/>
                  <a:pt x="328" y="39"/>
                  <a:pt x="328" y="38"/>
                </a:cubicBezTo>
                <a:close/>
                <a:moveTo>
                  <a:pt x="333" y="68"/>
                </a:moveTo>
                <a:cubicBezTo>
                  <a:pt x="336" y="68"/>
                  <a:pt x="336" y="68"/>
                  <a:pt x="338" y="68"/>
                </a:cubicBezTo>
                <a:cubicBezTo>
                  <a:pt x="338" y="67"/>
                  <a:pt x="334" y="68"/>
                  <a:pt x="333" y="68"/>
                </a:cubicBezTo>
                <a:close/>
                <a:moveTo>
                  <a:pt x="334" y="8"/>
                </a:moveTo>
                <a:cubicBezTo>
                  <a:pt x="334" y="8"/>
                  <a:pt x="333" y="8"/>
                  <a:pt x="333" y="8"/>
                </a:cubicBezTo>
                <a:cubicBezTo>
                  <a:pt x="334" y="8"/>
                  <a:pt x="334" y="9"/>
                  <a:pt x="334" y="8"/>
                </a:cubicBezTo>
                <a:close/>
                <a:moveTo>
                  <a:pt x="334" y="39"/>
                </a:moveTo>
                <a:cubicBezTo>
                  <a:pt x="336" y="39"/>
                  <a:pt x="338" y="39"/>
                  <a:pt x="339" y="39"/>
                </a:cubicBezTo>
                <a:cubicBezTo>
                  <a:pt x="338" y="39"/>
                  <a:pt x="335" y="38"/>
                  <a:pt x="334" y="39"/>
                </a:cubicBezTo>
                <a:close/>
                <a:moveTo>
                  <a:pt x="334" y="46"/>
                </a:moveTo>
                <a:cubicBezTo>
                  <a:pt x="345" y="47"/>
                  <a:pt x="356" y="47"/>
                  <a:pt x="367" y="47"/>
                </a:cubicBezTo>
                <a:cubicBezTo>
                  <a:pt x="356" y="47"/>
                  <a:pt x="345" y="45"/>
                  <a:pt x="334" y="46"/>
                </a:cubicBezTo>
                <a:close/>
                <a:moveTo>
                  <a:pt x="335" y="30"/>
                </a:moveTo>
                <a:cubicBezTo>
                  <a:pt x="336" y="30"/>
                  <a:pt x="338" y="30"/>
                  <a:pt x="337" y="30"/>
                </a:cubicBezTo>
                <a:cubicBezTo>
                  <a:pt x="337" y="30"/>
                  <a:pt x="335" y="30"/>
                  <a:pt x="335" y="30"/>
                </a:cubicBezTo>
                <a:close/>
                <a:moveTo>
                  <a:pt x="341" y="68"/>
                </a:moveTo>
                <a:cubicBezTo>
                  <a:pt x="340" y="68"/>
                  <a:pt x="339" y="67"/>
                  <a:pt x="338" y="68"/>
                </a:cubicBezTo>
                <a:cubicBezTo>
                  <a:pt x="339" y="68"/>
                  <a:pt x="341" y="69"/>
                  <a:pt x="341" y="68"/>
                </a:cubicBezTo>
                <a:close/>
                <a:moveTo>
                  <a:pt x="348" y="39"/>
                </a:moveTo>
                <a:cubicBezTo>
                  <a:pt x="345" y="39"/>
                  <a:pt x="342" y="39"/>
                  <a:pt x="340" y="39"/>
                </a:cubicBezTo>
                <a:cubicBezTo>
                  <a:pt x="342" y="39"/>
                  <a:pt x="346" y="40"/>
                  <a:pt x="348" y="39"/>
                </a:cubicBezTo>
                <a:close/>
                <a:moveTo>
                  <a:pt x="343" y="11"/>
                </a:moveTo>
                <a:cubicBezTo>
                  <a:pt x="344" y="11"/>
                  <a:pt x="346" y="11"/>
                  <a:pt x="345" y="11"/>
                </a:cubicBezTo>
                <a:cubicBezTo>
                  <a:pt x="345" y="11"/>
                  <a:pt x="343" y="11"/>
                  <a:pt x="343" y="11"/>
                </a:cubicBezTo>
                <a:close/>
                <a:moveTo>
                  <a:pt x="352" y="11"/>
                </a:moveTo>
                <a:cubicBezTo>
                  <a:pt x="351" y="11"/>
                  <a:pt x="350" y="11"/>
                  <a:pt x="350" y="12"/>
                </a:cubicBezTo>
                <a:cubicBezTo>
                  <a:pt x="351" y="12"/>
                  <a:pt x="352" y="12"/>
                  <a:pt x="352" y="11"/>
                </a:cubicBezTo>
                <a:close/>
                <a:moveTo>
                  <a:pt x="351" y="40"/>
                </a:moveTo>
                <a:cubicBezTo>
                  <a:pt x="353" y="40"/>
                  <a:pt x="355" y="40"/>
                  <a:pt x="352" y="40"/>
                </a:cubicBezTo>
                <a:cubicBezTo>
                  <a:pt x="352" y="40"/>
                  <a:pt x="352" y="39"/>
                  <a:pt x="351" y="40"/>
                </a:cubicBezTo>
                <a:close/>
                <a:moveTo>
                  <a:pt x="353" y="12"/>
                </a:moveTo>
                <a:cubicBezTo>
                  <a:pt x="355" y="12"/>
                  <a:pt x="356" y="13"/>
                  <a:pt x="357" y="12"/>
                </a:cubicBezTo>
                <a:cubicBezTo>
                  <a:pt x="356" y="12"/>
                  <a:pt x="353" y="11"/>
                  <a:pt x="353" y="12"/>
                </a:cubicBezTo>
                <a:cubicBezTo>
                  <a:pt x="353" y="12"/>
                  <a:pt x="353" y="12"/>
                  <a:pt x="353" y="12"/>
                </a:cubicBezTo>
                <a:close/>
                <a:moveTo>
                  <a:pt x="354" y="40"/>
                </a:moveTo>
                <a:cubicBezTo>
                  <a:pt x="355" y="40"/>
                  <a:pt x="357" y="40"/>
                  <a:pt x="357" y="40"/>
                </a:cubicBezTo>
                <a:cubicBezTo>
                  <a:pt x="356" y="40"/>
                  <a:pt x="355" y="39"/>
                  <a:pt x="354" y="40"/>
                </a:cubicBezTo>
                <a:close/>
                <a:moveTo>
                  <a:pt x="361" y="17"/>
                </a:moveTo>
                <a:cubicBezTo>
                  <a:pt x="360" y="16"/>
                  <a:pt x="357" y="15"/>
                  <a:pt x="356" y="16"/>
                </a:cubicBezTo>
                <a:cubicBezTo>
                  <a:pt x="358" y="16"/>
                  <a:pt x="360" y="17"/>
                  <a:pt x="361" y="17"/>
                </a:cubicBezTo>
                <a:close/>
                <a:moveTo>
                  <a:pt x="361" y="28"/>
                </a:moveTo>
                <a:cubicBezTo>
                  <a:pt x="362" y="29"/>
                  <a:pt x="363" y="29"/>
                  <a:pt x="364" y="28"/>
                </a:cubicBezTo>
                <a:cubicBezTo>
                  <a:pt x="363" y="28"/>
                  <a:pt x="361" y="28"/>
                  <a:pt x="361" y="28"/>
                </a:cubicBezTo>
                <a:close/>
                <a:moveTo>
                  <a:pt x="365" y="16"/>
                </a:moveTo>
                <a:cubicBezTo>
                  <a:pt x="366" y="16"/>
                  <a:pt x="367" y="16"/>
                  <a:pt x="368" y="16"/>
                </a:cubicBezTo>
                <a:cubicBezTo>
                  <a:pt x="367" y="15"/>
                  <a:pt x="366" y="14"/>
                  <a:pt x="365" y="14"/>
                </a:cubicBezTo>
                <a:cubicBezTo>
                  <a:pt x="365" y="15"/>
                  <a:pt x="366" y="15"/>
                  <a:pt x="365" y="16"/>
                </a:cubicBezTo>
                <a:close/>
                <a:moveTo>
                  <a:pt x="368" y="53"/>
                </a:moveTo>
                <a:cubicBezTo>
                  <a:pt x="369" y="53"/>
                  <a:pt x="372" y="53"/>
                  <a:pt x="373" y="53"/>
                </a:cubicBezTo>
                <a:cubicBezTo>
                  <a:pt x="371" y="53"/>
                  <a:pt x="369" y="52"/>
                  <a:pt x="368" y="53"/>
                </a:cubicBezTo>
                <a:close/>
                <a:moveTo>
                  <a:pt x="370" y="18"/>
                </a:moveTo>
                <a:cubicBezTo>
                  <a:pt x="369" y="18"/>
                  <a:pt x="368" y="17"/>
                  <a:pt x="368" y="18"/>
                </a:cubicBezTo>
                <a:cubicBezTo>
                  <a:pt x="369" y="18"/>
                  <a:pt x="370" y="18"/>
                  <a:pt x="370" y="18"/>
                </a:cubicBezTo>
                <a:close/>
                <a:moveTo>
                  <a:pt x="373" y="47"/>
                </a:moveTo>
                <a:cubicBezTo>
                  <a:pt x="372" y="48"/>
                  <a:pt x="369" y="47"/>
                  <a:pt x="369" y="48"/>
                </a:cubicBezTo>
                <a:cubicBezTo>
                  <a:pt x="371" y="47"/>
                  <a:pt x="373" y="48"/>
                  <a:pt x="373" y="47"/>
                </a:cubicBezTo>
                <a:close/>
                <a:moveTo>
                  <a:pt x="376" y="32"/>
                </a:moveTo>
                <a:cubicBezTo>
                  <a:pt x="375" y="33"/>
                  <a:pt x="373" y="31"/>
                  <a:pt x="372" y="32"/>
                </a:cubicBezTo>
                <a:cubicBezTo>
                  <a:pt x="374" y="32"/>
                  <a:pt x="376" y="33"/>
                  <a:pt x="376" y="32"/>
                </a:cubicBezTo>
                <a:close/>
                <a:moveTo>
                  <a:pt x="375" y="20"/>
                </a:moveTo>
                <a:cubicBezTo>
                  <a:pt x="375" y="21"/>
                  <a:pt x="377" y="21"/>
                  <a:pt x="378" y="20"/>
                </a:cubicBezTo>
                <a:cubicBezTo>
                  <a:pt x="377" y="20"/>
                  <a:pt x="377" y="20"/>
                  <a:pt x="376" y="20"/>
                </a:cubicBezTo>
                <a:cubicBezTo>
                  <a:pt x="375" y="20"/>
                  <a:pt x="375" y="20"/>
                  <a:pt x="375" y="20"/>
                </a:cubicBezTo>
                <a:close/>
                <a:moveTo>
                  <a:pt x="378" y="32"/>
                </a:moveTo>
                <a:cubicBezTo>
                  <a:pt x="379" y="33"/>
                  <a:pt x="381" y="34"/>
                  <a:pt x="382" y="33"/>
                </a:cubicBezTo>
                <a:cubicBezTo>
                  <a:pt x="381" y="32"/>
                  <a:pt x="379" y="32"/>
                  <a:pt x="378" y="32"/>
                </a:cubicBezTo>
                <a:close/>
                <a:moveTo>
                  <a:pt x="382" y="24"/>
                </a:moveTo>
                <a:cubicBezTo>
                  <a:pt x="381" y="24"/>
                  <a:pt x="380" y="24"/>
                  <a:pt x="379" y="25"/>
                </a:cubicBezTo>
                <a:cubicBezTo>
                  <a:pt x="383" y="25"/>
                  <a:pt x="386" y="24"/>
                  <a:pt x="389" y="24"/>
                </a:cubicBezTo>
                <a:cubicBezTo>
                  <a:pt x="387" y="24"/>
                  <a:pt x="384" y="23"/>
                  <a:pt x="381" y="23"/>
                </a:cubicBezTo>
                <a:cubicBezTo>
                  <a:pt x="381" y="24"/>
                  <a:pt x="382" y="23"/>
                  <a:pt x="382" y="24"/>
                </a:cubicBezTo>
                <a:close/>
                <a:moveTo>
                  <a:pt x="387" y="33"/>
                </a:moveTo>
                <a:cubicBezTo>
                  <a:pt x="387" y="33"/>
                  <a:pt x="388" y="34"/>
                  <a:pt x="389" y="33"/>
                </a:cubicBezTo>
                <a:cubicBezTo>
                  <a:pt x="389" y="33"/>
                  <a:pt x="387" y="32"/>
                  <a:pt x="387" y="33"/>
                </a:cubicBezTo>
                <a:close/>
                <a:moveTo>
                  <a:pt x="387" y="17"/>
                </a:moveTo>
                <a:cubicBezTo>
                  <a:pt x="388" y="18"/>
                  <a:pt x="390" y="18"/>
                  <a:pt x="390" y="17"/>
                </a:cubicBezTo>
                <a:cubicBezTo>
                  <a:pt x="389" y="17"/>
                  <a:pt x="388" y="16"/>
                  <a:pt x="387" y="17"/>
                </a:cubicBezTo>
                <a:close/>
                <a:moveTo>
                  <a:pt x="390" y="18"/>
                </a:moveTo>
                <a:cubicBezTo>
                  <a:pt x="390" y="17"/>
                  <a:pt x="391" y="18"/>
                  <a:pt x="391" y="17"/>
                </a:cubicBezTo>
                <a:cubicBezTo>
                  <a:pt x="391" y="17"/>
                  <a:pt x="390" y="17"/>
                  <a:pt x="390" y="18"/>
                </a:cubicBezTo>
                <a:close/>
                <a:moveTo>
                  <a:pt x="392" y="18"/>
                </a:moveTo>
                <a:cubicBezTo>
                  <a:pt x="392" y="17"/>
                  <a:pt x="393" y="18"/>
                  <a:pt x="393" y="17"/>
                </a:cubicBezTo>
                <a:cubicBezTo>
                  <a:pt x="393" y="17"/>
                  <a:pt x="392" y="17"/>
                  <a:pt x="392" y="18"/>
                </a:cubicBezTo>
                <a:close/>
                <a:moveTo>
                  <a:pt x="395" y="9"/>
                </a:moveTo>
                <a:cubicBezTo>
                  <a:pt x="398" y="9"/>
                  <a:pt x="401" y="10"/>
                  <a:pt x="403" y="10"/>
                </a:cubicBezTo>
                <a:cubicBezTo>
                  <a:pt x="401" y="9"/>
                  <a:pt x="398" y="9"/>
                  <a:pt x="395" y="9"/>
                </a:cubicBezTo>
                <a:close/>
                <a:moveTo>
                  <a:pt x="399" y="21"/>
                </a:moveTo>
                <a:cubicBezTo>
                  <a:pt x="399" y="21"/>
                  <a:pt x="400" y="22"/>
                  <a:pt x="401" y="21"/>
                </a:cubicBezTo>
                <a:cubicBezTo>
                  <a:pt x="400" y="21"/>
                  <a:pt x="399" y="21"/>
                  <a:pt x="399" y="21"/>
                </a:cubicBezTo>
                <a:close/>
                <a:moveTo>
                  <a:pt x="405" y="20"/>
                </a:moveTo>
                <a:cubicBezTo>
                  <a:pt x="407" y="21"/>
                  <a:pt x="408" y="20"/>
                  <a:pt x="409" y="20"/>
                </a:cubicBezTo>
                <a:cubicBezTo>
                  <a:pt x="408" y="20"/>
                  <a:pt x="407" y="19"/>
                  <a:pt x="406" y="19"/>
                </a:cubicBezTo>
                <a:cubicBezTo>
                  <a:pt x="406" y="20"/>
                  <a:pt x="405" y="20"/>
                  <a:pt x="405" y="20"/>
                </a:cubicBezTo>
                <a:close/>
                <a:moveTo>
                  <a:pt x="413" y="10"/>
                </a:moveTo>
                <a:cubicBezTo>
                  <a:pt x="412" y="10"/>
                  <a:pt x="411" y="10"/>
                  <a:pt x="411" y="10"/>
                </a:cubicBezTo>
                <a:cubicBezTo>
                  <a:pt x="411" y="11"/>
                  <a:pt x="412" y="11"/>
                  <a:pt x="413" y="10"/>
                </a:cubicBezTo>
                <a:close/>
                <a:moveTo>
                  <a:pt x="419" y="13"/>
                </a:moveTo>
                <a:cubicBezTo>
                  <a:pt x="417" y="13"/>
                  <a:pt x="414" y="12"/>
                  <a:pt x="412" y="13"/>
                </a:cubicBezTo>
                <a:cubicBezTo>
                  <a:pt x="415" y="13"/>
                  <a:pt x="417" y="14"/>
                  <a:pt x="419" y="13"/>
                </a:cubicBezTo>
                <a:close/>
                <a:moveTo>
                  <a:pt x="285" y="56"/>
                </a:moveTo>
                <a:cubicBezTo>
                  <a:pt x="288" y="55"/>
                  <a:pt x="292" y="57"/>
                  <a:pt x="295" y="55"/>
                </a:cubicBezTo>
                <a:cubicBezTo>
                  <a:pt x="289" y="55"/>
                  <a:pt x="284" y="55"/>
                  <a:pt x="279" y="56"/>
                </a:cubicBezTo>
                <a:cubicBezTo>
                  <a:pt x="280" y="56"/>
                  <a:pt x="282" y="56"/>
                  <a:pt x="283" y="56"/>
                </a:cubicBezTo>
                <a:cubicBezTo>
                  <a:pt x="282" y="57"/>
                  <a:pt x="281" y="56"/>
                  <a:pt x="281" y="57"/>
                </a:cubicBezTo>
                <a:cubicBezTo>
                  <a:pt x="282" y="58"/>
                  <a:pt x="282" y="57"/>
                  <a:pt x="284" y="57"/>
                </a:cubicBezTo>
                <a:cubicBezTo>
                  <a:pt x="287" y="57"/>
                  <a:pt x="296" y="57"/>
                  <a:pt x="299" y="57"/>
                </a:cubicBezTo>
                <a:cubicBezTo>
                  <a:pt x="295" y="56"/>
                  <a:pt x="288" y="57"/>
                  <a:pt x="285" y="56"/>
                </a:cubicBezTo>
                <a:close/>
                <a:moveTo>
                  <a:pt x="363" y="52"/>
                </a:moveTo>
                <a:cubicBezTo>
                  <a:pt x="362" y="52"/>
                  <a:pt x="362" y="52"/>
                  <a:pt x="362" y="52"/>
                </a:cubicBezTo>
                <a:cubicBezTo>
                  <a:pt x="355" y="52"/>
                  <a:pt x="342" y="51"/>
                  <a:pt x="335" y="50"/>
                </a:cubicBezTo>
                <a:cubicBezTo>
                  <a:pt x="334" y="49"/>
                  <a:pt x="332" y="49"/>
                  <a:pt x="331" y="49"/>
                </a:cubicBezTo>
                <a:cubicBezTo>
                  <a:pt x="331" y="49"/>
                  <a:pt x="331" y="49"/>
                  <a:pt x="331" y="49"/>
                </a:cubicBezTo>
                <a:cubicBezTo>
                  <a:pt x="328" y="48"/>
                  <a:pt x="326" y="49"/>
                  <a:pt x="324" y="48"/>
                </a:cubicBezTo>
                <a:cubicBezTo>
                  <a:pt x="325" y="47"/>
                  <a:pt x="327" y="47"/>
                  <a:pt x="326" y="47"/>
                </a:cubicBezTo>
                <a:cubicBezTo>
                  <a:pt x="329" y="47"/>
                  <a:pt x="330" y="45"/>
                  <a:pt x="332" y="47"/>
                </a:cubicBezTo>
                <a:cubicBezTo>
                  <a:pt x="332" y="46"/>
                  <a:pt x="333" y="46"/>
                  <a:pt x="334" y="46"/>
                </a:cubicBezTo>
                <a:cubicBezTo>
                  <a:pt x="332" y="45"/>
                  <a:pt x="331" y="46"/>
                  <a:pt x="330" y="45"/>
                </a:cubicBezTo>
                <a:cubicBezTo>
                  <a:pt x="331" y="45"/>
                  <a:pt x="332" y="45"/>
                  <a:pt x="334" y="45"/>
                </a:cubicBezTo>
                <a:cubicBezTo>
                  <a:pt x="325" y="43"/>
                  <a:pt x="316" y="44"/>
                  <a:pt x="307" y="43"/>
                </a:cubicBezTo>
                <a:cubicBezTo>
                  <a:pt x="306" y="42"/>
                  <a:pt x="305" y="42"/>
                  <a:pt x="304" y="42"/>
                </a:cubicBezTo>
                <a:cubicBezTo>
                  <a:pt x="300" y="41"/>
                  <a:pt x="295" y="42"/>
                  <a:pt x="291" y="41"/>
                </a:cubicBezTo>
                <a:cubicBezTo>
                  <a:pt x="296" y="40"/>
                  <a:pt x="300" y="40"/>
                  <a:pt x="306" y="40"/>
                </a:cubicBezTo>
                <a:cubicBezTo>
                  <a:pt x="306" y="39"/>
                  <a:pt x="306" y="39"/>
                  <a:pt x="306" y="38"/>
                </a:cubicBezTo>
                <a:cubicBezTo>
                  <a:pt x="307" y="39"/>
                  <a:pt x="307" y="39"/>
                  <a:pt x="307" y="39"/>
                </a:cubicBezTo>
                <a:cubicBezTo>
                  <a:pt x="308" y="38"/>
                  <a:pt x="314" y="39"/>
                  <a:pt x="317" y="38"/>
                </a:cubicBezTo>
                <a:cubicBezTo>
                  <a:pt x="313" y="38"/>
                  <a:pt x="307" y="38"/>
                  <a:pt x="304" y="37"/>
                </a:cubicBezTo>
                <a:cubicBezTo>
                  <a:pt x="303" y="37"/>
                  <a:pt x="302" y="37"/>
                  <a:pt x="302" y="37"/>
                </a:cubicBezTo>
                <a:cubicBezTo>
                  <a:pt x="306" y="37"/>
                  <a:pt x="310" y="37"/>
                  <a:pt x="315" y="37"/>
                </a:cubicBezTo>
                <a:cubicBezTo>
                  <a:pt x="315" y="37"/>
                  <a:pt x="314" y="37"/>
                  <a:pt x="314" y="36"/>
                </a:cubicBezTo>
                <a:cubicBezTo>
                  <a:pt x="320" y="35"/>
                  <a:pt x="325" y="36"/>
                  <a:pt x="331" y="35"/>
                </a:cubicBezTo>
                <a:cubicBezTo>
                  <a:pt x="326" y="35"/>
                  <a:pt x="321" y="36"/>
                  <a:pt x="316" y="34"/>
                </a:cubicBezTo>
                <a:cubicBezTo>
                  <a:pt x="316" y="34"/>
                  <a:pt x="314" y="34"/>
                  <a:pt x="313" y="35"/>
                </a:cubicBezTo>
                <a:cubicBezTo>
                  <a:pt x="306" y="34"/>
                  <a:pt x="295" y="34"/>
                  <a:pt x="286" y="33"/>
                </a:cubicBezTo>
                <a:cubicBezTo>
                  <a:pt x="294" y="32"/>
                  <a:pt x="303" y="33"/>
                  <a:pt x="312" y="32"/>
                </a:cubicBezTo>
                <a:cubicBezTo>
                  <a:pt x="313" y="34"/>
                  <a:pt x="319" y="32"/>
                  <a:pt x="322" y="34"/>
                </a:cubicBezTo>
                <a:cubicBezTo>
                  <a:pt x="332" y="33"/>
                  <a:pt x="344" y="33"/>
                  <a:pt x="353" y="34"/>
                </a:cubicBezTo>
                <a:cubicBezTo>
                  <a:pt x="348" y="32"/>
                  <a:pt x="341" y="33"/>
                  <a:pt x="335" y="32"/>
                </a:cubicBezTo>
                <a:cubicBezTo>
                  <a:pt x="325" y="31"/>
                  <a:pt x="312" y="31"/>
                  <a:pt x="304" y="31"/>
                </a:cubicBezTo>
                <a:cubicBezTo>
                  <a:pt x="303" y="31"/>
                  <a:pt x="302" y="31"/>
                  <a:pt x="301" y="30"/>
                </a:cubicBezTo>
                <a:cubicBezTo>
                  <a:pt x="298" y="30"/>
                  <a:pt x="295" y="31"/>
                  <a:pt x="292" y="31"/>
                </a:cubicBezTo>
                <a:cubicBezTo>
                  <a:pt x="289" y="31"/>
                  <a:pt x="287" y="30"/>
                  <a:pt x="284" y="30"/>
                </a:cubicBezTo>
                <a:cubicBezTo>
                  <a:pt x="281" y="29"/>
                  <a:pt x="278" y="31"/>
                  <a:pt x="275" y="29"/>
                </a:cubicBezTo>
                <a:cubicBezTo>
                  <a:pt x="281" y="29"/>
                  <a:pt x="285" y="29"/>
                  <a:pt x="291" y="29"/>
                </a:cubicBezTo>
                <a:cubicBezTo>
                  <a:pt x="293" y="29"/>
                  <a:pt x="296" y="29"/>
                  <a:pt x="297" y="29"/>
                </a:cubicBezTo>
                <a:cubicBezTo>
                  <a:pt x="298" y="29"/>
                  <a:pt x="298" y="30"/>
                  <a:pt x="299" y="30"/>
                </a:cubicBezTo>
                <a:cubicBezTo>
                  <a:pt x="299" y="30"/>
                  <a:pt x="299" y="30"/>
                  <a:pt x="300" y="30"/>
                </a:cubicBezTo>
                <a:cubicBezTo>
                  <a:pt x="301" y="29"/>
                  <a:pt x="302" y="30"/>
                  <a:pt x="303" y="30"/>
                </a:cubicBezTo>
                <a:cubicBezTo>
                  <a:pt x="313" y="30"/>
                  <a:pt x="323" y="30"/>
                  <a:pt x="330" y="30"/>
                </a:cubicBezTo>
                <a:cubicBezTo>
                  <a:pt x="330" y="29"/>
                  <a:pt x="329" y="29"/>
                  <a:pt x="330" y="29"/>
                </a:cubicBezTo>
                <a:cubicBezTo>
                  <a:pt x="333" y="29"/>
                  <a:pt x="338" y="29"/>
                  <a:pt x="341" y="30"/>
                </a:cubicBezTo>
                <a:cubicBezTo>
                  <a:pt x="340" y="30"/>
                  <a:pt x="340" y="30"/>
                  <a:pt x="340" y="30"/>
                </a:cubicBezTo>
                <a:cubicBezTo>
                  <a:pt x="340" y="30"/>
                  <a:pt x="341" y="30"/>
                  <a:pt x="341" y="30"/>
                </a:cubicBezTo>
                <a:cubicBezTo>
                  <a:pt x="343" y="31"/>
                  <a:pt x="343" y="29"/>
                  <a:pt x="345" y="30"/>
                </a:cubicBezTo>
                <a:cubicBezTo>
                  <a:pt x="345" y="31"/>
                  <a:pt x="344" y="30"/>
                  <a:pt x="344" y="31"/>
                </a:cubicBezTo>
                <a:cubicBezTo>
                  <a:pt x="345" y="31"/>
                  <a:pt x="347" y="31"/>
                  <a:pt x="346" y="30"/>
                </a:cubicBezTo>
                <a:cubicBezTo>
                  <a:pt x="347" y="31"/>
                  <a:pt x="347" y="31"/>
                  <a:pt x="348" y="31"/>
                </a:cubicBezTo>
                <a:cubicBezTo>
                  <a:pt x="348" y="30"/>
                  <a:pt x="347" y="31"/>
                  <a:pt x="347" y="30"/>
                </a:cubicBezTo>
                <a:cubicBezTo>
                  <a:pt x="348" y="30"/>
                  <a:pt x="348" y="30"/>
                  <a:pt x="349" y="31"/>
                </a:cubicBezTo>
                <a:cubicBezTo>
                  <a:pt x="351" y="30"/>
                  <a:pt x="359" y="32"/>
                  <a:pt x="362" y="31"/>
                </a:cubicBezTo>
                <a:cubicBezTo>
                  <a:pt x="359" y="30"/>
                  <a:pt x="358" y="30"/>
                  <a:pt x="354" y="30"/>
                </a:cubicBezTo>
                <a:cubicBezTo>
                  <a:pt x="355" y="29"/>
                  <a:pt x="357" y="30"/>
                  <a:pt x="357" y="30"/>
                </a:cubicBezTo>
                <a:cubicBezTo>
                  <a:pt x="347" y="29"/>
                  <a:pt x="335" y="28"/>
                  <a:pt x="324" y="28"/>
                </a:cubicBezTo>
                <a:cubicBezTo>
                  <a:pt x="332" y="27"/>
                  <a:pt x="344" y="28"/>
                  <a:pt x="353" y="28"/>
                </a:cubicBezTo>
                <a:cubicBezTo>
                  <a:pt x="355" y="28"/>
                  <a:pt x="358" y="29"/>
                  <a:pt x="358" y="28"/>
                </a:cubicBezTo>
                <a:cubicBezTo>
                  <a:pt x="356" y="27"/>
                  <a:pt x="352" y="28"/>
                  <a:pt x="350" y="26"/>
                </a:cubicBezTo>
                <a:cubicBezTo>
                  <a:pt x="352" y="26"/>
                  <a:pt x="354" y="27"/>
                  <a:pt x="356" y="26"/>
                </a:cubicBezTo>
                <a:cubicBezTo>
                  <a:pt x="355" y="26"/>
                  <a:pt x="355" y="26"/>
                  <a:pt x="355" y="26"/>
                </a:cubicBezTo>
                <a:cubicBezTo>
                  <a:pt x="361" y="25"/>
                  <a:pt x="367" y="26"/>
                  <a:pt x="372" y="26"/>
                </a:cubicBezTo>
                <a:cubicBezTo>
                  <a:pt x="369" y="24"/>
                  <a:pt x="364" y="25"/>
                  <a:pt x="360" y="24"/>
                </a:cubicBezTo>
                <a:cubicBezTo>
                  <a:pt x="355" y="24"/>
                  <a:pt x="347" y="23"/>
                  <a:pt x="344" y="23"/>
                </a:cubicBezTo>
                <a:cubicBezTo>
                  <a:pt x="349" y="23"/>
                  <a:pt x="351" y="23"/>
                  <a:pt x="356" y="23"/>
                </a:cubicBezTo>
                <a:cubicBezTo>
                  <a:pt x="357" y="23"/>
                  <a:pt x="357" y="22"/>
                  <a:pt x="359" y="22"/>
                </a:cubicBezTo>
                <a:cubicBezTo>
                  <a:pt x="359" y="21"/>
                  <a:pt x="360" y="22"/>
                  <a:pt x="360" y="21"/>
                </a:cubicBezTo>
                <a:cubicBezTo>
                  <a:pt x="355" y="20"/>
                  <a:pt x="349" y="21"/>
                  <a:pt x="346" y="20"/>
                </a:cubicBezTo>
                <a:cubicBezTo>
                  <a:pt x="350" y="19"/>
                  <a:pt x="359" y="21"/>
                  <a:pt x="364" y="20"/>
                </a:cubicBezTo>
                <a:cubicBezTo>
                  <a:pt x="365" y="20"/>
                  <a:pt x="366" y="20"/>
                  <a:pt x="367" y="19"/>
                </a:cubicBezTo>
                <a:cubicBezTo>
                  <a:pt x="362" y="18"/>
                  <a:pt x="358" y="19"/>
                  <a:pt x="355" y="17"/>
                </a:cubicBezTo>
                <a:cubicBezTo>
                  <a:pt x="354" y="17"/>
                  <a:pt x="355" y="18"/>
                  <a:pt x="354" y="18"/>
                </a:cubicBezTo>
                <a:cubicBezTo>
                  <a:pt x="355" y="17"/>
                  <a:pt x="353" y="15"/>
                  <a:pt x="351" y="16"/>
                </a:cubicBezTo>
                <a:cubicBezTo>
                  <a:pt x="351" y="17"/>
                  <a:pt x="352" y="17"/>
                  <a:pt x="352" y="17"/>
                </a:cubicBezTo>
                <a:cubicBezTo>
                  <a:pt x="351" y="18"/>
                  <a:pt x="351" y="16"/>
                  <a:pt x="350" y="16"/>
                </a:cubicBezTo>
                <a:cubicBezTo>
                  <a:pt x="350" y="17"/>
                  <a:pt x="350" y="17"/>
                  <a:pt x="349" y="17"/>
                </a:cubicBezTo>
                <a:cubicBezTo>
                  <a:pt x="348" y="17"/>
                  <a:pt x="350" y="16"/>
                  <a:pt x="349" y="16"/>
                </a:cubicBezTo>
                <a:cubicBezTo>
                  <a:pt x="339" y="17"/>
                  <a:pt x="327" y="15"/>
                  <a:pt x="316" y="14"/>
                </a:cubicBezTo>
                <a:cubicBezTo>
                  <a:pt x="318" y="14"/>
                  <a:pt x="317" y="13"/>
                  <a:pt x="319" y="13"/>
                </a:cubicBezTo>
                <a:cubicBezTo>
                  <a:pt x="321" y="13"/>
                  <a:pt x="323" y="13"/>
                  <a:pt x="324" y="14"/>
                </a:cubicBezTo>
                <a:cubicBezTo>
                  <a:pt x="332" y="13"/>
                  <a:pt x="341" y="15"/>
                  <a:pt x="350" y="14"/>
                </a:cubicBezTo>
                <a:cubicBezTo>
                  <a:pt x="348" y="14"/>
                  <a:pt x="347" y="14"/>
                  <a:pt x="344" y="14"/>
                </a:cubicBezTo>
                <a:cubicBezTo>
                  <a:pt x="344" y="13"/>
                  <a:pt x="345" y="14"/>
                  <a:pt x="345" y="13"/>
                </a:cubicBezTo>
                <a:cubicBezTo>
                  <a:pt x="343" y="14"/>
                  <a:pt x="340" y="13"/>
                  <a:pt x="339" y="13"/>
                </a:cubicBezTo>
                <a:cubicBezTo>
                  <a:pt x="338" y="12"/>
                  <a:pt x="339" y="12"/>
                  <a:pt x="339" y="12"/>
                </a:cubicBezTo>
                <a:cubicBezTo>
                  <a:pt x="340" y="12"/>
                  <a:pt x="340" y="12"/>
                  <a:pt x="341" y="11"/>
                </a:cubicBezTo>
                <a:cubicBezTo>
                  <a:pt x="340" y="11"/>
                  <a:pt x="341" y="11"/>
                  <a:pt x="341" y="11"/>
                </a:cubicBezTo>
                <a:cubicBezTo>
                  <a:pt x="334" y="10"/>
                  <a:pt x="325" y="9"/>
                  <a:pt x="319" y="10"/>
                </a:cubicBezTo>
                <a:cubicBezTo>
                  <a:pt x="321" y="10"/>
                  <a:pt x="323" y="10"/>
                  <a:pt x="324" y="11"/>
                </a:cubicBezTo>
                <a:cubicBezTo>
                  <a:pt x="313" y="11"/>
                  <a:pt x="307" y="12"/>
                  <a:pt x="296" y="10"/>
                </a:cubicBezTo>
                <a:cubicBezTo>
                  <a:pt x="296" y="10"/>
                  <a:pt x="297" y="10"/>
                  <a:pt x="297" y="9"/>
                </a:cubicBezTo>
                <a:cubicBezTo>
                  <a:pt x="289" y="7"/>
                  <a:pt x="281" y="10"/>
                  <a:pt x="274" y="8"/>
                </a:cubicBezTo>
                <a:cubicBezTo>
                  <a:pt x="273" y="8"/>
                  <a:pt x="275" y="9"/>
                  <a:pt x="274" y="9"/>
                </a:cubicBezTo>
                <a:cubicBezTo>
                  <a:pt x="273" y="9"/>
                  <a:pt x="273" y="8"/>
                  <a:pt x="272" y="8"/>
                </a:cubicBezTo>
                <a:cubicBezTo>
                  <a:pt x="272" y="7"/>
                  <a:pt x="273" y="7"/>
                  <a:pt x="274" y="7"/>
                </a:cubicBezTo>
                <a:cubicBezTo>
                  <a:pt x="272" y="7"/>
                  <a:pt x="271" y="7"/>
                  <a:pt x="271" y="6"/>
                </a:cubicBezTo>
                <a:cubicBezTo>
                  <a:pt x="272" y="6"/>
                  <a:pt x="274" y="6"/>
                  <a:pt x="275" y="5"/>
                </a:cubicBezTo>
                <a:cubicBezTo>
                  <a:pt x="273" y="4"/>
                  <a:pt x="271" y="6"/>
                  <a:pt x="271" y="4"/>
                </a:cubicBezTo>
                <a:cubicBezTo>
                  <a:pt x="274" y="4"/>
                  <a:pt x="275" y="3"/>
                  <a:pt x="277" y="3"/>
                </a:cubicBezTo>
                <a:cubicBezTo>
                  <a:pt x="278" y="3"/>
                  <a:pt x="277" y="3"/>
                  <a:pt x="277" y="2"/>
                </a:cubicBezTo>
                <a:cubicBezTo>
                  <a:pt x="276" y="2"/>
                  <a:pt x="274" y="2"/>
                  <a:pt x="273" y="2"/>
                </a:cubicBezTo>
                <a:cubicBezTo>
                  <a:pt x="267" y="1"/>
                  <a:pt x="260" y="3"/>
                  <a:pt x="254" y="1"/>
                </a:cubicBezTo>
                <a:cubicBezTo>
                  <a:pt x="256" y="1"/>
                  <a:pt x="258" y="1"/>
                  <a:pt x="259" y="1"/>
                </a:cubicBezTo>
                <a:cubicBezTo>
                  <a:pt x="260" y="1"/>
                  <a:pt x="262" y="1"/>
                  <a:pt x="261" y="1"/>
                </a:cubicBezTo>
                <a:cubicBezTo>
                  <a:pt x="249" y="0"/>
                  <a:pt x="240" y="1"/>
                  <a:pt x="229" y="1"/>
                </a:cubicBezTo>
                <a:cubicBezTo>
                  <a:pt x="228" y="2"/>
                  <a:pt x="230" y="1"/>
                  <a:pt x="229" y="2"/>
                </a:cubicBezTo>
                <a:cubicBezTo>
                  <a:pt x="228" y="2"/>
                  <a:pt x="224" y="3"/>
                  <a:pt x="223" y="2"/>
                </a:cubicBezTo>
                <a:cubicBezTo>
                  <a:pt x="223" y="1"/>
                  <a:pt x="224" y="2"/>
                  <a:pt x="224" y="1"/>
                </a:cubicBezTo>
                <a:cubicBezTo>
                  <a:pt x="219" y="1"/>
                  <a:pt x="212" y="1"/>
                  <a:pt x="207" y="1"/>
                </a:cubicBezTo>
                <a:cubicBezTo>
                  <a:pt x="207" y="2"/>
                  <a:pt x="207" y="2"/>
                  <a:pt x="207" y="2"/>
                </a:cubicBezTo>
                <a:cubicBezTo>
                  <a:pt x="205" y="2"/>
                  <a:pt x="203" y="2"/>
                  <a:pt x="203" y="3"/>
                </a:cubicBezTo>
                <a:cubicBezTo>
                  <a:pt x="202" y="2"/>
                  <a:pt x="201" y="3"/>
                  <a:pt x="200" y="2"/>
                </a:cubicBezTo>
                <a:cubicBezTo>
                  <a:pt x="199" y="2"/>
                  <a:pt x="200" y="3"/>
                  <a:pt x="199" y="3"/>
                </a:cubicBezTo>
                <a:cubicBezTo>
                  <a:pt x="195" y="3"/>
                  <a:pt x="194" y="4"/>
                  <a:pt x="191" y="3"/>
                </a:cubicBezTo>
                <a:cubicBezTo>
                  <a:pt x="189" y="4"/>
                  <a:pt x="187" y="4"/>
                  <a:pt x="186" y="4"/>
                </a:cubicBezTo>
                <a:cubicBezTo>
                  <a:pt x="186" y="4"/>
                  <a:pt x="186" y="4"/>
                  <a:pt x="186" y="4"/>
                </a:cubicBezTo>
                <a:cubicBezTo>
                  <a:pt x="185" y="4"/>
                  <a:pt x="185" y="4"/>
                  <a:pt x="185" y="3"/>
                </a:cubicBezTo>
                <a:cubicBezTo>
                  <a:pt x="182" y="4"/>
                  <a:pt x="179" y="2"/>
                  <a:pt x="178" y="4"/>
                </a:cubicBezTo>
                <a:cubicBezTo>
                  <a:pt x="174" y="5"/>
                  <a:pt x="171" y="3"/>
                  <a:pt x="168" y="5"/>
                </a:cubicBezTo>
                <a:cubicBezTo>
                  <a:pt x="167" y="5"/>
                  <a:pt x="167" y="4"/>
                  <a:pt x="166" y="4"/>
                </a:cubicBezTo>
                <a:cubicBezTo>
                  <a:pt x="166" y="4"/>
                  <a:pt x="166" y="5"/>
                  <a:pt x="165" y="5"/>
                </a:cubicBezTo>
                <a:cubicBezTo>
                  <a:pt x="162" y="4"/>
                  <a:pt x="156" y="5"/>
                  <a:pt x="153" y="5"/>
                </a:cubicBezTo>
                <a:cubicBezTo>
                  <a:pt x="152" y="5"/>
                  <a:pt x="152" y="5"/>
                  <a:pt x="151" y="5"/>
                </a:cubicBezTo>
                <a:cubicBezTo>
                  <a:pt x="148" y="6"/>
                  <a:pt x="143" y="6"/>
                  <a:pt x="139" y="6"/>
                </a:cubicBezTo>
                <a:cubicBezTo>
                  <a:pt x="128" y="7"/>
                  <a:pt x="116" y="8"/>
                  <a:pt x="105" y="9"/>
                </a:cubicBezTo>
                <a:cubicBezTo>
                  <a:pt x="104" y="9"/>
                  <a:pt x="103" y="9"/>
                  <a:pt x="102" y="10"/>
                </a:cubicBezTo>
                <a:cubicBezTo>
                  <a:pt x="101" y="9"/>
                  <a:pt x="99" y="10"/>
                  <a:pt x="98" y="9"/>
                </a:cubicBezTo>
                <a:cubicBezTo>
                  <a:pt x="96" y="11"/>
                  <a:pt x="94" y="10"/>
                  <a:pt x="92" y="10"/>
                </a:cubicBezTo>
                <a:cubicBezTo>
                  <a:pt x="83" y="11"/>
                  <a:pt x="77" y="13"/>
                  <a:pt x="68" y="14"/>
                </a:cubicBezTo>
                <a:cubicBezTo>
                  <a:pt x="61" y="15"/>
                  <a:pt x="54" y="17"/>
                  <a:pt x="47" y="19"/>
                </a:cubicBezTo>
                <a:cubicBezTo>
                  <a:pt x="46" y="19"/>
                  <a:pt x="45" y="19"/>
                  <a:pt x="44" y="20"/>
                </a:cubicBezTo>
                <a:cubicBezTo>
                  <a:pt x="41" y="20"/>
                  <a:pt x="40" y="21"/>
                  <a:pt x="38" y="22"/>
                </a:cubicBezTo>
                <a:cubicBezTo>
                  <a:pt x="38" y="22"/>
                  <a:pt x="38" y="22"/>
                  <a:pt x="38" y="23"/>
                </a:cubicBezTo>
                <a:cubicBezTo>
                  <a:pt x="37" y="23"/>
                  <a:pt x="37" y="24"/>
                  <a:pt x="36" y="24"/>
                </a:cubicBezTo>
                <a:cubicBezTo>
                  <a:pt x="34" y="24"/>
                  <a:pt x="32" y="22"/>
                  <a:pt x="31" y="24"/>
                </a:cubicBezTo>
                <a:cubicBezTo>
                  <a:pt x="32" y="25"/>
                  <a:pt x="33" y="24"/>
                  <a:pt x="34" y="24"/>
                </a:cubicBezTo>
                <a:cubicBezTo>
                  <a:pt x="33" y="25"/>
                  <a:pt x="32" y="25"/>
                  <a:pt x="32" y="26"/>
                </a:cubicBezTo>
                <a:cubicBezTo>
                  <a:pt x="32" y="26"/>
                  <a:pt x="33" y="27"/>
                  <a:pt x="33" y="28"/>
                </a:cubicBezTo>
                <a:cubicBezTo>
                  <a:pt x="30" y="30"/>
                  <a:pt x="27" y="31"/>
                  <a:pt x="23" y="33"/>
                </a:cubicBezTo>
                <a:cubicBezTo>
                  <a:pt x="21" y="34"/>
                  <a:pt x="20" y="36"/>
                  <a:pt x="17" y="36"/>
                </a:cubicBezTo>
                <a:cubicBezTo>
                  <a:pt x="16" y="36"/>
                  <a:pt x="15" y="35"/>
                  <a:pt x="14" y="36"/>
                </a:cubicBezTo>
                <a:cubicBezTo>
                  <a:pt x="14" y="38"/>
                  <a:pt x="16" y="41"/>
                  <a:pt x="17" y="44"/>
                </a:cubicBezTo>
                <a:cubicBezTo>
                  <a:pt x="18" y="46"/>
                  <a:pt x="19" y="48"/>
                  <a:pt x="20" y="50"/>
                </a:cubicBezTo>
                <a:cubicBezTo>
                  <a:pt x="20" y="52"/>
                  <a:pt x="22" y="53"/>
                  <a:pt x="23" y="55"/>
                </a:cubicBezTo>
                <a:cubicBezTo>
                  <a:pt x="24" y="57"/>
                  <a:pt x="24" y="61"/>
                  <a:pt x="25" y="63"/>
                </a:cubicBezTo>
                <a:cubicBezTo>
                  <a:pt x="26" y="64"/>
                  <a:pt x="28" y="65"/>
                  <a:pt x="28" y="66"/>
                </a:cubicBezTo>
                <a:cubicBezTo>
                  <a:pt x="28" y="69"/>
                  <a:pt x="27" y="70"/>
                  <a:pt x="27" y="72"/>
                </a:cubicBezTo>
                <a:cubicBezTo>
                  <a:pt x="27" y="73"/>
                  <a:pt x="28" y="75"/>
                  <a:pt x="29" y="77"/>
                </a:cubicBezTo>
                <a:cubicBezTo>
                  <a:pt x="32" y="82"/>
                  <a:pt x="36" y="87"/>
                  <a:pt x="42" y="88"/>
                </a:cubicBezTo>
                <a:cubicBezTo>
                  <a:pt x="47" y="89"/>
                  <a:pt x="51" y="86"/>
                  <a:pt x="55" y="86"/>
                </a:cubicBezTo>
                <a:cubicBezTo>
                  <a:pt x="59" y="85"/>
                  <a:pt x="61" y="88"/>
                  <a:pt x="64" y="89"/>
                </a:cubicBezTo>
                <a:cubicBezTo>
                  <a:pt x="65" y="90"/>
                  <a:pt x="67" y="90"/>
                  <a:pt x="67" y="91"/>
                </a:cubicBezTo>
                <a:cubicBezTo>
                  <a:pt x="66" y="92"/>
                  <a:pt x="64" y="92"/>
                  <a:pt x="64" y="93"/>
                </a:cubicBezTo>
                <a:cubicBezTo>
                  <a:pt x="64" y="94"/>
                  <a:pt x="64" y="94"/>
                  <a:pt x="64" y="95"/>
                </a:cubicBezTo>
                <a:cubicBezTo>
                  <a:pt x="63" y="95"/>
                  <a:pt x="62" y="96"/>
                  <a:pt x="61" y="97"/>
                </a:cubicBezTo>
                <a:cubicBezTo>
                  <a:pt x="65" y="99"/>
                  <a:pt x="68" y="97"/>
                  <a:pt x="72" y="96"/>
                </a:cubicBezTo>
                <a:cubicBezTo>
                  <a:pt x="76" y="96"/>
                  <a:pt x="80" y="96"/>
                  <a:pt x="84" y="96"/>
                </a:cubicBezTo>
                <a:cubicBezTo>
                  <a:pt x="104" y="95"/>
                  <a:pt x="123" y="90"/>
                  <a:pt x="142" y="89"/>
                </a:cubicBezTo>
                <a:cubicBezTo>
                  <a:pt x="141" y="89"/>
                  <a:pt x="140" y="89"/>
                  <a:pt x="140" y="88"/>
                </a:cubicBezTo>
                <a:cubicBezTo>
                  <a:pt x="140" y="87"/>
                  <a:pt x="140" y="87"/>
                  <a:pt x="140" y="87"/>
                </a:cubicBezTo>
                <a:cubicBezTo>
                  <a:pt x="136" y="88"/>
                  <a:pt x="134" y="88"/>
                  <a:pt x="132" y="87"/>
                </a:cubicBezTo>
                <a:cubicBezTo>
                  <a:pt x="133" y="86"/>
                  <a:pt x="135" y="87"/>
                  <a:pt x="136" y="86"/>
                </a:cubicBezTo>
                <a:cubicBezTo>
                  <a:pt x="132" y="86"/>
                  <a:pt x="126" y="87"/>
                  <a:pt x="124" y="87"/>
                </a:cubicBezTo>
                <a:cubicBezTo>
                  <a:pt x="125" y="85"/>
                  <a:pt x="129" y="87"/>
                  <a:pt x="130" y="85"/>
                </a:cubicBezTo>
                <a:cubicBezTo>
                  <a:pt x="128" y="85"/>
                  <a:pt x="123" y="87"/>
                  <a:pt x="123" y="85"/>
                </a:cubicBezTo>
                <a:cubicBezTo>
                  <a:pt x="125" y="83"/>
                  <a:pt x="129" y="84"/>
                  <a:pt x="132" y="83"/>
                </a:cubicBezTo>
                <a:cubicBezTo>
                  <a:pt x="133" y="82"/>
                  <a:pt x="132" y="81"/>
                  <a:pt x="132" y="81"/>
                </a:cubicBezTo>
                <a:cubicBezTo>
                  <a:pt x="138" y="80"/>
                  <a:pt x="146" y="79"/>
                  <a:pt x="154" y="79"/>
                </a:cubicBezTo>
                <a:cubicBezTo>
                  <a:pt x="153" y="80"/>
                  <a:pt x="151" y="79"/>
                  <a:pt x="150" y="80"/>
                </a:cubicBezTo>
                <a:cubicBezTo>
                  <a:pt x="150" y="81"/>
                  <a:pt x="151" y="80"/>
                  <a:pt x="152" y="80"/>
                </a:cubicBezTo>
                <a:cubicBezTo>
                  <a:pt x="150" y="81"/>
                  <a:pt x="148" y="81"/>
                  <a:pt x="146" y="80"/>
                </a:cubicBezTo>
                <a:cubicBezTo>
                  <a:pt x="145" y="81"/>
                  <a:pt x="145" y="81"/>
                  <a:pt x="144" y="82"/>
                </a:cubicBezTo>
                <a:cubicBezTo>
                  <a:pt x="147" y="82"/>
                  <a:pt x="151" y="81"/>
                  <a:pt x="152" y="83"/>
                </a:cubicBezTo>
                <a:cubicBezTo>
                  <a:pt x="155" y="83"/>
                  <a:pt x="159" y="84"/>
                  <a:pt x="162" y="83"/>
                </a:cubicBezTo>
                <a:cubicBezTo>
                  <a:pt x="159" y="83"/>
                  <a:pt x="156" y="83"/>
                  <a:pt x="155" y="83"/>
                </a:cubicBezTo>
                <a:cubicBezTo>
                  <a:pt x="155" y="81"/>
                  <a:pt x="159" y="81"/>
                  <a:pt x="161" y="82"/>
                </a:cubicBezTo>
                <a:cubicBezTo>
                  <a:pt x="161" y="81"/>
                  <a:pt x="162" y="81"/>
                  <a:pt x="163" y="81"/>
                </a:cubicBezTo>
                <a:cubicBezTo>
                  <a:pt x="163" y="81"/>
                  <a:pt x="162" y="82"/>
                  <a:pt x="163" y="82"/>
                </a:cubicBezTo>
                <a:cubicBezTo>
                  <a:pt x="164" y="83"/>
                  <a:pt x="165" y="82"/>
                  <a:pt x="167" y="82"/>
                </a:cubicBezTo>
                <a:cubicBezTo>
                  <a:pt x="167" y="82"/>
                  <a:pt x="167" y="81"/>
                  <a:pt x="168" y="81"/>
                </a:cubicBezTo>
                <a:cubicBezTo>
                  <a:pt x="169" y="81"/>
                  <a:pt x="172" y="80"/>
                  <a:pt x="173" y="81"/>
                </a:cubicBezTo>
                <a:cubicBezTo>
                  <a:pt x="172" y="82"/>
                  <a:pt x="171" y="81"/>
                  <a:pt x="170" y="82"/>
                </a:cubicBezTo>
                <a:cubicBezTo>
                  <a:pt x="171" y="83"/>
                  <a:pt x="173" y="81"/>
                  <a:pt x="175" y="82"/>
                </a:cubicBezTo>
                <a:cubicBezTo>
                  <a:pt x="175" y="81"/>
                  <a:pt x="175" y="81"/>
                  <a:pt x="176" y="81"/>
                </a:cubicBezTo>
                <a:cubicBezTo>
                  <a:pt x="180" y="80"/>
                  <a:pt x="186" y="80"/>
                  <a:pt x="188" y="79"/>
                </a:cubicBezTo>
                <a:cubicBezTo>
                  <a:pt x="188" y="79"/>
                  <a:pt x="187" y="79"/>
                  <a:pt x="187" y="79"/>
                </a:cubicBezTo>
                <a:cubicBezTo>
                  <a:pt x="189" y="79"/>
                  <a:pt x="191" y="78"/>
                  <a:pt x="192" y="79"/>
                </a:cubicBezTo>
                <a:cubicBezTo>
                  <a:pt x="192" y="79"/>
                  <a:pt x="192" y="78"/>
                  <a:pt x="192" y="78"/>
                </a:cubicBezTo>
                <a:cubicBezTo>
                  <a:pt x="193" y="79"/>
                  <a:pt x="193" y="78"/>
                  <a:pt x="193" y="79"/>
                </a:cubicBezTo>
                <a:cubicBezTo>
                  <a:pt x="194" y="80"/>
                  <a:pt x="193" y="80"/>
                  <a:pt x="193" y="80"/>
                </a:cubicBezTo>
                <a:cubicBezTo>
                  <a:pt x="196" y="81"/>
                  <a:pt x="200" y="80"/>
                  <a:pt x="202" y="80"/>
                </a:cubicBezTo>
                <a:cubicBezTo>
                  <a:pt x="201" y="80"/>
                  <a:pt x="201" y="80"/>
                  <a:pt x="201" y="79"/>
                </a:cubicBezTo>
                <a:cubicBezTo>
                  <a:pt x="204" y="78"/>
                  <a:pt x="207" y="79"/>
                  <a:pt x="210" y="78"/>
                </a:cubicBezTo>
                <a:cubicBezTo>
                  <a:pt x="208" y="78"/>
                  <a:pt x="208" y="78"/>
                  <a:pt x="207" y="77"/>
                </a:cubicBezTo>
                <a:cubicBezTo>
                  <a:pt x="209" y="77"/>
                  <a:pt x="212" y="77"/>
                  <a:pt x="214" y="76"/>
                </a:cubicBezTo>
                <a:cubicBezTo>
                  <a:pt x="212" y="76"/>
                  <a:pt x="210" y="77"/>
                  <a:pt x="209" y="76"/>
                </a:cubicBezTo>
                <a:cubicBezTo>
                  <a:pt x="216" y="75"/>
                  <a:pt x="224" y="75"/>
                  <a:pt x="231" y="74"/>
                </a:cubicBezTo>
                <a:cubicBezTo>
                  <a:pt x="226" y="74"/>
                  <a:pt x="222" y="74"/>
                  <a:pt x="218" y="74"/>
                </a:cubicBezTo>
                <a:cubicBezTo>
                  <a:pt x="218" y="74"/>
                  <a:pt x="218" y="74"/>
                  <a:pt x="218" y="73"/>
                </a:cubicBezTo>
                <a:cubicBezTo>
                  <a:pt x="217" y="73"/>
                  <a:pt x="216" y="74"/>
                  <a:pt x="216" y="73"/>
                </a:cubicBezTo>
                <a:cubicBezTo>
                  <a:pt x="220" y="72"/>
                  <a:pt x="226" y="73"/>
                  <a:pt x="232" y="71"/>
                </a:cubicBezTo>
                <a:cubicBezTo>
                  <a:pt x="231" y="71"/>
                  <a:pt x="231" y="72"/>
                  <a:pt x="230" y="71"/>
                </a:cubicBezTo>
                <a:cubicBezTo>
                  <a:pt x="231" y="70"/>
                  <a:pt x="232" y="70"/>
                  <a:pt x="233" y="71"/>
                </a:cubicBezTo>
                <a:cubicBezTo>
                  <a:pt x="233" y="69"/>
                  <a:pt x="231" y="71"/>
                  <a:pt x="231" y="70"/>
                </a:cubicBezTo>
                <a:cubicBezTo>
                  <a:pt x="233" y="68"/>
                  <a:pt x="236" y="69"/>
                  <a:pt x="238" y="69"/>
                </a:cubicBezTo>
                <a:cubicBezTo>
                  <a:pt x="239" y="69"/>
                  <a:pt x="240" y="68"/>
                  <a:pt x="241" y="68"/>
                </a:cubicBezTo>
                <a:cubicBezTo>
                  <a:pt x="246" y="67"/>
                  <a:pt x="252" y="68"/>
                  <a:pt x="257" y="67"/>
                </a:cubicBezTo>
                <a:cubicBezTo>
                  <a:pt x="253" y="67"/>
                  <a:pt x="249" y="66"/>
                  <a:pt x="247" y="67"/>
                </a:cubicBezTo>
                <a:cubicBezTo>
                  <a:pt x="247" y="66"/>
                  <a:pt x="244" y="66"/>
                  <a:pt x="243" y="67"/>
                </a:cubicBezTo>
                <a:cubicBezTo>
                  <a:pt x="242" y="67"/>
                  <a:pt x="243" y="66"/>
                  <a:pt x="242" y="66"/>
                </a:cubicBezTo>
                <a:cubicBezTo>
                  <a:pt x="239" y="66"/>
                  <a:pt x="236" y="66"/>
                  <a:pt x="233" y="66"/>
                </a:cubicBezTo>
                <a:cubicBezTo>
                  <a:pt x="231" y="66"/>
                  <a:pt x="230" y="67"/>
                  <a:pt x="229" y="66"/>
                </a:cubicBezTo>
                <a:cubicBezTo>
                  <a:pt x="232" y="66"/>
                  <a:pt x="233" y="65"/>
                  <a:pt x="235" y="64"/>
                </a:cubicBezTo>
                <a:cubicBezTo>
                  <a:pt x="236" y="65"/>
                  <a:pt x="235" y="65"/>
                  <a:pt x="236" y="65"/>
                </a:cubicBezTo>
                <a:cubicBezTo>
                  <a:pt x="241" y="65"/>
                  <a:pt x="243" y="64"/>
                  <a:pt x="248" y="64"/>
                </a:cubicBezTo>
                <a:cubicBezTo>
                  <a:pt x="247" y="64"/>
                  <a:pt x="247" y="64"/>
                  <a:pt x="247" y="63"/>
                </a:cubicBezTo>
                <a:cubicBezTo>
                  <a:pt x="247" y="63"/>
                  <a:pt x="248" y="62"/>
                  <a:pt x="248" y="62"/>
                </a:cubicBezTo>
                <a:cubicBezTo>
                  <a:pt x="249" y="62"/>
                  <a:pt x="251" y="62"/>
                  <a:pt x="253" y="62"/>
                </a:cubicBezTo>
                <a:cubicBezTo>
                  <a:pt x="248" y="62"/>
                  <a:pt x="243" y="62"/>
                  <a:pt x="238" y="62"/>
                </a:cubicBezTo>
                <a:cubicBezTo>
                  <a:pt x="236" y="62"/>
                  <a:pt x="233" y="63"/>
                  <a:pt x="231" y="61"/>
                </a:cubicBezTo>
                <a:cubicBezTo>
                  <a:pt x="238" y="61"/>
                  <a:pt x="246" y="61"/>
                  <a:pt x="252" y="60"/>
                </a:cubicBezTo>
                <a:cubicBezTo>
                  <a:pt x="251" y="59"/>
                  <a:pt x="248" y="60"/>
                  <a:pt x="246" y="60"/>
                </a:cubicBezTo>
                <a:cubicBezTo>
                  <a:pt x="245" y="60"/>
                  <a:pt x="243" y="60"/>
                  <a:pt x="243" y="59"/>
                </a:cubicBezTo>
                <a:cubicBezTo>
                  <a:pt x="244" y="59"/>
                  <a:pt x="246" y="60"/>
                  <a:pt x="247" y="58"/>
                </a:cubicBezTo>
                <a:cubicBezTo>
                  <a:pt x="248" y="59"/>
                  <a:pt x="249" y="59"/>
                  <a:pt x="250" y="58"/>
                </a:cubicBezTo>
                <a:cubicBezTo>
                  <a:pt x="249" y="58"/>
                  <a:pt x="248" y="59"/>
                  <a:pt x="248" y="58"/>
                </a:cubicBezTo>
                <a:cubicBezTo>
                  <a:pt x="253" y="58"/>
                  <a:pt x="259" y="57"/>
                  <a:pt x="264" y="58"/>
                </a:cubicBezTo>
                <a:cubicBezTo>
                  <a:pt x="264" y="58"/>
                  <a:pt x="263" y="58"/>
                  <a:pt x="263" y="59"/>
                </a:cubicBezTo>
                <a:cubicBezTo>
                  <a:pt x="267" y="58"/>
                  <a:pt x="270" y="59"/>
                  <a:pt x="274" y="58"/>
                </a:cubicBezTo>
                <a:cubicBezTo>
                  <a:pt x="276" y="58"/>
                  <a:pt x="278" y="59"/>
                  <a:pt x="280" y="59"/>
                </a:cubicBezTo>
                <a:cubicBezTo>
                  <a:pt x="282" y="59"/>
                  <a:pt x="285" y="58"/>
                  <a:pt x="286" y="59"/>
                </a:cubicBezTo>
                <a:cubicBezTo>
                  <a:pt x="284" y="60"/>
                  <a:pt x="282" y="59"/>
                  <a:pt x="280" y="60"/>
                </a:cubicBezTo>
                <a:cubicBezTo>
                  <a:pt x="284" y="60"/>
                  <a:pt x="287" y="60"/>
                  <a:pt x="292" y="60"/>
                </a:cubicBezTo>
                <a:cubicBezTo>
                  <a:pt x="290" y="59"/>
                  <a:pt x="288" y="60"/>
                  <a:pt x="287" y="59"/>
                </a:cubicBezTo>
                <a:cubicBezTo>
                  <a:pt x="289" y="58"/>
                  <a:pt x="292" y="59"/>
                  <a:pt x="294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6" y="58"/>
                  <a:pt x="295" y="58"/>
                  <a:pt x="294" y="58"/>
                </a:cubicBezTo>
                <a:cubicBezTo>
                  <a:pt x="289" y="58"/>
                  <a:pt x="286" y="58"/>
                  <a:pt x="283" y="57"/>
                </a:cubicBezTo>
                <a:cubicBezTo>
                  <a:pt x="283" y="58"/>
                  <a:pt x="283" y="58"/>
                  <a:pt x="282" y="58"/>
                </a:cubicBezTo>
                <a:cubicBezTo>
                  <a:pt x="277" y="57"/>
                  <a:pt x="269" y="59"/>
                  <a:pt x="264" y="58"/>
                </a:cubicBezTo>
                <a:cubicBezTo>
                  <a:pt x="267" y="57"/>
                  <a:pt x="273" y="58"/>
                  <a:pt x="276" y="57"/>
                </a:cubicBezTo>
                <a:cubicBezTo>
                  <a:pt x="275" y="57"/>
                  <a:pt x="275" y="56"/>
                  <a:pt x="274" y="56"/>
                </a:cubicBezTo>
                <a:cubicBezTo>
                  <a:pt x="272" y="57"/>
                  <a:pt x="267" y="57"/>
                  <a:pt x="266" y="55"/>
                </a:cubicBezTo>
                <a:cubicBezTo>
                  <a:pt x="262" y="55"/>
                  <a:pt x="260" y="54"/>
                  <a:pt x="258" y="56"/>
                </a:cubicBezTo>
                <a:cubicBezTo>
                  <a:pt x="255" y="55"/>
                  <a:pt x="249" y="55"/>
                  <a:pt x="246" y="55"/>
                </a:cubicBezTo>
                <a:cubicBezTo>
                  <a:pt x="249" y="54"/>
                  <a:pt x="254" y="55"/>
                  <a:pt x="258" y="54"/>
                </a:cubicBezTo>
                <a:cubicBezTo>
                  <a:pt x="259" y="54"/>
                  <a:pt x="258" y="55"/>
                  <a:pt x="259" y="55"/>
                </a:cubicBezTo>
                <a:cubicBezTo>
                  <a:pt x="261" y="54"/>
                  <a:pt x="263" y="54"/>
                  <a:pt x="264" y="55"/>
                </a:cubicBezTo>
                <a:cubicBezTo>
                  <a:pt x="265" y="55"/>
                  <a:pt x="265" y="54"/>
                  <a:pt x="265" y="54"/>
                </a:cubicBezTo>
                <a:cubicBezTo>
                  <a:pt x="278" y="53"/>
                  <a:pt x="298" y="55"/>
                  <a:pt x="310" y="54"/>
                </a:cubicBezTo>
                <a:cubicBezTo>
                  <a:pt x="307" y="53"/>
                  <a:pt x="304" y="53"/>
                  <a:pt x="301" y="53"/>
                </a:cubicBezTo>
                <a:cubicBezTo>
                  <a:pt x="301" y="52"/>
                  <a:pt x="301" y="52"/>
                  <a:pt x="301" y="52"/>
                </a:cubicBezTo>
                <a:cubicBezTo>
                  <a:pt x="297" y="52"/>
                  <a:pt x="293" y="52"/>
                  <a:pt x="289" y="51"/>
                </a:cubicBezTo>
                <a:cubicBezTo>
                  <a:pt x="288" y="52"/>
                  <a:pt x="288" y="52"/>
                  <a:pt x="288" y="53"/>
                </a:cubicBezTo>
                <a:cubicBezTo>
                  <a:pt x="281" y="53"/>
                  <a:pt x="270" y="53"/>
                  <a:pt x="263" y="52"/>
                </a:cubicBezTo>
                <a:cubicBezTo>
                  <a:pt x="263" y="51"/>
                  <a:pt x="265" y="51"/>
                  <a:pt x="266" y="51"/>
                </a:cubicBezTo>
                <a:cubicBezTo>
                  <a:pt x="281" y="51"/>
                  <a:pt x="296" y="52"/>
                  <a:pt x="310" y="52"/>
                </a:cubicBezTo>
                <a:cubicBezTo>
                  <a:pt x="319" y="52"/>
                  <a:pt x="328" y="51"/>
                  <a:pt x="338" y="51"/>
                </a:cubicBezTo>
                <a:cubicBezTo>
                  <a:pt x="346" y="52"/>
                  <a:pt x="354" y="52"/>
                  <a:pt x="362" y="52"/>
                </a:cubicBezTo>
                <a:cubicBezTo>
                  <a:pt x="363" y="52"/>
                  <a:pt x="363" y="52"/>
                  <a:pt x="363" y="52"/>
                </a:cubicBezTo>
                <a:cubicBezTo>
                  <a:pt x="364" y="52"/>
                  <a:pt x="364" y="52"/>
                  <a:pt x="363" y="52"/>
                </a:cubicBezTo>
                <a:close/>
                <a:moveTo>
                  <a:pt x="329" y="45"/>
                </a:moveTo>
                <a:cubicBezTo>
                  <a:pt x="329" y="45"/>
                  <a:pt x="328" y="45"/>
                  <a:pt x="327" y="45"/>
                </a:cubicBezTo>
                <a:cubicBezTo>
                  <a:pt x="327" y="45"/>
                  <a:pt x="328" y="45"/>
                  <a:pt x="329" y="45"/>
                </a:cubicBezTo>
                <a:close/>
                <a:moveTo>
                  <a:pt x="303" y="39"/>
                </a:moveTo>
                <a:cubicBezTo>
                  <a:pt x="303" y="39"/>
                  <a:pt x="302" y="39"/>
                  <a:pt x="302" y="39"/>
                </a:cubicBezTo>
                <a:cubicBezTo>
                  <a:pt x="302" y="38"/>
                  <a:pt x="303" y="39"/>
                  <a:pt x="303" y="39"/>
                </a:cubicBezTo>
                <a:close/>
                <a:moveTo>
                  <a:pt x="302" y="37"/>
                </a:moveTo>
                <a:cubicBezTo>
                  <a:pt x="300" y="37"/>
                  <a:pt x="296" y="38"/>
                  <a:pt x="295" y="37"/>
                </a:cubicBezTo>
                <a:cubicBezTo>
                  <a:pt x="297" y="37"/>
                  <a:pt x="300" y="36"/>
                  <a:pt x="302" y="37"/>
                </a:cubicBezTo>
                <a:close/>
                <a:moveTo>
                  <a:pt x="348" y="26"/>
                </a:moveTo>
                <a:cubicBezTo>
                  <a:pt x="348" y="27"/>
                  <a:pt x="347" y="27"/>
                  <a:pt x="346" y="26"/>
                </a:cubicBezTo>
                <a:cubicBezTo>
                  <a:pt x="346" y="26"/>
                  <a:pt x="348" y="26"/>
                  <a:pt x="348" y="26"/>
                </a:cubicBezTo>
                <a:close/>
                <a:moveTo>
                  <a:pt x="353" y="17"/>
                </a:moveTo>
                <a:cubicBezTo>
                  <a:pt x="353" y="17"/>
                  <a:pt x="353" y="17"/>
                  <a:pt x="353" y="18"/>
                </a:cubicBezTo>
                <a:cubicBezTo>
                  <a:pt x="352" y="18"/>
                  <a:pt x="352" y="18"/>
                  <a:pt x="352" y="18"/>
                </a:cubicBezTo>
                <a:cubicBezTo>
                  <a:pt x="352" y="17"/>
                  <a:pt x="353" y="17"/>
                  <a:pt x="353" y="17"/>
                </a:cubicBezTo>
                <a:close/>
                <a:moveTo>
                  <a:pt x="338" y="12"/>
                </a:moveTo>
                <a:cubicBezTo>
                  <a:pt x="338" y="12"/>
                  <a:pt x="338" y="12"/>
                  <a:pt x="337" y="12"/>
                </a:cubicBezTo>
                <a:cubicBezTo>
                  <a:pt x="337" y="11"/>
                  <a:pt x="338" y="12"/>
                  <a:pt x="338" y="12"/>
                </a:cubicBezTo>
                <a:close/>
                <a:moveTo>
                  <a:pt x="333" y="12"/>
                </a:moveTo>
                <a:cubicBezTo>
                  <a:pt x="333" y="12"/>
                  <a:pt x="332" y="12"/>
                  <a:pt x="332" y="12"/>
                </a:cubicBezTo>
                <a:cubicBezTo>
                  <a:pt x="331" y="11"/>
                  <a:pt x="333" y="11"/>
                  <a:pt x="333" y="12"/>
                </a:cubicBezTo>
                <a:close/>
                <a:moveTo>
                  <a:pt x="328" y="11"/>
                </a:moveTo>
                <a:cubicBezTo>
                  <a:pt x="328" y="12"/>
                  <a:pt x="328" y="12"/>
                  <a:pt x="328" y="13"/>
                </a:cubicBezTo>
                <a:cubicBezTo>
                  <a:pt x="327" y="13"/>
                  <a:pt x="326" y="12"/>
                  <a:pt x="325" y="13"/>
                </a:cubicBezTo>
                <a:cubicBezTo>
                  <a:pt x="326" y="12"/>
                  <a:pt x="327" y="12"/>
                  <a:pt x="328" y="11"/>
                </a:cubicBezTo>
                <a:close/>
                <a:moveTo>
                  <a:pt x="70" y="91"/>
                </a:moveTo>
                <a:cubicBezTo>
                  <a:pt x="71" y="92"/>
                  <a:pt x="73" y="91"/>
                  <a:pt x="74" y="92"/>
                </a:cubicBezTo>
                <a:cubicBezTo>
                  <a:pt x="73" y="94"/>
                  <a:pt x="65" y="94"/>
                  <a:pt x="70" y="91"/>
                </a:cubicBezTo>
                <a:close/>
                <a:moveTo>
                  <a:pt x="153" y="78"/>
                </a:moveTo>
                <a:cubicBezTo>
                  <a:pt x="148" y="78"/>
                  <a:pt x="142" y="79"/>
                  <a:pt x="137" y="79"/>
                </a:cubicBezTo>
                <a:cubicBezTo>
                  <a:pt x="135" y="80"/>
                  <a:pt x="131" y="80"/>
                  <a:pt x="129" y="79"/>
                </a:cubicBezTo>
                <a:cubicBezTo>
                  <a:pt x="129" y="78"/>
                  <a:pt x="130" y="79"/>
                  <a:pt x="130" y="78"/>
                </a:cubicBezTo>
                <a:cubicBezTo>
                  <a:pt x="140" y="79"/>
                  <a:pt x="148" y="77"/>
                  <a:pt x="158" y="77"/>
                </a:cubicBezTo>
                <a:cubicBezTo>
                  <a:pt x="156" y="78"/>
                  <a:pt x="155" y="78"/>
                  <a:pt x="153" y="78"/>
                </a:cubicBezTo>
                <a:close/>
                <a:moveTo>
                  <a:pt x="160" y="80"/>
                </a:moveTo>
                <a:cubicBezTo>
                  <a:pt x="164" y="78"/>
                  <a:pt x="169" y="79"/>
                  <a:pt x="174" y="79"/>
                </a:cubicBezTo>
                <a:cubicBezTo>
                  <a:pt x="170" y="81"/>
                  <a:pt x="166" y="80"/>
                  <a:pt x="160" y="80"/>
                </a:cubicBezTo>
                <a:close/>
                <a:moveTo>
                  <a:pt x="176" y="77"/>
                </a:moveTo>
                <a:cubicBezTo>
                  <a:pt x="176" y="76"/>
                  <a:pt x="177" y="76"/>
                  <a:pt x="178" y="76"/>
                </a:cubicBezTo>
                <a:cubicBezTo>
                  <a:pt x="177" y="77"/>
                  <a:pt x="176" y="77"/>
                  <a:pt x="176" y="77"/>
                </a:cubicBezTo>
                <a:close/>
                <a:moveTo>
                  <a:pt x="184" y="79"/>
                </a:moveTo>
                <a:cubicBezTo>
                  <a:pt x="184" y="79"/>
                  <a:pt x="184" y="79"/>
                  <a:pt x="184" y="79"/>
                </a:cubicBezTo>
                <a:cubicBezTo>
                  <a:pt x="186" y="79"/>
                  <a:pt x="186" y="79"/>
                  <a:pt x="186" y="79"/>
                </a:cubicBezTo>
                <a:cubicBezTo>
                  <a:pt x="186" y="80"/>
                  <a:pt x="185" y="79"/>
                  <a:pt x="184" y="79"/>
                </a:cubicBezTo>
                <a:close/>
                <a:moveTo>
                  <a:pt x="192" y="6"/>
                </a:moveTo>
                <a:cubicBezTo>
                  <a:pt x="192" y="5"/>
                  <a:pt x="194" y="5"/>
                  <a:pt x="194" y="6"/>
                </a:cubicBezTo>
                <a:cubicBezTo>
                  <a:pt x="193" y="6"/>
                  <a:pt x="193" y="5"/>
                  <a:pt x="192" y="6"/>
                </a:cubicBezTo>
                <a:close/>
                <a:moveTo>
                  <a:pt x="192" y="8"/>
                </a:moveTo>
                <a:cubicBezTo>
                  <a:pt x="193" y="7"/>
                  <a:pt x="195" y="8"/>
                  <a:pt x="196" y="7"/>
                </a:cubicBezTo>
                <a:cubicBezTo>
                  <a:pt x="196" y="8"/>
                  <a:pt x="193" y="8"/>
                  <a:pt x="192" y="8"/>
                </a:cubicBezTo>
                <a:close/>
                <a:moveTo>
                  <a:pt x="195" y="80"/>
                </a:moveTo>
                <a:cubicBezTo>
                  <a:pt x="196" y="79"/>
                  <a:pt x="198" y="79"/>
                  <a:pt x="200" y="79"/>
                </a:cubicBezTo>
                <a:cubicBezTo>
                  <a:pt x="199" y="81"/>
                  <a:pt x="197" y="80"/>
                  <a:pt x="195" y="80"/>
                </a:cubicBezTo>
                <a:close/>
                <a:moveTo>
                  <a:pt x="193" y="77"/>
                </a:moveTo>
                <a:cubicBezTo>
                  <a:pt x="196" y="76"/>
                  <a:pt x="199" y="76"/>
                  <a:pt x="202" y="76"/>
                </a:cubicBezTo>
                <a:cubicBezTo>
                  <a:pt x="200" y="78"/>
                  <a:pt x="196" y="76"/>
                  <a:pt x="193" y="77"/>
                </a:cubicBezTo>
                <a:close/>
                <a:moveTo>
                  <a:pt x="202" y="7"/>
                </a:moveTo>
                <a:cubicBezTo>
                  <a:pt x="203" y="6"/>
                  <a:pt x="206" y="7"/>
                  <a:pt x="202" y="7"/>
                </a:cubicBezTo>
                <a:close/>
                <a:moveTo>
                  <a:pt x="204" y="78"/>
                </a:moveTo>
                <a:cubicBezTo>
                  <a:pt x="205" y="77"/>
                  <a:pt x="206" y="77"/>
                  <a:pt x="207" y="77"/>
                </a:cubicBezTo>
                <a:cubicBezTo>
                  <a:pt x="207" y="78"/>
                  <a:pt x="205" y="77"/>
                  <a:pt x="204" y="78"/>
                </a:cubicBezTo>
                <a:close/>
                <a:moveTo>
                  <a:pt x="290" y="52"/>
                </a:moveTo>
                <a:cubicBezTo>
                  <a:pt x="289" y="53"/>
                  <a:pt x="289" y="53"/>
                  <a:pt x="288" y="53"/>
                </a:cubicBezTo>
                <a:cubicBezTo>
                  <a:pt x="288" y="52"/>
                  <a:pt x="290" y="52"/>
                  <a:pt x="290" y="52"/>
                </a:cubicBezTo>
                <a:close/>
                <a:moveTo>
                  <a:pt x="278" y="25"/>
                </a:moveTo>
                <a:cubicBezTo>
                  <a:pt x="278" y="24"/>
                  <a:pt x="280" y="24"/>
                  <a:pt x="280" y="25"/>
                </a:cubicBezTo>
                <a:cubicBezTo>
                  <a:pt x="280" y="25"/>
                  <a:pt x="278" y="25"/>
                  <a:pt x="278" y="25"/>
                </a:cubicBezTo>
                <a:close/>
                <a:moveTo>
                  <a:pt x="281" y="25"/>
                </a:moveTo>
                <a:cubicBezTo>
                  <a:pt x="281" y="24"/>
                  <a:pt x="283" y="24"/>
                  <a:pt x="284" y="24"/>
                </a:cubicBezTo>
                <a:cubicBezTo>
                  <a:pt x="283" y="26"/>
                  <a:pt x="282" y="24"/>
                  <a:pt x="281" y="25"/>
                </a:cubicBezTo>
                <a:close/>
                <a:moveTo>
                  <a:pt x="285" y="25"/>
                </a:moveTo>
                <a:cubicBezTo>
                  <a:pt x="285" y="24"/>
                  <a:pt x="286" y="24"/>
                  <a:pt x="286" y="24"/>
                </a:cubicBezTo>
                <a:cubicBezTo>
                  <a:pt x="286" y="25"/>
                  <a:pt x="285" y="25"/>
                  <a:pt x="285" y="25"/>
                </a:cubicBezTo>
                <a:close/>
                <a:moveTo>
                  <a:pt x="288" y="25"/>
                </a:moveTo>
                <a:cubicBezTo>
                  <a:pt x="289" y="24"/>
                  <a:pt x="291" y="25"/>
                  <a:pt x="291" y="25"/>
                </a:cubicBezTo>
                <a:cubicBezTo>
                  <a:pt x="291" y="25"/>
                  <a:pt x="289" y="25"/>
                  <a:pt x="288" y="25"/>
                </a:cubicBezTo>
                <a:close/>
                <a:moveTo>
                  <a:pt x="288" y="21"/>
                </a:moveTo>
                <a:cubicBezTo>
                  <a:pt x="288" y="21"/>
                  <a:pt x="289" y="21"/>
                  <a:pt x="289" y="22"/>
                </a:cubicBezTo>
                <a:cubicBezTo>
                  <a:pt x="288" y="22"/>
                  <a:pt x="288" y="21"/>
                  <a:pt x="288" y="21"/>
                </a:cubicBezTo>
                <a:close/>
                <a:moveTo>
                  <a:pt x="291" y="25"/>
                </a:moveTo>
                <a:cubicBezTo>
                  <a:pt x="291" y="24"/>
                  <a:pt x="293" y="25"/>
                  <a:pt x="293" y="24"/>
                </a:cubicBezTo>
                <a:cubicBezTo>
                  <a:pt x="294" y="25"/>
                  <a:pt x="292" y="25"/>
                  <a:pt x="291" y="25"/>
                </a:cubicBezTo>
                <a:close/>
                <a:moveTo>
                  <a:pt x="295" y="25"/>
                </a:moveTo>
                <a:cubicBezTo>
                  <a:pt x="295" y="24"/>
                  <a:pt x="297" y="25"/>
                  <a:pt x="298" y="25"/>
                </a:cubicBezTo>
                <a:cubicBezTo>
                  <a:pt x="298" y="25"/>
                  <a:pt x="296" y="25"/>
                  <a:pt x="295" y="25"/>
                </a:cubicBezTo>
                <a:close/>
                <a:moveTo>
                  <a:pt x="306" y="24"/>
                </a:moveTo>
                <a:cubicBezTo>
                  <a:pt x="307" y="23"/>
                  <a:pt x="308" y="23"/>
                  <a:pt x="308" y="23"/>
                </a:cubicBezTo>
                <a:cubicBezTo>
                  <a:pt x="308" y="24"/>
                  <a:pt x="307" y="24"/>
                  <a:pt x="306" y="24"/>
                </a:cubicBezTo>
                <a:close/>
                <a:moveTo>
                  <a:pt x="308" y="23"/>
                </a:moveTo>
                <a:cubicBezTo>
                  <a:pt x="308" y="23"/>
                  <a:pt x="310" y="23"/>
                  <a:pt x="310" y="23"/>
                </a:cubicBezTo>
                <a:cubicBezTo>
                  <a:pt x="309" y="24"/>
                  <a:pt x="309" y="23"/>
                  <a:pt x="308" y="23"/>
                </a:cubicBezTo>
                <a:close/>
                <a:moveTo>
                  <a:pt x="311" y="24"/>
                </a:moveTo>
                <a:cubicBezTo>
                  <a:pt x="311" y="23"/>
                  <a:pt x="311" y="23"/>
                  <a:pt x="311" y="23"/>
                </a:cubicBezTo>
                <a:cubicBezTo>
                  <a:pt x="312" y="23"/>
                  <a:pt x="313" y="23"/>
                  <a:pt x="313" y="24"/>
                </a:cubicBezTo>
                <a:lnTo>
                  <a:pt x="311" y="24"/>
                </a:lnTo>
                <a:close/>
                <a:moveTo>
                  <a:pt x="288" y="13"/>
                </a:moveTo>
                <a:cubicBezTo>
                  <a:pt x="298" y="12"/>
                  <a:pt x="305" y="13"/>
                  <a:pt x="315" y="13"/>
                </a:cubicBezTo>
                <a:cubicBezTo>
                  <a:pt x="315" y="14"/>
                  <a:pt x="316" y="14"/>
                  <a:pt x="316" y="14"/>
                </a:cubicBezTo>
                <a:cubicBezTo>
                  <a:pt x="314" y="14"/>
                  <a:pt x="310" y="14"/>
                  <a:pt x="308" y="14"/>
                </a:cubicBezTo>
                <a:cubicBezTo>
                  <a:pt x="307" y="14"/>
                  <a:pt x="309" y="14"/>
                  <a:pt x="308" y="14"/>
                </a:cubicBezTo>
                <a:cubicBezTo>
                  <a:pt x="303" y="15"/>
                  <a:pt x="298" y="14"/>
                  <a:pt x="295" y="14"/>
                </a:cubicBezTo>
                <a:cubicBezTo>
                  <a:pt x="292" y="14"/>
                  <a:pt x="290" y="15"/>
                  <a:pt x="288" y="13"/>
                </a:cubicBezTo>
                <a:cubicBezTo>
                  <a:pt x="288" y="13"/>
                  <a:pt x="288" y="13"/>
                  <a:pt x="288" y="13"/>
                </a:cubicBezTo>
                <a:close/>
                <a:moveTo>
                  <a:pt x="287" y="10"/>
                </a:moveTo>
                <a:cubicBezTo>
                  <a:pt x="286" y="12"/>
                  <a:pt x="282" y="10"/>
                  <a:pt x="278" y="11"/>
                </a:cubicBezTo>
                <a:cubicBezTo>
                  <a:pt x="281" y="9"/>
                  <a:pt x="285" y="11"/>
                  <a:pt x="287" y="10"/>
                </a:cubicBezTo>
                <a:close/>
                <a:moveTo>
                  <a:pt x="244" y="2"/>
                </a:moveTo>
                <a:cubicBezTo>
                  <a:pt x="243" y="2"/>
                  <a:pt x="241" y="2"/>
                  <a:pt x="239" y="2"/>
                </a:cubicBezTo>
                <a:cubicBezTo>
                  <a:pt x="240" y="1"/>
                  <a:pt x="243" y="1"/>
                  <a:pt x="244" y="2"/>
                </a:cubicBezTo>
                <a:close/>
                <a:moveTo>
                  <a:pt x="209" y="75"/>
                </a:moveTo>
                <a:cubicBezTo>
                  <a:pt x="209" y="74"/>
                  <a:pt x="210" y="74"/>
                  <a:pt x="211" y="74"/>
                </a:cubicBezTo>
                <a:cubicBezTo>
                  <a:pt x="210" y="75"/>
                  <a:pt x="209" y="75"/>
                  <a:pt x="209" y="75"/>
                </a:cubicBezTo>
                <a:close/>
                <a:moveTo>
                  <a:pt x="214" y="71"/>
                </a:moveTo>
                <a:cubicBezTo>
                  <a:pt x="214" y="71"/>
                  <a:pt x="215" y="71"/>
                  <a:pt x="215" y="71"/>
                </a:cubicBezTo>
                <a:cubicBezTo>
                  <a:pt x="215" y="72"/>
                  <a:pt x="215" y="72"/>
                  <a:pt x="214" y="71"/>
                </a:cubicBezTo>
                <a:close/>
                <a:moveTo>
                  <a:pt x="208" y="7"/>
                </a:moveTo>
                <a:cubicBezTo>
                  <a:pt x="210" y="6"/>
                  <a:pt x="215" y="7"/>
                  <a:pt x="217" y="7"/>
                </a:cubicBezTo>
                <a:cubicBezTo>
                  <a:pt x="215" y="8"/>
                  <a:pt x="211" y="7"/>
                  <a:pt x="208" y="7"/>
                </a:cubicBezTo>
                <a:close/>
                <a:moveTo>
                  <a:pt x="216" y="71"/>
                </a:moveTo>
                <a:cubicBezTo>
                  <a:pt x="216" y="71"/>
                  <a:pt x="218" y="70"/>
                  <a:pt x="220" y="70"/>
                </a:cubicBezTo>
                <a:cubicBezTo>
                  <a:pt x="222" y="70"/>
                  <a:pt x="224" y="70"/>
                  <a:pt x="225" y="71"/>
                </a:cubicBezTo>
                <a:cubicBezTo>
                  <a:pt x="222" y="70"/>
                  <a:pt x="219" y="72"/>
                  <a:pt x="216" y="71"/>
                </a:cubicBezTo>
                <a:close/>
                <a:moveTo>
                  <a:pt x="230" y="69"/>
                </a:moveTo>
                <a:cubicBezTo>
                  <a:pt x="229" y="69"/>
                  <a:pt x="230" y="69"/>
                  <a:pt x="230" y="70"/>
                </a:cubicBezTo>
                <a:cubicBezTo>
                  <a:pt x="231" y="70"/>
                  <a:pt x="230" y="69"/>
                  <a:pt x="230" y="69"/>
                </a:cubicBezTo>
                <a:cubicBezTo>
                  <a:pt x="231" y="69"/>
                  <a:pt x="230" y="70"/>
                  <a:pt x="231" y="70"/>
                </a:cubicBezTo>
                <a:cubicBezTo>
                  <a:pt x="229" y="70"/>
                  <a:pt x="229" y="70"/>
                  <a:pt x="229" y="70"/>
                </a:cubicBezTo>
                <a:cubicBezTo>
                  <a:pt x="230" y="69"/>
                  <a:pt x="229" y="69"/>
                  <a:pt x="228" y="69"/>
                </a:cubicBezTo>
                <a:cubicBezTo>
                  <a:pt x="228" y="68"/>
                  <a:pt x="229" y="69"/>
                  <a:pt x="230" y="69"/>
                </a:cubicBezTo>
                <a:close/>
                <a:moveTo>
                  <a:pt x="227" y="9"/>
                </a:moveTo>
                <a:cubicBezTo>
                  <a:pt x="227" y="9"/>
                  <a:pt x="229" y="9"/>
                  <a:pt x="230" y="9"/>
                </a:cubicBezTo>
                <a:cubicBezTo>
                  <a:pt x="229" y="10"/>
                  <a:pt x="228" y="9"/>
                  <a:pt x="227" y="9"/>
                </a:cubicBezTo>
                <a:close/>
                <a:moveTo>
                  <a:pt x="218" y="7"/>
                </a:moveTo>
                <a:cubicBezTo>
                  <a:pt x="221" y="5"/>
                  <a:pt x="226" y="7"/>
                  <a:pt x="228" y="6"/>
                </a:cubicBezTo>
                <a:cubicBezTo>
                  <a:pt x="227" y="5"/>
                  <a:pt x="226" y="6"/>
                  <a:pt x="224" y="5"/>
                </a:cubicBezTo>
                <a:cubicBezTo>
                  <a:pt x="228" y="4"/>
                  <a:pt x="231" y="5"/>
                  <a:pt x="235" y="5"/>
                </a:cubicBezTo>
                <a:cubicBezTo>
                  <a:pt x="236" y="6"/>
                  <a:pt x="233" y="6"/>
                  <a:pt x="233" y="5"/>
                </a:cubicBezTo>
                <a:cubicBezTo>
                  <a:pt x="232" y="6"/>
                  <a:pt x="231" y="6"/>
                  <a:pt x="229" y="6"/>
                </a:cubicBezTo>
                <a:cubicBezTo>
                  <a:pt x="229" y="8"/>
                  <a:pt x="231" y="6"/>
                  <a:pt x="232" y="7"/>
                </a:cubicBezTo>
                <a:cubicBezTo>
                  <a:pt x="227" y="7"/>
                  <a:pt x="222" y="7"/>
                  <a:pt x="218" y="7"/>
                </a:cubicBezTo>
                <a:close/>
                <a:moveTo>
                  <a:pt x="232" y="60"/>
                </a:moveTo>
                <a:cubicBezTo>
                  <a:pt x="232" y="59"/>
                  <a:pt x="234" y="59"/>
                  <a:pt x="235" y="60"/>
                </a:cubicBezTo>
                <a:cubicBezTo>
                  <a:pt x="234" y="61"/>
                  <a:pt x="234" y="60"/>
                  <a:pt x="232" y="60"/>
                </a:cubicBezTo>
                <a:close/>
                <a:moveTo>
                  <a:pt x="234" y="9"/>
                </a:moveTo>
                <a:cubicBezTo>
                  <a:pt x="234" y="8"/>
                  <a:pt x="236" y="8"/>
                  <a:pt x="236" y="9"/>
                </a:cubicBezTo>
                <a:cubicBezTo>
                  <a:pt x="236" y="9"/>
                  <a:pt x="235" y="9"/>
                  <a:pt x="234" y="9"/>
                </a:cubicBezTo>
                <a:close/>
                <a:moveTo>
                  <a:pt x="237" y="14"/>
                </a:moveTo>
                <a:cubicBezTo>
                  <a:pt x="237" y="14"/>
                  <a:pt x="238" y="14"/>
                  <a:pt x="238" y="14"/>
                </a:cubicBezTo>
                <a:cubicBezTo>
                  <a:pt x="238" y="14"/>
                  <a:pt x="238" y="14"/>
                  <a:pt x="237" y="14"/>
                </a:cubicBezTo>
                <a:close/>
                <a:moveTo>
                  <a:pt x="239" y="14"/>
                </a:moveTo>
                <a:cubicBezTo>
                  <a:pt x="241" y="13"/>
                  <a:pt x="242" y="13"/>
                  <a:pt x="243" y="14"/>
                </a:cubicBezTo>
                <a:cubicBezTo>
                  <a:pt x="243" y="15"/>
                  <a:pt x="240" y="14"/>
                  <a:pt x="239" y="14"/>
                </a:cubicBezTo>
                <a:close/>
                <a:moveTo>
                  <a:pt x="243" y="14"/>
                </a:moveTo>
                <a:cubicBezTo>
                  <a:pt x="243" y="13"/>
                  <a:pt x="245" y="13"/>
                  <a:pt x="246" y="14"/>
                </a:cubicBezTo>
                <a:cubicBezTo>
                  <a:pt x="246" y="14"/>
                  <a:pt x="244" y="14"/>
                  <a:pt x="243" y="14"/>
                </a:cubicBezTo>
                <a:close/>
                <a:moveTo>
                  <a:pt x="245" y="19"/>
                </a:moveTo>
                <a:cubicBezTo>
                  <a:pt x="251" y="17"/>
                  <a:pt x="260" y="19"/>
                  <a:pt x="266" y="17"/>
                </a:cubicBezTo>
                <a:cubicBezTo>
                  <a:pt x="273" y="18"/>
                  <a:pt x="282" y="17"/>
                  <a:pt x="289" y="16"/>
                </a:cubicBezTo>
                <a:cubicBezTo>
                  <a:pt x="289" y="16"/>
                  <a:pt x="288" y="16"/>
                  <a:pt x="288" y="16"/>
                </a:cubicBezTo>
                <a:cubicBezTo>
                  <a:pt x="295" y="15"/>
                  <a:pt x="301" y="16"/>
                  <a:pt x="308" y="16"/>
                </a:cubicBezTo>
                <a:cubicBezTo>
                  <a:pt x="308" y="18"/>
                  <a:pt x="302" y="16"/>
                  <a:pt x="301" y="18"/>
                </a:cubicBezTo>
                <a:cubicBezTo>
                  <a:pt x="302" y="18"/>
                  <a:pt x="303" y="18"/>
                  <a:pt x="305" y="18"/>
                </a:cubicBezTo>
                <a:cubicBezTo>
                  <a:pt x="296" y="20"/>
                  <a:pt x="284" y="17"/>
                  <a:pt x="274" y="19"/>
                </a:cubicBezTo>
                <a:cubicBezTo>
                  <a:pt x="273" y="19"/>
                  <a:pt x="272" y="20"/>
                  <a:pt x="271" y="19"/>
                </a:cubicBezTo>
                <a:cubicBezTo>
                  <a:pt x="270" y="19"/>
                  <a:pt x="270" y="19"/>
                  <a:pt x="269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7" y="20"/>
                  <a:pt x="264" y="18"/>
                  <a:pt x="262" y="19"/>
                </a:cubicBezTo>
                <a:cubicBezTo>
                  <a:pt x="261" y="19"/>
                  <a:pt x="259" y="20"/>
                  <a:pt x="258" y="19"/>
                </a:cubicBezTo>
                <a:cubicBezTo>
                  <a:pt x="255" y="19"/>
                  <a:pt x="249" y="19"/>
                  <a:pt x="245" y="19"/>
                </a:cubicBezTo>
                <a:close/>
                <a:moveTo>
                  <a:pt x="251" y="22"/>
                </a:moveTo>
                <a:cubicBezTo>
                  <a:pt x="260" y="20"/>
                  <a:pt x="270" y="21"/>
                  <a:pt x="279" y="21"/>
                </a:cubicBezTo>
                <a:cubicBezTo>
                  <a:pt x="280" y="21"/>
                  <a:pt x="278" y="21"/>
                  <a:pt x="279" y="20"/>
                </a:cubicBezTo>
                <a:cubicBezTo>
                  <a:pt x="281" y="20"/>
                  <a:pt x="281" y="20"/>
                  <a:pt x="281" y="20"/>
                </a:cubicBezTo>
                <a:cubicBezTo>
                  <a:pt x="280" y="21"/>
                  <a:pt x="279" y="20"/>
                  <a:pt x="279" y="21"/>
                </a:cubicBezTo>
                <a:cubicBezTo>
                  <a:pt x="281" y="22"/>
                  <a:pt x="285" y="20"/>
                  <a:pt x="286" y="22"/>
                </a:cubicBezTo>
                <a:cubicBezTo>
                  <a:pt x="273" y="22"/>
                  <a:pt x="263" y="23"/>
                  <a:pt x="251" y="22"/>
                </a:cubicBezTo>
                <a:close/>
                <a:moveTo>
                  <a:pt x="260" y="25"/>
                </a:moveTo>
                <a:cubicBezTo>
                  <a:pt x="265" y="24"/>
                  <a:pt x="272" y="24"/>
                  <a:pt x="276" y="25"/>
                </a:cubicBezTo>
                <a:cubicBezTo>
                  <a:pt x="271" y="25"/>
                  <a:pt x="265" y="25"/>
                  <a:pt x="260" y="25"/>
                </a:cubicBezTo>
                <a:close/>
                <a:moveTo>
                  <a:pt x="273" y="30"/>
                </a:moveTo>
                <a:cubicBezTo>
                  <a:pt x="273" y="29"/>
                  <a:pt x="274" y="29"/>
                  <a:pt x="274" y="29"/>
                </a:cubicBezTo>
                <a:cubicBezTo>
                  <a:pt x="274" y="30"/>
                  <a:pt x="273" y="30"/>
                  <a:pt x="273" y="30"/>
                </a:cubicBezTo>
                <a:close/>
                <a:moveTo>
                  <a:pt x="280" y="47"/>
                </a:moveTo>
                <a:cubicBezTo>
                  <a:pt x="281" y="46"/>
                  <a:pt x="284" y="46"/>
                  <a:pt x="285" y="47"/>
                </a:cubicBezTo>
                <a:cubicBezTo>
                  <a:pt x="283" y="47"/>
                  <a:pt x="282" y="47"/>
                  <a:pt x="280" y="47"/>
                </a:cubicBezTo>
                <a:close/>
                <a:moveTo>
                  <a:pt x="319" y="45"/>
                </a:moveTo>
                <a:cubicBezTo>
                  <a:pt x="319" y="44"/>
                  <a:pt x="320" y="44"/>
                  <a:pt x="320" y="45"/>
                </a:cubicBezTo>
                <a:cubicBezTo>
                  <a:pt x="320" y="46"/>
                  <a:pt x="320" y="45"/>
                  <a:pt x="319" y="45"/>
                </a:cubicBezTo>
                <a:close/>
                <a:moveTo>
                  <a:pt x="323" y="45"/>
                </a:moveTo>
                <a:cubicBezTo>
                  <a:pt x="324" y="45"/>
                  <a:pt x="325" y="45"/>
                  <a:pt x="325" y="45"/>
                </a:cubicBezTo>
                <a:cubicBezTo>
                  <a:pt x="325" y="45"/>
                  <a:pt x="324" y="45"/>
                  <a:pt x="323" y="45"/>
                </a:cubicBezTo>
                <a:close/>
                <a:moveTo>
                  <a:pt x="199" y="83"/>
                </a:moveTo>
                <a:cubicBezTo>
                  <a:pt x="201" y="82"/>
                  <a:pt x="205" y="84"/>
                  <a:pt x="207" y="83"/>
                </a:cubicBezTo>
                <a:cubicBezTo>
                  <a:pt x="206" y="82"/>
                  <a:pt x="204" y="82"/>
                  <a:pt x="203" y="82"/>
                </a:cubicBezTo>
                <a:cubicBezTo>
                  <a:pt x="203" y="82"/>
                  <a:pt x="204" y="81"/>
                  <a:pt x="203" y="81"/>
                </a:cubicBezTo>
                <a:cubicBezTo>
                  <a:pt x="200" y="81"/>
                  <a:pt x="195" y="82"/>
                  <a:pt x="192" y="81"/>
                </a:cubicBezTo>
                <a:cubicBezTo>
                  <a:pt x="192" y="80"/>
                  <a:pt x="193" y="81"/>
                  <a:pt x="193" y="80"/>
                </a:cubicBezTo>
                <a:cubicBezTo>
                  <a:pt x="192" y="80"/>
                  <a:pt x="190" y="80"/>
                  <a:pt x="189" y="81"/>
                </a:cubicBezTo>
                <a:cubicBezTo>
                  <a:pt x="190" y="81"/>
                  <a:pt x="191" y="81"/>
                  <a:pt x="191" y="82"/>
                </a:cubicBezTo>
                <a:cubicBezTo>
                  <a:pt x="178" y="82"/>
                  <a:pt x="164" y="83"/>
                  <a:pt x="153" y="85"/>
                </a:cubicBezTo>
                <a:cubicBezTo>
                  <a:pt x="157" y="85"/>
                  <a:pt x="161" y="84"/>
                  <a:pt x="164" y="84"/>
                </a:cubicBezTo>
                <a:cubicBezTo>
                  <a:pt x="159" y="86"/>
                  <a:pt x="153" y="85"/>
                  <a:pt x="149" y="87"/>
                </a:cubicBezTo>
                <a:cubicBezTo>
                  <a:pt x="150" y="87"/>
                  <a:pt x="151" y="86"/>
                  <a:pt x="151" y="87"/>
                </a:cubicBezTo>
                <a:cubicBezTo>
                  <a:pt x="151" y="88"/>
                  <a:pt x="149" y="87"/>
                  <a:pt x="149" y="88"/>
                </a:cubicBezTo>
                <a:cubicBezTo>
                  <a:pt x="154" y="88"/>
                  <a:pt x="159" y="88"/>
                  <a:pt x="163" y="88"/>
                </a:cubicBezTo>
                <a:cubicBezTo>
                  <a:pt x="165" y="87"/>
                  <a:pt x="166" y="88"/>
                  <a:pt x="167" y="88"/>
                </a:cubicBezTo>
                <a:cubicBezTo>
                  <a:pt x="171" y="88"/>
                  <a:pt x="174" y="87"/>
                  <a:pt x="178" y="87"/>
                </a:cubicBezTo>
                <a:cubicBezTo>
                  <a:pt x="186" y="86"/>
                  <a:pt x="198" y="86"/>
                  <a:pt x="206" y="85"/>
                </a:cubicBezTo>
                <a:cubicBezTo>
                  <a:pt x="205" y="85"/>
                  <a:pt x="204" y="85"/>
                  <a:pt x="204" y="85"/>
                </a:cubicBezTo>
                <a:cubicBezTo>
                  <a:pt x="205" y="85"/>
                  <a:pt x="206" y="84"/>
                  <a:pt x="207" y="84"/>
                </a:cubicBezTo>
                <a:cubicBezTo>
                  <a:pt x="208" y="84"/>
                  <a:pt x="210" y="85"/>
                  <a:pt x="211" y="84"/>
                </a:cubicBezTo>
                <a:cubicBezTo>
                  <a:pt x="207" y="84"/>
                  <a:pt x="201" y="84"/>
                  <a:pt x="199" y="83"/>
                </a:cubicBezTo>
                <a:close/>
                <a:moveTo>
                  <a:pt x="190" y="82"/>
                </a:moveTo>
                <a:cubicBezTo>
                  <a:pt x="193" y="82"/>
                  <a:pt x="195" y="82"/>
                  <a:pt x="197" y="82"/>
                </a:cubicBezTo>
                <a:cubicBezTo>
                  <a:pt x="197" y="83"/>
                  <a:pt x="196" y="83"/>
                  <a:pt x="197" y="83"/>
                </a:cubicBezTo>
                <a:cubicBezTo>
                  <a:pt x="195" y="84"/>
                  <a:pt x="193" y="83"/>
                  <a:pt x="190" y="83"/>
                </a:cubicBezTo>
                <a:lnTo>
                  <a:pt x="190" y="82"/>
                </a:lnTo>
                <a:close/>
                <a:moveTo>
                  <a:pt x="187" y="83"/>
                </a:moveTo>
                <a:cubicBezTo>
                  <a:pt x="184" y="84"/>
                  <a:pt x="178" y="84"/>
                  <a:pt x="176" y="84"/>
                </a:cubicBezTo>
                <a:cubicBezTo>
                  <a:pt x="179" y="82"/>
                  <a:pt x="183" y="83"/>
                  <a:pt x="187" y="83"/>
                </a:cubicBezTo>
                <a:close/>
                <a:moveTo>
                  <a:pt x="175" y="84"/>
                </a:moveTo>
                <a:cubicBezTo>
                  <a:pt x="175" y="84"/>
                  <a:pt x="174" y="84"/>
                  <a:pt x="174" y="84"/>
                </a:cubicBezTo>
                <a:cubicBezTo>
                  <a:pt x="174" y="83"/>
                  <a:pt x="175" y="83"/>
                  <a:pt x="175" y="84"/>
                </a:cubicBezTo>
                <a:close/>
                <a:moveTo>
                  <a:pt x="170" y="86"/>
                </a:moveTo>
                <a:cubicBezTo>
                  <a:pt x="170" y="85"/>
                  <a:pt x="171" y="85"/>
                  <a:pt x="171" y="86"/>
                </a:cubicBezTo>
                <a:cubicBezTo>
                  <a:pt x="171" y="86"/>
                  <a:pt x="170" y="86"/>
                  <a:pt x="170" y="86"/>
                </a:cubicBezTo>
                <a:close/>
                <a:moveTo>
                  <a:pt x="172" y="86"/>
                </a:moveTo>
                <a:cubicBezTo>
                  <a:pt x="172" y="85"/>
                  <a:pt x="172" y="85"/>
                  <a:pt x="172" y="85"/>
                </a:cubicBezTo>
                <a:cubicBezTo>
                  <a:pt x="174" y="85"/>
                  <a:pt x="178" y="83"/>
                  <a:pt x="180" y="86"/>
                </a:cubicBezTo>
                <a:cubicBezTo>
                  <a:pt x="177" y="86"/>
                  <a:pt x="175" y="86"/>
                  <a:pt x="172" y="86"/>
                </a:cubicBezTo>
                <a:close/>
                <a:moveTo>
                  <a:pt x="189" y="85"/>
                </a:moveTo>
                <a:cubicBezTo>
                  <a:pt x="187" y="85"/>
                  <a:pt x="184" y="85"/>
                  <a:pt x="183" y="85"/>
                </a:cubicBezTo>
                <a:cubicBezTo>
                  <a:pt x="182" y="85"/>
                  <a:pt x="182" y="85"/>
                  <a:pt x="182" y="85"/>
                </a:cubicBezTo>
                <a:cubicBezTo>
                  <a:pt x="183" y="84"/>
                  <a:pt x="186" y="84"/>
                  <a:pt x="188" y="85"/>
                </a:cubicBezTo>
                <a:cubicBezTo>
                  <a:pt x="188" y="84"/>
                  <a:pt x="187" y="83"/>
                  <a:pt x="188" y="83"/>
                </a:cubicBezTo>
                <a:cubicBezTo>
                  <a:pt x="189" y="83"/>
                  <a:pt x="188" y="84"/>
                  <a:pt x="188" y="84"/>
                </a:cubicBezTo>
                <a:cubicBezTo>
                  <a:pt x="191" y="84"/>
                  <a:pt x="192" y="83"/>
                  <a:pt x="195" y="84"/>
                </a:cubicBezTo>
                <a:cubicBezTo>
                  <a:pt x="195" y="86"/>
                  <a:pt x="191" y="83"/>
                  <a:pt x="189" y="85"/>
                </a:cubicBezTo>
                <a:close/>
                <a:moveTo>
                  <a:pt x="196" y="84"/>
                </a:moveTo>
                <a:cubicBezTo>
                  <a:pt x="196" y="84"/>
                  <a:pt x="196" y="84"/>
                  <a:pt x="196" y="84"/>
                </a:cubicBezTo>
                <a:cubicBezTo>
                  <a:pt x="196" y="83"/>
                  <a:pt x="197" y="84"/>
                  <a:pt x="198" y="84"/>
                </a:cubicBezTo>
                <a:cubicBezTo>
                  <a:pt x="197" y="84"/>
                  <a:pt x="197" y="84"/>
                  <a:pt x="196" y="84"/>
                </a:cubicBezTo>
                <a:close/>
                <a:moveTo>
                  <a:pt x="222" y="83"/>
                </a:moveTo>
                <a:cubicBezTo>
                  <a:pt x="224" y="83"/>
                  <a:pt x="227" y="83"/>
                  <a:pt x="228" y="83"/>
                </a:cubicBezTo>
                <a:cubicBezTo>
                  <a:pt x="226" y="83"/>
                  <a:pt x="224" y="82"/>
                  <a:pt x="222" y="83"/>
                </a:cubicBezTo>
                <a:close/>
                <a:moveTo>
                  <a:pt x="282" y="62"/>
                </a:moveTo>
                <a:cubicBezTo>
                  <a:pt x="284" y="63"/>
                  <a:pt x="288" y="62"/>
                  <a:pt x="290" y="62"/>
                </a:cubicBezTo>
                <a:cubicBezTo>
                  <a:pt x="290" y="61"/>
                  <a:pt x="292" y="63"/>
                  <a:pt x="293" y="62"/>
                </a:cubicBezTo>
                <a:cubicBezTo>
                  <a:pt x="288" y="62"/>
                  <a:pt x="286" y="61"/>
                  <a:pt x="282" y="62"/>
                </a:cubicBezTo>
                <a:close/>
                <a:moveTo>
                  <a:pt x="318" y="9"/>
                </a:moveTo>
                <a:cubicBezTo>
                  <a:pt x="318" y="8"/>
                  <a:pt x="318" y="9"/>
                  <a:pt x="317" y="9"/>
                </a:cubicBezTo>
                <a:cubicBezTo>
                  <a:pt x="314" y="8"/>
                  <a:pt x="308" y="10"/>
                  <a:pt x="305" y="9"/>
                </a:cubicBezTo>
                <a:cubicBezTo>
                  <a:pt x="305" y="10"/>
                  <a:pt x="303" y="8"/>
                  <a:pt x="303" y="9"/>
                </a:cubicBezTo>
                <a:cubicBezTo>
                  <a:pt x="308" y="10"/>
                  <a:pt x="314" y="10"/>
                  <a:pt x="319" y="10"/>
                </a:cubicBezTo>
                <a:cubicBezTo>
                  <a:pt x="319" y="9"/>
                  <a:pt x="317" y="10"/>
                  <a:pt x="318" y="9"/>
                </a:cubicBezTo>
                <a:close/>
                <a:moveTo>
                  <a:pt x="313" y="81"/>
                </a:moveTo>
                <a:cubicBezTo>
                  <a:pt x="313" y="82"/>
                  <a:pt x="313" y="82"/>
                  <a:pt x="312" y="82"/>
                </a:cubicBezTo>
                <a:cubicBezTo>
                  <a:pt x="313" y="82"/>
                  <a:pt x="312" y="81"/>
                  <a:pt x="312" y="82"/>
                </a:cubicBezTo>
                <a:cubicBezTo>
                  <a:pt x="313" y="82"/>
                  <a:pt x="312" y="83"/>
                  <a:pt x="312" y="83"/>
                </a:cubicBezTo>
                <a:cubicBezTo>
                  <a:pt x="315" y="83"/>
                  <a:pt x="315" y="83"/>
                  <a:pt x="315" y="83"/>
                </a:cubicBezTo>
                <a:cubicBezTo>
                  <a:pt x="314" y="83"/>
                  <a:pt x="315" y="82"/>
                  <a:pt x="314" y="81"/>
                </a:cubicBezTo>
                <a:cubicBezTo>
                  <a:pt x="314" y="82"/>
                  <a:pt x="313" y="81"/>
                  <a:pt x="313" y="81"/>
                </a:cubicBezTo>
                <a:close/>
                <a:moveTo>
                  <a:pt x="369" y="42"/>
                </a:moveTo>
                <a:cubicBezTo>
                  <a:pt x="369" y="42"/>
                  <a:pt x="369" y="42"/>
                  <a:pt x="369" y="42"/>
                </a:cubicBezTo>
                <a:cubicBezTo>
                  <a:pt x="369" y="42"/>
                  <a:pt x="369" y="41"/>
                  <a:pt x="369" y="42"/>
                </a:cubicBezTo>
                <a:cubicBezTo>
                  <a:pt x="369" y="42"/>
                  <a:pt x="369" y="42"/>
                  <a:pt x="369" y="42"/>
                </a:cubicBezTo>
                <a:cubicBezTo>
                  <a:pt x="369" y="42"/>
                  <a:pt x="368" y="42"/>
                  <a:pt x="368" y="41"/>
                </a:cubicBezTo>
                <a:cubicBezTo>
                  <a:pt x="367" y="41"/>
                  <a:pt x="364" y="41"/>
                  <a:pt x="362" y="41"/>
                </a:cubicBezTo>
                <a:cubicBezTo>
                  <a:pt x="365" y="42"/>
                  <a:pt x="367" y="42"/>
                  <a:pt x="369" y="42"/>
                </a:cubicBezTo>
                <a:close/>
                <a:moveTo>
                  <a:pt x="373" y="53"/>
                </a:moveTo>
                <a:cubicBezTo>
                  <a:pt x="374" y="53"/>
                  <a:pt x="376" y="54"/>
                  <a:pt x="377" y="53"/>
                </a:cubicBezTo>
                <a:cubicBezTo>
                  <a:pt x="375" y="53"/>
                  <a:pt x="374" y="52"/>
                  <a:pt x="373" y="53"/>
                </a:cubicBezTo>
                <a:close/>
                <a:moveTo>
                  <a:pt x="332" y="56"/>
                </a:moveTo>
                <a:cubicBezTo>
                  <a:pt x="329" y="56"/>
                  <a:pt x="326" y="56"/>
                  <a:pt x="324" y="57"/>
                </a:cubicBezTo>
                <a:cubicBezTo>
                  <a:pt x="327" y="56"/>
                  <a:pt x="330" y="57"/>
                  <a:pt x="332" y="56"/>
                </a:cubicBezTo>
                <a:close/>
                <a:moveTo>
                  <a:pt x="427" y="17"/>
                </a:moveTo>
                <a:cubicBezTo>
                  <a:pt x="426" y="16"/>
                  <a:pt x="425" y="16"/>
                  <a:pt x="424" y="16"/>
                </a:cubicBezTo>
                <a:cubicBezTo>
                  <a:pt x="418" y="16"/>
                  <a:pt x="410" y="16"/>
                  <a:pt x="404" y="15"/>
                </a:cubicBezTo>
                <a:cubicBezTo>
                  <a:pt x="404" y="14"/>
                  <a:pt x="404" y="13"/>
                  <a:pt x="404" y="12"/>
                </a:cubicBezTo>
                <a:cubicBezTo>
                  <a:pt x="403" y="12"/>
                  <a:pt x="402" y="12"/>
                  <a:pt x="401" y="12"/>
                </a:cubicBezTo>
                <a:cubicBezTo>
                  <a:pt x="397" y="13"/>
                  <a:pt x="391" y="12"/>
                  <a:pt x="387" y="12"/>
                </a:cubicBezTo>
                <a:cubicBezTo>
                  <a:pt x="386" y="12"/>
                  <a:pt x="384" y="11"/>
                  <a:pt x="384" y="12"/>
                </a:cubicBezTo>
                <a:cubicBezTo>
                  <a:pt x="385" y="13"/>
                  <a:pt x="389" y="12"/>
                  <a:pt x="391" y="12"/>
                </a:cubicBezTo>
                <a:cubicBezTo>
                  <a:pt x="393" y="12"/>
                  <a:pt x="395" y="12"/>
                  <a:pt x="396" y="14"/>
                </a:cubicBezTo>
                <a:cubicBezTo>
                  <a:pt x="392" y="14"/>
                  <a:pt x="387" y="13"/>
                  <a:pt x="383" y="13"/>
                </a:cubicBezTo>
                <a:cubicBezTo>
                  <a:pt x="378" y="13"/>
                  <a:pt x="373" y="13"/>
                  <a:pt x="369" y="12"/>
                </a:cubicBezTo>
                <a:cubicBezTo>
                  <a:pt x="369" y="12"/>
                  <a:pt x="369" y="12"/>
                  <a:pt x="369" y="12"/>
                </a:cubicBezTo>
                <a:cubicBezTo>
                  <a:pt x="372" y="14"/>
                  <a:pt x="376" y="13"/>
                  <a:pt x="379" y="15"/>
                </a:cubicBezTo>
                <a:cubicBezTo>
                  <a:pt x="378" y="15"/>
                  <a:pt x="375" y="14"/>
                  <a:pt x="374" y="15"/>
                </a:cubicBezTo>
                <a:cubicBezTo>
                  <a:pt x="376" y="16"/>
                  <a:pt x="378" y="15"/>
                  <a:pt x="379" y="17"/>
                </a:cubicBezTo>
                <a:cubicBezTo>
                  <a:pt x="377" y="18"/>
                  <a:pt x="375" y="16"/>
                  <a:pt x="373" y="16"/>
                </a:cubicBezTo>
                <a:cubicBezTo>
                  <a:pt x="373" y="16"/>
                  <a:pt x="373" y="17"/>
                  <a:pt x="373" y="17"/>
                </a:cubicBezTo>
                <a:cubicBezTo>
                  <a:pt x="376" y="17"/>
                  <a:pt x="380" y="18"/>
                  <a:pt x="383" y="19"/>
                </a:cubicBezTo>
                <a:cubicBezTo>
                  <a:pt x="383" y="19"/>
                  <a:pt x="383" y="20"/>
                  <a:pt x="384" y="20"/>
                </a:cubicBezTo>
                <a:cubicBezTo>
                  <a:pt x="385" y="19"/>
                  <a:pt x="383" y="19"/>
                  <a:pt x="383" y="19"/>
                </a:cubicBezTo>
                <a:cubicBezTo>
                  <a:pt x="386" y="17"/>
                  <a:pt x="388" y="16"/>
                  <a:pt x="391" y="16"/>
                </a:cubicBezTo>
                <a:cubicBezTo>
                  <a:pt x="397" y="15"/>
                  <a:pt x="403" y="16"/>
                  <a:pt x="408" y="16"/>
                </a:cubicBezTo>
                <a:cubicBezTo>
                  <a:pt x="414" y="17"/>
                  <a:pt x="420" y="17"/>
                  <a:pt x="427" y="17"/>
                </a:cubicBezTo>
                <a:close/>
                <a:moveTo>
                  <a:pt x="381" y="15"/>
                </a:moveTo>
                <a:cubicBezTo>
                  <a:pt x="382" y="14"/>
                  <a:pt x="384" y="15"/>
                  <a:pt x="386" y="15"/>
                </a:cubicBezTo>
                <a:cubicBezTo>
                  <a:pt x="385" y="17"/>
                  <a:pt x="382" y="16"/>
                  <a:pt x="381" y="15"/>
                </a:cubicBez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marL="0" marR="0" lvl="0" indent="0" defTabSz="6851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85192" y="1244001"/>
            <a:ext cx="1614805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宴中</a:t>
            </a:r>
            <a:r>
              <a:rPr lang="en-US" altLang="zh-CN" sz="3200" b="1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3-5</a:t>
            </a:r>
            <a:endParaRPr lang="en-US" altLang="zh-CN" sz="3200" b="1" dirty="0">
              <a:solidFill>
                <a:schemeClr val="bg1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83425" y="2025015"/>
            <a:ext cx="4306570" cy="22517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3600">
                <a:solidFill>
                  <a:srgbClr val="FF0000"/>
                </a:solidFill>
                <a:sym typeface="+mn-ea"/>
              </a:rPr>
              <a:t>刘邦谢罪、项羽设宴、</a:t>
            </a:r>
            <a:endParaRPr lang="zh-CN" altLang="en-US" sz="360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3600">
                <a:solidFill>
                  <a:srgbClr val="FF0000"/>
                </a:solidFill>
                <a:sym typeface="+mn-ea"/>
              </a:rPr>
              <a:t>范增举玦、项庄舞剑、</a:t>
            </a:r>
            <a:endParaRPr lang="zh-CN" altLang="en-US" sz="360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3600">
                <a:solidFill>
                  <a:srgbClr val="FF0000"/>
                </a:solidFill>
                <a:sym typeface="+mn-ea"/>
              </a:rPr>
              <a:t>樊哙救主</a:t>
            </a:r>
            <a:endParaRPr lang="zh-CN" altLang="en-US" sz="3600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24" name="组合 123"/>
          <p:cNvGrpSpPr/>
          <p:nvPr/>
        </p:nvGrpSpPr>
        <p:grpSpPr>
          <a:xfrm>
            <a:off x="4668036" y="3997707"/>
            <a:ext cx="2757110" cy="1188874"/>
            <a:chOff x="9075856" y="1805075"/>
            <a:chExt cx="2757110" cy="1188874"/>
          </a:xfrm>
        </p:grpSpPr>
        <p:sp>
          <p:nvSpPr>
            <p:cNvPr id="125" name="Freeform 40"/>
            <p:cNvSpPr>
              <a:spLocks noEditPoints="1"/>
            </p:cNvSpPr>
            <p:nvPr/>
          </p:nvSpPr>
          <p:spPr bwMode="auto">
            <a:xfrm rot="255882">
              <a:off x="9075856" y="1805075"/>
              <a:ext cx="2757110" cy="1188874"/>
            </a:xfrm>
            <a:custGeom>
              <a:avLst/>
              <a:gdLst>
                <a:gd name="T0" fmla="*/ 134 w 427"/>
                <a:gd name="T1" fmla="*/ 83 h 101"/>
                <a:gd name="T2" fmla="*/ 189 w 427"/>
                <a:gd name="T3" fmla="*/ 81 h 101"/>
                <a:gd name="T4" fmla="*/ 212 w 427"/>
                <a:gd name="T5" fmla="*/ 81 h 101"/>
                <a:gd name="T6" fmla="*/ 217 w 427"/>
                <a:gd name="T7" fmla="*/ 77 h 101"/>
                <a:gd name="T8" fmla="*/ 237 w 427"/>
                <a:gd name="T9" fmla="*/ 85 h 101"/>
                <a:gd name="T10" fmla="*/ 250 w 427"/>
                <a:gd name="T11" fmla="*/ 84 h 101"/>
                <a:gd name="T12" fmla="*/ 255 w 427"/>
                <a:gd name="T13" fmla="*/ 60 h 101"/>
                <a:gd name="T14" fmla="*/ 259 w 427"/>
                <a:gd name="T15" fmla="*/ 79 h 101"/>
                <a:gd name="T16" fmla="*/ 270 w 427"/>
                <a:gd name="T17" fmla="*/ 62 h 101"/>
                <a:gd name="T18" fmla="*/ 278 w 427"/>
                <a:gd name="T19" fmla="*/ 1 h 101"/>
                <a:gd name="T20" fmla="*/ 296 w 427"/>
                <a:gd name="T21" fmla="*/ 85 h 101"/>
                <a:gd name="T22" fmla="*/ 312 w 427"/>
                <a:gd name="T23" fmla="*/ 73 h 101"/>
                <a:gd name="T24" fmla="*/ 316 w 427"/>
                <a:gd name="T25" fmla="*/ 85 h 101"/>
                <a:gd name="T26" fmla="*/ 332 w 427"/>
                <a:gd name="T27" fmla="*/ 37 h 101"/>
                <a:gd name="T28" fmla="*/ 367 w 427"/>
                <a:gd name="T29" fmla="*/ 47 h 101"/>
                <a:gd name="T30" fmla="*/ 352 w 427"/>
                <a:gd name="T31" fmla="*/ 11 h 101"/>
                <a:gd name="T32" fmla="*/ 356 w 427"/>
                <a:gd name="T33" fmla="*/ 16 h 101"/>
                <a:gd name="T34" fmla="*/ 370 w 427"/>
                <a:gd name="T35" fmla="*/ 18 h 101"/>
                <a:gd name="T36" fmla="*/ 382 w 427"/>
                <a:gd name="T37" fmla="*/ 24 h 101"/>
                <a:gd name="T38" fmla="*/ 392 w 427"/>
                <a:gd name="T39" fmla="*/ 18 h 101"/>
                <a:gd name="T40" fmla="*/ 411 w 427"/>
                <a:gd name="T41" fmla="*/ 10 h 101"/>
                <a:gd name="T42" fmla="*/ 362 w 427"/>
                <a:gd name="T43" fmla="*/ 52 h 101"/>
                <a:gd name="T44" fmla="*/ 306 w 427"/>
                <a:gd name="T45" fmla="*/ 38 h 101"/>
                <a:gd name="T46" fmla="*/ 335 w 427"/>
                <a:gd name="T47" fmla="*/ 32 h 101"/>
                <a:gd name="T48" fmla="*/ 340 w 427"/>
                <a:gd name="T49" fmla="*/ 30 h 101"/>
                <a:gd name="T50" fmla="*/ 350 w 427"/>
                <a:gd name="T51" fmla="*/ 26 h 101"/>
                <a:gd name="T52" fmla="*/ 351 w 427"/>
                <a:gd name="T53" fmla="*/ 16 h 101"/>
                <a:gd name="T54" fmla="*/ 341 w 427"/>
                <a:gd name="T55" fmla="*/ 11 h 101"/>
                <a:gd name="T56" fmla="*/ 273 w 427"/>
                <a:gd name="T57" fmla="*/ 2 h 101"/>
                <a:gd name="T58" fmla="*/ 186 w 427"/>
                <a:gd name="T59" fmla="*/ 4 h 101"/>
                <a:gd name="T60" fmla="*/ 68 w 427"/>
                <a:gd name="T61" fmla="*/ 14 h 101"/>
                <a:gd name="T62" fmla="*/ 20 w 427"/>
                <a:gd name="T63" fmla="*/ 50 h 101"/>
                <a:gd name="T64" fmla="*/ 84 w 427"/>
                <a:gd name="T65" fmla="*/ 96 h 101"/>
                <a:gd name="T66" fmla="*/ 146 w 427"/>
                <a:gd name="T67" fmla="*/ 80 h 101"/>
                <a:gd name="T68" fmla="*/ 188 w 427"/>
                <a:gd name="T69" fmla="*/ 79 h 101"/>
                <a:gd name="T70" fmla="*/ 218 w 427"/>
                <a:gd name="T71" fmla="*/ 73 h 101"/>
                <a:gd name="T72" fmla="*/ 235 w 427"/>
                <a:gd name="T73" fmla="*/ 64 h 101"/>
                <a:gd name="T74" fmla="*/ 264 w 427"/>
                <a:gd name="T75" fmla="*/ 58 h 101"/>
                <a:gd name="T76" fmla="*/ 276 w 427"/>
                <a:gd name="T77" fmla="*/ 57 h 101"/>
                <a:gd name="T78" fmla="*/ 263 w 427"/>
                <a:gd name="T79" fmla="*/ 52 h 101"/>
                <a:gd name="T80" fmla="*/ 295 w 427"/>
                <a:gd name="T81" fmla="*/ 37 h 101"/>
                <a:gd name="T82" fmla="*/ 333 w 427"/>
                <a:gd name="T83" fmla="*/ 12 h 101"/>
                <a:gd name="T84" fmla="*/ 160 w 427"/>
                <a:gd name="T85" fmla="*/ 80 h 101"/>
                <a:gd name="T86" fmla="*/ 196 w 427"/>
                <a:gd name="T87" fmla="*/ 7 h 101"/>
                <a:gd name="T88" fmla="*/ 288 w 427"/>
                <a:gd name="T89" fmla="*/ 53 h 101"/>
                <a:gd name="T90" fmla="*/ 288 w 427"/>
                <a:gd name="T91" fmla="*/ 21 h 101"/>
                <a:gd name="T92" fmla="*/ 308 w 427"/>
                <a:gd name="T93" fmla="*/ 23 h 101"/>
                <a:gd name="T94" fmla="*/ 278 w 427"/>
                <a:gd name="T95" fmla="*/ 11 h 101"/>
                <a:gd name="T96" fmla="*/ 216 w 427"/>
                <a:gd name="T97" fmla="*/ 71 h 101"/>
                <a:gd name="T98" fmla="*/ 218 w 427"/>
                <a:gd name="T99" fmla="*/ 7 h 101"/>
                <a:gd name="T100" fmla="*/ 237 w 427"/>
                <a:gd name="T101" fmla="*/ 14 h 101"/>
                <a:gd name="T102" fmla="*/ 301 w 427"/>
                <a:gd name="T103" fmla="*/ 18 h 101"/>
                <a:gd name="T104" fmla="*/ 286 w 427"/>
                <a:gd name="T105" fmla="*/ 22 h 101"/>
                <a:gd name="T106" fmla="*/ 323 w 427"/>
                <a:gd name="T107" fmla="*/ 45 h 101"/>
                <a:gd name="T108" fmla="*/ 151 w 427"/>
                <a:gd name="T109" fmla="*/ 87 h 101"/>
                <a:gd name="T110" fmla="*/ 190 w 427"/>
                <a:gd name="T111" fmla="*/ 82 h 101"/>
                <a:gd name="T112" fmla="*/ 189 w 427"/>
                <a:gd name="T113" fmla="*/ 85 h 101"/>
                <a:gd name="T114" fmla="*/ 222 w 427"/>
                <a:gd name="T115" fmla="*/ 83 h 101"/>
                <a:gd name="T116" fmla="*/ 312 w 427"/>
                <a:gd name="T117" fmla="*/ 83 h 101"/>
                <a:gd name="T118" fmla="*/ 332 w 427"/>
                <a:gd name="T119" fmla="*/ 56 h 101"/>
                <a:gd name="T120" fmla="*/ 369 w 427"/>
                <a:gd name="T121" fmla="*/ 12 h 101"/>
                <a:gd name="T122" fmla="*/ 381 w 427"/>
                <a:gd name="T1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7" h="101">
                  <a:moveTo>
                    <a:pt x="10" y="31"/>
                  </a:moveTo>
                  <a:cubicBezTo>
                    <a:pt x="5" y="32"/>
                    <a:pt x="3" y="36"/>
                    <a:pt x="0" y="39"/>
                  </a:cubicBezTo>
                  <a:cubicBezTo>
                    <a:pt x="2" y="46"/>
                    <a:pt x="6" y="39"/>
                    <a:pt x="10" y="37"/>
                  </a:cubicBezTo>
                  <a:cubicBezTo>
                    <a:pt x="12" y="35"/>
                    <a:pt x="13" y="35"/>
                    <a:pt x="15" y="34"/>
                  </a:cubicBezTo>
                  <a:cubicBezTo>
                    <a:pt x="13" y="34"/>
                    <a:pt x="11" y="34"/>
                    <a:pt x="10" y="31"/>
                  </a:cubicBezTo>
                  <a:close/>
                  <a:moveTo>
                    <a:pt x="22" y="27"/>
                  </a:moveTo>
                  <a:cubicBezTo>
                    <a:pt x="20" y="27"/>
                    <a:pt x="19" y="27"/>
                    <a:pt x="19" y="28"/>
                  </a:cubicBezTo>
                  <a:cubicBezTo>
                    <a:pt x="20" y="28"/>
                    <a:pt x="21" y="28"/>
                    <a:pt x="22" y="27"/>
                  </a:cubicBezTo>
                  <a:close/>
                  <a:moveTo>
                    <a:pt x="52" y="100"/>
                  </a:moveTo>
                  <a:cubicBezTo>
                    <a:pt x="54" y="101"/>
                    <a:pt x="57" y="99"/>
                    <a:pt x="58" y="98"/>
                  </a:cubicBezTo>
                  <a:cubicBezTo>
                    <a:pt x="56" y="98"/>
                    <a:pt x="52" y="98"/>
                    <a:pt x="52" y="100"/>
                  </a:cubicBezTo>
                  <a:close/>
                  <a:moveTo>
                    <a:pt x="134" y="84"/>
                  </a:moveTo>
                  <a:cubicBezTo>
                    <a:pt x="135" y="84"/>
                    <a:pt x="136" y="84"/>
                    <a:pt x="137" y="84"/>
                  </a:cubicBezTo>
                  <a:cubicBezTo>
                    <a:pt x="136" y="83"/>
                    <a:pt x="135" y="83"/>
                    <a:pt x="134" y="83"/>
                  </a:cubicBezTo>
                  <a:lnTo>
                    <a:pt x="134" y="84"/>
                  </a:lnTo>
                  <a:close/>
                  <a:moveTo>
                    <a:pt x="147" y="85"/>
                  </a:moveTo>
                  <a:cubicBezTo>
                    <a:pt x="149" y="85"/>
                    <a:pt x="150" y="85"/>
                    <a:pt x="151" y="85"/>
                  </a:cubicBezTo>
                  <a:cubicBezTo>
                    <a:pt x="150" y="85"/>
                    <a:pt x="148" y="84"/>
                    <a:pt x="147" y="85"/>
                  </a:cubicBezTo>
                  <a:close/>
                  <a:moveTo>
                    <a:pt x="149" y="80"/>
                  </a:moveTo>
                  <a:cubicBezTo>
                    <a:pt x="148" y="80"/>
                    <a:pt x="148" y="80"/>
                    <a:pt x="147" y="80"/>
                  </a:cubicBezTo>
                  <a:cubicBezTo>
                    <a:pt x="148" y="81"/>
                    <a:pt x="149" y="81"/>
                    <a:pt x="149" y="80"/>
                  </a:cubicBezTo>
                  <a:close/>
                  <a:moveTo>
                    <a:pt x="183" y="81"/>
                  </a:moveTo>
                  <a:cubicBezTo>
                    <a:pt x="182" y="81"/>
                    <a:pt x="178" y="81"/>
                    <a:pt x="178" y="82"/>
                  </a:cubicBezTo>
                  <a:cubicBezTo>
                    <a:pt x="179" y="81"/>
                    <a:pt x="181" y="82"/>
                    <a:pt x="183" y="81"/>
                  </a:cubicBezTo>
                  <a:close/>
                  <a:moveTo>
                    <a:pt x="187" y="81"/>
                  </a:moveTo>
                  <a:cubicBezTo>
                    <a:pt x="186" y="81"/>
                    <a:pt x="184" y="81"/>
                    <a:pt x="184" y="81"/>
                  </a:cubicBezTo>
                  <a:cubicBezTo>
                    <a:pt x="185" y="81"/>
                    <a:pt x="186" y="82"/>
                    <a:pt x="187" y="81"/>
                  </a:cubicBezTo>
                  <a:close/>
                  <a:moveTo>
                    <a:pt x="189" y="81"/>
                  </a:moveTo>
                  <a:cubicBezTo>
                    <a:pt x="189" y="80"/>
                    <a:pt x="187" y="81"/>
                    <a:pt x="187" y="81"/>
                  </a:cubicBezTo>
                  <a:cubicBezTo>
                    <a:pt x="188" y="81"/>
                    <a:pt x="188" y="81"/>
                    <a:pt x="189" y="81"/>
                  </a:cubicBezTo>
                  <a:close/>
                  <a:moveTo>
                    <a:pt x="202" y="80"/>
                  </a:moveTo>
                  <a:cubicBezTo>
                    <a:pt x="203" y="81"/>
                    <a:pt x="204" y="81"/>
                    <a:pt x="205" y="80"/>
                  </a:cubicBezTo>
                  <a:cubicBezTo>
                    <a:pt x="204" y="80"/>
                    <a:pt x="203" y="80"/>
                    <a:pt x="202" y="80"/>
                  </a:cubicBezTo>
                  <a:close/>
                  <a:moveTo>
                    <a:pt x="204" y="81"/>
                  </a:moveTo>
                  <a:cubicBezTo>
                    <a:pt x="205" y="81"/>
                    <a:pt x="208" y="82"/>
                    <a:pt x="209" y="81"/>
                  </a:cubicBezTo>
                  <a:cubicBezTo>
                    <a:pt x="207" y="80"/>
                    <a:pt x="206" y="81"/>
                    <a:pt x="204" y="81"/>
                  </a:cubicBezTo>
                  <a:close/>
                  <a:moveTo>
                    <a:pt x="207" y="83"/>
                  </a:moveTo>
                  <a:cubicBezTo>
                    <a:pt x="208" y="83"/>
                    <a:pt x="208" y="83"/>
                    <a:pt x="208" y="83"/>
                  </a:cubicBezTo>
                  <a:cubicBezTo>
                    <a:pt x="208" y="82"/>
                    <a:pt x="207" y="82"/>
                    <a:pt x="207" y="83"/>
                  </a:cubicBezTo>
                  <a:close/>
                  <a:moveTo>
                    <a:pt x="212" y="81"/>
                  </a:moveTo>
                  <a:cubicBezTo>
                    <a:pt x="211" y="80"/>
                    <a:pt x="209" y="80"/>
                    <a:pt x="209" y="81"/>
                  </a:cubicBezTo>
                  <a:cubicBezTo>
                    <a:pt x="210" y="80"/>
                    <a:pt x="211" y="81"/>
                    <a:pt x="212" y="81"/>
                  </a:cubicBezTo>
                  <a:close/>
                  <a:moveTo>
                    <a:pt x="209" y="82"/>
                  </a:moveTo>
                  <a:cubicBezTo>
                    <a:pt x="210" y="82"/>
                    <a:pt x="210" y="82"/>
                    <a:pt x="210" y="83"/>
                  </a:cubicBezTo>
                  <a:cubicBezTo>
                    <a:pt x="211" y="82"/>
                    <a:pt x="213" y="83"/>
                    <a:pt x="215" y="82"/>
                  </a:cubicBezTo>
                  <a:cubicBezTo>
                    <a:pt x="213" y="82"/>
                    <a:pt x="211" y="81"/>
                    <a:pt x="209" y="82"/>
                  </a:cubicBezTo>
                  <a:close/>
                  <a:moveTo>
                    <a:pt x="212" y="84"/>
                  </a:moveTo>
                  <a:cubicBezTo>
                    <a:pt x="213" y="84"/>
                    <a:pt x="214" y="85"/>
                    <a:pt x="214" y="83"/>
                  </a:cubicBezTo>
                  <a:cubicBezTo>
                    <a:pt x="213" y="83"/>
                    <a:pt x="212" y="83"/>
                    <a:pt x="212" y="84"/>
                  </a:cubicBezTo>
                  <a:close/>
                  <a:moveTo>
                    <a:pt x="213" y="77"/>
                  </a:moveTo>
                  <a:cubicBezTo>
                    <a:pt x="214" y="77"/>
                    <a:pt x="215" y="78"/>
                    <a:pt x="216" y="77"/>
                  </a:cubicBezTo>
                  <a:cubicBezTo>
                    <a:pt x="215" y="77"/>
                    <a:pt x="213" y="77"/>
                    <a:pt x="213" y="77"/>
                  </a:cubicBezTo>
                  <a:close/>
                  <a:moveTo>
                    <a:pt x="217" y="81"/>
                  </a:moveTo>
                  <a:cubicBezTo>
                    <a:pt x="217" y="80"/>
                    <a:pt x="218" y="81"/>
                    <a:pt x="218" y="80"/>
                  </a:cubicBezTo>
                  <a:cubicBezTo>
                    <a:pt x="218" y="81"/>
                    <a:pt x="217" y="80"/>
                    <a:pt x="217" y="81"/>
                  </a:cubicBezTo>
                  <a:close/>
                  <a:moveTo>
                    <a:pt x="217" y="77"/>
                  </a:moveTo>
                  <a:cubicBezTo>
                    <a:pt x="218" y="77"/>
                    <a:pt x="219" y="77"/>
                    <a:pt x="219" y="77"/>
                  </a:cubicBezTo>
                  <a:cubicBezTo>
                    <a:pt x="219" y="76"/>
                    <a:pt x="217" y="77"/>
                    <a:pt x="217" y="77"/>
                  </a:cubicBezTo>
                  <a:close/>
                  <a:moveTo>
                    <a:pt x="218" y="74"/>
                  </a:moveTo>
                  <a:cubicBezTo>
                    <a:pt x="220" y="74"/>
                    <a:pt x="220" y="74"/>
                    <a:pt x="220" y="74"/>
                  </a:cubicBezTo>
                  <a:cubicBezTo>
                    <a:pt x="220" y="73"/>
                    <a:pt x="218" y="73"/>
                    <a:pt x="218" y="74"/>
                  </a:cubicBezTo>
                  <a:close/>
                  <a:moveTo>
                    <a:pt x="229" y="83"/>
                  </a:moveTo>
                  <a:cubicBezTo>
                    <a:pt x="230" y="83"/>
                    <a:pt x="232" y="83"/>
                    <a:pt x="232" y="82"/>
                  </a:cubicBezTo>
                  <a:cubicBezTo>
                    <a:pt x="232" y="83"/>
                    <a:pt x="229" y="82"/>
                    <a:pt x="229" y="83"/>
                  </a:cubicBezTo>
                  <a:close/>
                  <a:moveTo>
                    <a:pt x="232" y="74"/>
                  </a:moveTo>
                  <a:cubicBezTo>
                    <a:pt x="233" y="74"/>
                    <a:pt x="234" y="75"/>
                    <a:pt x="234" y="74"/>
                  </a:cubicBezTo>
                  <a:cubicBezTo>
                    <a:pt x="233" y="74"/>
                    <a:pt x="232" y="74"/>
                    <a:pt x="232" y="74"/>
                  </a:cubicBezTo>
                  <a:close/>
                  <a:moveTo>
                    <a:pt x="237" y="85"/>
                  </a:moveTo>
                  <a:cubicBezTo>
                    <a:pt x="237" y="85"/>
                    <a:pt x="237" y="85"/>
                    <a:pt x="238" y="85"/>
                  </a:cubicBezTo>
                  <a:cubicBezTo>
                    <a:pt x="237" y="85"/>
                    <a:pt x="237" y="85"/>
                    <a:pt x="237" y="85"/>
                  </a:cubicBezTo>
                  <a:close/>
                  <a:moveTo>
                    <a:pt x="234" y="86"/>
                  </a:moveTo>
                  <a:cubicBezTo>
                    <a:pt x="235" y="87"/>
                    <a:pt x="237" y="85"/>
                    <a:pt x="237" y="85"/>
                  </a:cubicBezTo>
                  <a:cubicBezTo>
                    <a:pt x="236" y="85"/>
                    <a:pt x="235" y="85"/>
                    <a:pt x="234" y="85"/>
                  </a:cubicBezTo>
                  <a:lnTo>
                    <a:pt x="234" y="86"/>
                  </a:lnTo>
                  <a:close/>
                  <a:moveTo>
                    <a:pt x="237" y="83"/>
                  </a:moveTo>
                  <a:cubicBezTo>
                    <a:pt x="238" y="83"/>
                    <a:pt x="238" y="83"/>
                    <a:pt x="238" y="83"/>
                  </a:cubicBezTo>
                  <a:cubicBezTo>
                    <a:pt x="238" y="82"/>
                    <a:pt x="237" y="82"/>
                    <a:pt x="237" y="83"/>
                  </a:cubicBezTo>
                  <a:close/>
                  <a:moveTo>
                    <a:pt x="244" y="82"/>
                  </a:moveTo>
                  <a:cubicBezTo>
                    <a:pt x="243" y="82"/>
                    <a:pt x="240" y="82"/>
                    <a:pt x="239" y="82"/>
                  </a:cubicBezTo>
                  <a:cubicBezTo>
                    <a:pt x="241" y="82"/>
                    <a:pt x="243" y="83"/>
                    <a:pt x="244" y="82"/>
                  </a:cubicBezTo>
                  <a:close/>
                  <a:moveTo>
                    <a:pt x="241" y="79"/>
                  </a:moveTo>
                  <a:cubicBezTo>
                    <a:pt x="240" y="79"/>
                    <a:pt x="240" y="79"/>
                    <a:pt x="239" y="79"/>
                  </a:cubicBezTo>
                  <a:cubicBezTo>
                    <a:pt x="240" y="79"/>
                    <a:pt x="241" y="80"/>
                    <a:pt x="241" y="79"/>
                  </a:cubicBezTo>
                  <a:close/>
                  <a:moveTo>
                    <a:pt x="250" y="84"/>
                  </a:moveTo>
                  <a:cubicBezTo>
                    <a:pt x="247" y="83"/>
                    <a:pt x="242" y="84"/>
                    <a:pt x="240" y="84"/>
                  </a:cubicBezTo>
                  <a:cubicBezTo>
                    <a:pt x="243" y="85"/>
                    <a:pt x="246" y="83"/>
                    <a:pt x="247" y="85"/>
                  </a:cubicBezTo>
                  <a:cubicBezTo>
                    <a:pt x="248" y="84"/>
                    <a:pt x="249" y="84"/>
                    <a:pt x="250" y="84"/>
                  </a:cubicBezTo>
                  <a:cubicBezTo>
                    <a:pt x="251" y="84"/>
                    <a:pt x="250" y="84"/>
                    <a:pt x="250" y="84"/>
                  </a:cubicBezTo>
                  <a:close/>
                  <a:moveTo>
                    <a:pt x="240" y="85"/>
                  </a:moveTo>
                  <a:cubicBezTo>
                    <a:pt x="243" y="85"/>
                    <a:pt x="244" y="85"/>
                    <a:pt x="245" y="85"/>
                  </a:cubicBezTo>
                  <a:cubicBezTo>
                    <a:pt x="244" y="85"/>
                    <a:pt x="241" y="84"/>
                    <a:pt x="240" y="85"/>
                  </a:cubicBezTo>
                  <a:close/>
                  <a:moveTo>
                    <a:pt x="244" y="70"/>
                  </a:moveTo>
                  <a:cubicBezTo>
                    <a:pt x="244" y="70"/>
                    <a:pt x="242" y="70"/>
                    <a:pt x="242" y="70"/>
                  </a:cubicBezTo>
                  <a:cubicBezTo>
                    <a:pt x="243" y="70"/>
                    <a:pt x="245" y="71"/>
                    <a:pt x="244" y="70"/>
                  </a:cubicBezTo>
                  <a:close/>
                  <a:moveTo>
                    <a:pt x="248" y="64"/>
                  </a:moveTo>
                  <a:cubicBezTo>
                    <a:pt x="250" y="64"/>
                    <a:pt x="251" y="65"/>
                    <a:pt x="252" y="64"/>
                  </a:cubicBezTo>
                  <a:cubicBezTo>
                    <a:pt x="252" y="64"/>
                    <a:pt x="249" y="63"/>
                    <a:pt x="248" y="64"/>
                  </a:cubicBezTo>
                  <a:close/>
                  <a:moveTo>
                    <a:pt x="255" y="60"/>
                  </a:moveTo>
                  <a:cubicBezTo>
                    <a:pt x="255" y="60"/>
                    <a:pt x="252" y="59"/>
                    <a:pt x="253" y="60"/>
                  </a:cubicBezTo>
                  <a:cubicBezTo>
                    <a:pt x="254" y="60"/>
                    <a:pt x="259" y="60"/>
                    <a:pt x="255" y="60"/>
                  </a:cubicBezTo>
                  <a:close/>
                  <a:moveTo>
                    <a:pt x="255" y="82"/>
                  </a:moveTo>
                  <a:cubicBezTo>
                    <a:pt x="256" y="82"/>
                    <a:pt x="257" y="82"/>
                    <a:pt x="257" y="82"/>
                  </a:cubicBezTo>
                  <a:cubicBezTo>
                    <a:pt x="256" y="82"/>
                    <a:pt x="255" y="81"/>
                    <a:pt x="255" y="82"/>
                  </a:cubicBezTo>
                  <a:close/>
                  <a:moveTo>
                    <a:pt x="257" y="62"/>
                  </a:moveTo>
                  <a:cubicBezTo>
                    <a:pt x="256" y="62"/>
                    <a:pt x="255" y="61"/>
                    <a:pt x="255" y="62"/>
                  </a:cubicBezTo>
                  <a:cubicBezTo>
                    <a:pt x="256" y="62"/>
                    <a:pt x="256" y="62"/>
                    <a:pt x="257" y="62"/>
                  </a:cubicBezTo>
                  <a:close/>
                  <a:moveTo>
                    <a:pt x="259" y="82"/>
                  </a:moveTo>
                  <a:cubicBezTo>
                    <a:pt x="260" y="82"/>
                    <a:pt x="262" y="82"/>
                    <a:pt x="263" y="81"/>
                  </a:cubicBezTo>
                  <a:cubicBezTo>
                    <a:pt x="262" y="81"/>
                    <a:pt x="260" y="81"/>
                    <a:pt x="259" y="82"/>
                  </a:cubicBezTo>
                  <a:close/>
                  <a:moveTo>
                    <a:pt x="259" y="79"/>
                  </a:moveTo>
                  <a:cubicBezTo>
                    <a:pt x="260" y="79"/>
                    <a:pt x="261" y="79"/>
                    <a:pt x="263" y="79"/>
                  </a:cubicBezTo>
                  <a:cubicBezTo>
                    <a:pt x="263" y="78"/>
                    <a:pt x="260" y="78"/>
                    <a:pt x="259" y="79"/>
                  </a:cubicBezTo>
                  <a:close/>
                  <a:moveTo>
                    <a:pt x="260" y="81"/>
                  </a:moveTo>
                  <a:cubicBezTo>
                    <a:pt x="261" y="81"/>
                    <a:pt x="263" y="81"/>
                    <a:pt x="264" y="80"/>
                  </a:cubicBezTo>
                  <a:cubicBezTo>
                    <a:pt x="263" y="80"/>
                    <a:pt x="260" y="80"/>
                    <a:pt x="260" y="81"/>
                  </a:cubicBezTo>
                  <a:close/>
                  <a:moveTo>
                    <a:pt x="267" y="82"/>
                  </a:moveTo>
                  <a:cubicBezTo>
                    <a:pt x="267" y="82"/>
                    <a:pt x="268" y="82"/>
                    <a:pt x="268" y="82"/>
                  </a:cubicBezTo>
                  <a:cubicBezTo>
                    <a:pt x="268" y="82"/>
                    <a:pt x="268" y="82"/>
                    <a:pt x="268" y="81"/>
                  </a:cubicBezTo>
                  <a:cubicBezTo>
                    <a:pt x="268" y="81"/>
                    <a:pt x="267" y="82"/>
                    <a:pt x="267" y="82"/>
                  </a:cubicBezTo>
                  <a:close/>
                  <a:moveTo>
                    <a:pt x="267" y="60"/>
                  </a:moveTo>
                  <a:cubicBezTo>
                    <a:pt x="270" y="60"/>
                    <a:pt x="268" y="59"/>
                    <a:pt x="267" y="60"/>
                  </a:cubicBezTo>
                  <a:close/>
                  <a:moveTo>
                    <a:pt x="267" y="55"/>
                  </a:moveTo>
                  <a:cubicBezTo>
                    <a:pt x="269" y="55"/>
                    <a:pt x="268" y="54"/>
                    <a:pt x="267" y="55"/>
                  </a:cubicBezTo>
                  <a:close/>
                  <a:moveTo>
                    <a:pt x="270" y="62"/>
                  </a:moveTo>
                  <a:cubicBezTo>
                    <a:pt x="270" y="62"/>
                    <a:pt x="272" y="62"/>
                    <a:pt x="272" y="62"/>
                  </a:cubicBezTo>
                  <a:cubicBezTo>
                    <a:pt x="272" y="62"/>
                    <a:pt x="270" y="61"/>
                    <a:pt x="270" y="62"/>
                  </a:cubicBezTo>
                  <a:close/>
                  <a:moveTo>
                    <a:pt x="273" y="63"/>
                  </a:moveTo>
                  <a:cubicBezTo>
                    <a:pt x="279" y="63"/>
                    <a:pt x="283" y="64"/>
                    <a:pt x="287" y="64"/>
                  </a:cubicBezTo>
                  <a:cubicBezTo>
                    <a:pt x="283" y="63"/>
                    <a:pt x="277" y="63"/>
                    <a:pt x="273" y="63"/>
                  </a:cubicBezTo>
                  <a:close/>
                  <a:moveTo>
                    <a:pt x="276" y="60"/>
                  </a:moveTo>
                  <a:cubicBezTo>
                    <a:pt x="277" y="60"/>
                    <a:pt x="278" y="60"/>
                    <a:pt x="278" y="60"/>
                  </a:cubicBezTo>
                  <a:cubicBezTo>
                    <a:pt x="278" y="59"/>
                    <a:pt x="277" y="59"/>
                    <a:pt x="276" y="60"/>
                  </a:cubicBezTo>
                  <a:close/>
                  <a:moveTo>
                    <a:pt x="277" y="57"/>
                  </a:moveTo>
                  <a:cubicBezTo>
                    <a:pt x="278" y="57"/>
                    <a:pt x="280" y="57"/>
                    <a:pt x="281" y="57"/>
                  </a:cubicBezTo>
                  <a:cubicBezTo>
                    <a:pt x="279" y="57"/>
                    <a:pt x="278" y="56"/>
                    <a:pt x="277" y="57"/>
                  </a:cubicBezTo>
                  <a:close/>
                  <a:moveTo>
                    <a:pt x="281" y="62"/>
                  </a:moveTo>
                  <a:cubicBezTo>
                    <a:pt x="281" y="61"/>
                    <a:pt x="278" y="61"/>
                    <a:pt x="277" y="62"/>
                  </a:cubicBezTo>
                  <a:cubicBezTo>
                    <a:pt x="279" y="62"/>
                    <a:pt x="280" y="62"/>
                    <a:pt x="281" y="62"/>
                  </a:cubicBezTo>
                  <a:close/>
                  <a:moveTo>
                    <a:pt x="284" y="0"/>
                  </a:moveTo>
                  <a:cubicBezTo>
                    <a:pt x="282" y="0"/>
                    <a:pt x="280" y="0"/>
                    <a:pt x="278" y="1"/>
                  </a:cubicBezTo>
                  <a:cubicBezTo>
                    <a:pt x="280" y="1"/>
                    <a:pt x="283" y="1"/>
                    <a:pt x="284" y="0"/>
                  </a:cubicBezTo>
                  <a:close/>
                  <a:moveTo>
                    <a:pt x="279" y="3"/>
                  </a:moveTo>
                  <a:cubicBezTo>
                    <a:pt x="280" y="3"/>
                    <a:pt x="280" y="3"/>
                    <a:pt x="281" y="3"/>
                  </a:cubicBezTo>
                  <a:cubicBezTo>
                    <a:pt x="281" y="2"/>
                    <a:pt x="279" y="3"/>
                    <a:pt x="279" y="3"/>
                  </a:cubicBezTo>
                  <a:close/>
                  <a:moveTo>
                    <a:pt x="282" y="82"/>
                  </a:moveTo>
                  <a:cubicBezTo>
                    <a:pt x="283" y="82"/>
                    <a:pt x="284" y="82"/>
                    <a:pt x="285" y="82"/>
                  </a:cubicBezTo>
                  <a:cubicBezTo>
                    <a:pt x="284" y="81"/>
                    <a:pt x="283" y="81"/>
                    <a:pt x="282" y="82"/>
                  </a:cubicBezTo>
                  <a:close/>
                  <a:moveTo>
                    <a:pt x="288" y="85"/>
                  </a:moveTo>
                  <a:cubicBezTo>
                    <a:pt x="288" y="85"/>
                    <a:pt x="288" y="84"/>
                    <a:pt x="287" y="85"/>
                  </a:cubicBezTo>
                  <a:cubicBezTo>
                    <a:pt x="287" y="85"/>
                    <a:pt x="287" y="86"/>
                    <a:pt x="288" y="86"/>
                  </a:cubicBezTo>
                  <a:cubicBezTo>
                    <a:pt x="287" y="85"/>
                    <a:pt x="289" y="85"/>
                    <a:pt x="288" y="85"/>
                  </a:cubicBezTo>
                  <a:close/>
                  <a:moveTo>
                    <a:pt x="295" y="83"/>
                  </a:moveTo>
                  <a:cubicBezTo>
                    <a:pt x="295" y="84"/>
                    <a:pt x="295" y="84"/>
                    <a:pt x="295" y="8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96" y="83"/>
                    <a:pt x="298" y="84"/>
                    <a:pt x="298" y="83"/>
                  </a:cubicBezTo>
                  <a:cubicBezTo>
                    <a:pt x="297" y="83"/>
                    <a:pt x="296" y="83"/>
                    <a:pt x="295" y="83"/>
                  </a:cubicBezTo>
                  <a:close/>
                  <a:moveTo>
                    <a:pt x="303" y="9"/>
                  </a:moveTo>
                  <a:cubicBezTo>
                    <a:pt x="301" y="9"/>
                    <a:pt x="299" y="9"/>
                    <a:pt x="297" y="9"/>
                  </a:cubicBezTo>
                  <a:cubicBezTo>
                    <a:pt x="299" y="9"/>
                    <a:pt x="302" y="10"/>
                    <a:pt x="303" y="9"/>
                  </a:cubicBezTo>
                  <a:close/>
                  <a:moveTo>
                    <a:pt x="305" y="86"/>
                  </a:moveTo>
                  <a:cubicBezTo>
                    <a:pt x="306" y="86"/>
                    <a:pt x="307" y="85"/>
                    <a:pt x="307" y="85"/>
                  </a:cubicBezTo>
                  <a:cubicBezTo>
                    <a:pt x="305" y="85"/>
                    <a:pt x="305" y="85"/>
                    <a:pt x="305" y="85"/>
                  </a:cubicBezTo>
                  <a:cubicBezTo>
                    <a:pt x="306" y="86"/>
                    <a:pt x="305" y="85"/>
                    <a:pt x="305" y="86"/>
                  </a:cubicBezTo>
                  <a:close/>
                  <a:moveTo>
                    <a:pt x="308" y="79"/>
                  </a:moveTo>
                  <a:cubicBezTo>
                    <a:pt x="309" y="79"/>
                    <a:pt x="311" y="79"/>
                    <a:pt x="312" y="79"/>
                  </a:cubicBezTo>
                  <a:cubicBezTo>
                    <a:pt x="310" y="79"/>
                    <a:pt x="309" y="78"/>
                    <a:pt x="308" y="79"/>
                  </a:cubicBezTo>
                  <a:close/>
                  <a:moveTo>
                    <a:pt x="311" y="73"/>
                  </a:moveTo>
                  <a:cubicBezTo>
                    <a:pt x="311" y="73"/>
                    <a:pt x="312" y="74"/>
                    <a:pt x="312" y="73"/>
                  </a:cubicBezTo>
                  <a:cubicBezTo>
                    <a:pt x="311" y="73"/>
                    <a:pt x="311" y="73"/>
                    <a:pt x="311" y="73"/>
                  </a:cubicBezTo>
                  <a:close/>
                  <a:moveTo>
                    <a:pt x="345" y="75"/>
                  </a:moveTo>
                  <a:cubicBezTo>
                    <a:pt x="345" y="75"/>
                    <a:pt x="344" y="74"/>
                    <a:pt x="343" y="74"/>
                  </a:cubicBezTo>
                  <a:cubicBezTo>
                    <a:pt x="337" y="74"/>
                    <a:pt x="331" y="74"/>
                    <a:pt x="324" y="73"/>
                  </a:cubicBezTo>
                  <a:cubicBezTo>
                    <a:pt x="320" y="73"/>
                    <a:pt x="316" y="72"/>
                    <a:pt x="313" y="73"/>
                  </a:cubicBezTo>
                  <a:cubicBezTo>
                    <a:pt x="316" y="75"/>
                    <a:pt x="319" y="73"/>
                    <a:pt x="323" y="74"/>
                  </a:cubicBezTo>
                  <a:cubicBezTo>
                    <a:pt x="322" y="75"/>
                    <a:pt x="320" y="75"/>
                    <a:pt x="320" y="75"/>
                  </a:cubicBezTo>
                  <a:cubicBezTo>
                    <a:pt x="327" y="76"/>
                    <a:pt x="329" y="75"/>
                    <a:pt x="337" y="75"/>
                  </a:cubicBezTo>
                  <a:cubicBezTo>
                    <a:pt x="338" y="75"/>
                    <a:pt x="338" y="76"/>
                    <a:pt x="338" y="76"/>
                  </a:cubicBezTo>
                  <a:cubicBezTo>
                    <a:pt x="339" y="76"/>
                    <a:pt x="338" y="75"/>
                    <a:pt x="338" y="75"/>
                  </a:cubicBezTo>
                  <a:cubicBezTo>
                    <a:pt x="342" y="75"/>
                    <a:pt x="350" y="75"/>
                    <a:pt x="355" y="75"/>
                  </a:cubicBezTo>
                  <a:cubicBezTo>
                    <a:pt x="353" y="75"/>
                    <a:pt x="351" y="75"/>
                    <a:pt x="349" y="75"/>
                  </a:cubicBezTo>
                  <a:cubicBezTo>
                    <a:pt x="347" y="75"/>
                    <a:pt x="346" y="75"/>
                    <a:pt x="345" y="75"/>
                  </a:cubicBezTo>
                  <a:close/>
                  <a:moveTo>
                    <a:pt x="316" y="85"/>
                  </a:moveTo>
                  <a:cubicBezTo>
                    <a:pt x="317" y="85"/>
                    <a:pt x="319" y="86"/>
                    <a:pt x="319" y="85"/>
                  </a:cubicBezTo>
                  <a:cubicBezTo>
                    <a:pt x="318" y="85"/>
                    <a:pt x="316" y="84"/>
                    <a:pt x="316" y="85"/>
                  </a:cubicBezTo>
                  <a:close/>
                  <a:moveTo>
                    <a:pt x="318" y="38"/>
                  </a:moveTo>
                  <a:cubicBezTo>
                    <a:pt x="320" y="38"/>
                    <a:pt x="322" y="39"/>
                    <a:pt x="324" y="38"/>
                  </a:cubicBezTo>
                  <a:cubicBezTo>
                    <a:pt x="323" y="38"/>
                    <a:pt x="320" y="37"/>
                    <a:pt x="318" y="38"/>
                  </a:cubicBezTo>
                  <a:close/>
                  <a:moveTo>
                    <a:pt x="321" y="53"/>
                  </a:moveTo>
                  <a:cubicBezTo>
                    <a:pt x="322" y="53"/>
                    <a:pt x="324" y="53"/>
                    <a:pt x="325" y="53"/>
                  </a:cubicBezTo>
                  <a:cubicBezTo>
                    <a:pt x="324" y="52"/>
                    <a:pt x="322" y="52"/>
                    <a:pt x="321" y="53"/>
                  </a:cubicBezTo>
                  <a:close/>
                  <a:moveTo>
                    <a:pt x="321" y="37"/>
                  </a:moveTo>
                  <a:cubicBezTo>
                    <a:pt x="323" y="37"/>
                    <a:pt x="323" y="37"/>
                    <a:pt x="323" y="37"/>
                  </a:cubicBezTo>
                  <a:cubicBezTo>
                    <a:pt x="323" y="36"/>
                    <a:pt x="321" y="36"/>
                    <a:pt x="321" y="37"/>
                  </a:cubicBezTo>
                  <a:close/>
                  <a:moveTo>
                    <a:pt x="332" y="37"/>
                  </a:moveTo>
                  <a:cubicBezTo>
                    <a:pt x="330" y="36"/>
                    <a:pt x="327" y="36"/>
                    <a:pt x="324" y="37"/>
                  </a:cubicBezTo>
                  <a:cubicBezTo>
                    <a:pt x="327" y="37"/>
                    <a:pt x="330" y="37"/>
                    <a:pt x="332" y="37"/>
                  </a:cubicBezTo>
                  <a:close/>
                  <a:moveTo>
                    <a:pt x="328" y="38"/>
                  </a:moveTo>
                  <a:cubicBezTo>
                    <a:pt x="328" y="38"/>
                    <a:pt x="326" y="38"/>
                    <a:pt x="326" y="38"/>
                  </a:cubicBezTo>
                  <a:cubicBezTo>
                    <a:pt x="326" y="39"/>
                    <a:pt x="328" y="39"/>
                    <a:pt x="328" y="38"/>
                  </a:cubicBezTo>
                  <a:close/>
                  <a:moveTo>
                    <a:pt x="333" y="68"/>
                  </a:moveTo>
                  <a:cubicBezTo>
                    <a:pt x="336" y="68"/>
                    <a:pt x="336" y="68"/>
                    <a:pt x="338" y="68"/>
                  </a:cubicBezTo>
                  <a:cubicBezTo>
                    <a:pt x="338" y="67"/>
                    <a:pt x="334" y="68"/>
                    <a:pt x="333" y="68"/>
                  </a:cubicBezTo>
                  <a:close/>
                  <a:moveTo>
                    <a:pt x="334" y="8"/>
                  </a:moveTo>
                  <a:cubicBezTo>
                    <a:pt x="334" y="8"/>
                    <a:pt x="333" y="8"/>
                    <a:pt x="333" y="8"/>
                  </a:cubicBezTo>
                  <a:cubicBezTo>
                    <a:pt x="334" y="8"/>
                    <a:pt x="334" y="9"/>
                    <a:pt x="334" y="8"/>
                  </a:cubicBezTo>
                  <a:close/>
                  <a:moveTo>
                    <a:pt x="334" y="39"/>
                  </a:moveTo>
                  <a:cubicBezTo>
                    <a:pt x="336" y="39"/>
                    <a:pt x="338" y="39"/>
                    <a:pt x="339" y="39"/>
                  </a:cubicBezTo>
                  <a:cubicBezTo>
                    <a:pt x="338" y="39"/>
                    <a:pt x="335" y="38"/>
                    <a:pt x="334" y="39"/>
                  </a:cubicBezTo>
                  <a:close/>
                  <a:moveTo>
                    <a:pt x="334" y="46"/>
                  </a:moveTo>
                  <a:cubicBezTo>
                    <a:pt x="345" y="47"/>
                    <a:pt x="356" y="47"/>
                    <a:pt x="367" y="47"/>
                  </a:cubicBezTo>
                  <a:cubicBezTo>
                    <a:pt x="356" y="47"/>
                    <a:pt x="345" y="45"/>
                    <a:pt x="334" y="46"/>
                  </a:cubicBezTo>
                  <a:close/>
                  <a:moveTo>
                    <a:pt x="335" y="30"/>
                  </a:moveTo>
                  <a:cubicBezTo>
                    <a:pt x="336" y="30"/>
                    <a:pt x="338" y="30"/>
                    <a:pt x="337" y="30"/>
                  </a:cubicBezTo>
                  <a:cubicBezTo>
                    <a:pt x="337" y="30"/>
                    <a:pt x="335" y="30"/>
                    <a:pt x="335" y="30"/>
                  </a:cubicBezTo>
                  <a:close/>
                  <a:moveTo>
                    <a:pt x="341" y="68"/>
                  </a:moveTo>
                  <a:cubicBezTo>
                    <a:pt x="340" y="68"/>
                    <a:pt x="339" y="67"/>
                    <a:pt x="338" y="68"/>
                  </a:cubicBezTo>
                  <a:cubicBezTo>
                    <a:pt x="339" y="68"/>
                    <a:pt x="341" y="69"/>
                    <a:pt x="341" y="68"/>
                  </a:cubicBezTo>
                  <a:close/>
                  <a:moveTo>
                    <a:pt x="348" y="39"/>
                  </a:moveTo>
                  <a:cubicBezTo>
                    <a:pt x="345" y="39"/>
                    <a:pt x="342" y="39"/>
                    <a:pt x="340" y="39"/>
                  </a:cubicBezTo>
                  <a:cubicBezTo>
                    <a:pt x="342" y="39"/>
                    <a:pt x="346" y="40"/>
                    <a:pt x="348" y="39"/>
                  </a:cubicBezTo>
                  <a:close/>
                  <a:moveTo>
                    <a:pt x="343" y="11"/>
                  </a:moveTo>
                  <a:cubicBezTo>
                    <a:pt x="344" y="11"/>
                    <a:pt x="346" y="11"/>
                    <a:pt x="345" y="11"/>
                  </a:cubicBezTo>
                  <a:cubicBezTo>
                    <a:pt x="345" y="11"/>
                    <a:pt x="343" y="11"/>
                    <a:pt x="343" y="11"/>
                  </a:cubicBezTo>
                  <a:close/>
                  <a:moveTo>
                    <a:pt x="352" y="11"/>
                  </a:moveTo>
                  <a:cubicBezTo>
                    <a:pt x="351" y="11"/>
                    <a:pt x="350" y="11"/>
                    <a:pt x="350" y="12"/>
                  </a:cubicBezTo>
                  <a:cubicBezTo>
                    <a:pt x="351" y="12"/>
                    <a:pt x="352" y="12"/>
                    <a:pt x="352" y="11"/>
                  </a:cubicBezTo>
                  <a:close/>
                  <a:moveTo>
                    <a:pt x="351" y="40"/>
                  </a:moveTo>
                  <a:cubicBezTo>
                    <a:pt x="353" y="40"/>
                    <a:pt x="355" y="40"/>
                    <a:pt x="352" y="40"/>
                  </a:cubicBezTo>
                  <a:cubicBezTo>
                    <a:pt x="352" y="40"/>
                    <a:pt x="352" y="39"/>
                    <a:pt x="351" y="40"/>
                  </a:cubicBezTo>
                  <a:close/>
                  <a:moveTo>
                    <a:pt x="353" y="12"/>
                  </a:moveTo>
                  <a:cubicBezTo>
                    <a:pt x="355" y="12"/>
                    <a:pt x="356" y="13"/>
                    <a:pt x="357" y="12"/>
                  </a:cubicBezTo>
                  <a:cubicBezTo>
                    <a:pt x="356" y="12"/>
                    <a:pt x="353" y="11"/>
                    <a:pt x="353" y="12"/>
                  </a:cubicBezTo>
                  <a:cubicBezTo>
                    <a:pt x="353" y="12"/>
                    <a:pt x="353" y="12"/>
                    <a:pt x="353" y="12"/>
                  </a:cubicBezTo>
                  <a:close/>
                  <a:moveTo>
                    <a:pt x="354" y="40"/>
                  </a:moveTo>
                  <a:cubicBezTo>
                    <a:pt x="355" y="40"/>
                    <a:pt x="357" y="40"/>
                    <a:pt x="357" y="40"/>
                  </a:cubicBezTo>
                  <a:cubicBezTo>
                    <a:pt x="356" y="40"/>
                    <a:pt x="355" y="39"/>
                    <a:pt x="354" y="40"/>
                  </a:cubicBezTo>
                  <a:close/>
                  <a:moveTo>
                    <a:pt x="361" y="17"/>
                  </a:moveTo>
                  <a:cubicBezTo>
                    <a:pt x="360" y="16"/>
                    <a:pt x="357" y="15"/>
                    <a:pt x="356" y="16"/>
                  </a:cubicBezTo>
                  <a:cubicBezTo>
                    <a:pt x="358" y="16"/>
                    <a:pt x="360" y="17"/>
                    <a:pt x="361" y="17"/>
                  </a:cubicBezTo>
                  <a:close/>
                  <a:moveTo>
                    <a:pt x="361" y="28"/>
                  </a:moveTo>
                  <a:cubicBezTo>
                    <a:pt x="362" y="29"/>
                    <a:pt x="363" y="29"/>
                    <a:pt x="364" y="28"/>
                  </a:cubicBezTo>
                  <a:cubicBezTo>
                    <a:pt x="363" y="28"/>
                    <a:pt x="361" y="28"/>
                    <a:pt x="361" y="28"/>
                  </a:cubicBezTo>
                  <a:close/>
                  <a:moveTo>
                    <a:pt x="365" y="16"/>
                  </a:moveTo>
                  <a:cubicBezTo>
                    <a:pt x="366" y="16"/>
                    <a:pt x="367" y="16"/>
                    <a:pt x="368" y="16"/>
                  </a:cubicBezTo>
                  <a:cubicBezTo>
                    <a:pt x="367" y="15"/>
                    <a:pt x="366" y="14"/>
                    <a:pt x="365" y="14"/>
                  </a:cubicBezTo>
                  <a:cubicBezTo>
                    <a:pt x="365" y="15"/>
                    <a:pt x="366" y="15"/>
                    <a:pt x="365" y="16"/>
                  </a:cubicBezTo>
                  <a:close/>
                  <a:moveTo>
                    <a:pt x="368" y="53"/>
                  </a:moveTo>
                  <a:cubicBezTo>
                    <a:pt x="369" y="53"/>
                    <a:pt x="372" y="53"/>
                    <a:pt x="373" y="53"/>
                  </a:cubicBezTo>
                  <a:cubicBezTo>
                    <a:pt x="371" y="53"/>
                    <a:pt x="369" y="52"/>
                    <a:pt x="368" y="53"/>
                  </a:cubicBezTo>
                  <a:close/>
                  <a:moveTo>
                    <a:pt x="370" y="18"/>
                  </a:moveTo>
                  <a:cubicBezTo>
                    <a:pt x="369" y="18"/>
                    <a:pt x="368" y="17"/>
                    <a:pt x="368" y="18"/>
                  </a:cubicBezTo>
                  <a:cubicBezTo>
                    <a:pt x="369" y="18"/>
                    <a:pt x="370" y="18"/>
                    <a:pt x="370" y="18"/>
                  </a:cubicBezTo>
                  <a:close/>
                  <a:moveTo>
                    <a:pt x="373" y="47"/>
                  </a:moveTo>
                  <a:cubicBezTo>
                    <a:pt x="372" y="48"/>
                    <a:pt x="369" y="47"/>
                    <a:pt x="369" y="48"/>
                  </a:cubicBezTo>
                  <a:cubicBezTo>
                    <a:pt x="371" y="47"/>
                    <a:pt x="373" y="48"/>
                    <a:pt x="373" y="47"/>
                  </a:cubicBezTo>
                  <a:close/>
                  <a:moveTo>
                    <a:pt x="376" y="32"/>
                  </a:moveTo>
                  <a:cubicBezTo>
                    <a:pt x="375" y="33"/>
                    <a:pt x="373" y="31"/>
                    <a:pt x="372" y="32"/>
                  </a:cubicBezTo>
                  <a:cubicBezTo>
                    <a:pt x="374" y="32"/>
                    <a:pt x="376" y="33"/>
                    <a:pt x="376" y="32"/>
                  </a:cubicBezTo>
                  <a:close/>
                  <a:moveTo>
                    <a:pt x="375" y="20"/>
                  </a:moveTo>
                  <a:cubicBezTo>
                    <a:pt x="375" y="21"/>
                    <a:pt x="377" y="21"/>
                    <a:pt x="378" y="20"/>
                  </a:cubicBezTo>
                  <a:cubicBezTo>
                    <a:pt x="377" y="20"/>
                    <a:pt x="377" y="20"/>
                    <a:pt x="376" y="20"/>
                  </a:cubicBezTo>
                  <a:cubicBezTo>
                    <a:pt x="375" y="20"/>
                    <a:pt x="375" y="20"/>
                    <a:pt x="375" y="20"/>
                  </a:cubicBezTo>
                  <a:close/>
                  <a:moveTo>
                    <a:pt x="378" y="32"/>
                  </a:moveTo>
                  <a:cubicBezTo>
                    <a:pt x="379" y="33"/>
                    <a:pt x="381" y="34"/>
                    <a:pt x="382" y="33"/>
                  </a:cubicBezTo>
                  <a:cubicBezTo>
                    <a:pt x="381" y="32"/>
                    <a:pt x="379" y="32"/>
                    <a:pt x="378" y="32"/>
                  </a:cubicBezTo>
                  <a:close/>
                  <a:moveTo>
                    <a:pt x="382" y="24"/>
                  </a:moveTo>
                  <a:cubicBezTo>
                    <a:pt x="381" y="24"/>
                    <a:pt x="380" y="24"/>
                    <a:pt x="379" y="25"/>
                  </a:cubicBezTo>
                  <a:cubicBezTo>
                    <a:pt x="383" y="25"/>
                    <a:pt x="386" y="24"/>
                    <a:pt x="389" y="24"/>
                  </a:cubicBezTo>
                  <a:cubicBezTo>
                    <a:pt x="387" y="24"/>
                    <a:pt x="384" y="23"/>
                    <a:pt x="381" y="23"/>
                  </a:cubicBezTo>
                  <a:cubicBezTo>
                    <a:pt x="381" y="24"/>
                    <a:pt x="382" y="23"/>
                    <a:pt x="382" y="24"/>
                  </a:cubicBezTo>
                  <a:close/>
                  <a:moveTo>
                    <a:pt x="387" y="33"/>
                  </a:moveTo>
                  <a:cubicBezTo>
                    <a:pt x="387" y="33"/>
                    <a:pt x="388" y="34"/>
                    <a:pt x="389" y="33"/>
                  </a:cubicBezTo>
                  <a:cubicBezTo>
                    <a:pt x="389" y="33"/>
                    <a:pt x="387" y="32"/>
                    <a:pt x="387" y="33"/>
                  </a:cubicBezTo>
                  <a:close/>
                  <a:moveTo>
                    <a:pt x="387" y="17"/>
                  </a:moveTo>
                  <a:cubicBezTo>
                    <a:pt x="388" y="18"/>
                    <a:pt x="390" y="18"/>
                    <a:pt x="390" y="17"/>
                  </a:cubicBezTo>
                  <a:cubicBezTo>
                    <a:pt x="389" y="17"/>
                    <a:pt x="388" y="16"/>
                    <a:pt x="387" y="17"/>
                  </a:cubicBezTo>
                  <a:close/>
                  <a:moveTo>
                    <a:pt x="390" y="18"/>
                  </a:moveTo>
                  <a:cubicBezTo>
                    <a:pt x="390" y="17"/>
                    <a:pt x="391" y="18"/>
                    <a:pt x="391" y="17"/>
                  </a:cubicBezTo>
                  <a:cubicBezTo>
                    <a:pt x="391" y="17"/>
                    <a:pt x="390" y="17"/>
                    <a:pt x="390" y="18"/>
                  </a:cubicBezTo>
                  <a:close/>
                  <a:moveTo>
                    <a:pt x="392" y="18"/>
                  </a:moveTo>
                  <a:cubicBezTo>
                    <a:pt x="392" y="17"/>
                    <a:pt x="393" y="18"/>
                    <a:pt x="393" y="17"/>
                  </a:cubicBezTo>
                  <a:cubicBezTo>
                    <a:pt x="393" y="17"/>
                    <a:pt x="392" y="17"/>
                    <a:pt x="392" y="18"/>
                  </a:cubicBezTo>
                  <a:close/>
                  <a:moveTo>
                    <a:pt x="395" y="9"/>
                  </a:moveTo>
                  <a:cubicBezTo>
                    <a:pt x="398" y="9"/>
                    <a:pt x="401" y="10"/>
                    <a:pt x="403" y="10"/>
                  </a:cubicBezTo>
                  <a:cubicBezTo>
                    <a:pt x="401" y="9"/>
                    <a:pt x="398" y="9"/>
                    <a:pt x="395" y="9"/>
                  </a:cubicBezTo>
                  <a:close/>
                  <a:moveTo>
                    <a:pt x="399" y="21"/>
                  </a:moveTo>
                  <a:cubicBezTo>
                    <a:pt x="399" y="21"/>
                    <a:pt x="400" y="22"/>
                    <a:pt x="401" y="21"/>
                  </a:cubicBezTo>
                  <a:cubicBezTo>
                    <a:pt x="400" y="21"/>
                    <a:pt x="399" y="21"/>
                    <a:pt x="399" y="21"/>
                  </a:cubicBezTo>
                  <a:close/>
                  <a:moveTo>
                    <a:pt x="405" y="20"/>
                  </a:moveTo>
                  <a:cubicBezTo>
                    <a:pt x="407" y="21"/>
                    <a:pt x="408" y="20"/>
                    <a:pt x="409" y="20"/>
                  </a:cubicBezTo>
                  <a:cubicBezTo>
                    <a:pt x="408" y="20"/>
                    <a:pt x="407" y="19"/>
                    <a:pt x="406" y="19"/>
                  </a:cubicBezTo>
                  <a:cubicBezTo>
                    <a:pt x="406" y="20"/>
                    <a:pt x="405" y="20"/>
                    <a:pt x="405" y="20"/>
                  </a:cubicBezTo>
                  <a:close/>
                  <a:moveTo>
                    <a:pt x="413" y="10"/>
                  </a:moveTo>
                  <a:cubicBezTo>
                    <a:pt x="412" y="10"/>
                    <a:pt x="411" y="10"/>
                    <a:pt x="411" y="10"/>
                  </a:cubicBezTo>
                  <a:cubicBezTo>
                    <a:pt x="411" y="11"/>
                    <a:pt x="412" y="11"/>
                    <a:pt x="413" y="10"/>
                  </a:cubicBezTo>
                  <a:close/>
                  <a:moveTo>
                    <a:pt x="419" y="13"/>
                  </a:moveTo>
                  <a:cubicBezTo>
                    <a:pt x="417" y="13"/>
                    <a:pt x="414" y="12"/>
                    <a:pt x="412" y="13"/>
                  </a:cubicBezTo>
                  <a:cubicBezTo>
                    <a:pt x="415" y="13"/>
                    <a:pt x="417" y="14"/>
                    <a:pt x="419" y="13"/>
                  </a:cubicBezTo>
                  <a:close/>
                  <a:moveTo>
                    <a:pt x="285" y="56"/>
                  </a:moveTo>
                  <a:cubicBezTo>
                    <a:pt x="288" y="55"/>
                    <a:pt x="292" y="57"/>
                    <a:pt x="295" y="55"/>
                  </a:cubicBezTo>
                  <a:cubicBezTo>
                    <a:pt x="289" y="55"/>
                    <a:pt x="284" y="55"/>
                    <a:pt x="279" y="56"/>
                  </a:cubicBezTo>
                  <a:cubicBezTo>
                    <a:pt x="280" y="56"/>
                    <a:pt x="282" y="56"/>
                    <a:pt x="283" y="56"/>
                  </a:cubicBezTo>
                  <a:cubicBezTo>
                    <a:pt x="282" y="57"/>
                    <a:pt x="281" y="56"/>
                    <a:pt x="281" y="57"/>
                  </a:cubicBezTo>
                  <a:cubicBezTo>
                    <a:pt x="282" y="58"/>
                    <a:pt x="282" y="57"/>
                    <a:pt x="284" y="57"/>
                  </a:cubicBezTo>
                  <a:cubicBezTo>
                    <a:pt x="287" y="57"/>
                    <a:pt x="296" y="57"/>
                    <a:pt x="299" y="57"/>
                  </a:cubicBezTo>
                  <a:cubicBezTo>
                    <a:pt x="295" y="56"/>
                    <a:pt x="288" y="57"/>
                    <a:pt x="285" y="56"/>
                  </a:cubicBezTo>
                  <a:close/>
                  <a:moveTo>
                    <a:pt x="363" y="52"/>
                  </a:moveTo>
                  <a:cubicBezTo>
                    <a:pt x="362" y="52"/>
                    <a:pt x="362" y="52"/>
                    <a:pt x="362" y="52"/>
                  </a:cubicBezTo>
                  <a:cubicBezTo>
                    <a:pt x="355" y="52"/>
                    <a:pt x="342" y="51"/>
                    <a:pt x="335" y="50"/>
                  </a:cubicBezTo>
                  <a:cubicBezTo>
                    <a:pt x="334" y="49"/>
                    <a:pt x="332" y="49"/>
                    <a:pt x="331" y="49"/>
                  </a:cubicBezTo>
                  <a:cubicBezTo>
                    <a:pt x="331" y="49"/>
                    <a:pt x="331" y="49"/>
                    <a:pt x="331" y="49"/>
                  </a:cubicBezTo>
                  <a:cubicBezTo>
                    <a:pt x="328" y="48"/>
                    <a:pt x="326" y="49"/>
                    <a:pt x="324" y="48"/>
                  </a:cubicBezTo>
                  <a:cubicBezTo>
                    <a:pt x="325" y="47"/>
                    <a:pt x="327" y="47"/>
                    <a:pt x="326" y="47"/>
                  </a:cubicBezTo>
                  <a:cubicBezTo>
                    <a:pt x="329" y="47"/>
                    <a:pt x="330" y="45"/>
                    <a:pt x="332" y="47"/>
                  </a:cubicBezTo>
                  <a:cubicBezTo>
                    <a:pt x="332" y="46"/>
                    <a:pt x="333" y="46"/>
                    <a:pt x="334" y="46"/>
                  </a:cubicBezTo>
                  <a:cubicBezTo>
                    <a:pt x="332" y="45"/>
                    <a:pt x="331" y="46"/>
                    <a:pt x="330" y="45"/>
                  </a:cubicBezTo>
                  <a:cubicBezTo>
                    <a:pt x="331" y="45"/>
                    <a:pt x="332" y="45"/>
                    <a:pt x="334" y="45"/>
                  </a:cubicBezTo>
                  <a:cubicBezTo>
                    <a:pt x="325" y="43"/>
                    <a:pt x="316" y="44"/>
                    <a:pt x="307" y="43"/>
                  </a:cubicBezTo>
                  <a:cubicBezTo>
                    <a:pt x="306" y="42"/>
                    <a:pt x="305" y="42"/>
                    <a:pt x="304" y="42"/>
                  </a:cubicBezTo>
                  <a:cubicBezTo>
                    <a:pt x="300" y="41"/>
                    <a:pt x="295" y="42"/>
                    <a:pt x="291" y="41"/>
                  </a:cubicBezTo>
                  <a:cubicBezTo>
                    <a:pt x="296" y="40"/>
                    <a:pt x="300" y="40"/>
                    <a:pt x="306" y="40"/>
                  </a:cubicBezTo>
                  <a:cubicBezTo>
                    <a:pt x="306" y="39"/>
                    <a:pt x="306" y="39"/>
                    <a:pt x="306" y="38"/>
                  </a:cubicBezTo>
                  <a:cubicBezTo>
                    <a:pt x="307" y="39"/>
                    <a:pt x="307" y="39"/>
                    <a:pt x="307" y="39"/>
                  </a:cubicBezTo>
                  <a:cubicBezTo>
                    <a:pt x="308" y="38"/>
                    <a:pt x="314" y="39"/>
                    <a:pt x="317" y="38"/>
                  </a:cubicBezTo>
                  <a:cubicBezTo>
                    <a:pt x="313" y="38"/>
                    <a:pt x="307" y="38"/>
                    <a:pt x="304" y="37"/>
                  </a:cubicBezTo>
                  <a:cubicBezTo>
                    <a:pt x="303" y="37"/>
                    <a:pt x="302" y="37"/>
                    <a:pt x="302" y="37"/>
                  </a:cubicBezTo>
                  <a:cubicBezTo>
                    <a:pt x="306" y="37"/>
                    <a:pt x="310" y="37"/>
                    <a:pt x="315" y="37"/>
                  </a:cubicBezTo>
                  <a:cubicBezTo>
                    <a:pt x="315" y="37"/>
                    <a:pt x="314" y="37"/>
                    <a:pt x="314" y="36"/>
                  </a:cubicBezTo>
                  <a:cubicBezTo>
                    <a:pt x="320" y="35"/>
                    <a:pt x="325" y="36"/>
                    <a:pt x="331" y="35"/>
                  </a:cubicBezTo>
                  <a:cubicBezTo>
                    <a:pt x="326" y="35"/>
                    <a:pt x="321" y="36"/>
                    <a:pt x="316" y="34"/>
                  </a:cubicBezTo>
                  <a:cubicBezTo>
                    <a:pt x="316" y="34"/>
                    <a:pt x="314" y="34"/>
                    <a:pt x="313" y="35"/>
                  </a:cubicBezTo>
                  <a:cubicBezTo>
                    <a:pt x="306" y="34"/>
                    <a:pt x="295" y="34"/>
                    <a:pt x="286" y="33"/>
                  </a:cubicBezTo>
                  <a:cubicBezTo>
                    <a:pt x="294" y="32"/>
                    <a:pt x="303" y="33"/>
                    <a:pt x="312" y="32"/>
                  </a:cubicBezTo>
                  <a:cubicBezTo>
                    <a:pt x="313" y="34"/>
                    <a:pt x="319" y="32"/>
                    <a:pt x="322" y="34"/>
                  </a:cubicBezTo>
                  <a:cubicBezTo>
                    <a:pt x="332" y="33"/>
                    <a:pt x="344" y="33"/>
                    <a:pt x="353" y="34"/>
                  </a:cubicBezTo>
                  <a:cubicBezTo>
                    <a:pt x="348" y="32"/>
                    <a:pt x="341" y="33"/>
                    <a:pt x="335" y="32"/>
                  </a:cubicBezTo>
                  <a:cubicBezTo>
                    <a:pt x="325" y="31"/>
                    <a:pt x="312" y="31"/>
                    <a:pt x="304" y="31"/>
                  </a:cubicBezTo>
                  <a:cubicBezTo>
                    <a:pt x="303" y="31"/>
                    <a:pt x="302" y="31"/>
                    <a:pt x="301" y="30"/>
                  </a:cubicBezTo>
                  <a:cubicBezTo>
                    <a:pt x="298" y="30"/>
                    <a:pt x="295" y="31"/>
                    <a:pt x="292" y="31"/>
                  </a:cubicBezTo>
                  <a:cubicBezTo>
                    <a:pt x="289" y="31"/>
                    <a:pt x="287" y="30"/>
                    <a:pt x="284" y="30"/>
                  </a:cubicBezTo>
                  <a:cubicBezTo>
                    <a:pt x="281" y="29"/>
                    <a:pt x="278" y="31"/>
                    <a:pt x="275" y="29"/>
                  </a:cubicBezTo>
                  <a:cubicBezTo>
                    <a:pt x="281" y="29"/>
                    <a:pt x="285" y="29"/>
                    <a:pt x="291" y="29"/>
                  </a:cubicBezTo>
                  <a:cubicBezTo>
                    <a:pt x="293" y="29"/>
                    <a:pt x="296" y="29"/>
                    <a:pt x="297" y="29"/>
                  </a:cubicBezTo>
                  <a:cubicBezTo>
                    <a:pt x="298" y="29"/>
                    <a:pt x="298" y="30"/>
                    <a:pt x="299" y="30"/>
                  </a:cubicBezTo>
                  <a:cubicBezTo>
                    <a:pt x="299" y="30"/>
                    <a:pt x="299" y="30"/>
                    <a:pt x="300" y="30"/>
                  </a:cubicBezTo>
                  <a:cubicBezTo>
                    <a:pt x="301" y="29"/>
                    <a:pt x="302" y="30"/>
                    <a:pt x="303" y="30"/>
                  </a:cubicBezTo>
                  <a:cubicBezTo>
                    <a:pt x="313" y="30"/>
                    <a:pt x="323" y="30"/>
                    <a:pt x="330" y="30"/>
                  </a:cubicBezTo>
                  <a:cubicBezTo>
                    <a:pt x="330" y="29"/>
                    <a:pt x="329" y="29"/>
                    <a:pt x="330" y="29"/>
                  </a:cubicBezTo>
                  <a:cubicBezTo>
                    <a:pt x="333" y="29"/>
                    <a:pt x="338" y="29"/>
                    <a:pt x="341" y="30"/>
                  </a:cubicBezTo>
                  <a:cubicBezTo>
                    <a:pt x="340" y="30"/>
                    <a:pt x="340" y="30"/>
                    <a:pt x="340" y="30"/>
                  </a:cubicBezTo>
                  <a:cubicBezTo>
                    <a:pt x="340" y="30"/>
                    <a:pt x="341" y="30"/>
                    <a:pt x="341" y="30"/>
                  </a:cubicBezTo>
                  <a:cubicBezTo>
                    <a:pt x="343" y="31"/>
                    <a:pt x="343" y="29"/>
                    <a:pt x="345" y="30"/>
                  </a:cubicBezTo>
                  <a:cubicBezTo>
                    <a:pt x="345" y="31"/>
                    <a:pt x="344" y="30"/>
                    <a:pt x="344" y="31"/>
                  </a:cubicBezTo>
                  <a:cubicBezTo>
                    <a:pt x="345" y="31"/>
                    <a:pt x="347" y="31"/>
                    <a:pt x="346" y="30"/>
                  </a:cubicBezTo>
                  <a:cubicBezTo>
                    <a:pt x="347" y="31"/>
                    <a:pt x="347" y="31"/>
                    <a:pt x="348" y="31"/>
                  </a:cubicBezTo>
                  <a:cubicBezTo>
                    <a:pt x="348" y="30"/>
                    <a:pt x="347" y="31"/>
                    <a:pt x="347" y="30"/>
                  </a:cubicBezTo>
                  <a:cubicBezTo>
                    <a:pt x="348" y="30"/>
                    <a:pt x="348" y="30"/>
                    <a:pt x="349" y="31"/>
                  </a:cubicBezTo>
                  <a:cubicBezTo>
                    <a:pt x="351" y="30"/>
                    <a:pt x="359" y="32"/>
                    <a:pt x="362" y="31"/>
                  </a:cubicBezTo>
                  <a:cubicBezTo>
                    <a:pt x="359" y="30"/>
                    <a:pt x="358" y="30"/>
                    <a:pt x="354" y="30"/>
                  </a:cubicBezTo>
                  <a:cubicBezTo>
                    <a:pt x="355" y="29"/>
                    <a:pt x="357" y="30"/>
                    <a:pt x="357" y="30"/>
                  </a:cubicBezTo>
                  <a:cubicBezTo>
                    <a:pt x="347" y="29"/>
                    <a:pt x="335" y="28"/>
                    <a:pt x="324" y="28"/>
                  </a:cubicBezTo>
                  <a:cubicBezTo>
                    <a:pt x="332" y="27"/>
                    <a:pt x="344" y="28"/>
                    <a:pt x="353" y="28"/>
                  </a:cubicBezTo>
                  <a:cubicBezTo>
                    <a:pt x="355" y="28"/>
                    <a:pt x="358" y="29"/>
                    <a:pt x="358" y="28"/>
                  </a:cubicBezTo>
                  <a:cubicBezTo>
                    <a:pt x="356" y="27"/>
                    <a:pt x="352" y="28"/>
                    <a:pt x="350" y="26"/>
                  </a:cubicBezTo>
                  <a:cubicBezTo>
                    <a:pt x="352" y="26"/>
                    <a:pt x="354" y="27"/>
                    <a:pt x="356" y="26"/>
                  </a:cubicBezTo>
                  <a:cubicBezTo>
                    <a:pt x="355" y="26"/>
                    <a:pt x="355" y="26"/>
                    <a:pt x="355" y="26"/>
                  </a:cubicBezTo>
                  <a:cubicBezTo>
                    <a:pt x="361" y="25"/>
                    <a:pt x="367" y="26"/>
                    <a:pt x="372" y="26"/>
                  </a:cubicBezTo>
                  <a:cubicBezTo>
                    <a:pt x="369" y="24"/>
                    <a:pt x="364" y="25"/>
                    <a:pt x="360" y="24"/>
                  </a:cubicBezTo>
                  <a:cubicBezTo>
                    <a:pt x="355" y="24"/>
                    <a:pt x="347" y="23"/>
                    <a:pt x="344" y="23"/>
                  </a:cubicBezTo>
                  <a:cubicBezTo>
                    <a:pt x="349" y="23"/>
                    <a:pt x="351" y="23"/>
                    <a:pt x="356" y="23"/>
                  </a:cubicBezTo>
                  <a:cubicBezTo>
                    <a:pt x="357" y="23"/>
                    <a:pt x="357" y="22"/>
                    <a:pt x="359" y="22"/>
                  </a:cubicBezTo>
                  <a:cubicBezTo>
                    <a:pt x="359" y="21"/>
                    <a:pt x="360" y="22"/>
                    <a:pt x="360" y="21"/>
                  </a:cubicBezTo>
                  <a:cubicBezTo>
                    <a:pt x="355" y="20"/>
                    <a:pt x="349" y="21"/>
                    <a:pt x="346" y="20"/>
                  </a:cubicBezTo>
                  <a:cubicBezTo>
                    <a:pt x="350" y="19"/>
                    <a:pt x="359" y="21"/>
                    <a:pt x="364" y="20"/>
                  </a:cubicBezTo>
                  <a:cubicBezTo>
                    <a:pt x="365" y="20"/>
                    <a:pt x="366" y="20"/>
                    <a:pt x="367" y="19"/>
                  </a:cubicBezTo>
                  <a:cubicBezTo>
                    <a:pt x="362" y="18"/>
                    <a:pt x="358" y="19"/>
                    <a:pt x="355" y="17"/>
                  </a:cubicBezTo>
                  <a:cubicBezTo>
                    <a:pt x="354" y="17"/>
                    <a:pt x="355" y="18"/>
                    <a:pt x="354" y="18"/>
                  </a:cubicBezTo>
                  <a:cubicBezTo>
                    <a:pt x="355" y="17"/>
                    <a:pt x="353" y="15"/>
                    <a:pt x="351" y="16"/>
                  </a:cubicBezTo>
                  <a:cubicBezTo>
                    <a:pt x="351" y="17"/>
                    <a:pt x="352" y="17"/>
                    <a:pt x="352" y="17"/>
                  </a:cubicBezTo>
                  <a:cubicBezTo>
                    <a:pt x="351" y="18"/>
                    <a:pt x="351" y="16"/>
                    <a:pt x="350" y="16"/>
                  </a:cubicBezTo>
                  <a:cubicBezTo>
                    <a:pt x="350" y="17"/>
                    <a:pt x="350" y="17"/>
                    <a:pt x="349" y="17"/>
                  </a:cubicBezTo>
                  <a:cubicBezTo>
                    <a:pt x="348" y="17"/>
                    <a:pt x="350" y="16"/>
                    <a:pt x="349" y="16"/>
                  </a:cubicBezTo>
                  <a:cubicBezTo>
                    <a:pt x="339" y="17"/>
                    <a:pt x="327" y="15"/>
                    <a:pt x="316" y="14"/>
                  </a:cubicBezTo>
                  <a:cubicBezTo>
                    <a:pt x="318" y="14"/>
                    <a:pt x="317" y="13"/>
                    <a:pt x="319" y="13"/>
                  </a:cubicBezTo>
                  <a:cubicBezTo>
                    <a:pt x="321" y="13"/>
                    <a:pt x="323" y="13"/>
                    <a:pt x="324" y="14"/>
                  </a:cubicBezTo>
                  <a:cubicBezTo>
                    <a:pt x="332" y="13"/>
                    <a:pt x="341" y="15"/>
                    <a:pt x="350" y="14"/>
                  </a:cubicBezTo>
                  <a:cubicBezTo>
                    <a:pt x="348" y="14"/>
                    <a:pt x="347" y="14"/>
                    <a:pt x="344" y="14"/>
                  </a:cubicBezTo>
                  <a:cubicBezTo>
                    <a:pt x="344" y="13"/>
                    <a:pt x="345" y="14"/>
                    <a:pt x="345" y="13"/>
                  </a:cubicBezTo>
                  <a:cubicBezTo>
                    <a:pt x="343" y="14"/>
                    <a:pt x="340" y="13"/>
                    <a:pt x="339" y="13"/>
                  </a:cubicBezTo>
                  <a:cubicBezTo>
                    <a:pt x="338" y="12"/>
                    <a:pt x="339" y="12"/>
                    <a:pt x="339" y="12"/>
                  </a:cubicBezTo>
                  <a:cubicBezTo>
                    <a:pt x="340" y="12"/>
                    <a:pt x="340" y="12"/>
                    <a:pt x="341" y="11"/>
                  </a:cubicBezTo>
                  <a:cubicBezTo>
                    <a:pt x="340" y="11"/>
                    <a:pt x="341" y="11"/>
                    <a:pt x="341" y="11"/>
                  </a:cubicBezTo>
                  <a:cubicBezTo>
                    <a:pt x="334" y="10"/>
                    <a:pt x="325" y="9"/>
                    <a:pt x="319" y="10"/>
                  </a:cubicBezTo>
                  <a:cubicBezTo>
                    <a:pt x="321" y="10"/>
                    <a:pt x="323" y="10"/>
                    <a:pt x="324" y="11"/>
                  </a:cubicBezTo>
                  <a:cubicBezTo>
                    <a:pt x="313" y="11"/>
                    <a:pt x="307" y="12"/>
                    <a:pt x="296" y="10"/>
                  </a:cubicBezTo>
                  <a:cubicBezTo>
                    <a:pt x="296" y="10"/>
                    <a:pt x="297" y="10"/>
                    <a:pt x="297" y="9"/>
                  </a:cubicBezTo>
                  <a:cubicBezTo>
                    <a:pt x="289" y="7"/>
                    <a:pt x="281" y="10"/>
                    <a:pt x="274" y="8"/>
                  </a:cubicBezTo>
                  <a:cubicBezTo>
                    <a:pt x="273" y="8"/>
                    <a:pt x="275" y="9"/>
                    <a:pt x="274" y="9"/>
                  </a:cubicBezTo>
                  <a:cubicBezTo>
                    <a:pt x="273" y="9"/>
                    <a:pt x="273" y="8"/>
                    <a:pt x="272" y="8"/>
                  </a:cubicBezTo>
                  <a:cubicBezTo>
                    <a:pt x="272" y="7"/>
                    <a:pt x="273" y="7"/>
                    <a:pt x="274" y="7"/>
                  </a:cubicBezTo>
                  <a:cubicBezTo>
                    <a:pt x="272" y="7"/>
                    <a:pt x="271" y="7"/>
                    <a:pt x="271" y="6"/>
                  </a:cubicBezTo>
                  <a:cubicBezTo>
                    <a:pt x="272" y="6"/>
                    <a:pt x="274" y="6"/>
                    <a:pt x="275" y="5"/>
                  </a:cubicBezTo>
                  <a:cubicBezTo>
                    <a:pt x="273" y="4"/>
                    <a:pt x="271" y="6"/>
                    <a:pt x="271" y="4"/>
                  </a:cubicBezTo>
                  <a:cubicBezTo>
                    <a:pt x="274" y="4"/>
                    <a:pt x="275" y="3"/>
                    <a:pt x="277" y="3"/>
                  </a:cubicBezTo>
                  <a:cubicBezTo>
                    <a:pt x="278" y="3"/>
                    <a:pt x="277" y="3"/>
                    <a:pt x="277" y="2"/>
                  </a:cubicBezTo>
                  <a:cubicBezTo>
                    <a:pt x="276" y="2"/>
                    <a:pt x="274" y="2"/>
                    <a:pt x="273" y="2"/>
                  </a:cubicBezTo>
                  <a:cubicBezTo>
                    <a:pt x="267" y="1"/>
                    <a:pt x="260" y="3"/>
                    <a:pt x="254" y="1"/>
                  </a:cubicBezTo>
                  <a:cubicBezTo>
                    <a:pt x="256" y="1"/>
                    <a:pt x="258" y="1"/>
                    <a:pt x="259" y="1"/>
                  </a:cubicBezTo>
                  <a:cubicBezTo>
                    <a:pt x="260" y="1"/>
                    <a:pt x="262" y="1"/>
                    <a:pt x="261" y="1"/>
                  </a:cubicBezTo>
                  <a:cubicBezTo>
                    <a:pt x="249" y="0"/>
                    <a:pt x="240" y="1"/>
                    <a:pt x="229" y="1"/>
                  </a:cubicBezTo>
                  <a:cubicBezTo>
                    <a:pt x="228" y="2"/>
                    <a:pt x="230" y="1"/>
                    <a:pt x="229" y="2"/>
                  </a:cubicBezTo>
                  <a:cubicBezTo>
                    <a:pt x="228" y="2"/>
                    <a:pt x="224" y="3"/>
                    <a:pt x="223" y="2"/>
                  </a:cubicBezTo>
                  <a:cubicBezTo>
                    <a:pt x="223" y="1"/>
                    <a:pt x="224" y="2"/>
                    <a:pt x="224" y="1"/>
                  </a:cubicBezTo>
                  <a:cubicBezTo>
                    <a:pt x="219" y="1"/>
                    <a:pt x="212" y="1"/>
                    <a:pt x="207" y="1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5" y="2"/>
                    <a:pt x="203" y="2"/>
                    <a:pt x="203" y="3"/>
                  </a:cubicBezTo>
                  <a:cubicBezTo>
                    <a:pt x="202" y="2"/>
                    <a:pt x="201" y="3"/>
                    <a:pt x="200" y="2"/>
                  </a:cubicBezTo>
                  <a:cubicBezTo>
                    <a:pt x="199" y="2"/>
                    <a:pt x="200" y="3"/>
                    <a:pt x="199" y="3"/>
                  </a:cubicBezTo>
                  <a:cubicBezTo>
                    <a:pt x="195" y="3"/>
                    <a:pt x="194" y="4"/>
                    <a:pt x="191" y="3"/>
                  </a:cubicBezTo>
                  <a:cubicBezTo>
                    <a:pt x="189" y="4"/>
                    <a:pt x="187" y="4"/>
                    <a:pt x="186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5" y="4"/>
                    <a:pt x="185" y="4"/>
                    <a:pt x="185" y="3"/>
                  </a:cubicBezTo>
                  <a:cubicBezTo>
                    <a:pt x="182" y="4"/>
                    <a:pt x="179" y="2"/>
                    <a:pt x="178" y="4"/>
                  </a:cubicBezTo>
                  <a:cubicBezTo>
                    <a:pt x="174" y="5"/>
                    <a:pt x="171" y="3"/>
                    <a:pt x="168" y="5"/>
                  </a:cubicBezTo>
                  <a:cubicBezTo>
                    <a:pt x="167" y="5"/>
                    <a:pt x="167" y="4"/>
                    <a:pt x="166" y="4"/>
                  </a:cubicBezTo>
                  <a:cubicBezTo>
                    <a:pt x="166" y="4"/>
                    <a:pt x="166" y="5"/>
                    <a:pt x="165" y="5"/>
                  </a:cubicBezTo>
                  <a:cubicBezTo>
                    <a:pt x="162" y="4"/>
                    <a:pt x="156" y="5"/>
                    <a:pt x="153" y="5"/>
                  </a:cubicBezTo>
                  <a:cubicBezTo>
                    <a:pt x="152" y="5"/>
                    <a:pt x="152" y="5"/>
                    <a:pt x="151" y="5"/>
                  </a:cubicBezTo>
                  <a:cubicBezTo>
                    <a:pt x="148" y="6"/>
                    <a:pt x="143" y="6"/>
                    <a:pt x="139" y="6"/>
                  </a:cubicBezTo>
                  <a:cubicBezTo>
                    <a:pt x="128" y="7"/>
                    <a:pt x="116" y="8"/>
                    <a:pt x="105" y="9"/>
                  </a:cubicBezTo>
                  <a:cubicBezTo>
                    <a:pt x="104" y="9"/>
                    <a:pt x="103" y="9"/>
                    <a:pt x="102" y="10"/>
                  </a:cubicBezTo>
                  <a:cubicBezTo>
                    <a:pt x="101" y="9"/>
                    <a:pt x="99" y="10"/>
                    <a:pt x="98" y="9"/>
                  </a:cubicBezTo>
                  <a:cubicBezTo>
                    <a:pt x="96" y="11"/>
                    <a:pt x="94" y="10"/>
                    <a:pt x="92" y="10"/>
                  </a:cubicBezTo>
                  <a:cubicBezTo>
                    <a:pt x="83" y="11"/>
                    <a:pt x="77" y="13"/>
                    <a:pt x="68" y="14"/>
                  </a:cubicBezTo>
                  <a:cubicBezTo>
                    <a:pt x="61" y="15"/>
                    <a:pt x="54" y="17"/>
                    <a:pt x="47" y="19"/>
                  </a:cubicBezTo>
                  <a:cubicBezTo>
                    <a:pt x="46" y="19"/>
                    <a:pt x="45" y="19"/>
                    <a:pt x="44" y="20"/>
                  </a:cubicBezTo>
                  <a:cubicBezTo>
                    <a:pt x="41" y="20"/>
                    <a:pt x="40" y="21"/>
                    <a:pt x="38" y="22"/>
                  </a:cubicBezTo>
                  <a:cubicBezTo>
                    <a:pt x="38" y="22"/>
                    <a:pt x="38" y="22"/>
                    <a:pt x="38" y="23"/>
                  </a:cubicBezTo>
                  <a:cubicBezTo>
                    <a:pt x="37" y="23"/>
                    <a:pt x="37" y="24"/>
                    <a:pt x="36" y="24"/>
                  </a:cubicBezTo>
                  <a:cubicBezTo>
                    <a:pt x="34" y="24"/>
                    <a:pt x="32" y="22"/>
                    <a:pt x="31" y="24"/>
                  </a:cubicBezTo>
                  <a:cubicBezTo>
                    <a:pt x="32" y="25"/>
                    <a:pt x="33" y="24"/>
                    <a:pt x="34" y="24"/>
                  </a:cubicBezTo>
                  <a:cubicBezTo>
                    <a:pt x="33" y="25"/>
                    <a:pt x="32" y="25"/>
                    <a:pt x="32" y="26"/>
                  </a:cubicBezTo>
                  <a:cubicBezTo>
                    <a:pt x="32" y="26"/>
                    <a:pt x="33" y="27"/>
                    <a:pt x="33" y="28"/>
                  </a:cubicBezTo>
                  <a:cubicBezTo>
                    <a:pt x="30" y="30"/>
                    <a:pt x="27" y="31"/>
                    <a:pt x="23" y="33"/>
                  </a:cubicBezTo>
                  <a:cubicBezTo>
                    <a:pt x="21" y="34"/>
                    <a:pt x="20" y="36"/>
                    <a:pt x="17" y="36"/>
                  </a:cubicBezTo>
                  <a:cubicBezTo>
                    <a:pt x="16" y="36"/>
                    <a:pt x="15" y="35"/>
                    <a:pt x="14" y="36"/>
                  </a:cubicBezTo>
                  <a:cubicBezTo>
                    <a:pt x="14" y="38"/>
                    <a:pt x="16" y="41"/>
                    <a:pt x="17" y="44"/>
                  </a:cubicBezTo>
                  <a:cubicBezTo>
                    <a:pt x="18" y="46"/>
                    <a:pt x="19" y="48"/>
                    <a:pt x="20" y="50"/>
                  </a:cubicBezTo>
                  <a:cubicBezTo>
                    <a:pt x="20" y="52"/>
                    <a:pt x="22" y="53"/>
                    <a:pt x="23" y="55"/>
                  </a:cubicBezTo>
                  <a:cubicBezTo>
                    <a:pt x="24" y="57"/>
                    <a:pt x="24" y="61"/>
                    <a:pt x="25" y="63"/>
                  </a:cubicBezTo>
                  <a:cubicBezTo>
                    <a:pt x="26" y="64"/>
                    <a:pt x="28" y="65"/>
                    <a:pt x="28" y="66"/>
                  </a:cubicBezTo>
                  <a:cubicBezTo>
                    <a:pt x="28" y="69"/>
                    <a:pt x="27" y="70"/>
                    <a:pt x="27" y="72"/>
                  </a:cubicBezTo>
                  <a:cubicBezTo>
                    <a:pt x="27" y="73"/>
                    <a:pt x="28" y="75"/>
                    <a:pt x="29" y="77"/>
                  </a:cubicBezTo>
                  <a:cubicBezTo>
                    <a:pt x="32" y="82"/>
                    <a:pt x="36" y="87"/>
                    <a:pt x="42" y="88"/>
                  </a:cubicBezTo>
                  <a:cubicBezTo>
                    <a:pt x="47" y="89"/>
                    <a:pt x="51" y="86"/>
                    <a:pt x="55" y="86"/>
                  </a:cubicBezTo>
                  <a:cubicBezTo>
                    <a:pt x="59" y="85"/>
                    <a:pt x="61" y="88"/>
                    <a:pt x="64" y="89"/>
                  </a:cubicBezTo>
                  <a:cubicBezTo>
                    <a:pt x="65" y="90"/>
                    <a:pt x="67" y="90"/>
                    <a:pt x="67" y="91"/>
                  </a:cubicBezTo>
                  <a:cubicBezTo>
                    <a:pt x="66" y="92"/>
                    <a:pt x="64" y="92"/>
                    <a:pt x="64" y="93"/>
                  </a:cubicBezTo>
                  <a:cubicBezTo>
                    <a:pt x="64" y="94"/>
                    <a:pt x="64" y="94"/>
                    <a:pt x="64" y="95"/>
                  </a:cubicBezTo>
                  <a:cubicBezTo>
                    <a:pt x="63" y="95"/>
                    <a:pt x="62" y="96"/>
                    <a:pt x="61" y="97"/>
                  </a:cubicBezTo>
                  <a:cubicBezTo>
                    <a:pt x="65" y="99"/>
                    <a:pt x="68" y="97"/>
                    <a:pt x="72" y="96"/>
                  </a:cubicBezTo>
                  <a:cubicBezTo>
                    <a:pt x="76" y="96"/>
                    <a:pt x="80" y="96"/>
                    <a:pt x="84" y="96"/>
                  </a:cubicBezTo>
                  <a:cubicBezTo>
                    <a:pt x="104" y="95"/>
                    <a:pt x="123" y="90"/>
                    <a:pt x="142" y="89"/>
                  </a:cubicBezTo>
                  <a:cubicBezTo>
                    <a:pt x="141" y="89"/>
                    <a:pt x="140" y="89"/>
                    <a:pt x="140" y="88"/>
                  </a:cubicBezTo>
                  <a:cubicBezTo>
                    <a:pt x="140" y="87"/>
                    <a:pt x="140" y="87"/>
                    <a:pt x="140" y="87"/>
                  </a:cubicBezTo>
                  <a:cubicBezTo>
                    <a:pt x="136" y="88"/>
                    <a:pt x="134" y="88"/>
                    <a:pt x="132" y="87"/>
                  </a:cubicBezTo>
                  <a:cubicBezTo>
                    <a:pt x="133" y="86"/>
                    <a:pt x="135" y="87"/>
                    <a:pt x="136" y="86"/>
                  </a:cubicBezTo>
                  <a:cubicBezTo>
                    <a:pt x="132" y="86"/>
                    <a:pt x="126" y="87"/>
                    <a:pt x="124" y="87"/>
                  </a:cubicBezTo>
                  <a:cubicBezTo>
                    <a:pt x="125" y="85"/>
                    <a:pt x="129" y="87"/>
                    <a:pt x="130" y="85"/>
                  </a:cubicBezTo>
                  <a:cubicBezTo>
                    <a:pt x="128" y="85"/>
                    <a:pt x="123" y="87"/>
                    <a:pt x="123" y="85"/>
                  </a:cubicBezTo>
                  <a:cubicBezTo>
                    <a:pt x="125" y="83"/>
                    <a:pt x="129" y="84"/>
                    <a:pt x="132" y="83"/>
                  </a:cubicBezTo>
                  <a:cubicBezTo>
                    <a:pt x="133" y="82"/>
                    <a:pt x="132" y="81"/>
                    <a:pt x="132" y="81"/>
                  </a:cubicBezTo>
                  <a:cubicBezTo>
                    <a:pt x="138" y="80"/>
                    <a:pt x="146" y="79"/>
                    <a:pt x="154" y="79"/>
                  </a:cubicBezTo>
                  <a:cubicBezTo>
                    <a:pt x="153" y="80"/>
                    <a:pt x="151" y="79"/>
                    <a:pt x="150" y="80"/>
                  </a:cubicBezTo>
                  <a:cubicBezTo>
                    <a:pt x="150" y="81"/>
                    <a:pt x="151" y="80"/>
                    <a:pt x="152" y="80"/>
                  </a:cubicBezTo>
                  <a:cubicBezTo>
                    <a:pt x="150" y="81"/>
                    <a:pt x="148" y="81"/>
                    <a:pt x="146" y="80"/>
                  </a:cubicBezTo>
                  <a:cubicBezTo>
                    <a:pt x="145" y="81"/>
                    <a:pt x="145" y="81"/>
                    <a:pt x="144" y="82"/>
                  </a:cubicBezTo>
                  <a:cubicBezTo>
                    <a:pt x="147" y="82"/>
                    <a:pt x="151" y="81"/>
                    <a:pt x="152" y="83"/>
                  </a:cubicBezTo>
                  <a:cubicBezTo>
                    <a:pt x="155" y="83"/>
                    <a:pt x="159" y="84"/>
                    <a:pt x="162" y="83"/>
                  </a:cubicBezTo>
                  <a:cubicBezTo>
                    <a:pt x="159" y="83"/>
                    <a:pt x="156" y="83"/>
                    <a:pt x="155" y="83"/>
                  </a:cubicBezTo>
                  <a:cubicBezTo>
                    <a:pt x="155" y="81"/>
                    <a:pt x="159" y="81"/>
                    <a:pt x="161" y="82"/>
                  </a:cubicBezTo>
                  <a:cubicBezTo>
                    <a:pt x="161" y="81"/>
                    <a:pt x="162" y="81"/>
                    <a:pt x="163" y="81"/>
                  </a:cubicBezTo>
                  <a:cubicBezTo>
                    <a:pt x="163" y="81"/>
                    <a:pt x="162" y="82"/>
                    <a:pt x="163" y="82"/>
                  </a:cubicBezTo>
                  <a:cubicBezTo>
                    <a:pt x="164" y="83"/>
                    <a:pt x="165" y="82"/>
                    <a:pt x="167" y="82"/>
                  </a:cubicBezTo>
                  <a:cubicBezTo>
                    <a:pt x="167" y="82"/>
                    <a:pt x="167" y="81"/>
                    <a:pt x="168" y="81"/>
                  </a:cubicBezTo>
                  <a:cubicBezTo>
                    <a:pt x="169" y="81"/>
                    <a:pt x="172" y="80"/>
                    <a:pt x="173" y="81"/>
                  </a:cubicBezTo>
                  <a:cubicBezTo>
                    <a:pt x="172" y="82"/>
                    <a:pt x="171" y="81"/>
                    <a:pt x="170" y="82"/>
                  </a:cubicBezTo>
                  <a:cubicBezTo>
                    <a:pt x="171" y="83"/>
                    <a:pt x="173" y="81"/>
                    <a:pt x="175" y="82"/>
                  </a:cubicBezTo>
                  <a:cubicBezTo>
                    <a:pt x="175" y="81"/>
                    <a:pt x="175" y="81"/>
                    <a:pt x="176" y="81"/>
                  </a:cubicBezTo>
                  <a:cubicBezTo>
                    <a:pt x="180" y="80"/>
                    <a:pt x="186" y="80"/>
                    <a:pt x="188" y="79"/>
                  </a:cubicBezTo>
                  <a:cubicBezTo>
                    <a:pt x="188" y="79"/>
                    <a:pt x="187" y="79"/>
                    <a:pt x="187" y="79"/>
                  </a:cubicBezTo>
                  <a:cubicBezTo>
                    <a:pt x="189" y="79"/>
                    <a:pt x="191" y="78"/>
                    <a:pt x="192" y="79"/>
                  </a:cubicBezTo>
                  <a:cubicBezTo>
                    <a:pt x="192" y="79"/>
                    <a:pt x="192" y="78"/>
                    <a:pt x="192" y="78"/>
                  </a:cubicBezTo>
                  <a:cubicBezTo>
                    <a:pt x="193" y="79"/>
                    <a:pt x="193" y="78"/>
                    <a:pt x="193" y="79"/>
                  </a:cubicBezTo>
                  <a:cubicBezTo>
                    <a:pt x="194" y="80"/>
                    <a:pt x="193" y="80"/>
                    <a:pt x="193" y="80"/>
                  </a:cubicBezTo>
                  <a:cubicBezTo>
                    <a:pt x="196" y="81"/>
                    <a:pt x="200" y="80"/>
                    <a:pt x="202" y="80"/>
                  </a:cubicBezTo>
                  <a:cubicBezTo>
                    <a:pt x="201" y="80"/>
                    <a:pt x="201" y="80"/>
                    <a:pt x="201" y="79"/>
                  </a:cubicBezTo>
                  <a:cubicBezTo>
                    <a:pt x="204" y="78"/>
                    <a:pt x="207" y="79"/>
                    <a:pt x="210" y="78"/>
                  </a:cubicBezTo>
                  <a:cubicBezTo>
                    <a:pt x="208" y="78"/>
                    <a:pt x="208" y="78"/>
                    <a:pt x="207" y="77"/>
                  </a:cubicBezTo>
                  <a:cubicBezTo>
                    <a:pt x="209" y="77"/>
                    <a:pt x="212" y="77"/>
                    <a:pt x="214" y="76"/>
                  </a:cubicBezTo>
                  <a:cubicBezTo>
                    <a:pt x="212" y="76"/>
                    <a:pt x="210" y="77"/>
                    <a:pt x="209" y="76"/>
                  </a:cubicBezTo>
                  <a:cubicBezTo>
                    <a:pt x="216" y="75"/>
                    <a:pt x="224" y="75"/>
                    <a:pt x="231" y="74"/>
                  </a:cubicBezTo>
                  <a:cubicBezTo>
                    <a:pt x="226" y="74"/>
                    <a:pt x="222" y="74"/>
                    <a:pt x="218" y="74"/>
                  </a:cubicBezTo>
                  <a:cubicBezTo>
                    <a:pt x="218" y="74"/>
                    <a:pt x="218" y="74"/>
                    <a:pt x="218" y="73"/>
                  </a:cubicBezTo>
                  <a:cubicBezTo>
                    <a:pt x="217" y="73"/>
                    <a:pt x="216" y="74"/>
                    <a:pt x="216" y="73"/>
                  </a:cubicBezTo>
                  <a:cubicBezTo>
                    <a:pt x="220" y="72"/>
                    <a:pt x="226" y="73"/>
                    <a:pt x="232" y="71"/>
                  </a:cubicBezTo>
                  <a:cubicBezTo>
                    <a:pt x="231" y="71"/>
                    <a:pt x="231" y="72"/>
                    <a:pt x="230" y="71"/>
                  </a:cubicBezTo>
                  <a:cubicBezTo>
                    <a:pt x="231" y="70"/>
                    <a:pt x="232" y="70"/>
                    <a:pt x="233" y="71"/>
                  </a:cubicBezTo>
                  <a:cubicBezTo>
                    <a:pt x="233" y="69"/>
                    <a:pt x="231" y="71"/>
                    <a:pt x="231" y="70"/>
                  </a:cubicBezTo>
                  <a:cubicBezTo>
                    <a:pt x="233" y="68"/>
                    <a:pt x="236" y="69"/>
                    <a:pt x="238" y="69"/>
                  </a:cubicBezTo>
                  <a:cubicBezTo>
                    <a:pt x="239" y="69"/>
                    <a:pt x="240" y="68"/>
                    <a:pt x="241" y="68"/>
                  </a:cubicBezTo>
                  <a:cubicBezTo>
                    <a:pt x="246" y="67"/>
                    <a:pt x="252" y="68"/>
                    <a:pt x="257" y="67"/>
                  </a:cubicBezTo>
                  <a:cubicBezTo>
                    <a:pt x="253" y="67"/>
                    <a:pt x="249" y="66"/>
                    <a:pt x="247" y="67"/>
                  </a:cubicBezTo>
                  <a:cubicBezTo>
                    <a:pt x="247" y="66"/>
                    <a:pt x="244" y="66"/>
                    <a:pt x="243" y="67"/>
                  </a:cubicBezTo>
                  <a:cubicBezTo>
                    <a:pt x="242" y="67"/>
                    <a:pt x="243" y="66"/>
                    <a:pt x="242" y="66"/>
                  </a:cubicBezTo>
                  <a:cubicBezTo>
                    <a:pt x="239" y="66"/>
                    <a:pt x="236" y="66"/>
                    <a:pt x="233" y="66"/>
                  </a:cubicBezTo>
                  <a:cubicBezTo>
                    <a:pt x="231" y="66"/>
                    <a:pt x="230" y="67"/>
                    <a:pt x="229" y="66"/>
                  </a:cubicBezTo>
                  <a:cubicBezTo>
                    <a:pt x="232" y="66"/>
                    <a:pt x="233" y="65"/>
                    <a:pt x="235" y="64"/>
                  </a:cubicBezTo>
                  <a:cubicBezTo>
                    <a:pt x="236" y="65"/>
                    <a:pt x="235" y="65"/>
                    <a:pt x="236" y="65"/>
                  </a:cubicBezTo>
                  <a:cubicBezTo>
                    <a:pt x="241" y="65"/>
                    <a:pt x="243" y="64"/>
                    <a:pt x="248" y="64"/>
                  </a:cubicBezTo>
                  <a:cubicBezTo>
                    <a:pt x="247" y="64"/>
                    <a:pt x="247" y="64"/>
                    <a:pt x="247" y="63"/>
                  </a:cubicBezTo>
                  <a:cubicBezTo>
                    <a:pt x="247" y="63"/>
                    <a:pt x="248" y="62"/>
                    <a:pt x="248" y="62"/>
                  </a:cubicBezTo>
                  <a:cubicBezTo>
                    <a:pt x="249" y="62"/>
                    <a:pt x="251" y="62"/>
                    <a:pt x="253" y="62"/>
                  </a:cubicBezTo>
                  <a:cubicBezTo>
                    <a:pt x="248" y="62"/>
                    <a:pt x="243" y="62"/>
                    <a:pt x="238" y="62"/>
                  </a:cubicBezTo>
                  <a:cubicBezTo>
                    <a:pt x="236" y="62"/>
                    <a:pt x="233" y="63"/>
                    <a:pt x="231" y="61"/>
                  </a:cubicBezTo>
                  <a:cubicBezTo>
                    <a:pt x="238" y="61"/>
                    <a:pt x="246" y="61"/>
                    <a:pt x="252" y="60"/>
                  </a:cubicBezTo>
                  <a:cubicBezTo>
                    <a:pt x="251" y="59"/>
                    <a:pt x="248" y="60"/>
                    <a:pt x="246" y="60"/>
                  </a:cubicBezTo>
                  <a:cubicBezTo>
                    <a:pt x="245" y="60"/>
                    <a:pt x="243" y="60"/>
                    <a:pt x="243" y="59"/>
                  </a:cubicBezTo>
                  <a:cubicBezTo>
                    <a:pt x="244" y="59"/>
                    <a:pt x="246" y="60"/>
                    <a:pt x="247" y="58"/>
                  </a:cubicBezTo>
                  <a:cubicBezTo>
                    <a:pt x="248" y="59"/>
                    <a:pt x="249" y="59"/>
                    <a:pt x="250" y="58"/>
                  </a:cubicBezTo>
                  <a:cubicBezTo>
                    <a:pt x="249" y="58"/>
                    <a:pt x="248" y="59"/>
                    <a:pt x="248" y="58"/>
                  </a:cubicBezTo>
                  <a:cubicBezTo>
                    <a:pt x="253" y="58"/>
                    <a:pt x="259" y="57"/>
                    <a:pt x="264" y="58"/>
                  </a:cubicBezTo>
                  <a:cubicBezTo>
                    <a:pt x="264" y="58"/>
                    <a:pt x="263" y="58"/>
                    <a:pt x="263" y="59"/>
                  </a:cubicBezTo>
                  <a:cubicBezTo>
                    <a:pt x="267" y="58"/>
                    <a:pt x="270" y="59"/>
                    <a:pt x="274" y="58"/>
                  </a:cubicBezTo>
                  <a:cubicBezTo>
                    <a:pt x="276" y="58"/>
                    <a:pt x="278" y="59"/>
                    <a:pt x="280" y="59"/>
                  </a:cubicBezTo>
                  <a:cubicBezTo>
                    <a:pt x="282" y="59"/>
                    <a:pt x="285" y="58"/>
                    <a:pt x="286" y="59"/>
                  </a:cubicBezTo>
                  <a:cubicBezTo>
                    <a:pt x="284" y="60"/>
                    <a:pt x="282" y="59"/>
                    <a:pt x="280" y="60"/>
                  </a:cubicBezTo>
                  <a:cubicBezTo>
                    <a:pt x="284" y="60"/>
                    <a:pt x="287" y="60"/>
                    <a:pt x="292" y="60"/>
                  </a:cubicBezTo>
                  <a:cubicBezTo>
                    <a:pt x="290" y="59"/>
                    <a:pt x="288" y="60"/>
                    <a:pt x="287" y="59"/>
                  </a:cubicBezTo>
                  <a:cubicBezTo>
                    <a:pt x="289" y="58"/>
                    <a:pt x="292" y="59"/>
                    <a:pt x="294" y="58"/>
                  </a:cubicBezTo>
                  <a:cubicBezTo>
                    <a:pt x="296" y="58"/>
                    <a:pt x="296" y="58"/>
                    <a:pt x="296" y="58"/>
                  </a:cubicBezTo>
                  <a:cubicBezTo>
                    <a:pt x="296" y="58"/>
                    <a:pt x="295" y="58"/>
                    <a:pt x="294" y="58"/>
                  </a:cubicBezTo>
                  <a:cubicBezTo>
                    <a:pt x="289" y="58"/>
                    <a:pt x="286" y="58"/>
                    <a:pt x="283" y="57"/>
                  </a:cubicBezTo>
                  <a:cubicBezTo>
                    <a:pt x="283" y="58"/>
                    <a:pt x="283" y="58"/>
                    <a:pt x="282" y="58"/>
                  </a:cubicBezTo>
                  <a:cubicBezTo>
                    <a:pt x="277" y="57"/>
                    <a:pt x="269" y="59"/>
                    <a:pt x="264" y="58"/>
                  </a:cubicBezTo>
                  <a:cubicBezTo>
                    <a:pt x="267" y="57"/>
                    <a:pt x="273" y="58"/>
                    <a:pt x="276" y="57"/>
                  </a:cubicBezTo>
                  <a:cubicBezTo>
                    <a:pt x="275" y="57"/>
                    <a:pt x="275" y="56"/>
                    <a:pt x="274" y="56"/>
                  </a:cubicBezTo>
                  <a:cubicBezTo>
                    <a:pt x="272" y="57"/>
                    <a:pt x="267" y="57"/>
                    <a:pt x="266" y="55"/>
                  </a:cubicBezTo>
                  <a:cubicBezTo>
                    <a:pt x="262" y="55"/>
                    <a:pt x="260" y="54"/>
                    <a:pt x="258" y="56"/>
                  </a:cubicBezTo>
                  <a:cubicBezTo>
                    <a:pt x="255" y="55"/>
                    <a:pt x="249" y="55"/>
                    <a:pt x="246" y="55"/>
                  </a:cubicBezTo>
                  <a:cubicBezTo>
                    <a:pt x="249" y="54"/>
                    <a:pt x="254" y="55"/>
                    <a:pt x="258" y="54"/>
                  </a:cubicBezTo>
                  <a:cubicBezTo>
                    <a:pt x="259" y="54"/>
                    <a:pt x="258" y="55"/>
                    <a:pt x="259" y="55"/>
                  </a:cubicBezTo>
                  <a:cubicBezTo>
                    <a:pt x="261" y="54"/>
                    <a:pt x="263" y="54"/>
                    <a:pt x="264" y="55"/>
                  </a:cubicBezTo>
                  <a:cubicBezTo>
                    <a:pt x="265" y="55"/>
                    <a:pt x="265" y="54"/>
                    <a:pt x="265" y="54"/>
                  </a:cubicBezTo>
                  <a:cubicBezTo>
                    <a:pt x="278" y="53"/>
                    <a:pt x="298" y="55"/>
                    <a:pt x="310" y="54"/>
                  </a:cubicBezTo>
                  <a:cubicBezTo>
                    <a:pt x="307" y="53"/>
                    <a:pt x="304" y="53"/>
                    <a:pt x="301" y="53"/>
                  </a:cubicBezTo>
                  <a:cubicBezTo>
                    <a:pt x="301" y="52"/>
                    <a:pt x="301" y="52"/>
                    <a:pt x="301" y="52"/>
                  </a:cubicBezTo>
                  <a:cubicBezTo>
                    <a:pt x="297" y="52"/>
                    <a:pt x="293" y="52"/>
                    <a:pt x="289" y="51"/>
                  </a:cubicBezTo>
                  <a:cubicBezTo>
                    <a:pt x="288" y="52"/>
                    <a:pt x="288" y="52"/>
                    <a:pt x="288" y="53"/>
                  </a:cubicBezTo>
                  <a:cubicBezTo>
                    <a:pt x="281" y="53"/>
                    <a:pt x="270" y="53"/>
                    <a:pt x="263" y="52"/>
                  </a:cubicBezTo>
                  <a:cubicBezTo>
                    <a:pt x="263" y="51"/>
                    <a:pt x="265" y="51"/>
                    <a:pt x="266" y="51"/>
                  </a:cubicBezTo>
                  <a:cubicBezTo>
                    <a:pt x="281" y="51"/>
                    <a:pt x="296" y="52"/>
                    <a:pt x="310" y="52"/>
                  </a:cubicBezTo>
                  <a:cubicBezTo>
                    <a:pt x="319" y="52"/>
                    <a:pt x="328" y="51"/>
                    <a:pt x="338" y="51"/>
                  </a:cubicBezTo>
                  <a:cubicBezTo>
                    <a:pt x="346" y="52"/>
                    <a:pt x="354" y="52"/>
                    <a:pt x="362" y="52"/>
                  </a:cubicBezTo>
                  <a:cubicBezTo>
                    <a:pt x="363" y="52"/>
                    <a:pt x="363" y="52"/>
                    <a:pt x="363" y="52"/>
                  </a:cubicBezTo>
                  <a:cubicBezTo>
                    <a:pt x="364" y="52"/>
                    <a:pt x="364" y="52"/>
                    <a:pt x="363" y="52"/>
                  </a:cubicBezTo>
                  <a:close/>
                  <a:moveTo>
                    <a:pt x="329" y="45"/>
                  </a:moveTo>
                  <a:cubicBezTo>
                    <a:pt x="329" y="45"/>
                    <a:pt x="328" y="45"/>
                    <a:pt x="327" y="45"/>
                  </a:cubicBezTo>
                  <a:cubicBezTo>
                    <a:pt x="327" y="45"/>
                    <a:pt x="328" y="45"/>
                    <a:pt x="329" y="45"/>
                  </a:cubicBezTo>
                  <a:close/>
                  <a:moveTo>
                    <a:pt x="303" y="39"/>
                  </a:moveTo>
                  <a:cubicBezTo>
                    <a:pt x="303" y="39"/>
                    <a:pt x="302" y="39"/>
                    <a:pt x="302" y="39"/>
                  </a:cubicBezTo>
                  <a:cubicBezTo>
                    <a:pt x="302" y="38"/>
                    <a:pt x="303" y="39"/>
                    <a:pt x="303" y="39"/>
                  </a:cubicBezTo>
                  <a:close/>
                  <a:moveTo>
                    <a:pt x="302" y="37"/>
                  </a:moveTo>
                  <a:cubicBezTo>
                    <a:pt x="300" y="37"/>
                    <a:pt x="296" y="38"/>
                    <a:pt x="295" y="37"/>
                  </a:cubicBezTo>
                  <a:cubicBezTo>
                    <a:pt x="297" y="37"/>
                    <a:pt x="300" y="36"/>
                    <a:pt x="302" y="37"/>
                  </a:cubicBezTo>
                  <a:close/>
                  <a:moveTo>
                    <a:pt x="348" y="26"/>
                  </a:moveTo>
                  <a:cubicBezTo>
                    <a:pt x="348" y="27"/>
                    <a:pt x="347" y="27"/>
                    <a:pt x="346" y="26"/>
                  </a:cubicBezTo>
                  <a:cubicBezTo>
                    <a:pt x="346" y="26"/>
                    <a:pt x="348" y="26"/>
                    <a:pt x="348" y="26"/>
                  </a:cubicBezTo>
                  <a:close/>
                  <a:moveTo>
                    <a:pt x="353" y="17"/>
                  </a:moveTo>
                  <a:cubicBezTo>
                    <a:pt x="353" y="17"/>
                    <a:pt x="353" y="17"/>
                    <a:pt x="353" y="18"/>
                  </a:cubicBezTo>
                  <a:cubicBezTo>
                    <a:pt x="352" y="18"/>
                    <a:pt x="352" y="18"/>
                    <a:pt x="352" y="18"/>
                  </a:cubicBezTo>
                  <a:cubicBezTo>
                    <a:pt x="352" y="17"/>
                    <a:pt x="353" y="17"/>
                    <a:pt x="353" y="17"/>
                  </a:cubicBezTo>
                  <a:close/>
                  <a:moveTo>
                    <a:pt x="338" y="12"/>
                  </a:moveTo>
                  <a:cubicBezTo>
                    <a:pt x="338" y="12"/>
                    <a:pt x="338" y="12"/>
                    <a:pt x="337" y="12"/>
                  </a:cubicBezTo>
                  <a:cubicBezTo>
                    <a:pt x="337" y="11"/>
                    <a:pt x="338" y="12"/>
                    <a:pt x="338" y="12"/>
                  </a:cubicBezTo>
                  <a:close/>
                  <a:moveTo>
                    <a:pt x="333" y="12"/>
                  </a:moveTo>
                  <a:cubicBezTo>
                    <a:pt x="333" y="12"/>
                    <a:pt x="332" y="12"/>
                    <a:pt x="332" y="12"/>
                  </a:cubicBezTo>
                  <a:cubicBezTo>
                    <a:pt x="331" y="11"/>
                    <a:pt x="333" y="11"/>
                    <a:pt x="333" y="12"/>
                  </a:cubicBezTo>
                  <a:close/>
                  <a:moveTo>
                    <a:pt x="328" y="11"/>
                  </a:moveTo>
                  <a:cubicBezTo>
                    <a:pt x="328" y="12"/>
                    <a:pt x="328" y="12"/>
                    <a:pt x="328" y="13"/>
                  </a:cubicBezTo>
                  <a:cubicBezTo>
                    <a:pt x="327" y="13"/>
                    <a:pt x="326" y="12"/>
                    <a:pt x="325" y="13"/>
                  </a:cubicBezTo>
                  <a:cubicBezTo>
                    <a:pt x="326" y="12"/>
                    <a:pt x="327" y="12"/>
                    <a:pt x="328" y="11"/>
                  </a:cubicBezTo>
                  <a:close/>
                  <a:moveTo>
                    <a:pt x="70" y="91"/>
                  </a:moveTo>
                  <a:cubicBezTo>
                    <a:pt x="71" y="92"/>
                    <a:pt x="73" y="91"/>
                    <a:pt x="74" y="92"/>
                  </a:cubicBezTo>
                  <a:cubicBezTo>
                    <a:pt x="73" y="94"/>
                    <a:pt x="65" y="94"/>
                    <a:pt x="70" y="91"/>
                  </a:cubicBezTo>
                  <a:close/>
                  <a:moveTo>
                    <a:pt x="153" y="78"/>
                  </a:moveTo>
                  <a:cubicBezTo>
                    <a:pt x="148" y="78"/>
                    <a:pt x="142" y="79"/>
                    <a:pt x="137" y="79"/>
                  </a:cubicBezTo>
                  <a:cubicBezTo>
                    <a:pt x="135" y="80"/>
                    <a:pt x="131" y="80"/>
                    <a:pt x="129" y="79"/>
                  </a:cubicBezTo>
                  <a:cubicBezTo>
                    <a:pt x="129" y="78"/>
                    <a:pt x="130" y="79"/>
                    <a:pt x="130" y="78"/>
                  </a:cubicBezTo>
                  <a:cubicBezTo>
                    <a:pt x="140" y="79"/>
                    <a:pt x="148" y="77"/>
                    <a:pt x="158" y="77"/>
                  </a:cubicBezTo>
                  <a:cubicBezTo>
                    <a:pt x="156" y="78"/>
                    <a:pt x="155" y="78"/>
                    <a:pt x="153" y="78"/>
                  </a:cubicBezTo>
                  <a:close/>
                  <a:moveTo>
                    <a:pt x="160" y="80"/>
                  </a:moveTo>
                  <a:cubicBezTo>
                    <a:pt x="164" y="78"/>
                    <a:pt x="169" y="79"/>
                    <a:pt x="174" y="79"/>
                  </a:cubicBezTo>
                  <a:cubicBezTo>
                    <a:pt x="170" y="81"/>
                    <a:pt x="166" y="80"/>
                    <a:pt x="160" y="80"/>
                  </a:cubicBezTo>
                  <a:close/>
                  <a:moveTo>
                    <a:pt x="176" y="77"/>
                  </a:moveTo>
                  <a:cubicBezTo>
                    <a:pt x="176" y="76"/>
                    <a:pt x="177" y="76"/>
                    <a:pt x="178" y="76"/>
                  </a:cubicBezTo>
                  <a:cubicBezTo>
                    <a:pt x="177" y="77"/>
                    <a:pt x="176" y="77"/>
                    <a:pt x="176" y="77"/>
                  </a:cubicBezTo>
                  <a:close/>
                  <a:moveTo>
                    <a:pt x="184" y="79"/>
                  </a:moveTo>
                  <a:cubicBezTo>
                    <a:pt x="184" y="79"/>
                    <a:pt x="184" y="79"/>
                    <a:pt x="184" y="79"/>
                  </a:cubicBezTo>
                  <a:cubicBezTo>
                    <a:pt x="186" y="79"/>
                    <a:pt x="186" y="79"/>
                    <a:pt x="186" y="79"/>
                  </a:cubicBezTo>
                  <a:cubicBezTo>
                    <a:pt x="186" y="80"/>
                    <a:pt x="185" y="79"/>
                    <a:pt x="184" y="79"/>
                  </a:cubicBezTo>
                  <a:close/>
                  <a:moveTo>
                    <a:pt x="192" y="6"/>
                  </a:moveTo>
                  <a:cubicBezTo>
                    <a:pt x="192" y="5"/>
                    <a:pt x="194" y="5"/>
                    <a:pt x="194" y="6"/>
                  </a:cubicBezTo>
                  <a:cubicBezTo>
                    <a:pt x="193" y="6"/>
                    <a:pt x="193" y="5"/>
                    <a:pt x="192" y="6"/>
                  </a:cubicBezTo>
                  <a:close/>
                  <a:moveTo>
                    <a:pt x="192" y="8"/>
                  </a:moveTo>
                  <a:cubicBezTo>
                    <a:pt x="193" y="7"/>
                    <a:pt x="195" y="8"/>
                    <a:pt x="196" y="7"/>
                  </a:cubicBezTo>
                  <a:cubicBezTo>
                    <a:pt x="196" y="8"/>
                    <a:pt x="193" y="8"/>
                    <a:pt x="192" y="8"/>
                  </a:cubicBezTo>
                  <a:close/>
                  <a:moveTo>
                    <a:pt x="195" y="80"/>
                  </a:moveTo>
                  <a:cubicBezTo>
                    <a:pt x="196" y="79"/>
                    <a:pt x="198" y="79"/>
                    <a:pt x="200" y="79"/>
                  </a:cubicBezTo>
                  <a:cubicBezTo>
                    <a:pt x="199" y="81"/>
                    <a:pt x="197" y="80"/>
                    <a:pt x="195" y="80"/>
                  </a:cubicBezTo>
                  <a:close/>
                  <a:moveTo>
                    <a:pt x="193" y="77"/>
                  </a:moveTo>
                  <a:cubicBezTo>
                    <a:pt x="196" y="76"/>
                    <a:pt x="199" y="76"/>
                    <a:pt x="202" y="76"/>
                  </a:cubicBezTo>
                  <a:cubicBezTo>
                    <a:pt x="200" y="78"/>
                    <a:pt x="196" y="76"/>
                    <a:pt x="193" y="77"/>
                  </a:cubicBezTo>
                  <a:close/>
                  <a:moveTo>
                    <a:pt x="202" y="7"/>
                  </a:moveTo>
                  <a:cubicBezTo>
                    <a:pt x="203" y="6"/>
                    <a:pt x="206" y="7"/>
                    <a:pt x="202" y="7"/>
                  </a:cubicBezTo>
                  <a:close/>
                  <a:moveTo>
                    <a:pt x="204" y="78"/>
                  </a:moveTo>
                  <a:cubicBezTo>
                    <a:pt x="205" y="77"/>
                    <a:pt x="206" y="77"/>
                    <a:pt x="207" y="77"/>
                  </a:cubicBezTo>
                  <a:cubicBezTo>
                    <a:pt x="207" y="78"/>
                    <a:pt x="205" y="77"/>
                    <a:pt x="204" y="78"/>
                  </a:cubicBezTo>
                  <a:close/>
                  <a:moveTo>
                    <a:pt x="290" y="52"/>
                  </a:moveTo>
                  <a:cubicBezTo>
                    <a:pt x="289" y="53"/>
                    <a:pt x="289" y="53"/>
                    <a:pt x="288" y="53"/>
                  </a:cubicBezTo>
                  <a:cubicBezTo>
                    <a:pt x="288" y="52"/>
                    <a:pt x="290" y="52"/>
                    <a:pt x="290" y="52"/>
                  </a:cubicBezTo>
                  <a:close/>
                  <a:moveTo>
                    <a:pt x="278" y="25"/>
                  </a:moveTo>
                  <a:cubicBezTo>
                    <a:pt x="278" y="24"/>
                    <a:pt x="280" y="24"/>
                    <a:pt x="280" y="25"/>
                  </a:cubicBezTo>
                  <a:cubicBezTo>
                    <a:pt x="280" y="25"/>
                    <a:pt x="278" y="25"/>
                    <a:pt x="278" y="25"/>
                  </a:cubicBezTo>
                  <a:close/>
                  <a:moveTo>
                    <a:pt x="281" y="25"/>
                  </a:moveTo>
                  <a:cubicBezTo>
                    <a:pt x="281" y="24"/>
                    <a:pt x="283" y="24"/>
                    <a:pt x="284" y="24"/>
                  </a:cubicBezTo>
                  <a:cubicBezTo>
                    <a:pt x="283" y="26"/>
                    <a:pt x="282" y="24"/>
                    <a:pt x="281" y="25"/>
                  </a:cubicBezTo>
                  <a:close/>
                  <a:moveTo>
                    <a:pt x="285" y="25"/>
                  </a:moveTo>
                  <a:cubicBezTo>
                    <a:pt x="285" y="24"/>
                    <a:pt x="286" y="24"/>
                    <a:pt x="286" y="24"/>
                  </a:cubicBezTo>
                  <a:cubicBezTo>
                    <a:pt x="286" y="25"/>
                    <a:pt x="285" y="25"/>
                    <a:pt x="285" y="25"/>
                  </a:cubicBezTo>
                  <a:close/>
                  <a:moveTo>
                    <a:pt x="288" y="25"/>
                  </a:moveTo>
                  <a:cubicBezTo>
                    <a:pt x="289" y="24"/>
                    <a:pt x="291" y="25"/>
                    <a:pt x="291" y="25"/>
                  </a:cubicBezTo>
                  <a:cubicBezTo>
                    <a:pt x="291" y="25"/>
                    <a:pt x="289" y="25"/>
                    <a:pt x="288" y="25"/>
                  </a:cubicBezTo>
                  <a:close/>
                  <a:moveTo>
                    <a:pt x="288" y="21"/>
                  </a:moveTo>
                  <a:cubicBezTo>
                    <a:pt x="288" y="21"/>
                    <a:pt x="289" y="21"/>
                    <a:pt x="289" y="22"/>
                  </a:cubicBezTo>
                  <a:cubicBezTo>
                    <a:pt x="288" y="22"/>
                    <a:pt x="288" y="21"/>
                    <a:pt x="288" y="21"/>
                  </a:cubicBezTo>
                  <a:close/>
                  <a:moveTo>
                    <a:pt x="291" y="25"/>
                  </a:moveTo>
                  <a:cubicBezTo>
                    <a:pt x="291" y="24"/>
                    <a:pt x="293" y="25"/>
                    <a:pt x="293" y="24"/>
                  </a:cubicBezTo>
                  <a:cubicBezTo>
                    <a:pt x="294" y="25"/>
                    <a:pt x="292" y="25"/>
                    <a:pt x="291" y="25"/>
                  </a:cubicBezTo>
                  <a:close/>
                  <a:moveTo>
                    <a:pt x="295" y="25"/>
                  </a:moveTo>
                  <a:cubicBezTo>
                    <a:pt x="295" y="24"/>
                    <a:pt x="297" y="25"/>
                    <a:pt x="298" y="25"/>
                  </a:cubicBezTo>
                  <a:cubicBezTo>
                    <a:pt x="298" y="25"/>
                    <a:pt x="296" y="25"/>
                    <a:pt x="295" y="25"/>
                  </a:cubicBezTo>
                  <a:close/>
                  <a:moveTo>
                    <a:pt x="306" y="24"/>
                  </a:moveTo>
                  <a:cubicBezTo>
                    <a:pt x="307" y="23"/>
                    <a:pt x="308" y="23"/>
                    <a:pt x="308" y="23"/>
                  </a:cubicBezTo>
                  <a:cubicBezTo>
                    <a:pt x="308" y="24"/>
                    <a:pt x="307" y="24"/>
                    <a:pt x="306" y="24"/>
                  </a:cubicBezTo>
                  <a:close/>
                  <a:moveTo>
                    <a:pt x="308" y="23"/>
                  </a:moveTo>
                  <a:cubicBezTo>
                    <a:pt x="308" y="23"/>
                    <a:pt x="310" y="23"/>
                    <a:pt x="310" y="23"/>
                  </a:cubicBezTo>
                  <a:cubicBezTo>
                    <a:pt x="309" y="24"/>
                    <a:pt x="309" y="23"/>
                    <a:pt x="308" y="23"/>
                  </a:cubicBezTo>
                  <a:close/>
                  <a:moveTo>
                    <a:pt x="311" y="24"/>
                  </a:moveTo>
                  <a:cubicBezTo>
                    <a:pt x="311" y="23"/>
                    <a:pt x="311" y="23"/>
                    <a:pt x="311" y="23"/>
                  </a:cubicBezTo>
                  <a:cubicBezTo>
                    <a:pt x="312" y="23"/>
                    <a:pt x="313" y="23"/>
                    <a:pt x="313" y="24"/>
                  </a:cubicBezTo>
                  <a:lnTo>
                    <a:pt x="311" y="24"/>
                  </a:lnTo>
                  <a:close/>
                  <a:moveTo>
                    <a:pt x="288" y="13"/>
                  </a:moveTo>
                  <a:cubicBezTo>
                    <a:pt x="298" y="12"/>
                    <a:pt x="305" y="13"/>
                    <a:pt x="315" y="13"/>
                  </a:cubicBezTo>
                  <a:cubicBezTo>
                    <a:pt x="315" y="14"/>
                    <a:pt x="316" y="14"/>
                    <a:pt x="316" y="14"/>
                  </a:cubicBezTo>
                  <a:cubicBezTo>
                    <a:pt x="314" y="14"/>
                    <a:pt x="310" y="14"/>
                    <a:pt x="308" y="14"/>
                  </a:cubicBezTo>
                  <a:cubicBezTo>
                    <a:pt x="307" y="14"/>
                    <a:pt x="309" y="14"/>
                    <a:pt x="308" y="14"/>
                  </a:cubicBezTo>
                  <a:cubicBezTo>
                    <a:pt x="303" y="15"/>
                    <a:pt x="298" y="14"/>
                    <a:pt x="295" y="14"/>
                  </a:cubicBezTo>
                  <a:cubicBezTo>
                    <a:pt x="292" y="14"/>
                    <a:pt x="290" y="15"/>
                    <a:pt x="288" y="13"/>
                  </a:cubicBezTo>
                  <a:cubicBezTo>
                    <a:pt x="288" y="13"/>
                    <a:pt x="288" y="13"/>
                    <a:pt x="288" y="13"/>
                  </a:cubicBezTo>
                  <a:close/>
                  <a:moveTo>
                    <a:pt x="287" y="10"/>
                  </a:moveTo>
                  <a:cubicBezTo>
                    <a:pt x="286" y="12"/>
                    <a:pt x="282" y="10"/>
                    <a:pt x="278" y="11"/>
                  </a:cubicBezTo>
                  <a:cubicBezTo>
                    <a:pt x="281" y="9"/>
                    <a:pt x="285" y="11"/>
                    <a:pt x="287" y="10"/>
                  </a:cubicBezTo>
                  <a:close/>
                  <a:moveTo>
                    <a:pt x="244" y="2"/>
                  </a:moveTo>
                  <a:cubicBezTo>
                    <a:pt x="243" y="2"/>
                    <a:pt x="241" y="2"/>
                    <a:pt x="239" y="2"/>
                  </a:cubicBezTo>
                  <a:cubicBezTo>
                    <a:pt x="240" y="1"/>
                    <a:pt x="243" y="1"/>
                    <a:pt x="244" y="2"/>
                  </a:cubicBezTo>
                  <a:close/>
                  <a:moveTo>
                    <a:pt x="209" y="75"/>
                  </a:moveTo>
                  <a:cubicBezTo>
                    <a:pt x="209" y="74"/>
                    <a:pt x="210" y="74"/>
                    <a:pt x="211" y="74"/>
                  </a:cubicBezTo>
                  <a:cubicBezTo>
                    <a:pt x="210" y="75"/>
                    <a:pt x="209" y="75"/>
                    <a:pt x="209" y="75"/>
                  </a:cubicBezTo>
                  <a:close/>
                  <a:moveTo>
                    <a:pt x="214" y="71"/>
                  </a:moveTo>
                  <a:cubicBezTo>
                    <a:pt x="214" y="71"/>
                    <a:pt x="215" y="71"/>
                    <a:pt x="215" y="71"/>
                  </a:cubicBezTo>
                  <a:cubicBezTo>
                    <a:pt x="215" y="72"/>
                    <a:pt x="215" y="72"/>
                    <a:pt x="214" y="71"/>
                  </a:cubicBezTo>
                  <a:close/>
                  <a:moveTo>
                    <a:pt x="208" y="7"/>
                  </a:moveTo>
                  <a:cubicBezTo>
                    <a:pt x="210" y="6"/>
                    <a:pt x="215" y="7"/>
                    <a:pt x="217" y="7"/>
                  </a:cubicBezTo>
                  <a:cubicBezTo>
                    <a:pt x="215" y="8"/>
                    <a:pt x="211" y="7"/>
                    <a:pt x="208" y="7"/>
                  </a:cubicBezTo>
                  <a:close/>
                  <a:moveTo>
                    <a:pt x="216" y="71"/>
                  </a:moveTo>
                  <a:cubicBezTo>
                    <a:pt x="216" y="71"/>
                    <a:pt x="218" y="70"/>
                    <a:pt x="220" y="70"/>
                  </a:cubicBezTo>
                  <a:cubicBezTo>
                    <a:pt x="222" y="70"/>
                    <a:pt x="224" y="70"/>
                    <a:pt x="225" y="71"/>
                  </a:cubicBezTo>
                  <a:cubicBezTo>
                    <a:pt x="222" y="70"/>
                    <a:pt x="219" y="72"/>
                    <a:pt x="216" y="71"/>
                  </a:cubicBezTo>
                  <a:close/>
                  <a:moveTo>
                    <a:pt x="230" y="69"/>
                  </a:moveTo>
                  <a:cubicBezTo>
                    <a:pt x="229" y="69"/>
                    <a:pt x="230" y="69"/>
                    <a:pt x="230" y="70"/>
                  </a:cubicBezTo>
                  <a:cubicBezTo>
                    <a:pt x="231" y="70"/>
                    <a:pt x="230" y="69"/>
                    <a:pt x="230" y="69"/>
                  </a:cubicBezTo>
                  <a:cubicBezTo>
                    <a:pt x="231" y="69"/>
                    <a:pt x="230" y="70"/>
                    <a:pt x="231" y="70"/>
                  </a:cubicBezTo>
                  <a:cubicBezTo>
                    <a:pt x="229" y="70"/>
                    <a:pt x="229" y="70"/>
                    <a:pt x="229" y="70"/>
                  </a:cubicBezTo>
                  <a:cubicBezTo>
                    <a:pt x="230" y="69"/>
                    <a:pt x="229" y="69"/>
                    <a:pt x="228" y="69"/>
                  </a:cubicBezTo>
                  <a:cubicBezTo>
                    <a:pt x="228" y="68"/>
                    <a:pt x="229" y="69"/>
                    <a:pt x="230" y="69"/>
                  </a:cubicBezTo>
                  <a:close/>
                  <a:moveTo>
                    <a:pt x="227" y="9"/>
                  </a:moveTo>
                  <a:cubicBezTo>
                    <a:pt x="227" y="9"/>
                    <a:pt x="229" y="9"/>
                    <a:pt x="230" y="9"/>
                  </a:cubicBezTo>
                  <a:cubicBezTo>
                    <a:pt x="229" y="10"/>
                    <a:pt x="228" y="9"/>
                    <a:pt x="227" y="9"/>
                  </a:cubicBezTo>
                  <a:close/>
                  <a:moveTo>
                    <a:pt x="218" y="7"/>
                  </a:moveTo>
                  <a:cubicBezTo>
                    <a:pt x="221" y="5"/>
                    <a:pt x="226" y="7"/>
                    <a:pt x="228" y="6"/>
                  </a:cubicBezTo>
                  <a:cubicBezTo>
                    <a:pt x="227" y="5"/>
                    <a:pt x="226" y="6"/>
                    <a:pt x="224" y="5"/>
                  </a:cubicBezTo>
                  <a:cubicBezTo>
                    <a:pt x="228" y="4"/>
                    <a:pt x="231" y="5"/>
                    <a:pt x="235" y="5"/>
                  </a:cubicBezTo>
                  <a:cubicBezTo>
                    <a:pt x="236" y="6"/>
                    <a:pt x="233" y="6"/>
                    <a:pt x="233" y="5"/>
                  </a:cubicBezTo>
                  <a:cubicBezTo>
                    <a:pt x="232" y="6"/>
                    <a:pt x="231" y="6"/>
                    <a:pt x="229" y="6"/>
                  </a:cubicBezTo>
                  <a:cubicBezTo>
                    <a:pt x="229" y="8"/>
                    <a:pt x="231" y="6"/>
                    <a:pt x="232" y="7"/>
                  </a:cubicBezTo>
                  <a:cubicBezTo>
                    <a:pt x="227" y="7"/>
                    <a:pt x="222" y="7"/>
                    <a:pt x="218" y="7"/>
                  </a:cubicBezTo>
                  <a:close/>
                  <a:moveTo>
                    <a:pt x="232" y="60"/>
                  </a:moveTo>
                  <a:cubicBezTo>
                    <a:pt x="232" y="59"/>
                    <a:pt x="234" y="59"/>
                    <a:pt x="235" y="60"/>
                  </a:cubicBezTo>
                  <a:cubicBezTo>
                    <a:pt x="234" y="61"/>
                    <a:pt x="234" y="60"/>
                    <a:pt x="232" y="60"/>
                  </a:cubicBezTo>
                  <a:close/>
                  <a:moveTo>
                    <a:pt x="234" y="9"/>
                  </a:moveTo>
                  <a:cubicBezTo>
                    <a:pt x="234" y="8"/>
                    <a:pt x="236" y="8"/>
                    <a:pt x="236" y="9"/>
                  </a:cubicBezTo>
                  <a:cubicBezTo>
                    <a:pt x="236" y="9"/>
                    <a:pt x="235" y="9"/>
                    <a:pt x="234" y="9"/>
                  </a:cubicBezTo>
                  <a:close/>
                  <a:moveTo>
                    <a:pt x="237" y="14"/>
                  </a:moveTo>
                  <a:cubicBezTo>
                    <a:pt x="237" y="14"/>
                    <a:pt x="238" y="14"/>
                    <a:pt x="238" y="14"/>
                  </a:cubicBezTo>
                  <a:cubicBezTo>
                    <a:pt x="238" y="14"/>
                    <a:pt x="238" y="14"/>
                    <a:pt x="237" y="14"/>
                  </a:cubicBezTo>
                  <a:close/>
                  <a:moveTo>
                    <a:pt x="239" y="14"/>
                  </a:moveTo>
                  <a:cubicBezTo>
                    <a:pt x="241" y="13"/>
                    <a:pt x="242" y="13"/>
                    <a:pt x="243" y="14"/>
                  </a:cubicBezTo>
                  <a:cubicBezTo>
                    <a:pt x="243" y="15"/>
                    <a:pt x="240" y="14"/>
                    <a:pt x="239" y="14"/>
                  </a:cubicBezTo>
                  <a:close/>
                  <a:moveTo>
                    <a:pt x="243" y="14"/>
                  </a:moveTo>
                  <a:cubicBezTo>
                    <a:pt x="243" y="13"/>
                    <a:pt x="245" y="13"/>
                    <a:pt x="246" y="14"/>
                  </a:cubicBezTo>
                  <a:cubicBezTo>
                    <a:pt x="246" y="14"/>
                    <a:pt x="244" y="14"/>
                    <a:pt x="243" y="14"/>
                  </a:cubicBezTo>
                  <a:close/>
                  <a:moveTo>
                    <a:pt x="245" y="19"/>
                  </a:moveTo>
                  <a:cubicBezTo>
                    <a:pt x="251" y="17"/>
                    <a:pt x="260" y="19"/>
                    <a:pt x="266" y="17"/>
                  </a:cubicBezTo>
                  <a:cubicBezTo>
                    <a:pt x="273" y="18"/>
                    <a:pt x="282" y="17"/>
                    <a:pt x="289" y="16"/>
                  </a:cubicBezTo>
                  <a:cubicBezTo>
                    <a:pt x="289" y="16"/>
                    <a:pt x="288" y="16"/>
                    <a:pt x="288" y="16"/>
                  </a:cubicBezTo>
                  <a:cubicBezTo>
                    <a:pt x="295" y="15"/>
                    <a:pt x="301" y="16"/>
                    <a:pt x="308" y="16"/>
                  </a:cubicBezTo>
                  <a:cubicBezTo>
                    <a:pt x="308" y="18"/>
                    <a:pt x="302" y="16"/>
                    <a:pt x="301" y="18"/>
                  </a:cubicBezTo>
                  <a:cubicBezTo>
                    <a:pt x="302" y="18"/>
                    <a:pt x="303" y="18"/>
                    <a:pt x="305" y="18"/>
                  </a:cubicBezTo>
                  <a:cubicBezTo>
                    <a:pt x="296" y="20"/>
                    <a:pt x="284" y="17"/>
                    <a:pt x="274" y="19"/>
                  </a:cubicBezTo>
                  <a:cubicBezTo>
                    <a:pt x="273" y="19"/>
                    <a:pt x="272" y="20"/>
                    <a:pt x="271" y="19"/>
                  </a:cubicBezTo>
                  <a:cubicBezTo>
                    <a:pt x="270" y="19"/>
                    <a:pt x="270" y="19"/>
                    <a:pt x="269" y="1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7" y="20"/>
                    <a:pt x="264" y="18"/>
                    <a:pt x="262" y="19"/>
                  </a:cubicBezTo>
                  <a:cubicBezTo>
                    <a:pt x="261" y="19"/>
                    <a:pt x="259" y="20"/>
                    <a:pt x="258" y="19"/>
                  </a:cubicBezTo>
                  <a:cubicBezTo>
                    <a:pt x="255" y="19"/>
                    <a:pt x="249" y="19"/>
                    <a:pt x="245" y="19"/>
                  </a:cubicBezTo>
                  <a:close/>
                  <a:moveTo>
                    <a:pt x="251" y="22"/>
                  </a:moveTo>
                  <a:cubicBezTo>
                    <a:pt x="260" y="20"/>
                    <a:pt x="270" y="21"/>
                    <a:pt x="279" y="21"/>
                  </a:cubicBezTo>
                  <a:cubicBezTo>
                    <a:pt x="280" y="21"/>
                    <a:pt x="278" y="21"/>
                    <a:pt x="279" y="20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0" y="21"/>
                    <a:pt x="279" y="20"/>
                    <a:pt x="279" y="21"/>
                  </a:cubicBezTo>
                  <a:cubicBezTo>
                    <a:pt x="281" y="22"/>
                    <a:pt x="285" y="20"/>
                    <a:pt x="286" y="22"/>
                  </a:cubicBezTo>
                  <a:cubicBezTo>
                    <a:pt x="273" y="22"/>
                    <a:pt x="263" y="23"/>
                    <a:pt x="251" y="22"/>
                  </a:cubicBezTo>
                  <a:close/>
                  <a:moveTo>
                    <a:pt x="260" y="25"/>
                  </a:moveTo>
                  <a:cubicBezTo>
                    <a:pt x="265" y="24"/>
                    <a:pt x="272" y="24"/>
                    <a:pt x="276" y="25"/>
                  </a:cubicBezTo>
                  <a:cubicBezTo>
                    <a:pt x="271" y="25"/>
                    <a:pt x="265" y="25"/>
                    <a:pt x="260" y="25"/>
                  </a:cubicBezTo>
                  <a:close/>
                  <a:moveTo>
                    <a:pt x="273" y="30"/>
                  </a:moveTo>
                  <a:cubicBezTo>
                    <a:pt x="273" y="29"/>
                    <a:pt x="274" y="29"/>
                    <a:pt x="274" y="29"/>
                  </a:cubicBezTo>
                  <a:cubicBezTo>
                    <a:pt x="274" y="30"/>
                    <a:pt x="273" y="30"/>
                    <a:pt x="273" y="30"/>
                  </a:cubicBezTo>
                  <a:close/>
                  <a:moveTo>
                    <a:pt x="280" y="47"/>
                  </a:moveTo>
                  <a:cubicBezTo>
                    <a:pt x="281" y="46"/>
                    <a:pt x="284" y="46"/>
                    <a:pt x="285" y="47"/>
                  </a:cubicBezTo>
                  <a:cubicBezTo>
                    <a:pt x="283" y="47"/>
                    <a:pt x="282" y="47"/>
                    <a:pt x="280" y="47"/>
                  </a:cubicBezTo>
                  <a:close/>
                  <a:moveTo>
                    <a:pt x="319" y="45"/>
                  </a:moveTo>
                  <a:cubicBezTo>
                    <a:pt x="319" y="44"/>
                    <a:pt x="320" y="44"/>
                    <a:pt x="320" y="45"/>
                  </a:cubicBezTo>
                  <a:cubicBezTo>
                    <a:pt x="320" y="46"/>
                    <a:pt x="320" y="45"/>
                    <a:pt x="319" y="45"/>
                  </a:cubicBezTo>
                  <a:close/>
                  <a:moveTo>
                    <a:pt x="323" y="45"/>
                  </a:moveTo>
                  <a:cubicBezTo>
                    <a:pt x="324" y="45"/>
                    <a:pt x="325" y="45"/>
                    <a:pt x="325" y="45"/>
                  </a:cubicBezTo>
                  <a:cubicBezTo>
                    <a:pt x="325" y="45"/>
                    <a:pt x="324" y="45"/>
                    <a:pt x="323" y="45"/>
                  </a:cubicBezTo>
                  <a:close/>
                  <a:moveTo>
                    <a:pt x="199" y="83"/>
                  </a:moveTo>
                  <a:cubicBezTo>
                    <a:pt x="201" y="82"/>
                    <a:pt x="205" y="84"/>
                    <a:pt x="207" y="83"/>
                  </a:cubicBezTo>
                  <a:cubicBezTo>
                    <a:pt x="206" y="82"/>
                    <a:pt x="204" y="82"/>
                    <a:pt x="203" y="82"/>
                  </a:cubicBezTo>
                  <a:cubicBezTo>
                    <a:pt x="203" y="82"/>
                    <a:pt x="204" y="81"/>
                    <a:pt x="203" y="81"/>
                  </a:cubicBezTo>
                  <a:cubicBezTo>
                    <a:pt x="200" y="81"/>
                    <a:pt x="195" y="82"/>
                    <a:pt x="192" y="81"/>
                  </a:cubicBezTo>
                  <a:cubicBezTo>
                    <a:pt x="192" y="80"/>
                    <a:pt x="193" y="81"/>
                    <a:pt x="193" y="80"/>
                  </a:cubicBezTo>
                  <a:cubicBezTo>
                    <a:pt x="192" y="80"/>
                    <a:pt x="190" y="80"/>
                    <a:pt x="189" y="81"/>
                  </a:cubicBezTo>
                  <a:cubicBezTo>
                    <a:pt x="190" y="81"/>
                    <a:pt x="191" y="81"/>
                    <a:pt x="191" y="82"/>
                  </a:cubicBezTo>
                  <a:cubicBezTo>
                    <a:pt x="178" y="82"/>
                    <a:pt x="164" y="83"/>
                    <a:pt x="153" y="85"/>
                  </a:cubicBezTo>
                  <a:cubicBezTo>
                    <a:pt x="157" y="85"/>
                    <a:pt x="161" y="84"/>
                    <a:pt x="164" y="84"/>
                  </a:cubicBezTo>
                  <a:cubicBezTo>
                    <a:pt x="159" y="86"/>
                    <a:pt x="153" y="85"/>
                    <a:pt x="149" y="87"/>
                  </a:cubicBezTo>
                  <a:cubicBezTo>
                    <a:pt x="150" y="87"/>
                    <a:pt x="151" y="86"/>
                    <a:pt x="151" y="87"/>
                  </a:cubicBezTo>
                  <a:cubicBezTo>
                    <a:pt x="151" y="88"/>
                    <a:pt x="149" y="87"/>
                    <a:pt x="149" y="88"/>
                  </a:cubicBezTo>
                  <a:cubicBezTo>
                    <a:pt x="154" y="88"/>
                    <a:pt x="159" y="88"/>
                    <a:pt x="163" y="88"/>
                  </a:cubicBezTo>
                  <a:cubicBezTo>
                    <a:pt x="165" y="87"/>
                    <a:pt x="166" y="88"/>
                    <a:pt x="167" y="88"/>
                  </a:cubicBezTo>
                  <a:cubicBezTo>
                    <a:pt x="171" y="88"/>
                    <a:pt x="174" y="87"/>
                    <a:pt x="178" y="87"/>
                  </a:cubicBezTo>
                  <a:cubicBezTo>
                    <a:pt x="186" y="86"/>
                    <a:pt x="198" y="86"/>
                    <a:pt x="206" y="85"/>
                  </a:cubicBezTo>
                  <a:cubicBezTo>
                    <a:pt x="205" y="85"/>
                    <a:pt x="204" y="85"/>
                    <a:pt x="204" y="85"/>
                  </a:cubicBezTo>
                  <a:cubicBezTo>
                    <a:pt x="205" y="85"/>
                    <a:pt x="206" y="84"/>
                    <a:pt x="207" y="84"/>
                  </a:cubicBezTo>
                  <a:cubicBezTo>
                    <a:pt x="208" y="84"/>
                    <a:pt x="210" y="85"/>
                    <a:pt x="211" y="84"/>
                  </a:cubicBezTo>
                  <a:cubicBezTo>
                    <a:pt x="207" y="84"/>
                    <a:pt x="201" y="84"/>
                    <a:pt x="199" y="83"/>
                  </a:cubicBezTo>
                  <a:close/>
                  <a:moveTo>
                    <a:pt x="190" y="82"/>
                  </a:moveTo>
                  <a:cubicBezTo>
                    <a:pt x="193" y="82"/>
                    <a:pt x="195" y="82"/>
                    <a:pt x="197" y="82"/>
                  </a:cubicBezTo>
                  <a:cubicBezTo>
                    <a:pt x="197" y="83"/>
                    <a:pt x="196" y="83"/>
                    <a:pt x="197" y="83"/>
                  </a:cubicBezTo>
                  <a:cubicBezTo>
                    <a:pt x="195" y="84"/>
                    <a:pt x="193" y="83"/>
                    <a:pt x="190" y="83"/>
                  </a:cubicBezTo>
                  <a:lnTo>
                    <a:pt x="190" y="82"/>
                  </a:lnTo>
                  <a:close/>
                  <a:moveTo>
                    <a:pt x="187" y="83"/>
                  </a:moveTo>
                  <a:cubicBezTo>
                    <a:pt x="184" y="84"/>
                    <a:pt x="178" y="84"/>
                    <a:pt x="176" y="84"/>
                  </a:cubicBezTo>
                  <a:cubicBezTo>
                    <a:pt x="179" y="82"/>
                    <a:pt x="183" y="83"/>
                    <a:pt x="187" y="83"/>
                  </a:cubicBezTo>
                  <a:close/>
                  <a:moveTo>
                    <a:pt x="175" y="84"/>
                  </a:moveTo>
                  <a:cubicBezTo>
                    <a:pt x="175" y="84"/>
                    <a:pt x="174" y="84"/>
                    <a:pt x="174" y="84"/>
                  </a:cubicBezTo>
                  <a:cubicBezTo>
                    <a:pt x="174" y="83"/>
                    <a:pt x="175" y="83"/>
                    <a:pt x="175" y="84"/>
                  </a:cubicBezTo>
                  <a:close/>
                  <a:moveTo>
                    <a:pt x="170" y="86"/>
                  </a:moveTo>
                  <a:cubicBezTo>
                    <a:pt x="170" y="85"/>
                    <a:pt x="171" y="85"/>
                    <a:pt x="171" y="86"/>
                  </a:cubicBezTo>
                  <a:cubicBezTo>
                    <a:pt x="171" y="86"/>
                    <a:pt x="170" y="86"/>
                    <a:pt x="170" y="86"/>
                  </a:cubicBezTo>
                  <a:close/>
                  <a:moveTo>
                    <a:pt x="172" y="86"/>
                  </a:moveTo>
                  <a:cubicBezTo>
                    <a:pt x="172" y="85"/>
                    <a:pt x="172" y="85"/>
                    <a:pt x="172" y="85"/>
                  </a:cubicBezTo>
                  <a:cubicBezTo>
                    <a:pt x="174" y="85"/>
                    <a:pt x="178" y="83"/>
                    <a:pt x="180" y="86"/>
                  </a:cubicBezTo>
                  <a:cubicBezTo>
                    <a:pt x="177" y="86"/>
                    <a:pt x="175" y="86"/>
                    <a:pt x="172" y="86"/>
                  </a:cubicBezTo>
                  <a:close/>
                  <a:moveTo>
                    <a:pt x="189" y="85"/>
                  </a:moveTo>
                  <a:cubicBezTo>
                    <a:pt x="187" y="85"/>
                    <a:pt x="184" y="85"/>
                    <a:pt x="183" y="85"/>
                  </a:cubicBezTo>
                  <a:cubicBezTo>
                    <a:pt x="182" y="85"/>
                    <a:pt x="182" y="85"/>
                    <a:pt x="182" y="85"/>
                  </a:cubicBezTo>
                  <a:cubicBezTo>
                    <a:pt x="183" y="84"/>
                    <a:pt x="186" y="84"/>
                    <a:pt x="188" y="85"/>
                  </a:cubicBezTo>
                  <a:cubicBezTo>
                    <a:pt x="188" y="84"/>
                    <a:pt x="187" y="83"/>
                    <a:pt x="188" y="83"/>
                  </a:cubicBezTo>
                  <a:cubicBezTo>
                    <a:pt x="189" y="83"/>
                    <a:pt x="188" y="84"/>
                    <a:pt x="188" y="84"/>
                  </a:cubicBezTo>
                  <a:cubicBezTo>
                    <a:pt x="191" y="84"/>
                    <a:pt x="192" y="83"/>
                    <a:pt x="195" y="84"/>
                  </a:cubicBezTo>
                  <a:cubicBezTo>
                    <a:pt x="195" y="86"/>
                    <a:pt x="191" y="83"/>
                    <a:pt x="189" y="85"/>
                  </a:cubicBezTo>
                  <a:close/>
                  <a:moveTo>
                    <a:pt x="196" y="84"/>
                  </a:moveTo>
                  <a:cubicBezTo>
                    <a:pt x="196" y="84"/>
                    <a:pt x="196" y="84"/>
                    <a:pt x="196" y="84"/>
                  </a:cubicBezTo>
                  <a:cubicBezTo>
                    <a:pt x="196" y="83"/>
                    <a:pt x="197" y="84"/>
                    <a:pt x="198" y="84"/>
                  </a:cubicBezTo>
                  <a:cubicBezTo>
                    <a:pt x="197" y="84"/>
                    <a:pt x="197" y="84"/>
                    <a:pt x="196" y="84"/>
                  </a:cubicBezTo>
                  <a:close/>
                  <a:moveTo>
                    <a:pt x="222" y="83"/>
                  </a:moveTo>
                  <a:cubicBezTo>
                    <a:pt x="224" y="83"/>
                    <a:pt x="227" y="83"/>
                    <a:pt x="228" y="83"/>
                  </a:cubicBezTo>
                  <a:cubicBezTo>
                    <a:pt x="226" y="83"/>
                    <a:pt x="224" y="82"/>
                    <a:pt x="222" y="83"/>
                  </a:cubicBezTo>
                  <a:close/>
                  <a:moveTo>
                    <a:pt x="282" y="62"/>
                  </a:moveTo>
                  <a:cubicBezTo>
                    <a:pt x="284" y="63"/>
                    <a:pt x="288" y="62"/>
                    <a:pt x="290" y="62"/>
                  </a:cubicBezTo>
                  <a:cubicBezTo>
                    <a:pt x="290" y="61"/>
                    <a:pt x="292" y="63"/>
                    <a:pt x="293" y="62"/>
                  </a:cubicBezTo>
                  <a:cubicBezTo>
                    <a:pt x="288" y="62"/>
                    <a:pt x="286" y="61"/>
                    <a:pt x="282" y="62"/>
                  </a:cubicBezTo>
                  <a:close/>
                  <a:moveTo>
                    <a:pt x="318" y="9"/>
                  </a:moveTo>
                  <a:cubicBezTo>
                    <a:pt x="318" y="8"/>
                    <a:pt x="318" y="9"/>
                    <a:pt x="317" y="9"/>
                  </a:cubicBezTo>
                  <a:cubicBezTo>
                    <a:pt x="314" y="8"/>
                    <a:pt x="308" y="10"/>
                    <a:pt x="305" y="9"/>
                  </a:cubicBezTo>
                  <a:cubicBezTo>
                    <a:pt x="305" y="10"/>
                    <a:pt x="303" y="8"/>
                    <a:pt x="303" y="9"/>
                  </a:cubicBezTo>
                  <a:cubicBezTo>
                    <a:pt x="308" y="10"/>
                    <a:pt x="314" y="10"/>
                    <a:pt x="319" y="10"/>
                  </a:cubicBezTo>
                  <a:cubicBezTo>
                    <a:pt x="319" y="9"/>
                    <a:pt x="317" y="10"/>
                    <a:pt x="318" y="9"/>
                  </a:cubicBezTo>
                  <a:close/>
                  <a:moveTo>
                    <a:pt x="313" y="81"/>
                  </a:moveTo>
                  <a:cubicBezTo>
                    <a:pt x="313" y="82"/>
                    <a:pt x="313" y="82"/>
                    <a:pt x="312" y="82"/>
                  </a:cubicBezTo>
                  <a:cubicBezTo>
                    <a:pt x="313" y="82"/>
                    <a:pt x="312" y="81"/>
                    <a:pt x="312" y="82"/>
                  </a:cubicBezTo>
                  <a:cubicBezTo>
                    <a:pt x="313" y="82"/>
                    <a:pt x="312" y="83"/>
                    <a:pt x="312" y="83"/>
                  </a:cubicBezTo>
                  <a:cubicBezTo>
                    <a:pt x="315" y="83"/>
                    <a:pt x="315" y="83"/>
                    <a:pt x="315" y="83"/>
                  </a:cubicBezTo>
                  <a:cubicBezTo>
                    <a:pt x="314" y="83"/>
                    <a:pt x="315" y="82"/>
                    <a:pt x="314" y="81"/>
                  </a:cubicBezTo>
                  <a:cubicBezTo>
                    <a:pt x="314" y="82"/>
                    <a:pt x="313" y="81"/>
                    <a:pt x="313" y="81"/>
                  </a:cubicBezTo>
                  <a:close/>
                  <a:moveTo>
                    <a:pt x="369" y="42"/>
                  </a:moveTo>
                  <a:cubicBezTo>
                    <a:pt x="369" y="42"/>
                    <a:pt x="369" y="42"/>
                    <a:pt x="369" y="42"/>
                  </a:cubicBezTo>
                  <a:cubicBezTo>
                    <a:pt x="369" y="42"/>
                    <a:pt x="369" y="41"/>
                    <a:pt x="369" y="42"/>
                  </a:cubicBezTo>
                  <a:cubicBezTo>
                    <a:pt x="369" y="42"/>
                    <a:pt x="369" y="42"/>
                    <a:pt x="369" y="42"/>
                  </a:cubicBezTo>
                  <a:cubicBezTo>
                    <a:pt x="369" y="42"/>
                    <a:pt x="368" y="42"/>
                    <a:pt x="368" y="41"/>
                  </a:cubicBezTo>
                  <a:cubicBezTo>
                    <a:pt x="367" y="41"/>
                    <a:pt x="364" y="41"/>
                    <a:pt x="362" y="41"/>
                  </a:cubicBezTo>
                  <a:cubicBezTo>
                    <a:pt x="365" y="42"/>
                    <a:pt x="367" y="42"/>
                    <a:pt x="369" y="42"/>
                  </a:cubicBezTo>
                  <a:close/>
                  <a:moveTo>
                    <a:pt x="373" y="53"/>
                  </a:moveTo>
                  <a:cubicBezTo>
                    <a:pt x="374" y="53"/>
                    <a:pt x="376" y="54"/>
                    <a:pt x="377" y="53"/>
                  </a:cubicBezTo>
                  <a:cubicBezTo>
                    <a:pt x="375" y="53"/>
                    <a:pt x="374" y="52"/>
                    <a:pt x="373" y="53"/>
                  </a:cubicBezTo>
                  <a:close/>
                  <a:moveTo>
                    <a:pt x="332" y="56"/>
                  </a:moveTo>
                  <a:cubicBezTo>
                    <a:pt x="329" y="56"/>
                    <a:pt x="326" y="56"/>
                    <a:pt x="324" y="57"/>
                  </a:cubicBezTo>
                  <a:cubicBezTo>
                    <a:pt x="327" y="56"/>
                    <a:pt x="330" y="57"/>
                    <a:pt x="332" y="56"/>
                  </a:cubicBezTo>
                  <a:close/>
                  <a:moveTo>
                    <a:pt x="427" y="17"/>
                  </a:moveTo>
                  <a:cubicBezTo>
                    <a:pt x="426" y="16"/>
                    <a:pt x="425" y="16"/>
                    <a:pt x="424" y="16"/>
                  </a:cubicBezTo>
                  <a:cubicBezTo>
                    <a:pt x="418" y="16"/>
                    <a:pt x="410" y="16"/>
                    <a:pt x="404" y="15"/>
                  </a:cubicBezTo>
                  <a:cubicBezTo>
                    <a:pt x="404" y="14"/>
                    <a:pt x="404" y="13"/>
                    <a:pt x="404" y="12"/>
                  </a:cubicBezTo>
                  <a:cubicBezTo>
                    <a:pt x="403" y="12"/>
                    <a:pt x="402" y="12"/>
                    <a:pt x="401" y="12"/>
                  </a:cubicBezTo>
                  <a:cubicBezTo>
                    <a:pt x="397" y="13"/>
                    <a:pt x="391" y="12"/>
                    <a:pt x="387" y="12"/>
                  </a:cubicBezTo>
                  <a:cubicBezTo>
                    <a:pt x="386" y="12"/>
                    <a:pt x="384" y="11"/>
                    <a:pt x="384" y="12"/>
                  </a:cubicBezTo>
                  <a:cubicBezTo>
                    <a:pt x="385" y="13"/>
                    <a:pt x="389" y="12"/>
                    <a:pt x="391" y="12"/>
                  </a:cubicBezTo>
                  <a:cubicBezTo>
                    <a:pt x="393" y="12"/>
                    <a:pt x="395" y="12"/>
                    <a:pt x="396" y="14"/>
                  </a:cubicBezTo>
                  <a:cubicBezTo>
                    <a:pt x="392" y="14"/>
                    <a:pt x="387" y="13"/>
                    <a:pt x="383" y="13"/>
                  </a:cubicBezTo>
                  <a:cubicBezTo>
                    <a:pt x="378" y="13"/>
                    <a:pt x="373" y="13"/>
                    <a:pt x="369" y="12"/>
                  </a:cubicBezTo>
                  <a:cubicBezTo>
                    <a:pt x="369" y="12"/>
                    <a:pt x="369" y="12"/>
                    <a:pt x="369" y="12"/>
                  </a:cubicBezTo>
                  <a:cubicBezTo>
                    <a:pt x="372" y="14"/>
                    <a:pt x="376" y="13"/>
                    <a:pt x="379" y="15"/>
                  </a:cubicBezTo>
                  <a:cubicBezTo>
                    <a:pt x="378" y="15"/>
                    <a:pt x="375" y="14"/>
                    <a:pt x="374" y="15"/>
                  </a:cubicBezTo>
                  <a:cubicBezTo>
                    <a:pt x="376" y="16"/>
                    <a:pt x="378" y="15"/>
                    <a:pt x="379" y="17"/>
                  </a:cubicBezTo>
                  <a:cubicBezTo>
                    <a:pt x="377" y="18"/>
                    <a:pt x="375" y="16"/>
                    <a:pt x="373" y="16"/>
                  </a:cubicBezTo>
                  <a:cubicBezTo>
                    <a:pt x="373" y="16"/>
                    <a:pt x="373" y="17"/>
                    <a:pt x="373" y="17"/>
                  </a:cubicBezTo>
                  <a:cubicBezTo>
                    <a:pt x="376" y="17"/>
                    <a:pt x="380" y="18"/>
                    <a:pt x="383" y="19"/>
                  </a:cubicBezTo>
                  <a:cubicBezTo>
                    <a:pt x="383" y="19"/>
                    <a:pt x="383" y="20"/>
                    <a:pt x="384" y="20"/>
                  </a:cubicBezTo>
                  <a:cubicBezTo>
                    <a:pt x="385" y="19"/>
                    <a:pt x="383" y="19"/>
                    <a:pt x="383" y="19"/>
                  </a:cubicBezTo>
                  <a:cubicBezTo>
                    <a:pt x="386" y="17"/>
                    <a:pt x="388" y="16"/>
                    <a:pt x="391" y="16"/>
                  </a:cubicBezTo>
                  <a:cubicBezTo>
                    <a:pt x="397" y="15"/>
                    <a:pt x="403" y="16"/>
                    <a:pt x="408" y="16"/>
                  </a:cubicBezTo>
                  <a:cubicBezTo>
                    <a:pt x="414" y="17"/>
                    <a:pt x="420" y="17"/>
                    <a:pt x="427" y="17"/>
                  </a:cubicBezTo>
                  <a:close/>
                  <a:moveTo>
                    <a:pt x="381" y="15"/>
                  </a:moveTo>
                  <a:cubicBezTo>
                    <a:pt x="382" y="14"/>
                    <a:pt x="384" y="15"/>
                    <a:pt x="386" y="15"/>
                  </a:cubicBezTo>
                  <a:cubicBezTo>
                    <a:pt x="385" y="17"/>
                    <a:pt x="382" y="16"/>
                    <a:pt x="381" y="15"/>
                  </a:cubicBez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9225284" y="2047075"/>
              <a:ext cx="1614805" cy="579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3200" b="1" dirty="0">
                  <a:solidFill>
                    <a:schemeClr val="bg1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宴后</a:t>
              </a:r>
              <a:r>
                <a:rPr lang="en-US" altLang="zh-CN" sz="3200" b="1" dirty="0">
                  <a:solidFill>
                    <a:schemeClr val="bg1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6-7</a:t>
              </a:r>
              <a:endParaRPr lang="en-US" altLang="zh-CN" sz="3200" b="1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124575" y="4664075"/>
            <a:ext cx="6593840" cy="22517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3600" b="1">
                <a:solidFill>
                  <a:srgbClr val="FF0000"/>
                </a:solidFill>
                <a:sym typeface="+mn-ea"/>
              </a:rPr>
              <a:t>沛公逃席、张良留谢、</a:t>
            </a:r>
            <a:endParaRPr lang="zh-CN" altLang="en-US" sz="3600" b="1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3600" b="1">
                <a:solidFill>
                  <a:srgbClr val="FF0000"/>
                </a:solidFill>
                <a:sym typeface="+mn-ea"/>
              </a:rPr>
              <a:t>项王受璧、范增愤骂、</a:t>
            </a:r>
            <a:endParaRPr lang="zh-CN" altLang="en-US" sz="3600" b="1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3600" b="1">
                <a:solidFill>
                  <a:srgbClr val="FF0000"/>
                </a:solidFill>
                <a:sym typeface="+mn-ea"/>
              </a:rPr>
              <a:t>沛公除奸</a:t>
            </a:r>
            <a:endParaRPr lang="zh-CN" altLang="en-US" sz="3600" b="1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>
          <a:xfrm>
            <a:off x="772795" y="861060"/>
            <a:ext cx="11314430" cy="5895340"/>
          </a:xfrm>
        </p:spPr>
        <p:txBody>
          <a:bodyPr>
            <a:noAutofit/>
          </a:bodyPr>
          <a:lstStyle/>
          <a:p>
            <a:r>
              <a:rPr lang="zh-CN" altLang="zh-CN" sz="3900" b="1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序幕</a:t>
            </a:r>
            <a:r>
              <a:rPr lang="zh-CN" altLang="zh-CN" sz="3900" b="1">
                <a:latin typeface="+mn-ea"/>
                <a:ea typeface="+mn-ea"/>
                <a:cs typeface="+mn-ea"/>
                <a:sym typeface="+mn-ea"/>
              </a:rPr>
              <a:t>－－无伤告密</a:t>
            </a:r>
            <a:r>
              <a:rPr lang="en-US" altLang="zh-CN" sz="3900" b="1"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zh-CN" altLang="zh-CN" sz="3900" b="1">
                <a:latin typeface="+mn-ea"/>
                <a:ea typeface="+mn-ea"/>
                <a:cs typeface="+mn-ea"/>
                <a:sym typeface="+mn-ea"/>
              </a:rPr>
              <a:t>　　　</a:t>
            </a:r>
            <a:endParaRPr lang="zh-CN" altLang="zh-CN" sz="3900" b="1">
              <a:latin typeface="+mn-ea"/>
              <a:ea typeface="+mn-ea"/>
              <a:cs typeface="+mn-ea"/>
            </a:endParaRPr>
          </a:p>
          <a:p>
            <a:r>
              <a:rPr lang="zh-CN" altLang="zh-CN" sz="3900" b="1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开端</a:t>
            </a:r>
            <a:r>
              <a:rPr lang="zh-CN" altLang="zh-CN" sz="3900" b="1">
                <a:latin typeface="+mn-ea"/>
                <a:ea typeface="+mn-ea"/>
                <a:cs typeface="+mn-ea"/>
                <a:sym typeface="+mn-ea"/>
              </a:rPr>
              <a:t>－－范增献计</a:t>
            </a:r>
            <a:r>
              <a:rPr lang="en-US" altLang="zh-CN" sz="3900" b="1"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zh-CN" altLang="zh-CN" sz="3900" b="1">
                <a:latin typeface="+mn-ea"/>
                <a:ea typeface="+mn-ea"/>
                <a:cs typeface="+mn-ea"/>
                <a:sym typeface="+mn-ea"/>
              </a:rPr>
              <a:t>　　　</a:t>
            </a:r>
            <a:endParaRPr lang="zh-CN" altLang="zh-CN" sz="3900" b="1">
              <a:latin typeface="+mn-ea"/>
              <a:ea typeface="+mn-ea"/>
              <a:cs typeface="+mn-ea"/>
            </a:endParaRPr>
          </a:p>
          <a:p>
            <a:r>
              <a:rPr lang="zh-CN" altLang="zh-CN" sz="3900" b="1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发展</a:t>
            </a:r>
            <a:r>
              <a:rPr lang="zh-CN" altLang="zh-CN" sz="3900" b="1">
                <a:latin typeface="+mn-ea"/>
                <a:ea typeface="+mn-ea"/>
                <a:cs typeface="+mn-ea"/>
                <a:sym typeface="+mn-ea"/>
              </a:rPr>
              <a:t>－－项伯夜访、刘项约婚、刘邦谢罪</a:t>
            </a:r>
            <a:r>
              <a:rPr lang="en-US" altLang="zh-CN" sz="3900" b="1"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zh-CN" altLang="zh-CN" sz="3900" b="1">
                <a:latin typeface="+mn-ea"/>
                <a:ea typeface="+mn-ea"/>
                <a:cs typeface="+mn-ea"/>
                <a:sym typeface="+mn-ea"/>
              </a:rPr>
              <a:t>　　　</a:t>
            </a:r>
            <a:endParaRPr lang="zh-CN" altLang="zh-CN" sz="3900" b="1">
              <a:latin typeface="+mn-ea"/>
              <a:ea typeface="+mn-ea"/>
              <a:cs typeface="+mn-ea"/>
            </a:endParaRPr>
          </a:p>
          <a:p>
            <a:r>
              <a:rPr lang="zh-CN" altLang="zh-CN" sz="3900" b="1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高潮</a:t>
            </a:r>
            <a:r>
              <a:rPr lang="zh-CN" altLang="zh-CN" sz="3900" b="1">
                <a:latin typeface="+mn-ea"/>
                <a:ea typeface="+mn-ea"/>
                <a:cs typeface="+mn-ea"/>
                <a:sym typeface="+mn-ea"/>
              </a:rPr>
              <a:t>－－范增举玦</a:t>
            </a:r>
            <a:r>
              <a:rPr lang="zh-CN" altLang="zh-CN" sz="3900" b="1">
                <a:latin typeface="+mn-ea"/>
                <a:ea typeface="+mn-ea"/>
                <a:cs typeface="+mn-ea"/>
                <a:sym typeface="+mn-ea"/>
              </a:rPr>
              <a:t>、项庄舞剑、</a:t>
            </a:r>
            <a:endParaRPr lang="zh-CN" altLang="zh-CN" sz="3900" b="1">
              <a:latin typeface="+mn-ea"/>
              <a:ea typeface="+mn-ea"/>
              <a:cs typeface="+mn-ea"/>
              <a:sym typeface="+mn-ea"/>
            </a:endParaRPr>
          </a:p>
          <a:p>
            <a:r>
              <a:rPr lang="zh-CN" altLang="zh-CN" sz="3900" b="1">
                <a:latin typeface="+mn-ea"/>
                <a:ea typeface="+mn-ea"/>
                <a:cs typeface="+mn-ea"/>
                <a:sym typeface="+mn-ea"/>
              </a:rPr>
              <a:t>             项伯翼蔽、樊哙闯帐</a:t>
            </a:r>
            <a:r>
              <a:rPr lang="en-US" altLang="zh-CN" sz="3900" b="1"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zh-CN" altLang="zh-CN" sz="3900" b="1">
                <a:latin typeface="+mn-ea"/>
                <a:ea typeface="+mn-ea"/>
                <a:cs typeface="+mn-ea"/>
                <a:sym typeface="+mn-ea"/>
              </a:rPr>
              <a:t>　　　</a:t>
            </a:r>
            <a:endParaRPr lang="zh-CN" altLang="zh-CN" sz="3900" b="1">
              <a:latin typeface="+mn-ea"/>
              <a:ea typeface="+mn-ea"/>
              <a:cs typeface="+mn-ea"/>
            </a:endParaRPr>
          </a:p>
          <a:p>
            <a:r>
              <a:rPr lang="zh-CN" altLang="zh-CN" sz="3900" b="1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结局</a:t>
            </a:r>
            <a:r>
              <a:rPr lang="zh-CN" altLang="zh-CN" sz="3900" b="1">
                <a:latin typeface="+mn-ea"/>
                <a:ea typeface="+mn-ea"/>
                <a:cs typeface="+mn-ea"/>
                <a:sym typeface="+mn-ea"/>
              </a:rPr>
              <a:t>－－刘邦脱逃、张良留谢</a:t>
            </a:r>
            <a:r>
              <a:rPr lang="en-US" altLang="zh-CN" sz="3900" b="1"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zh-CN" altLang="zh-CN" sz="3900" b="1">
                <a:latin typeface="+mn-ea"/>
                <a:ea typeface="+mn-ea"/>
                <a:cs typeface="+mn-ea"/>
                <a:sym typeface="+mn-ea"/>
              </a:rPr>
              <a:t>　　　</a:t>
            </a:r>
            <a:endParaRPr lang="zh-CN" altLang="zh-CN" sz="3900" b="1">
              <a:latin typeface="+mn-ea"/>
              <a:ea typeface="+mn-ea"/>
              <a:cs typeface="+mn-ea"/>
              <a:sym typeface="+mn-ea"/>
            </a:endParaRPr>
          </a:p>
          <a:p>
            <a:r>
              <a:rPr lang="zh-CN" altLang="zh-CN" sz="3900" b="1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尾声</a:t>
            </a:r>
            <a:r>
              <a:rPr lang="zh-CN" altLang="zh-CN" sz="3900" b="1">
                <a:latin typeface="+mn-ea"/>
                <a:ea typeface="+mn-ea"/>
                <a:cs typeface="+mn-ea"/>
                <a:sym typeface="+mn-ea"/>
              </a:rPr>
              <a:t>－－刘邦诛曹</a:t>
            </a:r>
            <a:r>
              <a:rPr lang="en-US" altLang="zh-CN" sz="3900" b="1">
                <a:latin typeface="+mn-ea"/>
                <a:ea typeface="+mn-ea"/>
                <a:cs typeface="+mn-ea"/>
                <a:sym typeface="+mn-ea"/>
              </a:rPr>
              <a:t> </a:t>
            </a:r>
            <a:endParaRPr lang="zh-CN" altLang="en-US" sz="3900" b="1">
              <a:latin typeface="+mn-ea"/>
              <a:ea typeface="+mn-ea"/>
              <a:cs typeface="+mn-ea"/>
            </a:endParaRPr>
          </a:p>
          <a:p>
            <a:endParaRPr lang="zh-CN" altLang="en-US" sz="3100" b="1">
              <a:latin typeface="+mn-ea"/>
              <a:ea typeface="+mn-ea"/>
              <a:cs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772795" y="0"/>
            <a:ext cx="9751695" cy="970915"/>
          </a:xfrm>
        </p:spPr>
        <p:txBody>
          <a:bodyPr>
            <a:normAutofit/>
          </a:bodyPr>
          <a:lstStyle/>
          <a:p>
            <a:r>
              <a:rPr lang="zh-CN" altLang="en-US"/>
              <a:t>鸿门宴的戏剧化情节发展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>
          <a:xfrm rot="20880000">
            <a:off x="2868295" y="1746250"/>
            <a:ext cx="630555" cy="2419350"/>
          </a:xfrm>
        </p:spPr>
        <p:txBody>
          <a:bodyPr>
            <a:no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+mn-ea"/>
                <a:ea typeface="+mn-ea"/>
              </a:rPr>
              <a:t>项羽不应</a:t>
            </a:r>
            <a:endParaRPr lang="zh-CN" altLang="en-US" sz="28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>
          <a:xfrm rot="18840000">
            <a:off x="3849370" y="2083435"/>
            <a:ext cx="2541270" cy="1005840"/>
          </a:xfrm>
        </p:spPr>
        <p:txBody>
          <a:bodyPr>
            <a:normAutofit lnSpcReduction="20000"/>
          </a:bodyPr>
          <a:lstStyle/>
          <a:p>
            <a:r>
              <a:rPr lang="zh-CN" altLang="en-US" sz="3200" b="1">
                <a:solidFill>
                  <a:srgbClr val="0070C0"/>
                </a:solidFill>
                <a:latin typeface="+mn-ea"/>
                <a:ea typeface="+mn-ea"/>
              </a:rPr>
              <a:t>项庄舞剑</a:t>
            </a:r>
            <a:endParaRPr lang="zh-CN" altLang="en-US" sz="3200" b="1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>
          <a:xfrm rot="3540000">
            <a:off x="7765415" y="2550795"/>
            <a:ext cx="1927860" cy="523875"/>
          </a:xfrm>
        </p:spPr>
        <p:txBody>
          <a:bodyPr>
            <a:no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+mn-ea"/>
                <a:ea typeface="+mn-ea"/>
              </a:rPr>
              <a:t>项羽赐酒</a:t>
            </a:r>
            <a:endParaRPr lang="zh-CN" altLang="en-US" sz="32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309880" y="309880"/>
            <a:ext cx="11551920" cy="970915"/>
          </a:xfrm>
        </p:spPr>
        <p:txBody>
          <a:bodyPr>
            <a:normAutofit/>
          </a:bodyPr>
          <a:lstStyle/>
          <a:p>
            <a:r>
              <a:rPr lang="zh-CN" altLang="en-US"/>
              <a:t>鸿门宴上危机四伏，三起三落</a:t>
            </a:r>
            <a:endParaRPr lang="zh-CN" altLang="en-US"/>
          </a:p>
        </p:txBody>
      </p:sp>
      <p:sp>
        <p:nvSpPr>
          <p:cNvPr id="27651" name="Text Box 3"/>
          <p:cNvSpPr txBox="1"/>
          <p:nvPr/>
        </p:nvSpPr>
        <p:spPr>
          <a:xfrm>
            <a:off x="136525" y="1355725"/>
            <a:ext cx="1463675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刘</a:t>
            </a:r>
            <a:endParaRPr lang="zh-CN" altLang="en-US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邦</a:t>
            </a:r>
            <a:endParaRPr lang="zh-CN" altLang="en-US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谢</a:t>
            </a:r>
            <a:endParaRPr lang="zh-CN" altLang="en-US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罪</a:t>
            </a:r>
            <a:endParaRPr lang="zh-CN" altLang="en-US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7652" name="AutoShape 4"/>
          <p:cNvCxnSpPr/>
          <p:nvPr/>
        </p:nvCxnSpPr>
        <p:spPr>
          <a:xfrm>
            <a:off x="304800" y="1066800"/>
            <a:ext cx="1289685" cy="2237740"/>
          </a:xfrm>
          <a:prstGeom prst="straightConnector1">
            <a:avLst/>
          </a:prstGeom>
          <a:ln w="9525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7662" name="AutoShape 14"/>
          <p:cNvCxnSpPr/>
          <p:nvPr/>
        </p:nvCxnSpPr>
        <p:spPr>
          <a:xfrm flipV="1">
            <a:off x="1410970" y="1355725"/>
            <a:ext cx="1638935" cy="1778635"/>
          </a:xfrm>
          <a:prstGeom prst="straightConnector1">
            <a:avLst/>
          </a:prstGeom>
          <a:ln w="9525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6" name="文本框 5"/>
          <p:cNvSpPr txBox="1"/>
          <p:nvPr/>
        </p:nvSpPr>
        <p:spPr>
          <a:xfrm rot="2700000">
            <a:off x="1915160" y="942975"/>
            <a:ext cx="629920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  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范增</a:t>
            </a:r>
            <a:endParaRPr lang="zh-CN" altLang="en-US" sz="3200" b="1" dirty="0">
              <a:solidFill>
                <a:srgbClr val="0000CC"/>
              </a:solidFill>
              <a:latin typeface="Times New Roman" panose="02020603050405020304" pitchFamily="18" charset="0"/>
              <a:sym typeface="+mn-ea"/>
            </a:endParaRPr>
          </a:p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示</a:t>
            </a:r>
            <a:endParaRPr lang="zh-CN" alt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意</a:t>
            </a:r>
            <a:endParaRPr lang="zh-CN" altLang="en-US" sz="32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7657" name="AutoShape 9"/>
          <p:cNvCxnSpPr/>
          <p:nvPr/>
        </p:nvCxnSpPr>
        <p:spPr>
          <a:xfrm>
            <a:off x="2943860" y="1453515"/>
            <a:ext cx="1099820" cy="2188845"/>
          </a:xfrm>
          <a:prstGeom prst="straightConnector1">
            <a:avLst/>
          </a:prstGeom>
          <a:ln w="9525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7666" name="AutoShape 18"/>
          <p:cNvCxnSpPr/>
          <p:nvPr/>
        </p:nvCxnSpPr>
        <p:spPr>
          <a:xfrm flipV="1">
            <a:off x="4043680" y="1741805"/>
            <a:ext cx="1744345" cy="2047240"/>
          </a:xfrm>
          <a:prstGeom prst="straightConnector1">
            <a:avLst/>
          </a:prstGeom>
          <a:ln w="9525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7658" name="AutoShape 10"/>
          <p:cNvCxnSpPr/>
          <p:nvPr/>
        </p:nvCxnSpPr>
        <p:spPr>
          <a:xfrm>
            <a:off x="5777230" y="1709420"/>
            <a:ext cx="1123315" cy="1836420"/>
          </a:xfrm>
          <a:prstGeom prst="straightConnector1">
            <a:avLst/>
          </a:prstGeom>
          <a:ln w="9525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8" name="AutoShape 10"/>
          <p:cNvCxnSpPr/>
          <p:nvPr/>
        </p:nvCxnSpPr>
        <p:spPr>
          <a:xfrm>
            <a:off x="8321675" y="1612265"/>
            <a:ext cx="1045210" cy="1864995"/>
          </a:xfrm>
          <a:prstGeom prst="straightConnector1">
            <a:avLst/>
          </a:prstGeom>
          <a:ln w="9525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7668" name="AutoShape 20"/>
          <p:cNvCxnSpPr/>
          <p:nvPr/>
        </p:nvCxnSpPr>
        <p:spPr>
          <a:xfrm flipV="1">
            <a:off x="6866255" y="1623060"/>
            <a:ext cx="1476375" cy="1951355"/>
          </a:xfrm>
          <a:prstGeom prst="straightConnector1">
            <a:avLst/>
          </a:prstGeom>
          <a:ln w="9525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9" name="AutoShape 20"/>
          <p:cNvCxnSpPr/>
          <p:nvPr/>
        </p:nvCxnSpPr>
        <p:spPr>
          <a:xfrm flipV="1">
            <a:off x="9366885" y="1410970"/>
            <a:ext cx="1476375" cy="1951355"/>
          </a:xfrm>
          <a:prstGeom prst="straightConnector1">
            <a:avLst/>
          </a:prstGeom>
          <a:ln w="9525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10" name="AutoShape 10"/>
          <p:cNvCxnSpPr/>
          <p:nvPr/>
        </p:nvCxnSpPr>
        <p:spPr>
          <a:xfrm>
            <a:off x="10816590" y="1453515"/>
            <a:ext cx="1045210" cy="1864995"/>
          </a:xfrm>
          <a:prstGeom prst="straightConnector1">
            <a:avLst/>
          </a:prstGeom>
          <a:ln w="9525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12" name="文本框 11"/>
          <p:cNvSpPr txBox="1"/>
          <p:nvPr/>
        </p:nvSpPr>
        <p:spPr>
          <a:xfrm rot="3720000">
            <a:off x="5057140" y="2585085"/>
            <a:ext cx="2052955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zh-CN" sz="28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项伯翼蔽</a:t>
            </a:r>
            <a:endParaRPr lang="zh-CN" altLang="zh-CN" sz="2800" b="1" dirty="0" smtClean="0">
              <a:solidFill>
                <a:srgbClr val="FF0000"/>
              </a:solidFill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 rot="18240000" flipH="1">
            <a:off x="6419215" y="1970405"/>
            <a:ext cx="2025015" cy="730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zh-CN" sz="3200" b="1">
                <a:solidFill>
                  <a:srgbClr val="0070C0"/>
                </a:solidFill>
                <a:latin typeface="+mn-ea"/>
                <a:cs typeface="+mn-ea"/>
                <a:sym typeface="+mn-ea"/>
              </a:rPr>
              <a:t>樊哙闯帐</a:t>
            </a:r>
            <a:r>
              <a:rPr lang="en-US" altLang="zh-CN" sz="3200" b="1">
                <a:solidFill>
                  <a:srgbClr val="0070C0"/>
                </a:solidFill>
                <a:latin typeface="+mn-ea"/>
                <a:cs typeface="+mn-ea"/>
                <a:sym typeface="+mn-ea"/>
              </a:rPr>
              <a:t> </a:t>
            </a:r>
            <a:endParaRPr lang="en-US" altLang="zh-CN" sz="3200" b="1" dirty="0" smtClean="0">
              <a:solidFill>
                <a:srgbClr val="0070C0"/>
              </a:solidFill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 rot="18120000">
            <a:off x="8570595" y="1416685"/>
            <a:ext cx="2890520" cy="7277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0000CC"/>
                </a:solidFill>
                <a:latin typeface="+mn-ea"/>
                <a:sym typeface="+mn-ea"/>
              </a:rPr>
              <a:t>樊哙责羽</a:t>
            </a:r>
            <a:endParaRPr lang="zh-CN" altLang="en-US" sz="3200" b="1" dirty="0">
              <a:solidFill>
                <a:srgbClr val="0000CC"/>
              </a:solidFill>
              <a:latin typeface="+mn-ea"/>
            </a:endParaRPr>
          </a:p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 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 rot="3840000">
            <a:off x="10154920" y="2673985"/>
            <a:ext cx="2044700" cy="730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zh-CN" sz="32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刘邦脱逃</a:t>
            </a:r>
            <a:endParaRPr lang="zh-CN" altLang="zh-CN" sz="3200" b="1" dirty="0" smtClean="0">
              <a:solidFill>
                <a:srgbClr val="FF0000"/>
              </a:solidFill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7035" y="4439920"/>
            <a:ext cx="1145476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rgbClr val="FF0066"/>
                </a:solidFill>
                <a:latin typeface="+mn-ea"/>
                <a:cs typeface="+mn-ea"/>
                <a:sym typeface="+mn-ea"/>
              </a:rPr>
              <a:t>情节</a:t>
            </a:r>
            <a:r>
              <a:rPr lang="en-US" altLang="zh-CN" sz="4400" b="1">
                <a:solidFill>
                  <a:srgbClr val="FF0066"/>
                </a:solidFill>
                <a:latin typeface="+mn-ea"/>
                <a:cs typeface="+mn-ea"/>
                <a:sym typeface="+mn-ea"/>
              </a:rPr>
              <a:t>——</a:t>
            </a:r>
            <a:r>
              <a:rPr lang="zh-CN" altLang="en-US" sz="4400" b="1" dirty="0">
                <a:solidFill>
                  <a:srgbClr val="FF0066"/>
                </a:solidFill>
                <a:latin typeface="+mn-ea"/>
                <a:cs typeface="+mn-ea"/>
                <a:sym typeface="+mn-ea"/>
              </a:rPr>
              <a:t>跌宕起伏，一波三折，   引人入胜</a:t>
            </a:r>
            <a:endParaRPr lang="zh-CN" altLang="en-US" sz="4400" dirty="0" smtClean="0"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>
          <a:xfrm>
            <a:off x="184150" y="2887345"/>
            <a:ext cx="11857355" cy="3823970"/>
          </a:xfrm>
        </p:spPr>
        <p:txBody>
          <a:bodyPr>
            <a:normAutofit fontScale="25000"/>
          </a:bodyPr>
          <a:lstStyle/>
          <a:p>
            <a:pPr>
              <a:lnSpc>
                <a:spcPct val="100000"/>
              </a:lnSpc>
              <a:spcAft>
                <a:spcPts val="1300"/>
              </a:spcAft>
            </a:pPr>
            <a:r>
              <a:rPr lang="zh-CN" altLang="en-US"/>
              <a:t>《                                                                                                       </a:t>
            </a:r>
            <a:r>
              <a:rPr lang="zh-CN" altLang="en-US" sz="11200">
                <a:solidFill>
                  <a:srgbClr val="0070C0"/>
                </a:solidFill>
                <a:latin typeface="+mn-ea"/>
                <a:ea typeface="+mn-ea"/>
                <a:cs typeface="+mn-ea"/>
              </a:rPr>
              <a:t>鸿门宴（</a:t>
            </a:r>
            <a:r>
              <a:rPr lang="zh-CN" altLang="en-US" sz="11200">
                <a:solidFill>
                  <a:srgbClr val="0070C0"/>
                </a:solidFill>
                <a:latin typeface="+mn-ea"/>
                <a:ea typeface="+mn-ea"/>
                <a:cs typeface="+mn-ea"/>
                <a:sym typeface="+mn-ea"/>
              </a:rPr>
              <a:t>宋  刘翰）</a:t>
            </a:r>
            <a:endParaRPr lang="zh-CN" altLang="en-US" sz="11200">
              <a:solidFill>
                <a:srgbClr val="0070C0"/>
              </a:solidFill>
              <a:latin typeface="+mn-ea"/>
              <a:ea typeface="+mn-ea"/>
              <a:cs typeface="+mn-ea"/>
            </a:endParaRPr>
          </a:p>
          <a:p>
            <a:pPr>
              <a:lnSpc>
                <a:spcPct val="100000"/>
              </a:lnSpc>
              <a:spcAft>
                <a:spcPts val="1300"/>
              </a:spcAft>
            </a:pPr>
            <a:r>
              <a:rPr lang="zh-CN" altLang="en-US" sz="11200">
                <a:solidFill>
                  <a:srgbClr val="0070C0"/>
                </a:solidFill>
                <a:latin typeface="+mn-ea"/>
                <a:ea typeface="+mn-ea"/>
                <a:cs typeface="+mn-ea"/>
              </a:rPr>
              <a:t>江东遥遥八千骑，大战小战七十二。刘郎晓鞭天马来，踧踏长安开帝里。</a:t>
            </a:r>
            <a:endParaRPr lang="zh-CN" altLang="en-US" sz="11200">
              <a:solidFill>
                <a:srgbClr val="0070C0"/>
              </a:solidFill>
              <a:latin typeface="+mn-ea"/>
              <a:ea typeface="+mn-ea"/>
              <a:cs typeface="+mn-ea"/>
            </a:endParaRPr>
          </a:p>
          <a:p>
            <a:pPr>
              <a:lnSpc>
                <a:spcPct val="100000"/>
              </a:lnSpc>
              <a:spcAft>
                <a:spcPts val="1300"/>
              </a:spcAft>
            </a:pPr>
            <a:r>
              <a:rPr lang="zh-CN" altLang="en-US" sz="11200">
                <a:solidFill>
                  <a:srgbClr val="0070C0"/>
                </a:solidFill>
                <a:latin typeface="+mn-ea"/>
                <a:ea typeface="+mn-ea"/>
                <a:cs typeface="+mn-ea"/>
              </a:rPr>
              <a:t>子婴已降隆准公，君王置酒鸿门东。张良已去玉斗碎，三月火照感阳红。</a:t>
            </a:r>
            <a:endParaRPr lang="zh-CN" altLang="en-US" sz="11200">
              <a:solidFill>
                <a:srgbClr val="0070C0"/>
              </a:solidFill>
              <a:latin typeface="+mn-ea"/>
              <a:ea typeface="+mn-ea"/>
              <a:cs typeface="+mn-ea"/>
            </a:endParaRPr>
          </a:p>
          <a:p>
            <a:pPr>
              <a:lnSpc>
                <a:spcPct val="100000"/>
              </a:lnSpc>
              <a:spcAft>
                <a:spcPts val="1300"/>
              </a:spcAft>
            </a:pPr>
            <a:r>
              <a:rPr lang="zh-CN" altLang="en-US" sz="11200">
                <a:solidFill>
                  <a:srgbClr val="0070C0"/>
                </a:solidFill>
                <a:latin typeface="+mn-ea"/>
                <a:ea typeface="+mn-ea"/>
                <a:cs typeface="+mn-ea"/>
              </a:rPr>
              <a:t>绣衣归来日将夜，可惜雄心天不借。当时已失范增谋，尚引长戈到垓下。</a:t>
            </a:r>
            <a:endParaRPr lang="zh-CN" altLang="en-US" sz="11200">
              <a:solidFill>
                <a:srgbClr val="0070C0"/>
              </a:solidFill>
              <a:latin typeface="+mn-ea"/>
              <a:ea typeface="+mn-ea"/>
              <a:cs typeface="+mn-ea"/>
            </a:endParaRPr>
          </a:p>
          <a:p>
            <a:pPr>
              <a:lnSpc>
                <a:spcPct val="100000"/>
              </a:lnSpc>
              <a:spcAft>
                <a:spcPts val="1300"/>
              </a:spcAft>
            </a:pPr>
            <a:r>
              <a:rPr lang="zh-CN" altLang="en-US" sz="11200">
                <a:solidFill>
                  <a:srgbClr val="0070C0"/>
                </a:solidFill>
                <a:latin typeface="+mn-ea"/>
                <a:ea typeface="+mn-ea"/>
                <a:cs typeface="+mn-ea"/>
              </a:rPr>
              <a:t>刁斗乍急营垒惊，夜深旗尾秋风横。玉帐佳人不成梦，月明四面闻歌声。</a:t>
            </a:r>
            <a:endParaRPr lang="zh-CN" altLang="en-US" sz="11200">
              <a:solidFill>
                <a:srgbClr val="0070C0"/>
              </a:solidFill>
              <a:latin typeface="+mn-ea"/>
              <a:ea typeface="+mn-ea"/>
              <a:cs typeface="+mn-ea"/>
            </a:endParaRPr>
          </a:p>
          <a:p>
            <a:pPr>
              <a:lnSpc>
                <a:spcPct val="100000"/>
              </a:lnSpc>
              <a:spcAft>
                <a:spcPts val="1300"/>
              </a:spcAft>
            </a:pPr>
            <a:r>
              <a:rPr lang="zh-CN" altLang="en-US" sz="11200">
                <a:solidFill>
                  <a:srgbClr val="0070C0"/>
                </a:solidFill>
                <a:latin typeface="+mn-ea"/>
                <a:ea typeface="+mn-ea"/>
                <a:cs typeface="+mn-ea"/>
              </a:rPr>
              <a:t>拔剑相看泪如雨，我作楚歌君楚舞。明朝宝马一声嘶，江北江东皆汉土</a:t>
            </a:r>
            <a:r>
              <a:rPr lang="zh-CN" altLang="en-US">
                <a:solidFill>
                  <a:srgbClr val="0070C0"/>
                </a:solidFill>
              </a:rPr>
              <a:t>。</a:t>
            </a:r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>
          <a:xfrm>
            <a:off x="5140332" y="3576858"/>
            <a:ext cx="1910715" cy="40899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>
          <a:xfrm>
            <a:off x="417830" y="1141095"/>
            <a:ext cx="11389995" cy="195135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“鸿门宴”可谓是项羽与刘邦之争的一个转折点，有人说正是因为项羽在“鸿门宴”上的“一失足”，才酿成他垓下被围、乌江自刎的“千古恨”，你是怎么看的？</a:t>
            </a:r>
            <a:endParaRPr lang="zh-CN" altLang="en-US" sz="3200">
              <a:latin typeface="+mn-ea"/>
              <a:ea typeface="+mn-ea"/>
              <a:cs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257810" y="374015"/>
            <a:ext cx="10830560" cy="970915"/>
          </a:xfrm>
        </p:spPr>
        <p:txBody>
          <a:bodyPr>
            <a:normAutofit fontScale="90000"/>
          </a:bodyPr>
          <a:lstStyle/>
          <a:p>
            <a:r>
              <a:rPr lang="zh-CN" altLang="en-US" b="1">
                <a:solidFill>
                  <a:srgbClr val="1717E7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鸿门千古宴  是非万年争</a:t>
            </a:r>
            <a:br>
              <a:rPr lang="zh-CN" altLang="en-US" b="1">
                <a:solidFill>
                  <a:srgbClr val="1717E7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</a:b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>
          <a:xfrm>
            <a:off x="4642485" y="1732280"/>
            <a:ext cx="3194050" cy="4568825"/>
          </a:xfrm>
        </p:spPr>
        <p:txBody>
          <a:bodyPr>
            <a:normAutofit fontScale="25000"/>
          </a:bodyPr>
          <a:lstStyle/>
          <a:p>
            <a:pPr>
              <a:lnSpc>
                <a:spcPct val="100000"/>
              </a:lnSpc>
              <a:spcAft>
                <a:spcPts val="1300"/>
              </a:spcAft>
            </a:pPr>
            <a:r>
              <a:rPr lang="zh-CN" altLang="en-US" sz="9600">
                <a:latin typeface="+mn-ea"/>
                <a:ea typeface="+mn-ea"/>
              </a:rPr>
              <a:t>那</a:t>
            </a:r>
            <a:r>
              <a:rPr lang="zh-CN" altLang="en-US" sz="9600" b="1">
                <a:latin typeface="+mn-ea"/>
                <a:ea typeface="+mn-ea"/>
                <a:cs typeface="+mn-ea"/>
              </a:rPr>
              <a:t>些飞溅的碎片</a:t>
            </a:r>
            <a:endParaRPr lang="zh-CN" altLang="en-US" sz="9600" b="1">
              <a:latin typeface="+mn-ea"/>
              <a:ea typeface="+mn-ea"/>
              <a:cs typeface="+mn-ea"/>
            </a:endParaRPr>
          </a:p>
          <a:p>
            <a:pPr>
              <a:lnSpc>
                <a:spcPct val="100000"/>
              </a:lnSpc>
              <a:spcAft>
                <a:spcPts val="1300"/>
              </a:spcAft>
            </a:pPr>
            <a:r>
              <a:rPr lang="zh-CN" altLang="en-US" sz="9600" b="1">
                <a:latin typeface="+mn-ea"/>
                <a:ea typeface="+mn-ea"/>
                <a:cs typeface="+mn-ea"/>
              </a:rPr>
              <a:t>是秘密和预言</a:t>
            </a:r>
            <a:endParaRPr lang="zh-CN" altLang="en-US" sz="9600" b="1">
              <a:latin typeface="+mn-ea"/>
              <a:ea typeface="+mn-ea"/>
              <a:cs typeface="+mn-ea"/>
            </a:endParaRPr>
          </a:p>
          <a:p>
            <a:pPr>
              <a:lnSpc>
                <a:spcPct val="100000"/>
              </a:lnSpc>
              <a:spcAft>
                <a:spcPts val="1300"/>
              </a:spcAft>
            </a:pPr>
            <a:r>
              <a:rPr lang="zh-CN" altLang="en-US" sz="9600" b="1">
                <a:latin typeface="+mn-ea"/>
                <a:ea typeface="+mn-ea"/>
                <a:cs typeface="+mn-ea"/>
              </a:rPr>
              <a:t>只是  西楚霸王看不见</a:t>
            </a:r>
            <a:endParaRPr lang="zh-CN" altLang="en-US" sz="9600" b="1">
              <a:latin typeface="+mn-ea"/>
              <a:ea typeface="+mn-ea"/>
              <a:cs typeface="+mn-ea"/>
            </a:endParaRPr>
          </a:p>
          <a:p>
            <a:pPr>
              <a:lnSpc>
                <a:spcPct val="100000"/>
              </a:lnSpc>
              <a:spcAft>
                <a:spcPts val="1300"/>
              </a:spcAft>
            </a:pPr>
            <a:r>
              <a:rPr lang="zh-CN" altLang="en-US" sz="9600" b="1">
                <a:latin typeface="+mn-ea"/>
                <a:ea typeface="+mn-ea"/>
                <a:cs typeface="+mn-ea"/>
              </a:rPr>
              <a:t>他怎么会明白</a:t>
            </a:r>
            <a:endParaRPr lang="zh-CN" altLang="en-US" sz="9600" b="1">
              <a:latin typeface="+mn-ea"/>
              <a:ea typeface="+mn-ea"/>
              <a:cs typeface="+mn-ea"/>
            </a:endParaRPr>
          </a:p>
          <a:p>
            <a:pPr>
              <a:lnSpc>
                <a:spcPct val="100000"/>
              </a:lnSpc>
              <a:spcAft>
                <a:spcPts val="1300"/>
              </a:spcAft>
            </a:pPr>
            <a:r>
              <a:rPr lang="zh-CN" altLang="en-US" sz="9600" b="1">
                <a:latin typeface="+mn-ea"/>
                <a:ea typeface="+mn-ea"/>
                <a:cs typeface="+mn-ea"/>
              </a:rPr>
              <a:t>乌江一刎的伏笔</a:t>
            </a:r>
            <a:endParaRPr lang="zh-CN" altLang="en-US" sz="9600" b="1">
              <a:latin typeface="+mn-ea"/>
              <a:ea typeface="+mn-ea"/>
              <a:cs typeface="+mn-ea"/>
            </a:endParaRPr>
          </a:p>
          <a:p>
            <a:pPr>
              <a:lnSpc>
                <a:spcPct val="100000"/>
              </a:lnSpc>
              <a:spcAft>
                <a:spcPts val="1300"/>
              </a:spcAft>
            </a:pPr>
            <a:r>
              <a:rPr lang="zh-CN" altLang="en-US" sz="9600" b="1">
                <a:latin typeface="+mn-ea"/>
                <a:ea typeface="+mn-ea"/>
                <a:cs typeface="+mn-ea"/>
              </a:rPr>
              <a:t>写了这么长</a:t>
            </a:r>
            <a:endParaRPr lang="zh-CN" altLang="en-US" sz="9600" b="1">
              <a:latin typeface="+mn-ea"/>
              <a:ea typeface="+mn-ea"/>
              <a:cs typeface="+mn-ea"/>
            </a:endParaRPr>
          </a:p>
          <a:p>
            <a:pPr>
              <a:lnSpc>
                <a:spcPct val="100000"/>
              </a:lnSpc>
              <a:spcAft>
                <a:spcPts val="1300"/>
              </a:spcAft>
            </a:pPr>
            <a:r>
              <a:rPr lang="zh-CN" altLang="en-US" sz="9600" b="1">
                <a:latin typeface="+mn-ea"/>
                <a:ea typeface="+mn-ea"/>
                <a:cs typeface="+mn-ea"/>
              </a:rPr>
              <a:t>这么远</a:t>
            </a:r>
            <a:endParaRPr lang="zh-CN" altLang="en-US" sz="9600" b="1">
              <a:latin typeface="+mn-ea"/>
              <a:ea typeface="+mn-ea"/>
              <a:cs typeface="+mn-ea"/>
            </a:endParaRPr>
          </a:p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>
          <a:xfrm>
            <a:off x="7927340" y="1495425"/>
            <a:ext cx="3968750" cy="408940"/>
          </a:xfrm>
        </p:spPr>
        <p:txBody>
          <a:bodyPr>
            <a:normAutofit fontScale="25000"/>
          </a:bodyPr>
          <a:lstStyle/>
          <a:p>
            <a:r>
              <a:rPr lang="zh-CN" altLang="en-US" sz="9600" b="1">
                <a:latin typeface="+mn-ea"/>
                <a:ea typeface="+mn-ea"/>
                <a:cs typeface="+mn-ea"/>
              </a:rPr>
              <a:t>很多舌头向你射来</a:t>
            </a:r>
            <a:endParaRPr lang="zh-CN" altLang="en-US" sz="9600" b="1">
              <a:latin typeface="+mn-ea"/>
              <a:ea typeface="+mn-ea"/>
              <a:cs typeface="+mn-ea"/>
            </a:endParaRPr>
          </a:p>
          <a:p>
            <a:r>
              <a:rPr lang="zh-CN" altLang="en-US" sz="9600" b="1">
                <a:latin typeface="+mn-ea"/>
                <a:ea typeface="+mn-ea"/>
                <a:cs typeface="+mn-ea"/>
              </a:rPr>
              <a:t>很多箭向你瞄准</a:t>
            </a:r>
            <a:endParaRPr lang="zh-CN" altLang="en-US" sz="9600" b="1">
              <a:latin typeface="+mn-ea"/>
              <a:ea typeface="+mn-ea"/>
              <a:cs typeface="+mn-ea"/>
            </a:endParaRPr>
          </a:p>
          <a:p>
            <a:r>
              <a:rPr lang="zh-CN" altLang="en-US" sz="9600" b="1">
                <a:latin typeface="+mn-ea"/>
                <a:ea typeface="+mn-ea"/>
                <a:cs typeface="+mn-ea"/>
              </a:rPr>
              <a:t>谁都知道  让你倒下的</a:t>
            </a:r>
            <a:endParaRPr lang="zh-CN" altLang="en-US" sz="9600" b="1">
              <a:latin typeface="+mn-ea"/>
              <a:ea typeface="+mn-ea"/>
              <a:cs typeface="+mn-ea"/>
            </a:endParaRPr>
          </a:p>
          <a:p>
            <a:r>
              <a:rPr lang="zh-CN" altLang="en-US" sz="9600" b="1">
                <a:latin typeface="+mn-ea"/>
                <a:ea typeface="+mn-ea"/>
                <a:cs typeface="+mn-ea"/>
              </a:rPr>
              <a:t>是自己手中的剑</a:t>
            </a:r>
            <a:endParaRPr lang="zh-CN" altLang="en-US" sz="9600" b="1">
              <a:latin typeface="+mn-ea"/>
              <a:ea typeface="+mn-ea"/>
              <a:cs typeface="+mn-ea"/>
            </a:endParaRPr>
          </a:p>
          <a:p>
            <a:r>
              <a:rPr lang="zh-CN" altLang="en-US" sz="9600" b="1">
                <a:latin typeface="+mn-ea"/>
                <a:ea typeface="+mn-ea"/>
                <a:cs typeface="+mn-ea"/>
              </a:rPr>
              <a:t>那柄指向对方的天子剑</a:t>
            </a:r>
            <a:endParaRPr lang="zh-CN" altLang="en-US" sz="9600" b="1">
              <a:latin typeface="+mn-ea"/>
              <a:ea typeface="+mn-ea"/>
              <a:cs typeface="+mn-ea"/>
            </a:endParaRPr>
          </a:p>
          <a:p>
            <a:r>
              <a:rPr lang="zh-CN" altLang="en-US" sz="9600" b="1">
                <a:latin typeface="+mn-ea"/>
                <a:ea typeface="+mn-ea"/>
                <a:cs typeface="+mn-ea"/>
              </a:rPr>
              <a:t>挥得太迟  最终</a:t>
            </a:r>
            <a:endParaRPr lang="zh-CN" altLang="en-US" sz="9600" b="1">
              <a:latin typeface="+mn-ea"/>
              <a:ea typeface="+mn-ea"/>
              <a:cs typeface="+mn-ea"/>
            </a:endParaRPr>
          </a:p>
          <a:p>
            <a:r>
              <a:rPr lang="zh-CN" altLang="en-US" sz="9600" b="1">
                <a:latin typeface="+mn-ea"/>
                <a:ea typeface="+mn-ea"/>
                <a:cs typeface="+mn-ea"/>
              </a:rPr>
              <a:t>沾满你的血</a:t>
            </a:r>
            <a:endParaRPr lang="zh-CN" altLang="en-US" sz="9600" b="1">
              <a:latin typeface="+mn-ea"/>
              <a:ea typeface="+mn-ea"/>
              <a:cs typeface="+mn-ea"/>
            </a:endParaRPr>
          </a:p>
          <a:p>
            <a:r>
              <a:rPr lang="zh-CN" altLang="en-US" sz="9600" b="1">
                <a:latin typeface="+mn-ea"/>
                <a:ea typeface="+mn-ea"/>
                <a:cs typeface="+mn-ea"/>
              </a:rPr>
              <a:t> </a:t>
            </a:r>
            <a:endParaRPr lang="zh-CN" altLang="en-US" sz="9600" b="1">
              <a:latin typeface="+mn-ea"/>
              <a:ea typeface="+mn-ea"/>
              <a:cs typeface="+mn-ea"/>
            </a:endParaRPr>
          </a:p>
          <a:p>
            <a:endParaRPr lang="zh-CN" altLang="en-US" sz="9600" b="1">
              <a:latin typeface="+mn-ea"/>
              <a:ea typeface="+mn-ea"/>
              <a:cs typeface="+mn-ea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>
          <a:xfrm>
            <a:off x="341630" y="1970405"/>
            <a:ext cx="5400040" cy="960755"/>
          </a:xfrm>
        </p:spPr>
        <p:txBody>
          <a:bodyPr>
            <a:noAutofit/>
          </a:bodyPr>
          <a:lstStyle/>
          <a:p>
            <a:r>
              <a:rPr lang="zh-CN" altLang="en-US" sz="2400" b="1">
                <a:latin typeface="+mn-ea"/>
                <a:ea typeface="+mn-ea"/>
                <a:cs typeface="+mn-ea"/>
              </a:rPr>
              <a:t>策马时光  挥鞭疾驰</a:t>
            </a:r>
            <a:endParaRPr lang="zh-CN" altLang="en-US" sz="2400" b="1">
              <a:latin typeface="+mn-ea"/>
              <a:ea typeface="+mn-ea"/>
              <a:cs typeface="+mn-ea"/>
            </a:endParaRPr>
          </a:p>
          <a:p>
            <a:r>
              <a:rPr lang="zh-CN" altLang="en-US" sz="2400" b="1">
                <a:latin typeface="+mn-ea"/>
                <a:ea typeface="+mn-ea"/>
                <a:cs typeface="+mn-ea"/>
              </a:rPr>
              <a:t>当我驱赶着一群长短句</a:t>
            </a:r>
            <a:endParaRPr lang="zh-CN" altLang="en-US" sz="2400" b="1">
              <a:latin typeface="+mn-ea"/>
              <a:ea typeface="+mn-ea"/>
              <a:cs typeface="+mn-ea"/>
            </a:endParaRPr>
          </a:p>
          <a:p>
            <a:r>
              <a:rPr lang="zh-CN" altLang="en-US" sz="2400" b="1">
                <a:latin typeface="+mn-ea"/>
                <a:ea typeface="+mn-ea"/>
                <a:cs typeface="+mn-ea"/>
              </a:rPr>
              <a:t>到达遥远的那场宴会时</a:t>
            </a:r>
            <a:endParaRPr lang="zh-CN" altLang="en-US" sz="2400" b="1">
              <a:latin typeface="+mn-ea"/>
              <a:ea typeface="+mn-ea"/>
              <a:cs typeface="+mn-ea"/>
            </a:endParaRPr>
          </a:p>
          <a:p>
            <a:r>
              <a:rPr lang="zh-CN" altLang="en-US" sz="2400" b="1">
                <a:latin typeface="+mn-ea"/>
                <a:ea typeface="+mn-ea"/>
                <a:cs typeface="+mn-ea"/>
              </a:rPr>
              <a:t>只听到一声玉斗破碎的猝响</a:t>
            </a:r>
            <a:endParaRPr lang="zh-CN" altLang="en-US" sz="2400" b="1">
              <a:latin typeface="+mn-ea"/>
              <a:ea typeface="+mn-ea"/>
              <a:cs typeface="+mn-ea"/>
            </a:endParaRPr>
          </a:p>
          <a:p>
            <a:r>
              <a:rPr lang="zh-CN" altLang="en-US" sz="2400" b="1">
                <a:latin typeface="+mn-ea"/>
                <a:ea typeface="+mn-ea"/>
                <a:cs typeface="+mn-ea"/>
              </a:rPr>
              <a:t>一切都戛然而止</a:t>
            </a:r>
            <a:endParaRPr lang="zh-CN" altLang="en-US" sz="2400" b="1">
              <a:latin typeface="+mn-ea"/>
              <a:ea typeface="+mn-ea"/>
              <a:cs typeface="+mn-ea"/>
            </a:endParaRPr>
          </a:p>
          <a:p>
            <a:pPr>
              <a:lnSpc>
                <a:spcPts val="2880"/>
              </a:lnSpc>
            </a:pPr>
            <a:r>
              <a:rPr lang="zh-CN" altLang="en-US" sz="2400" b="1">
                <a:latin typeface="+mn-ea"/>
                <a:ea typeface="+mn-ea"/>
                <a:cs typeface="+mn-ea"/>
              </a:rPr>
              <a:t>空气一动不动  杯子里</a:t>
            </a:r>
            <a:endParaRPr lang="zh-CN" altLang="en-US" sz="2400" b="1">
              <a:latin typeface="+mn-ea"/>
              <a:ea typeface="+mn-ea"/>
              <a:cs typeface="+mn-ea"/>
            </a:endParaRPr>
          </a:p>
          <a:p>
            <a:r>
              <a:rPr lang="zh-CN" altLang="en-US" sz="2400" b="1">
                <a:latin typeface="+mn-ea"/>
                <a:ea typeface="+mn-ea"/>
                <a:cs typeface="+mn-ea"/>
              </a:rPr>
              <a:t>一半是酒 </a:t>
            </a:r>
            <a:endParaRPr lang="zh-CN" altLang="en-US" sz="2400" b="1">
              <a:latin typeface="+mn-ea"/>
              <a:ea typeface="+mn-ea"/>
              <a:cs typeface="+mn-ea"/>
            </a:endParaRPr>
          </a:p>
          <a:p>
            <a:r>
              <a:rPr lang="zh-CN" altLang="en-US" sz="2400" b="1">
                <a:latin typeface="+mn-ea"/>
                <a:ea typeface="+mn-ea"/>
                <a:cs typeface="+mn-ea"/>
              </a:rPr>
              <a:t>一半是故事 </a:t>
            </a:r>
            <a:endParaRPr lang="zh-CN" altLang="en-US" sz="2400" b="1">
              <a:latin typeface="+mn-ea"/>
              <a:ea typeface="+mn-ea"/>
              <a:cs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222885" y="428625"/>
            <a:ext cx="9105265" cy="970915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永远的宴会</a:t>
            </a:r>
            <a:br>
              <a:rPr lang="zh-CN" altLang="en-US"/>
            </a:br>
            <a:r>
              <a:rPr lang="zh-CN" altLang="en-US"/>
              <a:t>——读司马迁《鸿门宴》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>
          <a:xfrm>
            <a:off x="805180" y="1474470"/>
            <a:ext cx="5106670" cy="1111250"/>
          </a:xfrm>
        </p:spPr>
        <p:txBody>
          <a:bodyPr>
            <a:noAutofit/>
          </a:bodyPr>
          <a:lstStyle/>
          <a:p>
            <a:r>
              <a:rPr lang="zh-CN" altLang="en-US" sz="2800" b="1">
                <a:latin typeface="+mn-ea"/>
                <a:ea typeface="+mn-ea"/>
                <a:cs typeface="+mn-ea"/>
                <a:sym typeface="+mn-ea"/>
              </a:rPr>
              <a:t>我愿意相信   你是用悲剧</a:t>
            </a:r>
            <a:endParaRPr lang="zh-CN" altLang="en-US" sz="2800" b="1">
              <a:latin typeface="+mn-ea"/>
              <a:ea typeface="+mn-ea"/>
              <a:cs typeface="+mn-ea"/>
            </a:endParaRPr>
          </a:p>
          <a:p>
            <a:r>
              <a:rPr lang="zh-CN" altLang="en-US" sz="2800" b="1">
                <a:latin typeface="+mn-ea"/>
                <a:ea typeface="+mn-ea"/>
                <a:cs typeface="+mn-ea"/>
                <a:sym typeface="+mn-ea"/>
              </a:rPr>
              <a:t>将灵魂撕开一道伤口</a:t>
            </a:r>
            <a:endParaRPr lang="zh-CN" altLang="en-US" sz="2800" b="1">
              <a:latin typeface="+mn-ea"/>
              <a:ea typeface="+mn-ea"/>
              <a:cs typeface="+mn-ea"/>
            </a:endParaRPr>
          </a:p>
          <a:p>
            <a:r>
              <a:rPr lang="zh-CN" altLang="en-US" sz="2800" b="1">
                <a:latin typeface="+mn-ea"/>
                <a:ea typeface="+mn-ea"/>
                <a:cs typeface="+mn-ea"/>
                <a:sym typeface="+mn-ea"/>
              </a:rPr>
              <a:t>让它痛着  让很多眼泪</a:t>
            </a:r>
            <a:endParaRPr lang="zh-CN" altLang="en-US" sz="2800" b="1">
              <a:latin typeface="+mn-ea"/>
              <a:ea typeface="+mn-ea"/>
              <a:cs typeface="+mn-ea"/>
            </a:endParaRPr>
          </a:p>
          <a:p>
            <a:r>
              <a:rPr lang="zh-CN" altLang="en-US" sz="2800" b="1">
                <a:latin typeface="+mn-ea"/>
                <a:ea typeface="+mn-ea"/>
                <a:cs typeface="+mn-ea"/>
                <a:sym typeface="+mn-ea"/>
              </a:rPr>
              <a:t>净化为一朵云 </a:t>
            </a:r>
            <a:endParaRPr lang="zh-CN" altLang="en-US" sz="2800" b="1">
              <a:latin typeface="+mn-ea"/>
              <a:ea typeface="+mn-ea"/>
              <a:cs typeface="+mn-ea"/>
            </a:endParaRPr>
          </a:p>
          <a:p>
            <a:r>
              <a:rPr lang="zh-CN" altLang="en-US" sz="2800" b="1">
                <a:latin typeface="+mn-ea"/>
                <a:ea typeface="+mn-ea"/>
                <a:cs typeface="+mn-ea"/>
                <a:sym typeface="+mn-ea"/>
              </a:rPr>
              <a:t> </a:t>
            </a:r>
            <a:endParaRPr lang="zh-CN" altLang="en-US" sz="2800" b="1">
              <a:latin typeface="+mn-ea"/>
              <a:ea typeface="+mn-ea"/>
              <a:cs typeface="+mn-ea"/>
            </a:endParaRPr>
          </a:p>
          <a:p>
            <a:r>
              <a:rPr lang="zh-CN" altLang="en-US" sz="2800" b="1">
                <a:latin typeface="+mn-ea"/>
                <a:ea typeface="+mn-ea"/>
                <a:cs typeface="+mn-ea"/>
                <a:sym typeface="+mn-ea"/>
              </a:rPr>
              <a:t>于是  我用文字</a:t>
            </a:r>
            <a:endParaRPr lang="zh-CN" altLang="en-US" sz="2800" b="1">
              <a:latin typeface="+mn-ea"/>
              <a:ea typeface="+mn-ea"/>
              <a:cs typeface="+mn-ea"/>
            </a:endParaRPr>
          </a:p>
          <a:p>
            <a:r>
              <a:rPr lang="zh-CN" altLang="en-US" sz="2800" b="1">
                <a:latin typeface="+mn-ea"/>
                <a:ea typeface="+mn-ea"/>
                <a:cs typeface="+mn-ea"/>
                <a:sym typeface="+mn-ea"/>
              </a:rPr>
              <a:t>烘烤着那些血</a:t>
            </a:r>
            <a:endParaRPr lang="zh-CN" altLang="en-US" sz="2800" b="1">
              <a:latin typeface="+mn-ea"/>
              <a:ea typeface="+mn-ea"/>
              <a:cs typeface="+mn-ea"/>
            </a:endParaRPr>
          </a:p>
          <a:p>
            <a:r>
              <a:rPr lang="zh-CN" altLang="en-US" sz="2800" b="1">
                <a:latin typeface="+mn-ea"/>
                <a:ea typeface="+mn-ea"/>
                <a:cs typeface="+mn-ea"/>
                <a:sym typeface="+mn-ea"/>
              </a:rPr>
              <a:t>不允许它们凝固</a:t>
            </a:r>
            <a:endParaRPr lang="zh-CN" altLang="en-US" sz="2800" b="1">
              <a:latin typeface="+mn-ea"/>
              <a:ea typeface="+mn-ea"/>
              <a:cs typeface="+mn-ea"/>
            </a:endParaRPr>
          </a:p>
          <a:p>
            <a:r>
              <a:rPr lang="zh-CN" altLang="en-US" sz="2800" b="1">
                <a:latin typeface="+mn-ea"/>
                <a:ea typeface="+mn-ea"/>
                <a:cs typeface="+mn-ea"/>
                <a:sym typeface="+mn-ea"/>
              </a:rPr>
              <a:t>就像那场宴会</a:t>
            </a:r>
            <a:endParaRPr lang="zh-CN" altLang="en-US" sz="2800" b="1">
              <a:latin typeface="+mn-ea"/>
              <a:ea typeface="+mn-ea"/>
              <a:cs typeface="+mn-ea"/>
            </a:endParaRPr>
          </a:p>
          <a:p>
            <a:r>
              <a:rPr lang="zh-CN" altLang="en-US" sz="2800" b="1">
                <a:latin typeface="+mn-ea"/>
                <a:ea typeface="+mn-ea"/>
                <a:cs typeface="+mn-ea"/>
                <a:sym typeface="+mn-ea"/>
              </a:rPr>
              <a:t>永远不落下帷幕</a:t>
            </a:r>
            <a:endParaRPr lang="zh-CN" altLang="en-US" sz="2800" b="1">
              <a:latin typeface="+mn-ea"/>
              <a:ea typeface="+mn-ea"/>
              <a:cs typeface="+mn-ea"/>
            </a:endParaRPr>
          </a:p>
          <a:p>
            <a:endParaRPr lang="zh-CN" altLang="en-US" sz="2800" b="1">
              <a:latin typeface="+mn-ea"/>
              <a:ea typeface="+mn-ea"/>
              <a:cs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127000" y="201930"/>
            <a:ext cx="9977755" cy="970915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ym typeface="+mn-ea"/>
              </a:rPr>
              <a:t>永远的宴会</a:t>
            </a:r>
            <a:br>
              <a:rPr lang="zh-CN" altLang="en-US">
                <a:sym typeface="+mn-ea"/>
              </a:rPr>
            </a:br>
            <a:r>
              <a:rPr lang="zh-CN" altLang="en-US">
                <a:sym typeface="+mn-ea"/>
              </a:rPr>
              <a:t>——读司马迁《鸿门宴》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/>
            <a:r>
              <a:rPr lang="zh-CN" altLang="en-US" sz="7200" b="1" kern="0" spc="400" dirty="0">
                <a:solidFill>
                  <a:srgbClr val="002060"/>
                </a:solidFill>
                <a:latin typeface="微软雅黑" panose="020B0503020204020204" pitchFamily="34" charset="-122"/>
                <a:sym typeface="Calibri" panose="020F0502020204030204"/>
              </a:rPr>
              <a:t>谢谢您的观看</a:t>
            </a:r>
            <a:endParaRPr lang="zh-CN" altLang="en-US" sz="7200" b="1" kern="0" spc="400" dirty="0">
              <a:solidFill>
                <a:srgbClr val="002060"/>
              </a:solidFill>
              <a:latin typeface="微软雅黑" panose="020B0503020204020204" pitchFamily="34" charset="-122"/>
              <a:sym typeface="Calibri" panose="020F050202020403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2400" kern="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Calibri" panose="020F0502020204030204"/>
              </a:rPr>
              <a:t>北京市朝阳区教育研究中心  制作</a:t>
            </a:r>
            <a:endParaRPr lang="zh-CN" altLang="en-US" sz="2400" kern="0" spc="30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sym typeface="Calibri" panose="020F0502020204030204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>
          <a:xfrm>
            <a:off x="590550" y="2921635"/>
            <a:ext cx="9498965" cy="2626360"/>
          </a:xfrm>
        </p:spPr>
        <p:txBody>
          <a:bodyPr/>
          <a:lstStyle/>
          <a:p>
            <a:r>
              <a:rPr lang="zh-CN" altLang="en-US" sz="3600" b="1">
                <a:latin typeface="+mj-ea"/>
                <a:ea typeface="+mj-ea"/>
              </a:rPr>
              <a:t>一、课文《鸿门宴》发生的历史背景</a:t>
            </a:r>
            <a:endParaRPr lang="zh-CN" altLang="en-US" sz="3600" b="1">
              <a:latin typeface="+mj-ea"/>
              <a:ea typeface="+mj-ea"/>
            </a:endParaRPr>
          </a:p>
          <a:p>
            <a:r>
              <a:rPr lang="zh-CN" altLang="en-US" sz="3600" b="1">
                <a:latin typeface="+mj-ea"/>
                <a:ea typeface="+mj-ea"/>
              </a:rPr>
              <a:t>二、通读课文，理解文意。</a:t>
            </a:r>
            <a:endParaRPr lang="zh-CN" altLang="en-US" sz="3600" b="1">
              <a:latin typeface="+mj-ea"/>
              <a:ea typeface="+mj-ea"/>
            </a:endParaRPr>
          </a:p>
          <a:p>
            <a:r>
              <a:rPr lang="zh-CN" altLang="en-US" sz="3600" b="1">
                <a:latin typeface="+mj-ea"/>
                <a:ea typeface="+mj-ea"/>
              </a:rPr>
              <a:t>三、梳理并用四字短语概括归纳故事脉络</a:t>
            </a:r>
            <a:endParaRPr lang="zh-CN" altLang="en-US" sz="3600" b="1">
              <a:latin typeface="+mj-ea"/>
              <a:ea typeface="+mj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>
          <a:xfrm>
            <a:off x="783590" y="1269365"/>
            <a:ext cx="11217910" cy="1111250"/>
          </a:xfrm>
        </p:spPr>
        <p:txBody>
          <a:bodyPr>
            <a:noAutofit/>
          </a:bodyPr>
          <a:lstStyle/>
          <a:p>
            <a:r>
              <a:rPr lang="en-US" altLang="zh-CN" sz="3600" b="1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  </a:t>
            </a:r>
            <a:r>
              <a:rPr lang="zh-CN" altLang="en-US" sz="3600" b="1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一念决生死，一宴定天下</a:t>
            </a:r>
            <a:br>
              <a:rPr lang="zh-CN" altLang="en-US" sz="3600" b="1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</a:br>
            <a:r>
              <a:rPr lang="zh-CN" altLang="en-US" sz="3600" b="1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                    分析鸿门宴的来龙去脉</a:t>
            </a:r>
            <a:endParaRPr lang="zh-CN" altLang="en-US" sz="3600" b="1"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1042670" y="384810"/>
            <a:ext cx="9892030" cy="970915"/>
          </a:xfrm>
        </p:spPr>
        <p:txBody>
          <a:bodyPr>
            <a:normAutofit fontScale="90000"/>
          </a:bodyPr>
          <a:lstStyle/>
          <a:p>
            <a:br>
              <a:rPr lang="zh-CN" altLang="en-US" b="1" dirty="0" smtClean="0">
                <a:solidFill>
                  <a:srgbClr val="FF0000"/>
                </a:solidFill>
                <a:sym typeface="+mn-ea"/>
              </a:rPr>
            </a:b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高一年级语文《鸿门宴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》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（一）</a:t>
            </a:r>
            <a:br>
              <a:rPr lang="zh-CN" altLang="en-US" b="1" dirty="0" smtClean="0">
                <a:solidFill>
                  <a:srgbClr val="FF0000"/>
                </a:solidFill>
              </a:rPr>
            </a:br>
            <a:r>
              <a:rPr lang="zh-CN" altLang="en-US" b="1" dirty="0" smtClean="0">
                <a:solidFill>
                  <a:srgbClr val="FF0000"/>
                </a:solidFill>
              </a:rPr>
              <a:t>         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>
          <a:xfrm>
            <a:off x="5387340" y="2680335"/>
            <a:ext cx="5871210" cy="4050030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latin typeface="+mn-ea"/>
                <a:ea typeface="+mn-ea"/>
                <a:cs typeface="+mn-ea"/>
                <a:sym typeface="+mn-ea"/>
              </a:rPr>
              <a:t>“《</a:t>
            </a:r>
            <a:r>
              <a:rPr lang="zh-CN" altLang="en-US" sz="4000" b="1" dirty="0">
                <a:latin typeface="+mn-ea"/>
                <a:ea typeface="+mn-ea"/>
                <a:cs typeface="+mn-ea"/>
                <a:sym typeface="+mn-ea"/>
              </a:rPr>
              <a:t>史记</a:t>
            </a:r>
            <a:r>
              <a:rPr lang="en-US" altLang="zh-CN" sz="4000" b="1" dirty="0">
                <a:latin typeface="+mn-ea"/>
                <a:ea typeface="+mn-ea"/>
                <a:cs typeface="+mn-ea"/>
                <a:sym typeface="+mn-ea"/>
              </a:rPr>
              <a:t>》</a:t>
            </a:r>
            <a:r>
              <a:rPr lang="zh-CN" altLang="en-US" sz="4000" b="1" dirty="0">
                <a:latin typeface="+mn-ea"/>
                <a:ea typeface="+mn-ea"/>
                <a:cs typeface="+mn-ea"/>
                <a:sym typeface="+mn-ea"/>
              </a:rPr>
              <a:t>百三十篇中以</a:t>
            </a:r>
            <a:r>
              <a:rPr lang="en-US" altLang="zh-CN" sz="4000" b="1" u="sng" dirty="0">
                <a:solidFill>
                  <a:srgbClr val="FF3300"/>
                </a:solidFill>
                <a:latin typeface="+mn-ea"/>
                <a:ea typeface="+mn-ea"/>
                <a:cs typeface="+mn-ea"/>
                <a:sym typeface="+mn-ea"/>
              </a:rPr>
              <a:t>《</a:t>
            </a:r>
            <a:r>
              <a:rPr lang="zh-CN" altLang="en-US" sz="4000" b="1" u="sng" dirty="0">
                <a:solidFill>
                  <a:srgbClr val="FF3300"/>
                </a:solidFill>
                <a:latin typeface="+mn-ea"/>
                <a:ea typeface="+mn-ea"/>
                <a:cs typeface="+mn-ea"/>
                <a:sym typeface="+mn-ea"/>
              </a:rPr>
              <a:t>项羽本纪</a:t>
            </a:r>
            <a:r>
              <a:rPr lang="en-US" altLang="zh-CN" sz="4000" b="1" u="sng">
                <a:solidFill>
                  <a:srgbClr val="FF3300"/>
                </a:solidFill>
                <a:latin typeface="+mn-ea"/>
                <a:ea typeface="+mn-ea"/>
                <a:cs typeface="+mn-ea"/>
                <a:sym typeface="+mn-ea"/>
              </a:rPr>
              <a:t>》</a:t>
            </a:r>
            <a:r>
              <a:rPr lang="zh-CN" altLang="en-US" sz="4000" b="1" dirty="0">
                <a:latin typeface="+mn-ea"/>
                <a:ea typeface="+mn-ea"/>
                <a:cs typeface="+mn-ea"/>
                <a:sym typeface="+mn-ea"/>
              </a:rPr>
              <a:t>为最，而</a:t>
            </a:r>
            <a:r>
              <a:rPr lang="en-US" altLang="zh-CN" sz="4000" b="1" dirty="0">
                <a:latin typeface="+mn-ea"/>
                <a:ea typeface="+mn-ea"/>
                <a:cs typeface="+mn-ea"/>
                <a:sym typeface="+mn-ea"/>
              </a:rPr>
              <a:t>《</a:t>
            </a:r>
            <a:r>
              <a:rPr lang="zh-CN" altLang="en-US" sz="4000" b="1" dirty="0">
                <a:latin typeface="+mn-ea"/>
                <a:ea typeface="+mn-ea"/>
                <a:cs typeface="+mn-ea"/>
                <a:sym typeface="+mn-ea"/>
              </a:rPr>
              <a:t>项羽本纪</a:t>
            </a:r>
            <a:r>
              <a:rPr lang="en-US" altLang="zh-CN" sz="4000" b="1" dirty="0">
                <a:latin typeface="+mn-ea"/>
                <a:ea typeface="+mn-ea"/>
                <a:cs typeface="+mn-ea"/>
                <a:sym typeface="+mn-ea"/>
              </a:rPr>
              <a:t>》</a:t>
            </a:r>
            <a:r>
              <a:rPr lang="zh-CN" altLang="en-US" sz="4000" b="1" dirty="0">
                <a:latin typeface="+mn-ea"/>
                <a:ea typeface="+mn-ea"/>
                <a:cs typeface="+mn-ea"/>
                <a:sym typeface="+mn-ea"/>
              </a:rPr>
              <a:t>中又以</a:t>
            </a:r>
            <a:r>
              <a:rPr lang="zh-CN" altLang="en-US" sz="4000" b="1" u="sng" dirty="0">
                <a:solidFill>
                  <a:srgbClr val="FF3300"/>
                </a:solidFill>
                <a:latin typeface="+mn-ea"/>
                <a:ea typeface="+mn-ea"/>
                <a:cs typeface="+mn-ea"/>
                <a:sym typeface="+mn-ea"/>
              </a:rPr>
              <a:t>巨鹿之战、鸿门之宴、垓下之围</a:t>
            </a:r>
            <a:r>
              <a:rPr lang="zh-CN" altLang="en-US" sz="4000" b="1" dirty="0">
                <a:latin typeface="+mn-ea"/>
                <a:ea typeface="+mn-ea"/>
                <a:cs typeface="+mn-ea"/>
                <a:sym typeface="+mn-ea"/>
              </a:rPr>
              <a:t>为最。</a:t>
            </a:r>
            <a:r>
              <a:rPr lang="zh-CN" altLang="en-US" sz="4000" b="1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”</a:t>
            </a:r>
            <a:endParaRPr lang="zh-CN" altLang="en-US" sz="4000" b="1" dirty="0">
              <a:latin typeface="+mj-ea"/>
              <a:ea typeface="+mj-ea"/>
              <a:cs typeface="+mj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407035" y="438785"/>
            <a:ext cx="11873865" cy="970915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  <a:cs typeface="+mn-cs"/>
                <a:sym typeface="+mn-ea"/>
              </a:rPr>
              <a:t>                  </a:t>
            </a:r>
            <a:br>
              <a:rPr lang="en-US" altLang="zh-CN" b="1" dirty="0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  <a:cs typeface="+mn-cs"/>
                <a:sym typeface="+mn-ea"/>
              </a:rPr>
            </a:br>
            <a:br>
              <a:rPr lang="en-US" altLang="zh-CN" b="1" dirty="0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  <a:cs typeface="+mn-cs"/>
                <a:sym typeface="+mn-ea"/>
              </a:rPr>
            </a:br>
            <a:r>
              <a:rPr lang="zh-CN" altLang="en-US" b="1">
                <a:latin typeface="+mj-ea"/>
                <a:ea typeface="+mj-ea"/>
                <a:sym typeface="+mn-ea"/>
              </a:rPr>
              <a:t>一《鸿门宴》发生的历史背景</a:t>
            </a:r>
            <a:br>
              <a:rPr lang="zh-CN" altLang="en-US" b="0" strike="noStrike" noProof="1" dirty="0">
                <a:solidFill>
                  <a:schemeClr val="hlink"/>
                </a:solidFill>
              </a:rPr>
            </a:br>
            <a:r>
              <a:rPr lang="zh-CN" altLang="en-US" b="0" strike="noStrike" noProof="1" dirty="0">
                <a:solidFill>
                  <a:schemeClr val="hlink"/>
                </a:solidFill>
              </a:rPr>
              <a:t>               </a:t>
            </a:r>
            <a:br>
              <a:rPr lang="zh-CN" altLang="en-US" b="0" strike="noStrike" noProof="1" dirty="0">
                <a:solidFill>
                  <a:schemeClr val="hlink"/>
                </a:solidFill>
              </a:rPr>
            </a:br>
            <a:r>
              <a:rPr lang="zh-CN" altLang="en-US" b="0" strike="noStrike" noProof="1" dirty="0">
                <a:solidFill>
                  <a:schemeClr val="hlink"/>
                </a:solidFill>
              </a:rPr>
              <a:t>                </a:t>
            </a:r>
            <a:r>
              <a:rPr lang="zh-CN" altLang="en-US" b="1" dirty="0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  <a:sym typeface="+mn-ea"/>
              </a:rPr>
              <a:t>郑板桥评论：</a:t>
            </a:r>
            <a:br>
              <a:rPr lang="zh-CN" altLang="en-US" b="1" dirty="0">
                <a:latin typeface="+mj-ea"/>
                <a:ea typeface="+mj-ea"/>
                <a:cs typeface="+mj-ea"/>
              </a:rPr>
            </a:br>
            <a:endParaRPr lang="zh-CN" altLang="en-US"/>
          </a:p>
        </p:txBody>
      </p:sp>
      <p:pic>
        <p:nvPicPr>
          <p:cNvPr id="20481" name="图片 364545" descr="simaqian">
            <a:hlinkClick r:id="rId1"/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lum contrast="6000"/>
          </a:blip>
          <a:stretch>
            <a:fillRect/>
          </a:stretch>
        </p:blipFill>
        <p:spPr>
          <a:xfrm>
            <a:off x="407670" y="1494790"/>
            <a:ext cx="3521075" cy="52362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>
          <a:xfrm>
            <a:off x="235585" y="2907030"/>
            <a:ext cx="11081385" cy="408940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solidFill>
                  <a:srgbClr val="FF3300"/>
                </a:solidFill>
                <a:latin typeface="+mn-ea"/>
                <a:ea typeface="+mn-ea"/>
                <a:cs typeface="+mn-ea"/>
                <a:sym typeface="+mn-ea"/>
              </a:rPr>
              <a:t>“鸿门之宴”</a:t>
            </a:r>
            <a:r>
              <a:rPr lang="zh-CN" altLang="en-US" sz="3200" b="1" u="sng" dirty="0">
                <a:latin typeface="+mn-ea"/>
                <a:ea typeface="+mn-ea"/>
                <a:cs typeface="+mn-ea"/>
                <a:sym typeface="+mn-ea"/>
              </a:rPr>
              <a:t>则是项羽</a:t>
            </a:r>
            <a:r>
              <a:rPr lang="zh-CN" altLang="en-US" sz="3200" b="1" u="sng" dirty="0">
                <a:solidFill>
                  <a:srgbClr val="FF3300"/>
                </a:solidFill>
                <a:latin typeface="+mn-ea"/>
                <a:ea typeface="+mn-ea"/>
                <a:cs typeface="+mn-ea"/>
                <a:sym typeface="+mn-ea"/>
              </a:rPr>
              <a:t>由成功转向失败</a:t>
            </a:r>
            <a:r>
              <a:rPr lang="zh-CN" altLang="en-US" sz="3200" b="1" u="sng" dirty="0">
                <a:latin typeface="+mn-ea"/>
                <a:ea typeface="+mn-ea"/>
                <a:cs typeface="+mn-ea"/>
                <a:sym typeface="+mn-ea"/>
              </a:rPr>
              <a:t>的关键</a:t>
            </a:r>
            <a:r>
              <a:rPr lang="zh-CN" altLang="en-US" sz="3200" b="1" dirty="0">
                <a:latin typeface="+mn-ea"/>
                <a:ea typeface="+mn-ea"/>
                <a:cs typeface="+mn-ea"/>
                <a:sym typeface="+mn-ea"/>
              </a:rPr>
              <a:t>。他以自己的坦率、磊落、骄矜、粗疏，轻纵了敌手，以致坐失良机，为自己留下后患。</a:t>
            </a:r>
            <a:endParaRPr lang="zh-CN" altLang="en-US" sz="3200" b="1" dirty="0">
              <a:latin typeface="+mn-ea"/>
              <a:ea typeface="+mn-ea"/>
              <a:cs typeface="+mn-ea"/>
              <a:sym typeface="+mn-ea"/>
            </a:endParaRPr>
          </a:p>
          <a:p>
            <a:r>
              <a:rPr lang="zh-CN" altLang="en-US" sz="3200" b="1" dirty="0">
                <a:solidFill>
                  <a:srgbClr val="FF3300"/>
                </a:solidFill>
                <a:latin typeface="+mn-ea"/>
                <a:ea typeface="+mn-ea"/>
                <a:cs typeface="+mn-ea"/>
                <a:sym typeface="+mn-ea"/>
              </a:rPr>
              <a:t>“垓下之围”</a:t>
            </a:r>
            <a:r>
              <a:rPr lang="zh-CN" altLang="en-US" sz="3200" b="1" dirty="0">
                <a:latin typeface="+mn-ea"/>
                <a:ea typeface="+mn-ea"/>
                <a:cs typeface="+mn-ea"/>
                <a:sym typeface="+mn-ea"/>
              </a:rPr>
              <a:t>写项羽最后败亡，慷慨别姬，勇敢突围，斩将杀敌，所向披靡，虽无自知之明，但知愧对江东父老，不肯渡乌江，自刎而死，凄怆悲壮，撼人心弦。</a:t>
            </a:r>
            <a:endParaRPr lang="zh-CN" altLang="en-US" sz="3200" b="1" dirty="0">
              <a:latin typeface="+mn-ea"/>
              <a:ea typeface="+mn-ea"/>
              <a:cs typeface="+mn-ea"/>
            </a:endParaRPr>
          </a:p>
          <a:p>
            <a:endParaRPr lang="zh-CN" altLang="en-US" sz="3200" b="1" dirty="0">
              <a:latin typeface="+mn-ea"/>
              <a:ea typeface="+mn-ea"/>
              <a:cs typeface="+mn-ea"/>
            </a:endParaRPr>
          </a:p>
          <a:p>
            <a:endParaRPr lang="zh-CN" altLang="en-US" sz="3200" b="1" dirty="0">
              <a:latin typeface="+mn-ea"/>
              <a:ea typeface="+mn-ea"/>
              <a:cs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>
          <a:xfrm>
            <a:off x="139065" y="970915"/>
            <a:ext cx="11768455" cy="2123440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+mn-ea"/>
                <a:ea typeface="+mn-ea"/>
                <a:cs typeface="+mn-ea"/>
                <a:sym typeface="+mn-ea"/>
              </a:rPr>
              <a:t>“</a:t>
            </a:r>
            <a:r>
              <a:rPr lang="zh-CN" altLang="en-US" sz="3200" b="1" dirty="0">
                <a:solidFill>
                  <a:srgbClr val="FF3300"/>
                </a:solidFill>
                <a:latin typeface="+mn-ea"/>
                <a:ea typeface="+mn-ea"/>
                <a:cs typeface="+mn-ea"/>
                <a:sym typeface="+mn-ea"/>
              </a:rPr>
              <a:t>巨鹿之战”</a:t>
            </a:r>
            <a:r>
              <a:rPr lang="zh-CN" altLang="en-US" sz="3200" b="1" dirty="0">
                <a:latin typeface="+mn-ea"/>
                <a:ea typeface="+mn-ea"/>
                <a:cs typeface="+mn-ea"/>
                <a:sym typeface="+mn-ea"/>
              </a:rPr>
              <a:t>是项羽暴兴、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成为西楚霸王的起点</a:t>
            </a:r>
            <a:r>
              <a:rPr lang="zh-CN" altLang="en-US" sz="3200" b="1" dirty="0">
                <a:latin typeface="+mn-ea"/>
                <a:ea typeface="+mn-ea"/>
                <a:cs typeface="+mn-ea"/>
                <a:sym typeface="+mn-ea"/>
              </a:rPr>
              <a:t>。作者着重写他如何叱咤风云、勇冠三军，摧毁秦军主力，扭转反秦局势，成为众望所归、天下注目的英雄。</a:t>
            </a:r>
            <a:endParaRPr lang="zh-CN" altLang="en-US" sz="3200" b="1" dirty="0">
              <a:latin typeface="+mn-ea"/>
              <a:ea typeface="+mn-ea"/>
              <a:cs typeface="+mn-ea"/>
            </a:endParaRPr>
          </a:p>
          <a:p>
            <a:endParaRPr lang="zh-CN" altLang="en-US" sz="3200" b="1" dirty="0">
              <a:latin typeface="+mn-ea"/>
              <a:ea typeface="+mn-ea"/>
              <a:cs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235585" y="0"/>
            <a:ext cx="10677525" cy="970915"/>
          </a:xfrm>
        </p:spPr>
        <p:txBody>
          <a:bodyPr>
            <a:normAutofit/>
          </a:bodyPr>
          <a:lstStyle/>
          <a:p>
            <a:r>
              <a:rPr lang="zh-CN" altLang="en-US"/>
              <a:t>为什么发生这场鸿门宴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>
          <a:xfrm>
            <a:off x="184785" y="3763645"/>
            <a:ext cx="11821795" cy="27539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300"/>
              </a:spcAft>
            </a:pPr>
            <a:r>
              <a:rPr lang="zh-CN" altLang="en-US" sz="3200">
                <a:latin typeface="+mn-ea"/>
                <a:ea typeface="+mn-ea"/>
                <a:cs typeface="+mn-ea"/>
              </a:rPr>
              <a:t>《史记·项羽本纪》：项羽已杀卿子冠军，</a:t>
            </a:r>
            <a:r>
              <a:rPr lang="zh-CN" altLang="en-US" sz="320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威震楚国</a:t>
            </a:r>
            <a:r>
              <a:rPr lang="zh-CN" altLang="en-US" sz="3200">
                <a:latin typeface="+mn-ea"/>
                <a:ea typeface="+mn-ea"/>
                <a:cs typeface="+mn-ea"/>
              </a:rPr>
              <a:t>，</a:t>
            </a:r>
            <a:r>
              <a:rPr lang="zh-CN" altLang="en-US" sz="320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名闻诸侯。</a:t>
            </a:r>
            <a:r>
              <a:rPr lang="zh-CN" altLang="en-US" sz="3200">
                <a:latin typeface="+mn-ea"/>
                <a:ea typeface="+mn-ea"/>
                <a:cs typeface="+mn-ea"/>
              </a:rPr>
              <a:t>乃遗当阳君、蒲将军将卒二万渡河，</a:t>
            </a:r>
            <a:r>
              <a:rPr lang="zh-CN" altLang="en-US" sz="320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救巨鹿。战少利，陈馀复请兵。项羽乃悉引兵渡河，皆沉船，破釜甑，烧庐舍，持三日粮，以示士卒必死，无一还心。于是至则围王离，与秦军遇，九战，绝其甬道，大破之，杀苏角，虏王离。涉间不降楚，自烧杀。当是时，楚兵冠诸侯。</a:t>
            </a:r>
            <a:endParaRPr lang="zh-CN" altLang="en-US" sz="3200">
              <a:solidFill>
                <a:srgbClr val="FF0000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>
          <a:xfrm>
            <a:off x="571500" y="3068955"/>
            <a:ext cx="10899775" cy="850265"/>
          </a:xfrm>
        </p:spPr>
        <p:txBody>
          <a:bodyPr>
            <a:norm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有志者，事竟成，破釜沉舟，百二秦关终属楚</a:t>
            </a:r>
            <a:r>
              <a:rPr lang="zh-CN" altLang="en-US" sz="360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；</a:t>
            </a:r>
            <a:r>
              <a:rPr lang="zh-CN" altLang="en-US">
                <a:latin typeface="+mj-ea"/>
                <a:ea typeface="+mj-ea"/>
                <a:cs typeface="+mj-ea"/>
              </a:rPr>
              <a:t> ，</a:t>
            </a:r>
            <a:endParaRPr lang="zh-CN" altLang="en-US">
              <a:latin typeface="+mj-ea"/>
              <a:ea typeface="+mj-ea"/>
              <a:cs typeface="+mj-ea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>
          <a:xfrm>
            <a:off x="191770" y="777240"/>
            <a:ext cx="11814175" cy="927735"/>
          </a:xfrm>
        </p:spPr>
        <p:txBody>
          <a:bodyPr>
            <a:noAutofit/>
          </a:bodyPr>
          <a:lstStyle/>
          <a:p>
            <a:pPr>
              <a:lnSpc>
                <a:spcPts val="3840"/>
              </a:lnSpc>
            </a:pPr>
            <a:r>
              <a:rPr lang="zh-CN" altLang="en-US" sz="2800" b="1">
                <a:latin typeface="+mn-ea"/>
                <a:ea typeface="+mn-ea"/>
                <a:cs typeface="+mn-ea"/>
              </a:rPr>
              <a:t>鸿门宴原文：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ea typeface="+mn-ea"/>
                <a:cs typeface="+mn-ea"/>
              </a:rPr>
              <a:t>沛公军霸上，未得与项羽相见。沛公左司马曹无伤使人言于项羽曰：“沛公欲王关中，使子婴为相，珍宝尽有之。”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…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…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>
              <a:lnSpc>
                <a:spcPts val="3840"/>
              </a:lnSpc>
            </a:pPr>
            <a:r>
              <a:rPr lang="zh-CN" altLang="en-US" sz="2800" b="1">
                <a:solidFill>
                  <a:srgbClr val="FF0000"/>
                </a:solidFill>
                <a:latin typeface="+mn-ea"/>
                <a:ea typeface="+mn-ea"/>
                <a:cs typeface="+mn-ea"/>
              </a:rPr>
              <a:t>樊哙：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……</a:t>
            </a:r>
            <a:r>
              <a:rPr lang="en-US" altLang="zh-CN" sz="2800" b="1">
                <a:solidFill>
                  <a:srgbClr val="FF0000"/>
                </a:solidFill>
                <a:latin typeface="+mn-ea"/>
                <a:ea typeface="+mn-ea"/>
                <a:cs typeface="+mn-ea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ea typeface="+mn-ea"/>
                <a:cs typeface="+mn-ea"/>
              </a:rPr>
              <a:t>夫秦王有虎狼之心，杀人如不能举，刑人如恐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不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ea typeface="+mn-ea"/>
                <a:cs typeface="+mn-ea"/>
              </a:rPr>
              <a:t>胜，天下皆叛之。怀王与诸将约曰：‘先破秦入咸阳者王之。’今沛公先破秦入咸阳，秋毫不敢有所近，封闭宫室，还军霸上，以待大王来。</a:t>
            </a:r>
            <a:endParaRPr lang="zh-CN" altLang="en-US" sz="2800" b="1">
              <a:solidFill>
                <a:srgbClr val="FF0000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73025" y="265430"/>
            <a:ext cx="10678160" cy="970915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ym typeface="+mn-ea"/>
              </a:rPr>
              <a:t>为什么发生这场鸿门宴</a:t>
            </a:r>
            <a:br>
              <a:rPr lang="zh-CN" altLang="en-US"/>
            </a:b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>
          <a:xfrm>
            <a:off x="503555" y="1042670"/>
            <a:ext cx="11433810" cy="5487670"/>
          </a:xfrm>
        </p:spPr>
        <p:txBody>
          <a:bodyPr>
            <a:noAutofit/>
          </a:bodyPr>
          <a:p>
            <a:r>
              <a:rPr lang="zh-CN" altLang="en-US" sz="3600" b="1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《史记·项羽本纪》</a:t>
            </a:r>
            <a:r>
              <a:rPr lang="zh-CN" altLang="en-US" sz="3600" b="1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太史公曰：……太史公曰：吾闻之周生曰“舜目盖重瞳子”，又闻项羽亦重瞳子。羽岂其苗裔邪？何兴之暴也！</a:t>
            </a:r>
            <a:r>
              <a:rPr lang="zh-CN" altLang="en-US" sz="3600" b="1" u="sng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夫秦失其政，陈涉首难，豪杰蜂起，相与并争，不可胜数。然羽非有尺寸，乘埶起陇亩之中，三年，遂将五诸侯灭秦，分裂天下，而封王侯，政由羽出，号为“霸王”</a:t>
            </a:r>
            <a:r>
              <a:rPr lang="zh-CN" altLang="en-US" sz="3600" b="1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，位虽不终，近古以来未尝有也。</a:t>
            </a:r>
            <a:endParaRPr lang="zh-CN" altLang="en-US" sz="3600" b="1" dirty="0" smtClean="0">
              <a:solidFill>
                <a:srgbClr val="FF0000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439420" y="147955"/>
            <a:ext cx="7239635" cy="970915"/>
          </a:xfrm>
        </p:spPr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为什么要有这场鸿门宴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>
          <a:xfrm>
            <a:off x="332105" y="1194435"/>
            <a:ext cx="11724005" cy="5595620"/>
          </a:xfrm>
        </p:spPr>
        <p:txBody>
          <a:bodyPr>
            <a:noAutofit/>
          </a:bodyPr>
          <a:lstStyle/>
          <a:p>
            <a:r>
              <a:rPr lang="en-US" altLang="zh-CN" sz="35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《</a:t>
            </a:r>
            <a:r>
              <a:rPr lang="zh-CN" altLang="en-US" sz="35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鸿门宴</a:t>
            </a:r>
            <a:r>
              <a:rPr lang="en-US" altLang="zh-CN" sz="35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》</a:t>
            </a:r>
            <a:r>
              <a:rPr lang="zh-CN" altLang="en-US" sz="35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故事发生在</a:t>
            </a:r>
            <a:r>
              <a:rPr lang="zh-CN" altLang="en-US" sz="35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公元前</a:t>
            </a:r>
            <a:r>
              <a:rPr lang="en-US" altLang="zh-CN" sz="35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206</a:t>
            </a:r>
            <a:r>
              <a:rPr lang="zh-CN" altLang="en-US" sz="35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年</a:t>
            </a:r>
            <a:r>
              <a:rPr lang="en-US" altLang="zh-CN" sz="35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.</a:t>
            </a:r>
            <a:r>
              <a:rPr lang="zh-CN" altLang="en-US" sz="35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陈涉起义后</a:t>
            </a:r>
            <a:r>
              <a:rPr lang="en-US" altLang="zh-CN" sz="35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,</a:t>
            </a:r>
            <a:r>
              <a:rPr lang="zh-CN" altLang="en-US" sz="35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出身于</a:t>
            </a:r>
            <a:r>
              <a:rPr lang="zh-CN" altLang="en-US" sz="35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楚国贵族世家的项梁</a:t>
            </a:r>
            <a:r>
              <a:rPr lang="en-US" altLang="zh-CN" sz="35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,</a:t>
            </a:r>
            <a:r>
              <a:rPr lang="zh-CN" altLang="en-US" sz="35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项羽叔侄</a:t>
            </a:r>
            <a:r>
              <a:rPr lang="zh-CN" altLang="en-US" sz="35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和出身</a:t>
            </a:r>
            <a:r>
              <a:rPr lang="zh-CN" altLang="en-US" sz="35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农民又当过亭长的刘邦</a:t>
            </a:r>
            <a:r>
              <a:rPr lang="zh-CN" altLang="en-US" sz="35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也先后起兵</a:t>
            </a:r>
            <a:r>
              <a:rPr lang="zh-CN" altLang="en-US" sz="35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反秦</a:t>
            </a:r>
            <a:r>
              <a:rPr lang="en-US" altLang="zh-CN" sz="35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.</a:t>
            </a:r>
            <a:r>
              <a:rPr lang="zh-CN" altLang="en-US" sz="35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陈涉失败</a:t>
            </a:r>
            <a:r>
              <a:rPr lang="zh-CN" altLang="en-US" sz="35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后</a:t>
            </a:r>
            <a:r>
              <a:rPr lang="en-US" altLang="zh-CN" sz="35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,</a:t>
            </a:r>
            <a:r>
              <a:rPr lang="zh-CN" altLang="en-US" sz="35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项梁等拥立楚怀王之孙</a:t>
            </a:r>
            <a:r>
              <a:rPr lang="en-US" altLang="zh-CN" sz="35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,</a:t>
            </a:r>
            <a:r>
              <a:rPr lang="zh-CN" altLang="en-US" sz="35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仍号楚怀王</a:t>
            </a:r>
            <a:r>
              <a:rPr lang="en-US" altLang="zh-CN" sz="35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.</a:t>
            </a:r>
            <a:r>
              <a:rPr lang="zh-CN" altLang="en-US" sz="35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项</a:t>
            </a:r>
            <a:r>
              <a:rPr lang="en-US" altLang="zh-CN" sz="35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,</a:t>
            </a:r>
            <a:r>
              <a:rPr lang="zh-CN" altLang="en-US" sz="35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刘同为楚怀王所辖的主力军</a:t>
            </a:r>
            <a:r>
              <a:rPr lang="en-US" altLang="zh-CN" sz="35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.</a:t>
            </a:r>
            <a:r>
              <a:rPr lang="zh-CN" altLang="en-US" sz="35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项梁死</a:t>
            </a:r>
            <a:r>
              <a:rPr lang="en-US" altLang="zh-CN" sz="35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,</a:t>
            </a:r>
            <a:r>
              <a:rPr lang="zh-CN" altLang="en-US" sz="35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刘项分别战于黄河南北</a:t>
            </a:r>
            <a:r>
              <a:rPr lang="en-US" altLang="zh-CN" sz="35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.</a:t>
            </a:r>
            <a:r>
              <a:rPr lang="zh-CN" altLang="en-US" sz="35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楚怀王曾与诸将相约</a:t>
            </a:r>
            <a:r>
              <a:rPr lang="en-US" altLang="zh-CN" sz="35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,</a:t>
            </a:r>
            <a:r>
              <a:rPr lang="zh-CN" altLang="en-US" sz="35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谁先入关</a:t>
            </a:r>
            <a:r>
              <a:rPr lang="en-US" altLang="zh-CN" sz="35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,</a:t>
            </a:r>
            <a:r>
              <a:rPr lang="zh-CN" altLang="en-US" sz="35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就是关中王</a:t>
            </a:r>
            <a:r>
              <a:rPr lang="en-US" altLang="zh-CN" sz="35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.</a:t>
            </a:r>
            <a:r>
              <a:rPr lang="zh-CN" altLang="en-US" sz="35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项羽在巨鹿一带消灭秦军主力</a:t>
            </a:r>
            <a:r>
              <a:rPr lang="en-US" altLang="zh-CN" sz="35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,</a:t>
            </a:r>
            <a:r>
              <a:rPr lang="zh-CN" altLang="en-US" sz="35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刘邦则从黄河以南打进函谷关</a:t>
            </a:r>
            <a:r>
              <a:rPr lang="en-US" altLang="zh-CN" sz="35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,</a:t>
            </a:r>
            <a:r>
              <a:rPr lang="zh-CN" altLang="en-US" sz="35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攻下咸阳</a:t>
            </a:r>
            <a:r>
              <a:rPr lang="en-US" altLang="zh-CN" sz="3500" b="1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.</a:t>
            </a:r>
            <a:endParaRPr lang="en-US" altLang="zh-CN" sz="3500" b="1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endParaRPr lang="en-US" altLang="zh-CN" sz="3500" b="1">
              <a:solidFill>
                <a:schemeClr val="tx1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633730" y="223520"/>
            <a:ext cx="9146540" cy="970915"/>
          </a:xfrm>
        </p:spPr>
        <p:txBody>
          <a:bodyPr>
            <a:normAutofit/>
          </a:bodyPr>
          <a:lstStyle/>
          <a:p>
            <a:r>
              <a:rPr lang="zh-CN" altLang="en-US"/>
              <a:t>鸿门宴发生的历史背景</a:t>
            </a:r>
            <a:endParaRPr lang="zh-CN" altLang="en-US"/>
          </a:p>
        </p:txBody>
      </p:sp>
      <p:pic>
        <p:nvPicPr>
          <p:cNvPr id="6" name="图片 5" descr="https://pics4.baidu.com/feed/80cb39dbb6fd526603384bf64d2c762fd50736fe.jpeg?token=ffc5a0fdf18c943b83beee0550117363&amp;s=6C42E5130DC24C411CE0E5D3030050B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" y="1000760"/>
            <a:ext cx="11475085" cy="5594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4" descr="https://pics2.baidu.com/feed/3801213fb80e7bec6f5b4802ca1a583c9a506b0d.jpeg?token=decff8662f4ce768068d00ecec4e7c73&amp;s=48A4357219D8CCC818F5F1CF0000E0B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" y="1069340"/>
            <a:ext cx="11859260" cy="5720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>
          <a:xfrm>
            <a:off x="363855" y="1462405"/>
            <a:ext cx="10894695" cy="460502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+mn-ea"/>
                <a:ea typeface="+mn-ea"/>
                <a:cs typeface="+mn-ea"/>
                <a:sym typeface="+mn-ea"/>
              </a:rPr>
              <a:t>刘邦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攻下咸阳</a:t>
            </a:r>
            <a:r>
              <a:rPr lang="zh-CN" altLang="en-US" sz="3600" b="1" dirty="0">
                <a:latin typeface="+mn-ea"/>
                <a:ea typeface="+mn-ea"/>
                <a:cs typeface="+mn-ea"/>
                <a:sym typeface="+mn-ea"/>
              </a:rPr>
              <a:t>后</a:t>
            </a:r>
            <a:r>
              <a:rPr lang="en-US" altLang="zh-CN" sz="3600" b="1" dirty="0">
                <a:latin typeface="+mn-ea"/>
                <a:ea typeface="+mn-ea"/>
                <a:cs typeface="+mn-ea"/>
                <a:sym typeface="+mn-ea"/>
              </a:rPr>
              <a:t>,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吞并霸上</a:t>
            </a:r>
            <a:r>
              <a:rPr lang="en-US" altLang="zh-CN" sz="3600" b="1" dirty="0">
                <a:latin typeface="+mn-ea"/>
                <a:ea typeface="+mn-ea"/>
                <a:cs typeface="+mn-ea"/>
                <a:sym typeface="+mn-ea"/>
              </a:rPr>
              <a:t>,</a:t>
            </a:r>
            <a:r>
              <a:rPr lang="zh-CN" altLang="en-US" sz="3600" b="1" dirty="0">
                <a:latin typeface="+mn-ea"/>
                <a:ea typeface="+mn-ea"/>
                <a:cs typeface="+mn-ea"/>
                <a:sym typeface="+mn-ea"/>
              </a:rPr>
              <a:t>遣将把守函谷关</a:t>
            </a:r>
            <a:r>
              <a:rPr lang="en-US" altLang="zh-CN" sz="3600" b="1" dirty="0">
                <a:latin typeface="+mn-ea"/>
                <a:ea typeface="+mn-ea"/>
                <a:cs typeface="+mn-ea"/>
                <a:sym typeface="+mn-ea"/>
              </a:rPr>
              <a:t>,</a:t>
            </a:r>
            <a:r>
              <a:rPr lang="zh-CN" altLang="en-US" sz="3600" b="1" dirty="0">
                <a:latin typeface="+mn-ea"/>
                <a:ea typeface="+mn-ea"/>
                <a:cs typeface="+mn-ea"/>
                <a:sym typeface="+mn-ea"/>
              </a:rPr>
              <a:t>不纳诸侯</a:t>
            </a:r>
            <a:r>
              <a:rPr lang="en-US" altLang="zh-CN" sz="3600" b="1" dirty="0">
                <a:latin typeface="+mn-ea"/>
                <a:ea typeface="+mn-ea"/>
                <a:cs typeface="+mn-ea"/>
                <a:sym typeface="+mn-ea"/>
              </a:rPr>
              <a:t>,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欲称关中王</a:t>
            </a:r>
            <a:r>
              <a:rPr lang="en-US" altLang="zh-CN" sz="3600" b="1" dirty="0">
                <a:latin typeface="+mn-ea"/>
                <a:ea typeface="+mn-ea"/>
                <a:cs typeface="+mn-ea"/>
                <a:sym typeface="+mn-ea"/>
              </a:rPr>
              <a:t>.</a:t>
            </a:r>
            <a:r>
              <a:rPr lang="zh-CN" altLang="en-US" sz="3600" b="1" dirty="0">
                <a:latin typeface="+mn-ea"/>
                <a:ea typeface="+mn-ea"/>
                <a:cs typeface="+mn-ea"/>
                <a:sym typeface="+mn-ea"/>
              </a:rPr>
              <a:t>项羽听说后非常恼火</a:t>
            </a:r>
            <a:r>
              <a:rPr lang="en-US" altLang="zh-CN" sz="3600" b="1" dirty="0">
                <a:latin typeface="+mn-ea"/>
                <a:ea typeface="+mn-ea"/>
                <a:cs typeface="+mn-ea"/>
                <a:sym typeface="+mn-ea"/>
              </a:rPr>
              <a:t>,</a:t>
            </a:r>
            <a:r>
              <a:rPr lang="zh-CN" altLang="en-US" sz="3600" b="1" dirty="0">
                <a:latin typeface="+mn-ea"/>
                <a:ea typeface="+mn-ea"/>
                <a:cs typeface="+mn-ea"/>
                <a:sym typeface="+mn-ea"/>
              </a:rPr>
              <a:t>立即破关直抵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新丰鸿门</a:t>
            </a:r>
            <a:r>
              <a:rPr lang="en-US" altLang="zh-CN" sz="3600" b="1">
                <a:latin typeface="+mn-ea"/>
                <a:ea typeface="+mn-ea"/>
                <a:cs typeface="+mn-ea"/>
                <a:sym typeface="+mn-ea"/>
              </a:rPr>
              <a:t>.</a:t>
            </a:r>
            <a:endParaRPr lang="en-US" altLang="zh-CN" sz="3600" b="1">
              <a:latin typeface="+mn-ea"/>
              <a:ea typeface="+mn-ea"/>
              <a:cs typeface="+mn-ea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3600" b="1" dirty="0">
                <a:latin typeface="+mn-ea"/>
                <a:ea typeface="+mn-ea"/>
                <a:cs typeface="+mn-ea"/>
                <a:sym typeface="+mn-ea"/>
              </a:rPr>
              <a:t>          </a:t>
            </a:r>
            <a:r>
              <a:rPr lang="zh-CN" altLang="en-US" sz="3600" b="1" dirty="0">
                <a:latin typeface="+mn-ea"/>
                <a:ea typeface="+mn-ea"/>
                <a:cs typeface="+mn-ea"/>
                <a:sym typeface="+mn-ea"/>
              </a:rPr>
              <a:t>鸿门宴也就是在这样的形势下举行的</a:t>
            </a:r>
            <a:r>
              <a:rPr lang="en-US" altLang="zh-CN" sz="3600" b="1" dirty="0">
                <a:latin typeface="+mn-ea"/>
                <a:ea typeface="+mn-ea"/>
                <a:cs typeface="+mn-ea"/>
                <a:sym typeface="+mn-ea"/>
              </a:rPr>
              <a:t>,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它揭开了“楚汉战争”</a:t>
            </a:r>
            <a:r>
              <a:rPr lang="zh-CN" altLang="en-US" sz="3600" b="1" dirty="0">
                <a:latin typeface="+mn-ea"/>
                <a:ea typeface="+mn-ea"/>
                <a:cs typeface="+mn-ea"/>
                <a:sym typeface="+mn-ea"/>
              </a:rPr>
              <a:t>的序幕</a:t>
            </a:r>
            <a:r>
              <a:rPr lang="en-US" altLang="zh-CN" sz="3600" b="1" dirty="0">
                <a:latin typeface="+mn-ea"/>
                <a:ea typeface="+mn-ea"/>
                <a:cs typeface="+mn-ea"/>
                <a:sym typeface="+mn-ea"/>
              </a:rPr>
              <a:t>,</a:t>
            </a:r>
            <a:r>
              <a:rPr lang="zh-CN" altLang="en-US" sz="3600" b="1" dirty="0">
                <a:latin typeface="+mn-ea"/>
                <a:ea typeface="+mn-ea"/>
                <a:cs typeface="+mn-ea"/>
                <a:sym typeface="+mn-ea"/>
              </a:rPr>
              <a:t>这次宴会隐含杀机</a:t>
            </a:r>
            <a:r>
              <a:rPr lang="en-US" altLang="zh-CN" sz="3600" b="1" dirty="0">
                <a:latin typeface="+mn-ea"/>
                <a:ea typeface="+mn-ea"/>
                <a:cs typeface="+mn-ea"/>
                <a:sym typeface="+mn-ea"/>
              </a:rPr>
              <a:t>,</a:t>
            </a:r>
            <a:r>
              <a:rPr lang="zh-CN" altLang="en-US" sz="3600" b="1" dirty="0">
                <a:latin typeface="+mn-ea"/>
                <a:ea typeface="+mn-ea"/>
                <a:cs typeface="+mn-ea"/>
                <a:sym typeface="+mn-ea"/>
              </a:rPr>
              <a:t>是一场尖锐复杂的政治斗争</a:t>
            </a:r>
            <a:r>
              <a:rPr lang="en-US" altLang="zh-CN" sz="3600" b="1" dirty="0">
                <a:latin typeface="+mn-ea"/>
                <a:ea typeface="+mn-ea"/>
                <a:cs typeface="+mn-ea"/>
                <a:sym typeface="+mn-ea"/>
              </a:rPr>
              <a:t>,“</a:t>
            </a:r>
            <a:r>
              <a:rPr lang="zh-CN" altLang="en-US" sz="3600" b="1" dirty="0">
                <a:latin typeface="+mn-ea"/>
                <a:ea typeface="+mn-ea"/>
                <a:cs typeface="+mn-ea"/>
                <a:sym typeface="+mn-ea"/>
              </a:rPr>
              <a:t>鸿门宴”一词今天也成了隐藏杀机的政治谈判的代名词</a:t>
            </a:r>
            <a:r>
              <a:rPr lang="en-US" altLang="zh-CN" sz="3600" b="1">
                <a:latin typeface="+mn-ea"/>
                <a:ea typeface="+mn-ea"/>
                <a:cs typeface="+mn-ea"/>
                <a:sym typeface="+mn-ea"/>
              </a:rPr>
              <a:t>.</a:t>
            </a:r>
            <a:endParaRPr lang="en-US" altLang="zh-CN" sz="3600" b="1">
              <a:latin typeface="+mn-ea"/>
              <a:ea typeface="+mn-ea"/>
              <a:cs typeface="+mn-ea"/>
            </a:endParaRPr>
          </a:p>
          <a:p>
            <a:endParaRPr lang="zh-CN" altLang="en-US" sz="3600"/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439420" y="127000"/>
            <a:ext cx="9287510" cy="970915"/>
          </a:xfrm>
        </p:spPr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鸿门宴发生的历史背景</a:t>
            </a:r>
            <a:endParaRPr lang="zh-CN" altLang="en-US"/>
          </a:p>
        </p:txBody>
      </p:sp>
      <p:pic>
        <p:nvPicPr>
          <p:cNvPr id="6" name="图片 2" descr="https://pics5.baidu.com/feed/71cf3bc79f3df8dc263fbf092825938f461028e5.jpeg?token=fcd9d2d6c6be73f0e30575a5d29fbd06&amp;s=2F42E51249FAC5CC48512CCE0300F03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" y="1344930"/>
            <a:ext cx="11908155" cy="5587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1" descr="https://pics0.baidu.com/feed/902397dda144ad342fe39f513996edf030ad8545.jpeg?token=5cd10e6822ea8c43b6a04bf91be0a2eb&amp;s=019836D15AA2FA571025DD030300E0D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930"/>
            <a:ext cx="11443970" cy="53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>
          <a:xfrm>
            <a:off x="525780" y="859790"/>
            <a:ext cx="10916285" cy="5854700"/>
          </a:xfrm>
        </p:spPr>
        <p:txBody>
          <a:bodyPr>
            <a:normAutofit fontScale="25000"/>
          </a:bodyPr>
          <a:lstStyle/>
          <a:p>
            <a:r>
              <a:rPr lang="zh-CN" altLang="en-US"/>
              <a:t>鸿门宴的背景总结</a:t>
            </a:r>
            <a:endParaRPr lang="zh-CN" altLang="en-US"/>
          </a:p>
          <a:p>
            <a:r>
              <a:rPr lang="zh-CN" altLang="en-US" sz="12800" b="1">
                <a:latin typeface="+mn-ea"/>
                <a:ea typeface="+mn-ea"/>
                <a:cs typeface="+mn-ea"/>
              </a:rPr>
              <a:t>秦暴政，陈胜起，项刘应，项梁勇，挟楚王。</a:t>
            </a:r>
            <a:r>
              <a:rPr lang="zh-CN" altLang="en-US" sz="12800" b="1">
                <a:latin typeface="+mn-ea"/>
                <a:ea typeface="+mn-ea"/>
                <a:cs typeface="+mn-ea"/>
                <a:sym typeface="+mn-ea"/>
              </a:rPr>
              <a:t>秦章邯，</a:t>
            </a:r>
            <a:r>
              <a:rPr lang="zh-CN" altLang="en-US" sz="12800" b="1">
                <a:latin typeface="+mn-ea"/>
                <a:ea typeface="+mn-ea"/>
                <a:cs typeface="+mn-ea"/>
              </a:rPr>
              <a:t>出函谷，灭义军，斩陈胜，</a:t>
            </a:r>
            <a:r>
              <a:rPr lang="zh-CN" altLang="en-US" sz="12800" b="1">
                <a:latin typeface="+mn-ea"/>
                <a:ea typeface="+mn-ea"/>
                <a:cs typeface="+mn-ea"/>
                <a:sym typeface="+mn-ea"/>
              </a:rPr>
              <a:t>毙</a:t>
            </a:r>
            <a:r>
              <a:rPr lang="zh-CN" altLang="en-US" sz="12800" b="1">
                <a:latin typeface="+mn-ea"/>
                <a:ea typeface="+mn-ea"/>
                <a:cs typeface="+mn-ea"/>
              </a:rPr>
              <a:t>项梁，慑群雄。项羽迎，巨鹿战，杀宋义，夺军权，既破釜，又沉舟，胜王离，降章邯，霸秦关，终属楚，</a:t>
            </a:r>
            <a:r>
              <a:rPr lang="zh-CN" altLang="en-US" sz="12800" b="1">
                <a:latin typeface="+mn-ea"/>
                <a:ea typeface="+mn-ea"/>
                <a:cs typeface="+mn-ea"/>
                <a:sym typeface="+mn-ea"/>
              </a:rPr>
              <a:t>显神勇，</a:t>
            </a:r>
            <a:r>
              <a:rPr lang="zh-CN" altLang="en-US" sz="12800" b="1">
                <a:latin typeface="+mn-ea"/>
                <a:ea typeface="+mn-ea"/>
                <a:cs typeface="+mn-ea"/>
              </a:rPr>
              <a:t>扬</a:t>
            </a:r>
            <a:r>
              <a:rPr lang="zh-CN" altLang="en-US" sz="12800" b="1">
                <a:latin typeface="+mn-ea"/>
                <a:ea typeface="+mn-ea"/>
                <a:cs typeface="+mn-ea"/>
                <a:sym typeface="+mn-ea"/>
              </a:rPr>
              <a:t>威</a:t>
            </a:r>
            <a:r>
              <a:rPr lang="zh-CN" altLang="en-US" sz="12800" b="1">
                <a:latin typeface="+mn-ea"/>
                <a:ea typeface="+mn-ea"/>
                <a:cs typeface="+mn-ea"/>
              </a:rPr>
              <a:t>名。 刘邦智，楚王命，先入关。受秦降，兵十万，军霸上，欲为王。</a:t>
            </a:r>
            <a:r>
              <a:rPr lang="zh-CN" altLang="en-US" sz="12800" b="1">
                <a:latin typeface="+mn-ea"/>
                <a:ea typeface="+mn-ea"/>
                <a:cs typeface="+mn-ea"/>
                <a:sym typeface="+mn-ea"/>
              </a:rPr>
              <a:t>伤告密，</a:t>
            </a:r>
            <a:r>
              <a:rPr lang="zh-CN" altLang="en-US" sz="12800" b="1">
                <a:latin typeface="+mn-ea"/>
                <a:ea typeface="+mn-ea"/>
                <a:cs typeface="+mn-ea"/>
              </a:rPr>
              <a:t>项羽怒，四十万，驻鸿门，亚父谋，击沛公。项伯义，救张良，泄机密，张良计，沛公从，谢项王，鸿门宴，</a:t>
            </a:r>
            <a:r>
              <a:rPr lang="zh-CN" altLang="en-US" sz="12800" b="1">
                <a:latin typeface="+mn-ea"/>
                <a:ea typeface="+mn-ea"/>
                <a:cs typeface="+mn-ea"/>
                <a:sym typeface="+mn-ea"/>
              </a:rPr>
              <a:t>帷幕</a:t>
            </a:r>
            <a:r>
              <a:rPr lang="zh-CN" altLang="en-US" sz="12800" b="1">
                <a:latin typeface="+mn-ea"/>
                <a:ea typeface="+mn-ea"/>
                <a:cs typeface="+mn-ea"/>
              </a:rPr>
              <a:t>展。</a:t>
            </a:r>
            <a:endParaRPr lang="zh-CN" altLang="en-US" sz="12800" b="1">
              <a:latin typeface="+mn-ea"/>
              <a:ea typeface="+mn-ea"/>
              <a:cs typeface="+mn-ea"/>
            </a:endParaRPr>
          </a:p>
          <a:p>
            <a:r>
              <a:rPr lang="zh-CN" altLang="en-US" sz="12800" b="1">
                <a:latin typeface="+mn-ea"/>
                <a:ea typeface="+mn-ea"/>
                <a:cs typeface="+mn-ea"/>
              </a:rPr>
              <a:t>  </a:t>
            </a:r>
            <a:r>
              <a:rPr lang="zh-CN" altLang="en-US" sz="12800" b="1">
                <a:solidFill>
                  <a:srgbClr val="FF0000"/>
                </a:solidFill>
                <a:latin typeface="+mn-ea"/>
                <a:ea typeface="+mn-ea"/>
                <a:cs typeface="+mn-ea"/>
              </a:rPr>
              <a:t>于老师读《史记项羽本纪》有感创作于庚子年</a:t>
            </a:r>
            <a:r>
              <a:rPr lang="en-US" altLang="zh-CN" sz="12800" b="1">
                <a:solidFill>
                  <a:srgbClr val="FF0000"/>
                </a:solidFill>
                <a:latin typeface="+mn-ea"/>
                <a:ea typeface="+mn-ea"/>
                <a:cs typeface="+mn-ea"/>
              </a:rPr>
              <a:t>4</a:t>
            </a:r>
            <a:r>
              <a:rPr lang="zh-CN" altLang="en-US" sz="12800" b="1">
                <a:solidFill>
                  <a:srgbClr val="FF0000"/>
                </a:solidFill>
                <a:latin typeface="+mn-ea"/>
                <a:ea typeface="+mn-ea"/>
                <a:cs typeface="+mn-ea"/>
              </a:rPr>
              <a:t>月</a:t>
            </a:r>
            <a:r>
              <a:rPr lang="en-US" altLang="zh-CN" sz="12800" b="1">
                <a:solidFill>
                  <a:srgbClr val="FF0000"/>
                </a:solidFill>
                <a:latin typeface="+mn-ea"/>
                <a:ea typeface="+mn-ea"/>
                <a:cs typeface="+mn-ea"/>
              </a:rPr>
              <a:t>5</a:t>
            </a:r>
            <a:r>
              <a:rPr lang="zh-CN" altLang="en-US" sz="12800" b="1">
                <a:solidFill>
                  <a:srgbClr val="FF0000"/>
                </a:solidFill>
                <a:latin typeface="+mn-ea"/>
                <a:ea typeface="+mn-ea"/>
                <a:cs typeface="+mn-ea"/>
              </a:rPr>
              <a:t>日</a:t>
            </a:r>
            <a:endParaRPr lang="zh-CN" altLang="en-US" sz="12800" b="1">
              <a:solidFill>
                <a:srgbClr val="FF0000"/>
              </a:solidFill>
              <a:latin typeface="+mn-ea"/>
              <a:ea typeface="+mn-ea"/>
              <a:cs typeface="+mn-ea"/>
            </a:endParaRPr>
          </a:p>
          <a:p>
            <a:r>
              <a:rPr lang="zh-CN" altLang="en-US" sz="12800" b="1">
                <a:solidFill>
                  <a:srgbClr val="FF0000"/>
                </a:solidFill>
                <a:latin typeface="+mn-ea"/>
                <a:ea typeface="+mn-ea"/>
                <a:cs typeface="+mn-ea"/>
              </a:rPr>
              <a:t>  宅家抗疫线上教学前</a:t>
            </a:r>
            <a:endParaRPr lang="zh-CN" altLang="en-US" sz="12800" b="1">
              <a:solidFill>
                <a:srgbClr val="FF0000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526415" y="83820"/>
            <a:ext cx="11325225" cy="970915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ym typeface="+mn-ea"/>
              </a:rPr>
              <a:t>三字经归总鸿门宴发生的历史背景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8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9.xml><?xml version="1.0" encoding="utf-8"?>
<p:tagLst xmlns:p="http://schemas.openxmlformats.org/presentationml/2006/main">
  <p:tag name="REFSHAPE" val="508093748"/>
  <p:tag name="KSO_WM_UNIT_PLACING_PICTURE_USER_VIEWPORT" val="{&quot;height&quot;:9412.5007874015755,&quot;width&quot;:5582.5007874015746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2.xml><?xml version="1.0" encoding="utf-8"?>
<p:tagLst xmlns:p="http://schemas.openxmlformats.org/presentationml/2006/main">
  <p:tag name="RESOURCELIBID_PRE" val="12667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A000120140530A18PPBG">
  <a:themeElements>
    <a:clrScheme name="kso_RED4">
      <a:dk1>
        <a:srgbClr val="494B4D"/>
      </a:dk1>
      <a:lt1>
        <a:srgbClr val="FFFFFF"/>
      </a:lt1>
      <a:dk2>
        <a:srgbClr val="3D3F41"/>
      </a:dk2>
      <a:lt2>
        <a:srgbClr val="FFFFFF"/>
      </a:lt2>
      <a:accent1>
        <a:srgbClr val="C68F2C"/>
      </a:accent1>
      <a:accent2>
        <a:srgbClr val="BB4A27"/>
      </a:accent2>
      <a:accent3>
        <a:srgbClr val="E68C68"/>
      </a:accent3>
      <a:accent4>
        <a:srgbClr val="8F2578"/>
      </a:accent4>
      <a:accent5>
        <a:srgbClr val="DCD834"/>
      </a:accent5>
      <a:accent6>
        <a:srgbClr val="9FBE3C"/>
      </a:accent6>
      <a:hlink>
        <a:srgbClr val="00B0F0"/>
      </a:hlink>
      <a:folHlink>
        <a:srgbClr val="AFB2B4"/>
      </a:folHlink>
    </a:clrScheme>
    <a:fontScheme name="KSO主题6">
      <a:majorFont>
        <a:latin typeface="Elephant"/>
        <a:ea typeface="幼圆"/>
        <a:cs typeface=""/>
      </a:majorFont>
      <a:minorFont>
        <a:latin typeface="Calibri"/>
        <a:ea typeface="华文新魏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637026332889634403</Template>
  <TotalTime>0</TotalTime>
  <Words>2739</Words>
  <Application>WPS 演示</Application>
  <PresentationFormat>宽屏</PresentationFormat>
  <Paragraphs>190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幼圆</vt:lpstr>
      <vt:lpstr>华文新魏</vt:lpstr>
      <vt:lpstr>Elephant</vt:lpstr>
      <vt:lpstr>汉仪旗黑-85S</vt:lpstr>
      <vt:lpstr>Calibri</vt:lpstr>
      <vt:lpstr>楷体</vt:lpstr>
      <vt:lpstr>隶书</vt:lpstr>
      <vt:lpstr>华文彩云</vt:lpstr>
      <vt:lpstr>禹卫书法行书简体</vt:lpstr>
      <vt:lpstr>Times New Roman</vt:lpstr>
      <vt:lpstr>Arial Unicode MS</vt:lpstr>
      <vt:lpstr>A000120140530A18PPBG</vt:lpstr>
      <vt:lpstr>1_Office 主题​​</vt:lpstr>
      <vt:lpstr>《鸿门宴》（一）</vt:lpstr>
      <vt:lpstr> 高一年级语文《鸿门宴》（一）          </vt:lpstr>
      <vt:lpstr>                    一《鸿门宴》发生的历史背景                                 郑板桥评论： </vt:lpstr>
      <vt:lpstr>为什么发生这场鸿门宴</vt:lpstr>
      <vt:lpstr>为什么发生这场鸿门宴 </vt:lpstr>
      <vt:lpstr>为什么要有这场鸿门宴</vt:lpstr>
      <vt:lpstr>鸿门宴发生的历史背景</vt:lpstr>
      <vt:lpstr>鸿门宴发生的历史背景</vt:lpstr>
      <vt:lpstr>三字经归总鸿门宴发生的历史背景</vt:lpstr>
      <vt:lpstr>二通读课文，理解文意，分清结构。</vt:lpstr>
      <vt:lpstr>梳理并用四字短语概括归纳故事脉络 </vt:lpstr>
      <vt:lpstr>鸿门宴的戏剧化情节发展</vt:lpstr>
      <vt:lpstr>鸿门宴上危机四伏，三起三落</vt:lpstr>
      <vt:lpstr>鸿门千古宴  是非万年争 </vt:lpstr>
      <vt:lpstr>永远的宴会 ——读司马迁《鸿门宴》</vt:lpstr>
      <vt:lpstr>永远的宴会 ——读司马迁《鸿门宴》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user</cp:lastModifiedBy>
  <cp:revision>204</cp:revision>
  <dcterms:created xsi:type="dcterms:W3CDTF">2019-08-28T15:40:00Z</dcterms:created>
  <dcterms:modified xsi:type="dcterms:W3CDTF">2020-04-06T10:55:13Z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