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4" r:id="rId3"/>
    <p:sldId id="281" r:id="rId4"/>
    <p:sldId id="265" r:id="rId5"/>
    <p:sldId id="266" r:id="rId6"/>
    <p:sldId id="279" r:id="rId7"/>
    <p:sldId id="282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5527-8D11-4361-A5F3-5AA90F9E325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44B85-C3AE-4860-A1C0-3AF81DECF8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7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8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6082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845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2645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177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98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214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760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712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65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724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844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5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34121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4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346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96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235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9EFD9D74-47D9-4702-A33C-335B63B48DBF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FABC47A4-756D-490B-A52F-7D9E2C9FC05F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20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703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96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432299" y="2943436"/>
            <a:ext cx="7700429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第</a:t>
            </a:r>
            <a:r>
              <a:rPr lang="en-US" altLang="zh-CN" b="1" spc="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30</a:t>
            </a:r>
            <a:r>
              <a:rPr lang="zh-CN" altLang="en-US" b="1" spc="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课时</a:t>
            </a:r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数系的</a:t>
            </a: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发展（</a:t>
            </a:r>
            <a: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b="1" spc="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hangingPunct="0">
              <a:lnSpc>
                <a:spcPct val="150000"/>
              </a:lnSpc>
            </a:pPr>
            <a:r>
              <a:rPr lang="en-US" altLang="zh-CN" sz="2400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667" kern="0" spc="30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hangingPunct="0"/>
            <a:r>
              <a:rPr lang="zh-CN" altLang="en-US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高一数学</a:t>
            </a:r>
            <a:r>
              <a:rPr lang="zh-CN" altLang="en-US" sz="3200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hangingPunct="0">
              <a:lnSpc>
                <a:spcPct val="150000"/>
              </a:lnSpc>
            </a:pPr>
            <a:r>
              <a:rPr lang="zh-CN" altLang="en-US" sz="2667" kern="0" spc="301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对外经济贸易大学附属中学   沈海英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44873"/>
              </p:ext>
            </p:extLst>
          </p:nvPr>
        </p:nvGraphicFramePr>
        <p:xfrm>
          <a:off x="355600" y="1314329"/>
          <a:ext cx="13891942" cy="161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Document" r:id="rId3" imgW="5117470" imgH="595570" progId="Word.Document.8">
                  <p:embed/>
                </p:oleObj>
              </mc:Choice>
              <mc:Fallback>
                <p:oleObj name="Document" r:id="rId3" imgW="5117470" imgH="59557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" y="1314329"/>
                        <a:ext cx="13891942" cy="161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6796"/>
              </p:ext>
            </p:extLst>
          </p:nvPr>
        </p:nvGraphicFramePr>
        <p:xfrm>
          <a:off x="908050" y="3289300"/>
          <a:ext cx="5189366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Document" r:id="rId5" imgW="1701568" imgH="287504" progId="Word.Document.8">
                  <p:embed/>
                </p:oleObj>
              </mc:Choice>
              <mc:Fallback>
                <p:oleObj name="Document" r:id="rId5" imgW="1701568" imgH="28750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50" y="3289300"/>
                        <a:ext cx="5189366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60588"/>
              </p:ext>
            </p:extLst>
          </p:nvPr>
        </p:nvGraphicFramePr>
        <p:xfrm>
          <a:off x="1060449" y="790574"/>
          <a:ext cx="10379089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3" imgW="3926100" imgH="595570" progId="Word.Document.8">
                  <p:embed/>
                </p:oleObj>
              </mc:Choice>
              <mc:Fallback>
                <p:oleObj name="Document" r:id="rId3" imgW="3926100" imgH="595570" progId="Word.Document.8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0449" y="790574"/>
                        <a:ext cx="10379089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7437"/>
              </p:ext>
            </p:extLst>
          </p:nvPr>
        </p:nvGraphicFramePr>
        <p:xfrm>
          <a:off x="1263650" y="2344738"/>
          <a:ext cx="9259888" cy="27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5" imgW="3973612" imgH="1173825" progId="Word.Document.8">
                  <p:embed/>
                </p:oleObj>
              </mc:Choice>
              <mc:Fallback>
                <p:oleObj name="Document" r:id="rId5" imgW="3973612" imgH="1173825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3650" y="2344738"/>
                        <a:ext cx="9259888" cy="272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65609"/>
              </p:ext>
            </p:extLst>
          </p:nvPr>
        </p:nvGraphicFramePr>
        <p:xfrm>
          <a:off x="1901824" y="5251450"/>
          <a:ext cx="2771673" cy="95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7" imgW="972639" imgH="334039" progId="Word.Document.8">
                  <p:embed/>
                </p:oleObj>
              </mc:Choice>
              <mc:Fallback>
                <p:oleObj name="Document" r:id="rId7" imgW="972639" imgH="334039" progId="Word.Document.8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1824" y="5251450"/>
                        <a:ext cx="2771673" cy="958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5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35673"/>
              </p:ext>
            </p:extLst>
          </p:nvPr>
        </p:nvGraphicFramePr>
        <p:xfrm>
          <a:off x="767483" y="269874"/>
          <a:ext cx="1142451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Document" r:id="rId3" imgW="5546951" imgH="1293228" progId="Word.Document.8">
                  <p:embed/>
                </p:oleObj>
              </mc:Choice>
              <mc:Fallback>
                <p:oleObj name="Document" r:id="rId3" imgW="5546951" imgH="129322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483" y="269874"/>
                        <a:ext cx="11424517" cy="266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02458"/>
              </p:ext>
            </p:extLst>
          </p:nvPr>
        </p:nvGraphicFramePr>
        <p:xfrm>
          <a:off x="2033588" y="2237582"/>
          <a:ext cx="61563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Document" r:id="rId5" imgW="2598903" imgH="682968" progId="Word.Document.8">
                  <p:embed/>
                </p:oleObj>
              </mc:Choice>
              <mc:Fallback>
                <p:oleObj name="Document" r:id="rId5" imgW="2598903" imgH="68296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3588" y="2237582"/>
                        <a:ext cx="6156325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27233"/>
              </p:ext>
            </p:extLst>
          </p:nvPr>
        </p:nvGraphicFramePr>
        <p:xfrm>
          <a:off x="2386013" y="5056187"/>
          <a:ext cx="4027488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Document" r:id="rId7" imgW="1624766" imgH="798058" progId="Word.Document.8">
                  <p:embed/>
                </p:oleObj>
              </mc:Choice>
              <mc:Fallback>
                <p:oleObj name="Document" r:id="rId7" imgW="1624766" imgH="798058" progId="Word.Document.8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6013" y="5056187"/>
                        <a:ext cx="4027488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365479"/>
              </p:ext>
            </p:extLst>
          </p:nvPr>
        </p:nvGraphicFramePr>
        <p:xfrm>
          <a:off x="2386013" y="3663553"/>
          <a:ext cx="499903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Document" r:id="rId9" imgW="1825154" imgH="666371" progId="Word.Document.8">
                  <p:embed/>
                </p:oleObj>
              </mc:Choice>
              <mc:Fallback>
                <p:oleObj name="Document" r:id="rId9" imgW="1825154" imgH="666371" progId="Word.Document.8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86013" y="3663553"/>
                        <a:ext cx="4999037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620477"/>
              </p:ext>
            </p:extLst>
          </p:nvPr>
        </p:nvGraphicFramePr>
        <p:xfrm>
          <a:off x="1125538" y="656708"/>
          <a:ext cx="9560268" cy="90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Document" r:id="rId3" imgW="3433830" imgH="326103" progId="Word.Document.8">
                  <p:embed/>
                </p:oleObj>
              </mc:Choice>
              <mc:Fallback>
                <p:oleObj name="Document" r:id="rId3" imgW="3433830" imgH="32610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538" y="656708"/>
                        <a:ext cx="9560268" cy="90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42816"/>
              </p:ext>
            </p:extLst>
          </p:nvPr>
        </p:nvGraphicFramePr>
        <p:xfrm>
          <a:off x="1347788" y="2254250"/>
          <a:ext cx="7777891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Document" r:id="rId5" imgW="2889945" imgH="819946" progId="Word.Document.8">
                  <p:embed/>
                </p:oleObj>
              </mc:Choice>
              <mc:Fallback>
                <p:oleObj name="Document" r:id="rId5" imgW="2889945" imgH="819946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7788" y="2254250"/>
                        <a:ext cx="7777891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6833"/>
              </p:ext>
            </p:extLst>
          </p:nvPr>
        </p:nvGraphicFramePr>
        <p:xfrm>
          <a:off x="1347788" y="4306094"/>
          <a:ext cx="1059741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Document" r:id="rId7" imgW="3673711" imgH="595570" progId="Word.Document.8">
                  <p:embed/>
                </p:oleObj>
              </mc:Choice>
              <mc:Fallback>
                <p:oleObj name="Document" r:id="rId7" imgW="3673711" imgH="59557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7788" y="4306094"/>
                        <a:ext cx="10597410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1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193221"/>
              </p:ext>
            </p:extLst>
          </p:nvPr>
        </p:nvGraphicFramePr>
        <p:xfrm>
          <a:off x="1104899" y="665163"/>
          <a:ext cx="6858901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Document" r:id="rId3" imgW="2424086" imgH="454884" progId="Word.Document.8">
                  <p:embed/>
                </p:oleObj>
              </mc:Choice>
              <mc:Fallback>
                <p:oleObj name="Document" r:id="rId3" imgW="2424086" imgH="4548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899" y="665163"/>
                        <a:ext cx="6858901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10140"/>
              </p:ext>
            </p:extLst>
          </p:nvPr>
        </p:nvGraphicFramePr>
        <p:xfrm>
          <a:off x="1008063" y="1954213"/>
          <a:ext cx="10660639" cy="294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Document" r:id="rId5" imgW="3940589" imgH="1091939" progId="Word.Document.8">
                  <p:embed/>
                </p:oleObj>
              </mc:Choice>
              <mc:Fallback>
                <p:oleObj name="Document" r:id="rId5" imgW="3940589" imgH="1091939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8063" y="1954213"/>
                        <a:ext cx="10660639" cy="294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4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34181"/>
              </p:ext>
            </p:extLst>
          </p:nvPr>
        </p:nvGraphicFramePr>
        <p:xfrm>
          <a:off x="398463" y="555896"/>
          <a:ext cx="686593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Document" r:id="rId3" imgW="2881393" imgH="320331" progId="Word.Document.8">
                  <p:embed/>
                </p:oleObj>
              </mc:Choice>
              <mc:Fallback>
                <p:oleObj name="Document" r:id="rId3" imgW="2881393" imgH="320331" progId="Word.Document.8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555896"/>
                        <a:ext cx="6865937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23573"/>
              </p:ext>
            </p:extLst>
          </p:nvPr>
        </p:nvGraphicFramePr>
        <p:xfrm>
          <a:off x="398463" y="1462088"/>
          <a:ext cx="84137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Document" r:id="rId5" imgW="3423918" imgH="356043" progId="Word.Document.8">
                  <p:embed/>
                </p:oleObj>
              </mc:Choice>
              <mc:Fallback>
                <p:oleObj name="Document" r:id="rId5" imgW="3423918" imgH="356043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463" y="1462088"/>
                        <a:ext cx="841375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92005"/>
              </p:ext>
            </p:extLst>
          </p:nvPr>
        </p:nvGraphicFramePr>
        <p:xfrm>
          <a:off x="398463" y="2343150"/>
          <a:ext cx="7864475" cy="193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Document" r:id="rId7" imgW="3195918" imgH="793973" progId="Word.Document.8">
                  <p:embed/>
                </p:oleObj>
              </mc:Choice>
              <mc:Fallback>
                <p:oleObj name="Document" r:id="rId7" imgW="3195918" imgH="793973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463" y="2343150"/>
                        <a:ext cx="7864475" cy="1937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22422"/>
              </p:ext>
            </p:extLst>
          </p:nvPr>
        </p:nvGraphicFramePr>
        <p:xfrm>
          <a:off x="326248" y="5450174"/>
          <a:ext cx="9209088" cy="78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Document" r:id="rId9" imgW="3752645" imgH="302294" progId="Word.Document.8">
                  <p:embed/>
                </p:oleObj>
              </mc:Choice>
              <mc:Fallback>
                <p:oleObj name="Document" r:id="rId9" imgW="3752645" imgH="302294" progId="Word.Document.8">
                  <p:embed/>
                  <p:pic>
                    <p:nvPicPr>
                      <p:cNvPr id="7" name="内容占位符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6248" y="5450174"/>
                        <a:ext cx="9209088" cy="78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7810"/>
              </p:ext>
            </p:extLst>
          </p:nvPr>
        </p:nvGraphicFramePr>
        <p:xfrm>
          <a:off x="326248" y="4140200"/>
          <a:ext cx="1190466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Document" r:id="rId11" imgW="4821572" imgH="497811" progId="Word.Document.8">
                  <p:embed/>
                </p:oleObj>
              </mc:Choice>
              <mc:Fallback>
                <p:oleObj name="Document" r:id="rId11" imgW="4821572" imgH="497811" progId="Word.Document.8">
                  <p:embed/>
                  <p:pic>
                    <p:nvPicPr>
                      <p:cNvPr id="7" name="内容占位符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6248" y="4140200"/>
                        <a:ext cx="11904662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6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38</Words>
  <Application>Microsoft Office PowerPoint</Application>
  <PresentationFormat>宽屏</PresentationFormat>
  <Paragraphs>7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汉仪旗黑-85S</vt:lpstr>
      <vt:lpstr>楷体</vt:lpstr>
      <vt:lpstr>微软雅黑</vt:lpstr>
      <vt:lpstr>Arial</vt:lpstr>
      <vt:lpstr>Calibri</vt:lpstr>
      <vt:lpstr>Times New Roman</vt:lpstr>
      <vt:lpstr>1_Office 主题​​</vt:lpstr>
      <vt:lpstr>Microsoft Word 97 - 2003 文档</vt:lpstr>
      <vt:lpstr>Document</vt:lpstr>
      <vt:lpstr>第30课时数系的发展（2）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个人用户</dc:creator>
  <cp:lastModifiedBy>个人用户</cp:lastModifiedBy>
  <cp:revision>34</cp:revision>
  <dcterms:created xsi:type="dcterms:W3CDTF">2020-03-28T16:06:09Z</dcterms:created>
  <dcterms:modified xsi:type="dcterms:W3CDTF">2020-03-30T17:45:04Z</dcterms:modified>
</cp:coreProperties>
</file>