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3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0" r:id="rId3"/>
    <p:sldId id="262" r:id="rId4"/>
    <p:sldId id="257" r:id="rId5"/>
    <p:sldId id="268" r:id="rId6"/>
    <p:sldId id="263" r:id="rId7"/>
    <p:sldId id="264" r:id="rId8"/>
    <p:sldId id="266" r:id="rId9"/>
    <p:sldId id="269" r:id="rId10"/>
    <p:sldId id="271" r:id="rId11"/>
    <p:sldId id="270" r:id="rId12"/>
    <p:sldId id="281" r:id="rId13"/>
    <p:sldId id="273" r:id="rId14"/>
    <p:sldId id="274" r:id="rId15"/>
    <p:sldId id="275" r:id="rId16"/>
    <p:sldId id="277" r:id="rId17"/>
    <p:sldId id="283" r:id="rId18"/>
    <p:sldId id="279" r:id="rId19"/>
    <p:sldId id="284" r:id="rId20"/>
    <p:sldId id="278" r:id="rId21"/>
    <p:sldId id="280" r:id="rId22"/>
    <p:sldId id="272" r:id="rId23"/>
    <p:sldId id="26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e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w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0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5527-8D11-4361-A5F3-5AA90F9E325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44B85-C3AE-4860-A1C0-3AF81DECF8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7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83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58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2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60823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52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34121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4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346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9690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235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9EFD9D74-47D9-4702-A33C-335B63B48DBF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FABC47A4-756D-490B-A52F-7D9E2C9FC05F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220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95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703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845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26459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1771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1985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2147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760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7123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65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724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455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844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39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4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55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30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06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88C1-14DD-479D-897D-1B01B7AB09A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2391-5F49-4B35-87AB-A9104F0B4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8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2020/3/31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96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7.w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5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97399" y="2658807"/>
            <a:ext cx="7446430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第</a:t>
            </a:r>
            <a:r>
              <a:rPr lang="en-US" altLang="zh-CN" b="1" spc="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30</a:t>
            </a:r>
            <a:r>
              <a:rPr lang="zh-CN" altLang="en-US" b="1" spc="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课时</a:t>
            </a:r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数系的</a:t>
            </a:r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发展（</a:t>
            </a:r>
            <a: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b="1" spc="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hangingPunct="0">
              <a:lnSpc>
                <a:spcPct val="150000"/>
              </a:lnSpc>
            </a:pPr>
            <a:r>
              <a:rPr lang="en-US" altLang="zh-CN" sz="2400" b="1" kern="0" spc="30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667" kern="0" spc="30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hangingPunct="0"/>
            <a:r>
              <a:rPr lang="zh-CN" altLang="en-US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高一数学</a:t>
            </a:r>
            <a:r>
              <a:rPr lang="zh-CN" altLang="en-US" sz="3200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hangingPunct="0">
              <a:lnSpc>
                <a:spcPct val="150000"/>
              </a:lnSpc>
            </a:pPr>
            <a:r>
              <a:rPr lang="zh-CN" altLang="en-US" sz="2667" kern="0" spc="301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对外经济贸易大学附属中学   沈海英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555253"/>
              </p:ext>
            </p:extLst>
          </p:nvPr>
        </p:nvGraphicFramePr>
        <p:xfrm>
          <a:off x="741363" y="614363"/>
          <a:ext cx="1095375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Document" r:id="rId3" imgW="4124977" imgH="895700" progId="Word.Document.8">
                  <p:embed/>
                </p:oleObj>
              </mc:Choice>
              <mc:Fallback>
                <p:oleObj name="Document" r:id="rId3" imgW="4124977" imgH="8957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63" y="614363"/>
                        <a:ext cx="10953750" cy="23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359580"/>
              </p:ext>
            </p:extLst>
          </p:nvPr>
        </p:nvGraphicFramePr>
        <p:xfrm>
          <a:off x="741363" y="2878138"/>
          <a:ext cx="11562176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Document" r:id="rId5" imgW="4295092" imgH="1261122" progId="Word.Document.8">
                  <p:embed/>
                </p:oleObj>
              </mc:Choice>
              <mc:Fallback>
                <p:oleObj name="Document" r:id="rId5" imgW="4295092" imgH="126112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63" y="2878138"/>
                        <a:ext cx="11562176" cy="341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9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954787"/>
              </p:ext>
            </p:extLst>
          </p:nvPr>
        </p:nvGraphicFramePr>
        <p:xfrm>
          <a:off x="1030288" y="881063"/>
          <a:ext cx="1022508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Document" r:id="rId3" imgW="3975054" imgH="595570" progId="Word.Document.8">
                  <p:embed/>
                </p:oleObj>
              </mc:Choice>
              <mc:Fallback>
                <p:oleObj name="Document" r:id="rId3" imgW="3975054" imgH="595570" progId="Word.Document.8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288" y="881063"/>
                        <a:ext cx="10225087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57171"/>
              </p:ext>
            </p:extLst>
          </p:nvPr>
        </p:nvGraphicFramePr>
        <p:xfrm>
          <a:off x="1463675" y="2260601"/>
          <a:ext cx="9077325" cy="257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Document" r:id="rId5" imgW="3332669" imgH="943317" progId="Word.Document.8">
                  <p:embed/>
                </p:oleObj>
              </mc:Choice>
              <mc:Fallback>
                <p:oleObj name="Document" r:id="rId5" imgW="3332669" imgH="943317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3675" y="2260601"/>
                        <a:ext cx="9077325" cy="2573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44283"/>
              </p:ext>
            </p:extLst>
          </p:nvPr>
        </p:nvGraphicFramePr>
        <p:xfrm>
          <a:off x="1463675" y="4656138"/>
          <a:ext cx="10525126" cy="98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Document" r:id="rId7" imgW="3698754" imgH="343418" progId="Word.Document.8">
                  <p:embed/>
                </p:oleObj>
              </mc:Choice>
              <mc:Fallback>
                <p:oleObj name="Document" r:id="rId7" imgW="3698754" imgH="343418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3675" y="4656138"/>
                        <a:ext cx="10525126" cy="982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71467"/>
              </p:ext>
            </p:extLst>
          </p:nvPr>
        </p:nvGraphicFramePr>
        <p:xfrm>
          <a:off x="1463675" y="5516782"/>
          <a:ext cx="7477218" cy="85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Document" r:id="rId9" imgW="2567138" imgH="297605" progId="Word.Document.8">
                  <p:embed/>
                </p:oleObj>
              </mc:Choice>
              <mc:Fallback>
                <p:oleObj name="Document" r:id="rId9" imgW="2567138" imgH="297605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3675" y="5516782"/>
                        <a:ext cx="7477218" cy="858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7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394208"/>
              </p:ext>
            </p:extLst>
          </p:nvPr>
        </p:nvGraphicFramePr>
        <p:xfrm>
          <a:off x="576263" y="690562"/>
          <a:ext cx="13024226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Document" r:id="rId3" imgW="5408304" imgH="2248057" progId="Word.Document.8">
                  <p:embed/>
                </p:oleObj>
              </mc:Choice>
              <mc:Fallback>
                <p:oleObj name="Document" r:id="rId3" imgW="5408304" imgH="224805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263" y="690562"/>
                        <a:ext cx="13024226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570834"/>
              </p:ext>
            </p:extLst>
          </p:nvPr>
        </p:nvGraphicFramePr>
        <p:xfrm>
          <a:off x="1149350" y="100013"/>
          <a:ext cx="10983913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Document" r:id="rId3" imgW="5085532" imgH="1824587" progId="Word.Document.8">
                  <p:embed/>
                </p:oleObj>
              </mc:Choice>
              <mc:Fallback>
                <p:oleObj name="Document" r:id="rId3" imgW="5085532" imgH="182458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100013"/>
                        <a:ext cx="10983913" cy="394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椭圆 6"/>
          <p:cNvSpPr/>
          <p:nvPr/>
        </p:nvSpPr>
        <p:spPr>
          <a:xfrm>
            <a:off x="922338" y="3587750"/>
            <a:ext cx="4614862" cy="284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557169" y="3587750"/>
            <a:ext cx="4614862" cy="284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866209" y="450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 descr="高考资源网(ks5u.com),中国最大的高考网站,您身边的高考专家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950556"/>
              </p:ext>
            </p:extLst>
          </p:nvPr>
        </p:nvGraphicFramePr>
        <p:xfrm>
          <a:off x="8349865" y="3988479"/>
          <a:ext cx="921827" cy="43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Equation" r:id="rId5" imgW="368140" imgH="177723" progId="Equation.DSMT4">
                  <p:embed/>
                </p:oleObj>
              </mc:Choice>
              <mc:Fallback>
                <p:oleObj name="Equation" r:id="rId5" imgW="368140" imgH="177723" progId="Equation.DSMT4">
                  <p:embed/>
                  <p:pic>
                    <p:nvPicPr>
                      <p:cNvPr id="0" name="Object 3" descr="高考资源网(ks5u.com),中国最大的高考网站,您身边的高考专家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9865" y="3988479"/>
                        <a:ext cx="921827" cy="436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6412"/>
              </p:ext>
            </p:extLst>
          </p:nvPr>
        </p:nvGraphicFramePr>
        <p:xfrm>
          <a:off x="1768761" y="4150447"/>
          <a:ext cx="371476" cy="49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Equation" r:id="rId7" imgW="114151" imgH="152202" progId="Equation.DSMT4">
                  <p:embed/>
                </p:oleObj>
              </mc:Choice>
              <mc:Fallback>
                <p:oleObj name="Equation" r:id="rId7" imgW="114151" imgH="15220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761" y="4150447"/>
                        <a:ext cx="371476" cy="495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880235" y="49259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430503"/>
              </p:ext>
            </p:extLst>
          </p:nvPr>
        </p:nvGraphicFramePr>
        <p:xfrm>
          <a:off x="7779726" y="4837224"/>
          <a:ext cx="1140278" cy="475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公式" r:id="rId9" imgW="571252" imgH="241195" progId="Equation.3">
                  <p:embed/>
                </p:oleObj>
              </mc:Choice>
              <mc:Fallback>
                <p:oleObj name="公式" r:id="rId9" imgW="571252" imgH="241195" progId="Equation.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9726" y="4837224"/>
                        <a:ext cx="1140278" cy="475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529285" y="43980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 descr="高考资源网(ks5u.com),中国最大的高考网站,您身边的高考专家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72633"/>
              </p:ext>
            </p:extLst>
          </p:nvPr>
        </p:nvGraphicFramePr>
        <p:xfrm>
          <a:off x="2621132" y="4131964"/>
          <a:ext cx="497742" cy="47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Equation" r:id="rId11" imgW="215713" imgH="203024" progId="Equation.DSMT4">
                  <p:embed/>
                </p:oleObj>
              </mc:Choice>
              <mc:Fallback>
                <p:oleObj name="Equation" r:id="rId11" imgW="215713" imgH="203024" progId="Equation.DSMT4">
                  <p:embed/>
                  <p:pic>
                    <p:nvPicPr>
                      <p:cNvPr id="0" name="Object 9" descr="高考资源网(ks5u.com),中国最大的高考网站,您身边的高考专家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132" y="4131964"/>
                        <a:ext cx="497742" cy="475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87041"/>
              </p:ext>
            </p:extLst>
          </p:nvPr>
        </p:nvGraphicFramePr>
        <p:xfrm>
          <a:off x="3560963" y="4113800"/>
          <a:ext cx="369773" cy="52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Equation" r:id="rId13" imgW="114151" imgH="164885" progId="Equation.DSMT4">
                  <p:embed/>
                </p:oleObj>
              </mc:Choice>
              <mc:Fallback>
                <p:oleObj name="Equation" r:id="rId13" imgW="114151" imgH="16488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963" y="4113800"/>
                        <a:ext cx="369773" cy="523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8838"/>
              </p:ext>
            </p:extLst>
          </p:nvPr>
        </p:nvGraphicFramePr>
        <p:xfrm>
          <a:off x="9659240" y="4456564"/>
          <a:ext cx="479993" cy="95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公式" r:id="rId15" imgW="228501" imgH="444307" progId="Equation.3">
                  <p:embed/>
                </p:oleObj>
              </mc:Choice>
              <mc:Fallback>
                <p:oleObj name="公式" r:id="rId15" imgW="228501" imgH="444307" progId="Equation.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9240" y="4456564"/>
                        <a:ext cx="479993" cy="959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738835" y="54010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47750"/>
              </p:ext>
            </p:extLst>
          </p:nvPr>
        </p:nvGraphicFramePr>
        <p:xfrm>
          <a:off x="2312988" y="4918075"/>
          <a:ext cx="13906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公式" r:id="rId17" imgW="507960" imgH="241200" progId="Equation.3">
                  <p:embed/>
                </p:oleObj>
              </mc:Choice>
              <mc:Fallback>
                <p:oleObj name="公式" r:id="rId17" imgW="507960" imgH="241200" progId="Equation.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4918075"/>
                        <a:ext cx="1390650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2562764" y="5747809"/>
            <a:ext cx="124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实数</a:t>
            </a:r>
            <a:endParaRPr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8607823" y="5769285"/>
            <a:ext cx="124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虚数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82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内容占位符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17077"/>
              </p:ext>
            </p:extLst>
          </p:nvPr>
        </p:nvGraphicFramePr>
        <p:xfrm>
          <a:off x="695283" y="313808"/>
          <a:ext cx="11401914" cy="401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Document" r:id="rId3" imgW="5364977" imgH="1889435" progId="Word.Document.8">
                  <p:embed/>
                </p:oleObj>
              </mc:Choice>
              <mc:Fallback>
                <p:oleObj name="Document" r:id="rId3" imgW="5364977" imgH="188943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283" y="313808"/>
                        <a:ext cx="11401914" cy="401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2923225" y="3647853"/>
            <a:ext cx="4506275" cy="2892647"/>
            <a:chOff x="1331640" y="1539676"/>
            <a:chExt cx="6972076" cy="4363907"/>
          </a:xfrm>
        </p:grpSpPr>
        <p:sp>
          <p:nvSpPr>
            <p:cNvPr id="12" name="椭圆 11"/>
            <p:cNvSpPr/>
            <p:nvPr/>
          </p:nvSpPr>
          <p:spPr>
            <a:xfrm>
              <a:off x="1331640" y="1628800"/>
              <a:ext cx="6768752" cy="417646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763688" y="3068960"/>
              <a:ext cx="2952328" cy="18722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508104" y="1700808"/>
              <a:ext cx="0" cy="4032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952" y="1539676"/>
              <a:ext cx="2785764" cy="4363907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4215848" y="3968442"/>
            <a:ext cx="178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虚数集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22537" y="4491565"/>
            <a:ext cx="178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复数集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46038" y="5020443"/>
            <a:ext cx="178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纯虚数集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98279" y="5172937"/>
            <a:ext cx="178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实数集</a:t>
            </a:r>
          </a:p>
        </p:txBody>
      </p:sp>
    </p:spTree>
    <p:extLst>
      <p:ext uri="{BB962C8B-B14F-4D97-AF65-F5344CB8AC3E}">
        <p14:creationId xmlns:p14="http://schemas.microsoft.com/office/powerpoint/2010/main" val="2480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372650"/>
              </p:ext>
            </p:extLst>
          </p:nvPr>
        </p:nvGraphicFramePr>
        <p:xfrm>
          <a:off x="777874" y="457200"/>
          <a:ext cx="10730501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Document" r:id="rId3" imgW="4175286" imgH="1229739" progId="Word.Document.8">
                  <p:embed/>
                </p:oleObj>
              </mc:Choice>
              <mc:Fallback>
                <p:oleObj name="Document" r:id="rId3" imgW="4175286" imgH="122973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874" y="457200"/>
                        <a:ext cx="10730501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7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788498"/>
              </p:ext>
            </p:extLst>
          </p:nvPr>
        </p:nvGraphicFramePr>
        <p:xfrm>
          <a:off x="466725" y="233013"/>
          <a:ext cx="10806113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Document" r:id="rId3" imgW="4706845" imgH="1272666" progId="Word.Document.8">
                  <p:embed/>
                </p:oleObj>
              </mc:Choice>
              <mc:Fallback>
                <p:oleObj name="Document" r:id="rId3" imgW="4706845" imgH="1272666" progId="Word.Document.8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233013"/>
                        <a:ext cx="10806113" cy="290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318255"/>
              </p:ext>
            </p:extLst>
          </p:nvPr>
        </p:nvGraphicFramePr>
        <p:xfrm>
          <a:off x="1133354" y="3142901"/>
          <a:ext cx="10833031" cy="97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Document" r:id="rId5" imgW="4533554" imgH="413761" progId="Word.Document.8">
                  <p:embed/>
                </p:oleObj>
              </mc:Choice>
              <mc:Fallback>
                <p:oleObj name="Document" r:id="rId5" imgW="4533554" imgH="413761" progId="Word.Document.8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3354" y="3142901"/>
                        <a:ext cx="10833031" cy="975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73070"/>
              </p:ext>
            </p:extLst>
          </p:nvPr>
        </p:nvGraphicFramePr>
        <p:xfrm>
          <a:off x="466725" y="4452843"/>
          <a:ext cx="11988327" cy="80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Document" r:id="rId7" imgW="4901330" imgH="335482" progId="Word.Document.8">
                  <p:embed/>
                </p:oleObj>
              </mc:Choice>
              <mc:Fallback>
                <p:oleObj name="Document" r:id="rId7" imgW="4901330" imgH="335482" progId="Word.Document.8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725" y="4452843"/>
                        <a:ext cx="11988327" cy="80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503544"/>
              </p:ext>
            </p:extLst>
          </p:nvPr>
        </p:nvGraphicFramePr>
        <p:xfrm>
          <a:off x="1133354" y="5363276"/>
          <a:ext cx="10283946" cy="119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Document" r:id="rId9" imgW="4588019" imgH="536049" progId="Word.Document.8">
                  <p:embed/>
                </p:oleObj>
              </mc:Choice>
              <mc:Fallback>
                <p:oleObj name="Document" r:id="rId9" imgW="4588019" imgH="536049" progId="Word.Document.8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3354" y="5363276"/>
                        <a:ext cx="10283946" cy="1199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9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077925"/>
              </p:ext>
            </p:extLst>
          </p:nvPr>
        </p:nvGraphicFramePr>
        <p:xfrm>
          <a:off x="1346200" y="668338"/>
          <a:ext cx="4648200" cy="123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Document" r:id="rId3" imgW="1695799" imgH="452359" progId="Word.Document.8">
                  <p:embed/>
                </p:oleObj>
              </mc:Choice>
              <mc:Fallback>
                <p:oleObj name="Document" r:id="rId3" imgW="1695799" imgH="45235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6200" y="668338"/>
                        <a:ext cx="4648200" cy="1239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24695"/>
              </p:ext>
            </p:extLst>
          </p:nvPr>
        </p:nvGraphicFramePr>
        <p:xfrm>
          <a:off x="1346200" y="2200275"/>
          <a:ext cx="9077325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Document" r:id="rId5" imgW="3866129" imgH="1091939" progId="Word.Document.8">
                  <p:embed/>
                </p:oleObj>
              </mc:Choice>
              <mc:Fallback>
                <p:oleObj name="Document" r:id="rId5" imgW="3866129" imgH="1091939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6200" y="2200275"/>
                        <a:ext cx="9077325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4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121309"/>
              </p:ext>
            </p:extLst>
          </p:nvPr>
        </p:nvGraphicFramePr>
        <p:xfrm>
          <a:off x="566737" y="511175"/>
          <a:ext cx="1147159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Document" r:id="rId3" imgW="5568254" imgH="793973" progId="Word.Document.8">
                  <p:embed/>
                </p:oleObj>
              </mc:Choice>
              <mc:Fallback>
                <p:oleObj name="Document" r:id="rId3" imgW="5568254" imgH="79397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737" y="511175"/>
                        <a:ext cx="11471597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63513"/>
              </p:ext>
            </p:extLst>
          </p:nvPr>
        </p:nvGraphicFramePr>
        <p:xfrm>
          <a:off x="524903" y="2277882"/>
          <a:ext cx="11182351" cy="101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Document" r:id="rId5" imgW="5482726" imgH="493843" progId="Word.Document.8">
                  <p:embed/>
                </p:oleObj>
              </mc:Choice>
              <mc:Fallback>
                <p:oleObj name="Document" r:id="rId5" imgW="5482726" imgH="49384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903" y="2277882"/>
                        <a:ext cx="11182351" cy="101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19833"/>
              </p:ext>
            </p:extLst>
          </p:nvPr>
        </p:nvGraphicFramePr>
        <p:xfrm>
          <a:off x="524903" y="3219458"/>
          <a:ext cx="10979151" cy="95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Document" r:id="rId7" imgW="5361728" imgH="468300" progId="Word.Document.8">
                  <p:embed/>
                </p:oleObj>
              </mc:Choice>
              <mc:Fallback>
                <p:oleObj name="Document" r:id="rId7" imgW="5361728" imgH="468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903" y="3219458"/>
                        <a:ext cx="10979151" cy="959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372105"/>
              </p:ext>
            </p:extLst>
          </p:nvPr>
        </p:nvGraphicFramePr>
        <p:xfrm>
          <a:off x="565148" y="4206137"/>
          <a:ext cx="11473186" cy="117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Document" r:id="rId9" imgW="5708706" imgH="586912" progId="Word.Document.8">
                  <p:embed/>
                </p:oleObj>
              </mc:Choice>
              <mc:Fallback>
                <p:oleObj name="Document" r:id="rId9" imgW="5708706" imgH="58691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148" y="4206137"/>
                        <a:ext cx="11473186" cy="1175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59638"/>
              </p:ext>
            </p:extLst>
          </p:nvPr>
        </p:nvGraphicFramePr>
        <p:xfrm>
          <a:off x="565150" y="5268913"/>
          <a:ext cx="11791950" cy="73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Document" r:id="rId11" imgW="5852768" imgH="397167" progId="Word.Document.8">
                  <p:embed/>
                </p:oleObj>
              </mc:Choice>
              <mc:Fallback>
                <p:oleObj name="Document" r:id="rId11" imgW="5852768" imgH="39716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150" y="5268913"/>
                        <a:ext cx="11791950" cy="737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333949"/>
              </p:ext>
            </p:extLst>
          </p:nvPr>
        </p:nvGraphicFramePr>
        <p:xfrm>
          <a:off x="9982199" y="1421365"/>
          <a:ext cx="383905" cy="41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13" imgW="114102" imgH="126780" progId="Equation.DSMT4">
                  <p:embed/>
                </p:oleObj>
              </mc:Choice>
              <mc:Fallback>
                <p:oleObj name="Equation" r:id="rId13" imgW="114102" imgH="1267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199" y="1421365"/>
                        <a:ext cx="383905" cy="415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02860"/>
              </p:ext>
            </p:extLst>
          </p:nvPr>
        </p:nvGraphicFramePr>
        <p:xfrm>
          <a:off x="9982199" y="2366700"/>
          <a:ext cx="383905" cy="41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15" imgW="114102" imgH="126780" progId="Equation.DSMT4">
                  <p:embed/>
                </p:oleObj>
              </mc:Choice>
              <mc:Fallback>
                <p:oleObj name="Equation" r:id="rId15" imgW="114102" imgH="12678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199" y="2366700"/>
                        <a:ext cx="383905" cy="415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050260"/>
              </p:ext>
            </p:extLst>
          </p:nvPr>
        </p:nvGraphicFramePr>
        <p:xfrm>
          <a:off x="10023203" y="3289502"/>
          <a:ext cx="383905" cy="41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16" imgW="114102" imgH="126780" progId="Equation.DSMT4">
                  <p:embed/>
                </p:oleObj>
              </mc:Choice>
              <mc:Fallback>
                <p:oleObj name="Equation" r:id="rId16" imgW="114102" imgH="126780" progId="Equation.DSMT4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203" y="3289502"/>
                        <a:ext cx="383905" cy="415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10023203" y="5180461"/>
            <a:ext cx="84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10008359" y="4241057"/>
            <a:ext cx="357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3200" kern="1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18265"/>
              </p:ext>
            </p:extLst>
          </p:nvPr>
        </p:nvGraphicFramePr>
        <p:xfrm>
          <a:off x="1009650" y="237608"/>
          <a:ext cx="8782050" cy="258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Document" r:id="rId3" imgW="3933014" imgH="1155067" progId="Word.Document.8">
                  <p:embed/>
                </p:oleObj>
              </mc:Choice>
              <mc:Fallback>
                <p:oleObj name="Document" r:id="rId3" imgW="3933014" imgH="115506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237608"/>
                        <a:ext cx="8782050" cy="258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7717"/>
              </p:ext>
            </p:extLst>
          </p:nvPr>
        </p:nvGraphicFramePr>
        <p:xfrm>
          <a:off x="1111250" y="2353219"/>
          <a:ext cx="10623388" cy="115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Document" r:id="rId5" imgW="5424913" imgH="596740" progId="Word.Document.8">
                  <p:embed/>
                </p:oleObj>
              </mc:Choice>
              <mc:Fallback>
                <p:oleObj name="Document" r:id="rId5" imgW="5424913" imgH="5967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1250" y="2353219"/>
                        <a:ext cx="10623388" cy="115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45311"/>
              </p:ext>
            </p:extLst>
          </p:nvPr>
        </p:nvGraphicFramePr>
        <p:xfrm>
          <a:off x="1111250" y="3776181"/>
          <a:ext cx="9136871" cy="290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Document" r:id="rId7" imgW="4370679" imgH="1389543" progId="Word.Document.8">
                  <p:embed/>
                </p:oleObj>
              </mc:Choice>
              <mc:Fallback>
                <p:oleObj name="Document" r:id="rId7" imgW="4370679" imgH="138954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1250" y="3776181"/>
                        <a:ext cx="9136871" cy="290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0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991247"/>
              </p:ext>
            </p:extLst>
          </p:nvPr>
        </p:nvGraphicFramePr>
        <p:xfrm>
          <a:off x="1676400" y="2725738"/>
          <a:ext cx="9205913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Document" r:id="rId3" imgW="3890272" imgH="871891" progId="Word.Document.8">
                  <p:embed/>
                </p:oleObj>
              </mc:Choice>
              <mc:Fallback>
                <p:oleObj name="Document" r:id="rId3" imgW="3890272" imgH="87189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725738"/>
                        <a:ext cx="9205913" cy="206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2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40954"/>
              </p:ext>
            </p:extLst>
          </p:nvPr>
        </p:nvGraphicFramePr>
        <p:xfrm>
          <a:off x="989013" y="871538"/>
          <a:ext cx="10690098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Document" r:id="rId3" imgW="4731768" imgH="615050" progId="Word.Document.8">
                  <p:embed/>
                </p:oleObj>
              </mc:Choice>
              <mc:Fallback>
                <p:oleObj name="Document" r:id="rId3" imgW="4731768" imgH="6150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9013" y="871538"/>
                        <a:ext cx="10690098" cy="138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01871"/>
              </p:ext>
            </p:extLst>
          </p:nvPr>
        </p:nvGraphicFramePr>
        <p:xfrm>
          <a:off x="1495424" y="1566069"/>
          <a:ext cx="10728671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Document" r:id="rId5" imgW="4929815" imgH="535328" progId="Word.Document.8">
                  <p:embed/>
                </p:oleObj>
              </mc:Choice>
              <mc:Fallback>
                <p:oleObj name="Document" r:id="rId5" imgW="4929815" imgH="53532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5424" y="1566069"/>
                        <a:ext cx="10728671" cy="1164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137063"/>
              </p:ext>
            </p:extLst>
          </p:nvPr>
        </p:nvGraphicFramePr>
        <p:xfrm>
          <a:off x="1222375" y="2851149"/>
          <a:ext cx="9459913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Document" r:id="rId7" imgW="4117918" imgH="502501" progId="Word.Document.8">
                  <p:embed/>
                </p:oleObj>
              </mc:Choice>
              <mc:Fallback>
                <p:oleObj name="Document" r:id="rId7" imgW="4117918" imgH="5025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2375" y="2851149"/>
                        <a:ext cx="9459913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2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063223"/>
              </p:ext>
            </p:extLst>
          </p:nvPr>
        </p:nvGraphicFramePr>
        <p:xfrm>
          <a:off x="2227262" y="336550"/>
          <a:ext cx="7749117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Document" r:id="rId3" imgW="3344685" imgH="2656437" progId="Word.Document.8">
                  <p:embed/>
                </p:oleObj>
              </mc:Choice>
              <mc:Fallback>
                <p:oleObj name="Document" r:id="rId3" imgW="3344685" imgH="265643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7262" y="336550"/>
                        <a:ext cx="7749117" cy="615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9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9" name="Oval 11"/>
          <p:cNvSpPr/>
          <p:nvPr/>
        </p:nvSpPr>
        <p:spPr>
          <a:xfrm>
            <a:off x="4800601" y="2997201"/>
            <a:ext cx="1630363" cy="1719263"/>
          </a:xfrm>
          <a:prstGeom prst="ellipse">
            <a:avLst/>
          </a:prstGeom>
          <a:noFill/>
          <a:ln w="38100" cap="flat" cmpd="sng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5824" name="Oval 16"/>
          <p:cNvSpPr/>
          <p:nvPr/>
        </p:nvSpPr>
        <p:spPr>
          <a:xfrm>
            <a:off x="5087938" y="3357564"/>
            <a:ext cx="977900" cy="1031875"/>
          </a:xfrm>
          <a:prstGeom prst="ellipse">
            <a:avLst/>
          </a:prstGeom>
          <a:noFill/>
          <a:ln w="381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303839" y="3357563"/>
            <a:ext cx="657225" cy="749300"/>
            <a:chOff x="5184" y="863"/>
            <a:chExt cx="387" cy="419"/>
          </a:xfrm>
        </p:grpSpPr>
        <p:sp>
          <p:nvSpPr>
            <p:cNvPr id="7174" name="Rectangle 18"/>
            <p:cNvSpPr/>
            <p:nvPr/>
          </p:nvSpPr>
          <p:spPr>
            <a:xfrm>
              <a:off x="5184" y="958"/>
              <a:ext cx="281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</a:t>
              </a:r>
            </a:p>
          </p:txBody>
        </p:sp>
        <p:sp>
          <p:nvSpPr>
            <p:cNvPr id="7175" name="Text Box 19"/>
            <p:cNvSpPr txBox="1"/>
            <p:nvPr/>
          </p:nvSpPr>
          <p:spPr>
            <a:xfrm>
              <a:off x="5327" y="863"/>
              <a:ext cx="244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zh-CN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375828" name="Rectangle 20"/>
          <p:cNvSpPr/>
          <p:nvPr/>
        </p:nvSpPr>
        <p:spPr>
          <a:xfrm>
            <a:off x="5176212" y="2954337"/>
            <a:ext cx="4556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</a:p>
        </p:txBody>
      </p:sp>
      <p:sp>
        <p:nvSpPr>
          <p:cNvPr id="375844" name="Rectangle 36"/>
          <p:cNvSpPr/>
          <p:nvPr/>
        </p:nvSpPr>
        <p:spPr>
          <a:xfrm>
            <a:off x="5365751" y="4579940"/>
            <a:ext cx="5000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Q</a:t>
            </a:r>
          </a:p>
        </p:txBody>
      </p:sp>
      <p:sp>
        <p:nvSpPr>
          <p:cNvPr id="375845" name="Oval 37"/>
          <p:cNvSpPr/>
          <p:nvPr/>
        </p:nvSpPr>
        <p:spPr>
          <a:xfrm>
            <a:off x="4440238" y="2708275"/>
            <a:ext cx="2527300" cy="2408238"/>
          </a:xfrm>
          <a:prstGeom prst="ellipse">
            <a:avLst/>
          </a:prstGeom>
          <a:noFill/>
          <a:ln w="3810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5852" name="Oval 44"/>
          <p:cNvSpPr/>
          <p:nvPr/>
        </p:nvSpPr>
        <p:spPr>
          <a:xfrm>
            <a:off x="3935414" y="2276475"/>
            <a:ext cx="3424237" cy="3352800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200" dirty="0">
              <a:solidFill>
                <a:srgbClr val="EEAAE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75853" name="Rectangle 45"/>
          <p:cNvSpPr/>
          <p:nvPr/>
        </p:nvSpPr>
        <p:spPr>
          <a:xfrm>
            <a:off x="4800600" y="4844258"/>
            <a:ext cx="47783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</a:p>
        </p:txBody>
      </p:sp>
      <p:sp>
        <p:nvSpPr>
          <p:cNvPr id="129050" name="AutoShape 26"/>
          <p:cNvSpPr/>
          <p:nvPr/>
        </p:nvSpPr>
        <p:spPr>
          <a:xfrm>
            <a:off x="1647825" y="2387601"/>
            <a:ext cx="2643188" cy="609600"/>
          </a:xfrm>
          <a:prstGeom prst="callout2">
            <a:avLst>
              <a:gd name="adj1" fmla="val 18750"/>
              <a:gd name="adj2" fmla="val 102884"/>
              <a:gd name="adj3" fmla="val 18750"/>
              <a:gd name="adj4" fmla="val 112074"/>
              <a:gd name="adj5" fmla="val 152083"/>
              <a:gd name="adj6" fmla="val 136579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引入负整数</a:t>
            </a:r>
          </a:p>
        </p:txBody>
      </p:sp>
      <p:sp>
        <p:nvSpPr>
          <p:cNvPr id="129051" name="AutoShape 27"/>
          <p:cNvSpPr/>
          <p:nvPr/>
        </p:nvSpPr>
        <p:spPr>
          <a:xfrm>
            <a:off x="8372477" y="4941889"/>
            <a:ext cx="2028825" cy="609600"/>
          </a:xfrm>
          <a:prstGeom prst="callout2">
            <a:avLst>
              <a:gd name="adj1" fmla="val 18750"/>
              <a:gd name="adj2" fmla="val -3755"/>
              <a:gd name="adj3" fmla="val 18750"/>
              <a:gd name="adj4" fmla="val -3755"/>
              <a:gd name="adj5" fmla="val -15366"/>
              <a:gd name="adj6" fmla="val -125431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引入分数</a:t>
            </a:r>
          </a:p>
        </p:txBody>
      </p:sp>
      <p:sp>
        <p:nvSpPr>
          <p:cNvPr id="129052" name="AutoShape 28"/>
          <p:cNvSpPr/>
          <p:nvPr/>
        </p:nvSpPr>
        <p:spPr>
          <a:xfrm>
            <a:off x="1683544" y="5740401"/>
            <a:ext cx="2414587" cy="609600"/>
          </a:xfrm>
          <a:prstGeom prst="callout2">
            <a:avLst>
              <a:gd name="adj1" fmla="val 18750"/>
              <a:gd name="adj2" fmla="val 103157"/>
              <a:gd name="adj3" fmla="val 18750"/>
              <a:gd name="adj4" fmla="val 116171"/>
              <a:gd name="adj5" fmla="val -105468"/>
              <a:gd name="adj6" fmla="val 130245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引入无理数</a:t>
            </a:r>
          </a:p>
        </p:txBody>
      </p:sp>
      <p:graphicFrame>
        <p:nvGraphicFramePr>
          <p:cNvPr id="7186" name="Object 20"/>
          <p:cNvGraphicFramePr/>
          <p:nvPr/>
        </p:nvGraphicFramePr>
        <p:xfrm>
          <a:off x="6038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114300" imgH="177800" progId="Equation.DSMT4">
                  <p:embed/>
                </p:oleObj>
              </mc:Choice>
              <mc:Fallback>
                <p:oleObj r:id="rId3" imgW="114300" imgH="177800" progId="Equation.DSMT4">
                  <p:embed/>
                  <p:pic>
                    <p:nvPicPr>
                      <p:cNvPr id="7186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39756"/>
              </p:ext>
            </p:extLst>
          </p:nvPr>
        </p:nvGraphicFramePr>
        <p:xfrm>
          <a:off x="1131888" y="766762"/>
          <a:ext cx="9144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5" imgW="3890272" imgH="325020" progId="Word.Document.8">
                  <p:embed/>
                </p:oleObj>
              </mc:Choice>
              <mc:Fallback>
                <p:oleObj name="Document" r:id="rId5" imgW="3890272" imgH="325020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888" y="766762"/>
                        <a:ext cx="9144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6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bldLvl="0" animBg="1"/>
      <p:bldP spid="375824" grpId="0" bldLvl="0" animBg="1"/>
      <p:bldP spid="375828" grpId="0"/>
      <p:bldP spid="375844" grpId="0"/>
      <p:bldP spid="375845" grpId="0" bldLvl="0" animBg="1"/>
      <p:bldP spid="375852" grpId="0" bldLvl="0" animBg="1"/>
      <p:bldP spid="375853" grpId="0"/>
      <p:bldP spid="129050" grpId="0" bldLvl="0" animBg="1"/>
      <p:bldP spid="129051" grpId="0" bldLvl="0" animBg="1"/>
      <p:bldP spid="12905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9" name="Oval 11"/>
          <p:cNvSpPr/>
          <p:nvPr/>
        </p:nvSpPr>
        <p:spPr>
          <a:xfrm>
            <a:off x="4800601" y="4140201"/>
            <a:ext cx="1630363" cy="1719263"/>
          </a:xfrm>
          <a:prstGeom prst="ellipse">
            <a:avLst/>
          </a:prstGeom>
          <a:noFill/>
          <a:ln w="38100" cap="flat" cmpd="sng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5824" name="Oval 16"/>
          <p:cNvSpPr/>
          <p:nvPr/>
        </p:nvSpPr>
        <p:spPr>
          <a:xfrm>
            <a:off x="5087938" y="4500564"/>
            <a:ext cx="977900" cy="1031875"/>
          </a:xfrm>
          <a:prstGeom prst="ellipse">
            <a:avLst/>
          </a:prstGeom>
          <a:noFill/>
          <a:ln w="381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303839" y="4500563"/>
            <a:ext cx="657225" cy="749300"/>
            <a:chOff x="5184" y="863"/>
            <a:chExt cx="387" cy="419"/>
          </a:xfrm>
        </p:grpSpPr>
        <p:sp>
          <p:nvSpPr>
            <p:cNvPr id="7174" name="Rectangle 18"/>
            <p:cNvSpPr/>
            <p:nvPr/>
          </p:nvSpPr>
          <p:spPr>
            <a:xfrm>
              <a:off x="5184" y="958"/>
              <a:ext cx="281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</a:t>
              </a:r>
            </a:p>
          </p:txBody>
        </p:sp>
        <p:sp>
          <p:nvSpPr>
            <p:cNvPr id="7175" name="Text Box 19"/>
            <p:cNvSpPr txBox="1"/>
            <p:nvPr/>
          </p:nvSpPr>
          <p:spPr>
            <a:xfrm>
              <a:off x="5327" y="863"/>
              <a:ext cx="244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zh-CN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375828" name="Rectangle 20"/>
          <p:cNvSpPr/>
          <p:nvPr/>
        </p:nvSpPr>
        <p:spPr>
          <a:xfrm>
            <a:off x="5176212" y="4097337"/>
            <a:ext cx="4556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</a:p>
        </p:txBody>
      </p:sp>
      <p:sp>
        <p:nvSpPr>
          <p:cNvPr id="375844" name="Rectangle 36"/>
          <p:cNvSpPr/>
          <p:nvPr/>
        </p:nvSpPr>
        <p:spPr>
          <a:xfrm>
            <a:off x="5365751" y="5722940"/>
            <a:ext cx="5000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Q</a:t>
            </a:r>
          </a:p>
        </p:txBody>
      </p:sp>
      <p:sp>
        <p:nvSpPr>
          <p:cNvPr id="375845" name="Oval 37"/>
          <p:cNvSpPr/>
          <p:nvPr/>
        </p:nvSpPr>
        <p:spPr>
          <a:xfrm>
            <a:off x="4440238" y="3851275"/>
            <a:ext cx="2527300" cy="2408238"/>
          </a:xfrm>
          <a:prstGeom prst="ellipse">
            <a:avLst/>
          </a:prstGeom>
          <a:noFill/>
          <a:ln w="3810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5852" name="Oval 44"/>
          <p:cNvSpPr/>
          <p:nvPr/>
        </p:nvSpPr>
        <p:spPr>
          <a:xfrm>
            <a:off x="3919705" y="3403574"/>
            <a:ext cx="3424237" cy="3352800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200" dirty="0">
              <a:solidFill>
                <a:srgbClr val="EEAAE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75853" name="Rectangle 45"/>
          <p:cNvSpPr/>
          <p:nvPr/>
        </p:nvSpPr>
        <p:spPr>
          <a:xfrm>
            <a:off x="4800600" y="5987258"/>
            <a:ext cx="47783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</a:p>
        </p:txBody>
      </p:sp>
      <p:sp>
        <p:nvSpPr>
          <p:cNvPr id="129050" name="AutoShape 26"/>
          <p:cNvSpPr/>
          <p:nvPr/>
        </p:nvSpPr>
        <p:spPr>
          <a:xfrm>
            <a:off x="1504489" y="3731946"/>
            <a:ext cx="2643188" cy="609600"/>
          </a:xfrm>
          <a:prstGeom prst="callout2">
            <a:avLst>
              <a:gd name="adj1" fmla="val 18750"/>
              <a:gd name="adj2" fmla="val 102884"/>
              <a:gd name="adj3" fmla="val 18750"/>
              <a:gd name="adj4" fmla="val 112074"/>
              <a:gd name="adj5" fmla="val 152083"/>
              <a:gd name="adj6" fmla="val 136579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引入负整数</a:t>
            </a:r>
          </a:p>
        </p:txBody>
      </p:sp>
      <p:sp>
        <p:nvSpPr>
          <p:cNvPr id="129051" name="AutoShape 27"/>
          <p:cNvSpPr/>
          <p:nvPr/>
        </p:nvSpPr>
        <p:spPr>
          <a:xfrm>
            <a:off x="8372477" y="6084889"/>
            <a:ext cx="2028825" cy="609600"/>
          </a:xfrm>
          <a:prstGeom prst="callout2">
            <a:avLst>
              <a:gd name="adj1" fmla="val 18750"/>
              <a:gd name="adj2" fmla="val -3755"/>
              <a:gd name="adj3" fmla="val 18750"/>
              <a:gd name="adj4" fmla="val -3755"/>
              <a:gd name="adj5" fmla="val -15366"/>
              <a:gd name="adj6" fmla="val -125431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引入分数</a:t>
            </a:r>
          </a:p>
        </p:txBody>
      </p:sp>
      <p:sp>
        <p:nvSpPr>
          <p:cNvPr id="129052" name="AutoShape 28"/>
          <p:cNvSpPr/>
          <p:nvPr/>
        </p:nvSpPr>
        <p:spPr>
          <a:xfrm>
            <a:off x="984252" y="5939635"/>
            <a:ext cx="2414587" cy="609600"/>
          </a:xfrm>
          <a:prstGeom prst="callout2">
            <a:avLst>
              <a:gd name="adj1" fmla="val 18750"/>
              <a:gd name="adj2" fmla="val 103157"/>
              <a:gd name="adj3" fmla="val 18750"/>
              <a:gd name="adj4" fmla="val 116171"/>
              <a:gd name="adj5" fmla="val -105468"/>
              <a:gd name="adj6" fmla="val 130245"/>
            </a:avLst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引入无理数</a:t>
            </a:r>
          </a:p>
        </p:txBody>
      </p:sp>
      <p:graphicFrame>
        <p:nvGraphicFramePr>
          <p:cNvPr id="7186" name="Object 20"/>
          <p:cNvGraphicFramePr/>
          <p:nvPr>
            <p:extLst>
              <p:ext uri="{D42A27DB-BD31-4B8C-83A1-F6EECF244321}">
                <p14:modId xmlns:p14="http://schemas.microsoft.com/office/powerpoint/2010/main" val="3032072539"/>
              </p:ext>
            </p:extLst>
          </p:nvPr>
        </p:nvGraphicFramePr>
        <p:xfrm>
          <a:off x="6038850" y="4483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r:id="rId3" imgW="114300" imgH="177800" progId="Equation.DSMT4">
                  <p:embed/>
                </p:oleObj>
              </mc:Choice>
              <mc:Fallback>
                <p:oleObj r:id="rId3" imgW="114300" imgH="177800" progId="Equation.DSMT4">
                  <p:embed/>
                  <p:pic>
                    <p:nvPicPr>
                      <p:cNvPr id="7186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4483100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50261"/>
              </p:ext>
            </p:extLst>
          </p:nvPr>
        </p:nvGraphicFramePr>
        <p:xfrm>
          <a:off x="981107" y="750983"/>
          <a:ext cx="9163082" cy="76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Document" r:id="rId5" imgW="3212133" imgH="268746" progId="Word.Document.8">
                  <p:embed/>
                </p:oleObj>
              </mc:Choice>
              <mc:Fallback>
                <p:oleObj name="Document" r:id="rId5" imgW="3212133" imgH="26874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1107" y="750983"/>
                        <a:ext cx="9163082" cy="767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14853"/>
              </p:ext>
            </p:extLst>
          </p:nvPr>
        </p:nvGraphicFramePr>
        <p:xfrm>
          <a:off x="204788" y="1581282"/>
          <a:ext cx="8124280" cy="80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Document" r:id="rId7" imgW="2732318" imgH="269107" progId="Word.Document.8">
                  <p:embed/>
                </p:oleObj>
              </mc:Choice>
              <mc:Fallback>
                <p:oleObj name="Document" r:id="rId7" imgW="2732318" imgH="269107" progId="Word.Document.8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788" y="1581282"/>
                        <a:ext cx="8124280" cy="808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774427"/>
              </p:ext>
            </p:extLst>
          </p:nvPr>
        </p:nvGraphicFramePr>
        <p:xfrm>
          <a:off x="981107" y="2505194"/>
          <a:ext cx="6962820" cy="97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Document" r:id="rId9" imgW="2381239" imgH="331874" progId="Word.Document.8">
                  <p:embed/>
                </p:oleObj>
              </mc:Choice>
              <mc:Fallback>
                <p:oleObj name="Document" r:id="rId9" imgW="2381239" imgH="331874" progId="Word.Document.8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1107" y="2505194"/>
                        <a:ext cx="6962820" cy="97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20283"/>
              </p:ext>
            </p:extLst>
          </p:nvPr>
        </p:nvGraphicFramePr>
        <p:xfrm>
          <a:off x="204788" y="154253"/>
          <a:ext cx="10668135" cy="81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Document" r:id="rId11" imgW="3890272" imgH="297605" progId="Word.Document.8">
                  <p:embed/>
                </p:oleObj>
              </mc:Choice>
              <mc:Fallback>
                <p:oleObj name="Document" r:id="rId11" imgW="3890272" imgH="297605" progId="Word.Document.8">
                  <p:embed/>
                  <p:pic>
                    <p:nvPicPr>
                      <p:cNvPr id="16" name="内容占位符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4788" y="154253"/>
                        <a:ext cx="10668135" cy="814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9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bldLvl="0" animBg="1"/>
      <p:bldP spid="375824" grpId="0" bldLvl="0" animBg="1"/>
      <p:bldP spid="375828" grpId="0"/>
      <p:bldP spid="375844" grpId="0"/>
      <p:bldP spid="375845" grpId="0" bldLvl="0" animBg="1"/>
      <p:bldP spid="375852" grpId="0" bldLvl="0" animBg="1"/>
      <p:bldP spid="375853" grpId="0"/>
      <p:bldP spid="129050" grpId="0" bldLvl="0" animBg="1"/>
      <p:bldP spid="129051" grpId="0" bldLvl="0" animBg="1"/>
      <p:bldP spid="1290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816667"/>
              </p:ext>
            </p:extLst>
          </p:nvPr>
        </p:nvGraphicFramePr>
        <p:xfrm>
          <a:off x="165100" y="1311275"/>
          <a:ext cx="127571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Document" r:id="rId3" imgW="5122301" imgH="320331" progId="Word.Document.8">
                  <p:embed/>
                </p:oleObj>
              </mc:Choice>
              <mc:Fallback>
                <p:oleObj name="Document" r:id="rId3" imgW="5122301" imgH="32033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" y="1311275"/>
                        <a:ext cx="1275715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内容占位符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79421"/>
              </p:ext>
            </p:extLst>
          </p:nvPr>
        </p:nvGraphicFramePr>
        <p:xfrm>
          <a:off x="350838" y="2209800"/>
          <a:ext cx="11237912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Document" r:id="rId5" imgW="4545723" imgH="1437881" progId="Word.Document.8">
                  <p:embed/>
                </p:oleObj>
              </mc:Choice>
              <mc:Fallback>
                <p:oleObj name="Document" r:id="rId5" imgW="4545723" imgH="1437881" progId="Word.Document.8">
                  <p:embed/>
                  <p:pic>
                    <p:nvPicPr>
                      <p:cNvPr id="4" name="内容占位符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838" y="2209800"/>
                        <a:ext cx="11237912" cy="35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7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101796"/>
              </p:ext>
            </p:extLst>
          </p:nvPr>
        </p:nvGraphicFramePr>
        <p:xfrm>
          <a:off x="682625" y="1308100"/>
          <a:ext cx="1299341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Document" r:id="rId3" imgW="5117470" imgH="595570" progId="Word.Document.8">
                  <p:embed/>
                </p:oleObj>
              </mc:Choice>
              <mc:Fallback>
                <p:oleObj name="Document" r:id="rId3" imgW="5117470" imgH="59557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308100"/>
                        <a:ext cx="12993418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77903"/>
              </p:ext>
            </p:extLst>
          </p:nvPr>
        </p:nvGraphicFramePr>
        <p:xfrm>
          <a:off x="1847850" y="2946400"/>
          <a:ext cx="42719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Document" r:id="rId5" imgW="1701568" imgH="287504" progId="Word.Document.8">
                  <p:embed/>
                </p:oleObj>
              </mc:Choice>
              <mc:Fallback>
                <p:oleObj name="Document" r:id="rId5" imgW="1701568" imgH="28750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7850" y="2946400"/>
                        <a:ext cx="4271963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5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8552"/>
              </p:ext>
            </p:extLst>
          </p:nvPr>
        </p:nvGraphicFramePr>
        <p:xfrm>
          <a:off x="771525" y="1025525"/>
          <a:ext cx="12061281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Document" r:id="rId3" imgW="5288072" imgH="1192758" progId="Word.Document.8">
                  <p:embed/>
                </p:oleObj>
              </mc:Choice>
              <mc:Fallback>
                <p:oleObj name="Document" r:id="rId3" imgW="5288072" imgH="119275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1025525"/>
                        <a:ext cx="12061281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59778"/>
              </p:ext>
            </p:extLst>
          </p:nvPr>
        </p:nvGraphicFramePr>
        <p:xfrm>
          <a:off x="673100" y="3586163"/>
          <a:ext cx="12705578" cy="30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Document" r:id="rId5" imgW="5992859" imgH="1455918" progId="Word.Document.8">
                  <p:embed/>
                </p:oleObj>
              </mc:Choice>
              <mc:Fallback>
                <p:oleObj name="Document" r:id="rId5" imgW="5992859" imgH="145591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100" y="3586163"/>
                        <a:ext cx="12705578" cy="3064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1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432673"/>
              </p:ext>
            </p:extLst>
          </p:nvPr>
        </p:nvGraphicFramePr>
        <p:xfrm>
          <a:off x="556383" y="475387"/>
          <a:ext cx="11679460" cy="318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Document" r:id="rId3" imgW="5086487" imgH="1389543" progId="Word.Document.8">
                  <p:embed/>
                </p:oleObj>
              </mc:Choice>
              <mc:Fallback>
                <p:oleObj name="Document" r:id="rId3" imgW="5086487" imgH="138954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383" y="475387"/>
                        <a:ext cx="11679460" cy="3189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25076"/>
              </p:ext>
            </p:extLst>
          </p:nvPr>
        </p:nvGraphicFramePr>
        <p:xfrm>
          <a:off x="873125" y="3665020"/>
          <a:ext cx="12360656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Document" r:id="rId5" imgW="4476146" imgH="317445" progId="Word.Document.8">
                  <p:embed/>
                </p:oleObj>
              </mc:Choice>
              <mc:Fallback>
                <p:oleObj name="Document" r:id="rId5" imgW="4476146" imgH="3174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125" y="3665020"/>
                        <a:ext cx="12360656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45309"/>
              </p:ext>
            </p:extLst>
          </p:nvPr>
        </p:nvGraphicFramePr>
        <p:xfrm>
          <a:off x="409575" y="4841874"/>
          <a:ext cx="11973077" cy="127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Document" r:id="rId7" imgW="5726036" imgH="612885" progId="Word.Document.8">
                  <p:embed/>
                </p:oleObj>
              </mc:Choice>
              <mc:Fallback>
                <p:oleObj name="Document" r:id="rId7" imgW="5726036" imgH="61288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9575" y="4841874"/>
                        <a:ext cx="11973077" cy="1279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2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67404"/>
              </p:ext>
            </p:extLst>
          </p:nvPr>
        </p:nvGraphicFramePr>
        <p:xfrm>
          <a:off x="1098550" y="128588"/>
          <a:ext cx="10342563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Document" r:id="rId3" imgW="4424330" imgH="1985113" progId="Word.Document.8">
                  <p:embed/>
                </p:oleObj>
              </mc:Choice>
              <mc:Fallback>
                <p:oleObj name="Document" r:id="rId3" imgW="4424330" imgH="198511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8550" y="128588"/>
                        <a:ext cx="10342563" cy="463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3159"/>
              </p:ext>
            </p:extLst>
          </p:nvPr>
        </p:nvGraphicFramePr>
        <p:xfrm>
          <a:off x="1008062" y="4967288"/>
          <a:ext cx="11393997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Document" r:id="rId5" imgW="5016479" imgH="740945" progId="Word.Document.8">
                  <p:embed/>
                </p:oleObj>
              </mc:Choice>
              <mc:Fallback>
                <p:oleObj name="Document" r:id="rId5" imgW="5016479" imgH="74094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8062" y="4967288"/>
                        <a:ext cx="11393997" cy="167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8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70</Words>
  <Application>Microsoft Office PowerPoint</Application>
  <PresentationFormat>宽屏</PresentationFormat>
  <Paragraphs>29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等线</vt:lpstr>
      <vt:lpstr>等线 Light</vt:lpstr>
      <vt:lpstr>汉仪旗黑-85S</vt:lpstr>
      <vt:lpstr>黑体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Office 主题​​</vt:lpstr>
      <vt:lpstr>1_Office 主题​​</vt:lpstr>
      <vt:lpstr>Document</vt:lpstr>
      <vt:lpstr>MathType 6.0 Equation</vt:lpstr>
      <vt:lpstr>Microsoft Word 97 - 2003 文档</vt:lpstr>
      <vt:lpstr>Equation</vt:lpstr>
      <vt:lpstr>公式</vt:lpstr>
      <vt:lpstr>第30课时数系的发展（1）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个人用户</dc:creator>
  <cp:lastModifiedBy>个人用户</cp:lastModifiedBy>
  <cp:revision>43</cp:revision>
  <dcterms:created xsi:type="dcterms:W3CDTF">2020-03-28T16:06:09Z</dcterms:created>
  <dcterms:modified xsi:type="dcterms:W3CDTF">2020-03-30T17:22:09Z</dcterms:modified>
</cp:coreProperties>
</file>