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7" r:id="rId4"/>
  </p:sldMasterIdLst>
  <p:notesMasterIdLst>
    <p:notesMasterId r:id="rId6"/>
  </p:notesMasterIdLst>
  <p:sldIdLst>
    <p:sldId id="265" r:id="rId5"/>
    <p:sldId id="1031" r:id="rId7"/>
    <p:sldId id="1041" r:id="rId8"/>
    <p:sldId id="1042" r:id="rId9"/>
    <p:sldId id="1043" r:id="rId10"/>
    <p:sldId id="1044" r:id="rId11"/>
    <p:sldId id="1045" r:id="rId12"/>
    <p:sldId id="1049" r:id="rId13"/>
    <p:sldId id="1053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7"/>
    <p:restoredTop sz="94678"/>
  </p:normalViewPr>
  <p:slideViewPr>
    <p:cSldViewPr snapToGrid="0">
      <p:cViewPr varScale="1">
        <p:scale>
          <a:sx n="83" d="100"/>
          <a:sy n="83" d="100"/>
        </p:scale>
        <p:origin x="-160" y="-56"/>
      </p:cViewPr>
      <p:guideLst>
        <p:guide orient="horz" pos="1830"/>
        <p:guide pos="2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51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92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5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7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2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image" Target="../media/image8.png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image" Target="../media/image9.png"/><Relationship Id="rId2" Type="http://schemas.openxmlformats.org/officeDocument/2006/relationships/tags" Target="../tags/tag3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image" Target="../media/image8.png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image" Target="../media/image9.png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image" Target="../media/image11.png"/><Relationship Id="rId5" Type="http://schemas.openxmlformats.org/officeDocument/2006/relationships/tags" Target="../tags/tag328.xml"/><Relationship Id="rId4" Type="http://schemas.openxmlformats.org/officeDocument/2006/relationships/image" Target="../media/image10.png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image" Target="../media/image10.png"/><Relationship Id="rId7" Type="http://schemas.openxmlformats.org/officeDocument/2006/relationships/tags" Target="../tags/tag342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image" Target="../media/image11.png"/><Relationship Id="rId5" Type="http://schemas.openxmlformats.org/officeDocument/2006/relationships/tags" Target="../tags/tag349.xml"/><Relationship Id="rId4" Type="http://schemas.openxmlformats.org/officeDocument/2006/relationships/image" Target="../media/image10.png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image" Target="../media/image9.png"/><Relationship Id="rId7" Type="http://schemas.openxmlformats.org/officeDocument/2006/relationships/tags" Target="../tags/tag359.xml"/><Relationship Id="rId6" Type="http://schemas.openxmlformats.org/officeDocument/2006/relationships/image" Target="../media/image11.png"/><Relationship Id="rId5" Type="http://schemas.openxmlformats.org/officeDocument/2006/relationships/tags" Target="../tags/tag358.xml"/><Relationship Id="rId4" Type="http://schemas.openxmlformats.org/officeDocument/2006/relationships/image" Target="../media/image10.png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3" Type="http://schemas.openxmlformats.org/officeDocument/2006/relationships/tags" Target="../tags/tag364.xml"/><Relationship Id="rId12" Type="http://schemas.openxmlformats.org/officeDocument/2006/relationships/tags" Target="../tags/tag363.xml"/><Relationship Id="rId11" Type="http://schemas.openxmlformats.org/officeDocument/2006/relationships/tags" Target="../tags/tag362.xml"/><Relationship Id="rId10" Type="http://schemas.openxmlformats.org/officeDocument/2006/relationships/tags" Target="../tags/tag361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image" Target="../media/image9.png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image" Target="../media/image8.png"/><Relationship Id="rId2" Type="http://schemas.openxmlformats.org/officeDocument/2006/relationships/tags" Target="../tags/tag370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image" Target="../media/image9.png"/><Relationship Id="rId2" Type="http://schemas.openxmlformats.org/officeDocument/2006/relationships/tags" Target="../tags/tag37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85.xml"/><Relationship Id="rId8" Type="http://schemas.openxmlformats.org/officeDocument/2006/relationships/tags" Target="../tags/tag384.xml"/><Relationship Id="rId7" Type="http://schemas.openxmlformats.org/officeDocument/2006/relationships/image" Target="../media/image11.png"/><Relationship Id="rId6" Type="http://schemas.openxmlformats.org/officeDocument/2006/relationships/tags" Target="../tags/tag383.xml"/><Relationship Id="rId5" Type="http://schemas.openxmlformats.org/officeDocument/2006/relationships/image" Target="../media/image10.png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5" Type="http://schemas.openxmlformats.org/officeDocument/2006/relationships/tags" Target="../tags/tag390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395.xml"/><Relationship Id="rId7" Type="http://schemas.openxmlformats.org/officeDocument/2006/relationships/image" Target="../media/image11.png"/><Relationship Id="rId6" Type="http://schemas.openxmlformats.org/officeDocument/2006/relationships/tags" Target="../tags/tag394.xml"/><Relationship Id="rId5" Type="http://schemas.openxmlformats.org/officeDocument/2006/relationships/image" Target="../media/image10.png"/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5" Type="http://schemas.openxmlformats.org/officeDocument/2006/relationships/tags" Target="../tags/tag401.xml"/><Relationship Id="rId14" Type="http://schemas.openxmlformats.org/officeDocument/2006/relationships/tags" Target="../tags/tag400.xml"/><Relationship Id="rId13" Type="http://schemas.openxmlformats.org/officeDocument/2006/relationships/tags" Target="../tags/tag399.xml"/><Relationship Id="rId12" Type="http://schemas.openxmlformats.org/officeDocument/2006/relationships/tags" Target="../tags/tag398.xml"/><Relationship Id="rId11" Type="http://schemas.openxmlformats.org/officeDocument/2006/relationships/tags" Target="../tags/tag397.xml"/><Relationship Id="rId10" Type="http://schemas.openxmlformats.org/officeDocument/2006/relationships/tags" Target="../tags/tag396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406.xml"/><Relationship Id="rId7" Type="http://schemas.openxmlformats.org/officeDocument/2006/relationships/image" Target="../media/image10.png"/><Relationship Id="rId6" Type="http://schemas.openxmlformats.org/officeDocument/2006/relationships/tags" Target="../tags/tag405.xml"/><Relationship Id="rId5" Type="http://schemas.openxmlformats.org/officeDocument/2006/relationships/image" Target="../media/image9.png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5" Type="http://schemas.openxmlformats.org/officeDocument/2006/relationships/tags" Target="../tags/tag412.xml"/><Relationship Id="rId14" Type="http://schemas.openxmlformats.org/officeDocument/2006/relationships/tags" Target="../tags/tag411.xml"/><Relationship Id="rId13" Type="http://schemas.openxmlformats.org/officeDocument/2006/relationships/tags" Target="../tags/tag41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419.xml"/><Relationship Id="rId8" Type="http://schemas.openxmlformats.org/officeDocument/2006/relationships/tags" Target="../tags/tag418.xml"/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image" Target="../media/image9.png"/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0" Type="http://schemas.openxmlformats.org/officeDocument/2006/relationships/tags" Target="../tags/tag420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image" Target="../media/image11.png"/><Relationship Id="rId6" Type="http://schemas.openxmlformats.org/officeDocument/2006/relationships/tags" Target="../tags/tag424.xml"/><Relationship Id="rId5" Type="http://schemas.openxmlformats.org/officeDocument/2006/relationships/image" Target="../media/image10.png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437.xml"/><Relationship Id="rId7" Type="http://schemas.openxmlformats.org/officeDocument/2006/relationships/image" Target="../media/image10.png"/><Relationship Id="rId6" Type="http://schemas.openxmlformats.org/officeDocument/2006/relationships/tags" Target="../tags/tag436.xml"/><Relationship Id="rId5" Type="http://schemas.openxmlformats.org/officeDocument/2006/relationships/image" Target="../media/image13.png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4" Type="http://schemas.openxmlformats.org/officeDocument/2006/relationships/tags" Target="../tags/tag442.xml"/><Relationship Id="rId13" Type="http://schemas.openxmlformats.org/officeDocument/2006/relationships/tags" Target="../tags/tag441.xml"/><Relationship Id="rId12" Type="http://schemas.openxmlformats.org/officeDocument/2006/relationships/tags" Target="../tags/tag440.xml"/><Relationship Id="rId11" Type="http://schemas.openxmlformats.org/officeDocument/2006/relationships/tags" Target="../tags/tag439.xml"/><Relationship Id="rId10" Type="http://schemas.openxmlformats.org/officeDocument/2006/relationships/tags" Target="../tags/tag438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4824418" y="3497503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824418" y="3853738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4824417" y="2391174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4824418" y="1509636"/>
            <a:ext cx="3619024" cy="72818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012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274"/>
            <a:ext cx="3660458" cy="8110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5920"/>
            <a:ext cx="3291840" cy="185166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1925"/>
            <a:ext cx="540068" cy="441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8676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387"/>
            <a:ext cx="3619024" cy="1013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701925"/>
            <a:ext cx="9144000" cy="441575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149956"/>
            <a:ext cx="9143999" cy="993544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2772044" y="635863"/>
            <a:ext cx="3860482" cy="41381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645961" y="1598253"/>
            <a:ext cx="731555" cy="2343151"/>
          </a:xfrm>
        </p:spPr>
        <p:txBody>
          <a:bodyPr vert="eaVert" lIns="90000" tIns="46800" rIns="90000" bIns="46800" anchor="b" anchorCtr="0">
            <a:normAutofit/>
          </a:bodyPr>
          <a:lstStyle>
            <a:lvl1pPr algn="ctr">
              <a:defRPr sz="36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3854618" y="1773783"/>
            <a:ext cx="643423" cy="2087404"/>
          </a:xfrm>
        </p:spPr>
        <p:txBody>
          <a:bodyPr vert="eaVert" lIns="90000" tIns="46800" rIns="90000" bIns="468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6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 flipH="1">
            <a:off x="8406765" y="4669155"/>
            <a:ext cx="762000" cy="4700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2772044" y="635863"/>
            <a:ext cx="3860482" cy="41381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714442" y="2892235"/>
            <a:ext cx="2182359" cy="53091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6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 flipH="1">
            <a:off x="8406765" y="4669155"/>
            <a:ext cx="762000" cy="4700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8482950" y="21911"/>
            <a:ext cx="551498" cy="621030"/>
            <a:chOff x="219075" y="96520"/>
            <a:chExt cx="735330" cy="828040"/>
          </a:xfrm>
        </p:grpSpPr>
        <p:pic>
          <p:nvPicPr>
            <p:cNvPr id="11" name="图片 10" descr="5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19075" y="96520"/>
              <a:ext cx="352425" cy="447675"/>
            </a:xfrm>
            <a:prstGeom prst="rect">
              <a:avLst/>
            </a:prstGeom>
          </p:spPr>
        </p:pic>
        <p:pic>
          <p:nvPicPr>
            <p:cNvPr id="12" name="图片 11" descr="9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78155" y="629285"/>
              <a:ext cx="476250" cy="29527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10613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8482950" y="21911"/>
            <a:ext cx="551498" cy="621030"/>
            <a:chOff x="219075" y="96520"/>
            <a:chExt cx="735330" cy="828040"/>
          </a:xfrm>
        </p:grpSpPr>
        <p:pic>
          <p:nvPicPr>
            <p:cNvPr id="7" name="图片 6" descr="5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19075" y="96520"/>
              <a:ext cx="352425" cy="447675"/>
            </a:xfrm>
            <a:prstGeom prst="rect">
              <a:avLst/>
            </a:prstGeom>
          </p:spPr>
        </p:pic>
        <p:pic>
          <p:nvPicPr>
            <p:cNvPr id="8" name="图片 7" descr="9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78155" y="629285"/>
              <a:ext cx="476250" cy="2952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64306" y="72390"/>
            <a:ext cx="551498" cy="621030"/>
            <a:chOff x="219075" y="96520"/>
            <a:chExt cx="735330" cy="828040"/>
          </a:xfrm>
        </p:grpSpPr>
        <p:pic>
          <p:nvPicPr>
            <p:cNvPr id="9" name="图片 8" descr="5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19075" y="96520"/>
              <a:ext cx="352425" cy="447675"/>
            </a:xfrm>
            <a:prstGeom prst="rect">
              <a:avLst/>
            </a:prstGeom>
          </p:spPr>
        </p:pic>
        <p:pic>
          <p:nvPicPr>
            <p:cNvPr id="10" name="图片 9" descr="9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78155" y="629285"/>
              <a:ext cx="476250" cy="29527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64306" y="72390"/>
            <a:ext cx="9004459" cy="5066824"/>
            <a:chOff x="219075" y="96520"/>
            <a:chExt cx="12005945" cy="675576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219075" y="96520"/>
              <a:ext cx="735330" cy="828040"/>
              <a:chOff x="219075" y="96520"/>
              <a:chExt cx="735330" cy="828040"/>
            </a:xfrm>
          </p:grpSpPr>
          <p:pic>
            <p:nvPicPr>
              <p:cNvPr id="8" name="图片 7" descr="51"/>
              <p:cNvPicPr>
                <a:picLocks noChangeAspect="1"/>
              </p:cNvPicPr>
              <p:nvPr userDrawn="1"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219075" y="96520"/>
                <a:ext cx="352425" cy="447675"/>
              </a:xfrm>
              <a:prstGeom prst="rect">
                <a:avLst/>
              </a:prstGeom>
            </p:spPr>
          </p:pic>
          <p:pic>
            <p:nvPicPr>
              <p:cNvPr id="9" name="图片 8" descr="99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478155" y="629285"/>
                <a:ext cx="476250" cy="295275"/>
              </a:xfrm>
              <a:prstGeom prst="rect">
                <a:avLst/>
              </a:prstGeom>
            </p:spPr>
          </p:pic>
        </p:grpSp>
        <p:pic>
          <p:nvPicPr>
            <p:cNvPr id="7" name="图片 6" descr="66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screen"/>
            <a:stretch>
              <a:fillRect/>
            </a:stretch>
          </p:blipFill>
          <p:spPr>
            <a:xfrm flipH="1">
              <a:off x="11209020" y="6225540"/>
              <a:ext cx="1016000" cy="626745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6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 flipH="1">
            <a:off x="8406765" y="4669155"/>
            <a:ext cx="762000" cy="47005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2772044" y="635863"/>
            <a:ext cx="3860482" cy="41381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274865" y="1514475"/>
            <a:ext cx="842473" cy="2571422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 flipH="1">
            <a:off x="8406765" y="4669155"/>
            <a:ext cx="762000" cy="470059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186214" y="204788"/>
            <a:ext cx="8769191" cy="47339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164306" y="72390"/>
            <a:ext cx="8808244" cy="4795361"/>
            <a:chOff x="219075" y="96520"/>
            <a:chExt cx="11744325" cy="639381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219075" y="96520"/>
              <a:ext cx="735330" cy="828040"/>
              <a:chOff x="219075" y="96520"/>
              <a:chExt cx="735330" cy="828040"/>
            </a:xfrm>
          </p:grpSpPr>
          <p:pic>
            <p:nvPicPr>
              <p:cNvPr id="8" name="图片 7" descr="51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219075" y="96520"/>
                <a:ext cx="352425" cy="447675"/>
              </a:xfrm>
              <a:prstGeom prst="rect">
                <a:avLst/>
              </a:prstGeom>
            </p:spPr>
          </p:pic>
          <p:pic>
            <p:nvPicPr>
              <p:cNvPr id="9" name="图片 8" descr="99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478155" y="629285"/>
                <a:ext cx="476250" cy="295275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 userDrawn="1"/>
          </p:nvGrpSpPr>
          <p:grpSpPr>
            <a:xfrm>
              <a:off x="11324908" y="5858827"/>
              <a:ext cx="638492" cy="631508"/>
              <a:chOff x="11324908" y="5858827"/>
              <a:chExt cx="638492" cy="631508"/>
            </a:xfrm>
          </p:grpSpPr>
          <p:pic>
            <p:nvPicPr>
              <p:cNvPr id="10" name="图片 9" descr="99"/>
              <p:cNvPicPr>
                <a:picLocks noChangeAspect="1"/>
              </p:cNvPicPr>
              <p:nvPr userDrawn="1">
                <p:custDataLst>
                  <p:tags r:id="rId8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13140000">
                <a:off x="11487150" y="6195060"/>
                <a:ext cx="476250" cy="295275"/>
              </a:xfrm>
              <a:prstGeom prst="rect">
                <a:avLst/>
              </a:prstGeom>
            </p:spPr>
          </p:pic>
          <p:pic>
            <p:nvPicPr>
              <p:cNvPr id="11" name="图片 10" descr="51"/>
              <p:cNvPicPr>
                <a:picLocks noChangeAspect="1"/>
              </p:cNvPicPr>
              <p:nvPr userDrawn="1">
                <p:custDataLst>
                  <p:tags r:id="rId9"/>
                </p:custDataLst>
              </p:nvPr>
            </p:nvPicPr>
            <p:blipFill>
              <a:blip r:embed="rId10" cstate="screen"/>
              <a:stretch>
                <a:fillRect/>
              </a:stretch>
            </p:blipFill>
            <p:spPr>
              <a:xfrm rot="3180000">
                <a:off x="11353800" y="5829935"/>
                <a:ext cx="212725" cy="270510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>
            <a:off x="0" y="93345"/>
            <a:ext cx="762000" cy="5045869"/>
            <a:chOff x="0" y="124460"/>
            <a:chExt cx="1016000" cy="672782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2870" y="124460"/>
              <a:ext cx="346075" cy="729615"/>
              <a:chOff x="102870" y="124460"/>
              <a:chExt cx="346075" cy="729615"/>
            </a:xfrm>
          </p:grpSpPr>
          <p:pic>
            <p:nvPicPr>
              <p:cNvPr id="6" name="图片 5" descr="51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02870" y="124460"/>
                <a:ext cx="256540" cy="325755"/>
              </a:xfrm>
              <a:prstGeom prst="rect">
                <a:avLst/>
              </a:prstGeom>
            </p:spPr>
          </p:pic>
          <p:pic>
            <p:nvPicPr>
              <p:cNvPr id="10" name="图片 9" descr="99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02870" y="639445"/>
                <a:ext cx="346075" cy="214630"/>
              </a:xfrm>
              <a:prstGeom prst="rect">
                <a:avLst/>
              </a:prstGeom>
            </p:spPr>
          </p:pic>
        </p:grpSp>
        <p:pic>
          <p:nvPicPr>
            <p:cNvPr id="11" name="图片 10" descr="66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 cstate="screen"/>
            <a:stretch>
              <a:fillRect/>
            </a:stretch>
          </p:blipFill>
          <p:spPr>
            <a:xfrm flipH="1">
              <a:off x="0" y="6225540"/>
              <a:ext cx="1016000" cy="6267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>
            <a:off x="77153" y="69056"/>
            <a:ext cx="9021128" cy="720090"/>
            <a:chOff x="102870" y="92075"/>
            <a:chExt cx="12028170" cy="960120"/>
          </a:xfrm>
        </p:grpSpPr>
        <p:pic>
          <p:nvPicPr>
            <p:cNvPr id="6" name="图片 5" descr="66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screen"/>
            <a:stretch>
              <a:fillRect/>
            </a:stretch>
          </p:blipFill>
          <p:spPr>
            <a:xfrm flipH="1">
              <a:off x="11115040" y="92075"/>
              <a:ext cx="1016000" cy="626745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 userDrawn="1"/>
          </p:nvGrpSpPr>
          <p:grpSpPr>
            <a:xfrm>
              <a:off x="102870" y="177800"/>
              <a:ext cx="436880" cy="874395"/>
              <a:chOff x="102870" y="177800"/>
              <a:chExt cx="436880" cy="874395"/>
            </a:xfrm>
          </p:grpSpPr>
          <p:pic>
            <p:nvPicPr>
              <p:cNvPr id="8" name="图片 7" descr="51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02870" y="177800"/>
                <a:ext cx="357505" cy="454660"/>
              </a:xfrm>
              <a:prstGeom prst="rect">
                <a:avLst/>
              </a:prstGeom>
            </p:spPr>
          </p:pic>
          <p:pic>
            <p:nvPicPr>
              <p:cNvPr id="11" name="图片 10" descr="99"/>
              <p:cNvPicPr>
                <a:picLocks noChangeAspect="1"/>
              </p:cNvPicPr>
              <p:nvPr userDrawn="1"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02870" y="781050"/>
                <a:ext cx="436880" cy="271145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6" name="图片 5" descr="66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 flipH="1">
            <a:off x="8406765" y="4669155"/>
            <a:ext cx="762000" cy="4700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77153" y="4504849"/>
            <a:ext cx="551498" cy="621030"/>
            <a:chOff x="162" y="9459"/>
            <a:chExt cx="1158" cy="1304"/>
          </a:xfrm>
        </p:grpSpPr>
        <p:pic>
          <p:nvPicPr>
            <p:cNvPr id="12" name="图片 11" descr="5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62" y="9459"/>
              <a:ext cx="555" cy="705"/>
            </a:xfrm>
            <a:prstGeom prst="rect">
              <a:avLst/>
            </a:prstGeom>
          </p:spPr>
        </p:pic>
        <p:pic>
          <p:nvPicPr>
            <p:cNvPr id="6" name="图片 5" descr="9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70" y="10298"/>
              <a:ext cx="750" cy="46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34816" y="178118"/>
            <a:ext cx="8278178" cy="411480"/>
          </a:xfrm>
        </p:spPr>
        <p:txBody>
          <a:bodyPr>
            <a:normAutofit/>
          </a:bodyPr>
          <a:lstStyle>
            <a:lvl1pPr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56674" y="-177165"/>
            <a:ext cx="9682163" cy="5236369"/>
            <a:chOff x="-75565" y="-236220"/>
            <a:chExt cx="12909550" cy="6981825"/>
          </a:xfrm>
        </p:grpSpPr>
        <p:pic>
          <p:nvPicPr>
            <p:cNvPr id="9" name="图片 8" descr="66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20400000" flipH="1">
              <a:off x="10322560" y="-236220"/>
              <a:ext cx="2511425" cy="154940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 userDrawn="1"/>
          </p:nvGrpSpPr>
          <p:grpSpPr>
            <a:xfrm rot="1020000">
              <a:off x="-75565" y="5337175"/>
              <a:ext cx="1250315" cy="1408430"/>
              <a:chOff x="162" y="9459"/>
              <a:chExt cx="1158" cy="1304"/>
            </a:xfrm>
          </p:grpSpPr>
          <p:pic>
            <p:nvPicPr>
              <p:cNvPr id="13" name="图片 12" descr="51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62" y="9459"/>
                <a:ext cx="555" cy="705"/>
              </a:xfrm>
              <a:prstGeom prst="rect">
                <a:avLst/>
              </a:prstGeom>
            </p:spPr>
          </p:pic>
          <p:pic>
            <p:nvPicPr>
              <p:cNvPr id="14" name="图片 13" descr="99"/>
              <p:cNvPicPr>
                <a:picLocks noChangeAspect="1"/>
              </p:cNvPicPr>
              <p:nvPr userDrawn="1"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570" y="10298"/>
                <a:ext cx="750" cy="465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296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5" Type="http://schemas.openxmlformats.org/officeDocument/2006/relationships/theme" Target="../theme/theme3.xml"/><Relationship Id="rId24" Type="http://schemas.openxmlformats.org/officeDocument/2006/relationships/tags" Target="../tags/tag448.xml"/><Relationship Id="rId23" Type="http://schemas.openxmlformats.org/officeDocument/2006/relationships/tags" Target="../tags/tag447.xml"/><Relationship Id="rId22" Type="http://schemas.openxmlformats.org/officeDocument/2006/relationships/tags" Target="../tags/tag446.xml"/><Relationship Id="rId21" Type="http://schemas.openxmlformats.org/officeDocument/2006/relationships/tags" Target="../tags/tag445.xml"/><Relationship Id="rId20" Type="http://schemas.openxmlformats.org/officeDocument/2006/relationships/tags" Target="../tags/tag444.xml"/><Relationship Id="rId2" Type="http://schemas.openxmlformats.org/officeDocument/2006/relationships/slideLayout" Target="../slideLayouts/slideLayout39.xml"/><Relationship Id="rId19" Type="http://schemas.openxmlformats.org/officeDocument/2006/relationships/tags" Target="../tags/tag443.xml"/><Relationship Id="rId18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image" Target="../media/image14.png"/><Relationship Id="rId1" Type="http://schemas.openxmlformats.org/officeDocument/2006/relationships/tags" Target="../tags/tag44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50.xml"/><Relationship Id="rId2" Type="http://schemas.openxmlformats.org/officeDocument/2006/relationships/image" Target="../media/image26.jpeg"/><Relationship Id="rId1" Type="http://schemas.openxmlformats.org/officeDocument/2006/relationships/tags" Target="../tags/tag54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57.xml"/><Relationship Id="rId8" Type="http://schemas.openxmlformats.org/officeDocument/2006/relationships/tags" Target="../tags/tag45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55.xml"/><Relationship Id="rId4" Type="http://schemas.openxmlformats.org/officeDocument/2006/relationships/image" Target="file:///C:\Users\1V994W2\PycharmProjects\PPT_Background_Generation/pic_temp/0_pic_quater_left_up.png" TargetMode="External"/><Relationship Id="rId32" Type="http://schemas.openxmlformats.org/officeDocument/2006/relationships/slideLayout" Target="../slideLayouts/slideLayout26.xml"/><Relationship Id="rId31" Type="http://schemas.openxmlformats.org/officeDocument/2006/relationships/tags" Target="../tags/tag468.xml"/><Relationship Id="rId30" Type="http://schemas.openxmlformats.org/officeDocument/2006/relationships/image" Target="../media/image25.jpeg"/><Relationship Id="rId3" Type="http://schemas.openxmlformats.org/officeDocument/2006/relationships/image" Target="../media/image2.png"/><Relationship Id="rId29" Type="http://schemas.openxmlformats.org/officeDocument/2006/relationships/tags" Target="../tags/tag467.xml"/><Relationship Id="rId28" Type="http://schemas.openxmlformats.org/officeDocument/2006/relationships/image" Target="../media/image24.jpeg"/><Relationship Id="rId27" Type="http://schemas.openxmlformats.org/officeDocument/2006/relationships/tags" Target="../tags/tag466.xml"/><Relationship Id="rId26" Type="http://schemas.openxmlformats.org/officeDocument/2006/relationships/image" Target="../media/image23.jpeg"/><Relationship Id="rId25" Type="http://schemas.openxmlformats.org/officeDocument/2006/relationships/tags" Target="../tags/tag465.xml"/><Relationship Id="rId24" Type="http://schemas.openxmlformats.org/officeDocument/2006/relationships/image" Target="../media/image22.jpeg"/><Relationship Id="rId23" Type="http://schemas.openxmlformats.org/officeDocument/2006/relationships/tags" Target="../tags/tag464.xml"/><Relationship Id="rId22" Type="http://schemas.openxmlformats.org/officeDocument/2006/relationships/image" Target="../media/image21.jpeg"/><Relationship Id="rId21" Type="http://schemas.openxmlformats.org/officeDocument/2006/relationships/tags" Target="../tags/tag463.xml"/><Relationship Id="rId20" Type="http://schemas.openxmlformats.org/officeDocument/2006/relationships/image" Target="../media/image20.jpeg"/><Relationship Id="rId2" Type="http://schemas.openxmlformats.org/officeDocument/2006/relationships/tags" Target="../tags/tag454.xml"/><Relationship Id="rId19" Type="http://schemas.openxmlformats.org/officeDocument/2006/relationships/tags" Target="../tags/tag462.xml"/><Relationship Id="rId18" Type="http://schemas.openxmlformats.org/officeDocument/2006/relationships/image" Target="../media/image19.jpeg"/><Relationship Id="rId17" Type="http://schemas.openxmlformats.org/officeDocument/2006/relationships/tags" Target="../tags/tag461.xml"/><Relationship Id="rId16" Type="http://schemas.openxmlformats.org/officeDocument/2006/relationships/image" Target="../media/image18.jpeg"/><Relationship Id="rId15" Type="http://schemas.openxmlformats.org/officeDocument/2006/relationships/tags" Target="../tags/tag460.xml"/><Relationship Id="rId14" Type="http://schemas.openxmlformats.org/officeDocument/2006/relationships/image" Target="../media/image17.jpeg"/><Relationship Id="rId13" Type="http://schemas.openxmlformats.org/officeDocument/2006/relationships/tags" Target="../tags/tag459.xml"/><Relationship Id="rId12" Type="http://schemas.openxmlformats.org/officeDocument/2006/relationships/image" Target="../media/image16.jpeg"/><Relationship Id="rId11" Type="http://schemas.openxmlformats.org/officeDocument/2006/relationships/tags" Target="../tags/tag458.xml"/><Relationship Id="rId10" Type="http://schemas.openxmlformats.org/officeDocument/2006/relationships/image" Target="../media/image15.jpeg"/><Relationship Id="rId1" Type="http://schemas.openxmlformats.org/officeDocument/2006/relationships/tags" Target="../tags/tag45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7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0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481.xml"/><Relationship Id="rId16" Type="http://schemas.openxmlformats.org/officeDocument/2006/relationships/tags" Target="../tags/tag480.xml"/><Relationship Id="rId15" Type="http://schemas.openxmlformats.org/officeDocument/2006/relationships/tags" Target="../tags/tag479.xml"/><Relationship Id="rId14" Type="http://schemas.openxmlformats.org/officeDocument/2006/relationships/tags" Target="../tags/tag478.xml"/><Relationship Id="rId13" Type="http://schemas.openxmlformats.org/officeDocument/2006/relationships/tags" Target="../tags/tag477.xml"/><Relationship Id="rId12" Type="http://schemas.openxmlformats.org/officeDocument/2006/relationships/tags" Target="../tags/tag476.xml"/><Relationship Id="rId11" Type="http://schemas.openxmlformats.org/officeDocument/2006/relationships/tags" Target="../tags/tag475.xml"/><Relationship Id="rId10" Type="http://schemas.openxmlformats.org/officeDocument/2006/relationships/tags" Target="../tags/tag474.xml"/><Relationship Id="rId1" Type="http://schemas.openxmlformats.org/officeDocument/2006/relationships/tags" Target="../tags/tag4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86.xml"/><Relationship Id="rId8" Type="http://schemas.openxmlformats.org/officeDocument/2006/relationships/tags" Target="../tags/tag48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8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83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494.xml"/><Relationship Id="rId16" Type="http://schemas.openxmlformats.org/officeDocument/2006/relationships/tags" Target="../tags/tag493.xml"/><Relationship Id="rId15" Type="http://schemas.openxmlformats.org/officeDocument/2006/relationships/tags" Target="../tags/tag492.xml"/><Relationship Id="rId14" Type="http://schemas.openxmlformats.org/officeDocument/2006/relationships/tags" Target="../tags/tag491.xml"/><Relationship Id="rId13" Type="http://schemas.openxmlformats.org/officeDocument/2006/relationships/tags" Target="../tags/tag490.xml"/><Relationship Id="rId12" Type="http://schemas.openxmlformats.org/officeDocument/2006/relationships/tags" Target="../tags/tag489.xml"/><Relationship Id="rId11" Type="http://schemas.openxmlformats.org/officeDocument/2006/relationships/tags" Target="../tags/tag488.xml"/><Relationship Id="rId10" Type="http://schemas.openxmlformats.org/officeDocument/2006/relationships/tags" Target="../tags/tag487.xml"/><Relationship Id="rId1" Type="http://schemas.openxmlformats.org/officeDocument/2006/relationships/tags" Target="../tags/tag48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99.xml"/><Relationship Id="rId8" Type="http://schemas.openxmlformats.org/officeDocument/2006/relationships/tags" Target="../tags/tag49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9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6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507.xml"/><Relationship Id="rId16" Type="http://schemas.openxmlformats.org/officeDocument/2006/relationships/tags" Target="../tags/tag506.xml"/><Relationship Id="rId15" Type="http://schemas.openxmlformats.org/officeDocument/2006/relationships/tags" Target="../tags/tag505.xml"/><Relationship Id="rId14" Type="http://schemas.openxmlformats.org/officeDocument/2006/relationships/tags" Target="../tags/tag504.xml"/><Relationship Id="rId13" Type="http://schemas.openxmlformats.org/officeDocument/2006/relationships/tags" Target="../tags/tag503.xml"/><Relationship Id="rId12" Type="http://schemas.openxmlformats.org/officeDocument/2006/relationships/tags" Target="../tags/tag502.xml"/><Relationship Id="rId11" Type="http://schemas.openxmlformats.org/officeDocument/2006/relationships/tags" Target="../tags/tag501.xml"/><Relationship Id="rId10" Type="http://schemas.openxmlformats.org/officeDocument/2006/relationships/tags" Target="../tags/tag500.xml"/><Relationship Id="rId1" Type="http://schemas.openxmlformats.org/officeDocument/2006/relationships/tags" Target="../tags/tag49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12.xml"/><Relationship Id="rId8" Type="http://schemas.openxmlformats.org/officeDocument/2006/relationships/tags" Target="../tags/tag5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09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520.xml"/><Relationship Id="rId16" Type="http://schemas.openxmlformats.org/officeDocument/2006/relationships/tags" Target="../tags/tag519.xml"/><Relationship Id="rId15" Type="http://schemas.openxmlformats.org/officeDocument/2006/relationships/tags" Target="../tags/tag518.xml"/><Relationship Id="rId14" Type="http://schemas.openxmlformats.org/officeDocument/2006/relationships/tags" Target="../tags/tag517.xml"/><Relationship Id="rId13" Type="http://schemas.openxmlformats.org/officeDocument/2006/relationships/tags" Target="../tags/tag516.xml"/><Relationship Id="rId12" Type="http://schemas.openxmlformats.org/officeDocument/2006/relationships/tags" Target="../tags/tag515.xml"/><Relationship Id="rId11" Type="http://schemas.openxmlformats.org/officeDocument/2006/relationships/tags" Target="../tags/tag514.xml"/><Relationship Id="rId10" Type="http://schemas.openxmlformats.org/officeDocument/2006/relationships/tags" Target="../tags/tag513.xml"/><Relationship Id="rId1" Type="http://schemas.openxmlformats.org/officeDocument/2006/relationships/tags" Target="../tags/tag50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25.xml"/><Relationship Id="rId8" Type="http://schemas.openxmlformats.org/officeDocument/2006/relationships/tags" Target="../tags/tag5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22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533.xml"/><Relationship Id="rId16" Type="http://schemas.openxmlformats.org/officeDocument/2006/relationships/tags" Target="../tags/tag532.xml"/><Relationship Id="rId15" Type="http://schemas.openxmlformats.org/officeDocument/2006/relationships/tags" Target="../tags/tag531.xml"/><Relationship Id="rId14" Type="http://schemas.openxmlformats.org/officeDocument/2006/relationships/tags" Target="../tags/tag530.xml"/><Relationship Id="rId13" Type="http://schemas.openxmlformats.org/officeDocument/2006/relationships/tags" Target="../tags/tag529.xml"/><Relationship Id="rId12" Type="http://schemas.openxmlformats.org/officeDocument/2006/relationships/tags" Target="../tags/tag528.xml"/><Relationship Id="rId11" Type="http://schemas.openxmlformats.org/officeDocument/2006/relationships/tags" Target="../tags/tag527.xml"/><Relationship Id="rId10" Type="http://schemas.openxmlformats.org/officeDocument/2006/relationships/tags" Target="../tags/tag526.xml"/><Relationship Id="rId1" Type="http://schemas.openxmlformats.org/officeDocument/2006/relationships/tags" Target="../tags/tag52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38.xml"/><Relationship Id="rId8" Type="http://schemas.openxmlformats.org/officeDocument/2006/relationships/tags" Target="../tags/tag5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35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546.xml"/><Relationship Id="rId16" Type="http://schemas.openxmlformats.org/officeDocument/2006/relationships/tags" Target="../tags/tag545.xml"/><Relationship Id="rId15" Type="http://schemas.openxmlformats.org/officeDocument/2006/relationships/tags" Target="../tags/tag544.xml"/><Relationship Id="rId14" Type="http://schemas.openxmlformats.org/officeDocument/2006/relationships/tags" Target="../tags/tag543.xml"/><Relationship Id="rId13" Type="http://schemas.openxmlformats.org/officeDocument/2006/relationships/tags" Target="../tags/tag542.xml"/><Relationship Id="rId12" Type="http://schemas.openxmlformats.org/officeDocument/2006/relationships/tags" Target="../tags/tag541.xml"/><Relationship Id="rId11" Type="http://schemas.openxmlformats.org/officeDocument/2006/relationships/tags" Target="../tags/tag540.xml"/><Relationship Id="rId10" Type="http://schemas.openxmlformats.org/officeDocument/2006/relationships/tags" Target="../tags/tag539.xml"/><Relationship Id="rId1" Type="http://schemas.openxmlformats.org/officeDocument/2006/relationships/tags" Target="../tags/tag5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77" y="2331743"/>
            <a:ext cx="645952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</a:rPr>
              <a:t>神奇的酵母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413271" y="3688900"/>
            <a:ext cx="65808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</a:t>
            </a:r>
            <a:r>
              <a:rPr lang="en-US" altLang="zh-CN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	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苏荪蕊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26" name="图片 25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7" name="图片 26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2553789" y="623122"/>
            <a:ext cx="4198885" cy="419888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PA-图片 5" descr="C:\Users\2GGTFQ2\Desktop\tuwen(1)\图片\11\未标题-1.png未标题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12639" r="12639"/>
          <a:stretch>
            <a:fillRect/>
          </a:stretch>
        </p:blipFill>
        <p:spPr>
          <a:xfrm>
            <a:off x="-13648193" y="762408"/>
            <a:ext cx="3515299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16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2531" r="12531"/>
          <a:stretch>
            <a:fillRect/>
          </a:stretch>
        </p:blipFill>
        <p:spPr>
          <a:xfrm>
            <a:off x="-9641511" y="762408"/>
            <a:ext cx="3515333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17" name="PA-图片 8" descr="图片包含 道路, 户外, 摩托车, 汽车&#10;&#10;自动生成的说明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-17654876" y="762408"/>
            <a:ext cx="3515328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18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-5634828" y="762408"/>
            <a:ext cx="3515333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19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-1628146" y="762408"/>
            <a:ext cx="3515333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20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2378536" y="420631"/>
            <a:ext cx="4198886" cy="4198880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21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rcRect/>
          <a:stretch>
            <a:fillRect/>
          </a:stretch>
        </p:blipFill>
        <p:spPr>
          <a:xfrm>
            <a:off x="7240983" y="762590"/>
            <a:ext cx="3514969" cy="3514964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22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rcRect/>
          <a:stretch>
            <a:fillRect/>
          </a:stretch>
        </p:blipFill>
        <p:spPr>
          <a:xfrm>
            <a:off x="11419553" y="762408"/>
            <a:ext cx="3515333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23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rcRect/>
          <a:stretch>
            <a:fillRect/>
          </a:stretch>
        </p:blipFill>
        <p:spPr>
          <a:xfrm>
            <a:off x="15598480" y="762408"/>
            <a:ext cx="3515333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24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rcRect t="14472" b="14472"/>
          <a:stretch>
            <a:fillRect/>
          </a:stretch>
        </p:blipFill>
        <p:spPr>
          <a:xfrm>
            <a:off x="19777408" y="762408"/>
            <a:ext cx="3515333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25" name="PA-图片 11" descr="C:\Users\2GGTFQ2\Desktop\tuwen(1)\图片\11\scooter-11-1442.jpgscooter-11-144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rcRect/>
          <a:stretch>
            <a:fillRect/>
          </a:stretch>
        </p:blipFill>
        <p:spPr>
          <a:xfrm>
            <a:off x="23956336" y="762408"/>
            <a:ext cx="3515333" cy="3515328"/>
          </a:xfrm>
          <a:prstGeom prst="rect">
            <a:avLst/>
          </a:prstGeom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</p:pic>
    </p:spTree>
    <p:custDataLst>
      <p:tags r:id="rId3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17891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755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943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9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69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63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63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63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3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69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513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40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4.112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1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1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51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0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2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08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71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71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655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674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75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790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46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6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83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6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28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198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21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236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228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284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60701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03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2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40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2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249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41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6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7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97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22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249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41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6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7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97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284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60701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03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2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40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2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17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198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21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236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790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46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6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83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6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28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636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655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674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1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51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0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2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08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71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71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4.093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4.112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8763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8763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3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69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513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40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4.550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17891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381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755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943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9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69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17891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755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943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9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69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63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63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8763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3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69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513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40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4.112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1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1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51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0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2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408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71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71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655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674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75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790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46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6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83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6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828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198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21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3.236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228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284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60701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03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2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40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32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249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41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6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7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797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9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22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249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41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602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79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2.797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284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60701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03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2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40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2.32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9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179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198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21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236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790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46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6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83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653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828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636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655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3.674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14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51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0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26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4083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71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371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4.093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4.1124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8763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8763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372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69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513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40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9140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4.550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5.51012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38444"/>
                                          </p:val>
                                        </p:tav>
                                        <p:tav tm="50000">
                                          <p:val>
                                            <p:fltVal val="1.38444"/>
                                          </p:val>
                                        </p:tav>
                                        <p:tav tm="55000">
                                          <p:val>
                                            <p:fltVal val="-0.384441"/>
                                          </p:val>
                                        </p:tav>
                                        <p:tav tm="60000">
                                          <p:val>
                                            <p:fltVal val="-0.384441"/>
                                          </p:val>
                                        </p:tav>
                                        <p:tav tm="100000">
                                          <p:val>
                                            <p:fltVal val="-1.73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3669"/>
                                          </p:val>
                                        </p:tav>
                                        <p:tav tm="55000">
                                          <p:val>
                                            <p:fltVal val="2.3669"/>
                                          </p:val>
                                        </p:tav>
                                        <p:tav tm="60000">
                                          <p:val>
                                            <p:fltVal val="0.489953"/>
                                          </p:val>
                                        </p:tav>
                                        <p:tav tm="100000">
                                          <p:val>
                                            <p:fltVal val="0.4899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3.17891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381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72993e-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38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755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7475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32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943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8838e-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747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3296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69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3.98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7.07556e-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4570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5" name="图片 4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639015" y="1606154"/>
            <a:ext cx="2400300" cy="1351360"/>
          </a:xfrm>
          <a:prstGeom prst="rect">
            <a:avLst/>
          </a:prstGeom>
          <a:noFill/>
        </p:spPr>
        <p:txBody>
          <a:bodyPr lIns="67627" tIns="35242" rIns="67627" bIns="35242" anchor="b" anchorCtr="0">
            <a:normAutofit lnSpcReduction="20000"/>
          </a:bodyPr>
          <a:lstStyle/>
          <a:p>
            <a:pPr marL="0"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sz="3000" b="1" kern="1200" cap="none" spc="300" normalizeH="0" noProof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倔强青铜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sz="3000" b="1" kern="1200" cap="none" spc="300" normalizeH="0" noProof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——发糕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9"/>
            </p:custDataLst>
          </p:nvPr>
        </p:nvSpPr>
        <p:spPr>
          <a:xfrm>
            <a:off x="1458516" y="1193006"/>
            <a:ext cx="2761060" cy="2757488"/>
          </a:xfrm>
          <a:custGeom>
            <a:avLst/>
            <a:gdLst>
              <a:gd name="connsiteX0" fmla="*/ 0 w 5797"/>
              <a:gd name="connsiteY0" fmla="*/ 0 h 5789"/>
              <a:gd name="connsiteX1" fmla="*/ 5789 w 5797"/>
              <a:gd name="connsiteY1" fmla="*/ 0 h 5789"/>
              <a:gd name="connsiteX2" fmla="*/ 5797 w 5797"/>
              <a:gd name="connsiteY2" fmla="*/ 2664 h 5789"/>
              <a:gd name="connsiteX3" fmla="*/ 5789 w 5797"/>
              <a:gd name="connsiteY3" fmla="*/ 5789 h 5789"/>
              <a:gd name="connsiteX4" fmla="*/ 0 w 5797"/>
              <a:gd name="connsiteY4" fmla="*/ 5789 h 5789"/>
              <a:gd name="connsiteX5" fmla="*/ 0 w 5797"/>
              <a:gd name="connsiteY5" fmla="*/ 0 h 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" h="5789">
                <a:moveTo>
                  <a:pt x="0" y="0"/>
                </a:moveTo>
                <a:lnTo>
                  <a:pt x="5789" y="0"/>
                </a:lnTo>
                <a:lnTo>
                  <a:pt x="5797" y="2664"/>
                </a:lnTo>
                <a:lnTo>
                  <a:pt x="5789" y="5789"/>
                </a:lnTo>
                <a:lnTo>
                  <a:pt x="0" y="5789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437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3586480" y="3151505"/>
            <a:ext cx="358140" cy="0"/>
          </a:xfrm>
          <a:prstGeom prst="line">
            <a:avLst/>
          </a:prstGeom>
          <a:ln w="88900">
            <a:solidFill>
              <a:srgbClr val="547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1"/>
            </p:custDataLst>
          </p:nvPr>
        </p:nvCxnSpPr>
        <p:spPr>
          <a:xfrm>
            <a:off x="3166110" y="3151505"/>
            <a:ext cx="358140" cy="0"/>
          </a:xfrm>
          <a:prstGeom prst="line">
            <a:avLst/>
          </a:prstGeom>
          <a:ln w="88900">
            <a:solidFill>
              <a:srgbClr val="B9C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2"/>
            </p:custDataLst>
          </p:nvPr>
        </p:nvCxnSpPr>
        <p:spPr>
          <a:xfrm>
            <a:off x="2745740" y="3151505"/>
            <a:ext cx="358140" cy="0"/>
          </a:xfrm>
          <a:prstGeom prst="line">
            <a:avLst/>
          </a:prstGeom>
          <a:ln w="88900">
            <a:solidFill>
              <a:srgbClr val="DCE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650581" y="1384935"/>
            <a:ext cx="3243263" cy="2375535"/>
          </a:xfrm>
          <a:prstGeom prst="rect">
            <a:avLst/>
          </a:prstGeom>
          <a:noFill/>
        </p:spPr>
        <p:txBody>
          <a:bodyPr lIns="67627" tIns="35242" rIns="67627" bIns="35242" anchor="ctr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面粉		160g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		5g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红糖		50g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鸡蛋		1颗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		120g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: 形状 5"/>
          <p:cNvSpPr/>
          <p:nvPr>
            <p:custDataLst>
              <p:tags r:id="rId14"/>
            </p:custDataLst>
          </p:nvPr>
        </p:nvSpPr>
        <p:spPr bwMode="auto">
          <a:xfrm flipV="1">
            <a:off x="7760494" y="0"/>
            <a:ext cx="1383506" cy="746522"/>
          </a:xfrm>
          <a:custGeom>
            <a:avLst/>
            <a:gdLst>
              <a:gd name="connsiteX0" fmla="*/ 3876024 w 6564479"/>
              <a:gd name="connsiteY0" fmla="*/ 0 h 3537752"/>
              <a:gd name="connsiteX1" fmla="*/ 6352244 w 6564479"/>
              <a:gd name="connsiteY1" fmla="*/ 888940 h 3537752"/>
              <a:gd name="connsiteX2" fmla="*/ 6564479 w 6564479"/>
              <a:gd name="connsiteY2" fmla="*/ 1081832 h 3537752"/>
              <a:gd name="connsiteX3" fmla="*/ 6564479 w 6564479"/>
              <a:gd name="connsiteY3" fmla="*/ 3537752 h 3537752"/>
              <a:gd name="connsiteX4" fmla="*/ 0 w 6564479"/>
              <a:gd name="connsiteY4" fmla="*/ 3537752 h 3537752"/>
              <a:gd name="connsiteX5" fmla="*/ 3264 w 6564479"/>
              <a:gd name="connsiteY5" fmla="*/ 3494837 h 3537752"/>
              <a:gd name="connsiteX6" fmla="*/ 3876024 w 6564479"/>
              <a:gd name="connsiteY6" fmla="*/ 0 h 35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479" h="3537752">
                <a:moveTo>
                  <a:pt x="3876024" y="0"/>
                </a:moveTo>
                <a:cubicBezTo>
                  <a:pt x="4816635" y="0"/>
                  <a:pt x="5679328" y="333601"/>
                  <a:pt x="6352244" y="888940"/>
                </a:cubicBezTo>
                <a:lnTo>
                  <a:pt x="6564479" y="1081832"/>
                </a:lnTo>
                <a:lnTo>
                  <a:pt x="6564479" y="3537752"/>
                </a:lnTo>
                <a:lnTo>
                  <a:pt x="0" y="3537752"/>
                </a:lnTo>
                <a:lnTo>
                  <a:pt x="3264" y="3494837"/>
                </a:lnTo>
                <a:cubicBezTo>
                  <a:pt x="202617" y="1531839"/>
                  <a:pt x="1860430" y="0"/>
                  <a:pt x="3876024" y="0"/>
                </a:cubicBezTo>
                <a:close/>
              </a:path>
            </a:pathLst>
          </a:custGeom>
          <a:solidFill>
            <a:srgbClr val="83BDB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 bwMode="auto">
          <a:xfrm rot="5400000" flipV="1">
            <a:off x="7539038" y="589360"/>
            <a:ext cx="354806" cy="354806"/>
          </a:xfrm>
          <a:prstGeom prst="ellipse">
            <a:avLst/>
          </a:prstGeom>
          <a:solidFill>
            <a:srgbClr val="ACD3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 bwMode="auto">
          <a:xfrm rot="5400000" flipV="1">
            <a:off x="7984331" y="944166"/>
            <a:ext cx="259556" cy="259556"/>
          </a:xfrm>
          <a:prstGeom prst="ellipse">
            <a:avLst/>
          </a:prstGeom>
          <a:solidFill>
            <a:srgbClr val="ACD3D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639015" y="1606154"/>
            <a:ext cx="2400300" cy="1351360"/>
          </a:xfrm>
          <a:prstGeom prst="rect">
            <a:avLst/>
          </a:prstGeom>
          <a:noFill/>
        </p:spPr>
        <p:txBody>
          <a:bodyPr lIns="67627" tIns="35242" rIns="67627" bIns="35242" anchor="b" anchorCtr="0">
            <a:normAutofit lnSpcReduction="20000"/>
          </a:bodyPr>
          <a:lstStyle/>
          <a:p>
            <a:pPr marL="0"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sz="3000" b="1" kern="1200" cap="none" spc="300" normalizeH="0" noProof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秩序白银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sz="3000" b="1" kern="1200" cap="none" spc="300" normalizeH="0" noProof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——馒头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9"/>
            </p:custDataLst>
          </p:nvPr>
        </p:nvSpPr>
        <p:spPr>
          <a:xfrm>
            <a:off x="1458516" y="1193006"/>
            <a:ext cx="2761060" cy="2757488"/>
          </a:xfrm>
          <a:custGeom>
            <a:avLst/>
            <a:gdLst>
              <a:gd name="connsiteX0" fmla="*/ 0 w 5797"/>
              <a:gd name="connsiteY0" fmla="*/ 0 h 5789"/>
              <a:gd name="connsiteX1" fmla="*/ 5789 w 5797"/>
              <a:gd name="connsiteY1" fmla="*/ 0 h 5789"/>
              <a:gd name="connsiteX2" fmla="*/ 5797 w 5797"/>
              <a:gd name="connsiteY2" fmla="*/ 2664 h 5789"/>
              <a:gd name="connsiteX3" fmla="*/ 5789 w 5797"/>
              <a:gd name="connsiteY3" fmla="*/ 5789 h 5789"/>
              <a:gd name="connsiteX4" fmla="*/ 0 w 5797"/>
              <a:gd name="connsiteY4" fmla="*/ 5789 h 5789"/>
              <a:gd name="connsiteX5" fmla="*/ 0 w 5797"/>
              <a:gd name="connsiteY5" fmla="*/ 0 h 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" h="5789">
                <a:moveTo>
                  <a:pt x="0" y="0"/>
                </a:moveTo>
                <a:lnTo>
                  <a:pt x="5789" y="0"/>
                </a:lnTo>
                <a:lnTo>
                  <a:pt x="5797" y="2664"/>
                </a:lnTo>
                <a:lnTo>
                  <a:pt x="5789" y="5789"/>
                </a:lnTo>
                <a:lnTo>
                  <a:pt x="0" y="5789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437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3586480" y="3151505"/>
            <a:ext cx="358140" cy="0"/>
          </a:xfrm>
          <a:prstGeom prst="line">
            <a:avLst/>
          </a:prstGeom>
          <a:ln w="88900">
            <a:solidFill>
              <a:srgbClr val="547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1"/>
            </p:custDataLst>
          </p:nvPr>
        </p:nvCxnSpPr>
        <p:spPr>
          <a:xfrm>
            <a:off x="3166110" y="3151505"/>
            <a:ext cx="358140" cy="0"/>
          </a:xfrm>
          <a:prstGeom prst="line">
            <a:avLst/>
          </a:prstGeom>
          <a:ln w="88900">
            <a:solidFill>
              <a:srgbClr val="B9C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2"/>
            </p:custDataLst>
          </p:nvPr>
        </p:nvCxnSpPr>
        <p:spPr>
          <a:xfrm>
            <a:off x="2745740" y="3151505"/>
            <a:ext cx="358140" cy="0"/>
          </a:xfrm>
          <a:prstGeom prst="line">
            <a:avLst/>
          </a:prstGeom>
          <a:ln w="88900">
            <a:solidFill>
              <a:srgbClr val="DCE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650581" y="1384935"/>
            <a:ext cx="3243263" cy="2375535"/>
          </a:xfrm>
          <a:prstGeom prst="rect">
            <a:avLst/>
          </a:prstGeom>
          <a:noFill/>
        </p:spPr>
        <p:txBody>
          <a:bodyPr lIns="67627" tIns="35242" rIns="67627" bIns="35242" anchor="ctr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面粉		300g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		3g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		3g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		10g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		200g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: 形状 5"/>
          <p:cNvSpPr/>
          <p:nvPr>
            <p:custDataLst>
              <p:tags r:id="rId14"/>
            </p:custDataLst>
          </p:nvPr>
        </p:nvSpPr>
        <p:spPr bwMode="auto">
          <a:xfrm flipV="1">
            <a:off x="7760494" y="0"/>
            <a:ext cx="1383506" cy="746522"/>
          </a:xfrm>
          <a:custGeom>
            <a:avLst/>
            <a:gdLst>
              <a:gd name="connsiteX0" fmla="*/ 3876024 w 6564479"/>
              <a:gd name="connsiteY0" fmla="*/ 0 h 3537752"/>
              <a:gd name="connsiteX1" fmla="*/ 6352244 w 6564479"/>
              <a:gd name="connsiteY1" fmla="*/ 888940 h 3537752"/>
              <a:gd name="connsiteX2" fmla="*/ 6564479 w 6564479"/>
              <a:gd name="connsiteY2" fmla="*/ 1081832 h 3537752"/>
              <a:gd name="connsiteX3" fmla="*/ 6564479 w 6564479"/>
              <a:gd name="connsiteY3" fmla="*/ 3537752 h 3537752"/>
              <a:gd name="connsiteX4" fmla="*/ 0 w 6564479"/>
              <a:gd name="connsiteY4" fmla="*/ 3537752 h 3537752"/>
              <a:gd name="connsiteX5" fmla="*/ 3264 w 6564479"/>
              <a:gd name="connsiteY5" fmla="*/ 3494837 h 3537752"/>
              <a:gd name="connsiteX6" fmla="*/ 3876024 w 6564479"/>
              <a:gd name="connsiteY6" fmla="*/ 0 h 35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479" h="3537752">
                <a:moveTo>
                  <a:pt x="3876024" y="0"/>
                </a:moveTo>
                <a:cubicBezTo>
                  <a:pt x="4816635" y="0"/>
                  <a:pt x="5679328" y="333601"/>
                  <a:pt x="6352244" y="888940"/>
                </a:cubicBezTo>
                <a:lnTo>
                  <a:pt x="6564479" y="1081832"/>
                </a:lnTo>
                <a:lnTo>
                  <a:pt x="6564479" y="3537752"/>
                </a:lnTo>
                <a:lnTo>
                  <a:pt x="0" y="3537752"/>
                </a:lnTo>
                <a:lnTo>
                  <a:pt x="3264" y="3494837"/>
                </a:lnTo>
                <a:cubicBezTo>
                  <a:pt x="202617" y="1531839"/>
                  <a:pt x="1860430" y="0"/>
                  <a:pt x="3876024" y="0"/>
                </a:cubicBezTo>
                <a:close/>
              </a:path>
            </a:pathLst>
          </a:custGeom>
          <a:solidFill>
            <a:srgbClr val="83BDB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 bwMode="auto">
          <a:xfrm rot="5400000" flipV="1">
            <a:off x="7539038" y="589360"/>
            <a:ext cx="354806" cy="354806"/>
          </a:xfrm>
          <a:prstGeom prst="ellipse">
            <a:avLst/>
          </a:prstGeom>
          <a:solidFill>
            <a:srgbClr val="ACD3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 bwMode="auto">
          <a:xfrm rot="5400000" flipV="1">
            <a:off x="7984331" y="944166"/>
            <a:ext cx="259556" cy="259556"/>
          </a:xfrm>
          <a:prstGeom prst="ellipse">
            <a:avLst/>
          </a:prstGeom>
          <a:solidFill>
            <a:srgbClr val="ACD3D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639015" y="1606154"/>
            <a:ext cx="2400300" cy="1351360"/>
          </a:xfrm>
          <a:prstGeom prst="rect">
            <a:avLst/>
          </a:prstGeom>
          <a:noFill/>
        </p:spPr>
        <p:txBody>
          <a:bodyPr lIns="67627" tIns="35242" rIns="67627" bIns="35242" anchor="b" anchorCtr="0">
            <a:normAutofit lnSpcReduction="20000"/>
          </a:bodyPr>
          <a:lstStyle/>
          <a:p>
            <a:pPr marL="0"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荣耀黄金</a:t>
            </a:r>
            <a:endParaRPr lang="zh-CN" sz="3000" b="1" kern="1200" spc="3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——花卷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9"/>
            </p:custDataLst>
          </p:nvPr>
        </p:nvSpPr>
        <p:spPr>
          <a:xfrm>
            <a:off x="1458516" y="1193006"/>
            <a:ext cx="2761060" cy="2757488"/>
          </a:xfrm>
          <a:custGeom>
            <a:avLst/>
            <a:gdLst>
              <a:gd name="connsiteX0" fmla="*/ 0 w 5797"/>
              <a:gd name="connsiteY0" fmla="*/ 0 h 5789"/>
              <a:gd name="connsiteX1" fmla="*/ 5789 w 5797"/>
              <a:gd name="connsiteY1" fmla="*/ 0 h 5789"/>
              <a:gd name="connsiteX2" fmla="*/ 5797 w 5797"/>
              <a:gd name="connsiteY2" fmla="*/ 2664 h 5789"/>
              <a:gd name="connsiteX3" fmla="*/ 5789 w 5797"/>
              <a:gd name="connsiteY3" fmla="*/ 5789 h 5789"/>
              <a:gd name="connsiteX4" fmla="*/ 0 w 5797"/>
              <a:gd name="connsiteY4" fmla="*/ 5789 h 5789"/>
              <a:gd name="connsiteX5" fmla="*/ 0 w 5797"/>
              <a:gd name="connsiteY5" fmla="*/ 0 h 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" h="5789">
                <a:moveTo>
                  <a:pt x="0" y="0"/>
                </a:moveTo>
                <a:lnTo>
                  <a:pt x="5789" y="0"/>
                </a:lnTo>
                <a:lnTo>
                  <a:pt x="5797" y="2664"/>
                </a:lnTo>
                <a:lnTo>
                  <a:pt x="5789" y="5789"/>
                </a:lnTo>
                <a:lnTo>
                  <a:pt x="0" y="5789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437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3586480" y="3151505"/>
            <a:ext cx="358140" cy="0"/>
          </a:xfrm>
          <a:prstGeom prst="line">
            <a:avLst/>
          </a:prstGeom>
          <a:ln w="88900">
            <a:solidFill>
              <a:srgbClr val="547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1"/>
            </p:custDataLst>
          </p:nvPr>
        </p:nvCxnSpPr>
        <p:spPr>
          <a:xfrm>
            <a:off x="3166110" y="3151505"/>
            <a:ext cx="358140" cy="0"/>
          </a:xfrm>
          <a:prstGeom prst="line">
            <a:avLst/>
          </a:prstGeom>
          <a:ln w="88900">
            <a:solidFill>
              <a:srgbClr val="B9C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2"/>
            </p:custDataLst>
          </p:nvPr>
        </p:nvCxnSpPr>
        <p:spPr>
          <a:xfrm>
            <a:off x="2745740" y="3151505"/>
            <a:ext cx="358140" cy="0"/>
          </a:xfrm>
          <a:prstGeom prst="line">
            <a:avLst/>
          </a:prstGeom>
          <a:ln w="88900">
            <a:solidFill>
              <a:srgbClr val="DCE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650740" y="944880"/>
            <a:ext cx="3953510" cy="3922395"/>
          </a:xfrm>
          <a:prstGeom prst="rect">
            <a:avLst/>
          </a:prstGeom>
          <a:noFill/>
        </p:spPr>
        <p:txBody>
          <a:bodyPr lIns="67627" tIns="35242" rIns="67627" bIns="35242" anchor="ctr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面粉		300g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		3g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		3g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		10g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		200g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defRPr/>
            </a:pP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>
                <a:sym typeface="+mn-ea"/>
              </a:rPr>
              <a:t>红糖</a:t>
            </a:r>
            <a:r>
              <a:rPr lang="en-US" altLang="zh-CN" sz="1800">
                <a:sym typeface="+mn-ea"/>
              </a:rPr>
              <a:t>		60g</a:t>
            </a:r>
            <a:endParaRPr lang="en-US" altLang="zh-CN" sz="1800"/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>
                <a:sym typeface="+mn-ea"/>
              </a:rPr>
              <a:t>面粉</a:t>
            </a:r>
            <a:r>
              <a:rPr lang="en-US" altLang="zh-CN" sz="1800">
                <a:sym typeface="+mn-ea"/>
              </a:rPr>
              <a:t>		10g</a:t>
            </a:r>
            <a:endParaRPr lang="en-US" altLang="zh-CN" sz="1800"/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>
                <a:sym typeface="+mn-ea"/>
              </a:rPr>
              <a:t>麻酱</a:t>
            </a:r>
            <a:r>
              <a:rPr lang="en-US" altLang="zh-CN" sz="1800">
                <a:sym typeface="+mn-ea"/>
              </a:rPr>
              <a:t>		4</a:t>
            </a:r>
            <a:r>
              <a:rPr lang="zh-CN" altLang="en-US" sz="1800">
                <a:sym typeface="+mn-ea"/>
              </a:rPr>
              <a:t>勺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: 形状 5"/>
          <p:cNvSpPr/>
          <p:nvPr>
            <p:custDataLst>
              <p:tags r:id="rId14"/>
            </p:custDataLst>
          </p:nvPr>
        </p:nvSpPr>
        <p:spPr bwMode="auto">
          <a:xfrm flipV="1">
            <a:off x="7760494" y="0"/>
            <a:ext cx="1383506" cy="746522"/>
          </a:xfrm>
          <a:custGeom>
            <a:avLst/>
            <a:gdLst>
              <a:gd name="connsiteX0" fmla="*/ 3876024 w 6564479"/>
              <a:gd name="connsiteY0" fmla="*/ 0 h 3537752"/>
              <a:gd name="connsiteX1" fmla="*/ 6352244 w 6564479"/>
              <a:gd name="connsiteY1" fmla="*/ 888940 h 3537752"/>
              <a:gd name="connsiteX2" fmla="*/ 6564479 w 6564479"/>
              <a:gd name="connsiteY2" fmla="*/ 1081832 h 3537752"/>
              <a:gd name="connsiteX3" fmla="*/ 6564479 w 6564479"/>
              <a:gd name="connsiteY3" fmla="*/ 3537752 h 3537752"/>
              <a:gd name="connsiteX4" fmla="*/ 0 w 6564479"/>
              <a:gd name="connsiteY4" fmla="*/ 3537752 h 3537752"/>
              <a:gd name="connsiteX5" fmla="*/ 3264 w 6564479"/>
              <a:gd name="connsiteY5" fmla="*/ 3494837 h 3537752"/>
              <a:gd name="connsiteX6" fmla="*/ 3876024 w 6564479"/>
              <a:gd name="connsiteY6" fmla="*/ 0 h 35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479" h="3537752">
                <a:moveTo>
                  <a:pt x="3876024" y="0"/>
                </a:moveTo>
                <a:cubicBezTo>
                  <a:pt x="4816635" y="0"/>
                  <a:pt x="5679328" y="333601"/>
                  <a:pt x="6352244" y="888940"/>
                </a:cubicBezTo>
                <a:lnTo>
                  <a:pt x="6564479" y="1081832"/>
                </a:lnTo>
                <a:lnTo>
                  <a:pt x="6564479" y="3537752"/>
                </a:lnTo>
                <a:lnTo>
                  <a:pt x="0" y="3537752"/>
                </a:lnTo>
                <a:lnTo>
                  <a:pt x="3264" y="3494837"/>
                </a:lnTo>
                <a:cubicBezTo>
                  <a:pt x="202617" y="1531839"/>
                  <a:pt x="1860430" y="0"/>
                  <a:pt x="3876024" y="0"/>
                </a:cubicBezTo>
                <a:close/>
              </a:path>
            </a:pathLst>
          </a:custGeom>
          <a:solidFill>
            <a:srgbClr val="83BDB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 bwMode="auto">
          <a:xfrm rot="5400000" flipV="1">
            <a:off x="7539038" y="589360"/>
            <a:ext cx="354806" cy="354806"/>
          </a:xfrm>
          <a:prstGeom prst="ellipse">
            <a:avLst/>
          </a:prstGeom>
          <a:solidFill>
            <a:srgbClr val="ACD3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 bwMode="auto">
          <a:xfrm rot="5400000" flipV="1">
            <a:off x="7984331" y="944166"/>
            <a:ext cx="259556" cy="259556"/>
          </a:xfrm>
          <a:prstGeom prst="ellipse">
            <a:avLst/>
          </a:prstGeom>
          <a:solidFill>
            <a:srgbClr val="ACD3D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639015" y="1606154"/>
            <a:ext cx="2400300" cy="1351360"/>
          </a:xfrm>
          <a:prstGeom prst="rect">
            <a:avLst/>
          </a:prstGeom>
          <a:noFill/>
        </p:spPr>
        <p:txBody>
          <a:bodyPr lIns="67627" tIns="35242" rIns="67627" bIns="35242" anchor="b" anchorCtr="0">
            <a:normAutofit lnSpcReduction="20000"/>
          </a:bodyPr>
          <a:lstStyle/>
          <a:p>
            <a:pPr marL="0"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尊贵铂金</a:t>
            </a:r>
            <a:endParaRPr lang="zh-CN" sz="3000" b="1" kern="1200" spc="3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——叉烧包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9"/>
            </p:custDataLst>
          </p:nvPr>
        </p:nvSpPr>
        <p:spPr>
          <a:xfrm>
            <a:off x="1458516" y="1193006"/>
            <a:ext cx="2761060" cy="2757488"/>
          </a:xfrm>
          <a:custGeom>
            <a:avLst/>
            <a:gdLst>
              <a:gd name="connsiteX0" fmla="*/ 0 w 5797"/>
              <a:gd name="connsiteY0" fmla="*/ 0 h 5789"/>
              <a:gd name="connsiteX1" fmla="*/ 5789 w 5797"/>
              <a:gd name="connsiteY1" fmla="*/ 0 h 5789"/>
              <a:gd name="connsiteX2" fmla="*/ 5797 w 5797"/>
              <a:gd name="connsiteY2" fmla="*/ 2664 h 5789"/>
              <a:gd name="connsiteX3" fmla="*/ 5789 w 5797"/>
              <a:gd name="connsiteY3" fmla="*/ 5789 h 5789"/>
              <a:gd name="connsiteX4" fmla="*/ 0 w 5797"/>
              <a:gd name="connsiteY4" fmla="*/ 5789 h 5789"/>
              <a:gd name="connsiteX5" fmla="*/ 0 w 5797"/>
              <a:gd name="connsiteY5" fmla="*/ 0 h 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" h="5789">
                <a:moveTo>
                  <a:pt x="0" y="0"/>
                </a:moveTo>
                <a:lnTo>
                  <a:pt x="5789" y="0"/>
                </a:lnTo>
                <a:lnTo>
                  <a:pt x="5797" y="2664"/>
                </a:lnTo>
                <a:lnTo>
                  <a:pt x="5789" y="5789"/>
                </a:lnTo>
                <a:lnTo>
                  <a:pt x="0" y="5789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437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3586480" y="3151505"/>
            <a:ext cx="358140" cy="0"/>
          </a:xfrm>
          <a:prstGeom prst="line">
            <a:avLst/>
          </a:prstGeom>
          <a:ln w="88900">
            <a:solidFill>
              <a:srgbClr val="547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1"/>
            </p:custDataLst>
          </p:nvPr>
        </p:nvCxnSpPr>
        <p:spPr>
          <a:xfrm>
            <a:off x="3166110" y="3151505"/>
            <a:ext cx="358140" cy="0"/>
          </a:xfrm>
          <a:prstGeom prst="line">
            <a:avLst/>
          </a:prstGeom>
          <a:ln w="88900">
            <a:solidFill>
              <a:srgbClr val="B9C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2"/>
            </p:custDataLst>
          </p:nvPr>
        </p:nvCxnSpPr>
        <p:spPr>
          <a:xfrm>
            <a:off x="2745740" y="3151505"/>
            <a:ext cx="358140" cy="0"/>
          </a:xfrm>
          <a:prstGeom prst="line">
            <a:avLst/>
          </a:prstGeom>
          <a:ln w="88900">
            <a:solidFill>
              <a:srgbClr val="DCE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650740" y="944245"/>
            <a:ext cx="3953510" cy="3922395"/>
          </a:xfrm>
          <a:prstGeom prst="rect">
            <a:avLst/>
          </a:prstGeom>
          <a:noFill/>
        </p:spPr>
        <p:txBody>
          <a:bodyPr lIns="67627" tIns="35242" rIns="67627" bIns="35242" anchor="ctr">
            <a:normAutofit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R="0" lvl="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【面种】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低筋面粉	170g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酵母		3g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		130g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【面团】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面种		300g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低筋面粉	150g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酵母		3g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糖		50g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		15g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: 形状 5"/>
          <p:cNvSpPr/>
          <p:nvPr>
            <p:custDataLst>
              <p:tags r:id="rId14"/>
            </p:custDataLst>
          </p:nvPr>
        </p:nvSpPr>
        <p:spPr bwMode="auto">
          <a:xfrm flipV="1">
            <a:off x="7760494" y="0"/>
            <a:ext cx="1383506" cy="746522"/>
          </a:xfrm>
          <a:custGeom>
            <a:avLst/>
            <a:gdLst>
              <a:gd name="connsiteX0" fmla="*/ 3876024 w 6564479"/>
              <a:gd name="connsiteY0" fmla="*/ 0 h 3537752"/>
              <a:gd name="connsiteX1" fmla="*/ 6352244 w 6564479"/>
              <a:gd name="connsiteY1" fmla="*/ 888940 h 3537752"/>
              <a:gd name="connsiteX2" fmla="*/ 6564479 w 6564479"/>
              <a:gd name="connsiteY2" fmla="*/ 1081832 h 3537752"/>
              <a:gd name="connsiteX3" fmla="*/ 6564479 w 6564479"/>
              <a:gd name="connsiteY3" fmla="*/ 3537752 h 3537752"/>
              <a:gd name="connsiteX4" fmla="*/ 0 w 6564479"/>
              <a:gd name="connsiteY4" fmla="*/ 3537752 h 3537752"/>
              <a:gd name="connsiteX5" fmla="*/ 3264 w 6564479"/>
              <a:gd name="connsiteY5" fmla="*/ 3494837 h 3537752"/>
              <a:gd name="connsiteX6" fmla="*/ 3876024 w 6564479"/>
              <a:gd name="connsiteY6" fmla="*/ 0 h 35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479" h="3537752">
                <a:moveTo>
                  <a:pt x="3876024" y="0"/>
                </a:moveTo>
                <a:cubicBezTo>
                  <a:pt x="4816635" y="0"/>
                  <a:pt x="5679328" y="333601"/>
                  <a:pt x="6352244" y="888940"/>
                </a:cubicBezTo>
                <a:lnTo>
                  <a:pt x="6564479" y="1081832"/>
                </a:lnTo>
                <a:lnTo>
                  <a:pt x="6564479" y="3537752"/>
                </a:lnTo>
                <a:lnTo>
                  <a:pt x="0" y="3537752"/>
                </a:lnTo>
                <a:lnTo>
                  <a:pt x="3264" y="3494837"/>
                </a:lnTo>
                <a:cubicBezTo>
                  <a:pt x="202617" y="1531839"/>
                  <a:pt x="1860430" y="0"/>
                  <a:pt x="3876024" y="0"/>
                </a:cubicBezTo>
                <a:close/>
              </a:path>
            </a:pathLst>
          </a:custGeom>
          <a:solidFill>
            <a:srgbClr val="83BDB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 bwMode="auto">
          <a:xfrm rot="5400000" flipV="1">
            <a:off x="7539038" y="589360"/>
            <a:ext cx="354806" cy="354806"/>
          </a:xfrm>
          <a:prstGeom prst="ellipse">
            <a:avLst/>
          </a:prstGeom>
          <a:solidFill>
            <a:srgbClr val="ACD3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 bwMode="auto">
          <a:xfrm rot="5400000" flipV="1">
            <a:off x="7984331" y="944166"/>
            <a:ext cx="259556" cy="259556"/>
          </a:xfrm>
          <a:prstGeom prst="ellipse">
            <a:avLst/>
          </a:prstGeom>
          <a:solidFill>
            <a:srgbClr val="ACD3D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639015" y="1606154"/>
            <a:ext cx="2400300" cy="1351360"/>
          </a:xfrm>
          <a:prstGeom prst="rect">
            <a:avLst/>
          </a:prstGeom>
          <a:noFill/>
        </p:spPr>
        <p:txBody>
          <a:bodyPr lIns="67627" tIns="35242" rIns="67627" bIns="35242" anchor="b" anchorCtr="0">
            <a:normAutofit lnSpcReduction="20000"/>
          </a:bodyPr>
          <a:lstStyle/>
          <a:p>
            <a:pPr marL="0"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永恒钻石</a:t>
            </a:r>
            <a:endParaRPr lang="zh-CN" sz="3000" b="1" kern="1200" spc="3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——火烧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9"/>
            </p:custDataLst>
          </p:nvPr>
        </p:nvSpPr>
        <p:spPr>
          <a:xfrm>
            <a:off x="1458516" y="1193006"/>
            <a:ext cx="2761060" cy="2757488"/>
          </a:xfrm>
          <a:custGeom>
            <a:avLst/>
            <a:gdLst>
              <a:gd name="connsiteX0" fmla="*/ 0 w 5797"/>
              <a:gd name="connsiteY0" fmla="*/ 0 h 5789"/>
              <a:gd name="connsiteX1" fmla="*/ 5789 w 5797"/>
              <a:gd name="connsiteY1" fmla="*/ 0 h 5789"/>
              <a:gd name="connsiteX2" fmla="*/ 5797 w 5797"/>
              <a:gd name="connsiteY2" fmla="*/ 2664 h 5789"/>
              <a:gd name="connsiteX3" fmla="*/ 5789 w 5797"/>
              <a:gd name="connsiteY3" fmla="*/ 5789 h 5789"/>
              <a:gd name="connsiteX4" fmla="*/ 0 w 5797"/>
              <a:gd name="connsiteY4" fmla="*/ 5789 h 5789"/>
              <a:gd name="connsiteX5" fmla="*/ 0 w 5797"/>
              <a:gd name="connsiteY5" fmla="*/ 0 h 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" h="5789">
                <a:moveTo>
                  <a:pt x="0" y="0"/>
                </a:moveTo>
                <a:lnTo>
                  <a:pt x="5789" y="0"/>
                </a:lnTo>
                <a:lnTo>
                  <a:pt x="5797" y="2664"/>
                </a:lnTo>
                <a:lnTo>
                  <a:pt x="5789" y="5789"/>
                </a:lnTo>
                <a:lnTo>
                  <a:pt x="0" y="5789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437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3586480" y="3151505"/>
            <a:ext cx="358140" cy="0"/>
          </a:xfrm>
          <a:prstGeom prst="line">
            <a:avLst/>
          </a:prstGeom>
          <a:ln w="88900">
            <a:solidFill>
              <a:srgbClr val="547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1"/>
            </p:custDataLst>
          </p:nvPr>
        </p:nvCxnSpPr>
        <p:spPr>
          <a:xfrm>
            <a:off x="3166110" y="3151505"/>
            <a:ext cx="358140" cy="0"/>
          </a:xfrm>
          <a:prstGeom prst="line">
            <a:avLst/>
          </a:prstGeom>
          <a:ln w="88900">
            <a:solidFill>
              <a:srgbClr val="B9C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2"/>
            </p:custDataLst>
          </p:nvPr>
        </p:nvCxnSpPr>
        <p:spPr>
          <a:xfrm>
            <a:off x="2745740" y="3151505"/>
            <a:ext cx="358140" cy="0"/>
          </a:xfrm>
          <a:prstGeom prst="line">
            <a:avLst/>
          </a:prstGeom>
          <a:ln w="88900">
            <a:solidFill>
              <a:srgbClr val="DCE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650740" y="944245"/>
            <a:ext cx="3953510" cy="3922395"/>
          </a:xfrm>
          <a:prstGeom prst="rect">
            <a:avLst/>
          </a:prstGeom>
          <a:noFill/>
        </p:spPr>
        <p:txBody>
          <a:bodyPr lIns="67627" tIns="35242" rIns="67627" bIns="35242" anchor="ctr">
            <a:normAutofit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面粉		300g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酵母		3g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糖		10g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		200g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椒盐		20g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面粉		10g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		40g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芝麻		适量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: 形状 5"/>
          <p:cNvSpPr/>
          <p:nvPr>
            <p:custDataLst>
              <p:tags r:id="rId14"/>
            </p:custDataLst>
          </p:nvPr>
        </p:nvSpPr>
        <p:spPr bwMode="auto">
          <a:xfrm flipV="1">
            <a:off x="7760494" y="0"/>
            <a:ext cx="1383506" cy="746522"/>
          </a:xfrm>
          <a:custGeom>
            <a:avLst/>
            <a:gdLst>
              <a:gd name="connsiteX0" fmla="*/ 3876024 w 6564479"/>
              <a:gd name="connsiteY0" fmla="*/ 0 h 3537752"/>
              <a:gd name="connsiteX1" fmla="*/ 6352244 w 6564479"/>
              <a:gd name="connsiteY1" fmla="*/ 888940 h 3537752"/>
              <a:gd name="connsiteX2" fmla="*/ 6564479 w 6564479"/>
              <a:gd name="connsiteY2" fmla="*/ 1081832 h 3537752"/>
              <a:gd name="connsiteX3" fmla="*/ 6564479 w 6564479"/>
              <a:gd name="connsiteY3" fmla="*/ 3537752 h 3537752"/>
              <a:gd name="connsiteX4" fmla="*/ 0 w 6564479"/>
              <a:gd name="connsiteY4" fmla="*/ 3537752 h 3537752"/>
              <a:gd name="connsiteX5" fmla="*/ 3264 w 6564479"/>
              <a:gd name="connsiteY5" fmla="*/ 3494837 h 3537752"/>
              <a:gd name="connsiteX6" fmla="*/ 3876024 w 6564479"/>
              <a:gd name="connsiteY6" fmla="*/ 0 h 35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479" h="3537752">
                <a:moveTo>
                  <a:pt x="3876024" y="0"/>
                </a:moveTo>
                <a:cubicBezTo>
                  <a:pt x="4816635" y="0"/>
                  <a:pt x="5679328" y="333601"/>
                  <a:pt x="6352244" y="888940"/>
                </a:cubicBezTo>
                <a:lnTo>
                  <a:pt x="6564479" y="1081832"/>
                </a:lnTo>
                <a:lnTo>
                  <a:pt x="6564479" y="3537752"/>
                </a:lnTo>
                <a:lnTo>
                  <a:pt x="0" y="3537752"/>
                </a:lnTo>
                <a:lnTo>
                  <a:pt x="3264" y="3494837"/>
                </a:lnTo>
                <a:cubicBezTo>
                  <a:pt x="202617" y="1531839"/>
                  <a:pt x="1860430" y="0"/>
                  <a:pt x="3876024" y="0"/>
                </a:cubicBezTo>
                <a:close/>
              </a:path>
            </a:pathLst>
          </a:custGeom>
          <a:solidFill>
            <a:srgbClr val="83BDB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 bwMode="auto">
          <a:xfrm rot="5400000" flipV="1">
            <a:off x="7539038" y="589360"/>
            <a:ext cx="354806" cy="354806"/>
          </a:xfrm>
          <a:prstGeom prst="ellipse">
            <a:avLst/>
          </a:prstGeom>
          <a:solidFill>
            <a:srgbClr val="ACD3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 bwMode="auto">
          <a:xfrm rot="5400000" flipV="1">
            <a:off x="7984331" y="944166"/>
            <a:ext cx="259556" cy="259556"/>
          </a:xfrm>
          <a:prstGeom prst="ellipse">
            <a:avLst/>
          </a:prstGeom>
          <a:solidFill>
            <a:srgbClr val="ACD3D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5"/>
              </p:custDataLst>
            </p:nvPr>
          </p:nvPicPr>
          <p:blipFill>
            <a:blip r:embed="rId6" r:link="rId7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639015" y="1606154"/>
            <a:ext cx="2400300" cy="1351360"/>
          </a:xfrm>
          <a:prstGeom prst="rect">
            <a:avLst/>
          </a:prstGeom>
          <a:noFill/>
        </p:spPr>
        <p:txBody>
          <a:bodyPr lIns="67627" tIns="35242" rIns="67627" bIns="35242" anchor="b" anchorCtr="0">
            <a:normAutofit lnSpcReduction="20000"/>
          </a:bodyPr>
          <a:lstStyle/>
          <a:p>
            <a:pPr marL="0"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至尊</a:t>
            </a: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星耀</a:t>
            </a:r>
            <a:endParaRPr lang="zh-CN" sz="3000" b="1" kern="1200" spc="3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sz="3000" b="1" kern="1200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——吐司</a:t>
            </a:r>
            <a:endParaRPr kumimoji="0" lang="zh-CN" sz="3000" b="1" kern="1200" cap="none" spc="300" normalizeH="0" noProof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9"/>
            </p:custDataLst>
          </p:nvPr>
        </p:nvSpPr>
        <p:spPr>
          <a:xfrm>
            <a:off x="1458516" y="1193006"/>
            <a:ext cx="2761060" cy="2757488"/>
          </a:xfrm>
          <a:custGeom>
            <a:avLst/>
            <a:gdLst>
              <a:gd name="connsiteX0" fmla="*/ 0 w 5797"/>
              <a:gd name="connsiteY0" fmla="*/ 0 h 5789"/>
              <a:gd name="connsiteX1" fmla="*/ 5789 w 5797"/>
              <a:gd name="connsiteY1" fmla="*/ 0 h 5789"/>
              <a:gd name="connsiteX2" fmla="*/ 5797 w 5797"/>
              <a:gd name="connsiteY2" fmla="*/ 2664 h 5789"/>
              <a:gd name="connsiteX3" fmla="*/ 5789 w 5797"/>
              <a:gd name="connsiteY3" fmla="*/ 5789 h 5789"/>
              <a:gd name="connsiteX4" fmla="*/ 0 w 5797"/>
              <a:gd name="connsiteY4" fmla="*/ 5789 h 5789"/>
              <a:gd name="connsiteX5" fmla="*/ 0 w 5797"/>
              <a:gd name="connsiteY5" fmla="*/ 0 h 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" h="5789">
                <a:moveTo>
                  <a:pt x="0" y="0"/>
                </a:moveTo>
                <a:lnTo>
                  <a:pt x="5789" y="0"/>
                </a:lnTo>
                <a:lnTo>
                  <a:pt x="5797" y="2664"/>
                </a:lnTo>
                <a:lnTo>
                  <a:pt x="5789" y="5789"/>
                </a:lnTo>
                <a:lnTo>
                  <a:pt x="0" y="5789"/>
                </a:lnTo>
                <a:lnTo>
                  <a:pt x="0" y="0"/>
                </a:lnTo>
                <a:close/>
              </a:path>
            </a:pathLst>
          </a:custGeom>
          <a:noFill/>
          <a:ln w="63500">
            <a:solidFill>
              <a:srgbClr val="437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3586480" y="3151505"/>
            <a:ext cx="358140" cy="0"/>
          </a:xfrm>
          <a:prstGeom prst="line">
            <a:avLst/>
          </a:prstGeom>
          <a:ln w="88900">
            <a:solidFill>
              <a:srgbClr val="547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1"/>
            </p:custDataLst>
          </p:nvPr>
        </p:nvCxnSpPr>
        <p:spPr>
          <a:xfrm>
            <a:off x="3166110" y="3151505"/>
            <a:ext cx="358140" cy="0"/>
          </a:xfrm>
          <a:prstGeom prst="line">
            <a:avLst/>
          </a:prstGeom>
          <a:ln w="88900">
            <a:solidFill>
              <a:srgbClr val="B9CB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2"/>
            </p:custDataLst>
          </p:nvPr>
        </p:nvCxnSpPr>
        <p:spPr>
          <a:xfrm>
            <a:off x="2745740" y="3151505"/>
            <a:ext cx="358140" cy="0"/>
          </a:xfrm>
          <a:prstGeom prst="line">
            <a:avLst/>
          </a:prstGeom>
          <a:ln w="88900">
            <a:solidFill>
              <a:srgbClr val="DCE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650740" y="944245"/>
            <a:ext cx="3953510" cy="3922395"/>
          </a:xfrm>
          <a:prstGeom prst="rect">
            <a:avLst/>
          </a:prstGeom>
          <a:noFill/>
        </p:spPr>
        <p:txBody>
          <a:bodyPr lIns="67627" tIns="35242" rIns="67627" bIns="35242" anchor="ctr">
            <a:normAutofit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高筋面粉	3</a:t>
            </a:r>
            <a:r>
              <a:rPr lang="en-US" altLang="zh-CN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800" kern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0g</a:t>
            </a:r>
            <a:endParaRPr lang="zh-CN" altLang="en-US" sz="1800" kern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</a:t>
            </a:r>
            <a:r>
              <a:rPr kumimoji="0" lang="en-US" altLang="zh-CN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5g</a:t>
            </a:r>
            <a:endParaRPr kumimoji="0" lang="en-US" altLang="zh-CN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</a:t>
            </a:r>
            <a:r>
              <a:rPr kumimoji="0" lang="en-US" altLang="zh-CN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60g</a:t>
            </a:r>
            <a:endParaRPr kumimoji="0" lang="en-US" altLang="zh-CN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</a:t>
            </a:r>
            <a:r>
              <a:rPr kumimoji="0" lang="en-US" altLang="zh-CN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4g</a:t>
            </a:r>
            <a:endParaRPr kumimoji="0" lang="en-US" altLang="zh-CN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鸡蛋</a:t>
            </a:r>
            <a:r>
              <a:rPr kumimoji="0" lang="en-US" altLang="zh-CN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1</a:t>
            </a: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颗</a:t>
            </a:r>
            <a:endParaRPr kumimoji="0" lang="zh-CN" altLang="en-US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淡奶油</a:t>
            </a:r>
            <a:r>
              <a:rPr kumimoji="0" lang="en-US" altLang="zh-CN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180g</a:t>
            </a:r>
            <a:endParaRPr kumimoji="0" lang="en-US" altLang="zh-CN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  <a:defRPr/>
            </a:pPr>
            <a:r>
              <a:rPr kumimoji="0" lang="zh-CN" altLang="en-US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</a:t>
            </a:r>
            <a:r>
              <a:rPr kumimoji="0" lang="en-US" altLang="zh-CN" sz="1800" b="0" i="0" kern="1200" cap="none" spc="150" normalizeH="0" noProof="1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35g</a:t>
            </a:r>
            <a:endParaRPr kumimoji="0" lang="en-US" altLang="zh-CN" sz="1800" b="0" i="0" kern="1200" cap="none" spc="150" normalizeH="0" noProof="1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: 形状 5"/>
          <p:cNvSpPr/>
          <p:nvPr>
            <p:custDataLst>
              <p:tags r:id="rId14"/>
            </p:custDataLst>
          </p:nvPr>
        </p:nvSpPr>
        <p:spPr bwMode="auto">
          <a:xfrm flipV="1">
            <a:off x="7760494" y="0"/>
            <a:ext cx="1383506" cy="746522"/>
          </a:xfrm>
          <a:custGeom>
            <a:avLst/>
            <a:gdLst>
              <a:gd name="connsiteX0" fmla="*/ 3876024 w 6564479"/>
              <a:gd name="connsiteY0" fmla="*/ 0 h 3537752"/>
              <a:gd name="connsiteX1" fmla="*/ 6352244 w 6564479"/>
              <a:gd name="connsiteY1" fmla="*/ 888940 h 3537752"/>
              <a:gd name="connsiteX2" fmla="*/ 6564479 w 6564479"/>
              <a:gd name="connsiteY2" fmla="*/ 1081832 h 3537752"/>
              <a:gd name="connsiteX3" fmla="*/ 6564479 w 6564479"/>
              <a:gd name="connsiteY3" fmla="*/ 3537752 h 3537752"/>
              <a:gd name="connsiteX4" fmla="*/ 0 w 6564479"/>
              <a:gd name="connsiteY4" fmla="*/ 3537752 h 3537752"/>
              <a:gd name="connsiteX5" fmla="*/ 3264 w 6564479"/>
              <a:gd name="connsiteY5" fmla="*/ 3494837 h 3537752"/>
              <a:gd name="connsiteX6" fmla="*/ 3876024 w 6564479"/>
              <a:gd name="connsiteY6" fmla="*/ 0 h 35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4479" h="3537752">
                <a:moveTo>
                  <a:pt x="3876024" y="0"/>
                </a:moveTo>
                <a:cubicBezTo>
                  <a:pt x="4816635" y="0"/>
                  <a:pt x="5679328" y="333601"/>
                  <a:pt x="6352244" y="888940"/>
                </a:cubicBezTo>
                <a:lnTo>
                  <a:pt x="6564479" y="1081832"/>
                </a:lnTo>
                <a:lnTo>
                  <a:pt x="6564479" y="3537752"/>
                </a:lnTo>
                <a:lnTo>
                  <a:pt x="0" y="3537752"/>
                </a:lnTo>
                <a:lnTo>
                  <a:pt x="3264" y="3494837"/>
                </a:lnTo>
                <a:cubicBezTo>
                  <a:pt x="202617" y="1531839"/>
                  <a:pt x="1860430" y="0"/>
                  <a:pt x="3876024" y="0"/>
                </a:cubicBezTo>
                <a:close/>
              </a:path>
            </a:pathLst>
          </a:custGeom>
          <a:solidFill>
            <a:srgbClr val="83BDB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 bwMode="auto">
          <a:xfrm rot="5400000" flipV="1">
            <a:off x="7539038" y="589360"/>
            <a:ext cx="354806" cy="354806"/>
          </a:xfrm>
          <a:prstGeom prst="ellipse">
            <a:avLst/>
          </a:prstGeom>
          <a:solidFill>
            <a:srgbClr val="ACD3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 bwMode="auto">
          <a:xfrm rot="5400000" flipV="1">
            <a:off x="7984331" y="944166"/>
            <a:ext cx="259556" cy="259556"/>
          </a:xfrm>
          <a:prstGeom prst="ellipse">
            <a:avLst/>
          </a:prstGeom>
          <a:solidFill>
            <a:srgbClr val="ACD3D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274865" y="1514475"/>
            <a:ext cx="842473" cy="2571422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4000"/>
              <a:t>你的作品</a:t>
            </a:r>
            <a:endParaRPr lang="zh-CN" sz="400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7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7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27"/>
  <p:tag name="KSO_WM_TEMPLATE_MASTER_THUMB_INDEX" val="12"/>
  <p:tag name="KSO_WM_TEMPLATE_THUMBS_INDEX" val="1、4、5、6、7、8、9、10、11、12、13"/>
</p:tagLst>
</file>

<file path=ppt/tags/tag449.xml><?xml version="1.0" encoding="utf-8"?>
<p:tagLst xmlns:p="http://schemas.openxmlformats.org/presentationml/2006/main">
  <p:tag name="REFSHAPE" val="288140340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REFSHAPE" val="287855156"/>
</p:tagLst>
</file>

<file path=ppt/tags/tag451.xml><?xml version="1.0" encoding="utf-8"?>
<p:tagLst xmlns:p="http://schemas.openxmlformats.org/presentationml/2006/main">
  <p:tag name="REFSHAPE" val="211289956"/>
</p:tagLst>
</file>

<file path=ppt/tags/tag45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  <p:tag name="KSO_WM_SPECIAL_SOURCE" val="bdnull"/>
</p:tagLst>
</file>

<file path=ppt/tags/tag4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1"/>
  <p:tag name="KSO_WM_UNIT_ID" val="mixed20199739_1*ζ_i*1_1"/>
  <p:tag name="KSO_WM_TEMPLATE_CATEGORY" val="mixed"/>
  <p:tag name="KSO_WM_TEMPLATE_INDEX" val="20199739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7.xml><?xml version="1.0" encoding="utf-8"?>
<p:tagLst xmlns:p="http://schemas.openxmlformats.org/presentationml/2006/main">
  <p:tag name="PA" val="v5.2.4"/>
  <p:tag name="KSO_WM_UNIT_DIAGRAM_MODELTYPE" val="flashPicture"/>
  <p:tag name="KSO_WM_UNIT_VALUE" val="896*89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39_1*ζ_h_d*1_2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69748"/>
  <p:tag name="FEATURENAME" val="carousel"/>
  <p:tag name="KSO_WM_UNIT_USESOURCEFORMAT_APPLY" val="1"/>
  <p:tag name="KSO_WM_UNIT_FLASH_PICTURE_MODE" val="0"/>
  <p:tag name="KSO_WM_UNIT_FLASH_PICTURE_TIMES" val="2"/>
</p:tagLst>
</file>

<file path=ppt/tags/tag458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9_1*ζ_h_d*1_3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69884"/>
  <p:tag name="FEATURENAME" val="carousel"/>
  <p:tag name="KSO_WM_UNIT_USESOURCEFORMAT_APPLY" val="1"/>
  <p:tag name="KSO_WM_UNIT_FLASH_PICTURE_MODE" val="0"/>
  <p:tag name="KSO_WM_UNIT_FLASH_PICTURE_TIMES" val="2"/>
</p:tagLst>
</file>

<file path=ppt/tags/tag459.xml><?xml version="1.0" encoding="utf-8"?>
<p:tagLst xmlns:p="http://schemas.openxmlformats.org/presentationml/2006/main">
  <p:tag name="PA" val="v5.2.4"/>
  <p:tag name="RESOURCELIBID_ANIM" val="557083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39_1*ζ_h_d*1_1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KSO_WM_UNIT_FLASH_PICTURE_RATE" val="8"/>
  <p:tag name="REFSHAPE" val="820337516"/>
  <p:tag name="FEATURENAME" val="carousel"/>
  <p:tag name="KSO_WM_UNIT_USESOURCEFORMAT_APPLY" val="1"/>
  <p:tag name="KSO_WM_UNIT_FLASH_PICTURE_MODE" val="0"/>
  <p:tag name="KSO_WM_UNIT_FLASH_PICTURE_TIMES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39_1*ζ_h_d*1_4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69476"/>
  <p:tag name="FEATURENAME" val="carousel"/>
  <p:tag name="KSO_WM_UNIT_USESOURCEFORMAT_APPLY" val="1"/>
  <p:tag name="KSO_WM_UNIT_FLASH_PICTURE_MODE" val="0"/>
  <p:tag name="KSO_WM_UNIT_FLASH_PICTURE_TIMES" val="2"/>
</p:tagLst>
</file>

<file path=ppt/tags/tag461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39_1*ζ_h_d*1_5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48124"/>
  <p:tag name="FEATURENAME" val="carousel"/>
  <p:tag name="KSO_WM_UNIT_USESOURCEFORMAT_APPLY" val="1"/>
  <p:tag name="KSO_WM_UNIT_FLASH_PICTURE_MODE" val="0"/>
  <p:tag name="KSO_WM_UNIT_FLASH_PICTURE_TIMES" val="2"/>
</p:tagLst>
</file>

<file path=ppt/tags/tag462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6_1"/>
  <p:tag name="KSO_WM_UNIT_ID" val="mixed20199739_1*ζ_h_d*1_6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49212"/>
  <p:tag name="FEATURENAME" val="carousel"/>
  <p:tag name="KSO_WM_UNIT_USESOURCEFORMAT_APPLY" val="1"/>
  <p:tag name="KSO_WM_UNIT_FLASH_PICTURE_MODE" val="0"/>
  <p:tag name="KSO_WM_UNIT_FLASH_PICTURE_TIMES" val="2"/>
</p:tagLst>
</file>

<file path=ppt/tags/tag463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7_1"/>
  <p:tag name="KSO_WM_UNIT_ID" val="mixed20199739_1*ζ_h_d*1_7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69340"/>
  <p:tag name="FEATURENAME" val="carousel"/>
  <p:tag name="KSO_WM_UNIT_USESOURCEFORMAT_APPLY" val="1"/>
  <p:tag name="KSO_WM_UNIT_FLASH_PICTURE_MODE" val="0"/>
  <p:tag name="KSO_WM_UNIT_FLASH_PICTURE_TIMES" val="2"/>
</p:tagLst>
</file>

<file path=ppt/tags/tag464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8_1"/>
  <p:tag name="KSO_WM_UNIT_ID" val="mixed20199739_1*ζ_h_d*1_8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73148"/>
  <p:tag name="FEATURENAME" val="carousel"/>
  <p:tag name="KSO_WM_UNIT_USESOURCEFORMAT_APPLY" val="1"/>
  <p:tag name="KSO_WM_UNIT_FLASH_PICTURE_MODE" val="0"/>
  <p:tag name="KSO_WM_UNIT_FLASH_PICTURE_TIMES" val="2"/>
</p:tagLst>
</file>

<file path=ppt/tags/tag465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9_1"/>
  <p:tag name="KSO_WM_UNIT_ID" val="mixed20199739_1*ζ_h_d*1_9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76684"/>
  <p:tag name="FEATURENAME" val="carousel"/>
  <p:tag name="KSO_WM_UNIT_USESOURCEFORMAT_APPLY" val="1"/>
  <p:tag name="KSO_WM_UNIT_FLASH_PICTURE_MODE" val="0"/>
  <p:tag name="KSO_WM_UNIT_FLASH_PICTURE_TIMES" val="2"/>
</p:tagLst>
</file>

<file path=ppt/tags/tag466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0_1"/>
  <p:tag name="KSO_WM_UNIT_ID" val="mixed20199739_1*ζ_h_d*1_10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48396"/>
  <p:tag name="FEATURENAME" val="carousel"/>
  <p:tag name="KSO_WM_UNIT_USESOURCEFORMAT_APPLY" val="1"/>
  <p:tag name="KSO_WM_UNIT_FLASH_PICTURE_MODE" val="0"/>
  <p:tag name="KSO_WM_UNIT_FLASH_PICTURE_TIMES" val="2"/>
</p:tagLst>
</file>

<file path=ppt/tags/tag467.xml><?xml version="1.0" encoding="utf-8"?>
<p:tagLst xmlns:p="http://schemas.openxmlformats.org/presentationml/2006/main">
  <p:tag name="PA" val="v5.2.4"/>
  <p:tag name="KSO_WM_UNIT_DIAGRAM_MODELTYPE" val="flashPicture"/>
  <p:tag name="KSO_WM_UNIT_VALUE" val="750*75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1_1"/>
  <p:tag name="KSO_WM_UNIT_ID" val="mixed20199739_1*ζ_h_d*1_111_1"/>
  <p:tag name="KSO_WM_TEMPLATE_CATEGORY" val="mixed"/>
  <p:tag name="KSO_WM_TEMPLATE_INDEX" val="20199739"/>
  <p:tag name="KSO_WM_UNIT_LAYERLEVEL" val="1_1_1"/>
  <p:tag name="KSO_WM_TAG_VERSION" val="1.0"/>
  <p:tag name="KSO_WM_BEAUTIFY_FLAG" val="#wm#"/>
  <p:tag name="RESOURCELIBID_ANIM" val="557083"/>
  <p:tag name="KSO_WM_UNIT_FLASH_PICTURE_RATE" val="8"/>
  <p:tag name="REFSHAPE" val="820328404"/>
  <p:tag name="FEATURENAME" val="carousel"/>
  <p:tag name="KSO_WM_UNIT_USESOURCEFORMAT_APPLY" val="1"/>
  <p:tag name="KSO_WM_UNIT_FLASH_PICTURE_MODE" val="0"/>
  <p:tag name="KSO_WM_UNIT_FLASH_PICTURE_TIMES" val="2"/>
</p:tagLst>
</file>

<file path=ppt/tags/tag46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28"/>
  <p:tag name="KSO_WM_SLIDE_ID" val="diagram20200428_1"/>
  <p:tag name="KSO_WM_TEMPLATE_SUBCATEGORY" val="11"/>
  <p:tag name="KSO_WM_SLIDE_TYPE" val="text"/>
  <p:tag name="KSO_WM_SLIDE_SUBTYPE" val="picTxt"/>
  <p:tag name="KSO_WM_SLIDE_ITEM_CNT" val="0"/>
  <p:tag name="KSO_WM_SLIDE_INDEX" val="1"/>
  <p:tag name="KSO_WM_SLIDE_SIZE" val="961*540"/>
  <p:tag name="KSO_WM_SLIDE_POSITION" val="-1*0"/>
  <p:tag name="KSO_WM_TAG_VERSION" val="1.0"/>
  <p:tag name="KSO_WM_SLIDE_LAYOUT" val="d"/>
  <p:tag name="KSO_WM_SLIDE_LAYOUT_CNT" val="1"/>
  <p:tag name="KSO_WM_SLIDE_LAYOUT_INFO" val="{&quot;direction&quot;:0,&quot;horizontalAlign&quot;:1,&quot;verticalAlign&quot;:1,&quot;type&quot;:1,&quot;diagramDirection&quot;:0,&quot;canSetOverLayout&quot;:1,&quot;isOverLayout&quot;:1,&quot;margin&quot;:{&quot;left&quot;:1.27,&quot;top&quot;:1.69,&quot;right&quot;:1.27,&quot;bottom&quot;:1.69},&quot;marginOverLayout&quot;:{&quot;left&quot;:0.0,&quot;top&quot;:0.0,&quot;right&quot;:0.0,&quot;bottom&quot;:0.0},&quot;edge&quot;:{&quot;left&quot;:true,&quot;top&quot;:true,&quot;right&quot;:true,&quot;bottom&quot;:true}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  <p:tag name="KSO_WM_TEMPLATE_MASTER_TYPE" val="0"/>
  <p:tag name="KSO_WM_TEMPLATE_COLOR_TYPE" val="1"/>
  <p:tag name="KSO_WM_UNIT_FLASH_PICTURE_TYPE" val="1"/>
  <p:tag name="KSO_WM_SLIDE_BK_DARK_LIGHT" val="2"/>
  <p:tag name="KSO_WM_SLIDE_BACKGROUND_TYPE" val="general"/>
  <p:tag name="KSO_WM_SPECIAL_SOURCE" val="bdnull"/>
</p:tagLst>
</file>

<file path=ppt/tags/tag4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TEXT_PART_ID_V2" val="a-4-2"/>
  <p:tag name="KSO_WM_UNIT_COLOR_SCHEME_SHAPE_ID" val="3"/>
  <p:tag name="KSO_WM_UNIT_COLOR_SCHEME_PARENT_PAGE" val="0_1"/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6587_1*a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PRESET_TEXT" val="户外&#13;拓展训练目的"/>
  <p:tag name="KSO_WM_UNIT_TEXT_FILL_FORE_SCHEMECOLOR_INDEX_BRIGHTNESS" val="0.25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6587_1*i*3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6587_1*i*5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6587_1*i*6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6"/>
  <p:tag name="KSO_WM_UNIT_LINE_FORE_SCHEMECOLOR_INDEX" val="5"/>
  <p:tag name="KSO_WM_UNIT_LINE_FILL_TYPE" val="2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6587_1*i*7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8"/>
  <p:tag name="KSO_WM_UNIT_LINE_FORE_SCHEMECOLOR_INDEX" val="5"/>
  <p:tag name="KSO_WM_UNIT_LINE_FILL_TYPE" val="2"/>
</p:tagLst>
</file>

<file path=ppt/tags/tag477.xml><?xml version="1.0" encoding="utf-8"?>
<p:tagLst xmlns:p="http://schemas.openxmlformats.org/presentationml/2006/main">
  <p:tag name="KSO_WM_UNIT_TEXT_PART_ID_V2" val="d-4-2"/>
  <p:tag name="KSO_WM_UNIT_COLOR_SCHEME_SHAPE_ID" val="14"/>
  <p:tag name="KSO_WM_UNIT_COLOR_SCHEME_PARENT_PAGE" val="0_1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NOCLEAR" val="1"/>
  <p:tag name="KSO_WM_UNIT_VALUE" val="4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6587_1*f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6587_1*i*8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6587_1*i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6587_1*i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1.xml><?xml version="1.0" encoding="utf-8"?>
<p:tagLst xmlns:p="http://schemas.openxmlformats.org/presentationml/2006/main">
  <p:tag name="KSO_WM_BEAUTIFY_FLAG" val="#wm#"/>
  <p:tag name="KSO_WM_TEMPLATE_CATEGORY" val="diagram"/>
  <p:tag name="KSO_WM_TEMPLATE_INDEX" val="20196587"/>
  <p:tag name="KSO_WM_SLIDE_COLORSCHEME_VERSION" val="3.2"/>
  <p:tag name="KSO_WM_SLIDE_ID" val="diagram20196587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06*414"/>
  <p:tag name="KSO_WM_SLIDE_POSITION" val="153*0"/>
  <p:tag name="KSO_WM_TAG_VERSION" val="1.0"/>
  <p:tag name="KSO_WM_SLIDE_LAYOUT" val="a_f"/>
  <p:tag name="KSO_WM_SLIDE_LAYOUT_CNT" val="1_1"/>
  <p:tag name="KSO_WM_SLIDE_BK_DARK_LIGHT" val="2"/>
  <p:tag name="KSO_WM_SLIDE_BACKGROUND_TYPE" val="general"/>
  <p:tag name="KSO_WM_SPECIAL_SOURCE" val="bdnull"/>
</p:tagLst>
</file>

<file path=ppt/tags/tag4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TEXT_PART_ID_V2" val="a-4-2"/>
  <p:tag name="KSO_WM_UNIT_COLOR_SCHEME_SHAPE_ID" val="3"/>
  <p:tag name="KSO_WM_UNIT_COLOR_SCHEME_PARENT_PAGE" val="0_1"/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6587_1*a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PRESET_TEXT" val="户外&#13;拓展训练目的"/>
  <p:tag name="KSO_WM_UNIT_TEXT_FILL_FORE_SCHEMECOLOR_INDEX_BRIGHTNESS" val="0.25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6587_1*i*3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6587_1*i*5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6587_1*i*6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6"/>
  <p:tag name="KSO_WM_UNIT_LINE_FORE_SCHEMECOLOR_INDEX" val="5"/>
  <p:tag name="KSO_WM_UNIT_LINE_FILL_TYPE" val="2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6587_1*i*7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8"/>
  <p:tag name="KSO_WM_UNIT_LINE_FORE_SCHEMECOLOR_INDEX" val="5"/>
  <p:tag name="KSO_WM_UNIT_LINE_FILL_TYPE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TEXT_PART_ID_V2" val="d-4-2"/>
  <p:tag name="KSO_WM_UNIT_COLOR_SCHEME_SHAPE_ID" val="14"/>
  <p:tag name="KSO_WM_UNIT_COLOR_SCHEME_PARENT_PAGE" val="0_1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NOCLEAR" val="1"/>
  <p:tag name="KSO_WM_UNIT_VALUE" val="4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6587_1*f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6587_1*i*8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6587_1*i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6587_1*i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4.xml><?xml version="1.0" encoding="utf-8"?>
<p:tagLst xmlns:p="http://schemas.openxmlformats.org/presentationml/2006/main">
  <p:tag name="KSO_WM_BEAUTIFY_FLAG" val="#wm#"/>
  <p:tag name="KSO_WM_TEMPLATE_CATEGORY" val="diagram"/>
  <p:tag name="KSO_WM_TEMPLATE_INDEX" val="20196587"/>
  <p:tag name="KSO_WM_SLIDE_COLORSCHEME_VERSION" val="3.2"/>
  <p:tag name="KSO_WM_SLIDE_ID" val="diagram20196587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06*414"/>
  <p:tag name="KSO_WM_SLIDE_POSITION" val="153*0"/>
  <p:tag name="KSO_WM_TAG_VERSION" val="1.0"/>
  <p:tag name="KSO_WM_SLIDE_LAYOUT" val="a_f"/>
  <p:tag name="KSO_WM_SLIDE_LAYOUT_CNT" val="1_1"/>
  <p:tag name="KSO_WM_SLIDE_BK_DARK_LIGHT" val="2"/>
  <p:tag name="KSO_WM_SLIDE_BACKGROUND_TYPE" val="general"/>
  <p:tag name="KSO_WM_SPECIAL_SOURCE" val="bdnull"/>
</p:tagLst>
</file>

<file path=ppt/tags/tag4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TEXT_PART_ID_V2" val="a-4-2"/>
  <p:tag name="KSO_WM_UNIT_COLOR_SCHEME_SHAPE_ID" val="3"/>
  <p:tag name="KSO_WM_UNIT_COLOR_SCHEME_PARENT_PAGE" val="0_1"/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6587_1*a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PRESET_TEXT" val="户外&#13;拓展训练目的"/>
  <p:tag name="KSO_WM_UNIT_TEXT_FILL_FORE_SCHEMECOLOR_INDEX_BRIGHTNESS" val="0.25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6587_1*i*3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6587_1*i*5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6587_1*i*6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6"/>
  <p:tag name="KSO_WM_UNIT_LINE_FORE_SCHEMECOLOR_INDEX" val="5"/>
  <p:tag name="KSO_WM_UNIT_LINE_FILL_TYPE" val="2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6587_1*i*7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8"/>
  <p:tag name="KSO_WM_UNIT_LINE_FORE_SCHEMECOLOR_INDEX" val="5"/>
  <p:tag name="KSO_WM_UNIT_LINE_FILL_TYPE" val="2"/>
</p:tagLst>
</file>

<file path=ppt/tags/tag503.xml><?xml version="1.0" encoding="utf-8"?>
<p:tagLst xmlns:p="http://schemas.openxmlformats.org/presentationml/2006/main">
  <p:tag name="KSO_WM_UNIT_TEXT_PART_ID_V2" val="d-4-2"/>
  <p:tag name="KSO_WM_UNIT_COLOR_SCHEME_SHAPE_ID" val="14"/>
  <p:tag name="KSO_WM_UNIT_COLOR_SCHEME_PARENT_PAGE" val="0_1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NOCLEAR" val="1"/>
  <p:tag name="KSO_WM_UNIT_VALUE" val="4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6587_1*f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6587_1*i*8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6587_1*i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6587_1*i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7.xml><?xml version="1.0" encoding="utf-8"?>
<p:tagLst xmlns:p="http://schemas.openxmlformats.org/presentationml/2006/main">
  <p:tag name="KSO_WM_BEAUTIFY_FLAG" val="#wm#"/>
  <p:tag name="KSO_WM_TEMPLATE_CATEGORY" val="diagram"/>
  <p:tag name="KSO_WM_TEMPLATE_INDEX" val="20196587"/>
  <p:tag name="KSO_WM_SLIDE_COLORSCHEME_VERSION" val="3.2"/>
  <p:tag name="KSO_WM_SLIDE_ID" val="diagram20196587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06*414"/>
  <p:tag name="KSO_WM_SLIDE_POSITION" val="153*0"/>
  <p:tag name="KSO_WM_TAG_VERSION" val="1.0"/>
  <p:tag name="KSO_WM_SLIDE_LAYOUT" val="a_f"/>
  <p:tag name="KSO_WM_SLIDE_LAYOUT_CNT" val="1_1"/>
  <p:tag name="KSO_WM_SLIDE_BK_DARK_LIGHT" val="2"/>
  <p:tag name="KSO_WM_SLIDE_BACKGROUND_TYPE" val="general"/>
  <p:tag name="KSO_WM_SPECIAL_SOURCE" val="bdnull"/>
</p:tagLst>
</file>

<file path=ppt/tags/tag5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TEXT_PART_ID_V2" val="a-4-2"/>
  <p:tag name="KSO_WM_UNIT_COLOR_SCHEME_SHAPE_ID" val="3"/>
  <p:tag name="KSO_WM_UNIT_COLOR_SCHEME_PARENT_PAGE" val="0_1"/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6587_1*a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PRESET_TEXT" val="户外&#13;拓展训练目的"/>
  <p:tag name="KSO_WM_UNIT_TEXT_FILL_FORE_SCHEMECOLOR_INDEX_BRIGHTNESS" val="0.25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6587_1*i*3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6587_1*i*5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6587_1*i*6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6"/>
  <p:tag name="KSO_WM_UNIT_LINE_FORE_SCHEMECOLOR_INDEX" val="5"/>
  <p:tag name="KSO_WM_UNIT_LINE_FILL_TYPE" val="2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6587_1*i*7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8"/>
  <p:tag name="KSO_WM_UNIT_LINE_FORE_SCHEMECOLOR_INDEX" val="5"/>
  <p:tag name="KSO_WM_UNIT_LINE_FILL_TYPE" val="2"/>
</p:tagLst>
</file>

<file path=ppt/tags/tag516.xml><?xml version="1.0" encoding="utf-8"?>
<p:tagLst xmlns:p="http://schemas.openxmlformats.org/presentationml/2006/main">
  <p:tag name="KSO_WM_UNIT_TEXT_PART_ID_V2" val="d-4-2"/>
  <p:tag name="KSO_WM_UNIT_COLOR_SCHEME_SHAPE_ID" val="14"/>
  <p:tag name="KSO_WM_UNIT_COLOR_SCHEME_PARENT_PAGE" val="0_1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NOCLEAR" val="1"/>
  <p:tag name="KSO_WM_UNIT_VALUE" val="4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6587_1*f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6587_1*i*8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6587_1*i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6587_1*i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BEAUTIFY_FLAG" val="#wm#"/>
  <p:tag name="KSO_WM_TEMPLATE_CATEGORY" val="diagram"/>
  <p:tag name="KSO_WM_TEMPLATE_INDEX" val="20196587"/>
  <p:tag name="KSO_WM_SLIDE_COLORSCHEME_VERSION" val="3.2"/>
  <p:tag name="KSO_WM_SLIDE_ID" val="diagram20196587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06*414"/>
  <p:tag name="KSO_WM_SLIDE_POSITION" val="153*0"/>
  <p:tag name="KSO_WM_TAG_VERSION" val="1.0"/>
  <p:tag name="KSO_WM_SLIDE_LAYOUT" val="a_f"/>
  <p:tag name="KSO_WM_SLIDE_LAYOUT_CNT" val="1_1"/>
  <p:tag name="KSO_WM_SLIDE_BK_DARK_LIGHT" val="2"/>
  <p:tag name="KSO_WM_SLIDE_BACKGROUND_TYPE" val="general"/>
  <p:tag name="KSO_WM_SPECIAL_SOURCE" val="bdnull"/>
</p:tagLst>
</file>

<file path=ppt/tags/tag5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TEXT_PART_ID_V2" val="a-4-2"/>
  <p:tag name="KSO_WM_UNIT_COLOR_SCHEME_SHAPE_ID" val="3"/>
  <p:tag name="KSO_WM_UNIT_COLOR_SCHEME_PARENT_PAGE" val="0_1"/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6587_1*a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PRESET_TEXT" val="户外&#13;拓展训练目的"/>
  <p:tag name="KSO_WM_UNIT_TEXT_FILL_FORE_SCHEMECOLOR_INDEX_BRIGHTNESS" val="0.25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6587_1*i*3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6587_1*i*5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6587_1*i*6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6"/>
  <p:tag name="KSO_WM_UNIT_LINE_FORE_SCHEMECOLOR_INDEX" val="5"/>
  <p:tag name="KSO_WM_UNIT_LINE_FILL_TYPE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6587_1*i*7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8"/>
  <p:tag name="KSO_WM_UNIT_LINE_FORE_SCHEMECOLOR_INDEX" val="5"/>
  <p:tag name="KSO_WM_UNIT_LINE_FILL_TYPE" val="2"/>
</p:tagLst>
</file>

<file path=ppt/tags/tag529.xml><?xml version="1.0" encoding="utf-8"?>
<p:tagLst xmlns:p="http://schemas.openxmlformats.org/presentationml/2006/main">
  <p:tag name="KSO_WM_UNIT_TEXT_PART_ID_V2" val="d-4-2"/>
  <p:tag name="KSO_WM_UNIT_COLOR_SCHEME_SHAPE_ID" val="14"/>
  <p:tag name="KSO_WM_UNIT_COLOR_SCHEME_PARENT_PAGE" val="0_1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NOCLEAR" val="1"/>
  <p:tag name="KSO_WM_UNIT_VALUE" val="4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6587_1*f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6587_1*i*8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6587_1*i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6587_1*i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3.xml><?xml version="1.0" encoding="utf-8"?>
<p:tagLst xmlns:p="http://schemas.openxmlformats.org/presentationml/2006/main">
  <p:tag name="KSO_WM_BEAUTIFY_FLAG" val="#wm#"/>
  <p:tag name="KSO_WM_TEMPLATE_CATEGORY" val="diagram"/>
  <p:tag name="KSO_WM_TEMPLATE_INDEX" val="20196587"/>
  <p:tag name="KSO_WM_SLIDE_COLORSCHEME_VERSION" val="3.2"/>
  <p:tag name="KSO_WM_SLIDE_ID" val="diagram20196587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06*414"/>
  <p:tag name="KSO_WM_SLIDE_POSITION" val="153*0"/>
  <p:tag name="KSO_WM_TAG_VERSION" val="1.0"/>
  <p:tag name="KSO_WM_SLIDE_LAYOUT" val="a_f"/>
  <p:tag name="KSO_WM_SLIDE_LAYOUT_CNT" val="1_1"/>
  <p:tag name="KSO_WM_SLIDE_BK_DARK_LIGHT" val="2"/>
  <p:tag name="KSO_WM_SLIDE_BACKGROUND_TYPE" val="general"/>
  <p:tag name="KSO_WM_SPECIAL_SOURCE" val="bdnull"/>
</p:tagLst>
</file>

<file path=ppt/tags/tag5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TEXT_PART_ID_V2" val="a-4-2"/>
  <p:tag name="KSO_WM_UNIT_COLOR_SCHEME_SHAPE_ID" val="3"/>
  <p:tag name="KSO_WM_UNIT_COLOR_SCHEME_PARENT_PAGE" val="0_1"/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6587_1*a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PRESET_TEXT" val="户外&#13;拓展训练目的"/>
  <p:tag name="KSO_WM_UNIT_TEXT_FILL_FORE_SCHEMECOLOR_INDEX_BRIGHTNESS" val="0.25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6587_1*i*3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6587_1*i*5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6587_1*i*6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6"/>
  <p:tag name="KSO_WM_UNIT_LINE_FORE_SCHEMECOLOR_INDEX" val="5"/>
  <p:tag name="KSO_WM_UNIT_LINE_FILL_TYPE" val="2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6587_1*i*7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LINE_FORE_SCHEMECOLOR_INDEX_BRIGHTNESS" val="0.8"/>
  <p:tag name="KSO_WM_UNIT_LINE_FORE_SCHEMECOLOR_INDEX" val="5"/>
  <p:tag name="KSO_WM_UNIT_LINE_FILL_TYPE" val="2"/>
</p:tagLst>
</file>

<file path=ppt/tags/tag542.xml><?xml version="1.0" encoding="utf-8"?>
<p:tagLst xmlns:p="http://schemas.openxmlformats.org/presentationml/2006/main">
  <p:tag name="KSO_WM_UNIT_TEXT_PART_ID_V2" val="d-4-2"/>
  <p:tag name="KSO_WM_UNIT_COLOR_SCHEME_SHAPE_ID" val="14"/>
  <p:tag name="KSO_WM_UNIT_COLOR_SCHEME_PARENT_PAGE" val="0_1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NOCLEAR" val="1"/>
  <p:tag name="KSO_WM_UNIT_VALUE" val="4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6587_1*f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6587_1*i*8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6587_1*i*1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6587_1*i*2"/>
  <p:tag name="KSO_WM_TEMPLATE_CATEGORY" val="diagram"/>
  <p:tag name="KSO_WM_TEMPLATE_INDEX" val="20196587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6.xml><?xml version="1.0" encoding="utf-8"?>
<p:tagLst xmlns:p="http://schemas.openxmlformats.org/presentationml/2006/main">
  <p:tag name="KSO_WM_BEAUTIFY_FLAG" val="#wm#"/>
  <p:tag name="KSO_WM_TEMPLATE_CATEGORY" val="diagram"/>
  <p:tag name="KSO_WM_TEMPLATE_INDEX" val="20196587"/>
  <p:tag name="KSO_WM_SLIDE_COLORSCHEME_VERSION" val="3.2"/>
  <p:tag name="KSO_WM_SLIDE_ID" val="diagram20196587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06*414"/>
  <p:tag name="KSO_WM_SLIDE_POSITION" val="153*0"/>
  <p:tag name="KSO_WM_TAG_VERSION" val="1.0"/>
  <p:tag name="KSO_WM_SLIDE_LAYOUT" val="a_f"/>
  <p:tag name="KSO_WM_SLIDE_LAYOUT_CNT" val="1_1"/>
  <p:tag name="KSO_WM_SLIDE_BK_DARK_LIGHT" val="2"/>
  <p:tag name="KSO_WM_SLIDE_BACKGROUND_TYPE" val="general"/>
  <p:tag name="KSO_WM_SPECIAL_SOURCE" val="bdnull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27_13*a*1"/>
  <p:tag name="KSO_WM_TEMPLATE_CATEGORY" val="custom"/>
  <p:tag name="KSO_WM_TEMPLATE_INDEX" val="20202827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感谢观看"/>
</p:tagLst>
</file>

<file path=ppt/tags/tag548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7"/>
  <p:tag name="KSO_WM_SPECIAL_SOURCE" val="bdnull"/>
  <p:tag name="KSO_WM_SLIDE_ID" val="custom20202827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SLIDE_TYPE" val="endPage"/>
  <p:tag name="KSO_WM_SLIDE_SUBTYPE" val="pureTxt"/>
  <p:tag name="KSO_WM_SLIDE_LAYOUT" val="a"/>
  <p:tag name="KSO_WM_SLIDE_LAYOUT_CNT" val="1"/>
</p:tagLst>
</file>

<file path=ppt/tags/tag54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EBF4F6"/>
      </a:dk2>
      <a:lt2>
        <a:srgbClr val="FFFFFF"/>
      </a:lt2>
      <a:accent1>
        <a:srgbClr val="59BFAB"/>
      </a:accent1>
      <a:accent2>
        <a:srgbClr val="73BF98"/>
      </a:accent2>
      <a:accent3>
        <a:srgbClr val="83BC86"/>
      </a:accent3>
      <a:accent4>
        <a:srgbClr val="96B775"/>
      </a:accent4>
      <a:accent5>
        <a:srgbClr val="A8B068"/>
      </a:accent5>
      <a:accent6>
        <a:srgbClr val="BCA860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WPS 演示</Application>
  <PresentationFormat>全屏显示(16:9)</PresentationFormat>
  <Paragraphs>83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Wingdings</vt:lpstr>
      <vt:lpstr>Calibri</vt:lpstr>
      <vt:lpstr>Times New Roman</vt:lpstr>
      <vt:lpstr>Arial Unicode MS</vt:lpstr>
      <vt:lpstr>Calibri Light</vt:lpstr>
      <vt:lpstr>1_Office 主题​​</vt:lpstr>
      <vt:lpstr>2_Office 主题​​</vt:lpstr>
      <vt:lpstr>4_Office 主题​​</vt:lpstr>
      <vt:lpstr>神奇的酵母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WPS_196284132</cp:lastModifiedBy>
  <cp:revision>69</cp:revision>
  <dcterms:created xsi:type="dcterms:W3CDTF">2020-02-01T11:21:00Z</dcterms:created>
  <dcterms:modified xsi:type="dcterms:W3CDTF">2020-03-29T20:02:49Z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