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heme/themeOverride1.xml" ContentType="application/vnd.openxmlformats-officedocument.themeOverr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306" r:id="rId3"/>
    <p:sldId id="332" r:id="rId4"/>
    <p:sldId id="335" r:id="rId5"/>
    <p:sldId id="336" r:id="rId6"/>
    <p:sldId id="312" r:id="rId7"/>
    <p:sldId id="313" r:id="rId8"/>
    <p:sldId id="334" r:id="rId9"/>
    <p:sldId id="314" r:id="rId10"/>
    <p:sldId id="333" r:id="rId11"/>
    <p:sldId id="30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15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0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>
            <a:fillRect/>
          </a:stretch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505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2020/3/23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 smtClean="0">
                <a:solidFill>
                  <a:srgbClr val="FF0000"/>
                </a:solidFill>
              </a:rPr>
              <a:t>月下咏怀，</a:t>
            </a:r>
            <a:r>
              <a:rPr lang="zh-CN" altLang="en-US" sz="4300" b="1" smtClean="0">
                <a:solidFill>
                  <a:srgbClr val="FF0000"/>
                </a:solidFill>
              </a:rPr>
              <a:t>今夕</a:t>
            </a:r>
            <a:r>
              <a:rPr lang="zh-CN" altLang="en-US" sz="4300" b="1" smtClean="0">
                <a:solidFill>
                  <a:srgbClr val="FF0000"/>
                </a:solidFill>
              </a:rPr>
              <a:t>何年</a:t>
            </a:r>
            <a:endParaRPr lang="zh-CN" altLang="en-US" sz="43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7150101" cy="743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700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京市日坛中学：马晓静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pitchFamily="3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065" y="573405"/>
            <a:ext cx="1165225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en-US" altLang="zh-CN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词，这种文学体裁，兴起于唐代，兴盛于宋代，也称为</a:t>
            </a:r>
            <a:r>
              <a:rPr lang="en-US" altLang="zh-CN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长短句</a:t>
            </a:r>
            <a:r>
              <a:rPr lang="en-US" altLang="zh-CN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、“曲子词”或“诗余”，是一种以乐为主、依乐谱填词歌唱、字数固定、格律化的长短句抒情诗。</a:t>
            </a:r>
            <a:endParaRPr lang="en-US" altLang="zh-CN" sz="32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词按照风格可分为豪放词与婉约词，前者的代表人物是苏轼和辛弃疾，后者的代表人物是柳永和李清照。</a:t>
            </a:r>
            <a:endParaRPr lang="zh-CN" altLang="en-US" sz="3200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8760" y="652780"/>
            <a:ext cx="11696065" cy="521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                    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念奴娇.赤壁怀古</a:t>
            </a:r>
          </a:p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              苏轼 </a:t>
            </a:r>
          </a:p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大江东去，浪淘尽，千古风流人物。故垒西边，人道是，三国周郎赤壁。乱石穿空，惊涛拍岸，卷起千堆雪。江山如画，一时多少豪杰。</a:t>
            </a:r>
          </a:p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遥想公瑾当年，小乔初嫁了，雄姿英发。羽扇纶巾，谈笑间，樯橹灰飞烟灭。故国神游，多情应笑我，早生华发。人生如梦，一尊还酹江月。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7505" y="5863590"/>
            <a:ext cx="1049528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前人评价张孝祥，谓之“继轨东坡，观其所作，气概亦几几近之”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02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0023231" y="2785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2" name="幻灯片缩放定位 51">
            <a:hlinkClick r:id="rId3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675" y="6253089"/>
            <a:ext cx="798730" cy="449286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38175" y="645795"/>
          <a:ext cx="11287760" cy="596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235"/>
                <a:gridCol w="3239135"/>
                <a:gridCol w="1631950"/>
                <a:gridCol w="2504440"/>
              </a:tblGrid>
              <a:tr h="1151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800"/>
                        <a:t>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800"/>
                        <a:t>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800"/>
                        <a:t>情</a:t>
                      </a:r>
                    </a:p>
                  </a:txBody>
                  <a:tcPr/>
                </a:tc>
              </a:tr>
              <a:tr h="22790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《念奴娇</a:t>
                      </a:r>
                      <a:r>
                        <a:rPr lang="en-US" altLang="zh-CN" sz="320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赤壁怀古》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乱石穿空，</a:t>
                      </a: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惊涛拍岸，</a:t>
                      </a: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卷起千堆雪。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雄奇</a:t>
                      </a: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壮阔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</a:rPr>
                        <a:t>江山如画</a:t>
                      </a: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…豪杰</a:t>
                      </a:r>
                      <a:endParaRPr lang="zh-CN" altLang="en-US" sz="240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</a:rPr>
                        <a:t>遥想公瑾</a:t>
                      </a: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…多情应笑我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人生如梦，一尊还酹江月</a:t>
                      </a: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75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《念奴娇.过洞庭》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更无一点风色</a:t>
                      </a: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玉鉴琼田三万顷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</a:rPr>
                        <a:t>素月分辉  </a:t>
                      </a:r>
                    </a:p>
                    <a:p>
                      <a:pPr>
                        <a:buNone/>
                      </a:pPr>
                      <a:endParaRPr lang="zh-CN" altLang="en-US" sz="32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  <a:sym typeface="+mn-ea"/>
                        </a:rPr>
                        <a:t>宁静</a:t>
                      </a: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  <a:sym typeface="+mn-ea"/>
                        </a:rPr>
                        <a:t>广阔</a:t>
                      </a:r>
                    </a:p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0070C0"/>
                          </a:solidFill>
                          <a:sym typeface="+mn-ea"/>
                        </a:rPr>
                        <a:t>表里俱澄澈</a:t>
                      </a:r>
                    </a:p>
                    <a:p>
                      <a:pPr>
                        <a:buNone/>
                      </a:pPr>
                      <a:endParaRPr lang="zh-CN" altLang="en-US" sz="320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肝胆皆冰雪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孤光自照</a:t>
                      </a: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116060" y="3646805"/>
            <a:ext cx="32435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失意悲慨中的豪迈豁达</a:t>
            </a:r>
            <a:endParaRPr lang="zh-CN" alt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94495" y="5629275"/>
            <a:ext cx="26314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孤独中的高洁追求</a:t>
            </a:r>
          </a:p>
          <a:p>
            <a:pPr algn="l">
              <a:buNone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会境独啸的豪放</a:t>
            </a:r>
          </a:p>
        </p:txBody>
      </p:sp>
    </p:spTree>
    <p:extLst>
      <p:ext uri="{BB962C8B-B14F-4D97-AF65-F5344CB8AC3E}">
        <p14:creationId xmlns:p14="http://schemas.microsoft.com/office/powerpoint/2010/main" val="15059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367030"/>
            <a:ext cx="11973560" cy="59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fontAlgn="auto">
              <a:lnSpc>
                <a:spcPts val="3960"/>
              </a:lnSpc>
              <a:buNone/>
            </a:pPr>
            <a:r>
              <a:rPr lang="en-US" altLang="zh-CN" sz="320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4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上承苏轼，下启辛弃疾的南宋词人</a:t>
            </a:r>
            <a:r>
              <a:rPr lang="en-US" altLang="zh-CN" sz="4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4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张孝祥</a:t>
            </a:r>
            <a:endParaRPr lang="en-US" altLang="zh-CN" sz="4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en-US" altLang="zh-CN" sz="320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张孝祥（</a:t>
            </a:r>
            <a:r>
              <a:rPr lang="en-US" altLang="zh-CN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1132-1169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，字安国，号于湖居士，历阳乌江（今安徽和县）人。南宋著名词人，书法家。绍兴二十四年（1154）状元。为官清廉，颇有政绩，扶持良善，抑制强暴，却遭谗言而被贬谪。乾道六年（1169年）夏于芜湖病故，年三十八岁。有《于湖居士文集》、《于湖词》传世。</a:t>
            </a:r>
            <a:endParaRPr lang="zh-CN" altLang="en-US" sz="32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张孝祥是南宋词坛豪放派的代表人物之一。他的诗词端正高雅，文章在当时受到很高的评价，书法在南宋前期名气甚著。</a:t>
            </a:r>
            <a:endParaRPr lang="zh-CN" altLang="en-US" sz="32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27685" y="660400"/>
            <a:ext cx="11663680" cy="60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>
                <a:sym typeface="+mn-ea"/>
              </a:rPr>
              <a:t>                                            </a:t>
            </a:r>
            <a:r>
              <a:rPr lang="en-US" altLang="zh-CN" sz="4000">
                <a:sym typeface="+mn-ea"/>
              </a:rPr>
              <a:t>       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念奴娇.过洞庭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           张孝祥</a:t>
            </a:r>
          </a:p>
          <a:p>
            <a:pPr fontAlgn="auto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洞庭青草，近中秋、更无一点风色。玉鉴琼田三万顷，著我扁舟一叶。素月分辉，明河共影，表里俱澄澈。悠然心会，妙处难与君说。  </a:t>
            </a:r>
            <a:endParaRPr lang="zh-CN" altLang="en-US" sz="32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应念岭海经年，孤光自照，肝胆皆冰雪。短发萧骚襟袖冷，稳泛沧浪空阔。尽挹西江，细斟北斗，万象为宾客。扣舷独啸，不知今夕何夕！</a:t>
            </a:r>
            <a:endParaRPr lang="zh-CN" altLang="en-US" sz="32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057" y="788490"/>
            <a:ext cx="10963532" cy="5279985"/>
          </a:xfrm>
        </p:spPr>
        <p:txBody>
          <a:bodyPr>
            <a:noAutofit/>
          </a:bodyPr>
          <a:lstStyle/>
          <a:p>
            <a:pPr marL="0" indent="0" fontAlgn="auto">
              <a:lnSpc>
                <a:spcPts val="3460"/>
              </a:lnSpc>
              <a:buNone/>
            </a:pP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词作解说：</a:t>
            </a:r>
          </a:p>
          <a:p>
            <a:pPr marL="0" indent="0" fontAlgn="auto">
              <a:lnSpc>
                <a:spcPts val="3460"/>
              </a:lnSpc>
              <a:buNone/>
            </a:pP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洞庭青草，临近中秋。湖面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宽广无垠</a:t>
            </a: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，像美玉做成的田野。我独坐一叶扁舟。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素净的月光</a:t>
            </a: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散在湖面，明亮的星光和碧波交相辉映，天空和湖水都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清莹澄澈</a:t>
            </a: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。我心中悠然，难以说出那种美妙细微的感受。 </a:t>
            </a:r>
            <a:endParaRPr lang="zh-CN" altLang="en-US" sz="36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ts val="3460"/>
              </a:lnSpc>
              <a:buNone/>
            </a:pP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想起在岭南这几年，只有孤高的月光可以见证我的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忠肝义胆</a:t>
            </a: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，高洁品质。如今我鬓发稀疏，两袖清风，廉洁清贫，但我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内心坚定</a:t>
            </a:r>
            <a:r>
              <a:rPr lang="zh-CN" altLang="en-US" sz="36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，稳稳坐着，泛舟在这浩瀚湖面。我要以西江的江水当作美酒，用北斗当勺为自己干杯，请世间万物来做宾客。我要尽兴狂饮，拍打着船边引吭高歌。欢乐得忘记了今夕是何年。</a:t>
            </a:r>
            <a:endParaRPr lang="zh-CN" altLang="en-US" sz="36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6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5615" y="857250"/>
            <a:ext cx="1126617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此首月夜泛洞庭作。写水光月光，上下澄澈，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境极空阔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。而胸襟之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洒落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，气概之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轩昂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，亦可于境中见之。“洞庭”两句，言湖中无风。“玉鉴”两句，言湖面之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。“素月”三句，言月光映水之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美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。“悠然”两句，收束上片，言泛舟之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。下片，写月下之感。“应念”三句，言中心之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纯洁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。“短发”两句，言夜深湖冷。“尽吸”三句，言湖上豪饮。末句，言湖上独啸。通篇景中见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情</a:t>
            </a: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，笔势雄奇。</a:t>
            </a:r>
            <a:endParaRPr lang="zh-CN" altLang="en-US" sz="32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32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                   ——唐圭璋《唐宋词简释》</a:t>
            </a:r>
            <a:endParaRPr lang="zh-CN" altLang="en-US" sz="320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0525" y="1148080"/>
            <a:ext cx="113499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贬谪的张孝祥在临近中秋的洞庭月夜，回归到大自然的怀抱中，他开阔而洁净的心灵与澄澈的景色“合二而一”，这就是最大的快慰与欢愉。这种“妙处”，又岂是“外人”所能得知！祝愿同学们在停课不停学的日子里也能以阅读获得更多“悠然心会”的妙处，也期望同学们也能成长为“表里俱澄澈，肝胆皆冰雪”的栋梁之才！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f1c4abb-c4b3-4d2a-895d-a9753ac1bd3f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so_RED4">
    <a:dk1>
      <a:srgbClr val="494B4D"/>
    </a:dk1>
    <a:lt1>
      <a:srgbClr val="FFFFFF"/>
    </a:lt1>
    <a:dk2>
      <a:srgbClr val="3D3F41"/>
    </a:dk2>
    <a:lt2>
      <a:srgbClr val="FFFFFF"/>
    </a:lt2>
    <a:accent1>
      <a:srgbClr val="C68F2C"/>
    </a:accent1>
    <a:accent2>
      <a:srgbClr val="BB4A27"/>
    </a:accent2>
    <a:accent3>
      <a:srgbClr val="E68C68"/>
    </a:accent3>
    <a:accent4>
      <a:srgbClr val="8F2578"/>
    </a:accent4>
    <a:accent5>
      <a:srgbClr val="DCD834"/>
    </a:accent5>
    <a:accent6>
      <a:srgbClr val="9FBE3C"/>
    </a:accent6>
    <a:hlink>
      <a:srgbClr val="00B0F0"/>
    </a:hlink>
    <a:folHlink>
      <a:srgbClr val="AFB2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2</TotalTime>
  <Words>928</Words>
  <Application>Microsoft Office PowerPoint</Application>
  <PresentationFormat>宽屏</PresentationFormat>
  <Paragraphs>51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汉仪旗黑-85S</vt:lpstr>
      <vt:lpstr>华文新魏</vt:lpstr>
      <vt:lpstr>楷体</vt:lpstr>
      <vt:lpstr>宋体</vt:lpstr>
      <vt:lpstr>微软雅黑</vt:lpstr>
      <vt:lpstr>幼圆</vt:lpstr>
      <vt:lpstr>Arial</vt:lpstr>
      <vt:lpstr>Calibri</vt:lpstr>
      <vt:lpstr>Elephant</vt:lpstr>
      <vt:lpstr>Wingdings</vt:lpstr>
      <vt:lpstr>A000120140530A18PPBG</vt:lpstr>
      <vt:lpstr>1_Office 主题​​</vt:lpstr>
      <vt:lpstr>月下咏怀，今夕何年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Administrator</cp:lastModifiedBy>
  <cp:revision>112</cp:revision>
  <dcterms:created xsi:type="dcterms:W3CDTF">2019-08-28T15:40:00Z</dcterms:created>
  <dcterms:modified xsi:type="dcterms:W3CDTF">2020-03-23T13:01:56Z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