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G" ContentType="vide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heme/theme2.xml" ContentType="application/vnd.openxmlformats-officedocument.theme+xml"/>
  <Override PartName="/ppt/tags/tag111.xml" ContentType="application/vnd.openxmlformats-officedocument.presentationml.tags+xml"/>
  <Override PartName="/ppt/notesSlides/notesSlide1.xml" ContentType="application/vnd.openxmlformats-officedocument.presentationml.notesSlide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5" r:id="rId2"/>
    <p:sldId id="302" r:id="rId3"/>
    <p:sldId id="303" r:id="rId4"/>
    <p:sldId id="275" r:id="rId5"/>
    <p:sldId id="301" r:id="rId6"/>
    <p:sldId id="291" r:id="rId7"/>
    <p:sldId id="298" r:id="rId8"/>
    <p:sldId id="289" r:id="rId9"/>
    <p:sldId id="290" r:id="rId10"/>
    <p:sldId id="304" r:id="rId11"/>
    <p:sldId id="299" r:id="rId12"/>
    <p:sldId id="271" r:id="rId13"/>
  </p:sldIdLst>
  <p:sldSz cx="9144000" cy="5143500" type="screen16x9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宋体" charset="-122"/>
        <a:cs typeface="+mn-cs"/>
        <a:sym typeface="Calibri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宋体" charset="-122"/>
        <a:cs typeface="+mn-cs"/>
        <a:sym typeface="Calibri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宋体" charset="-122"/>
        <a:cs typeface="+mn-cs"/>
        <a:sym typeface="Calibri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宋体" charset="-122"/>
        <a:cs typeface="+mn-cs"/>
        <a:sym typeface="Calibri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宋体" charset="-122"/>
        <a:cs typeface="+mn-cs"/>
        <a:sym typeface="Calibri" pitchFamily="34" charset="0"/>
      </a:defRPr>
    </a:lvl5pPr>
    <a:lvl6pPr marL="2286000" algn="l" defTabSz="914400" rtl="0" eaLnBrk="1" latinLnBrk="0" hangingPunct="1">
      <a:defRPr sz="2400" kern="1200">
        <a:solidFill>
          <a:srgbClr val="000000"/>
        </a:solidFill>
        <a:latin typeface="Arial" charset="0"/>
        <a:ea typeface="宋体" charset="-122"/>
        <a:cs typeface="+mn-cs"/>
        <a:sym typeface="Calibri" pitchFamily="34" charset="0"/>
      </a:defRPr>
    </a:lvl6pPr>
    <a:lvl7pPr marL="2743200" algn="l" defTabSz="914400" rtl="0" eaLnBrk="1" latinLnBrk="0" hangingPunct="1">
      <a:defRPr sz="2400" kern="1200">
        <a:solidFill>
          <a:srgbClr val="000000"/>
        </a:solidFill>
        <a:latin typeface="Arial" charset="0"/>
        <a:ea typeface="宋体" charset="-122"/>
        <a:cs typeface="+mn-cs"/>
        <a:sym typeface="Calibri" pitchFamily="34" charset="0"/>
      </a:defRPr>
    </a:lvl7pPr>
    <a:lvl8pPr marL="3200400" algn="l" defTabSz="914400" rtl="0" eaLnBrk="1" latinLnBrk="0" hangingPunct="1">
      <a:defRPr sz="2400" kern="1200">
        <a:solidFill>
          <a:srgbClr val="000000"/>
        </a:solidFill>
        <a:latin typeface="Arial" charset="0"/>
        <a:ea typeface="宋体" charset="-122"/>
        <a:cs typeface="+mn-cs"/>
        <a:sym typeface="Calibri" pitchFamily="34" charset="0"/>
      </a:defRPr>
    </a:lvl8pPr>
    <a:lvl9pPr marL="3657600" algn="l" defTabSz="914400" rtl="0" eaLnBrk="1" latinLnBrk="0" hangingPunct="1">
      <a:defRPr sz="2400" kern="1200">
        <a:solidFill>
          <a:srgbClr val="000000"/>
        </a:solidFill>
        <a:latin typeface="Arial" charset="0"/>
        <a:ea typeface="宋体" charset="-122"/>
        <a:cs typeface="+mn-cs"/>
        <a:sym typeface="Calibri" pitchFamily="34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作者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-876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6" Type="http://schemas.openxmlformats.org/officeDocument/2006/relationships/image" Target="../media/image29.wmf"/><Relationship Id="rId5" Type="http://schemas.openxmlformats.org/officeDocument/2006/relationships/image" Target="../media/image28.wmf"/><Relationship Id="rId4" Type="http://schemas.openxmlformats.org/officeDocument/2006/relationships/image" Target="../media/image2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7" Type="http://schemas.openxmlformats.org/officeDocument/2006/relationships/image" Target="../media/image40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6" Type="http://schemas.openxmlformats.org/officeDocument/2006/relationships/image" Target="../media/image39.wmf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4" Type="http://schemas.openxmlformats.org/officeDocument/2006/relationships/image" Target="../media/image46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 noProof="0">
              <a:sym typeface="Calibri" panose="020F0502020204030204"/>
            </a:endParaRPr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CN" altLang="en-US" smtClean="0"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9584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+mj-lt"/>
        <a:ea typeface="+mj-ea"/>
        <a:cs typeface="+mj-cs"/>
        <a:sym typeface="Calibri" pitchFamily="34" charset="0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+mj-lt"/>
        <a:ea typeface="+mj-ea"/>
        <a:cs typeface="+mj-cs"/>
        <a:sym typeface="Calibri" pitchFamily="34" charset="0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+mj-lt"/>
        <a:ea typeface="+mj-ea"/>
        <a:cs typeface="+mj-cs"/>
        <a:sym typeface="Calibri" pitchFamily="34" charset="0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+mj-lt"/>
        <a:ea typeface="+mj-ea"/>
        <a:cs typeface="+mj-cs"/>
        <a:sym typeface="Calibri" pitchFamily="34" charset="0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+mj-lt"/>
        <a:ea typeface="+mj-ea"/>
        <a:cs typeface="+mj-cs"/>
        <a:sym typeface="Calibri" pitchFamily="34" charset="0"/>
      </a:defRPr>
    </a:lvl5pPr>
    <a:lvl6pPr indent="1143000" latinLnBrk="0">
      <a:defRPr sz="1200">
        <a:latin typeface="+mj-lt"/>
        <a:ea typeface="+mj-ea"/>
        <a:cs typeface="+mj-cs"/>
        <a:sym typeface="Calibri" panose="020F0502020204030204"/>
      </a:defRPr>
    </a:lvl6pPr>
    <a:lvl7pPr indent="1371600" latinLnBrk="0">
      <a:defRPr sz="1200">
        <a:latin typeface="+mj-lt"/>
        <a:ea typeface="+mj-ea"/>
        <a:cs typeface="+mj-cs"/>
        <a:sym typeface="Calibri" panose="020F0502020204030204"/>
      </a:defRPr>
    </a:lvl7pPr>
    <a:lvl8pPr indent="1600200" latinLnBrk="0">
      <a:defRPr sz="1200">
        <a:latin typeface="+mj-lt"/>
        <a:ea typeface="+mj-ea"/>
        <a:cs typeface="+mj-cs"/>
        <a:sym typeface="Calibri" panose="020F0502020204030204"/>
      </a:defRPr>
    </a:lvl8pPr>
    <a:lvl9pPr indent="1828800" latinLnBrk="0">
      <a:defRPr sz="1200">
        <a:latin typeface="+mj-lt"/>
        <a:ea typeface="+mj-ea"/>
        <a:cs typeface="+mj-cs"/>
        <a:sym typeface="Calibri" panose="020F050202020403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</p:spPr>
      </p:sp>
      <p:sp>
        <p:nvSpPr>
          <p:cNvPr id="2355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solidFill>
                <a:srgbClr val="000000"/>
              </a:solidFill>
              <a:ea typeface="宋体" charset="-122"/>
            </a:endParaRPr>
          </a:p>
        </p:txBody>
      </p:sp>
      <p:sp>
        <p:nvSpPr>
          <p:cNvPr id="23555" name="灯片编号占位符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hangingPunct="0"/>
            <a:fld id="{B7047A9C-2F53-4015-82A8-3B0D153AAD20}" type="slidenum">
              <a:rPr lang="zh-CN" altLang="en-US" sz="1800">
                <a:latin typeface="Calibri" pitchFamily="34" charset="0"/>
                <a:ea typeface="微软雅黑" pitchFamily="34" charset="-122"/>
              </a:rPr>
              <a:pPr hangingPunct="0"/>
              <a:t>1</a:t>
            </a:fld>
            <a:endParaRPr lang="en-US" altLang="zh-CN" sz="1800">
              <a:latin typeface="Calibri" pitchFamily="34" charset="0"/>
              <a:ea typeface="微软雅黑" pitchFamily="3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1.jpeg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5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1" Type="http://schemas.openxmlformats.org/officeDocument/2006/relationships/image" Target="file:///C:\Users\1V994W2\PycharmProjects\PPT_Background_Generation\pic_temp\1_pic_quater_right_up.png" TargetMode="External"/><Relationship Id="rId5" Type="http://schemas.openxmlformats.org/officeDocument/2006/relationships/tags" Target="../tags/tag56.xml"/><Relationship Id="rId10" Type="http://schemas.openxmlformats.org/officeDocument/2006/relationships/image" Target="../media/image3.png"/><Relationship Id="rId4" Type="http://schemas.openxmlformats.org/officeDocument/2006/relationships/tags" Target="../tags/tag55.xml"/><Relationship Id="rId9" Type="http://schemas.openxmlformats.org/officeDocument/2006/relationships/image" Target="file:///C:\Users\1V994W2\PycharmProjects\PPT_Background_Generation\pic_temp\0_pic_quater_left_up.png" TargetMode="Externa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7" Type="http://schemas.openxmlformats.org/officeDocument/2006/relationships/image" Target="file:///C:\Users\1V994W2\PycharmProjects\PPT_Background_Generation\pic_temp\pic_sup.png" TargetMode="Externa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6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6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11" Type="http://schemas.openxmlformats.org/officeDocument/2006/relationships/image" Target="file:///C:\Users\1V994W2\PycharmProjects\PPT_Background_Generation\pic_temp\1_pic_quater_right_up.png" TargetMode="External"/><Relationship Id="rId5" Type="http://schemas.openxmlformats.org/officeDocument/2006/relationships/tags" Target="../tags/tag66.xml"/><Relationship Id="rId10" Type="http://schemas.openxmlformats.org/officeDocument/2006/relationships/image" Target="../media/image3.png"/><Relationship Id="rId4" Type="http://schemas.openxmlformats.org/officeDocument/2006/relationships/tags" Target="../tags/tag65.xml"/><Relationship Id="rId9" Type="http://schemas.openxmlformats.org/officeDocument/2006/relationships/image" Target="file:///C:\Users\1V994W2\PycharmProjects\PPT_Background_Generation\pic_temp\0_pic_quater_left_up.png" TargetMode="Externa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70.xml"/><Relationship Id="rId7" Type="http://schemas.openxmlformats.org/officeDocument/2006/relationships/tags" Target="../tags/tag74.xml"/><Relationship Id="rId12" Type="http://schemas.openxmlformats.org/officeDocument/2006/relationships/image" Target="file:///C:\Users\1V994W2\PycharmProjects\PPT_Background_Generation\pic_temp\1_pic_quater_right_up.png" TargetMode="Externa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image" Target="../media/image3.png"/><Relationship Id="rId5" Type="http://schemas.openxmlformats.org/officeDocument/2006/relationships/tags" Target="../tags/tag72.xml"/><Relationship Id="rId10" Type="http://schemas.openxmlformats.org/officeDocument/2006/relationships/image" Target="file:///C:\Users\1V994W2\PycharmProjects\PPT_Background_Generation\pic_temp\0_pic_quater_left_up.png" TargetMode="External"/><Relationship Id="rId4" Type="http://schemas.openxmlformats.org/officeDocument/2006/relationships/tags" Target="../tags/tag71.xml"/><Relationship Id="rId9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1V994W2\PycharmProjects\PPT_Background_Generation\pic_temp\0_pic_quater_left_up.png" TargetMode="External"/><Relationship Id="rId3" Type="http://schemas.openxmlformats.org/officeDocument/2006/relationships/tags" Target="../tags/tag77.xml"/><Relationship Id="rId7" Type="http://schemas.openxmlformats.org/officeDocument/2006/relationships/image" Target="../media/image2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9.xml"/><Relationship Id="rId4" Type="http://schemas.openxmlformats.org/officeDocument/2006/relationships/tags" Target="../tags/tag78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82.xml"/><Relationship Id="rId7" Type="http://schemas.openxmlformats.org/officeDocument/2006/relationships/tags" Target="../tags/tag86.xml"/><Relationship Id="rId12" Type="http://schemas.openxmlformats.org/officeDocument/2006/relationships/image" Target="file:///C:\Users\1V994W2\PycharmProjects\PPT_Background_Generation\pic_temp\1_pic_quater_right_up.png" TargetMode="Externa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11" Type="http://schemas.openxmlformats.org/officeDocument/2006/relationships/image" Target="../media/image3.png"/><Relationship Id="rId5" Type="http://schemas.openxmlformats.org/officeDocument/2006/relationships/tags" Target="../tags/tag84.xml"/><Relationship Id="rId10" Type="http://schemas.openxmlformats.org/officeDocument/2006/relationships/image" Target="file:///C:\Users\1V994W2\PycharmProjects\PPT_Background_Generation\pic_temp\0_pic_quater_left_up.png" TargetMode="External"/><Relationship Id="rId4" Type="http://schemas.openxmlformats.org/officeDocument/2006/relationships/tags" Target="../tags/tag83.xml"/><Relationship Id="rId9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89.xml"/><Relationship Id="rId7" Type="http://schemas.openxmlformats.org/officeDocument/2006/relationships/tags" Target="../tags/tag93.xml"/><Relationship Id="rId12" Type="http://schemas.openxmlformats.org/officeDocument/2006/relationships/image" Target="file:///C:\Users\1V994W2\PycharmProjects\PPT_Background_Generation\pic_temp\1_pic_quater_right_up.png" TargetMode="Externa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11" Type="http://schemas.openxmlformats.org/officeDocument/2006/relationships/image" Target="../media/image3.png"/><Relationship Id="rId5" Type="http://schemas.openxmlformats.org/officeDocument/2006/relationships/tags" Target="../tags/tag91.xml"/><Relationship Id="rId10" Type="http://schemas.openxmlformats.org/officeDocument/2006/relationships/image" Target="file:///C:\Users\1V994W2\PycharmProjects\PPT_Background_Generation\pic_temp\0_pic_quater_left_up.png" TargetMode="External"/><Relationship Id="rId4" Type="http://schemas.openxmlformats.org/officeDocument/2006/relationships/tags" Target="../tags/tag90.xml"/><Relationship Id="rId9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96.xml"/><Relationship Id="rId7" Type="http://schemas.openxmlformats.org/officeDocument/2006/relationships/tags" Target="../tags/tag100.xml"/><Relationship Id="rId12" Type="http://schemas.openxmlformats.org/officeDocument/2006/relationships/image" Target="file:///C:\Users\1V994W2\PycharmProjects\PPT_Background_Generation\pic_temp\1_pic_quater_right_up.png" TargetMode="Externa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11" Type="http://schemas.openxmlformats.org/officeDocument/2006/relationships/image" Target="../media/image3.png"/><Relationship Id="rId5" Type="http://schemas.openxmlformats.org/officeDocument/2006/relationships/tags" Target="../tags/tag98.xml"/><Relationship Id="rId10" Type="http://schemas.openxmlformats.org/officeDocument/2006/relationships/image" Target="file:///C:\Users\1V994W2\PycharmProjects\PPT_Background_Generation\pic_temp\0_pic_quater_left_up.png" TargetMode="External"/><Relationship Id="rId4" Type="http://schemas.openxmlformats.org/officeDocument/2006/relationships/tags" Target="../tags/tag97.xml"/><Relationship Id="rId9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03.xml"/><Relationship Id="rId7" Type="http://schemas.openxmlformats.org/officeDocument/2006/relationships/tags" Target="../tags/tag107.xml"/><Relationship Id="rId12" Type="http://schemas.openxmlformats.org/officeDocument/2006/relationships/image" Target="file:///C:\Users\1V994W2\PycharmProjects\PPT_Background_Generation\pic_temp\1_pic_quater_left_down.png" TargetMode="Externa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11" Type="http://schemas.openxmlformats.org/officeDocument/2006/relationships/image" Target="../media/image7.png"/><Relationship Id="rId5" Type="http://schemas.openxmlformats.org/officeDocument/2006/relationships/tags" Target="../tags/tag105.xml"/><Relationship Id="rId10" Type="http://schemas.openxmlformats.org/officeDocument/2006/relationships/image" Target="file:///C:\Users\1V994W2\PycharmProjects\PPT_Background_Generation\pic_temp\0_pic_quater_left_up.png" TargetMode="External"/><Relationship Id="rId4" Type="http://schemas.openxmlformats.org/officeDocument/2006/relationships/tags" Target="../tags/tag104.xml"/><Relationship Id="rId9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file:///C:\Users\1V994W2\PycharmProjects\PPT_Background_Generation\pic_temp\1_pic_quater_right_up.png" TargetMode="External"/><Relationship Id="rId5" Type="http://schemas.openxmlformats.org/officeDocument/2006/relationships/tags" Target="../tags/tag14.xml"/><Relationship Id="rId10" Type="http://schemas.openxmlformats.org/officeDocument/2006/relationships/image" Target="../media/image3.png"/><Relationship Id="rId4" Type="http://schemas.openxmlformats.org/officeDocument/2006/relationships/tags" Target="../tags/tag13.xml"/><Relationship Id="rId9" Type="http://schemas.openxmlformats.org/officeDocument/2006/relationships/image" Target="file:///C:\Users\1V994W2\PycharmProjects\PPT_Background_Generation\pic_temp\0_pic_quater_left_up.png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image" Target="file:///C:\Users\1V994W2\PycharmProjects\PPT_Background_Generation\pic_temp\pic_half_top.png" TargetMode="Externa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4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9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2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image" Target="file:///C:\Users\1V994W2\PycharmProjects\PPT_Background_Generation\pic_temp\1_pic_quater_right_up.png" TargetMode="External"/><Relationship Id="rId5" Type="http://schemas.openxmlformats.org/officeDocument/2006/relationships/tags" Target="../tags/tag24.xml"/><Relationship Id="rId10" Type="http://schemas.openxmlformats.org/officeDocument/2006/relationships/image" Target="../media/image3.png"/><Relationship Id="rId4" Type="http://schemas.openxmlformats.org/officeDocument/2006/relationships/tags" Target="../tags/tag23.xml"/><Relationship Id="rId9" Type="http://schemas.openxmlformats.org/officeDocument/2006/relationships/image" Target="file:///C:\Users\1V994W2\PycharmProjects\PPT_Background_Generation\pic_temp\0_pic_quater_left_up.png" TargetMode="Externa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2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image" Target="file:///C:\Users\1V994W2\PycharmProjects\PPT_Background_Generation\pic_temp\1_pic_quater_right_up.png" TargetMode="External"/><Relationship Id="rId5" Type="http://schemas.openxmlformats.org/officeDocument/2006/relationships/tags" Target="../tags/tag30.xml"/><Relationship Id="rId10" Type="http://schemas.openxmlformats.org/officeDocument/2006/relationships/image" Target="../media/image3.png"/><Relationship Id="rId4" Type="http://schemas.openxmlformats.org/officeDocument/2006/relationships/tags" Target="../tags/tag29.xml"/><Relationship Id="rId9" Type="http://schemas.openxmlformats.org/officeDocument/2006/relationships/image" Target="file:///C:\Users\1V994W2\PycharmProjects\PPT_Background_Generation\pic_temp\0_pic_quater_left_up.png" TargetMode="Externa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1V994W2\Documents\Tencent%20Files\574576071\FileRecv\&#25340;&#35013;&#32032;&#26448;\forright\\06\subject_holdleft_84,125,158_0_staid_full_0.png" TargetMode="External"/><Relationship Id="rId3" Type="http://schemas.openxmlformats.org/officeDocument/2006/relationships/tags" Target="../tags/tag34.xml"/><Relationship Id="rId7" Type="http://schemas.openxmlformats.org/officeDocument/2006/relationships/image" Target="../media/image5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6.xml"/><Relationship Id="rId10" Type="http://schemas.openxmlformats.org/officeDocument/2006/relationships/image" Target="file:///C:\Users\1V994W2\PycharmProjects\PPT_Background_Generation\pic_temp\1_pic_quater_right_up.png" TargetMode="External"/><Relationship Id="rId4" Type="http://schemas.openxmlformats.org/officeDocument/2006/relationships/tags" Target="../tags/tag35.xml"/><Relationship Id="rId9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image" Target="file:///C:\Users\1V994W2\PycharmProjects\PPT_Background_Generation\pic_temp\1_pic_quater_right_up.png" TargetMode="External"/><Relationship Id="rId5" Type="http://schemas.openxmlformats.org/officeDocument/2006/relationships/tags" Target="../tags/tag44.xml"/><Relationship Id="rId10" Type="http://schemas.openxmlformats.org/officeDocument/2006/relationships/image" Target="../media/image3.png"/><Relationship Id="rId4" Type="http://schemas.openxmlformats.org/officeDocument/2006/relationships/tags" Target="../tags/tag43.xml"/><Relationship Id="rId9" Type="http://schemas.openxmlformats.org/officeDocument/2006/relationships/image" Target="file:///C:\Users\1V994W2\PycharmProjects\PPT_Background_Generation\pic_temp\0_pic_quater_left_up.png" TargetMode="Externa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image" Target="file:///C:\Users\1V994W2\PycharmProjects\PPT_Background_Generation\pic_temp\1_pic_quater_right_up.png" TargetMode="External"/><Relationship Id="rId5" Type="http://schemas.openxmlformats.org/officeDocument/2006/relationships/tags" Target="../tags/tag50.xml"/><Relationship Id="rId10" Type="http://schemas.openxmlformats.org/officeDocument/2006/relationships/image" Target="../media/image3.png"/><Relationship Id="rId4" Type="http://schemas.openxmlformats.org/officeDocument/2006/relationships/tags" Target="../tags/tag49.xml"/><Relationship Id="rId9" Type="http://schemas.openxmlformats.org/officeDocument/2006/relationships/image" Target="file:///C:\Users\1V994W2\PycharmProjects\PPT_Background_Generation\pic_temp\0_pic_quater_left_up.png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6"/>
          </p:nvPr>
        </p:nvSpPr>
        <p:spPr>
          <a:xfrm>
            <a:off x="4824418" y="3497935"/>
            <a:ext cx="1433036" cy="306743"/>
          </a:xfrm>
          <a:prstGeom prst="rect">
            <a:avLst/>
          </a:prstGeom>
        </p:spPr>
        <p:txBody>
          <a:bodyPr lIns="0" tIns="0" rIns="0" bIns="0" anchor="t" anchorCtr="0"/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/>
          </p:nvPr>
        </p:nvSpPr>
        <p:spPr>
          <a:xfrm>
            <a:off x="4824418" y="3854214"/>
            <a:ext cx="1433036" cy="306743"/>
          </a:xfrm>
          <a:prstGeom prst="rect">
            <a:avLst/>
          </a:prstGeom>
        </p:spPr>
        <p:txBody>
          <a:bodyPr lIns="0" tIns="0" rIns="0" bIns="0" anchor="t" anchorCtr="0"/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4"/>
          </p:nvPr>
        </p:nvSpPr>
        <p:spPr>
          <a:xfrm>
            <a:off x="4824417" y="2391469"/>
            <a:ext cx="3619500" cy="833540"/>
          </a:xfrm>
        </p:spPr>
        <p:txBody>
          <a:bodyPr lIns="0" tIns="0" rIns="0" bIns="0" anchor="t" anchorCtr="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idx="13"/>
          </p:nvPr>
        </p:nvSpPr>
        <p:spPr>
          <a:xfrm>
            <a:off x="4824418" y="1509822"/>
            <a:ext cx="3619024" cy="728276"/>
          </a:xfr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7" name="日期占位符 15"/>
          <p:cNvSpPr>
            <a:spLocks noGrp="1"/>
          </p:cNvSpPr>
          <p:nvPr>
            <p:ph type="dt" sz="half" idx="17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D30A9D41-6499-4613-A766-8856DE3EDAC7}" type="datetimeFigureOut">
              <a:rPr lang="zh-CN" altLang="en-US"/>
              <a:pPr>
                <a:defRPr/>
              </a:pPr>
              <a:t>2020/3/15</a:t>
            </a:fld>
            <a:endParaRPr lang="zh-CN" altLang="en-US"/>
          </a:p>
        </p:txBody>
      </p:sp>
      <p:sp>
        <p:nvSpPr>
          <p:cNvPr id="8" name="页脚占位符 16"/>
          <p:cNvSpPr>
            <a:spLocks noGrp="1"/>
          </p:cNvSpPr>
          <p:nvPr>
            <p:ph type="ftr" sz="quarter" idx="18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17"/>
          <p:cNvSpPr>
            <a:spLocks noGrp="1"/>
          </p:cNvSpPr>
          <p:nvPr>
            <p:ph type="sldNum" sz="quarter" idx="19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7F80C913-74FB-42F5-94C7-B7DA36636D0E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0" y="0"/>
            <a:ext cx="9144000" cy="441325"/>
            <a:chOff x="0" y="0"/>
            <a:chExt cx="12192000" cy="588767"/>
          </a:xfrm>
        </p:grpSpPr>
        <p:pic>
          <p:nvPicPr>
            <p:cNvPr id="4" name="图片 7" descr="C:\Users\1V994W2\PycharmProjects\PPT_Background_Generation\pic_temp\0_pic_quater_left_up.png"/>
            <p:cNvPicPr>
              <a:picLocks noChangeAspect="1" noChangeArrowheads="1"/>
            </p:cNvPicPr>
            <p:nvPr userDrawn="1">
              <p:custDataLst>
                <p:tags r:id="rId5"/>
              </p:custDataLst>
            </p:nvPr>
          </p:nvPicPr>
          <p:blipFill>
            <a:blip r:embed="rId8" r:link="rId9"/>
            <a:srcRect/>
            <a:stretch>
              <a:fillRect/>
            </a:stretch>
          </p:blipFill>
          <p:spPr bwMode="auto">
            <a:xfrm>
              <a:off x="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图片 5" descr="C:\Users\1V994W2\PycharmProjects\PPT_Background_Generation\pic_temp\1_pic_quater_right_up.png"/>
            <p:cNvPicPr>
              <a:picLocks noChangeAspect="1" noChangeArrowheads="1"/>
            </p:cNvPicPr>
            <p:nvPr userDrawn="1">
              <p:custDataLst>
                <p:tags r:id="rId6"/>
              </p:custDataLst>
            </p:nvPr>
          </p:nvPicPr>
          <p:blipFill>
            <a:blip r:embed="rId10" r:link="rId11"/>
            <a:srcRect/>
            <a:stretch>
              <a:fillRect/>
            </a:stretch>
          </p:blipFill>
          <p:spPr bwMode="auto">
            <a:xfrm>
              <a:off x="1147191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502448" y="714469"/>
            <a:ext cx="8139178" cy="4042179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4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FF89CBF1-5C87-4542-AB7D-CF74ED22F620}" type="datetimeFigureOut">
              <a:rPr lang="zh-CN" altLang="en-US"/>
              <a:pPr>
                <a:defRPr/>
              </a:pPr>
              <a:t>2020/3/15</a:t>
            </a:fld>
            <a:endParaRPr lang="zh-CN" altLang="en-US"/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15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4"/>
          <p:cNvSpPr>
            <a:spLocks noGrp="1"/>
          </p:cNvSpPr>
          <p:nvPr>
            <p:ph type="sldNum" sz="quarter" idx="16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80F7B07C-C9E2-4124-8524-65C5CC7B2EC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 descr="C:\Users\1V994W2\PycharmProjects\PPT_Background_Generation\pic_temp\pic_sup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r:link="rId7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本占位符 6"/>
          <p:cNvSpPr>
            <a:spLocks noGrp="1"/>
          </p:cNvSpPr>
          <p:nvPr>
            <p:ph type="body" idx="14"/>
          </p:nvPr>
        </p:nvSpPr>
        <p:spPr>
          <a:xfrm>
            <a:off x="4953000" y="2739014"/>
            <a:ext cx="3619500" cy="833540"/>
          </a:xfrm>
        </p:spPr>
        <p:txBody>
          <a:bodyPr lIns="0" tIns="0" rIns="0" bIns="0" anchor="t" anchorCtr="0"/>
          <a:lstStyle>
            <a:lvl1pPr marL="257175" marR="0" indent="-257175" algn="l" rtl="0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 idx="13"/>
          </p:nvPr>
        </p:nvSpPr>
        <p:spPr>
          <a:xfrm>
            <a:off x="4953000" y="1571581"/>
            <a:ext cx="3619024" cy="1014061"/>
          </a:xfr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4950" b="0" spc="7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5" name="日期占位符 2"/>
          <p:cNvSpPr>
            <a:spLocks noGrp="1"/>
          </p:cNvSpPr>
          <p:nvPr>
            <p:ph type="dt" sz="half" idx="15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65066737-E85D-4B38-B58C-1F751D6C8192}" type="datetimeFigureOut">
              <a:rPr lang="zh-CN" altLang="en-US"/>
              <a:pPr>
                <a:defRPr/>
              </a:pPr>
              <a:t>2020/3/15</a:t>
            </a:fld>
            <a:endParaRPr lang="zh-CN" altLang="en-US"/>
          </a:p>
        </p:txBody>
      </p:sp>
      <p:sp>
        <p:nvSpPr>
          <p:cNvPr id="6" name="页脚占位符 3"/>
          <p:cNvSpPr>
            <a:spLocks noGrp="1"/>
          </p:cNvSpPr>
          <p:nvPr>
            <p:ph type="ftr" sz="quarter" idx="16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7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43C70DD7-9886-4A58-B456-597EBA6CC47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0" y="0"/>
            <a:ext cx="9144000" cy="441325"/>
            <a:chOff x="0" y="0"/>
            <a:chExt cx="12192000" cy="588767"/>
          </a:xfrm>
        </p:grpSpPr>
        <p:pic>
          <p:nvPicPr>
            <p:cNvPr id="4" name="图片 6" descr="C:\Users\1V994W2\PycharmProjects\PPT_Background_Generation\pic_temp\0_pic_quater_left_up.png"/>
            <p:cNvPicPr>
              <a:picLocks noChangeAspect="1" noChangeArrowheads="1"/>
            </p:cNvPicPr>
            <p:nvPr userDrawn="1">
              <p:custDataLst>
                <p:tags r:id="rId5"/>
              </p:custDataLst>
            </p:nvPr>
          </p:nvPicPr>
          <p:blipFill>
            <a:blip r:embed="rId8" r:link="rId9"/>
            <a:srcRect/>
            <a:stretch>
              <a:fillRect/>
            </a:stretch>
          </p:blipFill>
          <p:spPr bwMode="auto">
            <a:xfrm>
              <a:off x="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图片 5" descr="C:\Users\1V994W2\PycharmProjects\PPT_Background_Generation\pic_temp\1_pic_quater_right_up.png"/>
            <p:cNvPicPr>
              <a:picLocks noChangeAspect="1" noChangeArrowheads="1"/>
            </p:cNvPicPr>
            <p:nvPr userDrawn="1">
              <p:custDataLst>
                <p:tags r:id="rId6"/>
              </p:custDataLst>
            </p:nvPr>
          </p:nvPicPr>
          <p:blipFill>
            <a:blip r:embed="rId10" r:link="rId11"/>
            <a:srcRect/>
            <a:stretch>
              <a:fillRect/>
            </a:stretch>
          </p:blipFill>
          <p:spPr bwMode="auto">
            <a:xfrm>
              <a:off x="1147191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2" y="332464"/>
            <a:ext cx="8139178" cy="33151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44F6FF4D-7CE0-495D-B258-54563F1E7CF0}" type="datetimeFigureOut">
              <a:rPr lang="zh-CN" altLang="en-US"/>
              <a:pPr>
                <a:defRPr/>
              </a:pPr>
              <a:t>2020/3/15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3F354268-7818-4484-BF53-45B74DD02143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9"/>
          <p:cNvSpPr/>
          <p:nvPr>
            <p:custDataLst>
              <p:tags r:id="rId1"/>
            </p:custDataLst>
          </p:nvPr>
        </p:nvSpPr>
        <p:spPr>
          <a:xfrm>
            <a:off x="219075" y="228600"/>
            <a:ext cx="8705850" cy="4687888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ym typeface="Calibri" panose="020F0502020204030204"/>
            </a:endParaRPr>
          </a:p>
        </p:txBody>
      </p:sp>
      <p:grpSp>
        <p:nvGrpSpPr>
          <p:cNvPr id="5" name="组合 5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0"/>
            <a:ext cx="9144000" cy="441325"/>
            <a:chOff x="0" y="0"/>
            <a:chExt cx="12192000" cy="588767"/>
          </a:xfrm>
        </p:grpSpPr>
        <p:pic>
          <p:nvPicPr>
            <p:cNvPr id="6" name="图片 8" descr="C:\Users\1V994W2\PycharmProjects\PPT_Background_Generation\pic_temp\0_pic_quater_left_up.png"/>
            <p:cNvPicPr>
              <a:picLocks noChangeAspect="1" noChangeArrowheads="1"/>
            </p:cNvPicPr>
            <p:nvPr userDrawn="1">
              <p:custDataLst>
                <p:tags r:id="rId6"/>
              </p:custDataLst>
            </p:nvPr>
          </p:nvPicPr>
          <p:blipFill>
            <a:blip r:embed="rId9" r:link="rId10"/>
            <a:srcRect/>
            <a:stretch>
              <a:fillRect/>
            </a:stretch>
          </p:blipFill>
          <p:spPr bwMode="auto">
            <a:xfrm>
              <a:off x="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图片 7" descr="C:\Users\1V994W2\PycharmProjects\PPT_Background_Generation\pic_temp\1_pic_quater_right_up.png"/>
            <p:cNvPicPr>
              <a:picLocks noChangeAspect="1" noChangeArrowheads="1"/>
            </p:cNvPicPr>
            <p:nvPr userDrawn="1">
              <p:custDataLst>
                <p:tags r:id="rId7"/>
              </p:custDataLst>
            </p:nvPr>
          </p:nvPicPr>
          <p:blipFill>
            <a:blip r:embed="rId11" r:link="rId12"/>
            <a:srcRect/>
            <a:stretch>
              <a:fillRect/>
            </a:stretch>
          </p:blipFill>
          <p:spPr bwMode="auto">
            <a:xfrm>
              <a:off x="1147191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1200" y="937016"/>
            <a:ext cx="7219800" cy="542767"/>
          </a:xfrm>
        </p:spPr>
        <p:txBody>
          <a:bodyPr/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960835" y="1622900"/>
            <a:ext cx="7219950" cy="2584219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2"/>
          <p:cNvSpPr>
            <a:spLocks noGrp="1"/>
          </p:cNvSpPr>
          <p:nvPr>
            <p:ph type="dt" sz="half" idx="14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38DC81AD-EC29-46D5-8876-CC89976E101E}" type="datetimeFigureOut">
              <a:rPr lang="zh-CN" altLang="en-US"/>
              <a:pPr>
                <a:defRPr/>
              </a:pPr>
              <a:t>2020/3/15</a:t>
            </a:fld>
            <a:endParaRPr lang="zh-CN" altLang="en-US"/>
          </a:p>
        </p:txBody>
      </p:sp>
      <p:sp>
        <p:nvSpPr>
          <p:cNvPr id="10" name="页脚占位符 3"/>
          <p:cNvSpPr>
            <a:spLocks noGrp="1"/>
          </p:cNvSpPr>
          <p:nvPr>
            <p:ph type="ftr" sz="quarter" idx="15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4"/>
          <p:cNvSpPr>
            <a:spLocks noGrp="1"/>
          </p:cNvSpPr>
          <p:nvPr>
            <p:ph type="sldNum" sz="quarter" idx="16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DA5C30B3-E09D-48E3-B46B-3341BDCEACDF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3617913" cy="51435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ym typeface="Calibri" panose="020F0502020204030204"/>
            </a:endParaRPr>
          </a:p>
        </p:txBody>
      </p:sp>
      <p:pic>
        <p:nvPicPr>
          <p:cNvPr id="6" name="图片 7" descr="C:\Users\1V994W2\PycharmProjects\PPT_Background_Generation\pic_temp\0_pic_quater_left_up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r:link="rId8"/>
          <a:srcRect/>
          <a:stretch>
            <a:fillRect/>
          </a:stretch>
        </p:blipFill>
        <p:spPr bwMode="auto">
          <a:xfrm>
            <a:off x="8604250" y="0"/>
            <a:ext cx="53975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7400" y="577871"/>
            <a:ext cx="2970000" cy="661582"/>
          </a:xfrm>
        </p:spPr>
        <p:txBody>
          <a:bodyPr/>
          <a:lstStyle>
            <a:lvl1pPr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440100" y="1323163"/>
            <a:ext cx="2967300" cy="3070279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3825900" y="577525"/>
            <a:ext cx="4860000" cy="381642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8" name="日期占位符 2"/>
          <p:cNvSpPr>
            <a:spLocks noGrp="1"/>
          </p:cNvSpPr>
          <p:nvPr>
            <p:ph type="dt" sz="half" idx="15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13C33AEE-52E4-4D4D-8D04-CAE2D7CE02D2}" type="datetimeFigureOut">
              <a:rPr lang="zh-CN" altLang="en-US"/>
              <a:pPr>
                <a:defRPr/>
              </a:pPr>
              <a:t>2020/3/15</a:t>
            </a:fld>
            <a:endParaRPr lang="zh-CN" altLang="en-US"/>
          </a:p>
        </p:txBody>
      </p:sp>
      <p:sp>
        <p:nvSpPr>
          <p:cNvPr id="10" name="页脚占位符 3"/>
          <p:cNvSpPr>
            <a:spLocks noGrp="1"/>
          </p:cNvSpPr>
          <p:nvPr>
            <p:ph type="ftr" sz="quarter" idx="16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4"/>
          <p:cNvSpPr>
            <a:spLocks noGrp="1"/>
          </p:cNvSpPr>
          <p:nvPr>
            <p:ph type="sldNum" sz="quarter" idx="17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8EB34208-2F8D-479A-82FC-DF5C3F330CD2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0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1998663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ym typeface="Calibri" panose="020F0502020204030204"/>
            </a:endParaRPr>
          </a:p>
        </p:txBody>
      </p:sp>
      <p:grpSp>
        <p:nvGrpSpPr>
          <p:cNvPr id="6" name="组合 5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0"/>
            <a:ext cx="9144000" cy="441325"/>
            <a:chOff x="0" y="0"/>
            <a:chExt cx="12192000" cy="588767"/>
          </a:xfrm>
        </p:grpSpPr>
        <p:pic>
          <p:nvPicPr>
            <p:cNvPr id="8" name="图片 9" descr="C:\Users\1V994W2\PycharmProjects\PPT_Background_Generation\pic_temp\0_pic_quater_left_up.png"/>
            <p:cNvPicPr>
              <a:picLocks noChangeAspect="1" noChangeArrowheads="1"/>
            </p:cNvPicPr>
            <p:nvPr userDrawn="1">
              <p:custDataLst>
                <p:tags r:id="rId6"/>
              </p:custDataLst>
            </p:nvPr>
          </p:nvPicPr>
          <p:blipFill>
            <a:blip r:embed="rId9" r:link="rId10"/>
            <a:srcRect/>
            <a:stretch>
              <a:fillRect/>
            </a:stretch>
          </p:blipFill>
          <p:spPr bwMode="auto">
            <a:xfrm>
              <a:off x="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图片 7" descr="C:\Users\1V994W2\PycharmProjects\PPT_Background_Generation\pic_temp\1_pic_quater_right_up.png"/>
            <p:cNvPicPr>
              <a:picLocks noChangeAspect="1" noChangeArrowheads="1"/>
            </p:cNvPicPr>
            <p:nvPr userDrawn="1">
              <p:custDataLst>
                <p:tags r:id="rId7"/>
              </p:custDataLst>
            </p:nvPr>
          </p:nvPicPr>
          <p:blipFill>
            <a:blip r:embed="rId11" r:link="rId12"/>
            <a:srcRect/>
            <a:stretch>
              <a:fillRect/>
            </a:stretch>
          </p:blipFill>
          <p:spPr bwMode="auto">
            <a:xfrm>
              <a:off x="1147191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9000" y="585972"/>
            <a:ext cx="8232300" cy="469858"/>
          </a:xfrm>
        </p:spPr>
        <p:txBody>
          <a:bodyPr/>
          <a:lstStyle>
            <a:lvl1pPr algn="ctr"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459000" y="1244854"/>
            <a:ext cx="8231981" cy="621077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459581" y="2106260"/>
            <a:ext cx="8224200" cy="2573418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日期占位符 2"/>
          <p:cNvSpPr>
            <a:spLocks noGrp="1"/>
          </p:cNvSpPr>
          <p:nvPr>
            <p:ph type="dt" sz="half" idx="15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B23E53A2-5A83-44C9-8194-BEFC0F6A53D8}" type="datetimeFigureOut">
              <a:rPr lang="zh-CN" altLang="en-US"/>
              <a:pPr>
                <a:defRPr/>
              </a:pPr>
              <a:t>2020/3/15</a:t>
            </a:fld>
            <a:endParaRPr lang="zh-CN" altLang="en-US"/>
          </a:p>
        </p:txBody>
      </p:sp>
      <p:sp>
        <p:nvSpPr>
          <p:cNvPr id="12" name="页脚占位符 3"/>
          <p:cNvSpPr>
            <a:spLocks noGrp="1"/>
          </p:cNvSpPr>
          <p:nvPr>
            <p:ph type="ftr" sz="quarter" idx="16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3" name="灯片编号占位符 4"/>
          <p:cNvSpPr>
            <a:spLocks noGrp="1"/>
          </p:cNvSpPr>
          <p:nvPr>
            <p:ph type="sldNum" sz="quarter" idx="17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EACCBF0F-8399-4AB5-9A64-7E0F6F8819BD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0"/>
          <p:cNvSpPr/>
          <p:nvPr>
            <p:custDataLst>
              <p:tags r:id="rId1"/>
            </p:custDataLst>
          </p:nvPr>
        </p:nvSpPr>
        <p:spPr>
          <a:xfrm>
            <a:off x="0" y="3771900"/>
            <a:ext cx="9144000" cy="13716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ym typeface="Calibri" panose="020F0502020204030204"/>
            </a:endParaRPr>
          </a:p>
        </p:txBody>
      </p:sp>
      <p:grpSp>
        <p:nvGrpSpPr>
          <p:cNvPr id="6" name="组合 5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0"/>
            <a:ext cx="9144000" cy="441325"/>
            <a:chOff x="0" y="0"/>
            <a:chExt cx="12192000" cy="588767"/>
          </a:xfrm>
        </p:grpSpPr>
        <p:pic>
          <p:nvPicPr>
            <p:cNvPr id="8" name="图片 9" descr="C:\Users\1V994W2\PycharmProjects\PPT_Background_Generation\pic_temp\0_pic_quater_left_up.png"/>
            <p:cNvPicPr>
              <a:picLocks noChangeAspect="1" noChangeArrowheads="1"/>
            </p:cNvPicPr>
            <p:nvPr userDrawn="1">
              <p:custDataLst>
                <p:tags r:id="rId6"/>
              </p:custDataLst>
            </p:nvPr>
          </p:nvPicPr>
          <p:blipFill>
            <a:blip r:embed="rId9" r:link="rId10"/>
            <a:srcRect/>
            <a:stretch>
              <a:fillRect/>
            </a:stretch>
          </p:blipFill>
          <p:spPr bwMode="auto">
            <a:xfrm>
              <a:off x="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图片 7" descr="C:\Users\1V994W2\PycharmProjects\PPT_Background_Generation\pic_temp\1_pic_quater_right_up.png"/>
            <p:cNvPicPr>
              <a:picLocks noChangeAspect="1" noChangeArrowheads="1"/>
            </p:cNvPicPr>
            <p:nvPr userDrawn="1">
              <p:custDataLst>
                <p:tags r:id="rId7"/>
              </p:custDataLst>
            </p:nvPr>
          </p:nvPicPr>
          <p:blipFill>
            <a:blip r:embed="rId11" r:link="rId12"/>
            <a:srcRect/>
            <a:stretch>
              <a:fillRect/>
            </a:stretch>
          </p:blipFill>
          <p:spPr bwMode="auto">
            <a:xfrm>
              <a:off x="1147191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3600" y="502262"/>
            <a:ext cx="8232300" cy="423952"/>
          </a:xfrm>
        </p:spPr>
        <p:txBody>
          <a:bodyPr/>
          <a:lstStyle>
            <a:lvl1pPr algn="ctr"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453628" y="1261056"/>
            <a:ext cx="8243100" cy="240869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</p:nvPr>
        </p:nvSpPr>
        <p:spPr>
          <a:xfrm>
            <a:off x="445500" y="3885780"/>
            <a:ext cx="8251200" cy="75879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1" name="日期占位符 2"/>
          <p:cNvSpPr>
            <a:spLocks noGrp="1"/>
          </p:cNvSpPr>
          <p:nvPr>
            <p:ph type="dt" sz="half" idx="15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6620DE00-3279-47AD-885D-3E771BDB98D1}" type="datetimeFigureOut">
              <a:rPr lang="zh-CN" altLang="en-US"/>
              <a:pPr>
                <a:defRPr/>
              </a:pPr>
              <a:t>2020/3/15</a:t>
            </a:fld>
            <a:endParaRPr lang="zh-CN" altLang="en-US"/>
          </a:p>
        </p:txBody>
      </p:sp>
      <p:sp>
        <p:nvSpPr>
          <p:cNvPr id="12" name="页脚占位符 3"/>
          <p:cNvSpPr>
            <a:spLocks noGrp="1"/>
          </p:cNvSpPr>
          <p:nvPr>
            <p:ph type="ftr" sz="quarter" idx="16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3" name="灯片编号占位符 4"/>
          <p:cNvSpPr>
            <a:spLocks noGrp="1"/>
          </p:cNvSpPr>
          <p:nvPr>
            <p:ph type="sldNum" sz="quarter" idx="17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90AE3BD8-F865-4970-916F-FC818A9AB2D6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13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ym typeface="Calibri" panose="020F0502020204030204"/>
            </a:endParaRPr>
          </a:p>
        </p:txBody>
      </p:sp>
      <p:grpSp>
        <p:nvGrpSpPr>
          <p:cNvPr id="10" name="组合 5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4702175"/>
            <a:ext cx="9144000" cy="441325"/>
            <a:chOff x="0" y="6269233"/>
            <a:chExt cx="12192000" cy="588767"/>
          </a:xfrm>
        </p:grpSpPr>
        <p:pic>
          <p:nvPicPr>
            <p:cNvPr id="12" name="图片 11" descr="C:\Users\1V994W2\PycharmProjects\PPT_Background_Generation\pic_temp\0_pic_quater_left_up.png"/>
            <p:cNvPicPr>
              <a:picLocks noChangeAspect="1" noChangeArrowheads="1"/>
            </p:cNvPicPr>
            <p:nvPr userDrawn="1">
              <p:custDataLst>
                <p:tags r:id="rId6"/>
              </p:custDataLst>
            </p:nvPr>
          </p:nvPicPr>
          <p:blipFill>
            <a:blip r:embed="rId9" r:link="rId10"/>
            <a:srcRect/>
            <a:stretch>
              <a:fillRect/>
            </a:stretch>
          </p:blipFill>
          <p:spPr bwMode="auto">
            <a:xfrm>
              <a:off x="11471910" y="6269233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图片 9" descr="C:\Users\1V994W2\PycharmProjects\PPT_Background_Generation\pic_temp\1_pic_quater_right_up.png"/>
            <p:cNvPicPr>
              <a:picLocks noChangeAspect="1" noChangeArrowheads="1"/>
            </p:cNvPicPr>
            <p:nvPr userDrawn="1">
              <p:custDataLst>
                <p:tags r:id="rId7"/>
              </p:custDataLst>
            </p:nvPr>
          </p:nvPicPr>
          <p:blipFill>
            <a:blip r:embed="rId11" r:link="rId12"/>
            <a:srcRect/>
            <a:stretch>
              <a:fillRect/>
            </a:stretch>
          </p:blipFill>
          <p:spPr bwMode="auto">
            <a:xfrm>
              <a:off x="0" y="6269233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4700" y="178222"/>
            <a:ext cx="8278200" cy="33151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434700" y="1247554"/>
            <a:ext cx="4006800" cy="2171068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4681800" y="1247554"/>
            <a:ext cx="4025700" cy="2171068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</p:nvPr>
        </p:nvSpPr>
        <p:spPr>
          <a:xfrm>
            <a:off x="429300" y="3613046"/>
            <a:ext cx="4006800" cy="585972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</p:nvPr>
        </p:nvSpPr>
        <p:spPr>
          <a:xfrm>
            <a:off x="4689900" y="3610346"/>
            <a:ext cx="4025700" cy="585972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5" name="日期占位符 2"/>
          <p:cNvSpPr>
            <a:spLocks noGrp="1"/>
          </p:cNvSpPr>
          <p:nvPr>
            <p:ph type="dt" sz="half" idx="17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AEE5EBBD-ABAC-4FE5-B391-9817362A5AC9}" type="datetimeFigureOut">
              <a:rPr lang="zh-CN" altLang="en-US"/>
              <a:pPr>
                <a:defRPr/>
              </a:pPr>
              <a:t>2020/3/15</a:t>
            </a:fld>
            <a:endParaRPr lang="zh-CN" altLang="en-US"/>
          </a:p>
        </p:txBody>
      </p:sp>
      <p:sp>
        <p:nvSpPr>
          <p:cNvPr id="16" name="页脚占位符 3"/>
          <p:cNvSpPr>
            <a:spLocks noGrp="1"/>
          </p:cNvSpPr>
          <p:nvPr>
            <p:ph type="ftr" sz="quarter" idx="18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7" name="灯片编号占位符 4"/>
          <p:cNvSpPr>
            <a:spLocks noGrp="1"/>
          </p:cNvSpPr>
          <p:nvPr>
            <p:ph type="sldNum" sz="quarter" idx="19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1AB80EB0-7785-4E7B-B9B6-14C3C931A969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9"/>
          <p:cNvSpPr/>
          <p:nvPr>
            <p:custDataLst>
              <p:tags r:id="rId1"/>
            </p:custDataLst>
          </p:nvPr>
        </p:nvSpPr>
        <p:spPr>
          <a:xfrm>
            <a:off x="0" y="715963"/>
            <a:ext cx="9144000" cy="371316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ym typeface="Calibri" panose="020F0502020204030204"/>
            </a:endParaRPr>
          </a:p>
        </p:txBody>
      </p:sp>
      <p:grpSp>
        <p:nvGrpSpPr>
          <p:cNvPr id="5" name="组合 5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4149725"/>
            <a:ext cx="9144000" cy="993775"/>
            <a:chOff x="0" y="5533275"/>
            <a:chExt cx="12191999" cy="1324725"/>
          </a:xfrm>
        </p:grpSpPr>
        <p:pic>
          <p:nvPicPr>
            <p:cNvPr id="6" name="图片 8" descr="C:\Users\1V994W2\PycharmProjects\PPT_Background_Generation\pic_temp\0_pic_quater_left_up.png"/>
            <p:cNvPicPr>
              <a:picLocks noChangeAspect="1" noChangeArrowheads="1"/>
            </p:cNvPicPr>
            <p:nvPr userDrawn="1">
              <p:custDataLst>
                <p:tags r:id="rId6"/>
              </p:custDataLst>
            </p:nvPr>
          </p:nvPicPr>
          <p:blipFill>
            <a:blip r:embed="rId9" r:link="rId10"/>
            <a:srcRect/>
            <a:stretch>
              <a:fillRect/>
            </a:stretch>
          </p:blipFill>
          <p:spPr bwMode="auto">
            <a:xfrm>
              <a:off x="10571797" y="5533275"/>
              <a:ext cx="1620202" cy="1324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图片 7" descr="C:\Users\1V994W2\PycharmProjects\PPT_Background_Generation\pic_temp\1_pic_quater_left_down.png"/>
            <p:cNvPicPr>
              <a:picLocks noChangeAspect="1" noChangeArrowheads="1"/>
            </p:cNvPicPr>
            <p:nvPr userDrawn="1">
              <p:custDataLst>
                <p:tags r:id="rId7"/>
              </p:custDataLst>
            </p:nvPr>
          </p:nvPicPr>
          <p:blipFill>
            <a:blip r:embed="rId11" r:link="rId12"/>
            <a:srcRect/>
            <a:stretch>
              <a:fillRect/>
            </a:stretch>
          </p:blipFill>
          <p:spPr bwMode="auto">
            <a:xfrm>
              <a:off x="0" y="5533275"/>
              <a:ext cx="1620202" cy="1324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2100" y="1004524"/>
            <a:ext cx="6858000" cy="1790321"/>
          </a:xfrm>
        </p:spPr>
        <p:txBody>
          <a:bodyPr anchor="b"/>
          <a:lstStyle>
            <a:lvl1pPr algn="ctr">
              <a:defRPr sz="45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1141810" y="2897458"/>
            <a:ext cx="6858000" cy="1242153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日期占位符 2"/>
          <p:cNvSpPr>
            <a:spLocks noGrp="1"/>
          </p:cNvSpPr>
          <p:nvPr>
            <p:ph type="dt" sz="half" idx="14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347977BF-78AB-470D-ACC7-777659314C14}" type="datetimeFigureOut">
              <a:rPr lang="zh-CN" altLang="en-US"/>
              <a:pPr>
                <a:defRPr/>
              </a:pPr>
              <a:t>2020/3/15</a:t>
            </a:fld>
            <a:endParaRPr lang="zh-CN" altLang="en-US"/>
          </a:p>
        </p:txBody>
      </p:sp>
      <p:sp>
        <p:nvSpPr>
          <p:cNvPr id="10" name="页脚占位符 3"/>
          <p:cNvSpPr>
            <a:spLocks noGrp="1"/>
          </p:cNvSpPr>
          <p:nvPr>
            <p:ph type="ftr" sz="quarter" idx="15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4"/>
          <p:cNvSpPr>
            <a:spLocks noGrp="1"/>
          </p:cNvSpPr>
          <p:nvPr>
            <p:ph type="sldNum" sz="quarter" idx="16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D4B6B0E3-75DB-4DB1-9BE2-62391290D6F6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603FB-DC45-4962-9DD1-BFC8DCF937A5}" type="datetimeFigureOut">
              <a:rPr lang="zh-CN" altLang="en-US"/>
              <a:pPr>
                <a:defRPr/>
              </a:pPr>
              <a:t>2020/3/15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D0D82-3F8D-444C-8117-AB2EC00147D5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0" y="0"/>
            <a:ext cx="9144000" cy="441325"/>
            <a:chOff x="0" y="0"/>
            <a:chExt cx="12192000" cy="588767"/>
          </a:xfrm>
        </p:grpSpPr>
        <p:pic>
          <p:nvPicPr>
            <p:cNvPr id="5" name="图片 7" descr="C:\Users\1V994W2\PycharmProjects\PPT_Background_Generation\pic_temp\0_pic_quater_left_up.png"/>
            <p:cNvPicPr>
              <a:picLocks noChangeAspect="1" noChangeArrowheads="1"/>
            </p:cNvPicPr>
            <p:nvPr userDrawn="1">
              <p:custDataLst>
                <p:tags r:id="rId5"/>
              </p:custDataLst>
            </p:nvPr>
          </p:nvPicPr>
          <p:blipFill>
            <a:blip r:embed="rId8" r:link="rId9"/>
            <a:srcRect/>
            <a:stretch>
              <a:fillRect/>
            </a:stretch>
          </p:blipFill>
          <p:spPr bwMode="auto">
            <a:xfrm>
              <a:off x="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图片 6" descr="C:\Users\1V994W2\PycharmProjects\PPT_Background_Generation\pic_temp\1_pic_quater_right_up.png"/>
            <p:cNvPicPr>
              <a:picLocks noChangeAspect="1" noChangeArrowheads="1"/>
            </p:cNvPicPr>
            <p:nvPr userDrawn="1">
              <p:custDataLst>
                <p:tags r:id="rId6"/>
              </p:custDataLst>
            </p:nvPr>
          </p:nvPicPr>
          <p:blipFill>
            <a:blip r:embed="rId10" r:link="rId11"/>
            <a:srcRect/>
            <a:stretch>
              <a:fillRect/>
            </a:stretch>
          </p:blipFill>
          <p:spPr bwMode="auto">
            <a:xfrm>
              <a:off x="1147191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2" y="332467"/>
            <a:ext cx="8139178" cy="331514"/>
          </a:xfrm>
        </p:spPr>
        <p:txBody>
          <a:bodyPr/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2412" y="714469"/>
            <a:ext cx="8139178" cy="4042179"/>
          </a:xfrm>
        </p:spPr>
        <p:txBody>
          <a:bodyPr/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35B6F86D-8917-42A4-B017-41468E3A614B}" type="datetimeFigureOut">
              <a:rPr lang="zh-CN" altLang="en-US"/>
              <a:pPr>
                <a:defRPr/>
              </a:pPr>
              <a:t>2020/3/15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487C2CE2-CCC3-437E-98C6-808C58E339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 descr="C:\Users\1V994W2\PycharmProjects\PPT_Background_Generation\pic_temp\pic_half_top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r:link="rId7"/>
          <a:srcRect/>
          <a:stretch>
            <a:fillRect/>
          </a:stretch>
        </p:blipFill>
        <p:spPr bwMode="auto">
          <a:xfrm>
            <a:off x="3048000" y="4287838"/>
            <a:ext cx="3048000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ctrTitle" idx="13"/>
          </p:nvPr>
        </p:nvSpPr>
        <p:spPr>
          <a:xfrm>
            <a:off x="3569970" y="2185543"/>
            <a:ext cx="3660458" cy="811154"/>
          </a:xfr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3600" b="0" spc="5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4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5BA80870-DD96-4E1E-8518-9D0D80CF58C7}" type="datetimeFigureOut">
              <a:rPr lang="zh-CN" altLang="en-US"/>
              <a:pPr>
                <a:defRPr/>
              </a:pPr>
              <a:t>2020/3/15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5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6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97B6E6B0-9732-47B9-9F6E-5AE26ADFA66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9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0" y="0"/>
            <a:ext cx="9144000" cy="441325"/>
            <a:chOff x="0" y="0"/>
            <a:chExt cx="12192000" cy="588767"/>
          </a:xfrm>
        </p:grpSpPr>
        <p:pic>
          <p:nvPicPr>
            <p:cNvPr id="6" name="图片 8" descr="C:\Users\1V994W2\PycharmProjects\PPT_Background_Generation\pic_temp\0_pic_quater_left_up.png"/>
            <p:cNvPicPr>
              <a:picLocks noChangeAspect="1" noChangeArrowheads="1"/>
            </p:cNvPicPr>
            <p:nvPr userDrawn="1">
              <p:custDataLst>
                <p:tags r:id="rId5"/>
              </p:custDataLst>
            </p:nvPr>
          </p:nvPicPr>
          <p:blipFill>
            <a:blip r:embed="rId8" r:link="rId9"/>
            <a:srcRect/>
            <a:stretch>
              <a:fillRect/>
            </a:stretch>
          </p:blipFill>
          <p:spPr bwMode="auto">
            <a:xfrm>
              <a:off x="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图片 7" descr="C:\Users\1V994W2\PycharmProjects\PPT_Background_Generation\pic_temp\1_pic_quater_right_up.png"/>
            <p:cNvPicPr>
              <a:picLocks noChangeAspect="1" noChangeArrowheads="1"/>
            </p:cNvPicPr>
            <p:nvPr userDrawn="1">
              <p:custDataLst>
                <p:tags r:id="rId6"/>
              </p:custDataLst>
            </p:nvPr>
          </p:nvPicPr>
          <p:blipFill>
            <a:blip r:embed="rId10" r:link="rId11"/>
            <a:srcRect/>
            <a:stretch>
              <a:fillRect/>
            </a:stretch>
          </p:blipFill>
          <p:spPr bwMode="auto">
            <a:xfrm>
              <a:off x="1147191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2" y="332467"/>
            <a:ext cx="8139178" cy="331514"/>
          </a:xfrm>
        </p:spPr>
        <p:txBody>
          <a:bodyPr/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02448" y="714469"/>
            <a:ext cx="3962432" cy="4042179"/>
          </a:xfrm>
        </p:spPr>
        <p:txBody>
          <a:bodyPr/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79158" y="714469"/>
            <a:ext cx="3962432" cy="4042179"/>
          </a:xfrm>
        </p:spPr>
        <p:txBody>
          <a:bodyPr/>
          <a:lstStyle>
            <a:lvl1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8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0E5F01D3-4A15-4A24-ACD3-C127B1023E70}" type="datetimeFigureOut">
              <a:rPr lang="zh-CN" altLang="en-US"/>
              <a:pPr>
                <a:defRPr/>
              </a:pPr>
              <a:t>2020/3/15</a:t>
            </a:fld>
            <a:endParaRPr lang="zh-CN" altLang="en-US"/>
          </a:p>
        </p:txBody>
      </p:sp>
      <p:sp>
        <p:nvSpPr>
          <p:cNvPr id="9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E36B052B-BC50-42D5-9261-65D6A78EB2E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11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0" y="0"/>
            <a:ext cx="9144000" cy="441325"/>
            <a:chOff x="0" y="0"/>
            <a:chExt cx="12192000" cy="588767"/>
          </a:xfrm>
        </p:grpSpPr>
        <p:pic>
          <p:nvPicPr>
            <p:cNvPr id="8" name="图片 10" descr="C:\Users\1V994W2\PycharmProjects\PPT_Background_Generation\pic_temp\0_pic_quater_left_up.png"/>
            <p:cNvPicPr>
              <a:picLocks noChangeAspect="1" noChangeArrowheads="1"/>
            </p:cNvPicPr>
            <p:nvPr userDrawn="1">
              <p:custDataLst>
                <p:tags r:id="rId5"/>
              </p:custDataLst>
            </p:nvPr>
          </p:nvPicPr>
          <p:blipFill>
            <a:blip r:embed="rId8" r:link="rId9"/>
            <a:srcRect/>
            <a:stretch>
              <a:fillRect/>
            </a:stretch>
          </p:blipFill>
          <p:spPr bwMode="auto">
            <a:xfrm>
              <a:off x="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图片 9" descr="C:\Users\1V994W2\PycharmProjects\PPT_Background_Generation\pic_temp\1_pic_quater_right_up.png"/>
            <p:cNvPicPr>
              <a:picLocks noChangeAspect="1" noChangeArrowheads="1"/>
            </p:cNvPicPr>
            <p:nvPr userDrawn="1">
              <p:custDataLst>
                <p:tags r:id="rId6"/>
              </p:custDataLst>
            </p:nvPr>
          </p:nvPicPr>
          <p:blipFill>
            <a:blip r:embed="rId10" r:link="rId11"/>
            <a:srcRect/>
            <a:stretch>
              <a:fillRect/>
            </a:stretch>
          </p:blipFill>
          <p:spPr bwMode="auto">
            <a:xfrm>
              <a:off x="1147191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2" y="332467"/>
            <a:ext cx="8139178" cy="331514"/>
          </a:xfrm>
        </p:spPr>
        <p:txBody>
          <a:bodyPr/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02448" y="714469"/>
            <a:ext cx="3962432" cy="285788"/>
          </a:xfrm>
        </p:spPr>
        <p:txBody>
          <a:bodyPr anchor="ctr" anchorCtr="0"/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2444" y="1055024"/>
            <a:ext cx="3962400" cy="3701521"/>
          </a:xfrm>
        </p:spPr>
        <p:txBody>
          <a:bodyPr/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76813" y="714469"/>
            <a:ext cx="3962432" cy="285788"/>
          </a:xfrm>
        </p:spPr>
        <p:txBody>
          <a:bodyPr anchor="ctr" anchorCtr="0"/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>
                <a:sym typeface="+mn-ea"/>
              </a:rPr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76813" y="1055024"/>
            <a:ext cx="3962432" cy="3701521"/>
          </a:xfrm>
        </p:spPr>
        <p:txBody>
          <a:bodyPr/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10" name="日期占位符 6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47481015-C7C7-4AD0-A214-D46B68A67238}" type="datetimeFigureOut">
              <a:rPr lang="zh-CN" altLang="en-US"/>
              <a:pPr>
                <a:defRPr/>
              </a:pPr>
              <a:t>2020/3/15</a:t>
            </a:fld>
            <a:endParaRPr lang="zh-CN" altLang="en-US"/>
          </a:p>
        </p:txBody>
      </p:sp>
      <p:sp>
        <p:nvSpPr>
          <p:cNvPr id="11" name="页脚占位符 7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2" name="灯片编号占位符 8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6BC63ED9-79E1-4065-87CE-E80861278C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 descr="C:\Users\1V994W2\Documents\Tencent Files\574576071\FileRecv\拼装素材\forright\\06\subject_holdleft_84,125,158_0_staid_full_0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r:link="rId8"/>
          <a:srcRect/>
          <a:stretch>
            <a:fillRect/>
          </a:stretch>
        </p:blipFill>
        <p:spPr bwMode="auto">
          <a:xfrm>
            <a:off x="5622925" y="1646238"/>
            <a:ext cx="3292475" cy="18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5" descr="C:\Users\1V994W2\PycharmProjects\PPT_Background_Generation\pic_temp\1_pic_quater_right_up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r:link="rId10"/>
          <a:srcRect/>
          <a:stretch>
            <a:fillRect/>
          </a:stretch>
        </p:blipFill>
        <p:spPr bwMode="auto">
          <a:xfrm>
            <a:off x="0" y="4702175"/>
            <a:ext cx="53975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2" y="332464"/>
            <a:ext cx="8139178" cy="331514"/>
          </a:xfrm>
        </p:spPr>
        <p:txBody>
          <a:bodyPr/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5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558E6253-64B6-4DE6-8959-8381FCF82EE7}" type="datetimeFigureOut">
              <a:rPr lang="zh-CN" altLang="en-US"/>
              <a:pPr>
                <a:defRPr/>
              </a:pPr>
              <a:t>2020/3/15</a:t>
            </a:fld>
            <a:endParaRPr lang="zh-CN" altLang="en-US"/>
          </a:p>
        </p:txBody>
      </p:sp>
      <p:sp>
        <p:nvSpPr>
          <p:cNvPr id="6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882B7896-8DC8-43FC-8642-50CBF1B4B96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7C966-C0D0-4048-A752-E55A1D891337}" type="datetimeFigureOut">
              <a:rPr lang="zh-CN" altLang="en-US"/>
              <a:pPr>
                <a:defRPr/>
              </a:pPr>
              <a:t>2020/3/15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EFB8F-EEA6-4E91-908F-962740775DA0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9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0" y="0"/>
            <a:ext cx="9144000" cy="441325"/>
            <a:chOff x="0" y="0"/>
            <a:chExt cx="12192000" cy="588767"/>
          </a:xfrm>
        </p:grpSpPr>
        <p:pic>
          <p:nvPicPr>
            <p:cNvPr id="6" name="图片 8" descr="C:\Users\1V994W2\PycharmProjects\PPT_Background_Generation\pic_temp\0_pic_quater_left_up.png"/>
            <p:cNvPicPr>
              <a:picLocks noChangeAspect="1" noChangeArrowheads="1"/>
            </p:cNvPicPr>
            <p:nvPr userDrawn="1">
              <p:custDataLst>
                <p:tags r:id="rId5"/>
              </p:custDataLst>
            </p:nvPr>
          </p:nvPicPr>
          <p:blipFill>
            <a:blip r:embed="rId8" r:link="rId9"/>
            <a:srcRect/>
            <a:stretch>
              <a:fillRect/>
            </a:stretch>
          </p:blipFill>
          <p:spPr bwMode="auto">
            <a:xfrm>
              <a:off x="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图片 7" descr="C:\Users\1V994W2\PycharmProjects\PPT_Background_Generation\pic_temp\1_pic_quater_right_up.png"/>
            <p:cNvPicPr>
              <a:picLocks noChangeAspect="1" noChangeArrowheads="1"/>
            </p:cNvPicPr>
            <p:nvPr userDrawn="1">
              <p:custDataLst>
                <p:tags r:id="rId6"/>
              </p:custDataLst>
            </p:nvPr>
          </p:nvPicPr>
          <p:blipFill>
            <a:blip r:embed="rId10" r:link="rId11"/>
            <a:srcRect/>
            <a:stretch>
              <a:fillRect/>
            </a:stretch>
          </p:blipFill>
          <p:spPr bwMode="auto">
            <a:xfrm>
              <a:off x="1147191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48" y="332467"/>
            <a:ext cx="8139178" cy="331514"/>
          </a:xfrm>
        </p:spPr>
        <p:txBody>
          <a:bodyPr/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02448" y="714469"/>
            <a:ext cx="3962432" cy="4042179"/>
          </a:xfrm>
        </p:spPr>
        <p:txBody>
          <a:bodyPr/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lang="zh-CN" altLang="en-US" noProof="1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679194" y="714469"/>
            <a:ext cx="3962432" cy="4042179"/>
          </a:xfrm>
        </p:spPr>
        <p:txBody>
          <a:bodyPr/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8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D47CE0C8-9685-427C-B819-08A1876262E1}" type="datetimeFigureOut">
              <a:rPr lang="zh-CN" altLang="en-US"/>
              <a:pPr>
                <a:defRPr/>
              </a:pPr>
              <a:t>2020/3/15</a:t>
            </a:fld>
            <a:endParaRPr lang="zh-CN" altLang="en-US" dirty="0"/>
          </a:p>
        </p:txBody>
      </p:sp>
      <p:sp>
        <p:nvSpPr>
          <p:cNvPr id="9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B9DE9FE9-BC42-4E9F-9BF4-7372BE0AA38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0" y="0"/>
            <a:ext cx="9144000" cy="441325"/>
            <a:chOff x="0" y="0"/>
            <a:chExt cx="12192000" cy="588767"/>
          </a:xfrm>
        </p:grpSpPr>
        <p:pic>
          <p:nvPicPr>
            <p:cNvPr id="5" name="图片 7" descr="C:\Users\1V994W2\PycharmProjects\PPT_Background_Generation\pic_temp\0_pic_quater_left_up.png"/>
            <p:cNvPicPr>
              <a:picLocks noChangeAspect="1" noChangeArrowheads="1"/>
            </p:cNvPicPr>
            <p:nvPr userDrawn="1">
              <p:custDataLst>
                <p:tags r:id="rId5"/>
              </p:custDataLst>
            </p:nvPr>
          </p:nvPicPr>
          <p:blipFill>
            <a:blip r:embed="rId8" r:link="rId9"/>
            <a:srcRect/>
            <a:stretch>
              <a:fillRect/>
            </a:stretch>
          </p:blipFill>
          <p:spPr bwMode="auto">
            <a:xfrm>
              <a:off x="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图片 6" descr="C:\Users\1V994W2\PycharmProjects\PPT_Background_Generation\pic_temp\1_pic_quater_right_up.png"/>
            <p:cNvPicPr>
              <a:picLocks noChangeAspect="1" noChangeArrowheads="1"/>
            </p:cNvPicPr>
            <p:nvPr userDrawn="1">
              <p:custDataLst>
                <p:tags r:id="rId6"/>
              </p:custDataLst>
            </p:nvPr>
          </p:nvPicPr>
          <p:blipFill>
            <a:blip r:embed="rId10" r:link="rId11"/>
            <a:srcRect/>
            <a:stretch>
              <a:fillRect/>
            </a:stretch>
          </p:blipFill>
          <p:spPr bwMode="auto">
            <a:xfrm>
              <a:off x="1147191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928351" y="714469"/>
            <a:ext cx="713238" cy="4042179"/>
          </a:xfrm>
        </p:spPr>
        <p:txBody>
          <a:bodyPr vert="eaVert"/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02444" y="714463"/>
            <a:ext cx="7371076" cy="4042179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7A1BB448-6383-4B21-920D-A66280978780}" type="datetimeFigureOut">
              <a:rPr lang="zh-CN" altLang="en-US"/>
              <a:pPr>
                <a:defRPr/>
              </a:pPr>
              <a:t>2020/3/15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66456DDA-6A77-4499-9679-4592720C4D4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501650" y="331788"/>
            <a:ext cx="8140700" cy="331787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501650" y="720725"/>
            <a:ext cx="8140700" cy="4043363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3"/>
            </p:custDataLst>
          </p:nvPr>
        </p:nvSpPr>
        <p:spPr>
          <a:xfrm>
            <a:off x="660400" y="4762500"/>
            <a:ext cx="2024063" cy="238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 fontAlgn="auto" hangingPunct="0">
              <a:spcBef>
                <a:spcPts val="0"/>
              </a:spcBef>
              <a:spcAft>
                <a:spcPts val="0"/>
              </a:spcAft>
              <a:defRPr sz="900" ker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j-cs"/>
                <a:sym typeface="Calibri" panose="020F0502020204030204"/>
              </a:defRPr>
            </a:lvl1pPr>
          </a:lstStyle>
          <a:p>
            <a:pPr>
              <a:defRPr/>
            </a:pPr>
            <a:fld id="{1EE04875-59FC-4D59-8644-FA321AC86F1B}" type="datetimeFigureOut">
              <a:rPr lang="zh-CN" altLang="en-US"/>
              <a:pPr>
                <a:defRPr/>
              </a:pPr>
              <a:t>2020/3/15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4"/>
            </p:custDataLst>
          </p:nvPr>
        </p:nvSpPr>
        <p:spPr>
          <a:xfrm>
            <a:off x="3087688" y="4762500"/>
            <a:ext cx="2968625" cy="238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 fontAlgn="auto" hangingPunct="0">
              <a:spcBef>
                <a:spcPts val="0"/>
              </a:spcBef>
              <a:spcAft>
                <a:spcPts val="0"/>
              </a:spcAft>
              <a:defRPr sz="900" ker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j-cs"/>
                <a:sym typeface="Calibri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5"/>
            </p:custDataLst>
          </p:nvPr>
        </p:nvSpPr>
        <p:spPr>
          <a:xfrm>
            <a:off x="6457950" y="4762500"/>
            <a:ext cx="2025650" cy="238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 fontAlgn="auto" hangingPunct="0">
              <a:spcBef>
                <a:spcPts val="0"/>
              </a:spcBef>
              <a:spcAft>
                <a:spcPts val="0"/>
              </a:spcAft>
              <a:defRPr sz="900" ker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j-cs"/>
                <a:sym typeface="Calibri" panose="020F0502020204030204"/>
              </a:defRPr>
            </a:lvl1pPr>
          </a:lstStyle>
          <a:p>
            <a:pPr>
              <a:defRPr/>
            </a:pPr>
            <a:fld id="{2FF8EDEB-F151-4C9F-98EA-60C76C462C4C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ym typeface="Calibri" panose="020F050202020403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67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66" r:id="rId19"/>
  </p:sldLayoutIdLst>
  <p:txStyles>
    <p:titleStyle>
      <a:lvl1pPr algn="l" defTabSz="685800" rtl="0" eaLnBrk="0" fontAlgn="base" hangingPunct="0">
        <a:spcBef>
          <a:spcPct val="0"/>
        </a:spcBef>
        <a:spcAft>
          <a:spcPct val="0"/>
        </a:spcAft>
        <a:defRPr b="1" kern="1200" spc="200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  <a:cs typeface="+mj-cs"/>
        </a:defRPr>
      </a:lvl1pPr>
      <a:lvl2pPr algn="l" defTabSz="685800" rtl="0" eaLnBrk="0" fontAlgn="base" hangingPunct="0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charset="0"/>
          <a:ea typeface="微软雅黑" pitchFamily="34" charset="-122"/>
        </a:defRPr>
      </a:lvl2pPr>
      <a:lvl3pPr algn="l" defTabSz="685800" rtl="0" eaLnBrk="0" fontAlgn="base" hangingPunct="0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charset="0"/>
          <a:ea typeface="微软雅黑" pitchFamily="34" charset="-122"/>
        </a:defRPr>
      </a:lvl3pPr>
      <a:lvl4pPr algn="l" defTabSz="685800" rtl="0" eaLnBrk="0" fontAlgn="base" hangingPunct="0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charset="0"/>
          <a:ea typeface="微软雅黑" pitchFamily="34" charset="-122"/>
        </a:defRPr>
      </a:lvl4pPr>
      <a:lvl5pPr algn="l" defTabSz="685800" rtl="0" eaLnBrk="0" fontAlgn="base" hangingPunct="0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charset="0"/>
          <a:ea typeface="微软雅黑" pitchFamily="34" charset="-122"/>
        </a:defRPr>
      </a:lvl5pPr>
      <a:lvl6pPr marL="457200" algn="l" defTabSz="685800" rtl="0" fontAlgn="base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charset="0"/>
          <a:ea typeface="微软雅黑" pitchFamily="34" charset="-122"/>
        </a:defRPr>
      </a:lvl6pPr>
      <a:lvl7pPr marL="914400" algn="l" defTabSz="685800" rtl="0" fontAlgn="base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charset="0"/>
          <a:ea typeface="微软雅黑" pitchFamily="34" charset="-122"/>
        </a:defRPr>
      </a:lvl7pPr>
      <a:lvl8pPr marL="1371600" algn="l" defTabSz="685800" rtl="0" fontAlgn="base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charset="0"/>
          <a:ea typeface="微软雅黑" pitchFamily="34" charset="-122"/>
        </a:defRPr>
      </a:lvl8pPr>
      <a:lvl9pPr marL="1828800" algn="l" defTabSz="685800" rtl="0" fontAlgn="base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charset="0"/>
          <a:ea typeface="微软雅黑" pitchFamily="34" charset="-122"/>
        </a:defRPr>
      </a:lvl9pPr>
    </p:titleStyle>
    <p:bodyStyle>
      <a:lvl1pPr marL="171450" indent="-171450" algn="l" defTabSz="685800" rtl="0" eaLnBrk="0" fontAlgn="base" hangingPunct="0">
        <a:lnSpc>
          <a:spcPct val="130000"/>
        </a:lnSpc>
        <a:spcBef>
          <a:spcPct val="0"/>
        </a:spcBef>
        <a:spcAft>
          <a:spcPts val="1000"/>
        </a:spcAft>
        <a:buFont typeface="Arial" charset="0"/>
        <a:buChar char="•"/>
        <a:defRPr sz="1200" kern="1200" spc="150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0" fontAlgn="base" hangingPunct="0">
        <a:lnSpc>
          <a:spcPct val="130000"/>
        </a:lnSpc>
        <a:spcBef>
          <a:spcPct val="0"/>
        </a:spcBef>
        <a:spcAft>
          <a:spcPts val="1000"/>
        </a:spcAft>
        <a:buFont typeface="Arial" charset="0"/>
        <a:buChar char="•"/>
        <a:tabLst>
          <a:tab pos="1206500" algn="l"/>
        </a:tabLst>
        <a:defRPr sz="1200" kern="1200" spc="150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0" fontAlgn="base" hangingPunct="0">
        <a:lnSpc>
          <a:spcPct val="130000"/>
        </a:lnSpc>
        <a:spcBef>
          <a:spcPct val="0"/>
        </a:spcBef>
        <a:spcAft>
          <a:spcPts val="1000"/>
        </a:spcAft>
        <a:buFont typeface="Arial" charset="0"/>
        <a:buChar char="•"/>
        <a:defRPr sz="1200" kern="1200" spc="150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0" fontAlgn="base" hangingPunct="0">
        <a:lnSpc>
          <a:spcPct val="130000"/>
        </a:lnSpc>
        <a:spcBef>
          <a:spcPct val="0"/>
        </a:spcBef>
        <a:spcAft>
          <a:spcPts val="1000"/>
        </a:spcAft>
        <a:buFont typeface="Arial" charset="0"/>
        <a:buChar char="•"/>
        <a:defRPr sz="1200" kern="1200" spc="150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0" fontAlgn="base" hangingPunct="0">
        <a:lnSpc>
          <a:spcPct val="130000"/>
        </a:lnSpc>
        <a:spcBef>
          <a:spcPct val="0"/>
        </a:spcBef>
        <a:spcAft>
          <a:spcPts val="1000"/>
        </a:spcAft>
        <a:buFont typeface="Arial" charset="0"/>
        <a:buChar char="•"/>
        <a:defRPr sz="1200" kern="1200" spc="150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wmf"/><Relationship Id="rId2" Type="http://schemas.openxmlformats.org/officeDocument/2006/relationships/tags" Target="../tags/tag119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41.png"/><Relationship Id="rId10" Type="http://schemas.openxmlformats.org/officeDocument/2006/relationships/image" Target="../media/image22.png"/><Relationship Id="rId4" Type="http://schemas.openxmlformats.org/officeDocument/2006/relationships/image" Target="../media/image50.jpeg"/><Relationship Id="rId9" Type="http://schemas.openxmlformats.org/officeDocument/2006/relationships/image" Target="../media/image49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8.w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wmf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20.wmf"/><Relationship Id="rId2" Type="http://schemas.openxmlformats.org/officeDocument/2006/relationships/tags" Target="../tags/tag114.xml"/><Relationship Id="rId16" Type="http://schemas.openxmlformats.org/officeDocument/2006/relationships/oleObject" Target="../embeddings/oleObject6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7.wmf"/><Relationship Id="rId5" Type="http://schemas.openxmlformats.org/officeDocument/2006/relationships/image" Target="../media/image22.png"/><Relationship Id="rId15" Type="http://schemas.openxmlformats.org/officeDocument/2006/relationships/image" Target="../media/image19.wmf"/><Relationship Id="rId10" Type="http://schemas.openxmlformats.org/officeDocument/2006/relationships/oleObject" Target="../embeddings/oleObject3.bin"/><Relationship Id="rId4" Type="http://schemas.openxmlformats.org/officeDocument/2006/relationships/image" Target="../media/image21.png"/><Relationship Id="rId9" Type="http://schemas.openxmlformats.org/officeDocument/2006/relationships/image" Target="../media/image16.wmf"/><Relationship Id="rId14" Type="http://schemas.openxmlformats.org/officeDocument/2006/relationships/oleObject" Target="../embeddings/oleObject5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27.w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wmf"/><Relationship Id="rId12" Type="http://schemas.openxmlformats.org/officeDocument/2006/relationships/oleObject" Target="../embeddings/oleObject10.bin"/><Relationship Id="rId17" Type="http://schemas.openxmlformats.org/officeDocument/2006/relationships/image" Target="../media/image29.wmf"/><Relationship Id="rId2" Type="http://schemas.openxmlformats.org/officeDocument/2006/relationships/tags" Target="../tags/tag115.xml"/><Relationship Id="rId16" Type="http://schemas.openxmlformats.org/officeDocument/2006/relationships/oleObject" Target="../embeddings/oleObject12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26.wmf"/><Relationship Id="rId5" Type="http://schemas.openxmlformats.org/officeDocument/2006/relationships/image" Target="../media/image31.png"/><Relationship Id="rId15" Type="http://schemas.openxmlformats.org/officeDocument/2006/relationships/image" Target="../media/image28.wmf"/><Relationship Id="rId10" Type="http://schemas.openxmlformats.org/officeDocument/2006/relationships/oleObject" Target="../embeddings/oleObject9.bin"/><Relationship Id="rId4" Type="http://schemas.openxmlformats.org/officeDocument/2006/relationships/image" Target="../media/image30.png"/><Relationship Id="rId9" Type="http://schemas.openxmlformats.org/officeDocument/2006/relationships/image" Target="../media/image25.wmf"/><Relationship Id="rId14" Type="http://schemas.openxmlformats.org/officeDocument/2006/relationships/oleObject" Target="../embeddings/oleObject11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1.wmv"/><Relationship Id="rId7" Type="http://schemas.openxmlformats.org/officeDocument/2006/relationships/image" Target="../media/image32.wmf"/><Relationship Id="rId2" Type="http://schemas.openxmlformats.org/officeDocument/2006/relationships/tags" Target="../tags/tag11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3.bin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1.wm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36.wmf"/><Relationship Id="rId18" Type="http://schemas.openxmlformats.org/officeDocument/2006/relationships/oleObject" Target="../embeddings/oleObject19.bin"/><Relationship Id="rId3" Type="http://schemas.microsoft.com/office/2007/relationships/media" Target="../media/media2.MPG"/><Relationship Id="rId21" Type="http://schemas.openxmlformats.org/officeDocument/2006/relationships/image" Target="../media/image40.wmf"/><Relationship Id="rId7" Type="http://schemas.openxmlformats.org/officeDocument/2006/relationships/image" Target="../media/image42.png"/><Relationship Id="rId12" Type="http://schemas.openxmlformats.org/officeDocument/2006/relationships/oleObject" Target="../embeddings/oleObject16.bin"/><Relationship Id="rId17" Type="http://schemas.openxmlformats.org/officeDocument/2006/relationships/image" Target="../media/image38.wmf"/><Relationship Id="rId2" Type="http://schemas.openxmlformats.org/officeDocument/2006/relationships/tags" Target="../tags/tag117.xml"/><Relationship Id="rId16" Type="http://schemas.openxmlformats.org/officeDocument/2006/relationships/oleObject" Target="../embeddings/oleObject18.bin"/><Relationship Id="rId20" Type="http://schemas.openxmlformats.org/officeDocument/2006/relationships/oleObject" Target="../embeddings/oleObject20.bin"/><Relationship Id="rId1" Type="http://schemas.openxmlformats.org/officeDocument/2006/relationships/vmlDrawing" Target="../drawings/vmlDrawing4.vml"/><Relationship Id="rId6" Type="http://schemas.openxmlformats.org/officeDocument/2006/relationships/image" Target="../media/image41.png"/><Relationship Id="rId11" Type="http://schemas.openxmlformats.org/officeDocument/2006/relationships/image" Target="../media/image35.wm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7.wmf"/><Relationship Id="rId10" Type="http://schemas.openxmlformats.org/officeDocument/2006/relationships/oleObject" Target="../embeddings/oleObject15.bin"/><Relationship Id="rId19" Type="http://schemas.openxmlformats.org/officeDocument/2006/relationships/image" Target="../media/image39.wmf"/><Relationship Id="rId4" Type="http://schemas.openxmlformats.org/officeDocument/2006/relationships/video" Target="../media/media2.MPG"/><Relationship Id="rId9" Type="http://schemas.openxmlformats.org/officeDocument/2006/relationships/image" Target="../media/image34.wmf"/><Relationship Id="rId14" Type="http://schemas.openxmlformats.org/officeDocument/2006/relationships/oleObject" Target="../embeddings/oleObject17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22.bin"/><Relationship Id="rId12" Type="http://schemas.openxmlformats.org/officeDocument/2006/relationships/image" Target="../media/image46.wmf"/><Relationship Id="rId2" Type="http://schemas.openxmlformats.org/officeDocument/2006/relationships/tags" Target="../tags/tag11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7.png"/><Relationship Id="rId11" Type="http://schemas.openxmlformats.org/officeDocument/2006/relationships/oleObject" Target="../embeddings/oleObject24.bin"/><Relationship Id="rId5" Type="http://schemas.openxmlformats.org/officeDocument/2006/relationships/image" Target="../media/image43.wmf"/><Relationship Id="rId10" Type="http://schemas.openxmlformats.org/officeDocument/2006/relationships/image" Target="../media/image45.wmf"/><Relationship Id="rId4" Type="http://schemas.openxmlformats.org/officeDocument/2006/relationships/oleObject" Target="../embeddings/oleObject21.bin"/><Relationship Id="rId9" Type="http://schemas.openxmlformats.org/officeDocument/2006/relationships/oleObject" Target="../embeddings/oleObject2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3"/>
          <p:cNvPicPr>
            <a:picLocks noChangeAspect="1"/>
          </p:cNvPicPr>
          <p:nvPr/>
        </p:nvPicPr>
        <p:blipFill>
          <a:blip r:embed="rId4"/>
          <a:srcRect r="53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标题 14"/>
          <p:cNvSpPr>
            <a:spLocks noGrp="1"/>
          </p:cNvSpPr>
          <p:nvPr>
            <p:ph type="ctrTitle" idx="13"/>
          </p:nvPr>
        </p:nvSpPr>
        <p:spPr bwMode="auto">
          <a:xfrm>
            <a:off x="4159923" y="1712669"/>
            <a:ext cx="4323677" cy="728662"/>
          </a:xfrm>
        </p:spPr>
        <p:txBody>
          <a:bodyPr numCol="1" compatLnSpc="1">
            <a:prstTxWarp prst="textNoShape">
              <a:avLst/>
            </a:prstTxWarp>
            <a:normAutofit fontScale="90000"/>
          </a:bodyPr>
          <a:lstStyle/>
          <a:p>
            <a:pPr algn="ctr" fontAlgn="base">
              <a:spcAft>
                <a:spcPct val="0"/>
              </a:spcAft>
              <a:buFontTx/>
              <a:buNone/>
              <a:defRPr/>
            </a:pPr>
            <a:r>
              <a:rPr lang="en-US" altLang="zh-CN" sz="3600" b="1" dirty="0" smtClean="0">
                <a:solidFill>
                  <a:srgbClr val="FF0000"/>
                </a:solidFill>
                <a:latin typeface="Arial" charset="0"/>
                <a:ea typeface="微软雅黑" pitchFamily="34" charset="-122"/>
              </a:rPr>
              <a:t/>
            </a:r>
            <a:br>
              <a:rPr lang="en-US" altLang="zh-CN" sz="3600" b="1" dirty="0" smtClean="0">
                <a:solidFill>
                  <a:srgbClr val="FF0000"/>
                </a:solidFill>
                <a:latin typeface="Arial" charset="0"/>
                <a:ea typeface="微软雅黑" pitchFamily="34" charset="-122"/>
              </a:rPr>
            </a:br>
            <a:r>
              <a:rPr lang="zh-CN" altLang="en-US" sz="3600" b="1" dirty="0" smtClean="0">
                <a:solidFill>
                  <a:srgbClr val="FF0000"/>
                </a:solidFill>
                <a:latin typeface="Arial" charset="0"/>
                <a:ea typeface="微软雅黑" pitchFamily="34" charset="-122"/>
              </a:rPr>
              <a:t>生活中的圆周运动案例研究（二）</a:t>
            </a:r>
            <a:r>
              <a:rPr lang="en-US" altLang="zh-CN" sz="3600" b="1" dirty="0" smtClean="0">
                <a:solidFill>
                  <a:srgbClr val="FF0000"/>
                </a:solidFill>
                <a:latin typeface="Arial" charset="0"/>
                <a:ea typeface="微软雅黑" pitchFamily="34" charset="-122"/>
              </a:rPr>
              <a:t/>
            </a:r>
            <a:br>
              <a:rPr lang="en-US" altLang="zh-CN" sz="3600" b="1" dirty="0" smtClean="0">
                <a:solidFill>
                  <a:srgbClr val="FF0000"/>
                </a:solidFill>
                <a:latin typeface="Arial" charset="0"/>
                <a:ea typeface="微软雅黑" pitchFamily="34" charset="-122"/>
              </a:rPr>
            </a:br>
            <a:endParaRPr lang="zh-CN" altLang="en-US" sz="3600" b="1" dirty="0" smtClean="0">
              <a:solidFill>
                <a:srgbClr val="FF0000"/>
              </a:solidFill>
              <a:latin typeface="Arial" charset="0"/>
              <a:ea typeface="微软雅黑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81563" y="3624263"/>
            <a:ext cx="3602037" cy="5492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b="1" kern="0" spc="226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Calibri" panose="020F0502020204030204"/>
              </a:rPr>
              <a:t>  </a:t>
            </a:r>
            <a:r>
              <a:rPr lang="en-US" altLang="zh-CN" sz="2000" kern="0" spc="226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Calibri" panose="020F0502020204030204"/>
              </a:rPr>
              <a:t> </a:t>
            </a:r>
          </a:p>
        </p:txBody>
      </p:sp>
      <p:sp>
        <p:nvSpPr>
          <p:cNvPr id="22533" name="文本框 10"/>
          <p:cNvSpPr txBox="1">
            <a:spLocks noChangeArrowheads="1"/>
          </p:cNvSpPr>
          <p:nvPr/>
        </p:nvSpPr>
        <p:spPr bwMode="auto">
          <a:xfrm>
            <a:off x="3865319" y="965200"/>
            <a:ext cx="45023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hangingPunct="0"/>
            <a:r>
              <a:rPr lang="zh-CN" altLang="en-US" sz="2000" b="1" dirty="0">
                <a:solidFill>
                  <a:srgbClr val="002060"/>
                </a:solidFill>
                <a:latin typeface="微软雅黑" pitchFamily="34" charset="-122"/>
                <a:ea typeface="楷体" pitchFamily="49" charset="-122"/>
                <a:sym typeface="+mn-ea"/>
              </a:rPr>
              <a:t>朝阳区线上课堂</a:t>
            </a:r>
            <a:r>
              <a:rPr lang="en-US" altLang="zh-CN" sz="2000" b="1" dirty="0">
                <a:solidFill>
                  <a:srgbClr val="002060"/>
                </a:solidFill>
                <a:latin typeface="微软雅黑" pitchFamily="34" charset="-122"/>
                <a:ea typeface="楷体" pitchFamily="49" charset="-122"/>
                <a:sym typeface="+mn-ea"/>
              </a:rPr>
              <a:t>·</a:t>
            </a:r>
            <a:r>
              <a:rPr lang="zh-CN" altLang="en-US" sz="2000" b="1" dirty="0">
                <a:solidFill>
                  <a:srgbClr val="002060"/>
                </a:solidFill>
                <a:latin typeface="微软雅黑" pitchFamily="34" charset="-122"/>
                <a:ea typeface="楷体" pitchFamily="49" charset="-122"/>
                <a:sym typeface="+mn-ea"/>
              </a:rPr>
              <a:t>高一</a:t>
            </a:r>
            <a:r>
              <a:rPr lang="zh-CN" altLang="en-US" sz="2000" b="1" dirty="0" smtClean="0">
                <a:solidFill>
                  <a:srgbClr val="002060"/>
                </a:solidFill>
                <a:latin typeface="微软雅黑" pitchFamily="34" charset="-122"/>
                <a:ea typeface="楷体" pitchFamily="49" charset="-122"/>
                <a:sym typeface="+mn-ea"/>
              </a:rPr>
              <a:t>物理</a:t>
            </a:r>
            <a:endParaRPr lang="zh-CN" altLang="en-US" b="1" dirty="0">
              <a:solidFill>
                <a:srgbClr val="002060"/>
              </a:solidFill>
              <a:latin typeface="微软雅黑" pitchFamily="34" charset="-122"/>
              <a:ea typeface="楷体" pitchFamily="49" charset="-122"/>
              <a:sym typeface="+mn-ea"/>
            </a:endParaRPr>
          </a:p>
        </p:txBody>
      </p:sp>
      <p:sp>
        <p:nvSpPr>
          <p:cNvPr id="22534" name="文本框 8"/>
          <p:cNvSpPr txBox="1">
            <a:spLocks noChangeArrowheads="1"/>
          </p:cNvSpPr>
          <p:nvPr/>
        </p:nvSpPr>
        <p:spPr bwMode="auto">
          <a:xfrm>
            <a:off x="3532188" y="3527425"/>
            <a:ext cx="48355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>
              <a:lnSpc>
                <a:spcPct val="150000"/>
              </a:lnSpc>
            </a:pPr>
            <a:r>
              <a:rPr lang="zh-CN" altLang="en-US" sz="2000" dirty="0">
                <a:solidFill>
                  <a:srgbClr val="141E1E"/>
                </a:solidFill>
                <a:latin typeface="微软雅黑" pitchFamily="34" charset="-122"/>
                <a:ea typeface="微软雅黑" pitchFamily="34" charset="-122"/>
              </a:rPr>
              <a:t>北京市东方德才学校   尹德利</a:t>
            </a:r>
          </a:p>
        </p:txBody>
      </p:sp>
      <p:sp>
        <p:nvSpPr>
          <p:cNvPr id="22535" name="文本框 10"/>
          <p:cNvSpPr txBox="1">
            <a:spLocks noChangeArrowheads="1"/>
          </p:cNvSpPr>
          <p:nvPr/>
        </p:nvSpPr>
        <p:spPr bwMode="auto">
          <a:xfrm>
            <a:off x="3983830" y="2793266"/>
            <a:ext cx="4060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hangingPunct="0"/>
            <a:r>
              <a:rPr lang="en-US" altLang="zh-CN" b="1" dirty="0" smtClean="0">
                <a:solidFill>
                  <a:srgbClr val="002060"/>
                </a:solidFill>
                <a:latin typeface="微软雅黑" pitchFamily="34" charset="-122"/>
                <a:ea typeface="楷体" pitchFamily="49" charset="-122"/>
                <a:sym typeface="+mn-ea"/>
              </a:rPr>
              <a:t>——</a:t>
            </a:r>
            <a:r>
              <a:rPr lang="zh-CN" altLang="en-US" b="1" dirty="0" smtClean="0">
                <a:solidFill>
                  <a:srgbClr val="002060"/>
                </a:solidFill>
                <a:latin typeface="微软雅黑" pitchFamily="34" charset="-122"/>
                <a:ea typeface="楷体" pitchFamily="49" charset="-122"/>
                <a:sym typeface="+mn-ea"/>
              </a:rPr>
              <a:t>游乐场中的“过山车”</a:t>
            </a:r>
            <a:endParaRPr lang="zh-CN" altLang="en-US" sz="2800" b="1" dirty="0">
              <a:solidFill>
                <a:srgbClr val="002060"/>
              </a:solidFill>
              <a:latin typeface="微软雅黑" pitchFamily="34" charset="-122"/>
              <a:ea typeface="楷体" pitchFamily="49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943" y="217714"/>
            <a:ext cx="4920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黑体" pitchFamily="49" charset="-122"/>
                <a:ea typeface="黑体" pitchFamily="49" charset="-122"/>
              </a:rPr>
              <a:t>四、“绳模型”与“杆模型”</a:t>
            </a:r>
            <a:endParaRPr lang="zh-CN" altLang="en-US" sz="2800" dirty="0">
              <a:latin typeface="黑体" pitchFamily="49" charset="-122"/>
              <a:ea typeface="黑体" pitchFamily="49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799636" y="1080946"/>
            <a:ext cx="1440000" cy="1445842"/>
            <a:chOff x="2888394" y="1065638"/>
            <a:chExt cx="2002110" cy="2010232"/>
          </a:xfrm>
        </p:grpSpPr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3046132" y="1231498"/>
              <a:ext cx="1684337" cy="1684337"/>
            </a:xfrm>
            <a:prstGeom prst="ellips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0" lang="zh-CN" altLang="zh-CN" sz="1800">
                <a:solidFill>
                  <a:srgbClr val="CC3300"/>
                </a:solidFill>
                <a:latin typeface="Arial" pitchFamily="34" charset="0"/>
              </a:endParaRPr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3804083" y="1065638"/>
              <a:ext cx="168434" cy="16843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6" name="Oval 11"/>
            <p:cNvSpPr>
              <a:spLocks noChangeArrowheads="1"/>
            </p:cNvSpPr>
            <p:nvPr/>
          </p:nvSpPr>
          <p:spPr bwMode="auto">
            <a:xfrm>
              <a:off x="2888394" y="1073760"/>
              <a:ext cx="2002110" cy="2002110"/>
            </a:xfrm>
            <a:prstGeom prst="ellips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0" lang="zh-CN" altLang="zh-CN" sz="1800">
                <a:solidFill>
                  <a:srgbClr val="CC3300"/>
                </a:solidFill>
                <a:latin typeface="Arial" pitchFamily="34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416962" y="1053392"/>
            <a:ext cx="1398648" cy="1473396"/>
            <a:chOff x="5562906" y="1234072"/>
            <a:chExt cx="1684337" cy="1774353"/>
          </a:xfrm>
        </p:grpSpPr>
        <p:sp>
          <p:nvSpPr>
            <p:cNvPr id="17" name="Oval 12"/>
            <p:cNvSpPr>
              <a:spLocks noChangeArrowheads="1"/>
            </p:cNvSpPr>
            <p:nvPr/>
          </p:nvSpPr>
          <p:spPr bwMode="auto">
            <a:xfrm>
              <a:off x="6296911" y="1234072"/>
              <a:ext cx="168434" cy="16843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6359356" y="1402506"/>
              <a:ext cx="45719" cy="774637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Oval 11"/>
            <p:cNvSpPr>
              <a:spLocks noChangeArrowheads="1"/>
            </p:cNvSpPr>
            <p:nvPr/>
          </p:nvSpPr>
          <p:spPr bwMode="auto">
            <a:xfrm>
              <a:off x="5562906" y="1324088"/>
              <a:ext cx="1684337" cy="1684337"/>
            </a:xfrm>
            <a:prstGeom prst="ellipse">
              <a:avLst/>
            </a:prstGeom>
            <a:noFill/>
            <a:ln w="9525">
              <a:solidFill>
                <a:srgbClr val="FF66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0" lang="zh-CN" altLang="zh-CN" sz="1800">
                <a:solidFill>
                  <a:srgbClr val="CC3300"/>
                </a:solidFill>
                <a:latin typeface="Arial" pitchFamily="34" charset="0"/>
              </a:endParaRPr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55" y="3308774"/>
            <a:ext cx="1466805" cy="1381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组合 22"/>
          <p:cNvGrpSpPr/>
          <p:nvPr/>
        </p:nvGrpSpPr>
        <p:grpSpPr>
          <a:xfrm>
            <a:off x="2510128" y="3308774"/>
            <a:ext cx="1440000" cy="1445842"/>
            <a:chOff x="2888394" y="1065638"/>
            <a:chExt cx="2002110" cy="2010232"/>
          </a:xfrm>
        </p:grpSpPr>
        <p:sp>
          <p:nvSpPr>
            <p:cNvPr id="25" name="Oval 12"/>
            <p:cNvSpPr>
              <a:spLocks noChangeArrowheads="1"/>
            </p:cNvSpPr>
            <p:nvPr/>
          </p:nvSpPr>
          <p:spPr bwMode="auto">
            <a:xfrm>
              <a:off x="3804083" y="1065638"/>
              <a:ext cx="168434" cy="16843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6" name="Oval 11"/>
            <p:cNvSpPr>
              <a:spLocks noChangeArrowheads="1"/>
            </p:cNvSpPr>
            <p:nvPr/>
          </p:nvSpPr>
          <p:spPr bwMode="auto">
            <a:xfrm>
              <a:off x="2888394" y="1073760"/>
              <a:ext cx="2002110" cy="2002110"/>
            </a:xfrm>
            <a:prstGeom prst="ellips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0" lang="zh-CN" altLang="zh-CN" sz="1800">
                <a:solidFill>
                  <a:srgbClr val="CC3300"/>
                </a:solidFill>
                <a:latin typeface="Arial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4307260" y="3369346"/>
            <a:ext cx="1398648" cy="1473396"/>
            <a:chOff x="4327145" y="2884364"/>
            <a:chExt cx="1398648" cy="1473396"/>
          </a:xfrm>
        </p:grpSpPr>
        <p:grpSp>
          <p:nvGrpSpPr>
            <p:cNvPr id="27" name="组合 26"/>
            <p:cNvGrpSpPr/>
            <p:nvPr/>
          </p:nvGrpSpPr>
          <p:grpSpPr>
            <a:xfrm>
              <a:off x="4327145" y="2884364"/>
              <a:ext cx="1398648" cy="1473396"/>
              <a:chOff x="5562906" y="1234072"/>
              <a:chExt cx="1684337" cy="1774353"/>
            </a:xfrm>
          </p:grpSpPr>
          <p:sp>
            <p:nvSpPr>
              <p:cNvPr id="28" name="Oval 12"/>
              <p:cNvSpPr>
                <a:spLocks noChangeArrowheads="1"/>
              </p:cNvSpPr>
              <p:nvPr/>
            </p:nvSpPr>
            <p:spPr bwMode="auto">
              <a:xfrm>
                <a:off x="6296911" y="1234072"/>
                <a:ext cx="168434" cy="168434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66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0" name="Oval 11"/>
              <p:cNvSpPr>
                <a:spLocks noChangeArrowheads="1"/>
              </p:cNvSpPr>
              <p:nvPr/>
            </p:nvSpPr>
            <p:spPr bwMode="auto">
              <a:xfrm>
                <a:off x="5562906" y="1324088"/>
                <a:ext cx="1684337" cy="1684337"/>
              </a:xfrm>
              <a:prstGeom prst="ellipse">
                <a:avLst/>
              </a:prstGeom>
              <a:noFill/>
              <a:ln w="9525">
                <a:solidFill>
                  <a:srgbClr val="FF66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kumimoji="0" lang="zh-CN" altLang="zh-CN" sz="1800">
                  <a:solidFill>
                    <a:srgbClr val="CC3300"/>
                  </a:solidFill>
                  <a:latin typeface="Arial" pitchFamily="34" charset="0"/>
                </a:endParaRPr>
              </a:p>
            </p:txBody>
          </p:sp>
        </p:grpSp>
        <p:cxnSp>
          <p:nvCxnSpPr>
            <p:cNvPr id="32" name="直接连接符 31"/>
            <p:cNvCxnSpPr/>
            <p:nvPr/>
          </p:nvCxnSpPr>
          <p:spPr>
            <a:xfrm flipH="1">
              <a:off x="4984812" y="2959112"/>
              <a:ext cx="19885" cy="6993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组合 44"/>
          <p:cNvGrpSpPr/>
          <p:nvPr/>
        </p:nvGrpSpPr>
        <p:grpSpPr>
          <a:xfrm>
            <a:off x="6079672" y="767434"/>
            <a:ext cx="2971799" cy="1664967"/>
            <a:chOff x="6079672" y="767434"/>
            <a:chExt cx="2971799" cy="1664967"/>
          </a:xfrm>
        </p:grpSpPr>
        <p:grpSp>
          <p:nvGrpSpPr>
            <p:cNvPr id="37" name="组合 36"/>
            <p:cNvGrpSpPr/>
            <p:nvPr/>
          </p:nvGrpSpPr>
          <p:grpSpPr>
            <a:xfrm>
              <a:off x="6079672" y="767434"/>
              <a:ext cx="2971799" cy="1292662"/>
              <a:chOff x="6079672" y="767434"/>
              <a:chExt cx="2971799" cy="1292662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6128658" y="767434"/>
                <a:ext cx="144779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b="1" dirty="0" smtClean="0">
                    <a:latin typeface="黑体" pitchFamily="49" charset="-122"/>
                    <a:ea typeface="黑体" pitchFamily="49" charset="-122"/>
                  </a:rPr>
                  <a:t>杆模型</a:t>
                </a:r>
                <a:endParaRPr lang="zh-CN" altLang="en-US" b="1" dirty="0">
                  <a:latin typeface="黑体" pitchFamily="49" charset="-122"/>
                  <a:ea typeface="黑体" pitchFamily="49" charset="-122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079672" y="1229099"/>
                <a:ext cx="297179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 smtClean="0">
                    <a:latin typeface="楷体" pitchFamily="49" charset="-122"/>
                    <a:ea typeface="楷体" pitchFamily="49" charset="-122"/>
                  </a:rPr>
                  <a:t>特点：最高点，轨道对物体有支持力</a:t>
                </a:r>
                <a:r>
                  <a:rPr lang="en-US" altLang="zh-CN" dirty="0" smtClean="0">
                    <a:latin typeface="楷体" pitchFamily="49" charset="-122"/>
                    <a:ea typeface="楷体" pitchFamily="49" charset="-122"/>
                  </a:rPr>
                  <a:t>,</a:t>
                </a:r>
                <a:endParaRPr lang="zh-CN" altLang="en-US" dirty="0">
                  <a:latin typeface="楷体" pitchFamily="49" charset="-122"/>
                  <a:ea typeface="楷体" pitchFamily="49" charset="-122"/>
                </a:endParaRPr>
              </a:p>
            </p:txBody>
          </p:sp>
        </p:grpSp>
        <p:graphicFrame>
          <p:nvGraphicFramePr>
            <p:cNvPr id="39" name="对象 3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93967864"/>
                </p:ext>
              </p:extLst>
            </p:nvPr>
          </p:nvGraphicFramePr>
          <p:xfrm>
            <a:off x="6210299" y="1956522"/>
            <a:ext cx="1004633" cy="4758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6" name="Equation" r:id="rId6" imgW="482400" imgH="228600" progId="Equation.DSMT4">
                    <p:embed/>
                  </p:oleObj>
                </mc:Choice>
                <mc:Fallback>
                  <p:oleObj name="Equation" r:id="rId6" imgW="48240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210299" y="1956522"/>
                          <a:ext cx="1004633" cy="47587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6" name="组合 45"/>
          <p:cNvGrpSpPr/>
          <p:nvPr/>
        </p:nvGrpSpPr>
        <p:grpSpPr>
          <a:xfrm>
            <a:off x="6090555" y="2432401"/>
            <a:ext cx="2971799" cy="2032207"/>
            <a:chOff x="6090555" y="2432401"/>
            <a:chExt cx="2971799" cy="2032207"/>
          </a:xfrm>
        </p:grpSpPr>
        <p:sp>
          <p:nvSpPr>
            <p:cNvPr id="34" name="TextBox 33"/>
            <p:cNvSpPr txBox="1"/>
            <p:nvPr/>
          </p:nvSpPr>
          <p:spPr>
            <a:xfrm>
              <a:off x="6090555" y="2893275"/>
              <a:ext cx="29717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latin typeface="楷体" pitchFamily="49" charset="-122"/>
                  <a:ea typeface="楷体" pitchFamily="49" charset="-122"/>
                </a:rPr>
                <a:t>特点：</a:t>
              </a:r>
              <a:r>
                <a:rPr lang="zh-CN" altLang="en-US" dirty="0">
                  <a:latin typeface="楷体" pitchFamily="49" charset="-122"/>
                  <a:ea typeface="楷体" pitchFamily="49" charset="-122"/>
                </a:rPr>
                <a:t>在</a:t>
              </a:r>
              <a:r>
                <a:rPr lang="zh-CN" altLang="en-US" dirty="0" smtClean="0">
                  <a:latin typeface="楷体" pitchFamily="49" charset="-122"/>
                  <a:ea typeface="楷体" pitchFamily="49" charset="-122"/>
                </a:rPr>
                <a:t>最高点，物体不受向上的支持力，但可能受向下的拉力或压力</a:t>
              </a:r>
              <a:r>
                <a:rPr lang="en-US" altLang="zh-CN" dirty="0" smtClean="0">
                  <a:latin typeface="楷体" pitchFamily="49" charset="-122"/>
                  <a:ea typeface="楷体" pitchFamily="49" charset="-122"/>
                </a:rPr>
                <a:t>,</a:t>
              </a:r>
              <a:endParaRPr lang="zh-CN" altLang="en-US" dirty="0"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128658" y="2432401"/>
              <a:ext cx="14477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 smtClean="0">
                  <a:latin typeface="黑体" pitchFamily="49" charset="-122"/>
                  <a:ea typeface="黑体" pitchFamily="49" charset="-122"/>
                </a:rPr>
                <a:t>绳模型</a:t>
              </a:r>
              <a:endParaRPr lang="zh-CN" altLang="en-US" b="1" dirty="0">
                <a:latin typeface="黑体" pitchFamily="49" charset="-122"/>
                <a:ea typeface="黑体" pitchFamily="49" charset="-122"/>
              </a:endParaRPr>
            </a:p>
          </p:txBody>
        </p:sp>
        <p:graphicFrame>
          <p:nvGraphicFramePr>
            <p:cNvPr id="40" name="对象 3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14457348"/>
                </p:ext>
              </p:extLst>
            </p:nvPr>
          </p:nvGraphicFramePr>
          <p:xfrm>
            <a:off x="7304995" y="3934383"/>
            <a:ext cx="1428750" cy="530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7" name="Equation" r:id="rId8" imgW="685800" imgH="253800" progId="Equation.DSMT4">
                    <p:embed/>
                  </p:oleObj>
                </mc:Choice>
                <mc:Fallback>
                  <p:oleObj name="Equation" r:id="rId8" imgW="68580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7304995" y="3934383"/>
                          <a:ext cx="1428750" cy="5302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41" name="Picture 14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83" y="1049609"/>
            <a:ext cx="209550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400633" y="2632483"/>
            <a:ext cx="1447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楷体" pitchFamily="49" charset="-122"/>
                <a:ea typeface="楷体" pitchFamily="49" charset="-122"/>
              </a:rPr>
              <a:t>杆模型</a:t>
            </a:r>
            <a:endParaRPr lang="zh-CN" altLang="en-US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558785" y="4690320"/>
            <a:ext cx="1447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楷体" pitchFamily="49" charset="-122"/>
                <a:ea typeface="楷体" pitchFamily="49" charset="-122"/>
              </a:rPr>
              <a:t>绳模型</a:t>
            </a:r>
            <a:endParaRPr lang="zh-CN" altLang="en-US" b="1" dirty="0">
              <a:latin typeface="楷体" pitchFamily="49" charset="-122"/>
              <a:ea typeface="楷体" pitchFamily="49" charset="-122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271949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10834" y="138893"/>
            <a:ext cx="5805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华文新魏" pitchFamily="2" charset="-122"/>
                <a:ea typeface="华文新魏" pitchFamily="2" charset="-122"/>
              </a:rPr>
              <a:t>圆周运动的分类及方法指导</a:t>
            </a:r>
            <a:endParaRPr lang="zh-CN" altLang="en-US" sz="3200" dirty="0">
              <a:latin typeface="华文新魏" pitchFamily="2" charset="-122"/>
              <a:ea typeface="华文新魏" pitchFamily="2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965325" y="1085673"/>
            <a:ext cx="4086226" cy="3229097"/>
            <a:chOff x="585785" y="1062225"/>
            <a:chExt cx="4210051" cy="3229097"/>
          </a:xfrm>
        </p:grpSpPr>
        <p:sp>
          <p:nvSpPr>
            <p:cNvPr id="3" name="TextBox 2"/>
            <p:cNvSpPr txBox="1"/>
            <p:nvPr/>
          </p:nvSpPr>
          <p:spPr>
            <a:xfrm>
              <a:off x="585785" y="1062225"/>
              <a:ext cx="25527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0000FF"/>
                  </a:solidFill>
                  <a:latin typeface="楷体" pitchFamily="49" charset="-122"/>
                  <a:ea typeface="楷体" pitchFamily="49" charset="-122"/>
                </a:rPr>
                <a:t>1.</a:t>
              </a:r>
              <a:r>
                <a:rPr lang="zh-CN" altLang="en-US" b="1" dirty="0" smtClean="0">
                  <a:solidFill>
                    <a:srgbClr val="0000FF"/>
                  </a:solidFill>
                  <a:latin typeface="楷体" pitchFamily="49" charset="-122"/>
                  <a:ea typeface="楷体" pitchFamily="49" charset="-122"/>
                </a:rPr>
                <a:t>确定研究对象</a:t>
              </a:r>
              <a:endParaRPr lang="zh-CN" altLang="en-US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85785" y="1523890"/>
              <a:ext cx="42100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0000FF"/>
                  </a:solidFill>
                  <a:latin typeface="楷体" pitchFamily="49" charset="-122"/>
                  <a:ea typeface="楷体" pitchFamily="49" charset="-122"/>
                </a:rPr>
                <a:t>2.</a:t>
              </a:r>
              <a:r>
                <a:rPr lang="zh-CN" altLang="en-US" b="1" dirty="0" smtClean="0">
                  <a:solidFill>
                    <a:srgbClr val="0000FF"/>
                  </a:solidFill>
                  <a:latin typeface="楷体" pitchFamily="49" charset="-122"/>
                  <a:ea typeface="楷体" pitchFamily="49" charset="-122"/>
                </a:rPr>
                <a:t>确定圆平面、圆心和半径</a:t>
              </a:r>
              <a:endParaRPr lang="zh-CN" altLang="en-US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85785" y="1996001"/>
              <a:ext cx="37909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0000FF"/>
                  </a:solidFill>
                  <a:latin typeface="楷体" pitchFamily="49" charset="-122"/>
                  <a:ea typeface="楷体" pitchFamily="49" charset="-122"/>
                </a:rPr>
                <a:t>3.</a:t>
              </a:r>
              <a:r>
                <a:rPr lang="zh-CN" altLang="en-US" b="1" dirty="0" smtClean="0">
                  <a:solidFill>
                    <a:srgbClr val="0000FF"/>
                  </a:solidFill>
                  <a:latin typeface="楷体" pitchFamily="49" charset="-122"/>
                  <a:ea typeface="楷体" pitchFamily="49" charset="-122"/>
                </a:rPr>
                <a:t>标出向心加速度的方向</a:t>
              </a:r>
              <a:endParaRPr lang="zh-CN" altLang="en-US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85785" y="2457666"/>
              <a:ext cx="37909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0000FF"/>
                  </a:solidFill>
                  <a:latin typeface="楷体" pitchFamily="49" charset="-122"/>
                  <a:ea typeface="楷体" pitchFamily="49" charset="-122"/>
                </a:rPr>
                <a:t>4.</a:t>
              </a:r>
              <a:r>
                <a:rPr lang="zh-CN" altLang="en-US" b="1" dirty="0">
                  <a:solidFill>
                    <a:srgbClr val="0000FF"/>
                  </a:solidFill>
                  <a:latin typeface="楷体" pitchFamily="49" charset="-122"/>
                  <a:ea typeface="楷体" pitchFamily="49" charset="-122"/>
                </a:rPr>
                <a:t>画</a:t>
              </a:r>
              <a:r>
                <a:rPr lang="zh-CN" altLang="en-US" b="1" dirty="0" smtClean="0">
                  <a:solidFill>
                    <a:srgbClr val="0000FF"/>
                  </a:solidFill>
                  <a:latin typeface="楷体" pitchFamily="49" charset="-122"/>
                  <a:ea typeface="楷体" pitchFamily="49" charset="-122"/>
                </a:rPr>
                <a:t>出研究对象的受力图</a:t>
              </a:r>
              <a:endParaRPr lang="zh-CN" altLang="en-US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85785" y="2930103"/>
              <a:ext cx="40195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0000FF"/>
                  </a:solidFill>
                  <a:latin typeface="楷体" pitchFamily="49" charset="-122"/>
                  <a:ea typeface="楷体" pitchFamily="49" charset="-122"/>
                </a:rPr>
                <a:t>5.</a:t>
              </a:r>
              <a:r>
                <a:rPr lang="zh-CN" altLang="en-US" b="1" dirty="0" smtClean="0">
                  <a:solidFill>
                    <a:srgbClr val="0000FF"/>
                  </a:solidFill>
                  <a:latin typeface="楷体" pitchFamily="49" charset="-122"/>
                  <a:ea typeface="楷体" pitchFamily="49" charset="-122"/>
                </a:rPr>
                <a:t>根据牛顿第二定律列方程</a:t>
              </a:r>
              <a:endParaRPr lang="zh-CN" altLang="en-US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85785" y="3367992"/>
              <a:ext cx="26479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0000FF"/>
                  </a:solidFill>
                  <a:latin typeface="楷体" pitchFamily="49" charset="-122"/>
                  <a:ea typeface="楷体" pitchFamily="49" charset="-122"/>
                </a:rPr>
                <a:t>6.</a:t>
              </a:r>
              <a:r>
                <a:rPr lang="zh-CN" altLang="en-US" b="1" dirty="0" smtClean="0">
                  <a:solidFill>
                    <a:srgbClr val="0000FF"/>
                  </a:solidFill>
                  <a:latin typeface="楷体" pitchFamily="49" charset="-122"/>
                  <a:ea typeface="楷体" pitchFamily="49" charset="-122"/>
                </a:rPr>
                <a:t>分析临界条件</a:t>
              </a:r>
              <a:endParaRPr lang="zh-CN" altLang="en-US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85786" y="3829657"/>
              <a:ext cx="18192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0000FF"/>
                  </a:solidFill>
                  <a:latin typeface="楷体" pitchFamily="49" charset="-122"/>
                  <a:ea typeface="楷体" pitchFamily="49" charset="-122"/>
                </a:rPr>
                <a:t>7.</a:t>
              </a:r>
              <a:r>
                <a:rPr lang="zh-CN" altLang="en-US" b="1" dirty="0" smtClean="0">
                  <a:solidFill>
                    <a:srgbClr val="0000FF"/>
                  </a:solidFill>
                  <a:latin typeface="楷体" pitchFamily="49" charset="-122"/>
                  <a:ea typeface="楷体" pitchFamily="49" charset="-122"/>
                </a:rPr>
                <a:t>求解方程</a:t>
              </a:r>
              <a:endParaRPr lang="zh-CN" altLang="en-US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endParaRPr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286" y="1085673"/>
            <a:ext cx="54483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4709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图片 4" descr="微信图片_202002011715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4463" y="793750"/>
            <a:ext cx="1235075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矩形 18"/>
          <p:cNvSpPr/>
          <p:nvPr/>
        </p:nvSpPr>
        <p:spPr>
          <a:xfrm>
            <a:off x="2376488" y="2360613"/>
            <a:ext cx="4659312" cy="9223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5400" b="1" kern="0" spc="3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Calibri" panose="020F0502020204030204"/>
              </a:rPr>
              <a:t>谢谢您的观看</a:t>
            </a:r>
          </a:p>
        </p:txBody>
      </p:sp>
      <p:sp>
        <p:nvSpPr>
          <p:cNvPr id="7" name="矩形 6"/>
          <p:cNvSpPr/>
          <p:nvPr/>
        </p:nvSpPr>
        <p:spPr>
          <a:xfrm>
            <a:off x="2632075" y="3508375"/>
            <a:ext cx="4205288" cy="4429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kern="0" spc="226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+mj-cs"/>
                <a:sym typeface="Calibri" panose="020F0502020204030204"/>
              </a:rPr>
              <a:t>北京市朝阳区教育研究中心  制作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39738" y="1563688"/>
            <a:ext cx="8229600" cy="2884487"/>
          </a:xfrm>
          <a:prstGeom prst="rect">
            <a:avLst/>
          </a:prstGeom>
        </p:spPr>
        <p:txBody>
          <a:bodyPr vert="horz" wrap="square" lIns="90170" tIns="46990" rIns="90170" bIns="4699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b="1" dirty="0" smtClean="0"/>
              <a:t>从</a:t>
            </a:r>
            <a:r>
              <a:rPr lang="zh-CN" altLang="en-US" sz="2400" b="1" dirty="0" smtClean="0">
                <a:latin typeface="Arial"/>
              </a:rPr>
              <a:t>“</a:t>
            </a:r>
            <a:r>
              <a:rPr lang="zh-CN" altLang="en-US" sz="2400" b="1" dirty="0" smtClean="0"/>
              <a:t>供</a:t>
            </a:r>
            <a:r>
              <a:rPr lang="zh-CN" altLang="en-US" sz="2400" b="1" dirty="0" smtClean="0">
                <a:latin typeface="Arial"/>
              </a:rPr>
              <a:t>”“</a:t>
            </a:r>
            <a:r>
              <a:rPr lang="zh-CN" altLang="en-US" sz="2400" b="1" dirty="0" smtClean="0"/>
              <a:t>需</a:t>
            </a:r>
            <a:r>
              <a:rPr lang="zh-CN" altLang="en-US" sz="2400" b="1" dirty="0" smtClean="0">
                <a:latin typeface="Arial"/>
              </a:rPr>
              <a:t>”</a:t>
            </a:r>
            <a:r>
              <a:rPr lang="zh-CN" altLang="en-US" sz="2400" b="1" dirty="0" smtClean="0"/>
              <a:t>两方面来进行研究</a:t>
            </a:r>
          </a:p>
          <a:p>
            <a:r>
              <a:rPr lang="zh-CN" altLang="en-US" sz="2400" b="1" dirty="0" smtClean="0">
                <a:latin typeface="Arial"/>
              </a:rPr>
              <a:t>“</a:t>
            </a:r>
            <a:r>
              <a:rPr lang="zh-CN" altLang="en-US" sz="2400" b="1" dirty="0" smtClean="0"/>
              <a:t>供</a:t>
            </a:r>
            <a:r>
              <a:rPr lang="zh-CN" altLang="en-US" sz="2400" b="1" dirty="0" smtClean="0">
                <a:latin typeface="Arial"/>
              </a:rPr>
              <a:t>”</a:t>
            </a:r>
            <a:r>
              <a:rPr lang="en-US" altLang="zh-CN" sz="2400" b="1" dirty="0" smtClean="0">
                <a:latin typeface="Arial"/>
              </a:rPr>
              <a:t>——</a:t>
            </a:r>
            <a:r>
              <a:rPr lang="zh-CN" altLang="en-US" sz="2400" b="1" dirty="0" smtClean="0"/>
              <a:t>分析物体受力，求出沿半径方向的合外力</a:t>
            </a:r>
          </a:p>
          <a:p>
            <a:r>
              <a:rPr lang="zh-CN" altLang="en-US" sz="2400" b="1" dirty="0" smtClean="0">
                <a:latin typeface="Arial"/>
              </a:rPr>
              <a:t>“</a:t>
            </a:r>
            <a:r>
              <a:rPr lang="zh-CN" altLang="en-US" sz="2400" b="1" dirty="0" smtClean="0"/>
              <a:t>需</a:t>
            </a:r>
            <a:r>
              <a:rPr lang="zh-CN" altLang="en-US" sz="2400" b="1" dirty="0" smtClean="0">
                <a:latin typeface="Arial"/>
              </a:rPr>
              <a:t>”</a:t>
            </a:r>
            <a:r>
              <a:rPr lang="en-US" altLang="zh-CN" sz="2400" b="1" dirty="0" smtClean="0">
                <a:latin typeface="Arial"/>
              </a:rPr>
              <a:t>——</a:t>
            </a:r>
            <a:r>
              <a:rPr lang="zh-CN" altLang="en-US" sz="2400" b="1" dirty="0" smtClean="0">
                <a:latin typeface="Arial"/>
              </a:rPr>
              <a:t>定轨道、</a:t>
            </a:r>
            <a:r>
              <a:rPr lang="zh-CN" altLang="en-US" sz="2400" b="1" dirty="0" smtClean="0"/>
              <a:t>定圆心、找半径、用公式，求出所需要向心力</a:t>
            </a:r>
          </a:p>
        </p:txBody>
      </p:sp>
      <p:sp>
        <p:nvSpPr>
          <p:cNvPr id="5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839913" y="403225"/>
            <a:ext cx="4827587" cy="908050"/>
          </a:xfrm>
        </p:spPr>
        <p:txBody>
          <a:bodyPr>
            <a:noAutofit/>
          </a:bodyPr>
          <a:lstStyle/>
          <a:p>
            <a:r>
              <a:rPr lang="zh-CN" altLang="en-US" sz="3600" dirty="0">
                <a:ea typeface="华文行楷" pitchFamily="2" charset="-122"/>
              </a:rPr>
              <a:t>研究圆周运动的要点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9417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16" y="2708040"/>
            <a:ext cx="1860096" cy="197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http://image.xcar.com.cn/attachments/a/day_111110/2011111016_190d57f3bbd8fe28adbesbAeWyG0h2M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16" y="391879"/>
            <a:ext cx="1572382" cy="182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783941"/>
            <a:ext cx="2393869" cy="1821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95977" y="415801"/>
            <a:ext cx="6422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00B050"/>
                </a:solidFill>
                <a:latin typeface="华文隶书" pitchFamily="2" charset="-122"/>
                <a:ea typeface="华文隶书" pitchFamily="2" charset="-122"/>
              </a:rPr>
              <a:t>游乐场中的圆周运动</a:t>
            </a:r>
            <a:endParaRPr lang="zh-CN" altLang="en-US" sz="3200" b="1" dirty="0">
              <a:solidFill>
                <a:srgbClr val="00B050"/>
              </a:solidFill>
              <a:latin typeface="华文隶书" pitchFamily="2" charset="-122"/>
              <a:ea typeface="华文隶书" pitchFamily="2" charset="-122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25" y="411457"/>
            <a:ext cx="3252510" cy="182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0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335" y="1886492"/>
            <a:ext cx="2316642" cy="1147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s://vthumb.ykimg.com/054101015E40E1380F954C9B76678C9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335" y="415801"/>
            <a:ext cx="2316642" cy="130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92085" y="1134138"/>
            <a:ext cx="1600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杆模型</a:t>
            </a:r>
            <a:endParaRPr lang="zh-CN" altLang="en-US" sz="3200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4229" y="3284911"/>
            <a:ext cx="1600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绳模型</a:t>
            </a:r>
            <a:endParaRPr lang="zh-CN" altLang="en-US" sz="3200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09221" y="2216365"/>
            <a:ext cx="800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甲</a:t>
            </a:r>
            <a:endParaRPr lang="zh-CN" altLang="en-US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01545" y="2203987"/>
            <a:ext cx="53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乙</a:t>
            </a:r>
            <a:endParaRPr lang="zh-CN" altLang="en-US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74536" y="4617348"/>
            <a:ext cx="800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丙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66860" y="4604970"/>
            <a:ext cx="53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丁</a:t>
            </a:r>
            <a:endParaRPr lang="zh-CN" altLang="en-US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99242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72" name="Picture 1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1170895"/>
            <a:ext cx="2028825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773" name="Picture 1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7" y="922151"/>
            <a:ext cx="209550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7174" y="209550"/>
            <a:ext cx="6981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一、汽车过凹凸桥</a:t>
            </a:r>
            <a:endParaRPr lang="zh-CN" altLang="en-US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524000" y="633145"/>
            <a:ext cx="523875" cy="400110"/>
            <a:chOff x="1524000" y="633145"/>
            <a:chExt cx="523875" cy="400110"/>
          </a:xfrm>
        </p:grpSpPr>
        <p:sp>
          <p:nvSpPr>
            <p:cNvPr id="3" name="椭圆 2"/>
            <p:cNvSpPr/>
            <p:nvPr/>
          </p:nvSpPr>
          <p:spPr>
            <a:xfrm>
              <a:off x="1524000" y="809625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33525" y="633145"/>
              <a:ext cx="5143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i="1" dirty="0" smtClean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zh-CN" altLang="en-US" sz="20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085850" y="1295400"/>
            <a:ext cx="514350" cy="447675"/>
            <a:chOff x="1085850" y="1295400"/>
            <a:chExt cx="514350" cy="447675"/>
          </a:xfrm>
        </p:grpSpPr>
        <p:sp>
          <p:nvSpPr>
            <p:cNvPr id="9" name="TextBox 8"/>
            <p:cNvSpPr txBox="1"/>
            <p:nvPr/>
          </p:nvSpPr>
          <p:spPr>
            <a:xfrm>
              <a:off x="1085850" y="1333380"/>
              <a:ext cx="5143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i="1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endParaRPr lang="zh-CN" altLang="en-US" sz="20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" name="直接箭头连接符 6"/>
            <p:cNvCxnSpPr/>
            <p:nvPr/>
          </p:nvCxnSpPr>
          <p:spPr>
            <a:xfrm flipV="1">
              <a:off x="1381125" y="1295400"/>
              <a:ext cx="0" cy="447675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0" name="对象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9132017"/>
              </p:ext>
            </p:extLst>
          </p:nvPr>
        </p:nvGraphicFramePr>
        <p:xfrm>
          <a:off x="781050" y="2809875"/>
          <a:ext cx="1756064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" name="Equation" r:id="rId6" imgW="990360" imgH="419040" progId="Equation.DSMT4">
                  <p:embed/>
                </p:oleObj>
              </mc:Choice>
              <mc:Fallback>
                <p:oleObj name="Equation" r:id="rId6" imgW="99036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81050" y="2809875"/>
                        <a:ext cx="1756064" cy="742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对象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668562"/>
              </p:ext>
            </p:extLst>
          </p:nvPr>
        </p:nvGraphicFramePr>
        <p:xfrm>
          <a:off x="692150" y="3486150"/>
          <a:ext cx="177800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" name="Equation" r:id="rId8" imgW="1002960" imgH="419040" progId="Equation.DSMT4">
                  <p:embed/>
                </p:oleObj>
              </mc:Choice>
              <mc:Fallback>
                <p:oleObj name="Equation" r:id="rId8" imgW="100296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92150" y="3486150"/>
                        <a:ext cx="1778000" cy="742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对象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7337933"/>
              </p:ext>
            </p:extLst>
          </p:nvPr>
        </p:nvGraphicFramePr>
        <p:xfrm>
          <a:off x="581818" y="4172365"/>
          <a:ext cx="1598613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" name="Equation" r:id="rId10" imgW="901440" imgH="228600" progId="Equation.DSMT4">
                  <p:embed/>
                </p:oleObj>
              </mc:Choice>
              <mc:Fallback>
                <p:oleObj name="Equation" r:id="rId10" imgW="9014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81818" y="4172365"/>
                        <a:ext cx="1598613" cy="404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595563" y="4229092"/>
            <a:ext cx="971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超重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5010151" y="2317980"/>
            <a:ext cx="523875" cy="400110"/>
            <a:chOff x="1524000" y="633145"/>
            <a:chExt cx="523875" cy="400110"/>
          </a:xfrm>
        </p:grpSpPr>
        <p:sp>
          <p:nvSpPr>
            <p:cNvPr id="18" name="椭圆 17"/>
            <p:cNvSpPr/>
            <p:nvPr/>
          </p:nvSpPr>
          <p:spPr>
            <a:xfrm>
              <a:off x="1524000" y="809625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533525" y="633145"/>
              <a:ext cx="5143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i="1" dirty="0" smtClean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zh-CN" altLang="en-US" sz="20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676777" y="1533170"/>
            <a:ext cx="514350" cy="447675"/>
            <a:chOff x="1085850" y="1295400"/>
            <a:chExt cx="514350" cy="447675"/>
          </a:xfrm>
        </p:grpSpPr>
        <p:sp>
          <p:nvSpPr>
            <p:cNvPr id="21" name="TextBox 20"/>
            <p:cNvSpPr txBox="1"/>
            <p:nvPr/>
          </p:nvSpPr>
          <p:spPr>
            <a:xfrm>
              <a:off x="1085850" y="1333380"/>
              <a:ext cx="5143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i="1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endParaRPr lang="zh-CN" altLang="en-US" sz="20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2" name="直接箭头连接符 21"/>
            <p:cNvCxnSpPr/>
            <p:nvPr/>
          </p:nvCxnSpPr>
          <p:spPr>
            <a:xfrm>
              <a:off x="1381125" y="1295400"/>
              <a:ext cx="0" cy="447675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3" name="对象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7576502"/>
              </p:ext>
            </p:extLst>
          </p:nvPr>
        </p:nvGraphicFramePr>
        <p:xfrm>
          <a:off x="4313095" y="2637540"/>
          <a:ext cx="1756064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" name="Equation" r:id="rId12" imgW="990360" imgH="419040" progId="Equation.DSMT4">
                  <p:embed/>
                </p:oleObj>
              </mc:Choice>
              <mc:Fallback>
                <p:oleObj name="Equation" r:id="rId12" imgW="99036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313095" y="2637540"/>
                        <a:ext cx="1756064" cy="742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对象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2187065"/>
              </p:ext>
            </p:extLst>
          </p:nvPr>
        </p:nvGraphicFramePr>
        <p:xfrm>
          <a:off x="4398963" y="3346450"/>
          <a:ext cx="1755775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" name="Equation" r:id="rId14" imgW="990360" imgH="419040" progId="Equation.DSMT4">
                  <p:embed/>
                </p:oleObj>
              </mc:Choice>
              <mc:Fallback>
                <p:oleObj name="Equation" r:id="rId14" imgW="99036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398963" y="3346450"/>
                        <a:ext cx="1755775" cy="742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对象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9940227"/>
              </p:ext>
            </p:extLst>
          </p:nvPr>
        </p:nvGraphicFramePr>
        <p:xfrm>
          <a:off x="4315620" y="4146859"/>
          <a:ext cx="1598613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" name="Equation" r:id="rId16" imgW="901440" imgH="228600" progId="Equation.DSMT4">
                  <p:embed/>
                </p:oleObj>
              </mc:Choice>
              <mc:Fallback>
                <p:oleObj name="Equation" r:id="rId16" imgW="9014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315620" y="4146859"/>
                        <a:ext cx="1598613" cy="404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6162677" y="4090005"/>
            <a:ext cx="971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失重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0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8" t="25841" r="2452" b="60132"/>
          <a:stretch>
            <a:fillRect/>
          </a:stretch>
        </p:blipFill>
        <p:spPr bwMode="auto">
          <a:xfrm>
            <a:off x="319088" y="1125537"/>
            <a:ext cx="8497887" cy="352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0744" y="331037"/>
            <a:ext cx="1894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黑体" pitchFamily="49" charset="-122"/>
                <a:ea typeface="黑体" pitchFamily="49" charset="-122"/>
              </a:rPr>
              <a:t>巩固练习</a:t>
            </a:r>
            <a:endParaRPr lang="zh-CN" altLang="en-US" sz="28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96886" y="3080657"/>
            <a:ext cx="478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A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43943" y="2849824"/>
            <a:ext cx="478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B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68031" y="3542322"/>
            <a:ext cx="478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C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3431" y="2758550"/>
            <a:ext cx="478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D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470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319088"/>
            <a:ext cx="5038725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4" y="819150"/>
            <a:ext cx="3006817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对象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8923928"/>
              </p:ext>
            </p:extLst>
          </p:nvPr>
        </p:nvGraphicFramePr>
        <p:xfrm>
          <a:off x="537256" y="3404588"/>
          <a:ext cx="1755775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1" name="Equation" r:id="rId6" imgW="990360" imgH="419040" progId="Equation.DSMT4">
                  <p:embed/>
                </p:oleObj>
              </mc:Choice>
              <mc:Fallback>
                <p:oleObj name="Equation" r:id="rId6" imgW="990360" imgH="419040" progId="Equation.DSMT4">
                  <p:embed/>
                  <p:pic>
                    <p:nvPicPr>
                      <p:cNvPr id="0" name="对象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256" y="3404588"/>
                        <a:ext cx="1755775" cy="74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9249725"/>
              </p:ext>
            </p:extLst>
          </p:nvPr>
        </p:nvGraphicFramePr>
        <p:xfrm>
          <a:off x="2795588" y="3711575"/>
          <a:ext cx="1057275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2" name="Equation" r:id="rId8" imgW="596880" imgH="228600" progId="Equation.DSMT4">
                  <p:embed/>
                </p:oleObj>
              </mc:Choice>
              <mc:Fallback>
                <p:oleObj name="Equation" r:id="rId8" imgW="5968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5588" y="3711575"/>
                        <a:ext cx="1057275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762790"/>
              </p:ext>
            </p:extLst>
          </p:nvPr>
        </p:nvGraphicFramePr>
        <p:xfrm>
          <a:off x="4159249" y="3495675"/>
          <a:ext cx="1508125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" name="Equation" r:id="rId10" imgW="850680" imgH="419040" progId="Equation.DSMT4">
                  <p:embed/>
                </p:oleObj>
              </mc:Choice>
              <mc:Fallback>
                <p:oleObj name="Equation" r:id="rId10" imgW="85068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9249" y="3495675"/>
                        <a:ext cx="1508125" cy="74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986849"/>
              </p:ext>
            </p:extLst>
          </p:nvPr>
        </p:nvGraphicFramePr>
        <p:xfrm>
          <a:off x="550863" y="4287838"/>
          <a:ext cx="450215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" name="Equation" r:id="rId12" imgW="2539800" imgH="279360" progId="Equation.DSMT4">
                  <p:embed/>
                </p:oleObj>
              </mc:Choice>
              <mc:Fallback>
                <p:oleObj name="Equation" r:id="rId12" imgW="253980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3" y="4287838"/>
                        <a:ext cx="4502150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7942793"/>
              </p:ext>
            </p:extLst>
          </p:nvPr>
        </p:nvGraphicFramePr>
        <p:xfrm>
          <a:off x="6088063" y="4375150"/>
          <a:ext cx="696912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" name="Equation" r:id="rId14" imgW="393480" imgH="177480" progId="Equation.DSMT4">
                  <p:embed/>
                </p:oleObj>
              </mc:Choice>
              <mc:Fallback>
                <p:oleObj name="Equation" r:id="rId14" imgW="3934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8063" y="4375150"/>
                        <a:ext cx="696912" cy="315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905625" y="4321709"/>
            <a:ext cx="1476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完全</a:t>
            </a:r>
            <a:r>
              <a:rPr lang="zh-CN" altLang="en-US" b="1" dirty="0" smtClean="0">
                <a:solidFill>
                  <a:srgbClr val="FF0000"/>
                </a:solidFill>
              </a:rPr>
              <a:t>失重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712560" y="643234"/>
            <a:ext cx="916442" cy="1843173"/>
            <a:chOff x="6712560" y="643234"/>
            <a:chExt cx="916442" cy="1843173"/>
          </a:xfrm>
        </p:grpSpPr>
        <p:cxnSp>
          <p:nvCxnSpPr>
            <p:cNvPr id="4" name="直接箭头连接符 3"/>
            <p:cNvCxnSpPr/>
            <p:nvPr/>
          </p:nvCxnSpPr>
          <p:spPr>
            <a:xfrm>
              <a:off x="6960055" y="1447800"/>
              <a:ext cx="0" cy="70757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箭头连接符 13"/>
            <p:cNvCxnSpPr/>
            <p:nvPr/>
          </p:nvCxnSpPr>
          <p:spPr>
            <a:xfrm flipV="1">
              <a:off x="6953253" y="1104899"/>
              <a:ext cx="0" cy="3537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6712561" y="2024742"/>
              <a:ext cx="9164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i="1" dirty="0" smtClean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mg</a:t>
              </a:r>
              <a:endParaRPr lang="zh-CN" altLang="en-US" i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712560" y="643234"/>
              <a:ext cx="9164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i="1" dirty="0" smtClean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altLang="zh-CN" i="1" baseline="-25000" dirty="0" smtClean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zh-CN" altLang="en-US" i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000229" y="3263673"/>
            <a:ext cx="2090057" cy="1051152"/>
            <a:chOff x="6000229" y="3263673"/>
            <a:chExt cx="2090057" cy="1051152"/>
          </a:xfrm>
        </p:grpSpPr>
        <p:graphicFrame>
          <p:nvGraphicFramePr>
            <p:cNvPr id="8" name="对象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01707542"/>
                </p:ext>
              </p:extLst>
            </p:nvPr>
          </p:nvGraphicFramePr>
          <p:xfrm>
            <a:off x="6089650" y="3571875"/>
            <a:ext cx="1800225" cy="742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6" name="Equation" r:id="rId16" imgW="1015920" imgH="419040" progId="Equation.DSMT4">
                    <p:embed/>
                  </p:oleObj>
                </mc:Choice>
                <mc:Fallback>
                  <p:oleObj name="Equation" r:id="rId16" imgW="1015920" imgH="419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89650" y="3571875"/>
                          <a:ext cx="1800225" cy="7429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15"/>
            <p:cNvSpPr txBox="1"/>
            <p:nvPr/>
          </p:nvSpPr>
          <p:spPr>
            <a:xfrm>
              <a:off x="6000229" y="3263673"/>
              <a:ext cx="2090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对驾驶员</a:t>
              </a:r>
              <a:endParaRPr lang="zh-CN" altLang="en-US" dirty="0"/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171670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175" y="463897"/>
            <a:ext cx="4171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二、航天器中的完全失重现象</a:t>
            </a:r>
            <a:endParaRPr lang="zh-CN" altLang="en-US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6800" y="1038225"/>
            <a:ext cx="3924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楷体" pitchFamily="49" charset="-122"/>
                <a:ea typeface="楷体" pitchFamily="49" charset="-122"/>
              </a:rPr>
              <a:t>【</a:t>
            </a:r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问题</a:t>
            </a:r>
            <a:r>
              <a:rPr lang="en-US" altLang="zh-CN" b="1" dirty="0">
                <a:latin typeface="楷体" pitchFamily="49" charset="-122"/>
                <a:ea typeface="楷体" pitchFamily="49" charset="-122"/>
              </a:rPr>
              <a:t>1</a:t>
            </a:r>
            <a:r>
              <a:rPr lang="en-US" altLang="zh-CN" b="1" dirty="0" smtClean="0">
                <a:latin typeface="楷体" pitchFamily="49" charset="-122"/>
                <a:ea typeface="楷体" pitchFamily="49" charset="-122"/>
              </a:rPr>
              <a:t>】</a:t>
            </a:r>
            <a:r>
              <a:rPr lang="zh-CN" altLang="en-US" b="1" dirty="0" smtClean="0">
                <a:latin typeface="楷体" pitchFamily="49" charset="-122"/>
                <a:ea typeface="楷体" pitchFamily="49" charset="-122"/>
              </a:rPr>
              <a:t>绕地球做匀速圆周运动的宇宙飞船中的物体，</a:t>
            </a:r>
            <a:r>
              <a:rPr lang="zh-CN" altLang="en-US" b="1" dirty="0">
                <a:latin typeface="楷体" pitchFamily="49" charset="-122"/>
                <a:ea typeface="楷体" pitchFamily="49" charset="-122"/>
              </a:rPr>
              <a:t>还</a:t>
            </a:r>
            <a:r>
              <a:rPr lang="zh-CN" altLang="en-US" b="1" dirty="0" smtClean="0">
                <a:latin typeface="楷体" pitchFamily="49" charset="-122"/>
                <a:ea typeface="楷体" pitchFamily="49" charset="-122"/>
              </a:rPr>
              <a:t>受不受重力作用？</a:t>
            </a:r>
            <a:endParaRPr lang="zh-CN" altLang="en-US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6800" y="2238554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楷体" pitchFamily="49" charset="-122"/>
                <a:ea typeface="楷体" pitchFamily="49" charset="-122"/>
              </a:rPr>
              <a:t>【</a:t>
            </a:r>
            <a:r>
              <a:rPr lang="zh-CN" altLang="en-US" b="1" dirty="0" smtClean="0">
                <a:latin typeface="楷体" pitchFamily="49" charset="-122"/>
                <a:ea typeface="楷体" pitchFamily="49" charset="-122"/>
              </a:rPr>
              <a:t>问题</a:t>
            </a:r>
            <a:r>
              <a:rPr lang="en-US" altLang="zh-CN" b="1" dirty="0" smtClean="0">
                <a:latin typeface="楷体" pitchFamily="49" charset="-122"/>
                <a:ea typeface="楷体" pitchFamily="49" charset="-122"/>
              </a:rPr>
              <a:t>2】</a:t>
            </a:r>
            <a:r>
              <a:rPr lang="zh-CN" altLang="en-US" b="1" dirty="0" smtClean="0">
                <a:latin typeface="楷体" pitchFamily="49" charset="-122"/>
                <a:ea typeface="楷体" pitchFamily="49" charset="-122"/>
              </a:rPr>
              <a:t>飞船中的物体既然还受重力作用，为什么还能“飘”在空中？</a:t>
            </a:r>
            <a:endParaRPr lang="zh-CN" altLang="en-US" b="1" dirty="0">
              <a:latin typeface="楷体" pitchFamily="49" charset="-122"/>
              <a:ea typeface="楷体" pitchFamily="49" charset="-122"/>
            </a:endParaRPr>
          </a:p>
        </p:txBody>
      </p:sp>
      <p:graphicFrame>
        <p:nvGraphicFramePr>
          <p:cNvPr id="9" name="对象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6621175"/>
              </p:ext>
            </p:extLst>
          </p:nvPr>
        </p:nvGraphicFramePr>
        <p:xfrm>
          <a:off x="5340350" y="3438883"/>
          <a:ext cx="1746250" cy="8600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Equation" r:id="rId6" imgW="850680" imgH="419040" progId="Equation.DSMT4">
                  <p:embed/>
                </p:oleObj>
              </mc:Choice>
              <mc:Fallback>
                <p:oleObj name="Equation" r:id="rId6" imgW="85068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40350" y="3438883"/>
                        <a:ext cx="1746250" cy="8600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航天器中的完全失重现象1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1000" y="1038225"/>
            <a:ext cx="4495800" cy="337185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960493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1"/>
      <p:bldP spid="8" grpId="0"/>
    </p:bldLst>
  </p:timing>
  <p:extLst mod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826" y="887295"/>
            <a:ext cx="2017260" cy="1900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6758" y="165859"/>
            <a:ext cx="5234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三</a:t>
            </a:r>
            <a:r>
              <a:rPr lang="zh-CN" altLang="en-US" sz="2800" dirty="0" smtClean="0">
                <a:latin typeface="黑体" pitchFamily="49" charset="-122"/>
                <a:ea typeface="黑体" pitchFamily="49" charset="-122"/>
              </a:rPr>
              <a:t>、过山车为什么不会掉下来</a:t>
            </a:r>
            <a:endParaRPr lang="zh-CN" altLang="en-US" sz="2800" dirty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7" name="6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1200" y="874136"/>
            <a:ext cx="2338313" cy="191316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50079" y="3018065"/>
            <a:ext cx="2543175" cy="1235549"/>
            <a:chOff x="350079" y="3018065"/>
            <a:chExt cx="2543175" cy="1235549"/>
          </a:xfrm>
        </p:grpSpPr>
        <p:graphicFrame>
          <p:nvGraphicFramePr>
            <p:cNvPr id="9" name="对象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55949980"/>
                </p:ext>
              </p:extLst>
            </p:nvPr>
          </p:nvGraphicFramePr>
          <p:xfrm>
            <a:off x="653960" y="3402032"/>
            <a:ext cx="1935414" cy="8515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80" name="Equation" r:id="rId8" imgW="952200" imgH="419040" progId="Equation.DSMT4">
                    <p:embed/>
                  </p:oleObj>
                </mc:Choice>
                <mc:Fallback>
                  <p:oleObj name="Equation" r:id="rId8" imgW="952200" imgH="419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653960" y="3402032"/>
                          <a:ext cx="1935414" cy="85158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350079" y="3018065"/>
              <a:ext cx="25431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 smtClean="0">
                  <a:latin typeface="楷体" pitchFamily="49" charset="-122"/>
                  <a:ea typeface="楷体" pitchFamily="49" charset="-122"/>
                </a:rPr>
                <a:t>过山车在最高点</a:t>
              </a:r>
              <a:endParaRPr lang="zh-CN" altLang="en-US" b="1" dirty="0">
                <a:latin typeface="楷体" pitchFamily="49" charset="-122"/>
                <a:ea typeface="楷体" pitchFamily="49" charset="-122"/>
              </a:endParaRPr>
            </a:p>
          </p:txBody>
        </p:sp>
      </p:grpSp>
      <p:graphicFrame>
        <p:nvGraphicFramePr>
          <p:cNvPr id="14" name="对象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9694412"/>
              </p:ext>
            </p:extLst>
          </p:nvPr>
        </p:nvGraphicFramePr>
        <p:xfrm>
          <a:off x="667578" y="4102780"/>
          <a:ext cx="1908175" cy="852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1" name="Equation" r:id="rId10" imgW="939600" imgH="419040" progId="Equation.DSMT4">
                  <p:embed/>
                </p:oleObj>
              </mc:Choice>
              <mc:Fallback>
                <p:oleObj name="Equation" r:id="rId10" imgW="93960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67578" y="4102780"/>
                        <a:ext cx="1908175" cy="852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组合 14"/>
          <p:cNvGrpSpPr/>
          <p:nvPr/>
        </p:nvGrpSpPr>
        <p:grpSpPr>
          <a:xfrm>
            <a:off x="2798687" y="3018065"/>
            <a:ext cx="3176512" cy="1200329"/>
            <a:chOff x="5476876" y="990600"/>
            <a:chExt cx="2904370" cy="1200329"/>
          </a:xfrm>
        </p:grpSpPr>
        <p:sp>
          <p:nvSpPr>
            <p:cNvPr id="12" name="TextBox 11"/>
            <p:cNvSpPr txBox="1"/>
            <p:nvPr/>
          </p:nvSpPr>
          <p:spPr>
            <a:xfrm>
              <a:off x="5476876" y="990600"/>
              <a:ext cx="290437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 smtClean="0">
                  <a:latin typeface="楷体" pitchFamily="49" charset="-122"/>
                  <a:ea typeface="楷体" pitchFamily="49" charset="-122"/>
                </a:rPr>
                <a:t>过山车在最高点刚好不掉下来的临界条件是</a:t>
              </a:r>
              <a:endParaRPr lang="zh-CN" altLang="en-US" b="1" dirty="0">
                <a:latin typeface="楷体" pitchFamily="49" charset="-122"/>
                <a:ea typeface="楷体" pitchFamily="49" charset="-122"/>
              </a:endParaRPr>
            </a:p>
          </p:txBody>
        </p:sp>
        <p:graphicFrame>
          <p:nvGraphicFramePr>
            <p:cNvPr id="16" name="对象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20545607"/>
                </p:ext>
              </p:extLst>
            </p:nvPr>
          </p:nvGraphicFramePr>
          <p:xfrm>
            <a:off x="5925889" y="1830567"/>
            <a:ext cx="800100" cy="360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82" name="Equation" r:id="rId12" imgW="393480" imgH="177480" progId="Equation.DSMT4">
                    <p:embed/>
                  </p:oleObj>
                </mc:Choice>
                <mc:Fallback>
                  <p:oleObj name="Equation" r:id="rId12" imgW="39348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5925889" y="1830567"/>
                          <a:ext cx="800100" cy="3603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7" name="组合 16"/>
          <p:cNvGrpSpPr/>
          <p:nvPr/>
        </p:nvGrpSpPr>
        <p:grpSpPr>
          <a:xfrm>
            <a:off x="5975199" y="874136"/>
            <a:ext cx="2986768" cy="1714679"/>
            <a:chOff x="5946323" y="-100706"/>
            <a:chExt cx="2986768" cy="1714679"/>
          </a:xfrm>
        </p:grpSpPr>
        <p:sp>
          <p:nvSpPr>
            <p:cNvPr id="19" name="TextBox 18"/>
            <p:cNvSpPr txBox="1"/>
            <p:nvPr/>
          </p:nvSpPr>
          <p:spPr>
            <a:xfrm>
              <a:off x="5946323" y="-100706"/>
              <a:ext cx="298676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 smtClean="0">
                  <a:latin typeface="楷体" pitchFamily="49" charset="-122"/>
                  <a:ea typeface="楷体" pitchFamily="49" charset="-122"/>
                </a:rPr>
                <a:t>由此可以求得过山车在最高点不掉下来的最小速度</a:t>
              </a:r>
              <a:endParaRPr lang="zh-CN" altLang="en-US" b="1" dirty="0">
                <a:latin typeface="楷体" pitchFamily="49" charset="-122"/>
                <a:ea typeface="楷体" pitchFamily="49" charset="-122"/>
              </a:endParaRPr>
            </a:p>
          </p:txBody>
        </p:sp>
        <p:graphicFrame>
          <p:nvGraphicFramePr>
            <p:cNvPr id="21" name="对象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83215048"/>
                </p:ext>
              </p:extLst>
            </p:nvPr>
          </p:nvGraphicFramePr>
          <p:xfrm>
            <a:off x="6346598" y="1099623"/>
            <a:ext cx="1393825" cy="514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83" name="Equation" r:id="rId14" imgW="685800" imgH="253800" progId="Equation.DSMT4">
                    <p:embed/>
                  </p:oleObj>
                </mc:Choice>
                <mc:Fallback>
                  <p:oleObj name="Equation" r:id="rId14" imgW="68580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6346598" y="1099623"/>
                          <a:ext cx="1393825" cy="514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2" name="对象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625724"/>
              </p:ext>
            </p:extLst>
          </p:nvPr>
        </p:nvGraphicFramePr>
        <p:xfrm>
          <a:off x="2995687" y="4191359"/>
          <a:ext cx="1831975" cy="852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4" name="Equation" r:id="rId16" imgW="901440" imgH="419040" progId="Equation.DSMT4">
                  <p:embed/>
                </p:oleObj>
              </mc:Choice>
              <mc:Fallback>
                <p:oleObj name="Equation" r:id="rId16" imgW="90144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995687" y="4191359"/>
                        <a:ext cx="1831975" cy="852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组合 19"/>
          <p:cNvGrpSpPr/>
          <p:nvPr/>
        </p:nvGrpSpPr>
        <p:grpSpPr>
          <a:xfrm>
            <a:off x="6052457" y="2721457"/>
            <a:ext cx="2909511" cy="2206644"/>
            <a:chOff x="6052457" y="2721457"/>
            <a:chExt cx="2909511" cy="2206644"/>
          </a:xfrm>
        </p:grpSpPr>
        <p:sp>
          <p:nvSpPr>
            <p:cNvPr id="13" name="TextBox 12"/>
            <p:cNvSpPr txBox="1"/>
            <p:nvPr/>
          </p:nvSpPr>
          <p:spPr>
            <a:xfrm>
              <a:off x="6052458" y="2774142"/>
              <a:ext cx="1752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就是说，当</a:t>
              </a:r>
              <a:endParaRPr lang="zh-CN" altLang="en-US" dirty="0"/>
            </a:p>
          </p:txBody>
        </p:sp>
        <p:graphicFrame>
          <p:nvGraphicFramePr>
            <p:cNvPr id="26" name="对象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4054302"/>
                </p:ext>
              </p:extLst>
            </p:nvPr>
          </p:nvGraphicFramePr>
          <p:xfrm>
            <a:off x="7699375" y="2721457"/>
            <a:ext cx="1084263" cy="514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85" name="Equation" r:id="rId18" imgW="533160" imgH="253800" progId="Equation.DSMT4">
                    <p:embed/>
                  </p:oleObj>
                </mc:Choice>
                <mc:Fallback>
                  <p:oleObj name="Equation" r:id="rId18" imgW="53316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7699375" y="2721457"/>
                          <a:ext cx="1084263" cy="514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" name="TextBox 26"/>
            <p:cNvSpPr txBox="1"/>
            <p:nvPr/>
          </p:nvSpPr>
          <p:spPr>
            <a:xfrm>
              <a:off x="6052457" y="3295190"/>
              <a:ext cx="29095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时过山车一定不会掉下来，当</a:t>
              </a:r>
              <a:endParaRPr lang="zh-CN" altLang="en-US" dirty="0"/>
            </a:p>
          </p:txBody>
        </p:sp>
        <p:graphicFrame>
          <p:nvGraphicFramePr>
            <p:cNvPr id="28" name="对象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59859629"/>
                </p:ext>
              </p:extLst>
            </p:nvPr>
          </p:nvGraphicFramePr>
          <p:xfrm>
            <a:off x="7655832" y="3620951"/>
            <a:ext cx="1084263" cy="514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86" name="Equation" r:id="rId20" imgW="533160" imgH="253800" progId="Equation.DSMT4">
                    <p:embed/>
                  </p:oleObj>
                </mc:Choice>
                <mc:Fallback>
                  <p:oleObj name="Equation" r:id="rId20" imgW="53316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7655832" y="3620951"/>
                          <a:ext cx="1084263" cy="514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" name="TextBox 28"/>
            <p:cNvSpPr txBox="1"/>
            <p:nvPr/>
          </p:nvSpPr>
          <p:spPr>
            <a:xfrm>
              <a:off x="6052458" y="4097104"/>
              <a:ext cx="29095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时过山车一定会掉下来。</a:t>
              </a:r>
              <a:endParaRPr lang="zh-CN" altLang="en-US" dirty="0"/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4034636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extLst mod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3823" y="116104"/>
            <a:ext cx="82486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【</a:t>
            </a:r>
            <a:r>
              <a:rPr lang="zh-CN" altLang="en-US" b="1" dirty="0" smtClean="0">
                <a:latin typeface="Times New Roman" pitchFamily="18" charset="0"/>
                <a:cs typeface="Times New Roman" pitchFamily="18" charset="0"/>
              </a:rPr>
              <a:t>例题</a:t>
            </a:r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】</a:t>
            </a:r>
            <a:r>
              <a:rPr lang="zh-CN" altLang="en-US" b="1" dirty="0" smtClean="0">
                <a:latin typeface="Times New Roman" pitchFamily="18" charset="0"/>
                <a:cs typeface="Times New Roman" pitchFamily="18" charset="0"/>
              </a:rPr>
              <a:t>杂技</a:t>
            </a:r>
            <a:r>
              <a:rPr lang="zh-CN" altLang="en-US" b="1" dirty="0">
                <a:latin typeface="Times New Roman" pitchFamily="18" charset="0"/>
                <a:cs typeface="Times New Roman" pitchFamily="18" charset="0"/>
              </a:rPr>
              <a:t>演员在做水流星表演时，用绳系着装有水</a:t>
            </a:r>
            <a:r>
              <a:rPr lang="zh-CN" altLang="en-US" b="1" dirty="0" smtClean="0">
                <a:latin typeface="Times New Roman" pitchFamily="18" charset="0"/>
                <a:cs typeface="Times New Roman" pitchFamily="18" charset="0"/>
              </a:rPr>
              <a:t>的小桶</a:t>
            </a:r>
            <a:r>
              <a:rPr lang="zh-CN" altLang="en-US" b="1" dirty="0">
                <a:latin typeface="Times New Roman" pitchFamily="18" charset="0"/>
                <a:cs typeface="Times New Roman" pitchFamily="18" charset="0"/>
              </a:rPr>
              <a:t>，在竖直平面内做圆周运动，若水的质量</a:t>
            </a:r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zh-CN" altLang="en-US" b="1" dirty="0">
                <a:latin typeface="Times New Roman" pitchFamily="18" charset="0"/>
                <a:cs typeface="Times New Roman" pitchFamily="18" charset="0"/>
              </a:rPr>
              <a:t>＝</a:t>
            </a:r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0.5 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kg</a:t>
            </a:r>
            <a:r>
              <a:rPr lang="zh-CN" altLang="en-US" b="1" dirty="0">
                <a:latin typeface="Times New Roman" pitchFamily="18" charset="0"/>
                <a:cs typeface="Times New Roman" pitchFamily="18" charset="0"/>
              </a:rPr>
              <a:t>，绳长</a:t>
            </a:r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=60cm</a:t>
            </a:r>
            <a:r>
              <a:rPr lang="zh-CN" altLang="en-US" b="1" dirty="0">
                <a:latin typeface="Times New Roman" pitchFamily="18" charset="0"/>
                <a:cs typeface="Times New Roman" pitchFamily="18" charset="0"/>
              </a:rPr>
              <a:t>，求：</a:t>
            </a:r>
          </a:p>
          <a:p>
            <a:r>
              <a:rPr lang="zh-CN" altLang="en-US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(1)</a:t>
            </a:r>
            <a:r>
              <a:rPr lang="zh-CN" altLang="en-US" b="1" dirty="0">
                <a:latin typeface="Times New Roman" pitchFamily="18" charset="0"/>
                <a:cs typeface="Times New Roman" pitchFamily="18" charset="0"/>
              </a:rPr>
              <a:t>最高点水不流出的最小</a:t>
            </a:r>
            <a:r>
              <a:rPr lang="zh-CN" altLang="en-US" b="1" dirty="0" smtClean="0">
                <a:latin typeface="Times New Roman" pitchFamily="18" charset="0"/>
                <a:cs typeface="Times New Roman" pitchFamily="18" charset="0"/>
              </a:rPr>
              <a:t>速率</a:t>
            </a:r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zh-CN" altLang="en-US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zh-CN" altLang="en-US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(2)</a:t>
            </a:r>
            <a:r>
              <a:rPr lang="zh-CN" altLang="en-US" b="1" dirty="0">
                <a:latin typeface="Times New Roman" pitchFamily="18" charset="0"/>
                <a:cs typeface="Times New Roman" pitchFamily="18" charset="0"/>
              </a:rPr>
              <a:t>水在最高点速率</a:t>
            </a:r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zh-CN" altLang="en-US" b="1" dirty="0">
                <a:latin typeface="Times New Roman" pitchFamily="18" charset="0"/>
                <a:cs typeface="Times New Roman" pitchFamily="18" charset="0"/>
              </a:rPr>
              <a:t>＝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m/s</a:t>
            </a:r>
            <a:r>
              <a:rPr lang="zh-CN" altLang="en-US" b="1" dirty="0">
                <a:latin typeface="Times New Roman" pitchFamily="18" charset="0"/>
                <a:cs typeface="Times New Roman" pitchFamily="18" charset="0"/>
              </a:rPr>
              <a:t>时，</a:t>
            </a:r>
            <a:r>
              <a:rPr lang="zh-CN" altLang="en-US" b="1" dirty="0" smtClean="0">
                <a:latin typeface="Times New Roman" pitchFamily="18" charset="0"/>
                <a:cs typeface="Times New Roman" pitchFamily="18" charset="0"/>
              </a:rPr>
              <a:t>水对</a:t>
            </a:r>
            <a:r>
              <a:rPr lang="zh-CN" altLang="en-US" b="1" dirty="0">
                <a:latin typeface="Times New Roman" pitchFamily="18" charset="0"/>
                <a:cs typeface="Times New Roman" pitchFamily="18" charset="0"/>
              </a:rPr>
              <a:t>桶底的压力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9548" y="2003342"/>
            <a:ext cx="4381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楷体" pitchFamily="49" charset="-122"/>
                <a:ea typeface="楷体" pitchFamily="49" charset="-122"/>
              </a:rPr>
              <a:t>解</a:t>
            </a:r>
            <a:r>
              <a:rPr lang="zh-CN" altLang="en-US" b="1" dirty="0" smtClean="0">
                <a:latin typeface="楷体" pitchFamily="49" charset="-122"/>
                <a:ea typeface="楷体" pitchFamily="49" charset="-122"/>
                <a:sym typeface="Wingdings" pitchFamily="2" charset="2"/>
              </a:rPr>
              <a:t>：（</a:t>
            </a:r>
            <a:r>
              <a:rPr lang="en-US" altLang="zh-CN" b="1" dirty="0" smtClean="0">
                <a:latin typeface="楷体" pitchFamily="49" charset="-122"/>
                <a:ea typeface="楷体" pitchFamily="49" charset="-122"/>
                <a:sym typeface="Wingdings" pitchFamily="2" charset="2"/>
              </a:rPr>
              <a:t>1</a:t>
            </a:r>
            <a:r>
              <a:rPr lang="zh-CN" altLang="en-US" b="1" dirty="0" smtClean="0">
                <a:latin typeface="楷体" pitchFamily="49" charset="-122"/>
                <a:ea typeface="楷体" pitchFamily="49" charset="-122"/>
                <a:sym typeface="Wingdings" pitchFamily="2" charset="2"/>
              </a:rPr>
              <a:t>）</a:t>
            </a:r>
            <a:r>
              <a:rPr lang="zh-CN" altLang="en-US" b="1" dirty="0" smtClean="0">
                <a:latin typeface="楷体" pitchFamily="49" charset="-122"/>
                <a:ea typeface="楷体" pitchFamily="49" charset="-122"/>
              </a:rPr>
              <a:t>水在最高点不流出的临界条件是桶底对水无压力，只有重力提供向心力</a:t>
            </a:r>
            <a:endParaRPr lang="zh-CN" altLang="en-US" b="1" dirty="0">
              <a:latin typeface="楷体" pitchFamily="49" charset="-122"/>
              <a:ea typeface="楷体" pitchFamily="49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04825" y="3203671"/>
            <a:ext cx="2819400" cy="1111154"/>
            <a:chOff x="504825" y="3203671"/>
            <a:chExt cx="2819400" cy="1111154"/>
          </a:xfrm>
        </p:grpSpPr>
        <p:graphicFrame>
          <p:nvGraphicFramePr>
            <p:cNvPr id="5" name="对象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15542689"/>
                </p:ext>
              </p:extLst>
            </p:nvPr>
          </p:nvGraphicFramePr>
          <p:xfrm>
            <a:off x="790575" y="3552825"/>
            <a:ext cx="2051050" cy="762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07" name="Equation" r:id="rId4" imgW="1130040" imgH="419040" progId="Equation.DSMT4">
                    <p:embed/>
                  </p:oleObj>
                </mc:Choice>
                <mc:Fallback>
                  <p:oleObj name="Equation" r:id="rId4" imgW="1130040" imgH="419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790575" y="3552825"/>
                          <a:ext cx="2051050" cy="762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矩形 5"/>
            <p:cNvSpPr/>
            <p:nvPr/>
          </p:nvSpPr>
          <p:spPr>
            <a:xfrm>
              <a:off x="504825" y="3203671"/>
              <a:ext cx="28194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CN" altLang="en-US" b="1" dirty="0">
                  <a:latin typeface="楷体" pitchFamily="49" charset="-122"/>
                  <a:ea typeface="楷体" pitchFamily="49" charset="-122"/>
                </a:rPr>
                <a:t>由牛顿第二定律得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140116" y="950575"/>
            <a:ext cx="1263651" cy="1356396"/>
            <a:chOff x="7194547" y="1088827"/>
            <a:chExt cx="1263651" cy="1356396"/>
          </a:xfrm>
        </p:grpSpPr>
        <p:pic>
          <p:nvPicPr>
            <p:cNvPr id="5122" name="Picture 2" descr="https://p1.ssl.qhimgs1.com/sdr/400__/t018e027f55f202f341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4547" y="1088827"/>
              <a:ext cx="1263651" cy="1356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直接箭头连接符 7"/>
            <p:cNvCxnSpPr/>
            <p:nvPr/>
          </p:nvCxnSpPr>
          <p:spPr>
            <a:xfrm>
              <a:off x="7826372" y="1214022"/>
              <a:ext cx="0" cy="55300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箭头连接符 14"/>
            <p:cNvCxnSpPr/>
            <p:nvPr/>
          </p:nvCxnSpPr>
          <p:spPr>
            <a:xfrm>
              <a:off x="7826372" y="1352272"/>
              <a:ext cx="0" cy="27650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7383457" y="1448598"/>
              <a:ext cx="5651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i="1" dirty="0" smtClean="0">
                  <a:latin typeface="Times New Roman" pitchFamily="18" charset="0"/>
                  <a:cs typeface="Times New Roman" pitchFamily="18" charset="0"/>
                </a:rPr>
                <a:t>mg</a:t>
              </a:r>
              <a:endParaRPr lang="zh-CN" altLang="en-US" sz="20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826371" y="1290468"/>
              <a:ext cx="4524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i="1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zh-CN" altLang="en-US" sz="20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410072" y="2429904"/>
            <a:ext cx="4733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  <a:sym typeface="Wingdings" pitchFamily="2" charset="2"/>
              </a:rPr>
              <a:t>（</a:t>
            </a:r>
            <a:r>
              <a:rPr lang="en-US" altLang="zh-CN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  <a:sym typeface="Wingdings" pitchFamily="2" charset="2"/>
              </a:rPr>
              <a:t>2</a:t>
            </a:r>
            <a:r>
              <a:rPr lang="zh-CN" altLang="en-US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  <a:sym typeface="Wingdings" pitchFamily="2" charset="2"/>
              </a:rPr>
              <a:t>）因为</a:t>
            </a:r>
            <a:r>
              <a:rPr lang="en-US" altLang="zh-CN" b="1" i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zh-CN" altLang="en-US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＝</a:t>
            </a:r>
            <a:r>
              <a:rPr lang="en-US" altLang="zh-CN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 </a:t>
            </a:r>
            <a:r>
              <a:rPr lang="en-US" altLang="zh-CN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m/s&gt;</a:t>
            </a:r>
            <a:r>
              <a:rPr lang="en-US" altLang="zh-CN" b="1" i="1" dirty="0" err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b="1" baseline="-25000" dirty="0" err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m</a:t>
            </a:r>
            <a:r>
              <a:rPr lang="en-US" altLang="zh-CN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,</a:t>
            </a:r>
            <a:r>
              <a:rPr lang="zh-CN" altLang="en-US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此时桶底对水有压力，如图所示。</a:t>
            </a:r>
            <a:endParaRPr lang="zh-CN" altLang="en-US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aphicFrame>
        <p:nvGraphicFramePr>
          <p:cNvPr id="21" name="对象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102946"/>
              </p:ext>
            </p:extLst>
          </p:nvPr>
        </p:nvGraphicFramePr>
        <p:xfrm>
          <a:off x="5724525" y="3665336"/>
          <a:ext cx="2381250" cy="70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8" name="Equation" r:id="rId7" imgW="1409400" imgH="419040" progId="Equation.DSMT4">
                  <p:embed/>
                </p:oleObj>
              </mc:Choice>
              <mc:Fallback>
                <p:oleObj name="Equation" r:id="rId7" imgW="140940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724525" y="3665336"/>
                        <a:ext cx="2381250" cy="709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791075" y="4298022"/>
            <a:ext cx="4248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0000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由牛顿第三定律</a:t>
            </a:r>
            <a:r>
              <a:rPr lang="zh-CN" altLang="en-US" b="1" dirty="0" smtClean="0">
                <a:solidFill>
                  <a:schemeClr val="tx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，水对桶底的压力为</a:t>
            </a:r>
            <a:r>
              <a:rPr lang="en-US" altLang="zh-CN" b="1" dirty="0" smtClean="0">
                <a:solidFill>
                  <a:schemeClr val="tx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2.5N</a:t>
            </a:r>
            <a:r>
              <a:rPr lang="zh-CN" altLang="en-US" b="1" dirty="0" smtClean="0">
                <a:solidFill>
                  <a:schemeClr val="tx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</a:t>
            </a:r>
            <a:r>
              <a:rPr lang="zh-CN" altLang="en-US" b="1" dirty="0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方向向上。</a:t>
            </a:r>
            <a:endParaRPr lang="zh-CN" altLang="en-US" b="1" dirty="0">
              <a:solidFill>
                <a:srgbClr val="FF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aphicFrame>
        <p:nvGraphicFramePr>
          <p:cNvPr id="26" name="对象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8898139"/>
              </p:ext>
            </p:extLst>
          </p:nvPr>
        </p:nvGraphicFramePr>
        <p:xfrm>
          <a:off x="504825" y="4286142"/>
          <a:ext cx="3222625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9" name="Equation" r:id="rId9" imgW="1904760" imgH="253800" progId="Equation.DSMT4">
                  <p:embed/>
                </p:oleObj>
              </mc:Choice>
              <mc:Fallback>
                <p:oleObj name="Equation" r:id="rId9" imgW="190476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04825" y="4286142"/>
                        <a:ext cx="3222625" cy="430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对象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4857191"/>
              </p:ext>
            </p:extLst>
          </p:nvPr>
        </p:nvGraphicFramePr>
        <p:xfrm>
          <a:off x="5720888" y="3156978"/>
          <a:ext cx="1608138" cy="70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0" name="Equation" r:id="rId11" imgW="952200" imgH="419040" progId="Equation.DSMT4">
                  <p:embed/>
                </p:oleObj>
              </mc:Choice>
              <mc:Fallback>
                <p:oleObj name="Equation" r:id="rId11" imgW="95220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720888" y="3156978"/>
                        <a:ext cx="1608138" cy="709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234709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|4|7.3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9|19.1|27.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9|2.6|9.7|5.7|19.1|8.4|16.1|1.7|8.7|4.8|5.5|16.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7|6.3|33|5.9|4.9|46.2|9.8|13.3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5.3|28.6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4|14.3|13.1|33|7.9|9.9|7.3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|10.2|5.6|9.6|10.7|2.9|5.1|17.9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|12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6,&quot;width&quot;:1944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9、11、16、19、20、21、22、23、26、29、34、38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453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WPS主题色">
      <a:dk1>
        <a:srgbClr val="000000"/>
      </a:dk1>
      <a:lt1>
        <a:srgbClr val="FFFFFF"/>
      </a:lt1>
      <a:dk2>
        <a:srgbClr val="ECEEEF"/>
      </a:dk2>
      <a:lt2>
        <a:srgbClr val="FCFDFD"/>
      </a:lt2>
      <a:accent1>
        <a:srgbClr val="547D9D"/>
      </a:accent1>
      <a:accent2>
        <a:srgbClr val="437F81"/>
      </a:accent2>
      <a:accent3>
        <a:srgbClr val="4F7A5C"/>
      </a:accent3>
      <a:accent4>
        <a:srgbClr val="6E6D45"/>
      </a:accent4>
      <a:accent5>
        <a:srgbClr val="905E43"/>
      </a:accent5>
      <a:accent6>
        <a:srgbClr val="9D5458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主题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7777</TotalTime>
  <Words>452</Words>
  <Application>Microsoft Office PowerPoint</Application>
  <PresentationFormat>全屏显示(16:9)</PresentationFormat>
  <Paragraphs>69</Paragraphs>
  <Slides>12</Slides>
  <Notes>1</Notes>
  <HiddenSlides>0</HiddenSlides>
  <MMClips>2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4" baseType="lpstr">
      <vt:lpstr>1_Office 主题​​</vt:lpstr>
      <vt:lpstr>Equation</vt:lpstr>
      <vt:lpstr> 生活中的圆周运动案例研究（二） </vt:lpstr>
      <vt:lpstr>研究圆周运动的要点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微课名称：XXX微课</dc:title>
  <dc:creator>User</dc:creator>
  <cp:lastModifiedBy>Administrator</cp:lastModifiedBy>
  <cp:revision>182</cp:revision>
  <dcterms:created xsi:type="dcterms:W3CDTF">2020-02-01T11:21:51Z</dcterms:created>
  <dcterms:modified xsi:type="dcterms:W3CDTF">2020-03-15T12:25:35Z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