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heme/theme2.xml" ContentType="application/vnd.openxmlformats-officedocument.theme+xml"/>
  <Override PartName="/ppt/tags/tag111.xml" ContentType="application/vnd.openxmlformats-officedocument.presentationml.tags+xml"/>
  <Override PartName="/ppt/notesSlides/notesSlide1.xml" ContentType="application/vnd.openxmlformats-officedocument.presentationml.notesSlide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notesSlides/notesSlide2.xml" ContentType="application/vnd.openxmlformats-officedocument.presentationml.notesSlide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5" r:id="rId2"/>
    <p:sldId id="285" r:id="rId3"/>
    <p:sldId id="293" r:id="rId4"/>
    <p:sldId id="287" r:id="rId5"/>
    <p:sldId id="292" r:id="rId6"/>
    <p:sldId id="296" r:id="rId7"/>
    <p:sldId id="278" r:id="rId8"/>
    <p:sldId id="306" r:id="rId9"/>
    <p:sldId id="302" r:id="rId10"/>
    <p:sldId id="298" r:id="rId11"/>
    <p:sldId id="303" r:id="rId12"/>
    <p:sldId id="305" r:id="rId13"/>
    <p:sldId id="301" r:id="rId14"/>
    <p:sldId id="271" r:id="rId15"/>
  </p:sldIdLst>
  <p:sldSz cx="9144000" cy="5143500" type="screen16x9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宋体" charset="-122"/>
        <a:cs typeface="+mn-cs"/>
        <a:sym typeface="Calibri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宋体" charset="-122"/>
        <a:cs typeface="+mn-cs"/>
        <a:sym typeface="Calibri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宋体" charset="-122"/>
        <a:cs typeface="+mn-cs"/>
        <a:sym typeface="Calibri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宋体" charset="-122"/>
        <a:cs typeface="+mn-cs"/>
        <a:sym typeface="Calibri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宋体" charset="-122"/>
        <a:cs typeface="+mn-cs"/>
        <a:sym typeface="Calibri" pitchFamily="34" charset="0"/>
      </a:defRPr>
    </a:lvl5pPr>
    <a:lvl6pPr marL="2286000" algn="l" defTabSz="914400" rtl="0" eaLnBrk="1" latinLnBrk="0" hangingPunct="1">
      <a:defRPr sz="2400" kern="1200">
        <a:solidFill>
          <a:srgbClr val="000000"/>
        </a:solidFill>
        <a:latin typeface="Arial" charset="0"/>
        <a:ea typeface="宋体" charset="-122"/>
        <a:cs typeface="+mn-cs"/>
        <a:sym typeface="Calibri" pitchFamily="34" charset="0"/>
      </a:defRPr>
    </a:lvl6pPr>
    <a:lvl7pPr marL="2743200" algn="l" defTabSz="914400" rtl="0" eaLnBrk="1" latinLnBrk="0" hangingPunct="1">
      <a:defRPr sz="2400" kern="1200">
        <a:solidFill>
          <a:srgbClr val="000000"/>
        </a:solidFill>
        <a:latin typeface="Arial" charset="0"/>
        <a:ea typeface="宋体" charset="-122"/>
        <a:cs typeface="+mn-cs"/>
        <a:sym typeface="Calibri" pitchFamily="34" charset="0"/>
      </a:defRPr>
    </a:lvl7pPr>
    <a:lvl8pPr marL="3200400" algn="l" defTabSz="914400" rtl="0" eaLnBrk="1" latinLnBrk="0" hangingPunct="1">
      <a:defRPr sz="2400" kern="1200">
        <a:solidFill>
          <a:srgbClr val="000000"/>
        </a:solidFill>
        <a:latin typeface="Arial" charset="0"/>
        <a:ea typeface="宋体" charset="-122"/>
        <a:cs typeface="+mn-cs"/>
        <a:sym typeface="Calibri" pitchFamily="34" charset="0"/>
      </a:defRPr>
    </a:lvl8pPr>
    <a:lvl9pPr marL="3657600" algn="l" defTabSz="914400" rtl="0" eaLnBrk="1" latinLnBrk="0" hangingPunct="1">
      <a:defRPr sz="2400" kern="1200">
        <a:solidFill>
          <a:srgbClr val="000000"/>
        </a:solidFill>
        <a:latin typeface="Arial" charset="0"/>
        <a:ea typeface="宋体" charset="-122"/>
        <a:cs typeface="+mn-cs"/>
        <a:sym typeface="Calibri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默认节" id="{52B5C7EF-478E-4C01-BC0D-C4DEB8BC5DC1}">
          <p14:sldIdLst>
            <p14:sldId id="265"/>
            <p14:sldId id="285"/>
            <p14:sldId id="293"/>
            <p14:sldId id="287"/>
            <p14:sldId id="292"/>
            <p14:sldId id="296"/>
            <p14:sldId id="278"/>
            <p14:sldId id="306"/>
            <p14:sldId id="302"/>
            <p14:sldId id="298"/>
            <p14:sldId id="303"/>
            <p14:sldId id="305"/>
            <p14:sldId id="301"/>
          </p14:sldIdLst>
        </p14:section>
        <p14:section name="无标题节" id="{BE0E3997-B53B-44C5-8157-3769DD5937BE}">
          <p14:sldIdLst>
            <p14:sldId id="271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作者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-876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5" Type="http://schemas.openxmlformats.org/officeDocument/2006/relationships/image" Target="../media/image42.wmf"/><Relationship Id="rId4" Type="http://schemas.openxmlformats.org/officeDocument/2006/relationships/image" Target="../media/image4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 noProof="0">
              <a:sym typeface="Calibri" panose="020F0502020204030204"/>
            </a:endParaRPr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CN" altLang="en-US" smtClean="0"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9584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+mj-lt"/>
        <a:ea typeface="+mj-ea"/>
        <a:cs typeface="+mj-cs"/>
        <a:sym typeface="Calibri" pitchFamily="34" charset="0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+mj-lt"/>
        <a:ea typeface="+mj-ea"/>
        <a:cs typeface="+mj-cs"/>
        <a:sym typeface="Calibri" pitchFamily="34" charset="0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+mj-lt"/>
        <a:ea typeface="+mj-ea"/>
        <a:cs typeface="+mj-cs"/>
        <a:sym typeface="Calibri" pitchFamily="34" charset="0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+mj-lt"/>
        <a:ea typeface="+mj-ea"/>
        <a:cs typeface="+mj-cs"/>
        <a:sym typeface="Calibri" pitchFamily="34" charset="0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+mj-lt"/>
        <a:ea typeface="+mj-ea"/>
        <a:cs typeface="+mj-cs"/>
        <a:sym typeface="Calibri" pitchFamily="34" charset="0"/>
      </a:defRPr>
    </a:lvl5pPr>
    <a:lvl6pPr indent="1143000" latinLnBrk="0">
      <a:defRPr sz="1200">
        <a:latin typeface="+mj-lt"/>
        <a:ea typeface="+mj-ea"/>
        <a:cs typeface="+mj-cs"/>
        <a:sym typeface="Calibri" panose="020F0502020204030204"/>
      </a:defRPr>
    </a:lvl6pPr>
    <a:lvl7pPr indent="1371600" latinLnBrk="0">
      <a:defRPr sz="1200">
        <a:latin typeface="+mj-lt"/>
        <a:ea typeface="+mj-ea"/>
        <a:cs typeface="+mj-cs"/>
        <a:sym typeface="Calibri" panose="020F0502020204030204"/>
      </a:defRPr>
    </a:lvl7pPr>
    <a:lvl8pPr indent="1600200" latinLnBrk="0">
      <a:defRPr sz="1200">
        <a:latin typeface="+mj-lt"/>
        <a:ea typeface="+mj-ea"/>
        <a:cs typeface="+mj-cs"/>
        <a:sym typeface="Calibri" panose="020F0502020204030204"/>
      </a:defRPr>
    </a:lvl8pPr>
    <a:lvl9pPr indent="1828800" latinLnBrk="0">
      <a:defRPr sz="1200">
        <a:latin typeface="+mj-lt"/>
        <a:ea typeface="+mj-ea"/>
        <a:cs typeface="+mj-cs"/>
        <a:sym typeface="Calibri" panose="020F050202020403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</p:spPr>
      </p:sp>
      <p:sp>
        <p:nvSpPr>
          <p:cNvPr id="2355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solidFill>
                <a:srgbClr val="000000"/>
              </a:solidFill>
              <a:ea typeface="宋体" charset="-122"/>
            </a:endParaRPr>
          </a:p>
        </p:txBody>
      </p:sp>
      <p:sp>
        <p:nvSpPr>
          <p:cNvPr id="23555" name="灯片编号占位符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hangingPunct="0"/>
            <a:fld id="{B7047A9C-2F53-4015-82A8-3B0D153AAD20}" type="slidenum">
              <a:rPr lang="zh-CN" altLang="en-US" sz="1800">
                <a:latin typeface="Calibri" pitchFamily="34" charset="0"/>
                <a:ea typeface="微软雅黑" pitchFamily="34" charset="-122"/>
              </a:rPr>
              <a:pPr hangingPunct="0"/>
              <a:t>1</a:t>
            </a:fld>
            <a:endParaRPr lang="en-US" altLang="zh-CN" sz="1800">
              <a:latin typeface="Calibri" pitchFamily="34" charset="0"/>
              <a:ea typeface="微软雅黑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86216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1.jpeg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5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1" Type="http://schemas.openxmlformats.org/officeDocument/2006/relationships/image" Target="file:///C:\Users\1V994W2\PycharmProjects\PPT_Background_Generation\pic_temp\1_pic_quater_right_up.png" TargetMode="External"/><Relationship Id="rId5" Type="http://schemas.openxmlformats.org/officeDocument/2006/relationships/tags" Target="../tags/tag56.xml"/><Relationship Id="rId10" Type="http://schemas.openxmlformats.org/officeDocument/2006/relationships/image" Target="../media/image3.png"/><Relationship Id="rId4" Type="http://schemas.openxmlformats.org/officeDocument/2006/relationships/tags" Target="../tags/tag55.xml"/><Relationship Id="rId9" Type="http://schemas.openxmlformats.org/officeDocument/2006/relationships/image" Target="file:///C:\Users\1V994W2\PycharmProjects\PPT_Background_Generation\pic_temp\0_pic_quater_left_up.png" TargetMode="Externa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7" Type="http://schemas.openxmlformats.org/officeDocument/2006/relationships/image" Target="file:///C:\Users\1V994W2\PycharmProjects\PPT_Background_Generation\pic_temp\pic_sup.png" TargetMode="Externa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6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6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11" Type="http://schemas.openxmlformats.org/officeDocument/2006/relationships/image" Target="file:///C:\Users\1V994W2\PycharmProjects\PPT_Background_Generation\pic_temp\1_pic_quater_right_up.png" TargetMode="External"/><Relationship Id="rId5" Type="http://schemas.openxmlformats.org/officeDocument/2006/relationships/tags" Target="../tags/tag66.xml"/><Relationship Id="rId10" Type="http://schemas.openxmlformats.org/officeDocument/2006/relationships/image" Target="../media/image3.png"/><Relationship Id="rId4" Type="http://schemas.openxmlformats.org/officeDocument/2006/relationships/tags" Target="../tags/tag65.xml"/><Relationship Id="rId9" Type="http://schemas.openxmlformats.org/officeDocument/2006/relationships/image" Target="file:///C:\Users\1V994W2\PycharmProjects\PPT_Background_Generation\pic_temp\0_pic_quater_left_up.png" TargetMode="Externa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70.xml"/><Relationship Id="rId7" Type="http://schemas.openxmlformats.org/officeDocument/2006/relationships/tags" Target="../tags/tag74.xml"/><Relationship Id="rId12" Type="http://schemas.openxmlformats.org/officeDocument/2006/relationships/image" Target="file:///C:\Users\1V994W2\PycharmProjects\PPT_Background_Generation\pic_temp\1_pic_quater_right_up.png" TargetMode="Externa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image" Target="../media/image3.png"/><Relationship Id="rId5" Type="http://schemas.openxmlformats.org/officeDocument/2006/relationships/tags" Target="../tags/tag72.xml"/><Relationship Id="rId10" Type="http://schemas.openxmlformats.org/officeDocument/2006/relationships/image" Target="file:///C:\Users\1V994W2\PycharmProjects\PPT_Background_Generation\pic_temp\0_pic_quater_left_up.png" TargetMode="External"/><Relationship Id="rId4" Type="http://schemas.openxmlformats.org/officeDocument/2006/relationships/tags" Target="../tags/tag71.xml"/><Relationship Id="rId9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1V994W2\PycharmProjects\PPT_Background_Generation\pic_temp\0_pic_quater_left_up.png" TargetMode="External"/><Relationship Id="rId3" Type="http://schemas.openxmlformats.org/officeDocument/2006/relationships/tags" Target="../tags/tag77.xml"/><Relationship Id="rId7" Type="http://schemas.openxmlformats.org/officeDocument/2006/relationships/image" Target="../media/image2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9.xml"/><Relationship Id="rId4" Type="http://schemas.openxmlformats.org/officeDocument/2006/relationships/tags" Target="../tags/tag78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82.xml"/><Relationship Id="rId7" Type="http://schemas.openxmlformats.org/officeDocument/2006/relationships/tags" Target="../tags/tag86.xml"/><Relationship Id="rId12" Type="http://schemas.openxmlformats.org/officeDocument/2006/relationships/image" Target="file:///C:\Users\1V994W2\PycharmProjects\PPT_Background_Generation\pic_temp\1_pic_quater_right_up.png" TargetMode="Externa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11" Type="http://schemas.openxmlformats.org/officeDocument/2006/relationships/image" Target="../media/image3.png"/><Relationship Id="rId5" Type="http://schemas.openxmlformats.org/officeDocument/2006/relationships/tags" Target="../tags/tag84.xml"/><Relationship Id="rId10" Type="http://schemas.openxmlformats.org/officeDocument/2006/relationships/image" Target="file:///C:\Users\1V994W2\PycharmProjects\PPT_Background_Generation\pic_temp\0_pic_quater_left_up.png" TargetMode="External"/><Relationship Id="rId4" Type="http://schemas.openxmlformats.org/officeDocument/2006/relationships/tags" Target="../tags/tag83.xml"/><Relationship Id="rId9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89.xml"/><Relationship Id="rId7" Type="http://schemas.openxmlformats.org/officeDocument/2006/relationships/tags" Target="../tags/tag93.xml"/><Relationship Id="rId12" Type="http://schemas.openxmlformats.org/officeDocument/2006/relationships/image" Target="file:///C:\Users\1V994W2\PycharmProjects\PPT_Background_Generation\pic_temp\1_pic_quater_right_up.png" TargetMode="Externa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11" Type="http://schemas.openxmlformats.org/officeDocument/2006/relationships/image" Target="../media/image3.png"/><Relationship Id="rId5" Type="http://schemas.openxmlformats.org/officeDocument/2006/relationships/tags" Target="../tags/tag91.xml"/><Relationship Id="rId10" Type="http://schemas.openxmlformats.org/officeDocument/2006/relationships/image" Target="file:///C:\Users\1V994W2\PycharmProjects\PPT_Background_Generation\pic_temp\0_pic_quater_left_up.png" TargetMode="External"/><Relationship Id="rId4" Type="http://schemas.openxmlformats.org/officeDocument/2006/relationships/tags" Target="../tags/tag90.xml"/><Relationship Id="rId9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96.xml"/><Relationship Id="rId7" Type="http://schemas.openxmlformats.org/officeDocument/2006/relationships/tags" Target="../tags/tag100.xml"/><Relationship Id="rId12" Type="http://schemas.openxmlformats.org/officeDocument/2006/relationships/image" Target="file:///C:\Users\1V994W2\PycharmProjects\PPT_Background_Generation\pic_temp\1_pic_quater_right_up.png" TargetMode="Externa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11" Type="http://schemas.openxmlformats.org/officeDocument/2006/relationships/image" Target="../media/image3.png"/><Relationship Id="rId5" Type="http://schemas.openxmlformats.org/officeDocument/2006/relationships/tags" Target="../tags/tag98.xml"/><Relationship Id="rId10" Type="http://schemas.openxmlformats.org/officeDocument/2006/relationships/image" Target="file:///C:\Users\1V994W2\PycharmProjects\PPT_Background_Generation\pic_temp\0_pic_quater_left_up.png" TargetMode="External"/><Relationship Id="rId4" Type="http://schemas.openxmlformats.org/officeDocument/2006/relationships/tags" Target="../tags/tag97.xml"/><Relationship Id="rId9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03.xml"/><Relationship Id="rId7" Type="http://schemas.openxmlformats.org/officeDocument/2006/relationships/tags" Target="../tags/tag107.xml"/><Relationship Id="rId12" Type="http://schemas.openxmlformats.org/officeDocument/2006/relationships/image" Target="file:///C:\Users\1V994W2\PycharmProjects\PPT_Background_Generation\pic_temp\1_pic_quater_left_down.png" TargetMode="Externa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11" Type="http://schemas.openxmlformats.org/officeDocument/2006/relationships/image" Target="../media/image7.png"/><Relationship Id="rId5" Type="http://schemas.openxmlformats.org/officeDocument/2006/relationships/tags" Target="../tags/tag105.xml"/><Relationship Id="rId10" Type="http://schemas.openxmlformats.org/officeDocument/2006/relationships/image" Target="file:///C:\Users\1V994W2\PycharmProjects\PPT_Background_Generation\pic_temp\0_pic_quater_left_up.png" TargetMode="External"/><Relationship Id="rId4" Type="http://schemas.openxmlformats.org/officeDocument/2006/relationships/tags" Target="../tags/tag104.xml"/><Relationship Id="rId9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file:///C:\Users\1V994W2\PycharmProjects\PPT_Background_Generation\pic_temp\1_pic_quater_right_up.png" TargetMode="External"/><Relationship Id="rId5" Type="http://schemas.openxmlformats.org/officeDocument/2006/relationships/tags" Target="../tags/tag14.xml"/><Relationship Id="rId10" Type="http://schemas.openxmlformats.org/officeDocument/2006/relationships/image" Target="../media/image3.png"/><Relationship Id="rId4" Type="http://schemas.openxmlformats.org/officeDocument/2006/relationships/tags" Target="../tags/tag13.xml"/><Relationship Id="rId9" Type="http://schemas.openxmlformats.org/officeDocument/2006/relationships/image" Target="file:///C:\Users\1V994W2\PycharmProjects\PPT_Background_Generation\pic_temp\0_pic_quater_left_up.png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image" Target="file:///C:\Users\1V994W2\PycharmProjects\PPT_Background_Generation\pic_temp\pic_half_top.png" TargetMode="Externa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4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9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2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image" Target="file:///C:\Users\1V994W2\PycharmProjects\PPT_Background_Generation\pic_temp\1_pic_quater_right_up.png" TargetMode="External"/><Relationship Id="rId5" Type="http://schemas.openxmlformats.org/officeDocument/2006/relationships/tags" Target="../tags/tag24.xml"/><Relationship Id="rId10" Type="http://schemas.openxmlformats.org/officeDocument/2006/relationships/image" Target="../media/image3.png"/><Relationship Id="rId4" Type="http://schemas.openxmlformats.org/officeDocument/2006/relationships/tags" Target="../tags/tag23.xml"/><Relationship Id="rId9" Type="http://schemas.openxmlformats.org/officeDocument/2006/relationships/image" Target="file:///C:\Users\1V994W2\PycharmProjects\PPT_Background_Generation\pic_temp\0_pic_quater_left_up.png" TargetMode="Externa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2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image" Target="file:///C:\Users\1V994W2\PycharmProjects\PPT_Background_Generation\pic_temp\1_pic_quater_right_up.png" TargetMode="External"/><Relationship Id="rId5" Type="http://schemas.openxmlformats.org/officeDocument/2006/relationships/tags" Target="../tags/tag30.xml"/><Relationship Id="rId10" Type="http://schemas.openxmlformats.org/officeDocument/2006/relationships/image" Target="../media/image3.png"/><Relationship Id="rId4" Type="http://schemas.openxmlformats.org/officeDocument/2006/relationships/tags" Target="../tags/tag29.xml"/><Relationship Id="rId9" Type="http://schemas.openxmlformats.org/officeDocument/2006/relationships/image" Target="file:///C:\Users\1V994W2\PycharmProjects\PPT_Background_Generation\pic_temp\0_pic_quater_left_up.png" TargetMode="Externa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1V994W2\Documents\Tencent%20Files\574576071\FileRecv\&#25340;&#35013;&#32032;&#26448;\forright\\06\subject_holdleft_84,125,158_0_staid_full_0.png" TargetMode="External"/><Relationship Id="rId3" Type="http://schemas.openxmlformats.org/officeDocument/2006/relationships/tags" Target="../tags/tag34.xml"/><Relationship Id="rId7" Type="http://schemas.openxmlformats.org/officeDocument/2006/relationships/image" Target="../media/image5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6.xml"/><Relationship Id="rId10" Type="http://schemas.openxmlformats.org/officeDocument/2006/relationships/image" Target="file:///C:\Users\1V994W2\PycharmProjects\PPT_Background_Generation\pic_temp\1_pic_quater_right_up.png" TargetMode="External"/><Relationship Id="rId4" Type="http://schemas.openxmlformats.org/officeDocument/2006/relationships/tags" Target="../tags/tag35.xml"/><Relationship Id="rId9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image" Target="file:///C:\Users\1V994W2\PycharmProjects\PPT_Background_Generation\pic_temp\1_pic_quater_right_up.png" TargetMode="External"/><Relationship Id="rId5" Type="http://schemas.openxmlformats.org/officeDocument/2006/relationships/tags" Target="../tags/tag44.xml"/><Relationship Id="rId10" Type="http://schemas.openxmlformats.org/officeDocument/2006/relationships/image" Target="../media/image3.png"/><Relationship Id="rId4" Type="http://schemas.openxmlformats.org/officeDocument/2006/relationships/tags" Target="../tags/tag43.xml"/><Relationship Id="rId9" Type="http://schemas.openxmlformats.org/officeDocument/2006/relationships/image" Target="file:///C:\Users\1V994W2\PycharmProjects\PPT_Background_Generation\pic_temp\0_pic_quater_left_up.png" TargetMode="Externa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image" Target="file:///C:\Users\1V994W2\PycharmProjects\PPT_Background_Generation\pic_temp\1_pic_quater_right_up.png" TargetMode="External"/><Relationship Id="rId5" Type="http://schemas.openxmlformats.org/officeDocument/2006/relationships/tags" Target="../tags/tag50.xml"/><Relationship Id="rId10" Type="http://schemas.openxmlformats.org/officeDocument/2006/relationships/image" Target="../media/image3.png"/><Relationship Id="rId4" Type="http://schemas.openxmlformats.org/officeDocument/2006/relationships/tags" Target="../tags/tag49.xml"/><Relationship Id="rId9" Type="http://schemas.openxmlformats.org/officeDocument/2006/relationships/image" Target="file:///C:\Users\1V994W2\PycharmProjects\PPT_Background_Generation\pic_temp\0_pic_quater_left_up.png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6"/>
          </p:nvPr>
        </p:nvSpPr>
        <p:spPr>
          <a:xfrm>
            <a:off x="4824418" y="3497935"/>
            <a:ext cx="1433036" cy="306743"/>
          </a:xfrm>
          <a:prstGeom prst="rect">
            <a:avLst/>
          </a:prstGeom>
        </p:spPr>
        <p:txBody>
          <a:bodyPr lIns="0" tIns="0" rIns="0" bIns="0" anchor="t" anchorCtr="0"/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/>
          </p:nvPr>
        </p:nvSpPr>
        <p:spPr>
          <a:xfrm>
            <a:off x="4824418" y="3854214"/>
            <a:ext cx="1433036" cy="306743"/>
          </a:xfrm>
          <a:prstGeom prst="rect">
            <a:avLst/>
          </a:prstGeom>
        </p:spPr>
        <p:txBody>
          <a:bodyPr lIns="0" tIns="0" rIns="0" bIns="0" anchor="t" anchorCtr="0"/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4"/>
          </p:nvPr>
        </p:nvSpPr>
        <p:spPr>
          <a:xfrm>
            <a:off x="4824417" y="2391469"/>
            <a:ext cx="3619500" cy="833540"/>
          </a:xfrm>
        </p:spPr>
        <p:txBody>
          <a:bodyPr lIns="0" tIns="0" rIns="0" bIns="0" anchor="t" anchorCtr="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idx="13"/>
          </p:nvPr>
        </p:nvSpPr>
        <p:spPr>
          <a:xfrm>
            <a:off x="4824418" y="1509822"/>
            <a:ext cx="3619024" cy="728276"/>
          </a:xfr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7" name="日期占位符 15"/>
          <p:cNvSpPr>
            <a:spLocks noGrp="1"/>
          </p:cNvSpPr>
          <p:nvPr>
            <p:ph type="dt" sz="half" idx="17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D30A9D41-6499-4613-A766-8856DE3EDAC7}" type="datetimeFigureOut">
              <a:rPr lang="zh-CN" altLang="en-US"/>
              <a:pPr>
                <a:defRPr/>
              </a:pPr>
              <a:t>2020/3/15</a:t>
            </a:fld>
            <a:endParaRPr lang="zh-CN" altLang="en-US"/>
          </a:p>
        </p:txBody>
      </p:sp>
      <p:sp>
        <p:nvSpPr>
          <p:cNvPr id="8" name="页脚占位符 16"/>
          <p:cNvSpPr>
            <a:spLocks noGrp="1"/>
          </p:cNvSpPr>
          <p:nvPr>
            <p:ph type="ftr" sz="quarter" idx="18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17"/>
          <p:cNvSpPr>
            <a:spLocks noGrp="1"/>
          </p:cNvSpPr>
          <p:nvPr>
            <p:ph type="sldNum" sz="quarter" idx="19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7F80C913-74FB-42F5-94C7-B7DA36636D0E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0" y="0"/>
            <a:ext cx="9144000" cy="441325"/>
            <a:chOff x="0" y="0"/>
            <a:chExt cx="12192000" cy="588767"/>
          </a:xfrm>
        </p:grpSpPr>
        <p:pic>
          <p:nvPicPr>
            <p:cNvPr id="4" name="图片 7" descr="C:\Users\1V994W2\PycharmProjects\PPT_Background_Generation\pic_temp\0_pic_quater_left_up.png"/>
            <p:cNvPicPr>
              <a:picLocks noChangeAspect="1" noChangeArrowheads="1"/>
            </p:cNvPicPr>
            <p:nvPr userDrawn="1">
              <p:custDataLst>
                <p:tags r:id="rId5"/>
              </p:custDataLst>
            </p:nvPr>
          </p:nvPicPr>
          <p:blipFill>
            <a:blip r:embed="rId8" r:link="rId9"/>
            <a:srcRect/>
            <a:stretch>
              <a:fillRect/>
            </a:stretch>
          </p:blipFill>
          <p:spPr bwMode="auto">
            <a:xfrm>
              <a:off x="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图片 5" descr="C:\Users\1V994W2\PycharmProjects\PPT_Background_Generation\pic_temp\1_pic_quater_right_up.png"/>
            <p:cNvPicPr>
              <a:picLocks noChangeAspect="1" noChangeArrowheads="1"/>
            </p:cNvPicPr>
            <p:nvPr userDrawn="1">
              <p:custDataLst>
                <p:tags r:id="rId6"/>
              </p:custDataLst>
            </p:nvPr>
          </p:nvPicPr>
          <p:blipFill>
            <a:blip r:embed="rId10" r:link="rId11"/>
            <a:srcRect/>
            <a:stretch>
              <a:fillRect/>
            </a:stretch>
          </p:blipFill>
          <p:spPr bwMode="auto">
            <a:xfrm>
              <a:off x="1147191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502448" y="714469"/>
            <a:ext cx="8139178" cy="4042179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4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FF89CBF1-5C87-4542-AB7D-CF74ED22F620}" type="datetimeFigureOut">
              <a:rPr lang="zh-CN" altLang="en-US"/>
              <a:pPr>
                <a:defRPr/>
              </a:pPr>
              <a:t>2020/3/15</a:t>
            </a:fld>
            <a:endParaRPr lang="zh-CN" altLang="en-US"/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15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4"/>
          <p:cNvSpPr>
            <a:spLocks noGrp="1"/>
          </p:cNvSpPr>
          <p:nvPr>
            <p:ph type="sldNum" sz="quarter" idx="16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80F7B07C-C9E2-4124-8524-65C5CC7B2EC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 descr="C:\Users\1V994W2\PycharmProjects\PPT_Background_Generation\pic_temp\pic_sup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r:link="rId7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本占位符 6"/>
          <p:cNvSpPr>
            <a:spLocks noGrp="1"/>
          </p:cNvSpPr>
          <p:nvPr>
            <p:ph type="body" idx="14"/>
          </p:nvPr>
        </p:nvSpPr>
        <p:spPr>
          <a:xfrm>
            <a:off x="4953000" y="2739014"/>
            <a:ext cx="3619500" cy="833540"/>
          </a:xfrm>
        </p:spPr>
        <p:txBody>
          <a:bodyPr lIns="0" tIns="0" rIns="0" bIns="0" anchor="t" anchorCtr="0"/>
          <a:lstStyle>
            <a:lvl1pPr marL="257175" marR="0" indent="-257175" algn="l" rtl="0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 idx="13"/>
          </p:nvPr>
        </p:nvSpPr>
        <p:spPr>
          <a:xfrm>
            <a:off x="4953000" y="1571581"/>
            <a:ext cx="3619024" cy="1014061"/>
          </a:xfr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4950" b="0" spc="7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5" name="日期占位符 2"/>
          <p:cNvSpPr>
            <a:spLocks noGrp="1"/>
          </p:cNvSpPr>
          <p:nvPr>
            <p:ph type="dt" sz="half" idx="15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65066737-E85D-4B38-B58C-1F751D6C8192}" type="datetimeFigureOut">
              <a:rPr lang="zh-CN" altLang="en-US"/>
              <a:pPr>
                <a:defRPr/>
              </a:pPr>
              <a:t>2020/3/15</a:t>
            </a:fld>
            <a:endParaRPr lang="zh-CN" altLang="en-US"/>
          </a:p>
        </p:txBody>
      </p:sp>
      <p:sp>
        <p:nvSpPr>
          <p:cNvPr id="6" name="页脚占位符 3"/>
          <p:cNvSpPr>
            <a:spLocks noGrp="1"/>
          </p:cNvSpPr>
          <p:nvPr>
            <p:ph type="ftr" sz="quarter" idx="16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7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43C70DD7-9886-4A58-B456-597EBA6CC47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0" y="0"/>
            <a:ext cx="9144000" cy="441325"/>
            <a:chOff x="0" y="0"/>
            <a:chExt cx="12192000" cy="588767"/>
          </a:xfrm>
        </p:grpSpPr>
        <p:pic>
          <p:nvPicPr>
            <p:cNvPr id="4" name="图片 6" descr="C:\Users\1V994W2\PycharmProjects\PPT_Background_Generation\pic_temp\0_pic_quater_left_up.png"/>
            <p:cNvPicPr>
              <a:picLocks noChangeAspect="1" noChangeArrowheads="1"/>
            </p:cNvPicPr>
            <p:nvPr userDrawn="1">
              <p:custDataLst>
                <p:tags r:id="rId5"/>
              </p:custDataLst>
            </p:nvPr>
          </p:nvPicPr>
          <p:blipFill>
            <a:blip r:embed="rId8" r:link="rId9"/>
            <a:srcRect/>
            <a:stretch>
              <a:fillRect/>
            </a:stretch>
          </p:blipFill>
          <p:spPr bwMode="auto">
            <a:xfrm>
              <a:off x="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图片 5" descr="C:\Users\1V994W2\PycharmProjects\PPT_Background_Generation\pic_temp\1_pic_quater_right_up.png"/>
            <p:cNvPicPr>
              <a:picLocks noChangeAspect="1" noChangeArrowheads="1"/>
            </p:cNvPicPr>
            <p:nvPr userDrawn="1">
              <p:custDataLst>
                <p:tags r:id="rId6"/>
              </p:custDataLst>
            </p:nvPr>
          </p:nvPicPr>
          <p:blipFill>
            <a:blip r:embed="rId10" r:link="rId11"/>
            <a:srcRect/>
            <a:stretch>
              <a:fillRect/>
            </a:stretch>
          </p:blipFill>
          <p:spPr bwMode="auto">
            <a:xfrm>
              <a:off x="1147191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2" y="332464"/>
            <a:ext cx="8139178" cy="33151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44F6FF4D-7CE0-495D-B258-54563F1E7CF0}" type="datetimeFigureOut">
              <a:rPr lang="zh-CN" altLang="en-US"/>
              <a:pPr>
                <a:defRPr/>
              </a:pPr>
              <a:t>2020/3/15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3F354268-7818-4484-BF53-45B74DD02143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9"/>
          <p:cNvSpPr/>
          <p:nvPr>
            <p:custDataLst>
              <p:tags r:id="rId1"/>
            </p:custDataLst>
          </p:nvPr>
        </p:nvSpPr>
        <p:spPr>
          <a:xfrm>
            <a:off x="219075" y="228600"/>
            <a:ext cx="8705850" cy="4687888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ym typeface="Calibri" panose="020F0502020204030204"/>
            </a:endParaRPr>
          </a:p>
        </p:txBody>
      </p:sp>
      <p:grpSp>
        <p:nvGrpSpPr>
          <p:cNvPr id="5" name="组合 5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0"/>
            <a:ext cx="9144000" cy="441325"/>
            <a:chOff x="0" y="0"/>
            <a:chExt cx="12192000" cy="588767"/>
          </a:xfrm>
        </p:grpSpPr>
        <p:pic>
          <p:nvPicPr>
            <p:cNvPr id="6" name="图片 8" descr="C:\Users\1V994W2\PycharmProjects\PPT_Background_Generation\pic_temp\0_pic_quater_left_up.png"/>
            <p:cNvPicPr>
              <a:picLocks noChangeAspect="1" noChangeArrowheads="1"/>
            </p:cNvPicPr>
            <p:nvPr userDrawn="1">
              <p:custDataLst>
                <p:tags r:id="rId6"/>
              </p:custDataLst>
            </p:nvPr>
          </p:nvPicPr>
          <p:blipFill>
            <a:blip r:embed="rId9" r:link="rId10"/>
            <a:srcRect/>
            <a:stretch>
              <a:fillRect/>
            </a:stretch>
          </p:blipFill>
          <p:spPr bwMode="auto">
            <a:xfrm>
              <a:off x="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图片 7" descr="C:\Users\1V994W2\PycharmProjects\PPT_Background_Generation\pic_temp\1_pic_quater_right_up.png"/>
            <p:cNvPicPr>
              <a:picLocks noChangeAspect="1" noChangeArrowheads="1"/>
            </p:cNvPicPr>
            <p:nvPr userDrawn="1">
              <p:custDataLst>
                <p:tags r:id="rId7"/>
              </p:custDataLst>
            </p:nvPr>
          </p:nvPicPr>
          <p:blipFill>
            <a:blip r:embed="rId11" r:link="rId12"/>
            <a:srcRect/>
            <a:stretch>
              <a:fillRect/>
            </a:stretch>
          </p:blipFill>
          <p:spPr bwMode="auto">
            <a:xfrm>
              <a:off x="1147191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1200" y="937016"/>
            <a:ext cx="7219800" cy="542767"/>
          </a:xfrm>
        </p:spPr>
        <p:txBody>
          <a:bodyPr/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960835" y="1622900"/>
            <a:ext cx="7219950" cy="2584219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2"/>
          <p:cNvSpPr>
            <a:spLocks noGrp="1"/>
          </p:cNvSpPr>
          <p:nvPr>
            <p:ph type="dt" sz="half" idx="14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38DC81AD-EC29-46D5-8876-CC89976E101E}" type="datetimeFigureOut">
              <a:rPr lang="zh-CN" altLang="en-US"/>
              <a:pPr>
                <a:defRPr/>
              </a:pPr>
              <a:t>2020/3/15</a:t>
            </a:fld>
            <a:endParaRPr lang="zh-CN" altLang="en-US"/>
          </a:p>
        </p:txBody>
      </p:sp>
      <p:sp>
        <p:nvSpPr>
          <p:cNvPr id="10" name="页脚占位符 3"/>
          <p:cNvSpPr>
            <a:spLocks noGrp="1"/>
          </p:cNvSpPr>
          <p:nvPr>
            <p:ph type="ftr" sz="quarter" idx="15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4"/>
          <p:cNvSpPr>
            <a:spLocks noGrp="1"/>
          </p:cNvSpPr>
          <p:nvPr>
            <p:ph type="sldNum" sz="quarter" idx="16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DA5C30B3-E09D-48E3-B46B-3341BDCEACDF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3617913" cy="51435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ym typeface="Calibri" panose="020F0502020204030204"/>
            </a:endParaRPr>
          </a:p>
        </p:txBody>
      </p:sp>
      <p:pic>
        <p:nvPicPr>
          <p:cNvPr id="6" name="图片 7" descr="C:\Users\1V994W2\PycharmProjects\PPT_Background_Generation\pic_temp\0_pic_quater_left_up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r:link="rId8"/>
          <a:srcRect/>
          <a:stretch>
            <a:fillRect/>
          </a:stretch>
        </p:blipFill>
        <p:spPr bwMode="auto">
          <a:xfrm>
            <a:off x="8604250" y="0"/>
            <a:ext cx="53975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7400" y="577871"/>
            <a:ext cx="2970000" cy="661582"/>
          </a:xfrm>
        </p:spPr>
        <p:txBody>
          <a:bodyPr/>
          <a:lstStyle>
            <a:lvl1pPr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440100" y="1323163"/>
            <a:ext cx="2967300" cy="3070279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3825900" y="577525"/>
            <a:ext cx="4860000" cy="381642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8" name="日期占位符 2"/>
          <p:cNvSpPr>
            <a:spLocks noGrp="1"/>
          </p:cNvSpPr>
          <p:nvPr>
            <p:ph type="dt" sz="half" idx="15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13C33AEE-52E4-4D4D-8D04-CAE2D7CE02D2}" type="datetimeFigureOut">
              <a:rPr lang="zh-CN" altLang="en-US"/>
              <a:pPr>
                <a:defRPr/>
              </a:pPr>
              <a:t>2020/3/15</a:t>
            </a:fld>
            <a:endParaRPr lang="zh-CN" altLang="en-US"/>
          </a:p>
        </p:txBody>
      </p:sp>
      <p:sp>
        <p:nvSpPr>
          <p:cNvPr id="10" name="页脚占位符 3"/>
          <p:cNvSpPr>
            <a:spLocks noGrp="1"/>
          </p:cNvSpPr>
          <p:nvPr>
            <p:ph type="ftr" sz="quarter" idx="16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4"/>
          <p:cNvSpPr>
            <a:spLocks noGrp="1"/>
          </p:cNvSpPr>
          <p:nvPr>
            <p:ph type="sldNum" sz="quarter" idx="17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8EB34208-2F8D-479A-82FC-DF5C3F330CD2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0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1998663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ym typeface="Calibri" panose="020F0502020204030204"/>
            </a:endParaRPr>
          </a:p>
        </p:txBody>
      </p:sp>
      <p:grpSp>
        <p:nvGrpSpPr>
          <p:cNvPr id="6" name="组合 5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0"/>
            <a:ext cx="9144000" cy="441325"/>
            <a:chOff x="0" y="0"/>
            <a:chExt cx="12192000" cy="588767"/>
          </a:xfrm>
        </p:grpSpPr>
        <p:pic>
          <p:nvPicPr>
            <p:cNvPr id="8" name="图片 9" descr="C:\Users\1V994W2\PycharmProjects\PPT_Background_Generation\pic_temp\0_pic_quater_left_up.png"/>
            <p:cNvPicPr>
              <a:picLocks noChangeAspect="1" noChangeArrowheads="1"/>
            </p:cNvPicPr>
            <p:nvPr userDrawn="1">
              <p:custDataLst>
                <p:tags r:id="rId6"/>
              </p:custDataLst>
            </p:nvPr>
          </p:nvPicPr>
          <p:blipFill>
            <a:blip r:embed="rId9" r:link="rId10"/>
            <a:srcRect/>
            <a:stretch>
              <a:fillRect/>
            </a:stretch>
          </p:blipFill>
          <p:spPr bwMode="auto">
            <a:xfrm>
              <a:off x="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图片 7" descr="C:\Users\1V994W2\PycharmProjects\PPT_Background_Generation\pic_temp\1_pic_quater_right_up.png"/>
            <p:cNvPicPr>
              <a:picLocks noChangeAspect="1" noChangeArrowheads="1"/>
            </p:cNvPicPr>
            <p:nvPr userDrawn="1">
              <p:custDataLst>
                <p:tags r:id="rId7"/>
              </p:custDataLst>
            </p:nvPr>
          </p:nvPicPr>
          <p:blipFill>
            <a:blip r:embed="rId11" r:link="rId12"/>
            <a:srcRect/>
            <a:stretch>
              <a:fillRect/>
            </a:stretch>
          </p:blipFill>
          <p:spPr bwMode="auto">
            <a:xfrm>
              <a:off x="1147191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9000" y="585972"/>
            <a:ext cx="8232300" cy="469858"/>
          </a:xfrm>
        </p:spPr>
        <p:txBody>
          <a:bodyPr/>
          <a:lstStyle>
            <a:lvl1pPr algn="ctr"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459000" y="1244854"/>
            <a:ext cx="8231981" cy="621077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459581" y="2106260"/>
            <a:ext cx="8224200" cy="2573418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日期占位符 2"/>
          <p:cNvSpPr>
            <a:spLocks noGrp="1"/>
          </p:cNvSpPr>
          <p:nvPr>
            <p:ph type="dt" sz="half" idx="15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B23E53A2-5A83-44C9-8194-BEFC0F6A53D8}" type="datetimeFigureOut">
              <a:rPr lang="zh-CN" altLang="en-US"/>
              <a:pPr>
                <a:defRPr/>
              </a:pPr>
              <a:t>2020/3/15</a:t>
            </a:fld>
            <a:endParaRPr lang="zh-CN" altLang="en-US"/>
          </a:p>
        </p:txBody>
      </p:sp>
      <p:sp>
        <p:nvSpPr>
          <p:cNvPr id="12" name="页脚占位符 3"/>
          <p:cNvSpPr>
            <a:spLocks noGrp="1"/>
          </p:cNvSpPr>
          <p:nvPr>
            <p:ph type="ftr" sz="quarter" idx="16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3" name="灯片编号占位符 4"/>
          <p:cNvSpPr>
            <a:spLocks noGrp="1"/>
          </p:cNvSpPr>
          <p:nvPr>
            <p:ph type="sldNum" sz="quarter" idx="17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EACCBF0F-8399-4AB5-9A64-7E0F6F8819BD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0"/>
          <p:cNvSpPr/>
          <p:nvPr>
            <p:custDataLst>
              <p:tags r:id="rId1"/>
            </p:custDataLst>
          </p:nvPr>
        </p:nvSpPr>
        <p:spPr>
          <a:xfrm>
            <a:off x="0" y="3771900"/>
            <a:ext cx="9144000" cy="13716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ym typeface="Calibri" panose="020F0502020204030204"/>
            </a:endParaRPr>
          </a:p>
        </p:txBody>
      </p:sp>
      <p:grpSp>
        <p:nvGrpSpPr>
          <p:cNvPr id="6" name="组合 5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0"/>
            <a:ext cx="9144000" cy="441325"/>
            <a:chOff x="0" y="0"/>
            <a:chExt cx="12192000" cy="588767"/>
          </a:xfrm>
        </p:grpSpPr>
        <p:pic>
          <p:nvPicPr>
            <p:cNvPr id="8" name="图片 9" descr="C:\Users\1V994W2\PycharmProjects\PPT_Background_Generation\pic_temp\0_pic_quater_left_up.png"/>
            <p:cNvPicPr>
              <a:picLocks noChangeAspect="1" noChangeArrowheads="1"/>
            </p:cNvPicPr>
            <p:nvPr userDrawn="1">
              <p:custDataLst>
                <p:tags r:id="rId6"/>
              </p:custDataLst>
            </p:nvPr>
          </p:nvPicPr>
          <p:blipFill>
            <a:blip r:embed="rId9" r:link="rId10"/>
            <a:srcRect/>
            <a:stretch>
              <a:fillRect/>
            </a:stretch>
          </p:blipFill>
          <p:spPr bwMode="auto">
            <a:xfrm>
              <a:off x="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图片 7" descr="C:\Users\1V994W2\PycharmProjects\PPT_Background_Generation\pic_temp\1_pic_quater_right_up.png"/>
            <p:cNvPicPr>
              <a:picLocks noChangeAspect="1" noChangeArrowheads="1"/>
            </p:cNvPicPr>
            <p:nvPr userDrawn="1">
              <p:custDataLst>
                <p:tags r:id="rId7"/>
              </p:custDataLst>
            </p:nvPr>
          </p:nvPicPr>
          <p:blipFill>
            <a:blip r:embed="rId11" r:link="rId12"/>
            <a:srcRect/>
            <a:stretch>
              <a:fillRect/>
            </a:stretch>
          </p:blipFill>
          <p:spPr bwMode="auto">
            <a:xfrm>
              <a:off x="1147191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3600" y="502262"/>
            <a:ext cx="8232300" cy="423952"/>
          </a:xfrm>
        </p:spPr>
        <p:txBody>
          <a:bodyPr/>
          <a:lstStyle>
            <a:lvl1pPr algn="ctr"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453628" y="1261056"/>
            <a:ext cx="8243100" cy="240869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</p:nvPr>
        </p:nvSpPr>
        <p:spPr>
          <a:xfrm>
            <a:off x="445500" y="3885780"/>
            <a:ext cx="8251200" cy="75879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1" name="日期占位符 2"/>
          <p:cNvSpPr>
            <a:spLocks noGrp="1"/>
          </p:cNvSpPr>
          <p:nvPr>
            <p:ph type="dt" sz="half" idx="15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6620DE00-3279-47AD-885D-3E771BDB98D1}" type="datetimeFigureOut">
              <a:rPr lang="zh-CN" altLang="en-US"/>
              <a:pPr>
                <a:defRPr/>
              </a:pPr>
              <a:t>2020/3/15</a:t>
            </a:fld>
            <a:endParaRPr lang="zh-CN" altLang="en-US"/>
          </a:p>
        </p:txBody>
      </p:sp>
      <p:sp>
        <p:nvSpPr>
          <p:cNvPr id="12" name="页脚占位符 3"/>
          <p:cNvSpPr>
            <a:spLocks noGrp="1"/>
          </p:cNvSpPr>
          <p:nvPr>
            <p:ph type="ftr" sz="quarter" idx="16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3" name="灯片编号占位符 4"/>
          <p:cNvSpPr>
            <a:spLocks noGrp="1"/>
          </p:cNvSpPr>
          <p:nvPr>
            <p:ph type="sldNum" sz="quarter" idx="17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90AE3BD8-F865-4970-916F-FC818A9AB2D6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13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ym typeface="Calibri" panose="020F0502020204030204"/>
            </a:endParaRPr>
          </a:p>
        </p:txBody>
      </p:sp>
      <p:grpSp>
        <p:nvGrpSpPr>
          <p:cNvPr id="10" name="组合 5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4702175"/>
            <a:ext cx="9144000" cy="441325"/>
            <a:chOff x="0" y="6269233"/>
            <a:chExt cx="12192000" cy="588767"/>
          </a:xfrm>
        </p:grpSpPr>
        <p:pic>
          <p:nvPicPr>
            <p:cNvPr id="12" name="图片 11" descr="C:\Users\1V994W2\PycharmProjects\PPT_Background_Generation\pic_temp\0_pic_quater_left_up.png"/>
            <p:cNvPicPr>
              <a:picLocks noChangeAspect="1" noChangeArrowheads="1"/>
            </p:cNvPicPr>
            <p:nvPr userDrawn="1">
              <p:custDataLst>
                <p:tags r:id="rId6"/>
              </p:custDataLst>
            </p:nvPr>
          </p:nvPicPr>
          <p:blipFill>
            <a:blip r:embed="rId9" r:link="rId10"/>
            <a:srcRect/>
            <a:stretch>
              <a:fillRect/>
            </a:stretch>
          </p:blipFill>
          <p:spPr bwMode="auto">
            <a:xfrm>
              <a:off x="11471910" y="6269233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图片 9" descr="C:\Users\1V994W2\PycharmProjects\PPT_Background_Generation\pic_temp\1_pic_quater_right_up.png"/>
            <p:cNvPicPr>
              <a:picLocks noChangeAspect="1" noChangeArrowheads="1"/>
            </p:cNvPicPr>
            <p:nvPr userDrawn="1">
              <p:custDataLst>
                <p:tags r:id="rId7"/>
              </p:custDataLst>
            </p:nvPr>
          </p:nvPicPr>
          <p:blipFill>
            <a:blip r:embed="rId11" r:link="rId12"/>
            <a:srcRect/>
            <a:stretch>
              <a:fillRect/>
            </a:stretch>
          </p:blipFill>
          <p:spPr bwMode="auto">
            <a:xfrm>
              <a:off x="0" y="6269233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4700" y="178222"/>
            <a:ext cx="8278200" cy="33151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434700" y="1247554"/>
            <a:ext cx="4006800" cy="2171068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4681800" y="1247554"/>
            <a:ext cx="4025700" cy="2171068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</p:nvPr>
        </p:nvSpPr>
        <p:spPr>
          <a:xfrm>
            <a:off x="429300" y="3613046"/>
            <a:ext cx="4006800" cy="585972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</p:nvPr>
        </p:nvSpPr>
        <p:spPr>
          <a:xfrm>
            <a:off x="4689900" y="3610346"/>
            <a:ext cx="4025700" cy="585972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5" name="日期占位符 2"/>
          <p:cNvSpPr>
            <a:spLocks noGrp="1"/>
          </p:cNvSpPr>
          <p:nvPr>
            <p:ph type="dt" sz="half" idx="17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AEE5EBBD-ABAC-4FE5-B391-9817362A5AC9}" type="datetimeFigureOut">
              <a:rPr lang="zh-CN" altLang="en-US"/>
              <a:pPr>
                <a:defRPr/>
              </a:pPr>
              <a:t>2020/3/15</a:t>
            </a:fld>
            <a:endParaRPr lang="zh-CN" altLang="en-US"/>
          </a:p>
        </p:txBody>
      </p:sp>
      <p:sp>
        <p:nvSpPr>
          <p:cNvPr id="16" name="页脚占位符 3"/>
          <p:cNvSpPr>
            <a:spLocks noGrp="1"/>
          </p:cNvSpPr>
          <p:nvPr>
            <p:ph type="ftr" sz="quarter" idx="18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7" name="灯片编号占位符 4"/>
          <p:cNvSpPr>
            <a:spLocks noGrp="1"/>
          </p:cNvSpPr>
          <p:nvPr>
            <p:ph type="sldNum" sz="quarter" idx="19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1AB80EB0-7785-4E7B-B9B6-14C3C931A969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9"/>
          <p:cNvSpPr/>
          <p:nvPr>
            <p:custDataLst>
              <p:tags r:id="rId1"/>
            </p:custDataLst>
          </p:nvPr>
        </p:nvSpPr>
        <p:spPr>
          <a:xfrm>
            <a:off x="0" y="715963"/>
            <a:ext cx="9144000" cy="371316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ym typeface="Calibri" panose="020F0502020204030204"/>
            </a:endParaRPr>
          </a:p>
        </p:txBody>
      </p:sp>
      <p:grpSp>
        <p:nvGrpSpPr>
          <p:cNvPr id="5" name="组合 5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4149725"/>
            <a:ext cx="9144000" cy="993775"/>
            <a:chOff x="0" y="5533275"/>
            <a:chExt cx="12191999" cy="1324725"/>
          </a:xfrm>
        </p:grpSpPr>
        <p:pic>
          <p:nvPicPr>
            <p:cNvPr id="6" name="图片 8" descr="C:\Users\1V994W2\PycharmProjects\PPT_Background_Generation\pic_temp\0_pic_quater_left_up.png"/>
            <p:cNvPicPr>
              <a:picLocks noChangeAspect="1" noChangeArrowheads="1"/>
            </p:cNvPicPr>
            <p:nvPr userDrawn="1">
              <p:custDataLst>
                <p:tags r:id="rId6"/>
              </p:custDataLst>
            </p:nvPr>
          </p:nvPicPr>
          <p:blipFill>
            <a:blip r:embed="rId9" r:link="rId10"/>
            <a:srcRect/>
            <a:stretch>
              <a:fillRect/>
            </a:stretch>
          </p:blipFill>
          <p:spPr bwMode="auto">
            <a:xfrm>
              <a:off x="10571797" y="5533275"/>
              <a:ext cx="1620202" cy="1324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图片 7" descr="C:\Users\1V994W2\PycharmProjects\PPT_Background_Generation\pic_temp\1_pic_quater_left_down.png"/>
            <p:cNvPicPr>
              <a:picLocks noChangeAspect="1" noChangeArrowheads="1"/>
            </p:cNvPicPr>
            <p:nvPr userDrawn="1">
              <p:custDataLst>
                <p:tags r:id="rId7"/>
              </p:custDataLst>
            </p:nvPr>
          </p:nvPicPr>
          <p:blipFill>
            <a:blip r:embed="rId11" r:link="rId12"/>
            <a:srcRect/>
            <a:stretch>
              <a:fillRect/>
            </a:stretch>
          </p:blipFill>
          <p:spPr bwMode="auto">
            <a:xfrm>
              <a:off x="0" y="5533275"/>
              <a:ext cx="1620202" cy="1324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2100" y="1004524"/>
            <a:ext cx="6858000" cy="1790321"/>
          </a:xfrm>
        </p:spPr>
        <p:txBody>
          <a:bodyPr anchor="b"/>
          <a:lstStyle>
            <a:lvl1pPr algn="ctr">
              <a:defRPr sz="45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1141810" y="2897458"/>
            <a:ext cx="6858000" cy="1242153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日期占位符 2"/>
          <p:cNvSpPr>
            <a:spLocks noGrp="1"/>
          </p:cNvSpPr>
          <p:nvPr>
            <p:ph type="dt" sz="half" idx="14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347977BF-78AB-470D-ACC7-777659314C14}" type="datetimeFigureOut">
              <a:rPr lang="zh-CN" altLang="en-US"/>
              <a:pPr>
                <a:defRPr/>
              </a:pPr>
              <a:t>2020/3/15</a:t>
            </a:fld>
            <a:endParaRPr lang="zh-CN" altLang="en-US"/>
          </a:p>
        </p:txBody>
      </p:sp>
      <p:sp>
        <p:nvSpPr>
          <p:cNvPr id="10" name="页脚占位符 3"/>
          <p:cNvSpPr>
            <a:spLocks noGrp="1"/>
          </p:cNvSpPr>
          <p:nvPr>
            <p:ph type="ftr" sz="quarter" idx="15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4"/>
          <p:cNvSpPr>
            <a:spLocks noGrp="1"/>
          </p:cNvSpPr>
          <p:nvPr>
            <p:ph type="sldNum" sz="quarter" idx="16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D4B6B0E3-75DB-4DB1-9BE2-62391290D6F6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603FB-DC45-4962-9DD1-BFC8DCF937A5}" type="datetimeFigureOut">
              <a:rPr lang="zh-CN" altLang="en-US"/>
              <a:pPr>
                <a:defRPr/>
              </a:pPr>
              <a:t>2020/3/15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D0D82-3F8D-444C-8117-AB2EC00147D5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0" y="0"/>
            <a:ext cx="9144000" cy="441325"/>
            <a:chOff x="0" y="0"/>
            <a:chExt cx="12192000" cy="588767"/>
          </a:xfrm>
        </p:grpSpPr>
        <p:pic>
          <p:nvPicPr>
            <p:cNvPr id="5" name="图片 7" descr="C:\Users\1V994W2\PycharmProjects\PPT_Background_Generation\pic_temp\0_pic_quater_left_up.png"/>
            <p:cNvPicPr>
              <a:picLocks noChangeAspect="1" noChangeArrowheads="1"/>
            </p:cNvPicPr>
            <p:nvPr userDrawn="1">
              <p:custDataLst>
                <p:tags r:id="rId5"/>
              </p:custDataLst>
            </p:nvPr>
          </p:nvPicPr>
          <p:blipFill>
            <a:blip r:embed="rId8" r:link="rId9"/>
            <a:srcRect/>
            <a:stretch>
              <a:fillRect/>
            </a:stretch>
          </p:blipFill>
          <p:spPr bwMode="auto">
            <a:xfrm>
              <a:off x="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图片 6" descr="C:\Users\1V994W2\PycharmProjects\PPT_Background_Generation\pic_temp\1_pic_quater_right_up.png"/>
            <p:cNvPicPr>
              <a:picLocks noChangeAspect="1" noChangeArrowheads="1"/>
            </p:cNvPicPr>
            <p:nvPr userDrawn="1">
              <p:custDataLst>
                <p:tags r:id="rId6"/>
              </p:custDataLst>
            </p:nvPr>
          </p:nvPicPr>
          <p:blipFill>
            <a:blip r:embed="rId10" r:link="rId11"/>
            <a:srcRect/>
            <a:stretch>
              <a:fillRect/>
            </a:stretch>
          </p:blipFill>
          <p:spPr bwMode="auto">
            <a:xfrm>
              <a:off x="1147191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2" y="332467"/>
            <a:ext cx="8139178" cy="331514"/>
          </a:xfrm>
        </p:spPr>
        <p:txBody>
          <a:bodyPr/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2412" y="714469"/>
            <a:ext cx="8139178" cy="4042179"/>
          </a:xfrm>
        </p:spPr>
        <p:txBody>
          <a:bodyPr/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35B6F86D-8917-42A4-B017-41468E3A614B}" type="datetimeFigureOut">
              <a:rPr lang="zh-CN" altLang="en-US"/>
              <a:pPr>
                <a:defRPr/>
              </a:pPr>
              <a:t>2020/3/15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487C2CE2-CCC3-437E-98C6-808C58E339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 descr="C:\Users\1V994W2\PycharmProjects\PPT_Background_Generation\pic_temp\pic_half_top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r:link="rId7"/>
          <a:srcRect/>
          <a:stretch>
            <a:fillRect/>
          </a:stretch>
        </p:blipFill>
        <p:spPr bwMode="auto">
          <a:xfrm>
            <a:off x="3048000" y="4287838"/>
            <a:ext cx="3048000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ctrTitle" idx="13"/>
          </p:nvPr>
        </p:nvSpPr>
        <p:spPr>
          <a:xfrm>
            <a:off x="3569970" y="2185543"/>
            <a:ext cx="3660458" cy="811154"/>
          </a:xfr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3600" b="0" spc="5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4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5BA80870-DD96-4E1E-8518-9D0D80CF58C7}" type="datetimeFigureOut">
              <a:rPr lang="zh-CN" altLang="en-US"/>
              <a:pPr>
                <a:defRPr/>
              </a:pPr>
              <a:t>2020/3/15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5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6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97B6E6B0-9732-47B9-9F6E-5AE26ADFA66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9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0" y="0"/>
            <a:ext cx="9144000" cy="441325"/>
            <a:chOff x="0" y="0"/>
            <a:chExt cx="12192000" cy="588767"/>
          </a:xfrm>
        </p:grpSpPr>
        <p:pic>
          <p:nvPicPr>
            <p:cNvPr id="6" name="图片 8" descr="C:\Users\1V994W2\PycharmProjects\PPT_Background_Generation\pic_temp\0_pic_quater_left_up.png"/>
            <p:cNvPicPr>
              <a:picLocks noChangeAspect="1" noChangeArrowheads="1"/>
            </p:cNvPicPr>
            <p:nvPr userDrawn="1">
              <p:custDataLst>
                <p:tags r:id="rId5"/>
              </p:custDataLst>
            </p:nvPr>
          </p:nvPicPr>
          <p:blipFill>
            <a:blip r:embed="rId8" r:link="rId9"/>
            <a:srcRect/>
            <a:stretch>
              <a:fillRect/>
            </a:stretch>
          </p:blipFill>
          <p:spPr bwMode="auto">
            <a:xfrm>
              <a:off x="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图片 7" descr="C:\Users\1V994W2\PycharmProjects\PPT_Background_Generation\pic_temp\1_pic_quater_right_up.png"/>
            <p:cNvPicPr>
              <a:picLocks noChangeAspect="1" noChangeArrowheads="1"/>
            </p:cNvPicPr>
            <p:nvPr userDrawn="1">
              <p:custDataLst>
                <p:tags r:id="rId6"/>
              </p:custDataLst>
            </p:nvPr>
          </p:nvPicPr>
          <p:blipFill>
            <a:blip r:embed="rId10" r:link="rId11"/>
            <a:srcRect/>
            <a:stretch>
              <a:fillRect/>
            </a:stretch>
          </p:blipFill>
          <p:spPr bwMode="auto">
            <a:xfrm>
              <a:off x="1147191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2" y="332467"/>
            <a:ext cx="8139178" cy="331514"/>
          </a:xfrm>
        </p:spPr>
        <p:txBody>
          <a:bodyPr/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02448" y="714469"/>
            <a:ext cx="3962432" cy="4042179"/>
          </a:xfrm>
        </p:spPr>
        <p:txBody>
          <a:bodyPr/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79158" y="714469"/>
            <a:ext cx="3962432" cy="4042179"/>
          </a:xfrm>
        </p:spPr>
        <p:txBody>
          <a:bodyPr/>
          <a:lstStyle>
            <a:lvl1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8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0E5F01D3-4A15-4A24-ACD3-C127B1023E70}" type="datetimeFigureOut">
              <a:rPr lang="zh-CN" altLang="en-US"/>
              <a:pPr>
                <a:defRPr/>
              </a:pPr>
              <a:t>2020/3/15</a:t>
            </a:fld>
            <a:endParaRPr lang="zh-CN" altLang="en-US"/>
          </a:p>
        </p:txBody>
      </p:sp>
      <p:sp>
        <p:nvSpPr>
          <p:cNvPr id="9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E36B052B-BC50-42D5-9261-65D6A78EB2E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11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0" y="0"/>
            <a:ext cx="9144000" cy="441325"/>
            <a:chOff x="0" y="0"/>
            <a:chExt cx="12192000" cy="588767"/>
          </a:xfrm>
        </p:grpSpPr>
        <p:pic>
          <p:nvPicPr>
            <p:cNvPr id="8" name="图片 10" descr="C:\Users\1V994W2\PycharmProjects\PPT_Background_Generation\pic_temp\0_pic_quater_left_up.png"/>
            <p:cNvPicPr>
              <a:picLocks noChangeAspect="1" noChangeArrowheads="1"/>
            </p:cNvPicPr>
            <p:nvPr userDrawn="1">
              <p:custDataLst>
                <p:tags r:id="rId5"/>
              </p:custDataLst>
            </p:nvPr>
          </p:nvPicPr>
          <p:blipFill>
            <a:blip r:embed="rId8" r:link="rId9"/>
            <a:srcRect/>
            <a:stretch>
              <a:fillRect/>
            </a:stretch>
          </p:blipFill>
          <p:spPr bwMode="auto">
            <a:xfrm>
              <a:off x="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图片 9" descr="C:\Users\1V994W2\PycharmProjects\PPT_Background_Generation\pic_temp\1_pic_quater_right_up.png"/>
            <p:cNvPicPr>
              <a:picLocks noChangeAspect="1" noChangeArrowheads="1"/>
            </p:cNvPicPr>
            <p:nvPr userDrawn="1">
              <p:custDataLst>
                <p:tags r:id="rId6"/>
              </p:custDataLst>
            </p:nvPr>
          </p:nvPicPr>
          <p:blipFill>
            <a:blip r:embed="rId10" r:link="rId11"/>
            <a:srcRect/>
            <a:stretch>
              <a:fillRect/>
            </a:stretch>
          </p:blipFill>
          <p:spPr bwMode="auto">
            <a:xfrm>
              <a:off x="1147191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2" y="332467"/>
            <a:ext cx="8139178" cy="331514"/>
          </a:xfrm>
        </p:spPr>
        <p:txBody>
          <a:bodyPr/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02448" y="714469"/>
            <a:ext cx="3962432" cy="285788"/>
          </a:xfrm>
        </p:spPr>
        <p:txBody>
          <a:bodyPr anchor="ctr" anchorCtr="0"/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2444" y="1055024"/>
            <a:ext cx="3962400" cy="3701521"/>
          </a:xfrm>
        </p:spPr>
        <p:txBody>
          <a:bodyPr/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76813" y="714469"/>
            <a:ext cx="3962432" cy="285788"/>
          </a:xfrm>
        </p:spPr>
        <p:txBody>
          <a:bodyPr anchor="ctr" anchorCtr="0"/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>
                <a:sym typeface="+mn-ea"/>
              </a:rPr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76813" y="1055024"/>
            <a:ext cx="3962432" cy="3701521"/>
          </a:xfrm>
        </p:spPr>
        <p:txBody>
          <a:bodyPr/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10" name="日期占位符 6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47481015-C7C7-4AD0-A214-D46B68A67238}" type="datetimeFigureOut">
              <a:rPr lang="zh-CN" altLang="en-US"/>
              <a:pPr>
                <a:defRPr/>
              </a:pPr>
              <a:t>2020/3/15</a:t>
            </a:fld>
            <a:endParaRPr lang="zh-CN" altLang="en-US"/>
          </a:p>
        </p:txBody>
      </p:sp>
      <p:sp>
        <p:nvSpPr>
          <p:cNvPr id="11" name="页脚占位符 7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2" name="灯片编号占位符 8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6BC63ED9-79E1-4065-87CE-E80861278C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 descr="C:\Users\1V994W2\Documents\Tencent Files\574576071\FileRecv\拼装素材\forright\\06\subject_holdleft_84,125,158_0_staid_full_0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r:link="rId8"/>
          <a:srcRect/>
          <a:stretch>
            <a:fillRect/>
          </a:stretch>
        </p:blipFill>
        <p:spPr bwMode="auto">
          <a:xfrm>
            <a:off x="5622925" y="1646238"/>
            <a:ext cx="3292475" cy="18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5" descr="C:\Users\1V994W2\PycharmProjects\PPT_Background_Generation\pic_temp\1_pic_quater_right_up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r:link="rId10"/>
          <a:srcRect/>
          <a:stretch>
            <a:fillRect/>
          </a:stretch>
        </p:blipFill>
        <p:spPr bwMode="auto">
          <a:xfrm>
            <a:off x="0" y="4702175"/>
            <a:ext cx="53975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2" y="332464"/>
            <a:ext cx="8139178" cy="331514"/>
          </a:xfrm>
        </p:spPr>
        <p:txBody>
          <a:bodyPr/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5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558E6253-64B6-4DE6-8959-8381FCF82EE7}" type="datetimeFigureOut">
              <a:rPr lang="zh-CN" altLang="en-US"/>
              <a:pPr>
                <a:defRPr/>
              </a:pPr>
              <a:t>2020/3/15</a:t>
            </a:fld>
            <a:endParaRPr lang="zh-CN" altLang="en-US"/>
          </a:p>
        </p:txBody>
      </p:sp>
      <p:sp>
        <p:nvSpPr>
          <p:cNvPr id="6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882B7896-8DC8-43FC-8642-50CBF1B4B96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7C966-C0D0-4048-A752-E55A1D891337}" type="datetimeFigureOut">
              <a:rPr lang="zh-CN" altLang="en-US"/>
              <a:pPr>
                <a:defRPr/>
              </a:pPr>
              <a:t>2020/3/15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EFB8F-EEA6-4E91-908F-962740775DA0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9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0" y="0"/>
            <a:ext cx="9144000" cy="441325"/>
            <a:chOff x="0" y="0"/>
            <a:chExt cx="12192000" cy="588767"/>
          </a:xfrm>
        </p:grpSpPr>
        <p:pic>
          <p:nvPicPr>
            <p:cNvPr id="6" name="图片 8" descr="C:\Users\1V994W2\PycharmProjects\PPT_Background_Generation\pic_temp\0_pic_quater_left_up.png"/>
            <p:cNvPicPr>
              <a:picLocks noChangeAspect="1" noChangeArrowheads="1"/>
            </p:cNvPicPr>
            <p:nvPr userDrawn="1">
              <p:custDataLst>
                <p:tags r:id="rId5"/>
              </p:custDataLst>
            </p:nvPr>
          </p:nvPicPr>
          <p:blipFill>
            <a:blip r:embed="rId8" r:link="rId9"/>
            <a:srcRect/>
            <a:stretch>
              <a:fillRect/>
            </a:stretch>
          </p:blipFill>
          <p:spPr bwMode="auto">
            <a:xfrm>
              <a:off x="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图片 7" descr="C:\Users\1V994W2\PycharmProjects\PPT_Background_Generation\pic_temp\1_pic_quater_right_up.png"/>
            <p:cNvPicPr>
              <a:picLocks noChangeAspect="1" noChangeArrowheads="1"/>
            </p:cNvPicPr>
            <p:nvPr userDrawn="1">
              <p:custDataLst>
                <p:tags r:id="rId6"/>
              </p:custDataLst>
            </p:nvPr>
          </p:nvPicPr>
          <p:blipFill>
            <a:blip r:embed="rId10" r:link="rId11"/>
            <a:srcRect/>
            <a:stretch>
              <a:fillRect/>
            </a:stretch>
          </p:blipFill>
          <p:spPr bwMode="auto">
            <a:xfrm>
              <a:off x="1147191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48" y="332467"/>
            <a:ext cx="8139178" cy="331514"/>
          </a:xfrm>
        </p:spPr>
        <p:txBody>
          <a:bodyPr/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02448" y="714469"/>
            <a:ext cx="3962432" cy="4042179"/>
          </a:xfrm>
        </p:spPr>
        <p:txBody>
          <a:bodyPr/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lang="zh-CN" altLang="en-US" noProof="1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679194" y="714469"/>
            <a:ext cx="3962432" cy="4042179"/>
          </a:xfrm>
        </p:spPr>
        <p:txBody>
          <a:bodyPr/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8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D47CE0C8-9685-427C-B819-08A1876262E1}" type="datetimeFigureOut">
              <a:rPr lang="zh-CN" altLang="en-US"/>
              <a:pPr>
                <a:defRPr/>
              </a:pPr>
              <a:t>2020/3/15</a:t>
            </a:fld>
            <a:endParaRPr lang="zh-CN" altLang="en-US" dirty="0"/>
          </a:p>
        </p:txBody>
      </p:sp>
      <p:sp>
        <p:nvSpPr>
          <p:cNvPr id="9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B9DE9FE9-BC42-4E9F-9BF4-7372BE0AA38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0" y="0"/>
            <a:ext cx="9144000" cy="441325"/>
            <a:chOff x="0" y="0"/>
            <a:chExt cx="12192000" cy="588767"/>
          </a:xfrm>
        </p:grpSpPr>
        <p:pic>
          <p:nvPicPr>
            <p:cNvPr id="5" name="图片 7" descr="C:\Users\1V994W2\PycharmProjects\PPT_Background_Generation\pic_temp\0_pic_quater_left_up.png"/>
            <p:cNvPicPr>
              <a:picLocks noChangeAspect="1" noChangeArrowheads="1"/>
            </p:cNvPicPr>
            <p:nvPr userDrawn="1">
              <p:custDataLst>
                <p:tags r:id="rId5"/>
              </p:custDataLst>
            </p:nvPr>
          </p:nvPicPr>
          <p:blipFill>
            <a:blip r:embed="rId8" r:link="rId9"/>
            <a:srcRect/>
            <a:stretch>
              <a:fillRect/>
            </a:stretch>
          </p:blipFill>
          <p:spPr bwMode="auto">
            <a:xfrm>
              <a:off x="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图片 6" descr="C:\Users\1V994W2\PycharmProjects\PPT_Background_Generation\pic_temp\1_pic_quater_right_up.png"/>
            <p:cNvPicPr>
              <a:picLocks noChangeAspect="1" noChangeArrowheads="1"/>
            </p:cNvPicPr>
            <p:nvPr userDrawn="1">
              <p:custDataLst>
                <p:tags r:id="rId6"/>
              </p:custDataLst>
            </p:nvPr>
          </p:nvPicPr>
          <p:blipFill>
            <a:blip r:embed="rId10" r:link="rId11"/>
            <a:srcRect/>
            <a:stretch>
              <a:fillRect/>
            </a:stretch>
          </p:blipFill>
          <p:spPr bwMode="auto">
            <a:xfrm>
              <a:off x="1147191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928351" y="714469"/>
            <a:ext cx="713238" cy="4042179"/>
          </a:xfrm>
        </p:spPr>
        <p:txBody>
          <a:bodyPr vert="eaVert"/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02444" y="714463"/>
            <a:ext cx="7371076" cy="4042179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7A1BB448-6383-4B21-920D-A66280978780}" type="datetimeFigureOut">
              <a:rPr lang="zh-CN" altLang="en-US"/>
              <a:pPr>
                <a:defRPr/>
              </a:pPr>
              <a:t>2020/3/15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66456DDA-6A77-4499-9679-4592720C4D4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501650" y="331788"/>
            <a:ext cx="8140700" cy="331787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501650" y="720725"/>
            <a:ext cx="8140700" cy="4043363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3"/>
            </p:custDataLst>
          </p:nvPr>
        </p:nvSpPr>
        <p:spPr>
          <a:xfrm>
            <a:off x="660400" y="4762500"/>
            <a:ext cx="2024063" cy="238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 fontAlgn="auto" hangingPunct="0">
              <a:spcBef>
                <a:spcPts val="0"/>
              </a:spcBef>
              <a:spcAft>
                <a:spcPts val="0"/>
              </a:spcAft>
              <a:defRPr sz="900" ker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j-cs"/>
                <a:sym typeface="Calibri" panose="020F0502020204030204"/>
              </a:defRPr>
            </a:lvl1pPr>
          </a:lstStyle>
          <a:p>
            <a:pPr>
              <a:defRPr/>
            </a:pPr>
            <a:fld id="{1EE04875-59FC-4D59-8644-FA321AC86F1B}" type="datetimeFigureOut">
              <a:rPr lang="zh-CN" altLang="en-US"/>
              <a:pPr>
                <a:defRPr/>
              </a:pPr>
              <a:t>2020/3/15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4"/>
            </p:custDataLst>
          </p:nvPr>
        </p:nvSpPr>
        <p:spPr>
          <a:xfrm>
            <a:off x="3087688" y="4762500"/>
            <a:ext cx="2968625" cy="238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 fontAlgn="auto" hangingPunct="0">
              <a:spcBef>
                <a:spcPts val="0"/>
              </a:spcBef>
              <a:spcAft>
                <a:spcPts val="0"/>
              </a:spcAft>
              <a:defRPr sz="900" ker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j-cs"/>
                <a:sym typeface="Calibri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5"/>
            </p:custDataLst>
          </p:nvPr>
        </p:nvSpPr>
        <p:spPr>
          <a:xfrm>
            <a:off x="6457950" y="4762500"/>
            <a:ext cx="2025650" cy="238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 fontAlgn="auto" hangingPunct="0">
              <a:spcBef>
                <a:spcPts val="0"/>
              </a:spcBef>
              <a:spcAft>
                <a:spcPts val="0"/>
              </a:spcAft>
              <a:defRPr sz="900" ker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j-cs"/>
                <a:sym typeface="Calibri" panose="020F0502020204030204"/>
              </a:defRPr>
            </a:lvl1pPr>
          </a:lstStyle>
          <a:p>
            <a:pPr>
              <a:defRPr/>
            </a:pPr>
            <a:fld id="{2FF8EDEB-F151-4C9F-98EA-60C76C462C4C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ym typeface="Calibri" panose="020F050202020403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67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66" r:id="rId19"/>
  </p:sldLayoutIdLst>
  <p:txStyles>
    <p:titleStyle>
      <a:lvl1pPr algn="l" defTabSz="685800" rtl="0" eaLnBrk="0" fontAlgn="base" hangingPunct="0">
        <a:spcBef>
          <a:spcPct val="0"/>
        </a:spcBef>
        <a:spcAft>
          <a:spcPct val="0"/>
        </a:spcAft>
        <a:defRPr b="1" kern="1200" spc="200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  <a:cs typeface="+mj-cs"/>
        </a:defRPr>
      </a:lvl1pPr>
      <a:lvl2pPr algn="l" defTabSz="685800" rtl="0" eaLnBrk="0" fontAlgn="base" hangingPunct="0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charset="0"/>
          <a:ea typeface="微软雅黑" pitchFamily="34" charset="-122"/>
        </a:defRPr>
      </a:lvl2pPr>
      <a:lvl3pPr algn="l" defTabSz="685800" rtl="0" eaLnBrk="0" fontAlgn="base" hangingPunct="0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charset="0"/>
          <a:ea typeface="微软雅黑" pitchFamily="34" charset="-122"/>
        </a:defRPr>
      </a:lvl3pPr>
      <a:lvl4pPr algn="l" defTabSz="685800" rtl="0" eaLnBrk="0" fontAlgn="base" hangingPunct="0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charset="0"/>
          <a:ea typeface="微软雅黑" pitchFamily="34" charset="-122"/>
        </a:defRPr>
      </a:lvl4pPr>
      <a:lvl5pPr algn="l" defTabSz="685800" rtl="0" eaLnBrk="0" fontAlgn="base" hangingPunct="0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charset="0"/>
          <a:ea typeface="微软雅黑" pitchFamily="34" charset="-122"/>
        </a:defRPr>
      </a:lvl5pPr>
      <a:lvl6pPr marL="457200" algn="l" defTabSz="685800" rtl="0" fontAlgn="base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charset="0"/>
          <a:ea typeface="微软雅黑" pitchFamily="34" charset="-122"/>
        </a:defRPr>
      </a:lvl6pPr>
      <a:lvl7pPr marL="914400" algn="l" defTabSz="685800" rtl="0" fontAlgn="base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charset="0"/>
          <a:ea typeface="微软雅黑" pitchFamily="34" charset="-122"/>
        </a:defRPr>
      </a:lvl7pPr>
      <a:lvl8pPr marL="1371600" algn="l" defTabSz="685800" rtl="0" fontAlgn="base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charset="0"/>
          <a:ea typeface="微软雅黑" pitchFamily="34" charset="-122"/>
        </a:defRPr>
      </a:lvl8pPr>
      <a:lvl9pPr marL="1828800" algn="l" defTabSz="685800" rtl="0" fontAlgn="base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charset="0"/>
          <a:ea typeface="微软雅黑" pitchFamily="34" charset="-122"/>
        </a:defRPr>
      </a:lvl9pPr>
    </p:titleStyle>
    <p:bodyStyle>
      <a:lvl1pPr marL="171450" indent="-171450" algn="l" defTabSz="685800" rtl="0" eaLnBrk="0" fontAlgn="base" hangingPunct="0">
        <a:lnSpc>
          <a:spcPct val="130000"/>
        </a:lnSpc>
        <a:spcBef>
          <a:spcPct val="0"/>
        </a:spcBef>
        <a:spcAft>
          <a:spcPts val="1000"/>
        </a:spcAft>
        <a:buFont typeface="Arial" charset="0"/>
        <a:buChar char="•"/>
        <a:defRPr sz="1200" kern="1200" spc="150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0" fontAlgn="base" hangingPunct="0">
        <a:lnSpc>
          <a:spcPct val="130000"/>
        </a:lnSpc>
        <a:spcBef>
          <a:spcPct val="0"/>
        </a:spcBef>
        <a:spcAft>
          <a:spcPts val="1000"/>
        </a:spcAft>
        <a:buFont typeface="Arial" charset="0"/>
        <a:buChar char="•"/>
        <a:tabLst>
          <a:tab pos="1206500" algn="l"/>
        </a:tabLst>
        <a:defRPr sz="1200" kern="1200" spc="150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0" fontAlgn="base" hangingPunct="0">
        <a:lnSpc>
          <a:spcPct val="130000"/>
        </a:lnSpc>
        <a:spcBef>
          <a:spcPct val="0"/>
        </a:spcBef>
        <a:spcAft>
          <a:spcPts val="1000"/>
        </a:spcAft>
        <a:buFont typeface="Arial" charset="0"/>
        <a:buChar char="•"/>
        <a:defRPr sz="1200" kern="1200" spc="150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0" fontAlgn="base" hangingPunct="0">
        <a:lnSpc>
          <a:spcPct val="130000"/>
        </a:lnSpc>
        <a:spcBef>
          <a:spcPct val="0"/>
        </a:spcBef>
        <a:spcAft>
          <a:spcPts val="1000"/>
        </a:spcAft>
        <a:buFont typeface="Arial" charset="0"/>
        <a:buChar char="•"/>
        <a:defRPr sz="1200" kern="1200" spc="150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0" fontAlgn="base" hangingPunct="0">
        <a:lnSpc>
          <a:spcPct val="130000"/>
        </a:lnSpc>
        <a:spcBef>
          <a:spcPct val="0"/>
        </a:spcBef>
        <a:spcAft>
          <a:spcPts val="1000"/>
        </a:spcAft>
        <a:buFont typeface="Arial" charset="0"/>
        <a:buChar char="•"/>
        <a:defRPr sz="1200" kern="1200" spc="150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wmv"/><Relationship Id="rId2" Type="http://schemas.microsoft.com/office/2007/relationships/media" Target="../media/media3.wmv"/><Relationship Id="rId1" Type="http://schemas.openxmlformats.org/officeDocument/2006/relationships/tags" Target="../tags/tag119.xml"/><Relationship Id="rId5" Type="http://schemas.openxmlformats.org/officeDocument/2006/relationships/image" Target="../media/image51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video" Target="../media/media4.wmv"/><Relationship Id="rId7" Type="http://schemas.openxmlformats.org/officeDocument/2006/relationships/image" Target="../media/image53.png"/><Relationship Id="rId2" Type="http://schemas.microsoft.com/office/2007/relationships/media" Target="../media/media4.wmv"/><Relationship Id="rId1" Type="http://schemas.openxmlformats.org/officeDocument/2006/relationships/tags" Target="../tags/tag120.xml"/><Relationship Id="rId6" Type="http://schemas.openxmlformats.org/officeDocument/2006/relationships/image" Target="../media/image5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57.w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wmf"/><Relationship Id="rId12" Type="http://schemas.openxmlformats.org/officeDocument/2006/relationships/oleObject" Target="../embeddings/oleObject22.bin"/><Relationship Id="rId2" Type="http://schemas.openxmlformats.org/officeDocument/2006/relationships/tags" Target="../tags/tag12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56.wmf"/><Relationship Id="rId5" Type="http://schemas.openxmlformats.org/officeDocument/2006/relationships/image" Target="../media/image59.png"/><Relationship Id="rId10" Type="http://schemas.openxmlformats.org/officeDocument/2006/relationships/oleObject" Target="../embeddings/oleObject21.bin"/><Relationship Id="rId4" Type="http://schemas.openxmlformats.org/officeDocument/2006/relationships/image" Target="../media/image58.png"/><Relationship Id="rId9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3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62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wmv"/><Relationship Id="rId2" Type="http://schemas.microsoft.com/office/2007/relationships/media" Target="../media/media1.wmv"/><Relationship Id="rId1" Type="http://schemas.openxmlformats.org/officeDocument/2006/relationships/tags" Target="../tags/tag112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wmf"/><Relationship Id="rId12" Type="http://schemas.openxmlformats.org/officeDocument/2006/relationships/image" Target="../media/image13.wmf"/><Relationship Id="rId17" Type="http://schemas.openxmlformats.org/officeDocument/2006/relationships/image" Target="../media/image18.png"/><Relationship Id="rId2" Type="http://schemas.openxmlformats.org/officeDocument/2006/relationships/tags" Target="../tags/tag113.xml"/><Relationship Id="rId16" Type="http://schemas.openxmlformats.org/officeDocument/2006/relationships/image" Target="../media/image14.wm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4.bin"/><Relationship Id="rId5" Type="http://schemas.openxmlformats.org/officeDocument/2006/relationships/image" Target="../media/image10.wmf"/><Relationship Id="rId15" Type="http://schemas.openxmlformats.org/officeDocument/2006/relationships/oleObject" Target="../embeddings/oleObject5.bin"/><Relationship Id="rId10" Type="http://schemas.openxmlformats.org/officeDocument/2006/relationships/image" Target="../media/image15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2.wmf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7.bin"/><Relationship Id="rId2" Type="http://schemas.openxmlformats.org/officeDocument/2006/relationships/tags" Target="../tags/tag11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1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wmf"/><Relationship Id="rId2" Type="http://schemas.openxmlformats.org/officeDocument/2006/relationships/tags" Target="../tags/tag11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26.png"/><Relationship Id="rId4" Type="http://schemas.openxmlformats.org/officeDocument/2006/relationships/image" Target="../media/image25.jpeg"/><Relationship Id="rId9" Type="http://schemas.openxmlformats.org/officeDocument/2006/relationships/image" Target="../media/image24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video" Target="../media/media2.wmv"/><Relationship Id="rId7" Type="http://schemas.openxmlformats.org/officeDocument/2006/relationships/image" Target="../media/image29.png"/><Relationship Id="rId2" Type="http://schemas.microsoft.com/office/2007/relationships/media" Target="../media/media2.wmv"/><Relationship Id="rId1" Type="http://schemas.openxmlformats.org/officeDocument/2006/relationships/tags" Target="../tags/tag11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34.w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wmf"/><Relationship Id="rId12" Type="http://schemas.openxmlformats.org/officeDocument/2006/relationships/oleObject" Target="../embeddings/oleObject13.bin"/><Relationship Id="rId2" Type="http://schemas.openxmlformats.org/officeDocument/2006/relationships/tags" Target="../tags/tag11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33.wmf"/><Relationship Id="rId5" Type="http://schemas.openxmlformats.org/officeDocument/2006/relationships/image" Target="../media/image37.png"/><Relationship Id="rId15" Type="http://schemas.openxmlformats.org/officeDocument/2006/relationships/image" Target="../media/image35.wmf"/><Relationship Id="rId10" Type="http://schemas.openxmlformats.org/officeDocument/2006/relationships/oleObject" Target="../embeddings/oleObject12.bin"/><Relationship Id="rId4" Type="http://schemas.openxmlformats.org/officeDocument/2006/relationships/image" Target="../media/image36.png"/><Relationship Id="rId9" Type="http://schemas.openxmlformats.org/officeDocument/2006/relationships/image" Target="../media/image32.wmf"/><Relationship Id="rId14" Type="http://schemas.openxmlformats.org/officeDocument/2006/relationships/oleObject" Target="../embeddings/oleObject14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41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wmf"/><Relationship Id="rId12" Type="http://schemas.openxmlformats.org/officeDocument/2006/relationships/oleObject" Target="../embeddings/oleObject18.bin"/><Relationship Id="rId2" Type="http://schemas.openxmlformats.org/officeDocument/2006/relationships/tags" Target="../tags/tag118.xml"/><Relationship Id="rId16" Type="http://schemas.openxmlformats.org/officeDocument/2006/relationships/image" Target="../media/image42.wmf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44.png"/><Relationship Id="rId5" Type="http://schemas.openxmlformats.org/officeDocument/2006/relationships/image" Target="../media/image38.wmf"/><Relationship Id="rId15" Type="http://schemas.openxmlformats.org/officeDocument/2006/relationships/oleObject" Target="../embeddings/oleObject19.bin"/><Relationship Id="rId10" Type="http://schemas.openxmlformats.org/officeDocument/2006/relationships/image" Target="../media/image43.jpeg"/><Relationship Id="rId4" Type="http://schemas.openxmlformats.org/officeDocument/2006/relationships/oleObject" Target="../embeddings/oleObject15.bin"/><Relationship Id="rId9" Type="http://schemas.openxmlformats.org/officeDocument/2006/relationships/image" Target="../media/image40.wmf"/><Relationship Id="rId1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3"/>
          <p:cNvPicPr>
            <a:picLocks noChangeAspect="1"/>
          </p:cNvPicPr>
          <p:nvPr/>
        </p:nvPicPr>
        <p:blipFill>
          <a:blip r:embed="rId4"/>
          <a:srcRect r="53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标题 14"/>
          <p:cNvSpPr>
            <a:spLocks noGrp="1"/>
          </p:cNvSpPr>
          <p:nvPr>
            <p:ph type="ctrTitle" idx="13"/>
          </p:nvPr>
        </p:nvSpPr>
        <p:spPr bwMode="auto">
          <a:xfrm>
            <a:off x="3832452" y="1843088"/>
            <a:ext cx="4212091" cy="728662"/>
          </a:xfrm>
        </p:spPr>
        <p:txBody>
          <a:bodyPr numCol="1" compatLnSpc="1">
            <a:prstTxWarp prst="textNoShape">
              <a:avLst/>
            </a:prstTxWarp>
            <a:normAutofit fontScale="90000"/>
          </a:bodyPr>
          <a:lstStyle/>
          <a:p>
            <a:pPr algn="ctr" fontAlgn="base">
              <a:spcAft>
                <a:spcPct val="0"/>
              </a:spcAft>
              <a:buFontTx/>
              <a:buNone/>
              <a:defRPr/>
            </a:pPr>
            <a:r>
              <a:rPr lang="en-US" altLang="zh-CN" sz="3600" b="1" dirty="0" smtClean="0">
                <a:solidFill>
                  <a:srgbClr val="FF0000"/>
                </a:solidFill>
                <a:latin typeface="Arial" charset="0"/>
                <a:ea typeface="微软雅黑" pitchFamily="34" charset="-122"/>
              </a:rPr>
              <a:t/>
            </a:r>
            <a:br>
              <a:rPr lang="en-US" altLang="zh-CN" sz="3600" b="1" dirty="0" smtClean="0">
                <a:solidFill>
                  <a:srgbClr val="FF0000"/>
                </a:solidFill>
                <a:latin typeface="Arial" charset="0"/>
                <a:ea typeface="微软雅黑" pitchFamily="34" charset="-122"/>
              </a:rPr>
            </a:br>
            <a:r>
              <a:rPr lang="zh-CN" altLang="en-US" sz="3600" b="1" dirty="0" smtClean="0">
                <a:solidFill>
                  <a:srgbClr val="FF0000"/>
                </a:solidFill>
                <a:latin typeface="Arial" charset="0"/>
                <a:ea typeface="微软雅黑" pitchFamily="34" charset="-122"/>
              </a:rPr>
              <a:t>生活中的圆周运动案例研究</a:t>
            </a:r>
            <a:r>
              <a:rPr lang="en-US" altLang="zh-CN" sz="3600" b="1" dirty="0" smtClean="0">
                <a:solidFill>
                  <a:srgbClr val="FF0000"/>
                </a:solidFill>
                <a:latin typeface="Arial" charset="0"/>
                <a:ea typeface="微软雅黑" pitchFamily="34" charset="-122"/>
              </a:rPr>
              <a:t/>
            </a:r>
            <a:br>
              <a:rPr lang="en-US" altLang="zh-CN" sz="3600" b="1" dirty="0" smtClean="0">
                <a:solidFill>
                  <a:srgbClr val="FF0000"/>
                </a:solidFill>
                <a:latin typeface="Arial" charset="0"/>
                <a:ea typeface="微软雅黑" pitchFamily="34" charset="-122"/>
              </a:rPr>
            </a:br>
            <a:endParaRPr lang="zh-CN" altLang="en-US" sz="3600" b="1" dirty="0" smtClean="0">
              <a:solidFill>
                <a:srgbClr val="FF0000"/>
              </a:solidFill>
              <a:latin typeface="Arial" charset="0"/>
              <a:ea typeface="微软雅黑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81563" y="3624263"/>
            <a:ext cx="3602037" cy="5492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b="1" kern="0" spc="226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Calibri" panose="020F0502020204030204"/>
              </a:rPr>
              <a:t>  </a:t>
            </a:r>
            <a:r>
              <a:rPr lang="en-US" altLang="zh-CN" sz="2000" kern="0" spc="226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Calibri" panose="020F0502020204030204"/>
              </a:rPr>
              <a:t> </a:t>
            </a:r>
          </a:p>
        </p:txBody>
      </p:sp>
      <p:sp>
        <p:nvSpPr>
          <p:cNvPr id="22534" name="文本框 8"/>
          <p:cNvSpPr txBox="1">
            <a:spLocks noChangeArrowheads="1"/>
          </p:cNvSpPr>
          <p:nvPr/>
        </p:nvSpPr>
        <p:spPr bwMode="auto">
          <a:xfrm>
            <a:off x="3400425" y="3546475"/>
            <a:ext cx="48355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>
              <a:lnSpc>
                <a:spcPct val="150000"/>
              </a:lnSpc>
            </a:pPr>
            <a:r>
              <a:rPr lang="zh-CN" altLang="en-US" sz="2000" dirty="0">
                <a:solidFill>
                  <a:srgbClr val="141E1E"/>
                </a:solidFill>
                <a:latin typeface="微软雅黑" pitchFamily="34" charset="-122"/>
                <a:ea typeface="微软雅黑" pitchFamily="34" charset="-122"/>
              </a:rPr>
              <a:t>北京市东方德才学校   尹德利</a:t>
            </a:r>
          </a:p>
        </p:txBody>
      </p:sp>
      <p:sp>
        <p:nvSpPr>
          <p:cNvPr id="22535" name="文本框 10"/>
          <p:cNvSpPr txBox="1">
            <a:spLocks noChangeArrowheads="1"/>
          </p:cNvSpPr>
          <p:nvPr/>
        </p:nvSpPr>
        <p:spPr bwMode="auto">
          <a:xfrm>
            <a:off x="4275137" y="2741648"/>
            <a:ext cx="4092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/>
            <a:r>
              <a:rPr lang="en-US" altLang="zh-CN" b="1" dirty="0" smtClean="0">
                <a:solidFill>
                  <a:srgbClr val="002060"/>
                </a:solidFill>
                <a:latin typeface="微软雅黑" pitchFamily="34" charset="-122"/>
                <a:ea typeface="楷体" pitchFamily="49" charset="-122"/>
                <a:sym typeface="+mn-ea"/>
              </a:rPr>
              <a:t>——</a:t>
            </a:r>
            <a:r>
              <a:rPr lang="zh-CN" altLang="en-US" b="1" dirty="0" smtClean="0">
                <a:solidFill>
                  <a:srgbClr val="002060"/>
                </a:solidFill>
                <a:latin typeface="微软雅黑" pitchFamily="34" charset="-122"/>
                <a:ea typeface="楷体" pitchFamily="49" charset="-122"/>
                <a:sym typeface="+mn-ea"/>
              </a:rPr>
              <a:t>从汽车拐弯到火车拐弯</a:t>
            </a:r>
            <a:endParaRPr lang="zh-CN" altLang="en-US" sz="2800" b="1" dirty="0">
              <a:solidFill>
                <a:srgbClr val="002060"/>
              </a:solidFill>
              <a:latin typeface="微软雅黑" pitchFamily="34" charset="-122"/>
              <a:ea typeface="楷体" pitchFamily="49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370" y="185056"/>
            <a:ext cx="4376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黑体" pitchFamily="49" charset="-122"/>
                <a:ea typeface="黑体" pitchFamily="49" charset="-122"/>
              </a:rPr>
              <a:t>四、离心运动和向心运动</a:t>
            </a:r>
            <a:endParaRPr lang="zh-CN" altLang="en-US" sz="28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418466" y="1549668"/>
            <a:ext cx="36476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①合外力突然消失</a:t>
            </a:r>
            <a:endParaRPr lang="zh-CN" altLang="en-US" sz="2000" dirty="0"/>
          </a:p>
        </p:txBody>
      </p:sp>
      <p:sp>
        <p:nvSpPr>
          <p:cNvPr id="14" name="矩形 13"/>
          <p:cNvSpPr/>
          <p:nvPr/>
        </p:nvSpPr>
        <p:spPr>
          <a:xfrm>
            <a:off x="4406916" y="1984944"/>
            <a:ext cx="44340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②合</a:t>
            </a:r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外力不足以提供所需要的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向心力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321284" y="937138"/>
            <a:ext cx="36476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0000FF"/>
                </a:solidFill>
              </a:rPr>
              <a:t>离心运动分两种情况：</a:t>
            </a:r>
            <a:endParaRPr lang="zh-CN" altLang="en-US" sz="2800" b="1" dirty="0">
              <a:solidFill>
                <a:srgbClr val="0000FF"/>
              </a:solidFill>
            </a:endParaRPr>
          </a:p>
        </p:txBody>
      </p:sp>
      <p:pic>
        <p:nvPicPr>
          <p:cNvPr id="24" name="离心运动及其条件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1372" y="937138"/>
            <a:ext cx="3352800" cy="2743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2145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13" grpId="0"/>
      <p:bldP spid="14" grpId="0"/>
      <p:bldP spid="15" grpId="0"/>
    </p:bldLst>
  </p:timing>
  <p:extLst mod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离心运动的应用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5429" y="820511"/>
            <a:ext cx="3352800" cy="2743200"/>
          </a:xfrm>
          <a:prstGeom prst="rect">
            <a:avLst/>
          </a:prstGeom>
        </p:spPr>
      </p:pic>
      <p:pic>
        <p:nvPicPr>
          <p:cNvPr id="4" name="Picture 3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801" y="819214"/>
            <a:ext cx="2409825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3286" y="3747618"/>
            <a:ext cx="2583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楷体" pitchFamily="49" charset="-122"/>
                <a:ea typeface="楷体" pitchFamily="49" charset="-122"/>
              </a:rPr>
              <a:t>离心运动的利用</a:t>
            </a:r>
            <a:endParaRPr lang="zh-CN" altLang="en-US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6486200" y="3040491"/>
            <a:ext cx="27448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 smtClean="0">
                <a:solidFill>
                  <a:schemeClr val="tx1"/>
                </a:solidFill>
                <a:latin typeface="楷体" pitchFamily="49" charset="-122"/>
                <a:ea typeface="楷体" pitchFamily="49" charset="-122"/>
              </a:rPr>
              <a:t>离心运动的防止</a:t>
            </a:r>
            <a:endParaRPr lang="en-US" altLang="zh-CN" sz="2800" b="1" dirty="0" smtClean="0">
              <a:solidFill>
                <a:schemeClr val="tx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486200" y="1861771"/>
            <a:ext cx="2657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altLang="zh-CN" sz="2800" dirty="0" smtClean="0">
                <a:solidFill>
                  <a:srgbClr val="0000CC"/>
                </a:solidFill>
                <a:latin typeface="华文新魏" pitchFamily="2" charset="-122"/>
                <a:ea typeface="华文新魏" pitchFamily="2" charset="-122"/>
              </a:rPr>
              <a:t>2</a:t>
            </a:r>
            <a:r>
              <a:rPr lang="zh-CN" altLang="en-US" sz="2800" dirty="0" smtClean="0">
                <a:solidFill>
                  <a:srgbClr val="0000CC"/>
                </a:solidFill>
                <a:latin typeface="华文新魏" pitchFamily="2" charset="-122"/>
                <a:ea typeface="华文新魏" pitchFamily="2" charset="-122"/>
              </a:rPr>
              <a:t>、</a:t>
            </a:r>
            <a:r>
              <a:rPr lang="zh-CN" altLang="en-US" sz="2800" dirty="0">
                <a:solidFill>
                  <a:srgbClr val="0000CC"/>
                </a:solidFill>
                <a:latin typeface="华文新魏" pitchFamily="2" charset="-122"/>
                <a:ea typeface="华文新魏" pitchFamily="2" charset="-122"/>
              </a:rPr>
              <a:t>高速转动的砂轮、飞轮等</a:t>
            </a:r>
          </a:p>
        </p:txBody>
      </p:sp>
      <p:sp>
        <p:nvSpPr>
          <p:cNvPr id="8" name="矩形 7"/>
          <p:cNvSpPr/>
          <p:nvPr/>
        </p:nvSpPr>
        <p:spPr>
          <a:xfrm>
            <a:off x="6486200" y="1199601"/>
            <a:ext cx="2657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altLang="zh-CN" sz="2800" dirty="0" smtClean="0">
                <a:solidFill>
                  <a:srgbClr val="0000CC"/>
                </a:solidFill>
                <a:latin typeface="华文新魏" pitchFamily="2" charset="-122"/>
                <a:ea typeface="华文新魏" pitchFamily="2" charset="-122"/>
              </a:rPr>
              <a:t>1</a:t>
            </a:r>
            <a:r>
              <a:rPr lang="zh-CN" altLang="en-US" sz="2800" dirty="0" smtClean="0">
                <a:solidFill>
                  <a:srgbClr val="0000CC"/>
                </a:solidFill>
                <a:latin typeface="华文新魏" pitchFamily="2" charset="-122"/>
                <a:ea typeface="华文新魏" pitchFamily="2" charset="-122"/>
              </a:rPr>
              <a:t>、机动车拐弯</a:t>
            </a:r>
            <a:endParaRPr lang="zh-CN" altLang="en-US" sz="2800" dirty="0">
              <a:solidFill>
                <a:srgbClr val="0000CC"/>
              </a:solidFill>
              <a:latin typeface="华文新魏" pitchFamily="2" charset="-122"/>
              <a:ea typeface="华文新魏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129086" y="2935409"/>
            <a:ext cx="2145508" cy="1900041"/>
            <a:chOff x="4129086" y="2935409"/>
            <a:chExt cx="2145508" cy="1900041"/>
          </a:xfrm>
        </p:grpSpPr>
        <p:pic>
          <p:nvPicPr>
            <p:cNvPr id="46083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9086" y="2935409"/>
              <a:ext cx="2145508" cy="1582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 Box 19"/>
            <p:cNvSpPr txBox="1">
              <a:spLocks noChangeArrowheads="1"/>
            </p:cNvSpPr>
            <p:nvPr/>
          </p:nvSpPr>
          <p:spPr bwMode="auto">
            <a:xfrm>
              <a:off x="4390344" y="4496896"/>
              <a:ext cx="136820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1600" b="1" dirty="0" smtClean="0">
                  <a:solidFill>
                    <a:schemeClr val="tx1"/>
                  </a:solidFill>
                  <a:latin typeface="楷体" pitchFamily="49" charset="-122"/>
                  <a:ea typeface="楷体" pitchFamily="49" charset="-122"/>
                </a:rPr>
                <a:t>离心式水泵</a:t>
              </a:r>
              <a:endParaRPr lang="en-US" altLang="zh-CN" sz="1600" b="1" dirty="0" smtClean="0">
                <a:solidFill>
                  <a:schemeClr val="tx1"/>
                </a:solidFill>
                <a:latin typeface="楷体" pitchFamily="49" charset="-122"/>
                <a:ea typeface="楷体" pitchFamily="49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63903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 autoUpdateAnimBg="0"/>
      <p:bldP spid="7" grpId="0"/>
      <p:bldP spid="8" grpId="0"/>
    </p:bldLst>
  </p:timing>
  <p:extLst mod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300016" y="153679"/>
            <a:ext cx="2600665" cy="2436869"/>
            <a:chOff x="718457" y="209614"/>
            <a:chExt cx="3470502" cy="3251922"/>
          </a:xfrm>
        </p:grpSpPr>
        <p:pic>
          <p:nvPicPr>
            <p:cNvPr id="4505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457" y="209614"/>
              <a:ext cx="3470502" cy="2532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034143" y="2763316"/>
              <a:ext cx="3058886" cy="698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/>
                <a:t>2012</a:t>
              </a:r>
              <a:r>
                <a:rPr lang="zh-CN" altLang="en-US" sz="1400" dirty="0" smtClean="0"/>
                <a:t>年</a:t>
              </a:r>
              <a:r>
                <a:rPr lang="en-US" altLang="zh-CN" sz="1400" dirty="0" smtClean="0"/>
                <a:t>6</a:t>
              </a:r>
              <a:r>
                <a:rPr lang="zh-CN" altLang="en-US" sz="1400" dirty="0" smtClean="0"/>
                <a:t>月</a:t>
              </a:r>
              <a:r>
                <a:rPr lang="en-US" altLang="zh-CN" sz="1400" dirty="0" smtClean="0"/>
                <a:t>29</a:t>
              </a:r>
              <a:r>
                <a:rPr lang="zh-CN" altLang="en-US" sz="1400" dirty="0" smtClean="0"/>
                <a:t>日神九宇航员安全返回地面</a:t>
              </a:r>
              <a:endParaRPr lang="zh-CN" altLang="en-US" sz="1400" dirty="0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294709" y="2665116"/>
            <a:ext cx="2364102" cy="2174348"/>
            <a:chOff x="5698671" y="448626"/>
            <a:chExt cx="2809227" cy="2581957"/>
          </a:xfrm>
        </p:grpSpPr>
        <p:grpSp>
          <p:nvGrpSpPr>
            <p:cNvPr id="7" name="组合 6"/>
            <p:cNvGrpSpPr/>
            <p:nvPr/>
          </p:nvGrpSpPr>
          <p:grpSpPr>
            <a:xfrm>
              <a:off x="5698671" y="448626"/>
              <a:ext cx="2809227" cy="2581957"/>
              <a:chOff x="5771275" y="-79865"/>
              <a:chExt cx="3604470" cy="3312864"/>
            </a:xfrm>
          </p:grpSpPr>
          <p:pic>
            <p:nvPicPr>
              <p:cNvPr id="45059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71275" y="-79865"/>
                <a:ext cx="3604470" cy="33128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" name="椭圆 5"/>
              <p:cNvSpPr/>
              <p:nvPr/>
            </p:nvSpPr>
            <p:spPr>
              <a:xfrm>
                <a:off x="7072963" y="1402036"/>
                <a:ext cx="544285" cy="544285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9" name="直接箭头连接符 8"/>
            <p:cNvCxnSpPr/>
            <p:nvPr/>
          </p:nvCxnSpPr>
          <p:spPr>
            <a:xfrm flipH="1">
              <a:off x="7762234" y="2517402"/>
              <a:ext cx="108856" cy="10885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1538645"/>
              </p:ext>
            </p:extLst>
          </p:nvPr>
        </p:nvGraphicFramePr>
        <p:xfrm>
          <a:off x="5299215" y="2252909"/>
          <a:ext cx="1549326" cy="700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27" name="Equation" r:id="rId6" imgW="927000" imgH="419040" progId="Equation.DSMT4">
                  <p:embed/>
                </p:oleObj>
              </mc:Choice>
              <mc:Fallback>
                <p:oleObj name="Equation" r:id="rId6" imgW="92700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99215" y="2252909"/>
                        <a:ext cx="1549326" cy="7003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6084" name="Picture 4" descr="http://i2.sinaimg.cn/dy/o/2012-06-17/1339892365_JmB1N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35" y="153679"/>
            <a:ext cx="1611085" cy="302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67029" y="3142599"/>
            <a:ext cx="22278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/>
              <a:t>2012</a:t>
            </a:r>
            <a:r>
              <a:rPr lang="zh-CN" altLang="en-US" sz="1400" dirty="0" smtClean="0"/>
              <a:t>年</a:t>
            </a:r>
            <a:r>
              <a:rPr lang="en-US" altLang="zh-CN" sz="1400" dirty="0" smtClean="0"/>
              <a:t>6</a:t>
            </a:r>
            <a:r>
              <a:rPr lang="zh-CN" altLang="en-US" sz="1400" dirty="0" smtClean="0"/>
              <a:t>月</a:t>
            </a:r>
            <a:r>
              <a:rPr lang="en-US" altLang="zh-CN" sz="1400" dirty="0" smtClean="0"/>
              <a:t>16</a:t>
            </a:r>
            <a:r>
              <a:rPr lang="zh-CN" altLang="en-US" sz="1400" dirty="0" smtClean="0"/>
              <a:t>日载有景海鹏等三名宇航员的神九飞船发射升空</a:t>
            </a:r>
            <a:endParaRPr lang="zh-CN" altLang="en-US" sz="1400" dirty="0"/>
          </a:p>
        </p:txBody>
      </p:sp>
      <p:grpSp>
        <p:nvGrpSpPr>
          <p:cNvPr id="15" name="组合 14"/>
          <p:cNvGrpSpPr/>
          <p:nvPr/>
        </p:nvGrpSpPr>
        <p:grpSpPr>
          <a:xfrm>
            <a:off x="5006274" y="184892"/>
            <a:ext cx="3233468" cy="2221906"/>
            <a:chOff x="5006274" y="184892"/>
            <a:chExt cx="3233468" cy="2221906"/>
          </a:xfrm>
        </p:grpSpPr>
        <p:pic>
          <p:nvPicPr>
            <p:cNvPr id="46085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9442" y="184892"/>
              <a:ext cx="2899354" cy="18667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5006274" y="2099021"/>
              <a:ext cx="32334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 smtClean="0"/>
                <a:t>飞船在太空中做匀速圆周运动，这时</a:t>
              </a:r>
              <a:endParaRPr lang="zh-CN" altLang="en-US" sz="1400" dirty="0"/>
            </a:p>
          </p:txBody>
        </p:sp>
      </p:grpSp>
      <p:graphicFrame>
        <p:nvGraphicFramePr>
          <p:cNvPr id="16" name="对象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8594662"/>
              </p:ext>
            </p:extLst>
          </p:nvPr>
        </p:nvGraphicFramePr>
        <p:xfrm>
          <a:off x="2893785" y="2964458"/>
          <a:ext cx="2996866" cy="916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28" name="Equation" r:id="rId10" imgW="1371600" imgH="419040" progId="Equation.DSMT4">
                  <p:embed/>
                </p:oleObj>
              </mc:Choice>
              <mc:Fallback>
                <p:oleObj name="Equation" r:id="rId10" imgW="137160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893785" y="2964458"/>
                        <a:ext cx="2996866" cy="9168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817182" y="3838528"/>
            <a:ext cx="3631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只要减小返回舱的在轨速度</a:t>
            </a:r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zh-CN" altLang="en-US" dirty="0" smtClean="0"/>
              <a:t>就可以了。</a:t>
            </a:r>
            <a:endParaRPr lang="zh-CN" altLang="en-US" dirty="0"/>
          </a:p>
        </p:txBody>
      </p:sp>
      <p:graphicFrame>
        <p:nvGraphicFramePr>
          <p:cNvPr id="19" name="对象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189615"/>
              </p:ext>
            </p:extLst>
          </p:nvPr>
        </p:nvGraphicFramePr>
        <p:xfrm>
          <a:off x="399415" y="3994972"/>
          <a:ext cx="1544866" cy="682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29" name="Equation" r:id="rId12" imgW="545760" imgH="241200" progId="Equation.DSMT4">
                  <p:embed/>
                </p:oleObj>
              </mc:Choice>
              <mc:Fallback>
                <p:oleObj name="Equation" r:id="rId12" imgW="5457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99415" y="3994972"/>
                        <a:ext cx="1544866" cy="6826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981948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56858" y="290861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华文隶书" pitchFamily="2" charset="-122"/>
                <a:ea typeface="华文隶书" pitchFamily="2" charset="-122"/>
              </a:rPr>
              <a:t>本节课小结</a:t>
            </a:r>
            <a:endParaRPr lang="zh-CN" altLang="en-US" sz="3200" dirty="0">
              <a:latin typeface="华文隶书" pitchFamily="2" charset="-122"/>
              <a:ea typeface="华文隶书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9487" y="1031090"/>
            <a:ext cx="2754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一、三个条件</a:t>
            </a:r>
            <a:endParaRPr lang="zh-CN" altLang="en-US" sz="3200" dirty="0">
              <a:solidFill>
                <a:srgbClr val="FF0000"/>
              </a:solidFill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0115" y="1615865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1.</a:t>
            </a:r>
            <a:r>
              <a:rPr lang="zh-CN" altLang="en-US" sz="2800" b="1" dirty="0" smtClean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物体做匀速圆周运动的条件</a:t>
            </a:r>
            <a:endParaRPr lang="zh-CN" altLang="en-US" sz="2800" b="1" dirty="0">
              <a:solidFill>
                <a:srgbClr val="0000FF"/>
              </a:solidFill>
              <a:latin typeface="楷体" pitchFamily="49" charset="-122"/>
              <a:ea typeface="楷体" pitchFamily="49" charset="-122"/>
            </a:endParaRPr>
          </a:p>
        </p:txBody>
      </p:sp>
      <p:graphicFrame>
        <p:nvGraphicFramePr>
          <p:cNvPr id="7" name="对象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1875893"/>
              </p:ext>
            </p:extLst>
          </p:nvPr>
        </p:nvGraphicFramePr>
        <p:xfrm>
          <a:off x="5245554" y="1653654"/>
          <a:ext cx="1046389" cy="524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81" name="Equation" r:id="rId3" imgW="482400" imgH="241200" progId="Equation.DSMT4">
                  <p:embed/>
                </p:oleObj>
              </mc:Choice>
              <mc:Fallback>
                <p:oleObj name="Equation" r:id="rId3" imgW="4824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45554" y="1653654"/>
                        <a:ext cx="1046389" cy="5245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07523" y="2301665"/>
            <a:ext cx="4286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2.</a:t>
            </a:r>
            <a:r>
              <a:rPr lang="zh-CN" altLang="en-US" sz="2800" b="1" dirty="0" smtClean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物体做离心运动的条件：</a:t>
            </a:r>
            <a:endParaRPr lang="zh-CN" altLang="en-US" sz="2800" b="1" dirty="0">
              <a:solidFill>
                <a:schemeClr val="tx1"/>
              </a:solidFill>
              <a:latin typeface="楷体" pitchFamily="49" charset="-122"/>
              <a:ea typeface="楷体" pitchFamily="49" charset="-122"/>
            </a:endParaRPr>
          </a:p>
        </p:txBody>
      </p:sp>
      <p:graphicFrame>
        <p:nvGraphicFramePr>
          <p:cNvPr id="21" name="对象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9590426"/>
              </p:ext>
            </p:extLst>
          </p:nvPr>
        </p:nvGraphicFramePr>
        <p:xfrm>
          <a:off x="4765221" y="2361335"/>
          <a:ext cx="2312987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82" name="Equation" r:id="rId5" imgW="1206360" imgH="241200" progId="Equation.DSMT4">
                  <p:embed/>
                </p:oleObj>
              </mc:Choice>
              <mc:Fallback>
                <p:oleObj name="Equation" r:id="rId5" imgW="1206360" imgH="241200" progId="Equation.DSMT4">
                  <p:embed/>
                  <p:pic>
                    <p:nvPicPr>
                      <p:cNvPr id="0" name="对象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5221" y="2361335"/>
                        <a:ext cx="2312987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370115" y="2938520"/>
            <a:ext cx="4395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3.</a:t>
            </a:r>
            <a:r>
              <a:rPr lang="zh-CN" altLang="en-US" sz="2800" b="1" dirty="0" smtClean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物体做向心运动的条件：</a:t>
            </a:r>
            <a:endParaRPr lang="zh-CN" altLang="en-US" sz="2800" b="1" dirty="0">
              <a:solidFill>
                <a:schemeClr val="tx1"/>
              </a:solidFill>
              <a:latin typeface="楷体" pitchFamily="49" charset="-122"/>
              <a:ea typeface="楷体" pitchFamily="49" charset="-122"/>
            </a:endParaRPr>
          </a:p>
        </p:txBody>
      </p:sp>
      <p:graphicFrame>
        <p:nvGraphicFramePr>
          <p:cNvPr id="25" name="对象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535188"/>
              </p:ext>
            </p:extLst>
          </p:nvPr>
        </p:nvGraphicFramePr>
        <p:xfrm>
          <a:off x="4799013" y="2967038"/>
          <a:ext cx="1047750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83" name="Equation" r:id="rId7" imgW="545760" imgH="241200" progId="Equation.DSMT4">
                  <p:embed/>
                </p:oleObj>
              </mc:Choice>
              <mc:Fallback>
                <p:oleObj name="Equation" r:id="rId7" imgW="5457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9013" y="2967038"/>
                        <a:ext cx="1047750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239487" y="3670212"/>
            <a:ext cx="7326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二、两个实例</a:t>
            </a:r>
            <a:r>
              <a:rPr lang="en-US" altLang="zh-CN" sz="3200" dirty="0" smtClean="0">
                <a:latin typeface="华文新魏" pitchFamily="2" charset="-122"/>
                <a:ea typeface="华文新魏" pitchFamily="2" charset="-122"/>
              </a:rPr>
              <a:t>——</a:t>
            </a:r>
            <a:r>
              <a:rPr lang="zh-CN" altLang="en-US" sz="3200" dirty="0" smtClean="0">
                <a:latin typeface="华文新魏" pitchFamily="2" charset="-122"/>
                <a:ea typeface="华文新魏" pitchFamily="2" charset="-122"/>
              </a:rPr>
              <a:t>汽车拐弯与火车拐弯</a:t>
            </a:r>
            <a:endParaRPr lang="zh-CN" altLang="en-US" sz="3200" dirty="0"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9487" y="4275431"/>
            <a:ext cx="7326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三、一个模型</a:t>
            </a:r>
            <a:r>
              <a:rPr lang="en-US" altLang="zh-CN" sz="3200" dirty="0" smtClean="0">
                <a:latin typeface="华文新魏" pitchFamily="2" charset="-122"/>
                <a:ea typeface="华文新魏" pitchFamily="2" charset="-122"/>
              </a:rPr>
              <a:t>——</a:t>
            </a:r>
            <a:r>
              <a:rPr lang="zh-CN" altLang="en-US" sz="3200" dirty="0" smtClean="0">
                <a:latin typeface="华文新魏" pitchFamily="2" charset="-122"/>
                <a:ea typeface="华文新魏" pitchFamily="2" charset="-122"/>
              </a:rPr>
              <a:t>圆锥摆模型</a:t>
            </a:r>
            <a:endParaRPr lang="zh-CN" altLang="en-US" sz="3200" dirty="0">
              <a:latin typeface="华文新魏" pitchFamily="2" charset="-122"/>
              <a:ea typeface="华文新魏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8239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图片 4" descr="微信图片_202002011715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4463" y="793750"/>
            <a:ext cx="1235075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矩形 18"/>
          <p:cNvSpPr/>
          <p:nvPr/>
        </p:nvSpPr>
        <p:spPr>
          <a:xfrm>
            <a:off x="2376488" y="2360613"/>
            <a:ext cx="4659312" cy="9223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5400" b="1" kern="0" spc="3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Calibri" panose="020F0502020204030204"/>
              </a:rPr>
              <a:t>谢谢您的观看</a:t>
            </a:r>
          </a:p>
        </p:txBody>
      </p:sp>
      <p:sp>
        <p:nvSpPr>
          <p:cNvPr id="7" name="矩形 6"/>
          <p:cNvSpPr/>
          <p:nvPr/>
        </p:nvSpPr>
        <p:spPr>
          <a:xfrm>
            <a:off x="2632075" y="3508375"/>
            <a:ext cx="4205288" cy="4429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kern="0" spc="226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+mj-cs"/>
                <a:sym typeface="Calibri" panose="020F0502020204030204"/>
              </a:rPr>
              <a:t>北京市朝阳区教育研究中心  制作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3769" y="3910477"/>
            <a:ext cx="7445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楷体" pitchFamily="49" charset="-122"/>
                <a:ea typeface="楷体" pitchFamily="49" charset="-122"/>
              </a:rPr>
              <a:t>为什么汽车在急转弯处容易发生滑移甚至侧翻事故？</a:t>
            </a:r>
            <a:endParaRPr lang="zh-CN" altLang="en-US" b="1" dirty="0"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3" name="321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27514" y="819150"/>
            <a:ext cx="3352800" cy="2743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1886" y="185057"/>
            <a:ext cx="5617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华文新魏" pitchFamily="2" charset="-122"/>
                <a:ea typeface="华文新魏" pitchFamily="2" charset="-122"/>
              </a:rPr>
              <a:t>一段汽车拐弯侧翻引发的物理问题</a:t>
            </a:r>
            <a:endParaRPr lang="zh-CN" altLang="en-US" sz="2800" dirty="0">
              <a:latin typeface="华文新魏" pitchFamily="2" charset="-122"/>
              <a:ea typeface="华文新魏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4816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  <p:extLst mod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4080158" y="375170"/>
            <a:ext cx="1928657" cy="1487891"/>
            <a:chOff x="893237" y="328663"/>
            <a:chExt cx="1928657" cy="1487891"/>
          </a:xfrm>
        </p:grpSpPr>
        <p:graphicFrame>
          <p:nvGraphicFramePr>
            <p:cNvPr id="2" name="对象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84887956"/>
                </p:ext>
              </p:extLst>
            </p:nvPr>
          </p:nvGraphicFramePr>
          <p:xfrm>
            <a:off x="2062843" y="328663"/>
            <a:ext cx="634094" cy="8048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143" name="Equation" r:id="rId4" imgW="330120" imgH="419040" progId="Equation.DSMT4">
                    <p:embed/>
                  </p:oleObj>
                </mc:Choice>
                <mc:Fallback>
                  <p:oleObj name="Equation" r:id="rId4" imgW="330120" imgH="419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062843" y="328663"/>
                          <a:ext cx="634094" cy="8048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" name="对象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85821795"/>
                </p:ext>
              </p:extLst>
            </p:nvPr>
          </p:nvGraphicFramePr>
          <p:xfrm>
            <a:off x="893237" y="847457"/>
            <a:ext cx="820737" cy="625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144" name="Equation" r:id="rId6" imgW="317160" imgH="241200" progId="Equation.DSMT4">
                    <p:embed/>
                  </p:oleObj>
                </mc:Choice>
                <mc:Fallback>
                  <p:oleObj name="Equation" r:id="rId6" imgW="317160" imgH="241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893237" y="847457"/>
                          <a:ext cx="820737" cy="6254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左大括号 3"/>
            <p:cNvSpPr/>
            <p:nvPr/>
          </p:nvSpPr>
          <p:spPr>
            <a:xfrm>
              <a:off x="1730829" y="598714"/>
              <a:ext cx="239485" cy="1121229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7" name="对象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61883323"/>
                </p:ext>
              </p:extLst>
            </p:nvPr>
          </p:nvGraphicFramePr>
          <p:xfrm>
            <a:off x="2090057" y="1426029"/>
            <a:ext cx="731837" cy="390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145" name="Equation" r:id="rId8" imgW="380880" imgH="203040" progId="Equation.DSMT4">
                    <p:embed/>
                  </p:oleObj>
                </mc:Choice>
                <mc:Fallback>
                  <p:oleObj name="Equation" r:id="rId8" imgW="38088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090057" y="1426029"/>
                          <a:ext cx="731837" cy="3905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6058768" y="375170"/>
            <a:ext cx="2882900" cy="1389063"/>
            <a:chOff x="0" y="-100"/>
            <a:chExt cx="2281" cy="601"/>
          </a:xfrm>
        </p:grpSpPr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512" y="-100"/>
              <a:ext cx="1769" cy="601"/>
            </a:xfrm>
            <a:prstGeom prst="rect">
              <a:avLst/>
            </a:prstGeom>
            <a:solidFill>
              <a:srgbClr val="FFFF00"/>
            </a:solidFill>
            <a:ln w="9525" cmpd="sng">
              <a:solidFill>
                <a:srgbClr val="0000FF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pitchFamily="2" charset="-122"/>
                  <a:cs typeface="+mn-cs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zh-CN" sz="2800" dirty="0">
                  <a:latin typeface="Times New Roman" pitchFamily="18" charset="0"/>
                  <a:ea typeface="隶书" pitchFamily="49" charset="-122"/>
                  <a:cs typeface="Times New Roman" pitchFamily="18" charset="0"/>
                </a:rPr>
                <a:t>物体做匀速圆周运动所</a:t>
              </a:r>
              <a:r>
                <a:rPr lang="zh-CN" sz="2800" dirty="0" smtClean="0">
                  <a:solidFill>
                    <a:srgbClr val="FF0000"/>
                  </a:solidFill>
                  <a:latin typeface="Times New Roman" pitchFamily="18" charset="0"/>
                  <a:ea typeface="隶书" pitchFamily="49" charset="-122"/>
                  <a:cs typeface="Times New Roman" pitchFamily="18" charset="0"/>
                </a:rPr>
                <a:t>需</a:t>
              </a:r>
              <a:r>
                <a:rPr lang="zh-CN" altLang="en-US" sz="2800" dirty="0" smtClean="0">
                  <a:solidFill>
                    <a:srgbClr val="FF0000"/>
                  </a:solidFill>
                  <a:latin typeface="Times New Roman" pitchFamily="18" charset="0"/>
                  <a:ea typeface="隶书" pitchFamily="49" charset="-122"/>
                  <a:cs typeface="Times New Roman" pitchFamily="18" charset="0"/>
                </a:rPr>
                <a:t>要</a:t>
              </a:r>
              <a:r>
                <a:rPr lang="zh-CN" sz="2800" dirty="0" smtClean="0">
                  <a:solidFill>
                    <a:srgbClr val="FF0000"/>
                  </a:solidFill>
                  <a:latin typeface="Times New Roman" pitchFamily="18" charset="0"/>
                  <a:ea typeface="隶书" pitchFamily="49" charset="-122"/>
                  <a:cs typeface="Times New Roman" pitchFamily="18" charset="0"/>
                </a:rPr>
                <a:t>的</a:t>
              </a:r>
              <a:r>
                <a:rPr lang="zh-CN" sz="2800" dirty="0">
                  <a:solidFill>
                    <a:srgbClr val="FF0000"/>
                  </a:solidFill>
                  <a:latin typeface="Times New Roman" pitchFamily="18" charset="0"/>
                  <a:ea typeface="隶书" pitchFamily="49" charset="-122"/>
                  <a:cs typeface="Times New Roman" pitchFamily="18" charset="0"/>
                </a:rPr>
                <a:t>力</a:t>
              </a:r>
            </a:p>
          </p:txBody>
        </p:sp>
        <p:sp>
          <p:nvSpPr>
            <p:cNvPr id="10" name="AutoShape 11"/>
            <p:cNvSpPr>
              <a:spLocks noChangeArrowheads="1"/>
            </p:cNvSpPr>
            <p:nvPr/>
          </p:nvSpPr>
          <p:spPr bwMode="auto">
            <a:xfrm rot="-5400000">
              <a:off x="70" y="20"/>
              <a:ext cx="272" cy="411"/>
            </a:xfrm>
            <a:prstGeom prst="upArrow">
              <a:avLst>
                <a:gd name="adj1" fmla="val 50000"/>
                <a:gd name="adj2" fmla="val 29136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pitchFamily="2" charset="-122"/>
                  <a:cs typeface="+mn-cs"/>
                </a:defRPr>
              </a:lvl9pPr>
            </a:lstStyle>
            <a:p>
              <a:endParaRPr lang="zh-CN" altLang="en-US">
                <a:latin typeface="Times New Roman" pitchFamily="18" charset="0"/>
                <a:ea typeface="隶书" pitchFamily="49" charset="-122"/>
                <a:cs typeface="Times New Roman" pitchFamily="18" charset="0"/>
              </a:endParaRPr>
            </a:p>
          </p:txBody>
        </p:sp>
      </p:grp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853900" y="1937341"/>
            <a:ext cx="4981595" cy="1200329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zh-CN" altLang="en-US" sz="3600" b="1" dirty="0">
                <a:solidFill>
                  <a:schemeClr val="accent2"/>
                </a:solidFill>
                <a:latin typeface="Times New Roman" pitchFamily="18" charset="0"/>
                <a:ea typeface="隶书" pitchFamily="49" charset="-122"/>
                <a:cs typeface="Times New Roman" pitchFamily="18" charset="0"/>
              </a:rPr>
              <a:t>只有</a:t>
            </a:r>
            <a:r>
              <a:rPr lang="en-US" altLang="zh-CN" sz="3600" b="1" dirty="0" smtClean="0">
                <a:solidFill>
                  <a:schemeClr val="accent2"/>
                </a:solidFill>
                <a:latin typeface="Times New Roman" pitchFamily="18" charset="0"/>
                <a:ea typeface="隶书" pitchFamily="49" charset="-122"/>
                <a:cs typeface="Times New Roman" pitchFamily="18" charset="0"/>
              </a:rPr>
              <a:t>“</a:t>
            </a:r>
            <a:r>
              <a:rPr lang="zh-CN" sz="3600" b="1" dirty="0" smtClean="0">
                <a:solidFill>
                  <a:srgbClr val="0000FF"/>
                </a:solidFill>
                <a:latin typeface="Times New Roman" pitchFamily="18" charset="0"/>
                <a:ea typeface="隶书" pitchFamily="49" charset="-122"/>
                <a:cs typeface="Times New Roman" pitchFamily="18" charset="0"/>
              </a:rPr>
              <a:t>供需平衡</a:t>
            </a:r>
            <a:r>
              <a:rPr lang="en-US" altLang="zh-CN" sz="3600" b="1" dirty="0">
                <a:solidFill>
                  <a:schemeClr val="accent2"/>
                </a:solidFill>
                <a:latin typeface="Times New Roman" pitchFamily="18" charset="0"/>
                <a:ea typeface="隶书" pitchFamily="49" charset="-122"/>
                <a:cs typeface="Times New Roman" pitchFamily="18" charset="0"/>
              </a:rPr>
              <a:t>”</a:t>
            </a:r>
            <a:r>
              <a:rPr lang="zh-CN" sz="3600" b="1" dirty="0" smtClean="0">
                <a:solidFill>
                  <a:schemeClr val="accent2"/>
                </a:solidFill>
                <a:latin typeface="Times New Roman" pitchFamily="18" charset="0"/>
                <a:ea typeface="隶书" pitchFamily="49" charset="-122"/>
                <a:cs typeface="Times New Roman" pitchFamily="18" charset="0"/>
              </a:rPr>
              <a:t> </a:t>
            </a:r>
            <a:r>
              <a:rPr lang="zh-CN" altLang="en-US" sz="3600" b="1" dirty="0" smtClean="0">
                <a:solidFill>
                  <a:schemeClr val="accent2"/>
                </a:solidFill>
                <a:latin typeface="Times New Roman" pitchFamily="18" charset="0"/>
                <a:ea typeface="隶书" pitchFamily="49" charset="-122"/>
                <a:cs typeface="Times New Roman" pitchFamily="18" charset="0"/>
              </a:rPr>
              <a:t>，</a:t>
            </a:r>
            <a:r>
              <a:rPr lang="zh-CN" sz="3600" dirty="0" smtClean="0">
                <a:latin typeface="Times New Roman" pitchFamily="18" charset="0"/>
                <a:ea typeface="隶书" pitchFamily="49" charset="-122"/>
                <a:cs typeface="Times New Roman" pitchFamily="18" charset="0"/>
              </a:rPr>
              <a:t>物体</a:t>
            </a:r>
            <a:r>
              <a:rPr lang="zh-CN" altLang="en-US" sz="3600" dirty="0" smtClean="0">
                <a:latin typeface="Times New Roman" pitchFamily="18" charset="0"/>
                <a:ea typeface="隶书" pitchFamily="49" charset="-122"/>
                <a:cs typeface="Times New Roman" pitchFamily="18" charset="0"/>
              </a:rPr>
              <a:t>才能</a:t>
            </a:r>
            <a:r>
              <a:rPr lang="zh-CN" sz="3600" dirty="0" smtClean="0">
                <a:latin typeface="Times New Roman" pitchFamily="18" charset="0"/>
                <a:ea typeface="隶书" pitchFamily="49" charset="-122"/>
                <a:cs typeface="Times New Roman" pitchFamily="18" charset="0"/>
              </a:rPr>
              <a:t>做</a:t>
            </a:r>
            <a:r>
              <a:rPr lang="zh-CN" sz="3600" dirty="0">
                <a:latin typeface="Times New Roman" pitchFamily="18" charset="0"/>
                <a:ea typeface="隶书" pitchFamily="49" charset="-122"/>
                <a:cs typeface="Times New Roman" pitchFamily="18" charset="0"/>
              </a:rPr>
              <a:t>匀速圆周运动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5931768" y="2366811"/>
            <a:ext cx="3009900" cy="2419350"/>
            <a:chOff x="5931768" y="2366811"/>
            <a:chExt cx="3009900" cy="2419350"/>
          </a:xfrm>
        </p:grpSpPr>
        <p:grpSp>
          <p:nvGrpSpPr>
            <p:cNvPr id="11" name="组合 10"/>
            <p:cNvGrpSpPr/>
            <p:nvPr/>
          </p:nvGrpSpPr>
          <p:grpSpPr>
            <a:xfrm>
              <a:off x="5931768" y="2366811"/>
              <a:ext cx="3009900" cy="2419350"/>
              <a:chOff x="6091938" y="2366811"/>
              <a:chExt cx="3009900" cy="2419350"/>
            </a:xfrm>
          </p:grpSpPr>
          <p:pic>
            <p:nvPicPr>
              <p:cNvPr id="37890" name="Picture 2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1938" y="2366811"/>
                <a:ext cx="3009900" cy="2419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aphicFrame>
            <p:nvGraphicFramePr>
              <p:cNvPr id="18" name="对象 1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99842"/>
                  </p:ext>
                </p:extLst>
              </p:nvPr>
            </p:nvGraphicFramePr>
            <p:xfrm>
              <a:off x="7596888" y="2613431"/>
              <a:ext cx="752455" cy="46924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146" name="Equation" r:id="rId11" imgW="672840" imgH="419040" progId="Equation.DSMT4">
                      <p:embed/>
                    </p:oleObj>
                  </mc:Choice>
                  <mc:Fallback>
                    <p:oleObj name="Equation" r:id="rId11" imgW="672840" imgH="41904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7596888" y="2613431"/>
                            <a:ext cx="752455" cy="46924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6" name="弧形 5"/>
            <p:cNvSpPr/>
            <p:nvPr/>
          </p:nvSpPr>
          <p:spPr>
            <a:xfrm rot="15618724">
              <a:off x="7395973" y="2519119"/>
              <a:ext cx="1145864" cy="1127111"/>
            </a:xfrm>
            <a:prstGeom prst="arc">
              <a:avLst>
                <a:gd name="adj1" fmla="val 14481396"/>
                <a:gd name="adj2" fmla="val 21111267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32" y="3252636"/>
            <a:ext cx="1962150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57" y="23829"/>
            <a:ext cx="5507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黑体" pitchFamily="49" charset="-122"/>
                <a:ea typeface="黑体" pitchFamily="49" charset="-122"/>
              </a:rPr>
              <a:t>一、物体做匀速圆周运动的条件</a:t>
            </a:r>
            <a:endParaRPr lang="zh-CN" altLang="en-US" sz="2800" dirty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35914" name="Picture 7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061" y="3238500"/>
            <a:ext cx="260032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210100" y="645221"/>
            <a:ext cx="3384123" cy="953789"/>
            <a:chOff x="239974" y="592808"/>
            <a:chExt cx="3384123" cy="953789"/>
          </a:xfrm>
        </p:grpSpPr>
        <p:grpSp>
          <p:nvGrpSpPr>
            <p:cNvPr id="12" name="Group 6"/>
            <p:cNvGrpSpPr>
              <a:grpSpLocks/>
            </p:cNvGrpSpPr>
            <p:nvPr/>
          </p:nvGrpSpPr>
          <p:grpSpPr bwMode="auto">
            <a:xfrm>
              <a:off x="239974" y="592808"/>
              <a:ext cx="2685670" cy="953789"/>
              <a:chOff x="117" y="-104"/>
              <a:chExt cx="1942" cy="416"/>
            </a:xfrm>
          </p:grpSpPr>
          <p:sp>
            <p:nvSpPr>
              <p:cNvPr id="13" name="Text Box 7"/>
              <p:cNvSpPr txBox="1">
                <a:spLocks noChangeArrowheads="1"/>
              </p:cNvSpPr>
              <p:nvPr/>
            </p:nvSpPr>
            <p:spPr bwMode="auto">
              <a:xfrm>
                <a:off x="117" y="-104"/>
                <a:ext cx="1567" cy="416"/>
              </a:xfrm>
              <a:prstGeom prst="rect">
                <a:avLst/>
              </a:prstGeom>
              <a:solidFill>
                <a:srgbClr val="FFFF00"/>
              </a:solidFill>
              <a:ln w="9525" cmpd="sng">
                <a:solidFill>
                  <a:srgbClr val="0000FF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pitchFamily="2" charset="-122"/>
                    <a:cs typeface="+mn-cs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:r>
                  <a:rPr lang="zh-CN" altLang="en-US" sz="2800" dirty="0" smtClean="0">
                    <a:solidFill>
                      <a:srgbClr val="FF0000"/>
                    </a:solidFill>
                    <a:latin typeface="Times New Roman" pitchFamily="18" charset="0"/>
                    <a:ea typeface="隶书" pitchFamily="49" charset="-122"/>
                    <a:cs typeface="Times New Roman" pitchFamily="18" charset="0"/>
                  </a:rPr>
                  <a:t>其他物体提供</a:t>
                </a:r>
                <a:r>
                  <a:rPr lang="zh-CN" sz="2800" dirty="0" smtClean="0">
                    <a:solidFill>
                      <a:srgbClr val="FF0000"/>
                    </a:solidFill>
                    <a:latin typeface="Times New Roman" pitchFamily="18" charset="0"/>
                    <a:ea typeface="隶书" pitchFamily="49" charset="-122"/>
                    <a:cs typeface="Times New Roman" pitchFamily="18" charset="0"/>
                  </a:rPr>
                  <a:t>的</a:t>
                </a:r>
                <a:r>
                  <a:rPr lang="zh-CN" altLang="en-US" sz="2800" dirty="0" smtClean="0">
                    <a:solidFill>
                      <a:srgbClr val="FF0000"/>
                    </a:solidFill>
                    <a:latin typeface="Times New Roman" pitchFamily="18" charset="0"/>
                    <a:ea typeface="隶书" pitchFamily="49" charset="-122"/>
                    <a:cs typeface="Times New Roman" pitchFamily="18" charset="0"/>
                  </a:rPr>
                  <a:t>合</a:t>
                </a:r>
                <a:r>
                  <a:rPr lang="zh-CN" sz="2800" dirty="0" smtClean="0">
                    <a:solidFill>
                      <a:srgbClr val="FF0000"/>
                    </a:solidFill>
                    <a:latin typeface="Times New Roman" pitchFamily="18" charset="0"/>
                    <a:ea typeface="隶书" pitchFamily="49" charset="-122"/>
                    <a:cs typeface="Times New Roman" pitchFamily="18" charset="0"/>
                  </a:rPr>
                  <a:t>力</a:t>
                </a:r>
                <a:endParaRPr lang="zh-CN" sz="2800" dirty="0">
                  <a:latin typeface="Times New Roman" pitchFamily="18" charset="0"/>
                  <a:ea typeface="隶书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14" name="AutoShape 8"/>
              <p:cNvSpPr>
                <a:spLocks noChangeArrowheads="1"/>
              </p:cNvSpPr>
              <p:nvPr/>
            </p:nvSpPr>
            <p:spPr bwMode="auto">
              <a:xfrm rot="5400000">
                <a:off x="1765" y="-18"/>
                <a:ext cx="272" cy="317"/>
              </a:xfrm>
              <a:prstGeom prst="upArrow">
                <a:avLst>
                  <a:gd name="adj1" fmla="val 50000"/>
                  <a:gd name="adj2" fmla="val 29136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pitchFamily="2" charset="-122"/>
                    <a:cs typeface="+mn-cs"/>
                  </a:defRPr>
                </a:lvl9pPr>
              </a:lstStyle>
              <a:p>
                <a:endParaRPr lang="zh-CN" altLang="en-US">
                  <a:latin typeface="Times New Roman" pitchFamily="18" charset="0"/>
                  <a:ea typeface="隶书" pitchFamily="49" charset="-122"/>
                  <a:cs typeface="Times New Roman" pitchFamily="18" charset="0"/>
                </a:endParaRPr>
              </a:p>
            </p:txBody>
          </p:sp>
        </p:grpSp>
        <p:graphicFrame>
          <p:nvGraphicFramePr>
            <p:cNvPr id="23" name="对象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59934901"/>
                </p:ext>
              </p:extLst>
            </p:nvPr>
          </p:nvGraphicFramePr>
          <p:xfrm>
            <a:off x="3065297" y="851263"/>
            <a:ext cx="558800" cy="590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147" name="Equation" r:id="rId15" imgW="215640" imgH="228600" progId="Equation.DSMT4">
                    <p:embed/>
                  </p:oleObj>
                </mc:Choice>
                <mc:Fallback>
                  <p:oleObj name="Equation" r:id="rId15" imgW="21564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3065297" y="851263"/>
                          <a:ext cx="558800" cy="5905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4" name="组合 23"/>
          <p:cNvGrpSpPr/>
          <p:nvPr/>
        </p:nvGrpSpPr>
        <p:grpSpPr>
          <a:xfrm>
            <a:off x="3614057" y="686669"/>
            <a:ext cx="485166" cy="614984"/>
            <a:chOff x="3614057" y="686669"/>
            <a:chExt cx="485166" cy="614984"/>
          </a:xfrm>
        </p:grpSpPr>
        <p:grpSp>
          <p:nvGrpSpPr>
            <p:cNvPr id="22" name="组合 21"/>
            <p:cNvGrpSpPr/>
            <p:nvPr/>
          </p:nvGrpSpPr>
          <p:grpSpPr>
            <a:xfrm>
              <a:off x="3614057" y="1160140"/>
              <a:ext cx="485166" cy="141513"/>
              <a:chOff x="3614057" y="1160140"/>
              <a:chExt cx="485166" cy="141513"/>
            </a:xfrm>
          </p:grpSpPr>
          <p:cxnSp>
            <p:nvCxnSpPr>
              <p:cNvPr id="21" name="直接连接符 20"/>
              <p:cNvCxnSpPr/>
              <p:nvPr/>
            </p:nvCxnSpPr>
            <p:spPr>
              <a:xfrm>
                <a:off x="3614057" y="1160140"/>
                <a:ext cx="485166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/>
            </p:nvCxnSpPr>
            <p:spPr>
              <a:xfrm>
                <a:off x="3614057" y="1301653"/>
                <a:ext cx="485166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5922" name="Picture 82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9982" y="686669"/>
              <a:ext cx="292425" cy="414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2"/>
    </p:custDataLst>
    <p:extLst>
      <p:ext uri="{BB962C8B-B14F-4D97-AF65-F5344CB8AC3E}">
        <p14:creationId xmlns:p14="http://schemas.microsoft.com/office/powerpoint/2010/main" val="41290815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7" name="Picture 1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069" y="888536"/>
            <a:ext cx="22955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6" name="对象 8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6294432"/>
              </p:ext>
            </p:extLst>
          </p:nvPr>
        </p:nvGraphicFramePr>
        <p:xfrm>
          <a:off x="1494593" y="646100"/>
          <a:ext cx="2211388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33" name="Equation" r:id="rId5" imgW="901440" imgH="419040" progId="Equation.DSMT4">
                  <p:embed/>
                </p:oleObj>
              </mc:Choice>
              <mc:Fallback>
                <p:oleObj name="Equation" r:id="rId5" imgW="90144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94593" y="646100"/>
                        <a:ext cx="2211388" cy="1025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组合 7"/>
          <p:cNvGrpSpPr/>
          <p:nvPr/>
        </p:nvGrpSpPr>
        <p:grpSpPr>
          <a:xfrm>
            <a:off x="7311002" y="1369882"/>
            <a:ext cx="875054" cy="842814"/>
            <a:chOff x="7517832" y="1684899"/>
            <a:chExt cx="875054" cy="842814"/>
          </a:xfrm>
        </p:grpSpPr>
        <p:sp>
          <p:nvSpPr>
            <p:cNvPr id="99" name="Line 20"/>
            <p:cNvSpPr>
              <a:spLocks noChangeShapeType="1"/>
            </p:cNvSpPr>
            <p:nvPr/>
          </p:nvSpPr>
          <p:spPr bwMode="auto">
            <a:xfrm>
              <a:off x="7774895" y="1684899"/>
              <a:ext cx="0" cy="55823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517832" y="2066048"/>
              <a:ext cx="8750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 smtClean="0">
                  <a:latin typeface="Times New Roman" pitchFamily="18" charset="0"/>
                  <a:cs typeface="Times New Roman" pitchFamily="18" charset="0"/>
                </a:rPr>
                <a:t>mg</a:t>
              </a:r>
              <a:endParaRPr lang="zh-CN" altLang="en-US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311002" y="426871"/>
            <a:ext cx="875054" cy="943010"/>
            <a:chOff x="7517832" y="741888"/>
            <a:chExt cx="875054" cy="943010"/>
          </a:xfrm>
        </p:grpSpPr>
        <p:sp>
          <p:nvSpPr>
            <p:cNvPr id="100" name="Line 20"/>
            <p:cNvSpPr>
              <a:spLocks noChangeShapeType="1"/>
            </p:cNvSpPr>
            <p:nvPr/>
          </p:nvSpPr>
          <p:spPr bwMode="auto">
            <a:xfrm flipV="1">
              <a:off x="7774895" y="1123937"/>
              <a:ext cx="0" cy="56096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17832" y="741888"/>
              <a:ext cx="8750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zh-CN" altLang="en-US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724224" y="1251593"/>
            <a:ext cx="843840" cy="461665"/>
            <a:chOff x="6931054" y="1566610"/>
            <a:chExt cx="843840" cy="461665"/>
          </a:xfrm>
        </p:grpSpPr>
        <p:sp>
          <p:nvSpPr>
            <p:cNvPr id="101" name="Line 20"/>
            <p:cNvSpPr>
              <a:spLocks noChangeShapeType="1"/>
            </p:cNvSpPr>
            <p:nvPr/>
          </p:nvSpPr>
          <p:spPr bwMode="auto">
            <a:xfrm rot="5400000">
              <a:off x="7517832" y="1414563"/>
              <a:ext cx="0" cy="51412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6931054" y="1566610"/>
              <a:ext cx="5867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altLang="zh-CN" b="1" i="1" baseline="-250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zh-CN" alt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椭圆 1"/>
          <p:cNvSpPr/>
          <p:nvPr/>
        </p:nvSpPr>
        <p:spPr>
          <a:xfrm>
            <a:off x="5408804" y="1058197"/>
            <a:ext cx="2181191" cy="698905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194545" y="1684899"/>
            <a:ext cx="4669970" cy="1608241"/>
            <a:chOff x="194545" y="1684899"/>
            <a:chExt cx="4669970" cy="1608241"/>
          </a:xfrm>
        </p:grpSpPr>
        <p:graphicFrame>
          <p:nvGraphicFramePr>
            <p:cNvPr id="5" name="对象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30233676"/>
                </p:ext>
              </p:extLst>
            </p:nvPr>
          </p:nvGraphicFramePr>
          <p:xfrm>
            <a:off x="3127790" y="2237357"/>
            <a:ext cx="1736725" cy="806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034" name="Equation" r:id="rId7" imgW="901440" imgH="419040" progId="Equation.DSMT4">
                    <p:embed/>
                  </p:oleObj>
                </mc:Choice>
                <mc:Fallback>
                  <p:oleObj name="Equation" r:id="rId7" imgW="901440" imgH="419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127790" y="2237357"/>
                          <a:ext cx="1736725" cy="8064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" name="组合 5"/>
            <p:cNvGrpSpPr/>
            <p:nvPr/>
          </p:nvGrpSpPr>
          <p:grpSpPr>
            <a:xfrm>
              <a:off x="194545" y="1684899"/>
              <a:ext cx="4528457" cy="1608241"/>
              <a:chOff x="261258" y="1566610"/>
              <a:chExt cx="4528457" cy="1608241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261258" y="1566610"/>
                <a:ext cx="452845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b="1" dirty="0" smtClean="0">
                    <a:latin typeface="Times New Roman" pitchFamily="18" charset="0"/>
                    <a:cs typeface="Times New Roman" pitchFamily="18" charset="0"/>
                  </a:rPr>
                  <a:t>（</a:t>
                </a:r>
                <a:r>
                  <a:rPr lang="en-US" altLang="zh-CN" b="1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r>
                  <a:rPr lang="zh-CN" altLang="en-US" b="1" dirty="0" smtClean="0">
                    <a:latin typeface="Times New Roman" pitchFamily="18" charset="0"/>
                    <a:cs typeface="Times New Roman" pitchFamily="18" charset="0"/>
                  </a:rPr>
                  <a:t>）</a:t>
                </a:r>
                <a:r>
                  <a:rPr lang="en-US" altLang="zh-CN" b="1" i="1" dirty="0" smtClean="0">
                    <a:latin typeface="Times New Roman" pitchFamily="18" charset="0"/>
                    <a:cs typeface="Times New Roman" pitchFamily="18" charset="0"/>
                  </a:rPr>
                  <a:t>r</a:t>
                </a:r>
                <a:r>
                  <a:rPr lang="zh-CN" altLang="en-US" b="1" dirty="0" smtClean="0">
                    <a:latin typeface="Times New Roman" pitchFamily="18" charset="0"/>
                    <a:cs typeface="Times New Roman" pitchFamily="18" charset="0"/>
                  </a:rPr>
                  <a:t>一定时，</a:t>
                </a:r>
                <a:r>
                  <a:rPr lang="en-US" altLang="zh-CN" b="1" i="1" dirty="0" smtClean="0">
                    <a:latin typeface="Times New Roman" pitchFamily="18" charset="0"/>
                    <a:cs typeface="Times New Roman" pitchFamily="18" charset="0"/>
                  </a:rPr>
                  <a:t>v</a:t>
                </a:r>
                <a:r>
                  <a:rPr lang="zh-CN" altLang="en-US" b="1" dirty="0" smtClean="0">
                    <a:latin typeface="Times New Roman" pitchFamily="18" charset="0"/>
                    <a:cs typeface="Times New Roman" pitchFamily="18" charset="0"/>
                  </a:rPr>
                  <a:t>越大，汽车拐弯需要的向心力就越大，沿径向的静摩擦力</a:t>
                </a:r>
                <a:r>
                  <a:rPr lang="en-US" altLang="zh-CN" b="1" i="1" dirty="0" err="1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altLang="zh-CN" b="1" i="1" baseline="-25000" dirty="0" err="1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r>
                  <a:rPr lang="zh-CN" altLang="en-US" b="1" dirty="0" smtClean="0">
                    <a:latin typeface="Times New Roman" pitchFamily="18" charset="0"/>
                    <a:cs typeface="Times New Roman" pitchFamily="18" charset="0"/>
                  </a:rPr>
                  <a:t>也越大，</a:t>
                </a:r>
                <a:endParaRPr lang="zh-CN" alt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261258" y="2713186"/>
                <a:ext cx="45284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b="1" dirty="0" smtClean="0">
                    <a:latin typeface="Times New Roman" pitchFamily="18" charset="0"/>
                    <a:cs typeface="Times New Roman" pitchFamily="18" charset="0"/>
                  </a:rPr>
                  <a:t>就会发生滑移甚至侧翻事故。</a:t>
                </a:r>
                <a:endParaRPr lang="zh-CN" alt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37" name="TextBox 36"/>
          <p:cNvSpPr txBox="1"/>
          <p:nvPr/>
        </p:nvSpPr>
        <p:spPr>
          <a:xfrm>
            <a:off x="265301" y="3204508"/>
            <a:ext cx="52564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Times New Roman" pitchFamily="18" charset="0"/>
                <a:cs typeface="Times New Roman" pitchFamily="18" charset="0"/>
              </a:rPr>
              <a:t>（</a:t>
            </a:r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zh-CN" altLang="en-US" b="1" dirty="0">
                <a:latin typeface="Times New Roman" pitchFamily="18" charset="0"/>
                <a:cs typeface="Times New Roman" pitchFamily="18" charset="0"/>
              </a:rPr>
              <a:t>）急转弯处，轨道半径比较</a:t>
            </a:r>
            <a:r>
              <a:rPr lang="zh-CN" altLang="en-US" b="1" dirty="0" smtClean="0">
                <a:latin typeface="Times New Roman" pitchFamily="18" charset="0"/>
                <a:cs typeface="Times New Roman" pitchFamily="18" charset="0"/>
              </a:rPr>
              <a:t>小。</a:t>
            </a:r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zh-CN" altLang="en-US" b="1" dirty="0" smtClean="0">
                <a:latin typeface="Times New Roman" pitchFamily="18" charset="0"/>
                <a:cs typeface="Times New Roman" pitchFamily="18" charset="0"/>
              </a:rPr>
              <a:t>一定时，轨道半径</a:t>
            </a:r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zh-CN" altLang="en-US" b="1" dirty="0">
                <a:latin typeface="Times New Roman" pitchFamily="18" charset="0"/>
                <a:cs typeface="Times New Roman" pitchFamily="18" charset="0"/>
              </a:rPr>
              <a:t>越小</a:t>
            </a:r>
            <a:r>
              <a:rPr lang="zh-CN" altLang="en-US" b="1" dirty="0" smtClean="0">
                <a:latin typeface="Times New Roman" pitchFamily="18" charset="0"/>
                <a:cs typeface="Times New Roman" pitchFamily="18" charset="0"/>
              </a:rPr>
              <a:t>，拐弯需要的向心力就越大。向心力一旦超过地面所能提供的最大静摩擦力，就会</a:t>
            </a:r>
            <a:r>
              <a:rPr lang="zh-CN" altLang="en-US" b="1" dirty="0">
                <a:latin typeface="Times New Roman" pitchFamily="18" charset="0"/>
                <a:cs typeface="Times New Roman" pitchFamily="18" charset="0"/>
              </a:rPr>
              <a:t>发生滑移甚至翻车</a:t>
            </a:r>
            <a:r>
              <a:rPr lang="zh-CN" altLang="en-US" b="1" dirty="0" smtClean="0">
                <a:latin typeface="Times New Roman" pitchFamily="18" charset="0"/>
                <a:cs typeface="Times New Roman" pitchFamily="18" charset="0"/>
              </a:rPr>
              <a:t>事故。</a:t>
            </a:r>
            <a:endParaRPr lang="zh-CN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981" y="2585574"/>
            <a:ext cx="3282041" cy="1897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9485" y="186717"/>
            <a:ext cx="3842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黑体" pitchFamily="49" charset="-122"/>
                <a:ea typeface="黑体" pitchFamily="49" charset="-122"/>
              </a:rPr>
              <a:t>二、探究汽车拐弯问题</a:t>
            </a:r>
            <a:endParaRPr lang="zh-CN" altLang="en-US" sz="2800" dirty="0">
              <a:latin typeface="黑体" pitchFamily="49" charset="-122"/>
              <a:ea typeface="黑体" pitchFamily="49" charset="-122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646331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飞车走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23" y="2632191"/>
            <a:ext cx="2928253" cy="223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09" y="813164"/>
            <a:ext cx="2973467" cy="1683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8" name="组合 27"/>
          <p:cNvGrpSpPr/>
          <p:nvPr/>
        </p:nvGrpSpPr>
        <p:grpSpPr>
          <a:xfrm>
            <a:off x="6514835" y="1358563"/>
            <a:ext cx="2057400" cy="916577"/>
            <a:chOff x="6514835" y="1358563"/>
            <a:chExt cx="2057400" cy="916577"/>
          </a:xfrm>
        </p:grpSpPr>
        <p:sp>
          <p:nvSpPr>
            <p:cNvPr id="3" name="Line 4"/>
            <p:cNvSpPr>
              <a:spLocks noChangeShapeType="1"/>
            </p:cNvSpPr>
            <p:nvPr/>
          </p:nvSpPr>
          <p:spPr bwMode="auto">
            <a:xfrm>
              <a:off x="6514835" y="2112943"/>
              <a:ext cx="2057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Line 5"/>
            <p:cNvSpPr>
              <a:spLocks noChangeShapeType="1"/>
            </p:cNvSpPr>
            <p:nvPr/>
          </p:nvSpPr>
          <p:spPr bwMode="auto">
            <a:xfrm flipV="1">
              <a:off x="6514835" y="1358563"/>
              <a:ext cx="1988820" cy="7543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Rectangle 63"/>
            <p:cNvSpPr>
              <a:spLocks noChangeArrowheads="1"/>
            </p:cNvSpPr>
            <p:nvPr/>
          </p:nvSpPr>
          <p:spPr bwMode="auto">
            <a:xfrm rot="20183589">
              <a:off x="7269215" y="1387955"/>
              <a:ext cx="411480" cy="34290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弧形 15"/>
            <p:cNvSpPr/>
            <p:nvPr/>
          </p:nvSpPr>
          <p:spPr>
            <a:xfrm>
              <a:off x="6814862" y="1963005"/>
              <a:ext cx="120022" cy="312135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67330" y="1779297"/>
              <a:ext cx="3333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altLang="zh-CN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θ</a:t>
              </a:r>
              <a:endParaRPr lang="zh-CN" alt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501214" y="55543"/>
            <a:ext cx="1549595" cy="2861965"/>
            <a:chOff x="6501214" y="55543"/>
            <a:chExt cx="1549595" cy="2861965"/>
          </a:xfrm>
        </p:grpSpPr>
        <p:sp>
          <p:nvSpPr>
            <p:cNvPr id="13" name="Text Box 71"/>
            <p:cNvSpPr txBox="1">
              <a:spLocks noChangeArrowheads="1"/>
            </p:cNvSpPr>
            <p:nvPr/>
          </p:nvSpPr>
          <p:spPr bwMode="auto">
            <a:xfrm>
              <a:off x="6501214" y="1277131"/>
              <a:ext cx="627296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zh-CN" altLang="en-US" baseline="-25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合</a:t>
              </a:r>
              <a:endParaRPr lang="zh-CN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Line 64"/>
            <p:cNvSpPr>
              <a:spLocks noChangeShapeType="1"/>
            </p:cNvSpPr>
            <p:nvPr/>
          </p:nvSpPr>
          <p:spPr bwMode="auto">
            <a:xfrm>
              <a:off x="7474955" y="1534911"/>
              <a:ext cx="0" cy="109728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Line 68"/>
            <p:cNvSpPr>
              <a:spLocks noChangeShapeType="1"/>
            </p:cNvSpPr>
            <p:nvPr/>
          </p:nvSpPr>
          <p:spPr bwMode="auto">
            <a:xfrm flipH="1">
              <a:off x="6994895" y="1564303"/>
              <a:ext cx="480060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6857735" y="55543"/>
              <a:ext cx="1193074" cy="2861965"/>
              <a:chOff x="6857735" y="55543"/>
              <a:chExt cx="1193074" cy="2861965"/>
            </a:xfrm>
          </p:grpSpPr>
          <p:sp>
            <p:nvSpPr>
              <p:cNvPr id="7" name="Line 65"/>
              <p:cNvSpPr>
                <a:spLocks noChangeShapeType="1"/>
              </p:cNvSpPr>
              <p:nvPr/>
            </p:nvSpPr>
            <p:spPr bwMode="auto">
              <a:xfrm flipH="1" flipV="1">
                <a:off x="7017755" y="467023"/>
                <a:ext cx="457200" cy="109728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" name="Line 66"/>
              <p:cNvSpPr>
                <a:spLocks noChangeShapeType="1"/>
              </p:cNvSpPr>
              <p:nvPr/>
            </p:nvSpPr>
            <p:spPr bwMode="auto">
              <a:xfrm>
                <a:off x="6994895" y="604183"/>
                <a:ext cx="0" cy="96012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" name="Line 67"/>
              <p:cNvSpPr>
                <a:spLocks noChangeShapeType="1"/>
              </p:cNvSpPr>
              <p:nvPr/>
            </p:nvSpPr>
            <p:spPr bwMode="auto">
              <a:xfrm>
                <a:off x="6994895" y="1632883"/>
                <a:ext cx="411480" cy="82296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" name="Text Box 69"/>
              <p:cNvSpPr txBox="1">
                <a:spLocks noChangeArrowheads="1"/>
              </p:cNvSpPr>
              <p:nvPr/>
            </p:nvSpPr>
            <p:spPr bwMode="auto">
              <a:xfrm>
                <a:off x="7159269" y="2455843"/>
                <a:ext cx="891540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CN" i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mg</a:t>
                </a:r>
                <a:endParaRPr lang="en-US" altLang="zh-CN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" name="Text Box 70"/>
              <p:cNvSpPr txBox="1">
                <a:spLocks noChangeArrowheads="1"/>
              </p:cNvSpPr>
              <p:nvPr/>
            </p:nvSpPr>
            <p:spPr bwMode="auto">
              <a:xfrm>
                <a:off x="6857735" y="55543"/>
                <a:ext cx="891540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CN" i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altLang="zh-CN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200635" y="1817026"/>
                <a:ext cx="2743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altLang="zh-CN" i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θ</a:t>
                </a:r>
                <a:endParaRPr lang="zh-CN" altLang="en-US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弧形 17"/>
              <p:cNvSpPr/>
              <p:nvPr/>
            </p:nvSpPr>
            <p:spPr>
              <a:xfrm rot="16200000">
                <a:off x="7395545" y="2197747"/>
                <a:ext cx="227400" cy="289017"/>
              </a:xfrm>
              <a:prstGeom prst="arc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aphicFrame>
        <p:nvGraphicFramePr>
          <p:cNvPr id="19" name="对象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5432434"/>
              </p:ext>
            </p:extLst>
          </p:nvPr>
        </p:nvGraphicFramePr>
        <p:xfrm>
          <a:off x="5077702" y="2838079"/>
          <a:ext cx="3104824" cy="966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99" name="Equation" r:id="rId6" imgW="1346040" imgH="419040" progId="Equation.DSMT4">
                  <p:embed/>
                </p:oleObj>
              </mc:Choice>
              <mc:Fallback>
                <p:oleObj name="Equation" r:id="rId6" imgW="134604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77702" y="2838079"/>
                        <a:ext cx="3104824" cy="9665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对象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8005869"/>
              </p:ext>
            </p:extLst>
          </p:nvPr>
        </p:nvGraphicFramePr>
        <p:xfrm>
          <a:off x="5285065" y="3954916"/>
          <a:ext cx="2121310" cy="6333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00" name="Equation" r:id="rId8" imgW="850680" imgH="253800" progId="Equation.DSMT4">
                  <p:embed/>
                </p:oleObj>
              </mc:Choice>
              <mc:Fallback>
                <p:oleObj name="Equation" r:id="rId8" imgW="8506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5065" y="3954916"/>
                        <a:ext cx="2121310" cy="6333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28173" y="205413"/>
            <a:ext cx="4488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/>
              <a:t>怎样提高汽车转弯的速度呢？</a:t>
            </a:r>
            <a:endParaRPr lang="zh-CN" altLang="en-US" sz="2800" b="1" dirty="0"/>
          </a:p>
        </p:txBody>
      </p:sp>
      <p:grpSp>
        <p:nvGrpSpPr>
          <p:cNvPr id="29" name="组合 28"/>
          <p:cNvGrpSpPr/>
          <p:nvPr/>
        </p:nvGrpSpPr>
        <p:grpSpPr>
          <a:xfrm>
            <a:off x="4895041" y="1277131"/>
            <a:ext cx="2579914" cy="581868"/>
            <a:chOff x="4895041" y="1277131"/>
            <a:chExt cx="2579914" cy="581868"/>
          </a:xfrm>
        </p:grpSpPr>
        <p:sp>
          <p:nvSpPr>
            <p:cNvPr id="24" name="椭圆 23"/>
            <p:cNvSpPr/>
            <p:nvPr/>
          </p:nvSpPr>
          <p:spPr>
            <a:xfrm>
              <a:off x="4895041" y="1277131"/>
              <a:ext cx="2579914" cy="581868"/>
            </a:xfrm>
            <a:prstGeom prst="ellipse">
              <a:avLst/>
            </a:prstGeom>
            <a:noFill/>
            <a:ln w="190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5858427" y="1304078"/>
              <a:ext cx="424543" cy="461665"/>
              <a:chOff x="5858427" y="1304078"/>
              <a:chExt cx="424543" cy="461665"/>
            </a:xfrm>
          </p:grpSpPr>
          <p:sp>
            <p:nvSpPr>
              <p:cNvPr id="25" name="椭圆 24"/>
              <p:cNvSpPr/>
              <p:nvPr/>
            </p:nvSpPr>
            <p:spPr>
              <a:xfrm>
                <a:off x="6184998" y="1534911"/>
                <a:ext cx="97972" cy="9797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858427" y="1304078"/>
                <a:ext cx="3265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i="1" dirty="0" smtClean="0">
                    <a:latin typeface="Times New Roman" pitchFamily="18" charset="0"/>
                    <a:cs typeface="Times New Roman" pitchFamily="18" charset="0"/>
                  </a:rPr>
                  <a:t>O</a:t>
                </a:r>
                <a:endParaRPr lang="zh-CN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  <p:custDataLst>
      <p:tags r:id="rId2"/>
    </p:custDataLst>
    <p:extLst>
      <p:ext uri="{BB962C8B-B14F-4D97-AF65-F5344CB8AC3E}">
        <p14:creationId xmlns:p14="http://schemas.microsoft.com/office/powerpoint/2010/main" val="3643940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280" y="764409"/>
            <a:ext cx="2477719" cy="215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1885" y="125647"/>
            <a:ext cx="4659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三、火车拐弯</a:t>
            </a:r>
            <a:endParaRPr lang="zh-CN" altLang="en-US" sz="28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1885" y="3113312"/>
            <a:ext cx="85888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楷体" pitchFamily="49" charset="-122"/>
                <a:ea typeface="楷体" pitchFamily="49" charset="-122"/>
              </a:rPr>
              <a:t>   如果</a:t>
            </a:r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铁路弯道的内外轨一样高，火车转弯时，外侧</a:t>
            </a:r>
            <a:r>
              <a:rPr lang="zh-CN" altLang="en-US" b="1" dirty="0" smtClean="0">
                <a:latin typeface="楷体" pitchFamily="49" charset="-122"/>
                <a:ea typeface="楷体" pitchFamily="49" charset="-122"/>
              </a:rPr>
              <a:t>车轮</a:t>
            </a:r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的轮缘挤压外轨，使外轨发生弹性形变，外轨对轮缘</a:t>
            </a:r>
            <a:r>
              <a:rPr lang="zh-CN" altLang="en-US" b="1" dirty="0" smtClean="0">
                <a:latin typeface="楷体" pitchFamily="49" charset="-122"/>
                <a:ea typeface="楷体" pitchFamily="49" charset="-122"/>
              </a:rPr>
              <a:t>的弹力</a:t>
            </a:r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是火车转弯所需向心力的主要</a:t>
            </a:r>
            <a:r>
              <a:rPr lang="zh-CN" altLang="en-US" b="1" dirty="0" smtClean="0">
                <a:latin typeface="楷体" pitchFamily="49" charset="-122"/>
                <a:ea typeface="楷体" pitchFamily="49" charset="-122"/>
              </a:rPr>
              <a:t>来源。但是，火车</a:t>
            </a:r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质量太大，靠这种办法得到向心力，将会使轮缘与</a:t>
            </a:r>
            <a:r>
              <a:rPr lang="zh-CN" altLang="en-US" b="1" dirty="0" smtClean="0">
                <a:latin typeface="楷体" pitchFamily="49" charset="-122"/>
                <a:ea typeface="楷体" pitchFamily="49" charset="-122"/>
              </a:rPr>
              <a:t>外轨</a:t>
            </a:r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间的相互作用力过大，不仅铁轨和车轮极易受损，还</a:t>
            </a:r>
            <a:r>
              <a:rPr lang="zh-CN" altLang="en-US" b="1" dirty="0" smtClean="0">
                <a:latin typeface="楷体" pitchFamily="49" charset="-122"/>
                <a:ea typeface="楷体" pitchFamily="49" charset="-122"/>
              </a:rPr>
              <a:t>可能</a:t>
            </a:r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使火车侧翻。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3102120" y="302744"/>
            <a:ext cx="3415702" cy="2810568"/>
            <a:chOff x="3102120" y="302744"/>
            <a:chExt cx="3415702" cy="2810568"/>
          </a:xfrm>
        </p:grpSpPr>
        <p:pic>
          <p:nvPicPr>
            <p:cNvPr id="4" name="Picture 5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2120" y="732357"/>
              <a:ext cx="1584179" cy="23809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6" name="组合 15"/>
            <p:cNvGrpSpPr/>
            <p:nvPr/>
          </p:nvGrpSpPr>
          <p:grpSpPr>
            <a:xfrm>
              <a:off x="4407961" y="302744"/>
              <a:ext cx="2109861" cy="2517820"/>
              <a:chOff x="4407961" y="302744"/>
              <a:chExt cx="2109861" cy="2517820"/>
            </a:xfrm>
          </p:grpSpPr>
          <p:pic>
            <p:nvPicPr>
              <p:cNvPr id="45061" name="Picture 5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7961" y="1270728"/>
                <a:ext cx="2109861" cy="15498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0" name="直接连接符 9"/>
              <p:cNvCxnSpPr/>
              <p:nvPr/>
            </p:nvCxnSpPr>
            <p:spPr>
              <a:xfrm flipV="1">
                <a:off x="4800600" y="732357"/>
                <a:ext cx="662291" cy="538371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 flipH="1" flipV="1">
                <a:off x="5462892" y="764409"/>
                <a:ext cx="665765" cy="538372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5131745" y="302744"/>
                <a:ext cx="10014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 smtClean="0"/>
                  <a:t>轮缘</a:t>
                </a:r>
                <a:endParaRPr lang="zh-CN" altLang="en-US" dirty="0"/>
              </a:p>
            </p:txBody>
          </p:sp>
        </p:grpSp>
      </p:grpSp>
      <p:pic>
        <p:nvPicPr>
          <p:cNvPr id="3" name="123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1834" y="686203"/>
            <a:ext cx="2732315" cy="22355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2311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/>
    </p:bldLst>
  </p:timing>
  <p:extLst mod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85" y="130150"/>
            <a:ext cx="1768928" cy="3060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744" y="530910"/>
            <a:ext cx="200977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对象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8602877"/>
              </p:ext>
            </p:extLst>
          </p:nvPr>
        </p:nvGraphicFramePr>
        <p:xfrm>
          <a:off x="274185" y="3058659"/>
          <a:ext cx="3330575" cy="808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66" name="Equation" r:id="rId6" imgW="1726920" imgH="419040" progId="Equation.DSMT4">
                  <p:embed/>
                </p:oleObj>
              </mc:Choice>
              <mc:Fallback>
                <p:oleObj name="Equation" r:id="rId6" imgW="1726920" imgH="419040" progId="Equation.DSMT4">
                  <p:embed/>
                  <p:pic>
                    <p:nvPicPr>
                      <p:cNvPr id="0" name="对象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185" y="3058659"/>
                        <a:ext cx="3330575" cy="808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6623618"/>
              </p:ext>
            </p:extLst>
          </p:nvPr>
        </p:nvGraphicFramePr>
        <p:xfrm>
          <a:off x="574675" y="4037072"/>
          <a:ext cx="2012950" cy="55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67" name="Equation" r:id="rId8" imgW="927000" imgH="253800" progId="Equation.DSMT4">
                  <p:embed/>
                </p:oleObj>
              </mc:Choice>
              <mc:Fallback>
                <p:oleObj name="Equation" r:id="rId8" imgW="927000" imgH="253800" progId="Equation.DSMT4">
                  <p:embed/>
                  <p:pic>
                    <p:nvPicPr>
                      <p:cNvPr id="0" name="对象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675" y="4037072"/>
                        <a:ext cx="2012950" cy="550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组合 11"/>
          <p:cNvGrpSpPr/>
          <p:nvPr/>
        </p:nvGrpSpPr>
        <p:grpSpPr>
          <a:xfrm>
            <a:off x="5127168" y="2312085"/>
            <a:ext cx="3496131" cy="1134324"/>
            <a:chOff x="5279570" y="3057903"/>
            <a:chExt cx="2808514" cy="1134324"/>
          </a:xfrm>
        </p:grpSpPr>
        <p:sp>
          <p:nvSpPr>
            <p:cNvPr id="32" name="TextBox 31"/>
            <p:cNvSpPr txBox="1"/>
            <p:nvPr/>
          </p:nvSpPr>
          <p:spPr>
            <a:xfrm>
              <a:off x="5279570" y="3057903"/>
              <a:ext cx="2808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通常</a:t>
              </a:r>
              <a:r>
                <a:rPr lang="el-GR" altLang="zh-CN" i="1" dirty="0" smtClean="0">
                  <a:latin typeface="Times New Roman" pitchFamily="18" charset="0"/>
                  <a:cs typeface="Times New Roman" pitchFamily="18" charset="0"/>
                </a:rPr>
                <a:t>α</a:t>
              </a:r>
              <a:r>
                <a:rPr lang="zh-CN" altLang="en-US" dirty="0" smtClean="0"/>
                <a:t>很小，因此</a:t>
              </a:r>
              <a:endParaRPr lang="zh-CN" altLang="en-US" dirty="0"/>
            </a:p>
          </p:txBody>
        </p:sp>
        <p:graphicFrame>
          <p:nvGraphicFramePr>
            <p:cNvPr id="33" name="对象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72682167"/>
                </p:ext>
              </p:extLst>
            </p:nvPr>
          </p:nvGraphicFramePr>
          <p:xfrm>
            <a:off x="5657848" y="3396889"/>
            <a:ext cx="2205037" cy="795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368" name="Equation" r:id="rId10" imgW="1091880" imgH="393480" progId="Equation.DSMT4">
                    <p:embed/>
                  </p:oleObj>
                </mc:Choice>
                <mc:Fallback>
                  <p:oleObj name="Equation" r:id="rId10" imgW="1091880" imgH="393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5657848" y="3396889"/>
                          <a:ext cx="2205037" cy="7953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4" name="对象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7678091"/>
              </p:ext>
            </p:extLst>
          </p:nvPr>
        </p:nvGraphicFramePr>
        <p:xfrm>
          <a:off x="5824308" y="3474022"/>
          <a:ext cx="1050925" cy="89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69" name="Equation" r:id="rId12" imgW="520560" imgH="444240" progId="Equation.DSMT4">
                  <p:embed/>
                </p:oleObj>
              </mc:Choice>
              <mc:Fallback>
                <p:oleObj name="Equation" r:id="rId12" imgW="52056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824308" y="3474022"/>
                        <a:ext cx="1050925" cy="896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组合 10"/>
          <p:cNvGrpSpPr/>
          <p:nvPr/>
        </p:nvGrpSpPr>
        <p:grpSpPr>
          <a:xfrm>
            <a:off x="2808169" y="3996817"/>
            <a:ext cx="2210143" cy="830997"/>
            <a:chOff x="2663257" y="4233912"/>
            <a:chExt cx="1963172" cy="1534453"/>
          </a:xfrm>
        </p:grpSpPr>
        <p:sp>
          <p:nvSpPr>
            <p:cNvPr id="8" name="TextBox 7"/>
            <p:cNvSpPr txBox="1"/>
            <p:nvPr/>
          </p:nvSpPr>
          <p:spPr>
            <a:xfrm>
              <a:off x="3221830" y="4233912"/>
              <a:ext cx="1404599" cy="15344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b="1" dirty="0" smtClean="0">
                  <a:solidFill>
                    <a:srgbClr val="0000FF"/>
                  </a:solidFill>
                </a:rPr>
                <a:t>火车转弯设计速度</a:t>
              </a:r>
              <a:endParaRPr lang="zh-CN" altLang="en-US" b="1" dirty="0">
                <a:solidFill>
                  <a:srgbClr val="0000FF"/>
                </a:solidFill>
              </a:endParaRPr>
            </a:p>
          </p:txBody>
        </p:sp>
        <p:cxnSp>
          <p:nvCxnSpPr>
            <p:cNvPr id="10" name="直接箭头连接符 9"/>
            <p:cNvCxnSpPr/>
            <p:nvPr/>
          </p:nvCxnSpPr>
          <p:spPr>
            <a:xfrm flipH="1" flipV="1">
              <a:off x="2663257" y="4800921"/>
              <a:ext cx="558573" cy="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4887686" y="530910"/>
            <a:ext cx="3735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设内外轨的高度差为</a:t>
            </a:r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zh-CN" altLang="en-US" dirty="0" smtClean="0"/>
              <a:t>，内外轨的间距为</a:t>
            </a:r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zh-CN" altLang="en-US" dirty="0" smtClean="0"/>
              <a:t>，由图可知</a:t>
            </a:r>
            <a:endParaRPr lang="zh-CN" altLang="en-US" dirty="0"/>
          </a:p>
        </p:txBody>
      </p:sp>
      <p:graphicFrame>
        <p:nvGraphicFramePr>
          <p:cNvPr id="15" name="对象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4901626"/>
              </p:ext>
            </p:extLst>
          </p:nvPr>
        </p:nvGraphicFramePr>
        <p:xfrm>
          <a:off x="5813877" y="1421497"/>
          <a:ext cx="1168245" cy="7390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0" name="Equation" r:id="rId14" imgW="622080" imgH="393480" progId="Equation.DSMT4">
                  <p:embed/>
                </p:oleObj>
              </mc:Choice>
              <mc:Fallback>
                <p:oleObj name="Equation" r:id="rId14" imgW="6220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813877" y="1421497"/>
                        <a:ext cx="1168245" cy="7390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03352" y="289853"/>
            <a:ext cx="3733801" cy="830997"/>
            <a:chOff x="5279570" y="785614"/>
            <a:chExt cx="3733801" cy="830997"/>
          </a:xfrm>
        </p:grpSpPr>
        <p:sp>
          <p:nvSpPr>
            <p:cNvPr id="5" name="TextBox 4"/>
            <p:cNvSpPr txBox="1"/>
            <p:nvPr/>
          </p:nvSpPr>
          <p:spPr>
            <a:xfrm>
              <a:off x="5279570" y="785614"/>
              <a:ext cx="37338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（</a:t>
              </a:r>
              <a:r>
                <a:rPr lang="en-US" altLang="zh-CN" dirty="0" smtClean="0"/>
                <a:t>1</a:t>
              </a:r>
              <a:r>
                <a:rPr lang="zh-CN" altLang="en-US" dirty="0" smtClean="0"/>
                <a:t>）当           时，内外轮的轮缘都不受径向压力</a:t>
              </a:r>
              <a:endParaRPr lang="zh-CN" altLang="en-US" dirty="0"/>
            </a:p>
          </p:txBody>
        </p:sp>
        <p:graphicFrame>
          <p:nvGraphicFramePr>
            <p:cNvPr id="6" name="对象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11903575"/>
                </p:ext>
              </p:extLst>
            </p:nvPr>
          </p:nvGraphicFramePr>
          <p:xfrm>
            <a:off x="6533243" y="785614"/>
            <a:ext cx="890814" cy="5344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140" name="Equation" r:id="rId4" imgW="380880" imgH="228600" progId="Equation.DSMT4">
                    <p:embed/>
                  </p:oleObj>
                </mc:Choice>
                <mc:Fallback>
                  <p:oleObj name="Equation" r:id="rId4" imgW="38088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533243" y="785614"/>
                          <a:ext cx="890814" cy="5344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组合 6"/>
          <p:cNvGrpSpPr/>
          <p:nvPr/>
        </p:nvGrpSpPr>
        <p:grpSpPr>
          <a:xfrm>
            <a:off x="205378" y="1264958"/>
            <a:ext cx="3733801" cy="830997"/>
            <a:chOff x="5279570" y="785614"/>
            <a:chExt cx="3733801" cy="830997"/>
          </a:xfrm>
        </p:grpSpPr>
        <p:sp>
          <p:nvSpPr>
            <p:cNvPr id="8" name="TextBox 7"/>
            <p:cNvSpPr txBox="1"/>
            <p:nvPr/>
          </p:nvSpPr>
          <p:spPr>
            <a:xfrm>
              <a:off x="5279570" y="785614"/>
              <a:ext cx="37338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（</a:t>
              </a:r>
              <a:r>
                <a:rPr lang="en-US" altLang="zh-CN" dirty="0" smtClean="0"/>
                <a:t>2</a:t>
              </a:r>
              <a:r>
                <a:rPr lang="zh-CN" altLang="en-US" dirty="0" smtClean="0"/>
                <a:t>）当           时，</a:t>
              </a:r>
              <a:r>
                <a:rPr lang="en-US" altLang="zh-CN" dirty="0" smtClean="0"/>
                <a:t>____</a:t>
              </a:r>
              <a:r>
                <a:rPr lang="zh-CN" altLang="en-US" dirty="0" smtClean="0"/>
                <a:t>轮缘受侧向压力</a:t>
              </a:r>
              <a:endParaRPr lang="zh-CN" altLang="en-US" dirty="0"/>
            </a:p>
          </p:txBody>
        </p:sp>
        <p:graphicFrame>
          <p:nvGraphicFramePr>
            <p:cNvPr id="9" name="对象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44259408"/>
                </p:ext>
              </p:extLst>
            </p:nvPr>
          </p:nvGraphicFramePr>
          <p:xfrm>
            <a:off x="6533243" y="785614"/>
            <a:ext cx="890814" cy="5344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141" name="Equation" r:id="rId6" imgW="380880" imgH="228600" progId="Equation.DSMT4">
                    <p:embed/>
                  </p:oleObj>
                </mc:Choice>
                <mc:Fallback>
                  <p:oleObj name="Equation" r:id="rId6" imgW="38088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533243" y="785614"/>
                          <a:ext cx="890814" cy="5344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" name="组合 9"/>
          <p:cNvGrpSpPr/>
          <p:nvPr/>
        </p:nvGrpSpPr>
        <p:grpSpPr>
          <a:xfrm>
            <a:off x="205377" y="2197633"/>
            <a:ext cx="3733801" cy="830997"/>
            <a:chOff x="5279570" y="785614"/>
            <a:chExt cx="3733801" cy="830997"/>
          </a:xfrm>
        </p:grpSpPr>
        <p:sp>
          <p:nvSpPr>
            <p:cNvPr id="11" name="TextBox 10"/>
            <p:cNvSpPr txBox="1"/>
            <p:nvPr/>
          </p:nvSpPr>
          <p:spPr>
            <a:xfrm>
              <a:off x="5279570" y="785614"/>
              <a:ext cx="37338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（</a:t>
              </a:r>
              <a:r>
                <a:rPr lang="en-US" altLang="zh-CN" dirty="0" smtClean="0"/>
                <a:t>3</a:t>
              </a:r>
              <a:r>
                <a:rPr lang="zh-CN" altLang="en-US" dirty="0" smtClean="0"/>
                <a:t>）当           时，</a:t>
              </a:r>
              <a:r>
                <a:rPr lang="en-US" altLang="zh-CN" dirty="0" smtClean="0"/>
                <a:t>____</a:t>
              </a:r>
              <a:r>
                <a:rPr lang="zh-CN" altLang="en-US" dirty="0" smtClean="0"/>
                <a:t>轮缘受侧向压力</a:t>
              </a:r>
              <a:endParaRPr lang="zh-CN" altLang="en-US" dirty="0"/>
            </a:p>
          </p:txBody>
        </p:sp>
        <p:graphicFrame>
          <p:nvGraphicFramePr>
            <p:cNvPr id="12" name="对象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08176062"/>
                </p:ext>
              </p:extLst>
            </p:nvPr>
          </p:nvGraphicFramePr>
          <p:xfrm>
            <a:off x="6533243" y="785614"/>
            <a:ext cx="890814" cy="5344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142" name="Equation" r:id="rId8" imgW="380880" imgH="228600" progId="Equation.DSMT4">
                    <p:embed/>
                  </p:oleObj>
                </mc:Choice>
                <mc:Fallback>
                  <p:oleObj name="Equation" r:id="rId8" imgW="38088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6533243" y="785614"/>
                          <a:ext cx="890814" cy="5344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" name="TextBox 12"/>
          <p:cNvSpPr txBox="1"/>
          <p:nvPr/>
        </p:nvSpPr>
        <p:spPr>
          <a:xfrm>
            <a:off x="2932249" y="1157237"/>
            <a:ext cx="64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</a:rPr>
              <a:t>外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83260" y="2089911"/>
            <a:ext cx="64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</a:rPr>
              <a:t>内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28" name="Picture 2" descr="104660940813387_1[1]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38" y="3107398"/>
            <a:ext cx="3680815" cy="1861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56" name="组合 45055"/>
          <p:cNvGrpSpPr/>
          <p:nvPr/>
        </p:nvGrpSpPr>
        <p:grpSpPr>
          <a:xfrm>
            <a:off x="4713061" y="394931"/>
            <a:ext cx="1843195" cy="3078806"/>
            <a:chOff x="4713061" y="394931"/>
            <a:chExt cx="1843195" cy="3078806"/>
          </a:xfrm>
        </p:grpSpPr>
        <p:pic>
          <p:nvPicPr>
            <p:cNvPr id="45059" name="Picture 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6306" y="394931"/>
              <a:ext cx="1719950" cy="1637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1" name="组合 30"/>
            <p:cNvGrpSpPr/>
            <p:nvPr/>
          </p:nvGrpSpPr>
          <p:grpSpPr>
            <a:xfrm>
              <a:off x="4713061" y="2089157"/>
              <a:ext cx="1742168" cy="1384580"/>
              <a:chOff x="4713061" y="2089157"/>
              <a:chExt cx="1742168" cy="1384580"/>
            </a:xfrm>
          </p:grpSpPr>
          <p:graphicFrame>
            <p:nvGraphicFramePr>
              <p:cNvPr id="27" name="对象 2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78995503"/>
                  </p:ext>
                </p:extLst>
              </p:nvPr>
            </p:nvGraphicFramePr>
            <p:xfrm>
              <a:off x="4726213" y="2089157"/>
              <a:ext cx="731383" cy="43883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5143" name="Equation" r:id="rId12" imgW="380880" imgH="228600" progId="Equation.DSMT4">
                      <p:embed/>
                    </p:oleObj>
                  </mc:Choice>
                  <mc:Fallback>
                    <p:oleObj name="Equation" r:id="rId12" imgW="380880" imgH="2286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4726213" y="2089157"/>
                            <a:ext cx="731383" cy="43883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9" name="TextBox 28"/>
              <p:cNvSpPr txBox="1"/>
              <p:nvPr/>
            </p:nvSpPr>
            <p:spPr>
              <a:xfrm>
                <a:off x="5402369" y="2111889"/>
                <a:ext cx="10528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 smtClean="0"/>
                  <a:t>时外侧</a:t>
                </a:r>
                <a:endParaRPr lang="zh-CN" altLang="en-US" sz="2000" dirty="0"/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4713061" y="2458074"/>
                <a:ext cx="1742168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zh-CN" altLang="en-US" sz="2000" dirty="0"/>
                  <a:t>车轮轮缘受挤压产生指向圆心的弹力</a:t>
                </a:r>
              </a:p>
            </p:txBody>
          </p:sp>
        </p:grpSp>
      </p:grpSp>
      <p:grpSp>
        <p:nvGrpSpPr>
          <p:cNvPr id="45057" name="组合 45056"/>
          <p:cNvGrpSpPr/>
          <p:nvPr/>
        </p:nvGrpSpPr>
        <p:grpSpPr>
          <a:xfrm>
            <a:off x="6692732" y="344991"/>
            <a:ext cx="1796150" cy="3151478"/>
            <a:chOff x="6692732" y="344991"/>
            <a:chExt cx="1796150" cy="3151478"/>
          </a:xfrm>
        </p:grpSpPr>
        <p:grpSp>
          <p:nvGrpSpPr>
            <p:cNvPr id="25" name="组合 24"/>
            <p:cNvGrpSpPr/>
            <p:nvPr/>
          </p:nvGrpSpPr>
          <p:grpSpPr>
            <a:xfrm>
              <a:off x="6692732" y="344991"/>
              <a:ext cx="1796150" cy="1750964"/>
              <a:chOff x="4441364" y="3176279"/>
              <a:chExt cx="1514475" cy="1476375"/>
            </a:xfrm>
          </p:grpSpPr>
          <p:pic>
            <p:nvPicPr>
              <p:cNvPr id="45058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41364" y="3176279"/>
                <a:ext cx="1514475" cy="1476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9" name="直接箭头连接符 18"/>
              <p:cNvCxnSpPr/>
              <p:nvPr/>
            </p:nvCxnSpPr>
            <p:spPr>
              <a:xfrm flipH="1" flipV="1">
                <a:off x="5167599" y="3937880"/>
                <a:ext cx="292154" cy="182603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组合 33"/>
            <p:cNvGrpSpPr/>
            <p:nvPr/>
          </p:nvGrpSpPr>
          <p:grpSpPr>
            <a:xfrm>
              <a:off x="6746714" y="2111889"/>
              <a:ext cx="1742168" cy="1384580"/>
              <a:chOff x="4713061" y="2089157"/>
              <a:chExt cx="1742168" cy="1384580"/>
            </a:xfrm>
          </p:grpSpPr>
          <p:graphicFrame>
            <p:nvGraphicFramePr>
              <p:cNvPr id="35" name="对象 3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60653377"/>
                  </p:ext>
                </p:extLst>
              </p:nvPr>
            </p:nvGraphicFramePr>
            <p:xfrm>
              <a:off x="4726213" y="2089157"/>
              <a:ext cx="731383" cy="43883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5144" name="Equation" r:id="rId15" imgW="380880" imgH="228600" progId="Equation.DSMT4">
                      <p:embed/>
                    </p:oleObj>
                  </mc:Choice>
                  <mc:Fallback>
                    <p:oleObj name="Equation" r:id="rId15" imgW="380880" imgH="2286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6"/>
                          <a:stretch>
                            <a:fillRect/>
                          </a:stretch>
                        </p:blipFill>
                        <p:spPr>
                          <a:xfrm>
                            <a:off x="4726213" y="2089157"/>
                            <a:ext cx="731383" cy="43883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6" name="TextBox 35"/>
              <p:cNvSpPr txBox="1"/>
              <p:nvPr/>
            </p:nvSpPr>
            <p:spPr>
              <a:xfrm>
                <a:off x="5402369" y="2111889"/>
                <a:ext cx="10528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 smtClean="0"/>
                  <a:t>时内侧</a:t>
                </a:r>
                <a:endParaRPr lang="zh-CN" altLang="en-US" sz="2000" dirty="0"/>
              </a:p>
            </p:txBody>
          </p:sp>
          <p:sp>
            <p:nvSpPr>
              <p:cNvPr id="37" name="矩形 36"/>
              <p:cNvSpPr/>
              <p:nvPr/>
            </p:nvSpPr>
            <p:spPr>
              <a:xfrm>
                <a:off x="4713061" y="2458074"/>
                <a:ext cx="1742168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zh-CN" altLang="en-US" sz="2000" dirty="0"/>
                  <a:t>车轮轮缘受挤压</a:t>
                </a:r>
                <a:r>
                  <a:rPr lang="zh-CN" altLang="en-US" sz="2000" dirty="0" smtClean="0"/>
                  <a:t>产生沿径向向外的弹力</a:t>
                </a:r>
                <a:endParaRPr lang="zh-CN" altLang="en-US" sz="2000" dirty="0"/>
              </a:p>
            </p:txBody>
          </p:sp>
        </p:grpSp>
      </p:grpSp>
    </p:spTree>
    <p:custDataLst>
      <p:tags r:id="rId2"/>
    </p:custDataLst>
    <p:extLst>
      <p:ext uri="{BB962C8B-B14F-4D97-AF65-F5344CB8AC3E}">
        <p14:creationId xmlns:p14="http://schemas.microsoft.com/office/powerpoint/2010/main" val="2320586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5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59" y="377275"/>
            <a:ext cx="2499070" cy="1827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33" y="2701545"/>
            <a:ext cx="2844824" cy="1854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8" name="Picture 2" descr="http://thumb.1010pic.com/pic3/quiz/images/201706/150/4d26973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065" y="951248"/>
            <a:ext cx="1912708" cy="250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02103" y="3615062"/>
            <a:ext cx="2655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latin typeface="华文隶书" pitchFamily="2" charset="-122"/>
                <a:ea typeface="华文隶书" pitchFamily="2" charset="-122"/>
              </a:rPr>
              <a:t>圆锥摆模型</a:t>
            </a:r>
            <a:endParaRPr lang="zh-CN" altLang="en-US" sz="3600" dirty="0">
              <a:latin typeface="华文隶书" pitchFamily="2" charset="-122"/>
              <a:ea typeface="华文隶书" pitchFamily="2" charset="-122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846" y="1878151"/>
            <a:ext cx="1794100" cy="3159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972" y="139827"/>
            <a:ext cx="1393498" cy="2302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2730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9|15.4|6.3|17.8|13.6|16.8|2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5.5|5.4|22.1|10.4|8|26.6|6.8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13.5|8.7|7.2|15.2|12.1|27.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3|38|10.4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6|8|15|6.2|6.9|3.3|10.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|16.8|14.8|1.4|37|20.2|18.3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.8|6.2|3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2|15.9|10.3|11.4|11.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7|7.8|7.1|8.1|9.4|2.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6,&quot;width&quot;:1944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9、11、16、19、20、21、22、23、26、29、34、38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453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WPS主题色">
      <a:dk1>
        <a:srgbClr val="000000"/>
      </a:dk1>
      <a:lt1>
        <a:srgbClr val="FFFFFF"/>
      </a:lt1>
      <a:dk2>
        <a:srgbClr val="ECEEEF"/>
      </a:dk2>
      <a:lt2>
        <a:srgbClr val="FCFDFD"/>
      </a:lt2>
      <a:accent1>
        <a:srgbClr val="547D9D"/>
      </a:accent1>
      <a:accent2>
        <a:srgbClr val="437F81"/>
      </a:accent2>
      <a:accent3>
        <a:srgbClr val="4F7A5C"/>
      </a:accent3>
      <a:accent4>
        <a:srgbClr val="6E6D45"/>
      </a:accent4>
      <a:accent5>
        <a:srgbClr val="905E43"/>
      </a:accent5>
      <a:accent6>
        <a:srgbClr val="9D5458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主题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7834</TotalTime>
  <Words>525</Words>
  <Application>Microsoft Office PowerPoint</Application>
  <PresentationFormat>全屏显示(16:9)</PresentationFormat>
  <Paragraphs>63</Paragraphs>
  <Slides>14</Slides>
  <Notes>2</Notes>
  <HiddenSlides>0</HiddenSlides>
  <MMClips>4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16" baseType="lpstr">
      <vt:lpstr>1_Office 主题​​</vt:lpstr>
      <vt:lpstr>Equation</vt:lpstr>
      <vt:lpstr> 生活中的圆周运动案例研究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微课名称：XXX微课</dc:title>
  <dc:creator>User</dc:creator>
  <cp:lastModifiedBy>Administrator</cp:lastModifiedBy>
  <cp:revision>202</cp:revision>
  <dcterms:created xsi:type="dcterms:W3CDTF">2020-02-01T11:21:51Z</dcterms:created>
  <dcterms:modified xsi:type="dcterms:W3CDTF">2020-03-15T12:25:02Z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