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325" r:id="rId5"/>
    <p:sldId id="341" r:id="rId6"/>
    <p:sldId id="342" r:id="rId7"/>
    <p:sldId id="357" r:id="rId8"/>
    <p:sldId id="343" r:id="rId9"/>
    <p:sldId id="345" r:id="rId10"/>
    <p:sldId id="346" r:id="rId11"/>
    <p:sldId id="347" r:id="rId12"/>
    <p:sldId id="348" r:id="rId13"/>
    <p:sldId id="349" r:id="rId14"/>
    <p:sldId id="344" r:id="rId15"/>
    <p:sldId id="303" r:id="rId16"/>
    <p:sldId id="375" r:id="rId17"/>
    <p:sldId id="355" r:id="rId18"/>
    <p:sldId id="356" r:id="rId19"/>
    <p:sldId id="324" r:id="rId20"/>
    <p:sldId id="350" r:id="rId21"/>
    <p:sldId id="377" r:id="rId22"/>
    <p:sldId id="376" r:id="rId23"/>
    <p:sldId id="378" r:id="rId24"/>
    <p:sldId id="352" r:id="rId25"/>
    <p:sldId id="353" r:id="rId26"/>
    <p:sldId id="351" r:id="rId27"/>
    <p:sldId id="387" r:id="rId28"/>
    <p:sldId id="272" r:id="rId2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FB1"/>
    <a:srgbClr val="4123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4.xml"/><Relationship Id="rId2" Type="http://schemas.openxmlformats.org/officeDocument/2006/relationships/image" Target="../media/image54.jpeg"/><Relationship Id="rId1" Type="http://schemas.openxmlformats.org/officeDocument/2006/relationships/tags" Target="../tags/tag15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5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7.png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8.png"/><Relationship Id="rId3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0.png"/><Relationship Id="rId2" Type="http://schemas.openxmlformats.org/officeDocument/2006/relationships/image" Target="../media/image74.png"/><Relationship Id="rId1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7.xml"/><Relationship Id="rId2" Type="http://schemas.openxmlformats.org/officeDocument/2006/relationships/image" Target="../media/image54.jpeg"/><Relationship Id="rId1" Type="http://schemas.openxmlformats.org/officeDocument/2006/relationships/tags" Target="../tags/tag15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tags" Target="../tags/tag15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665228" y="2057134"/>
            <a:ext cx="6996223" cy="1267859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</a:rPr>
              <a:t>生活中的测量问题</a:t>
            </a:r>
            <a:endParaRPr lang="zh-CN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北京十七中学  白道洪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705" y="81915"/>
            <a:ext cx="3112135" cy="371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453390"/>
            <a:ext cx="2299970" cy="19265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040" y="453390"/>
            <a:ext cx="5795645" cy="23514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2804795"/>
            <a:ext cx="3300730" cy="3276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70" y="3266440"/>
            <a:ext cx="8730615" cy="628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560" y="0"/>
            <a:ext cx="7406640" cy="35413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10" y="1110615"/>
            <a:ext cx="3305175" cy="4044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615" y="3778250"/>
            <a:ext cx="6086475" cy="342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520" y="1384300"/>
            <a:ext cx="1444625" cy="2292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130" y="11430"/>
            <a:ext cx="7802245" cy="3730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95" y="1089025"/>
            <a:ext cx="4989830" cy="19418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540" y="2886710"/>
            <a:ext cx="5849620" cy="2256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130" y="11430"/>
            <a:ext cx="7802245" cy="37306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20" y="1017905"/>
            <a:ext cx="3018790" cy="4597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720" y="1370965"/>
            <a:ext cx="4272915" cy="26720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290" y="3947795"/>
            <a:ext cx="3295015" cy="3568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95" y="4304665"/>
            <a:ext cx="8228330" cy="678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335" y="0"/>
            <a:ext cx="4552315" cy="537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15" y="537210"/>
            <a:ext cx="7793990" cy="1273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15" y="1927225"/>
            <a:ext cx="7980045" cy="7664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20" y="2858770"/>
            <a:ext cx="7978140" cy="81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665228" y="2057134"/>
            <a:ext cx="6996223" cy="1267859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</a:rPr>
              <a:t>生活中的测量问题</a:t>
            </a:r>
            <a:endParaRPr lang="zh-CN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北京十七中学  白道洪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83185"/>
            <a:ext cx="8339455" cy="2070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308860"/>
            <a:ext cx="2666365" cy="165290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4476115" y="528955"/>
            <a:ext cx="795655" cy="120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6625590" y="1110615"/>
            <a:ext cx="831215" cy="19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996305" y="1787525"/>
            <a:ext cx="985520" cy="19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9085" y="182245"/>
            <a:ext cx="6304915" cy="15201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271780"/>
            <a:ext cx="2666365" cy="16529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45" y="1924685"/>
            <a:ext cx="8550910" cy="2769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142875"/>
            <a:ext cx="7874000" cy="2980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365" y="899160"/>
            <a:ext cx="4792345" cy="3676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435" y="2018030"/>
            <a:ext cx="6257925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925" y="4549140"/>
            <a:ext cx="3705225" cy="333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865" y="2341880"/>
            <a:ext cx="3395345" cy="20872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7735" y="1266825"/>
            <a:ext cx="6791325" cy="67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865" y="114300"/>
            <a:ext cx="3933825" cy="7334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1030605"/>
            <a:ext cx="2162175" cy="1943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520" y="1129665"/>
            <a:ext cx="2847975" cy="409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520" y="1821180"/>
            <a:ext cx="5334000" cy="3619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520" y="2527300"/>
            <a:ext cx="3648075" cy="1085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750" y="3736975"/>
            <a:ext cx="775335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0" y="43815"/>
            <a:ext cx="3143885" cy="19329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0" y="2346960"/>
            <a:ext cx="5487035" cy="5041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2862580"/>
            <a:ext cx="6314440" cy="22466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70" y="1977390"/>
            <a:ext cx="8251190" cy="369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0" y="140335"/>
            <a:ext cx="8498840" cy="5346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675005"/>
            <a:ext cx="7263765" cy="3958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645" y="0"/>
            <a:ext cx="8134985" cy="2833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655" y="821055"/>
            <a:ext cx="5464810" cy="345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655" y="1273810"/>
            <a:ext cx="6443345" cy="601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740" y="2833370"/>
            <a:ext cx="6255385" cy="377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645" y="2833370"/>
            <a:ext cx="2538095" cy="20535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7795" y="3368675"/>
            <a:ext cx="6437630" cy="1115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220" y="62230"/>
            <a:ext cx="4620895" cy="20662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5" y="130810"/>
            <a:ext cx="2632710" cy="2130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110" y="2128520"/>
            <a:ext cx="5267325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710" y="3500120"/>
            <a:ext cx="5715000" cy="134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790" y="2505710"/>
            <a:ext cx="7385685" cy="7042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" y="85090"/>
            <a:ext cx="2679700" cy="21685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" y="3209925"/>
            <a:ext cx="8178800" cy="63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335" y="0"/>
            <a:ext cx="4552315" cy="537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15" y="537210"/>
            <a:ext cx="7793990" cy="1273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15" y="1927225"/>
            <a:ext cx="7980045" cy="7664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20" y="2858770"/>
            <a:ext cx="7978140" cy="81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335" y="0"/>
            <a:ext cx="5678805" cy="9163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15" y="849630"/>
            <a:ext cx="5674360" cy="5918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5" y="1251585"/>
            <a:ext cx="4653915" cy="36537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0" y="3651885"/>
            <a:ext cx="5048250" cy="1253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085" y="161925"/>
            <a:ext cx="8032115" cy="554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85" y="966470"/>
            <a:ext cx="8509000" cy="937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225" y="93345"/>
            <a:ext cx="6096635" cy="640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15" y="733425"/>
            <a:ext cx="8846185" cy="14395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15" y="2310765"/>
            <a:ext cx="8348980" cy="213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685" y="434975"/>
            <a:ext cx="7867015" cy="520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85" y="1182370"/>
            <a:ext cx="8538210" cy="176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760" y="113030"/>
            <a:ext cx="6893560" cy="4165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60" y="449580"/>
            <a:ext cx="6454140" cy="1771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75" y="2122805"/>
            <a:ext cx="8227695" cy="243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75" y="4663440"/>
            <a:ext cx="7562850" cy="352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8790" y="198120"/>
            <a:ext cx="8300720" cy="2549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770" y="2747645"/>
            <a:ext cx="2869565" cy="1973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120" y="71120"/>
            <a:ext cx="7490460" cy="3241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175" y="1131570"/>
            <a:ext cx="4591050" cy="962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045" y="2093595"/>
            <a:ext cx="5078095" cy="267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REFSHAPE" val="648497012"/>
  <p:tag name="KSO_WM_UNIT_PLACING_PICTURE_USER_VIEWPORT" val="{&quot;height&quot;:3810,&quot;width&quot;:12405}"/>
</p:tagLst>
</file>

<file path=ppt/tags/tag153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6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WPS 演示</Application>
  <PresentationFormat>全屏显示(16:9)</PresentationFormat>
  <Paragraphs>24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Arial Unicode MS</vt:lpstr>
      <vt:lpstr>Calibri Light</vt:lpstr>
      <vt:lpstr>Calibri</vt:lpstr>
      <vt:lpstr>1_Office 主题​​</vt:lpstr>
      <vt:lpstr>生活中的测量问题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生活中的测量问题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150</cp:revision>
  <dcterms:created xsi:type="dcterms:W3CDTF">2020-02-01T11:21:00Z</dcterms:created>
  <dcterms:modified xsi:type="dcterms:W3CDTF">2020-03-22T17:33:42Z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