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6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5" r:id="rId2"/>
    <p:sldId id="344" r:id="rId3"/>
    <p:sldId id="292" r:id="rId4"/>
    <p:sldId id="291" r:id="rId5"/>
    <p:sldId id="293" r:id="rId6"/>
    <p:sldId id="296" r:id="rId7"/>
    <p:sldId id="295" r:id="rId8"/>
    <p:sldId id="313" r:id="rId9"/>
    <p:sldId id="314" r:id="rId10"/>
    <p:sldId id="315" r:id="rId11"/>
    <p:sldId id="316" r:id="rId12"/>
    <p:sldId id="318" r:id="rId13"/>
    <p:sldId id="319" r:id="rId14"/>
    <p:sldId id="320" r:id="rId15"/>
    <p:sldId id="317" r:id="rId16"/>
    <p:sldId id="342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#2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2A87B4-205C-42AA-93A2-B27FC303620D}" type="doc">
      <dgm:prSet loTypeId="urn:microsoft.com/office/officeart/2005/8/layout/cycle6#1" loCatId="cycle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60A22A7-37CA-4B7E-87AA-E35BA5B82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气候地形</a:t>
          </a:r>
        </a:p>
      </dgm:t>
    </dgm:pt>
    <dgm:pt modelId="{AEDCC0F0-F7D6-45D4-984A-B50E110C9D1F}" type="par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CF218E85-BB5C-4FD9-8936-583B930F1946}" type="sib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2747EF35-EB19-40B2-B72B-1D28E27677E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河流地貌</a:t>
          </a:r>
        </a:p>
      </dgm:t>
    </dgm:pt>
    <dgm:pt modelId="{E8C0C942-F96C-429E-AD44-E4BA5D9680C7}" type="par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FFDCB46-D59E-46B2-9C53-DB1ADB0299CC}" type="sib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95FB8A5-B612-47B6-989C-9D7BD89F6E1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植被</a:t>
          </a:r>
        </a:p>
      </dgm:t>
    </dgm:pt>
    <dgm:pt modelId="{1784B15E-8B7A-426B-89B2-02867972B4B8}" type="par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16734FCF-6F10-445A-B6BC-27E3ED457274}" type="sib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2B78A2B5-DCEA-4AFC-B14F-1F24A1DED97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土壤</a:t>
          </a:r>
        </a:p>
      </dgm:t>
    </dgm:pt>
    <dgm:pt modelId="{3E7F7A29-9086-4454-9597-B1A82629FFC8}" type="par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70BDE6F6-3261-4753-9D1B-53909242F67D}" type="sib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40AFDA9D-288C-4D29-8AFA-37C0C30C8F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地形地貌</a:t>
          </a:r>
        </a:p>
      </dgm:t>
    </dgm:pt>
    <dgm:pt modelId="{4C1C0800-F64C-44F0-9787-17FB1271D0FC}" type="par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7FCDBF79-0B4F-4621-8364-C0B41DDF9713}" type="sib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2984A8B6-85E9-40AE-8B81-BA8B58477DF2}" type="pres">
      <dgm:prSet presAssocID="{CC2A87B4-205C-42AA-93A2-B27FC30362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0BF45C1-8091-454A-8203-C06A7B7590F9}" type="pres">
      <dgm:prSet presAssocID="{660A22A7-37CA-4B7E-87AA-E35BA5B825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AD9DBB-BD76-47E5-B3B5-DCAABDF708B4}" type="pres">
      <dgm:prSet presAssocID="{660A22A7-37CA-4B7E-87AA-E35BA5B82556}" presName="spNode" presStyleCnt="0"/>
      <dgm:spPr/>
    </dgm:pt>
    <dgm:pt modelId="{FACB0322-C0E5-47B2-A30E-4E65DACE54AB}" type="pres">
      <dgm:prSet presAssocID="{CF218E85-BB5C-4FD9-8936-583B930F1946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5B56F173-CF60-49FA-B101-E6B505C28F2C}" type="pres">
      <dgm:prSet presAssocID="{2747EF35-EB19-40B2-B72B-1D28E27677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B1F1F-4290-44F6-B614-7DA04C6968EA}" type="pres">
      <dgm:prSet presAssocID="{2747EF35-EB19-40B2-B72B-1D28E27677E0}" presName="spNode" presStyleCnt="0"/>
      <dgm:spPr/>
    </dgm:pt>
    <dgm:pt modelId="{890F09E1-A5FD-4242-968C-AD8148ADBA80}" type="pres">
      <dgm:prSet presAssocID="{BFFDCB46-D59E-46B2-9C53-DB1ADB0299C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F4F0857E-A2A2-4C44-8D9E-738F53CA34B0}" type="pres">
      <dgm:prSet presAssocID="{B95FB8A5-B612-47B6-989C-9D7BD89F6E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3530C4-5C4D-4873-9C40-D1060ACD455B}" type="pres">
      <dgm:prSet presAssocID="{B95FB8A5-B612-47B6-989C-9D7BD89F6E18}" presName="spNode" presStyleCnt="0"/>
      <dgm:spPr/>
    </dgm:pt>
    <dgm:pt modelId="{947E10C1-872E-48ED-A8EA-CDF548C9E170}" type="pres">
      <dgm:prSet presAssocID="{16734FCF-6F10-445A-B6BC-27E3ED457274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9B1E3B87-CFEF-48C3-B3ED-22B7722DA4B2}" type="pres">
      <dgm:prSet presAssocID="{2B78A2B5-DCEA-4AFC-B14F-1F24A1DED9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A43FA6-2782-48E4-882C-5BEA84898403}" type="pres">
      <dgm:prSet presAssocID="{2B78A2B5-DCEA-4AFC-B14F-1F24A1DED97A}" presName="spNode" presStyleCnt="0"/>
      <dgm:spPr/>
    </dgm:pt>
    <dgm:pt modelId="{D354920F-3C18-4773-98FE-F5105B0C4655}" type="pres">
      <dgm:prSet presAssocID="{70BDE6F6-3261-4753-9D1B-53909242F67D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4A533BBB-6BEA-429E-8541-03477BCE8622}" type="pres">
      <dgm:prSet presAssocID="{40AFDA9D-288C-4D29-8AFA-37C0C30C8F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DD3598-5153-4C35-949B-5E7B3A92DCE7}" type="pres">
      <dgm:prSet presAssocID="{40AFDA9D-288C-4D29-8AFA-37C0C30C8FF6}" presName="spNode" presStyleCnt="0"/>
      <dgm:spPr/>
    </dgm:pt>
    <dgm:pt modelId="{80375E59-737B-41DF-B3C9-E8361D136FF9}" type="pres">
      <dgm:prSet presAssocID="{7FCDBF79-0B4F-4621-8364-C0B41DDF9713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A79E60C-E69C-462A-B678-911F434737C8}" srcId="{CC2A87B4-205C-42AA-93A2-B27FC303620D}" destId="{660A22A7-37CA-4B7E-87AA-E35BA5B82556}" srcOrd="0" destOrd="0" parTransId="{AEDCC0F0-F7D6-45D4-984A-B50E110C9D1F}" sibTransId="{CF218E85-BB5C-4FD9-8936-583B930F1946}"/>
    <dgm:cxn modelId="{526BD511-0A22-4EA1-BC90-164C1B212D58}" type="presOf" srcId="{660A22A7-37CA-4B7E-87AA-E35BA5B82556}" destId="{70BF45C1-8091-454A-8203-C06A7B7590F9}" srcOrd="0" destOrd="0" presId="urn:microsoft.com/office/officeart/2005/8/layout/cycle6#1"/>
    <dgm:cxn modelId="{CC308F91-9EDA-44BC-ADBF-B9F3B857BDC7}" type="presOf" srcId="{7FCDBF79-0B4F-4621-8364-C0B41DDF9713}" destId="{80375E59-737B-41DF-B3C9-E8361D136FF9}" srcOrd="0" destOrd="0" presId="urn:microsoft.com/office/officeart/2005/8/layout/cycle6#1"/>
    <dgm:cxn modelId="{414273EF-B9B6-4449-954B-993DA854D25D}" type="presOf" srcId="{40AFDA9D-288C-4D29-8AFA-37C0C30C8FF6}" destId="{4A533BBB-6BEA-429E-8541-03477BCE8622}" srcOrd="0" destOrd="0" presId="urn:microsoft.com/office/officeart/2005/8/layout/cycle6#1"/>
    <dgm:cxn modelId="{CB5AA7C0-FC58-4C8E-91C7-186095BF1777}" type="presOf" srcId="{CF218E85-BB5C-4FD9-8936-583B930F1946}" destId="{FACB0322-C0E5-47B2-A30E-4E65DACE54AB}" srcOrd="0" destOrd="0" presId="urn:microsoft.com/office/officeart/2005/8/layout/cycle6#1"/>
    <dgm:cxn modelId="{04F0F304-FDE3-470D-8D43-22985A6B44B7}" srcId="{CC2A87B4-205C-42AA-93A2-B27FC303620D}" destId="{B95FB8A5-B612-47B6-989C-9D7BD89F6E18}" srcOrd="2" destOrd="0" parTransId="{1784B15E-8B7A-426B-89B2-02867972B4B8}" sibTransId="{16734FCF-6F10-445A-B6BC-27E3ED457274}"/>
    <dgm:cxn modelId="{2D923BAA-EC18-4115-83E8-40F50EC518B7}" srcId="{CC2A87B4-205C-42AA-93A2-B27FC303620D}" destId="{2B78A2B5-DCEA-4AFC-B14F-1F24A1DED97A}" srcOrd="3" destOrd="0" parTransId="{3E7F7A29-9086-4454-9597-B1A82629FFC8}" sibTransId="{70BDE6F6-3261-4753-9D1B-53909242F67D}"/>
    <dgm:cxn modelId="{224E0449-A611-493D-B8E3-F41190DAA8E4}" type="presOf" srcId="{B95FB8A5-B612-47B6-989C-9D7BD89F6E18}" destId="{F4F0857E-A2A2-4C44-8D9E-738F53CA34B0}" srcOrd="0" destOrd="0" presId="urn:microsoft.com/office/officeart/2005/8/layout/cycle6#1"/>
    <dgm:cxn modelId="{1F07D2BD-60F9-42DE-8C27-44D31F21DF2C}" srcId="{CC2A87B4-205C-42AA-93A2-B27FC303620D}" destId="{2747EF35-EB19-40B2-B72B-1D28E27677E0}" srcOrd="1" destOrd="0" parTransId="{E8C0C942-F96C-429E-AD44-E4BA5D9680C7}" sibTransId="{BFFDCB46-D59E-46B2-9C53-DB1ADB0299CC}"/>
    <dgm:cxn modelId="{C2B670FF-6BA5-45A8-805E-1087F8362D36}" type="presOf" srcId="{BFFDCB46-D59E-46B2-9C53-DB1ADB0299CC}" destId="{890F09E1-A5FD-4242-968C-AD8148ADBA80}" srcOrd="0" destOrd="0" presId="urn:microsoft.com/office/officeart/2005/8/layout/cycle6#1"/>
    <dgm:cxn modelId="{E811AF3C-8DB7-4D99-83C4-02F128954080}" type="presOf" srcId="{2B78A2B5-DCEA-4AFC-B14F-1F24A1DED97A}" destId="{9B1E3B87-CFEF-48C3-B3ED-22B7722DA4B2}" srcOrd="0" destOrd="0" presId="urn:microsoft.com/office/officeart/2005/8/layout/cycle6#1"/>
    <dgm:cxn modelId="{AE6EF5E3-0220-44C1-BE88-AFB31E9C23A6}" srcId="{CC2A87B4-205C-42AA-93A2-B27FC303620D}" destId="{40AFDA9D-288C-4D29-8AFA-37C0C30C8FF6}" srcOrd="4" destOrd="0" parTransId="{4C1C0800-F64C-44F0-9787-17FB1271D0FC}" sibTransId="{7FCDBF79-0B4F-4621-8364-C0B41DDF9713}"/>
    <dgm:cxn modelId="{34E6F365-EDFB-4030-89CA-D3789F94EDE9}" type="presOf" srcId="{CC2A87B4-205C-42AA-93A2-B27FC303620D}" destId="{2984A8B6-85E9-40AE-8B81-BA8B58477DF2}" srcOrd="0" destOrd="0" presId="urn:microsoft.com/office/officeart/2005/8/layout/cycle6#1"/>
    <dgm:cxn modelId="{BF28C928-BD2D-43AB-81E2-5905574502C4}" type="presOf" srcId="{2747EF35-EB19-40B2-B72B-1D28E27677E0}" destId="{5B56F173-CF60-49FA-B101-E6B505C28F2C}" srcOrd="0" destOrd="0" presId="urn:microsoft.com/office/officeart/2005/8/layout/cycle6#1"/>
    <dgm:cxn modelId="{F34DFDF1-5D50-483C-BE7C-3BDC4BEA45A6}" type="presOf" srcId="{16734FCF-6F10-445A-B6BC-27E3ED457274}" destId="{947E10C1-872E-48ED-A8EA-CDF548C9E170}" srcOrd="0" destOrd="0" presId="urn:microsoft.com/office/officeart/2005/8/layout/cycle6#1"/>
    <dgm:cxn modelId="{36114392-F0B5-4006-AB00-5DF7973E7F45}" type="presOf" srcId="{70BDE6F6-3261-4753-9D1B-53909242F67D}" destId="{D354920F-3C18-4773-98FE-F5105B0C4655}" srcOrd="0" destOrd="0" presId="urn:microsoft.com/office/officeart/2005/8/layout/cycle6#1"/>
    <dgm:cxn modelId="{87FE453D-C5FB-4D64-9E07-3898896B89EC}" type="presParOf" srcId="{2984A8B6-85E9-40AE-8B81-BA8B58477DF2}" destId="{70BF45C1-8091-454A-8203-C06A7B7590F9}" srcOrd="0" destOrd="0" presId="urn:microsoft.com/office/officeart/2005/8/layout/cycle6#1"/>
    <dgm:cxn modelId="{575256EC-90CA-4EF5-B7C7-5EBB3019775D}" type="presParOf" srcId="{2984A8B6-85E9-40AE-8B81-BA8B58477DF2}" destId="{E9AD9DBB-BD76-47E5-B3B5-DCAABDF708B4}" srcOrd="1" destOrd="0" presId="urn:microsoft.com/office/officeart/2005/8/layout/cycle6#1"/>
    <dgm:cxn modelId="{03E36714-B6D7-42F4-AD87-FC0202FCD904}" type="presParOf" srcId="{2984A8B6-85E9-40AE-8B81-BA8B58477DF2}" destId="{FACB0322-C0E5-47B2-A30E-4E65DACE54AB}" srcOrd="2" destOrd="0" presId="urn:microsoft.com/office/officeart/2005/8/layout/cycle6#1"/>
    <dgm:cxn modelId="{BA043AF8-6CB4-467E-A977-A97EDF255560}" type="presParOf" srcId="{2984A8B6-85E9-40AE-8B81-BA8B58477DF2}" destId="{5B56F173-CF60-49FA-B101-E6B505C28F2C}" srcOrd="3" destOrd="0" presId="urn:microsoft.com/office/officeart/2005/8/layout/cycle6#1"/>
    <dgm:cxn modelId="{73061FA6-E2B2-464A-984E-17DC2ADEC617}" type="presParOf" srcId="{2984A8B6-85E9-40AE-8B81-BA8B58477DF2}" destId="{FA1B1F1F-4290-44F6-B614-7DA04C6968EA}" srcOrd="4" destOrd="0" presId="urn:microsoft.com/office/officeart/2005/8/layout/cycle6#1"/>
    <dgm:cxn modelId="{31922001-125C-42AC-BB52-D660D78B876B}" type="presParOf" srcId="{2984A8B6-85E9-40AE-8B81-BA8B58477DF2}" destId="{890F09E1-A5FD-4242-968C-AD8148ADBA80}" srcOrd="5" destOrd="0" presId="urn:microsoft.com/office/officeart/2005/8/layout/cycle6#1"/>
    <dgm:cxn modelId="{4EB916F3-0E24-4E41-ACAC-8BB2EF464C54}" type="presParOf" srcId="{2984A8B6-85E9-40AE-8B81-BA8B58477DF2}" destId="{F4F0857E-A2A2-4C44-8D9E-738F53CA34B0}" srcOrd="6" destOrd="0" presId="urn:microsoft.com/office/officeart/2005/8/layout/cycle6#1"/>
    <dgm:cxn modelId="{59C8798F-F7D2-49A3-BF77-F006D3BE56EE}" type="presParOf" srcId="{2984A8B6-85E9-40AE-8B81-BA8B58477DF2}" destId="{B43530C4-5C4D-4873-9C40-D1060ACD455B}" srcOrd="7" destOrd="0" presId="urn:microsoft.com/office/officeart/2005/8/layout/cycle6#1"/>
    <dgm:cxn modelId="{7363A073-3455-41E7-AE58-E827F74E446B}" type="presParOf" srcId="{2984A8B6-85E9-40AE-8B81-BA8B58477DF2}" destId="{947E10C1-872E-48ED-A8EA-CDF548C9E170}" srcOrd="8" destOrd="0" presId="urn:microsoft.com/office/officeart/2005/8/layout/cycle6#1"/>
    <dgm:cxn modelId="{CC20511D-027D-4EBE-938F-AA9F7DD76BFD}" type="presParOf" srcId="{2984A8B6-85E9-40AE-8B81-BA8B58477DF2}" destId="{9B1E3B87-CFEF-48C3-B3ED-22B7722DA4B2}" srcOrd="9" destOrd="0" presId="urn:microsoft.com/office/officeart/2005/8/layout/cycle6#1"/>
    <dgm:cxn modelId="{500F6BF2-5B5B-40AB-9259-54073C36698F}" type="presParOf" srcId="{2984A8B6-85E9-40AE-8B81-BA8B58477DF2}" destId="{5DA43FA6-2782-48E4-882C-5BEA84898403}" srcOrd="10" destOrd="0" presId="urn:microsoft.com/office/officeart/2005/8/layout/cycle6#1"/>
    <dgm:cxn modelId="{E8F84470-4E61-4E6B-B46C-DF0778FDB4DA}" type="presParOf" srcId="{2984A8B6-85E9-40AE-8B81-BA8B58477DF2}" destId="{D354920F-3C18-4773-98FE-F5105B0C4655}" srcOrd="11" destOrd="0" presId="urn:microsoft.com/office/officeart/2005/8/layout/cycle6#1"/>
    <dgm:cxn modelId="{E6BF3247-1CB5-45FD-8221-D29C84C9C460}" type="presParOf" srcId="{2984A8B6-85E9-40AE-8B81-BA8B58477DF2}" destId="{4A533BBB-6BEA-429E-8541-03477BCE8622}" srcOrd="12" destOrd="0" presId="urn:microsoft.com/office/officeart/2005/8/layout/cycle6#1"/>
    <dgm:cxn modelId="{BE5EFA5F-F997-4409-8886-90FDC2FCC89D}" type="presParOf" srcId="{2984A8B6-85E9-40AE-8B81-BA8B58477DF2}" destId="{E2DD3598-5153-4C35-949B-5E7B3A92DCE7}" srcOrd="13" destOrd="0" presId="urn:microsoft.com/office/officeart/2005/8/layout/cycle6#1"/>
    <dgm:cxn modelId="{371F9869-A26F-49A7-B723-0D2A4033D879}" type="presParOf" srcId="{2984A8B6-85E9-40AE-8B81-BA8B58477DF2}" destId="{80375E59-737B-41DF-B3C9-E8361D136FF9}" srcOrd="14" destOrd="0" presId="urn:microsoft.com/office/officeart/2005/8/layout/cycle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834E0D-9BBA-4FAB-BA58-BFF6CD495D86}" type="doc">
      <dgm:prSet loTypeId="urn:microsoft.com/office/officeart/2005/8/layout/target1" loCatId="relationship" qsTypeId="urn:microsoft.com/office/officeart/2005/8/quickstyle/simple1#2" qsCatId="simple" csTypeId="urn:microsoft.com/office/officeart/2005/8/colors/accent1_2#2" csCatId="accent1" phldr="0"/>
      <dgm:spPr/>
    </dgm:pt>
    <dgm:pt modelId="{F89B1E4D-4C23-4A15-9F6C-F51C9450D71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地球内部圈层</a:t>
          </a:r>
        </a:p>
      </dgm:t>
    </dgm:pt>
    <dgm:pt modelId="{954EF6D0-C77B-4A95-A310-6EB17950F006}" type="parTrans" cxnId="{DC0839C9-9CE1-42C7-9A49-C43B30F18334}">
      <dgm:prSet/>
      <dgm:spPr/>
    </dgm:pt>
    <dgm:pt modelId="{74D2EAF2-846E-4781-B958-51F362352A21}" type="sibTrans" cxnId="{DC0839C9-9CE1-42C7-9A49-C43B30F18334}">
      <dgm:prSet/>
      <dgm:spPr/>
    </dgm:pt>
    <dgm:pt modelId="{E6FC620F-2C16-4A1A-8D3B-E710D17B0BD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地球外部圈层</a:t>
          </a:r>
        </a:p>
      </dgm:t>
    </dgm:pt>
    <dgm:pt modelId="{D0CFD045-103A-493A-B91F-70C9A755D721}" type="parTrans" cxnId="{F59E4A4A-028A-4F0D-AA0D-C67B6556EB36}">
      <dgm:prSet/>
      <dgm:spPr/>
    </dgm:pt>
    <dgm:pt modelId="{094E3DE4-ED85-44F3-997A-354FD54F9B62}" type="sibTrans" cxnId="{F59E4A4A-028A-4F0D-AA0D-C67B6556EB36}">
      <dgm:prSet/>
      <dgm:spPr/>
    </dgm:pt>
    <dgm:pt modelId="{1A6100CA-FCE4-489B-8363-14034B9AC4F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地球宇宙环境</a:t>
          </a:r>
        </a:p>
      </dgm:t>
    </dgm:pt>
    <dgm:pt modelId="{51F0EE93-AC15-4BA3-95BE-EFD9A380336D}" type="parTrans" cxnId="{29DCCDA0-C67D-48A8-A01A-B25FF0E8F09C}">
      <dgm:prSet/>
      <dgm:spPr/>
    </dgm:pt>
    <dgm:pt modelId="{19EB11A7-4930-4A5D-921A-D3D9D2D5ACBB}" type="sibTrans" cxnId="{29DCCDA0-C67D-48A8-A01A-B25FF0E8F09C}">
      <dgm:prSet/>
      <dgm:spPr/>
    </dgm:pt>
    <dgm:pt modelId="{7955C2DD-C1B1-4420-BDEE-21AFE2DE2F96}" type="pres">
      <dgm:prSet presAssocID="{31834E0D-9BBA-4FAB-BA58-BFF6CD495D86}" presName="composite" presStyleCnt="0">
        <dgm:presLayoutVars>
          <dgm:chMax val="5"/>
          <dgm:dir/>
          <dgm:resizeHandles val="exact"/>
        </dgm:presLayoutVars>
      </dgm:prSet>
      <dgm:spPr/>
    </dgm:pt>
    <dgm:pt modelId="{A14A40F9-2806-4507-9CE0-2EC0275E900E}" type="pres">
      <dgm:prSet presAssocID="{F89B1E4D-4C23-4A15-9F6C-F51C9450D71D}" presName="circle1" presStyleLbl="lnNode1" presStyleIdx="0" presStyleCnt="3"/>
      <dgm:spPr/>
    </dgm:pt>
    <dgm:pt modelId="{EC64A946-877C-48E5-80C9-CAFB44B9E86E}" type="pres">
      <dgm:prSet presAssocID="{F89B1E4D-4C23-4A15-9F6C-F51C9450D71D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38DFCC-7A88-4AA0-B2A2-F083C2A88150}" type="pres">
      <dgm:prSet presAssocID="{F89B1E4D-4C23-4A15-9F6C-F51C9450D71D}" presName="line1" presStyleLbl="callout" presStyleIdx="0" presStyleCnt="6"/>
      <dgm:spPr/>
    </dgm:pt>
    <dgm:pt modelId="{8D3790E7-C441-45D9-BF98-AB5C70AC13ED}" type="pres">
      <dgm:prSet presAssocID="{F89B1E4D-4C23-4A15-9F6C-F51C9450D71D}" presName="d1" presStyleLbl="callout" presStyleIdx="1" presStyleCnt="6"/>
      <dgm:spPr/>
    </dgm:pt>
    <dgm:pt modelId="{48D309A6-3BAD-4609-93C8-5EDD6EF7B80D}" type="pres">
      <dgm:prSet presAssocID="{E6FC620F-2C16-4A1A-8D3B-E710D17B0BD4}" presName="circle2" presStyleLbl="lnNode1" presStyleIdx="1" presStyleCnt="3"/>
      <dgm:spPr/>
    </dgm:pt>
    <dgm:pt modelId="{D31400E7-348D-4407-93BD-2FA0BFFD38BD}" type="pres">
      <dgm:prSet presAssocID="{E6FC620F-2C16-4A1A-8D3B-E710D17B0BD4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A6BF7D-2D3F-4604-85A7-5021DDBEAF79}" type="pres">
      <dgm:prSet presAssocID="{E6FC620F-2C16-4A1A-8D3B-E710D17B0BD4}" presName="line2" presStyleLbl="callout" presStyleIdx="2" presStyleCnt="6"/>
      <dgm:spPr/>
    </dgm:pt>
    <dgm:pt modelId="{B1C2A624-AB6A-45B7-8573-B1A0C56EC901}" type="pres">
      <dgm:prSet presAssocID="{E6FC620F-2C16-4A1A-8D3B-E710D17B0BD4}" presName="d2" presStyleLbl="callout" presStyleIdx="3" presStyleCnt="6"/>
      <dgm:spPr/>
    </dgm:pt>
    <dgm:pt modelId="{C9E98C50-41D7-40BF-9AB4-33260C9F3AF7}" type="pres">
      <dgm:prSet presAssocID="{1A6100CA-FCE4-489B-8363-14034B9AC4F1}" presName="circle3" presStyleLbl="lnNode1" presStyleIdx="2" presStyleCnt="3"/>
      <dgm:spPr/>
    </dgm:pt>
    <dgm:pt modelId="{50DEA76B-BFC7-46D9-8845-E403600B0A34}" type="pres">
      <dgm:prSet presAssocID="{1A6100CA-FCE4-489B-8363-14034B9AC4F1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985729-ADB8-474F-A02C-6691272D9C4E}" type="pres">
      <dgm:prSet presAssocID="{1A6100CA-FCE4-489B-8363-14034B9AC4F1}" presName="line3" presStyleLbl="callout" presStyleIdx="4" presStyleCnt="6"/>
      <dgm:spPr/>
    </dgm:pt>
    <dgm:pt modelId="{A9D85004-5D53-4090-90B6-374B994B69B8}" type="pres">
      <dgm:prSet presAssocID="{1A6100CA-FCE4-489B-8363-14034B9AC4F1}" presName="d3" presStyleLbl="callout" presStyleIdx="5" presStyleCnt="6"/>
      <dgm:spPr/>
    </dgm:pt>
  </dgm:ptLst>
  <dgm:cxnLst>
    <dgm:cxn modelId="{29DCCDA0-C67D-48A8-A01A-B25FF0E8F09C}" srcId="{31834E0D-9BBA-4FAB-BA58-BFF6CD495D86}" destId="{1A6100CA-FCE4-489B-8363-14034B9AC4F1}" srcOrd="2" destOrd="0" parTransId="{51F0EE93-AC15-4BA3-95BE-EFD9A380336D}" sibTransId="{19EB11A7-4930-4A5D-921A-D3D9D2D5ACBB}"/>
    <dgm:cxn modelId="{08D008F3-C71A-469B-8B75-E54D0A93E7EA}" type="presOf" srcId="{1A6100CA-FCE4-489B-8363-14034B9AC4F1}" destId="{50DEA76B-BFC7-46D9-8845-E403600B0A34}" srcOrd="0" destOrd="0" presId="urn:microsoft.com/office/officeart/2005/8/layout/target1"/>
    <dgm:cxn modelId="{F59E4A4A-028A-4F0D-AA0D-C67B6556EB36}" srcId="{31834E0D-9BBA-4FAB-BA58-BFF6CD495D86}" destId="{E6FC620F-2C16-4A1A-8D3B-E710D17B0BD4}" srcOrd="1" destOrd="0" parTransId="{D0CFD045-103A-493A-B91F-70C9A755D721}" sibTransId="{094E3DE4-ED85-44F3-997A-354FD54F9B62}"/>
    <dgm:cxn modelId="{EB095FCC-0DC3-4653-B5CC-6AD489D791A7}" type="presOf" srcId="{E6FC620F-2C16-4A1A-8D3B-E710D17B0BD4}" destId="{D31400E7-348D-4407-93BD-2FA0BFFD38BD}" srcOrd="0" destOrd="0" presId="urn:microsoft.com/office/officeart/2005/8/layout/target1"/>
    <dgm:cxn modelId="{055ADD90-249D-4808-9B78-E18739D1FE52}" type="presOf" srcId="{31834E0D-9BBA-4FAB-BA58-BFF6CD495D86}" destId="{7955C2DD-C1B1-4420-BDEE-21AFE2DE2F96}" srcOrd="0" destOrd="0" presId="urn:microsoft.com/office/officeart/2005/8/layout/target1"/>
    <dgm:cxn modelId="{0F303D7C-21FA-4FE3-B3EC-9F3CBB634C5A}" type="presOf" srcId="{F89B1E4D-4C23-4A15-9F6C-F51C9450D71D}" destId="{EC64A946-877C-48E5-80C9-CAFB44B9E86E}" srcOrd="0" destOrd="0" presId="urn:microsoft.com/office/officeart/2005/8/layout/target1"/>
    <dgm:cxn modelId="{DC0839C9-9CE1-42C7-9A49-C43B30F18334}" srcId="{31834E0D-9BBA-4FAB-BA58-BFF6CD495D86}" destId="{F89B1E4D-4C23-4A15-9F6C-F51C9450D71D}" srcOrd="0" destOrd="0" parTransId="{954EF6D0-C77B-4A95-A310-6EB17950F006}" sibTransId="{74D2EAF2-846E-4781-B958-51F362352A21}"/>
    <dgm:cxn modelId="{EB38056B-CC98-4BE0-9A6E-578236610307}" type="presParOf" srcId="{7955C2DD-C1B1-4420-BDEE-21AFE2DE2F96}" destId="{A14A40F9-2806-4507-9CE0-2EC0275E900E}" srcOrd="0" destOrd="0" presId="urn:microsoft.com/office/officeart/2005/8/layout/target1"/>
    <dgm:cxn modelId="{520840C7-16DF-4029-B07D-1F12222F9D63}" type="presParOf" srcId="{7955C2DD-C1B1-4420-BDEE-21AFE2DE2F96}" destId="{EC64A946-877C-48E5-80C9-CAFB44B9E86E}" srcOrd="1" destOrd="0" presId="urn:microsoft.com/office/officeart/2005/8/layout/target1"/>
    <dgm:cxn modelId="{147777AE-1698-4CCB-AAB5-E037883F396B}" type="presParOf" srcId="{7955C2DD-C1B1-4420-BDEE-21AFE2DE2F96}" destId="{0F38DFCC-7A88-4AA0-B2A2-F083C2A88150}" srcOrd="2" destOrd="0" presId="urn:microsoft.com/office/officeart/2005/8/layout/target1"/>
    <dgm:cxn modelId="{14689F5C-2DDB-4E15-87FD-8D660F454AA2}" type="presParOf" srcId="{7955C2DD-C1B1-4420-BDEE-21AFE2DE2F96}" destId="{8D3790E7-C441-45D9-BF98-AB5C70AC13ED}" srcOrd="3" destOrd="0" presId="urn:microsoft.com/office/officeart/2005/8/layout/target1"/>
    <dgm:cxn modelId="{C388FA7A-38A7-4D94-93F5-D82FE4FEC3DA}" type="presParOf" srcId="{7955C2DD-C1B1-4420-BDEE-21AFE2DE2F96}" destId="{48D309A6-3BAD-4609-93C8-5EDD6EF7B80D}" srcOrd="4" destOrd="0" presId="urn:microsoft.com/office/officeart/2005/8/layout/target1"/>
    <dgm:cxn modelId="{FCF34043-7C68-483B-B633-624B0BED2D91}" type="presParOf" srcId="{7955C2DD-C1B1-4420-BDEE-21AFE2DE2F96}" destId="{D31400E7-348D-4407-93BD-2FA0BFFD38BD}" srcOrd="5" destOrd="0" presId="urn:microsoft.com/office/officeart/2005/8/layout/target1"/>
    <dgm:cxn modelId="{CCB6CFEC-B0E2-4E1F-BE58-BBF58B5B8CFF}" type="presParOf" srcId="{7955C2DD-C1B1-4420-BDEE-21AFE2DE2F96}" destId="{97A6BF7D-2D3F-4604-85A7-5021DDBEAF79}" srcOrd="6" destOrd="0" presId="urn:microsoft.com/office/officeart/2005/8/layout/target1"/>
    <dgm:cxn modelId="{A53AA033-30D1-46D6-8CB9-CE94B44B3AA6}" type="presParOf" srcId="{7955C2DD-C1B1-4420-BDEE-21AFE2DE2F96}" destId="{B1C2A624-AB6A-45B7-8573-B1A0C56EC901}" srcOrd="7" destOrd="0" presId="urn:microsoft.com/office/officeart/2005/8/layout/target1"/>
    <dgm:cxn modelId="{3CEFDECC-7833-49A9-939F-9A08EEDA7866}" type="presParOf" srcId="{7955C2DD-C1B1-4420-BDEE-21AFE2DE2F96}" destId="{C9E98C50-41D7-40BF-9AB4-33260C9F3AF7}" srcOrd="8" destOrd="0" presId="urn:microsoft.com/office/officeart/2005/8/layout/target1"/>
    <dgm:cxn modelId="{61E910EE-D58C-4832-A046-6BDA93F45587}" type="presParOf" srcId="{7955C2DD-C1B1-4420-BDEE-21AFE2DE2F96}" destId="{50DEA76B-BFC7-46D9-8845-E403600B0A34}" srcOrd="9" destOrd="0" presId="urn:microsoft.com/office/officeart/2005/8/layout/target1"/>
    <dgm:cxn modelId="{48F2E1E9-7F9F-45FD-99B3-6102B89070E2}" type="presParOf" srcId="{7955C2DD-C1B1-4420-BDEE-21AFE2DE2F96}" destId="{57985729-ADB8-474F-A02C-6691272D9C4E}" srcOrd="10" destOrd="0" presId="urn:microsoft.com/office/officeart/2005/8/layout/target1"/>
    <dgm:cxn modelId="{F43AE5C9-8BD5-4FB5-B0E5-5501D27649F5}" type="presParOf" srcId="{7955C2DD-C1B1-4420-BDEE-21AFE2DE2F96}" destId="{A9D85004-5D53-4090-90B6-374B994B69B8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2A87B4-205C-42AA-93A2-B27FC303620D}" type="doc">
      <dgm:prSet loTypeId="urn:microsoft.com/office/officeart/2005/8/layout/cycle6#2" loCatId="cycle" qsTypeId="urn:microsoft.com/office/officeart/2005/8/quickstyle/simple1#3" qsCatId="simple" csTypeId="urn:microsoft.com/office/officeart/2005/8/colors/accent1_2#3" csCatId="accent1" phldr="0"/>
      <dgm:spPr/>
      <dgm:t>
        <a:bodyPr/>
        <a:lstStyle/>
        <a:p>
          <a:endParaRPr lang="zh-CN" altLang="en-US"/>
        </a:p>
      </dgm:t>
    </dgm:pt>
    <dgm:pt modelId="{660A22A7-37CA-4B7E-87AA-E35BA5B82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气候地形</a:t>
          </a:r>
        </a:p>
      </dgm:t>
    </dgm:pt>
    <dgm:pt modelId="{AEDCC0F0-F7D6-45D4-984A-B50E110C9D1F}" type="par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CF218E85-BB5C-4FD9-8936-583B930F1946}" type="sib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2747EF35-EB19-40B2-B72B-1D28E27677E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河流地貌</a:t>
          </a:r>
        </a:p>
      </dgm:t>
    </dgm:pt>
    <dgm:pt modelId="{E8C0C942-F96C-429E-AD44-E4BA5D9680C7}" type="par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FFDCB46-D59E-46B2-9C53-DB1ADB0299CC}" type="sib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95FB8A5-B612-47B6-989C-9D7BD89F6E1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植被</a:t>
          </a:r>
        </a:p>
      </dgm:t>
    </dgm:pt>
    <dgm:pt modelId="{1784B15E-8B7A-426B-89B2-02867972B4B8}" type="par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16734FCF-6F10-445A-B6BC-27E3ED457274}" type="sib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2B78A2B5-DCEA-4AFC-B14F-1F24A1DED97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土壤</a:t>
          </a:r>
        </a:p>
      </dgm:t>
    </dgm:pt>
    <dgm:pt modelId="{3E7F7A29-9086-4454-9597-B1A82629FFC8}" type="par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70BDE6F6-3261-4753-9D1B-53909242F67D}" type="sib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40AFDA9D-288C-4D29-8AFA-37C0C30C8F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地形地貌</a:t>
          </a:r>
        </a:p>
      </dgm:t>
    </dgm:pt>
    <dgm:pt modelId="{4C1C0800-F64C-44F0-9787-17FB1271D0FC}" type="par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7FCDBF79-0B4F-4621-8364-C0B41DDF9713}" type="sib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2984A8B6-85E9-40AE-8B81-BA8B58477DF2}" type="pres">
      <dgm:prSet presAssocID="{CC2A87B4-205C-42AA-93A2-B27FC30362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0BF45C1-8091-454A-8203-C06A7B7590F9}" type="pres">
      <dgm:prSet presAssocID="{660A22A7-37CA-4B7E-87AA-E35BA5B825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AD9DBB-BD76-47E5-B3B5-DCAABDF708B4}" type="pres">
      <dgm:prSet presAssocID="{660A22A7-37CA-4B7E-87AA-E35BA5B82556}" presName="spNode" presStyleCnt="0"/>
      <dgm:spPr/>
    </dgm:pt>
    <dgm:pt modelId="{FACB0322-C0E5-47B2-A30E-4E65DACE54AB}" type="pres">
      <dgm:prSet presAssocID="{CF218E85-BB5C-4FD9-8936-583B930F1946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5B56F173-CF60-49FA-B101-E6B505C28F2C}" type="pres">
      <dgm:prSet presAssocID="{2747EF35-EB19-40B2-B72B-1D28E27677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B1F1F-4290-44F6-B614-7DA04C6968EA}" type="pres">
      <dgm:prSet presAssocID="{2747EF35-EB19-40B2-B72B-1D28E27677E0}" presName="spNode" presStyleCnt="0"/>
      <dgm:spPr/>
    </dgm:pt>
    <dgm:pt modelId="{890F09E1-A5FD-4242-968C-AD8148ADBA80}" type="pres">
      <dgm:prSet presAssocID="{BFFDCB46-D59E-46B2-9C53-DB1ADB0299C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F4F0857E-A2A2-4C44-8D9E-738F53CA34B0}" type="pres">
      <dgm:prSet presAssocID="{B95FB8A5-B612-47B6-989C-9D7BD89F6E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3530C4-5C4D-4873-9C40-D1060ACD455B}" type="pres">
      <dgm:prSet presAssocID="{B95FB8A5-B612-47B6-989C-9D7BD89F6E18}" presName="spNode" presStyleCnt="0"/>
      <dgm:spPr/>
    </dgm:pt>
    <dgm:pt modelId="{947E10C1-872E-48ED-A8EA-CDF548C9E170}" type="pres">
      <dgm:prSet presAssocID="{16734FCF-6F10-445A-B6BC-27E3ED457274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9B1E3B87-CFEF-48C3-B3ED-22B7722DA4B2}" type="pres">
      <dgm:prSet presAssocID="{2B78A2B5-DCEA-4AFC-B14F-1F24A1DED9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A43FA6-2782-48E4-882C-5BEA84898403}" type="pres">
      <dgm:prSet presAssocID="{2B78A2B5-DCEA-4AFC-B14F-1F24A1DED97A}" presName="spNode" presStyleCnt="0"/>
      <dgm:spPr/>
    </dgm:pt>
    <dgm:pt modelId="{D354920F-3C18-4773-98FE-F5105B0C4655}" type="pres">
      <dgm:prSet presAssocID="{70BDE6F6-3261-4753-9D1B-53909242F67D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4A533BBB-6BEA-429E-8541-03477BCE8622}" type="pres">
      <dgm:prSet presAssocID="{40AFDA9D-288C-4D29-8AFA-37C0C30C8F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DD3598-5153-4C35-949B-5E7B3A92DCE7}" type="pres">
      <dgm:prSet presAssocID="{40AFDA9D-288C-4D29-8AFA-37C0C30C8FF6}" presName="spNode" presStyleCnt="0"/>
      <dgm:spPr/>
    </dgm:pt>
    <dgm:pt modelId="{80375E59-737B-41DF-B3C9-E8361D136FF9}" type="pres">
      <dgm:prSet presAssocID="{7FCDBF79-0B4F-4621-8364-C0B41DDF9713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A79E60C-E69C-462A-B678-911F434737C8}" srcId="{CC2A87B4-205C-42AA-93A2-B27FC303620D}" destId="{660A22A7-37CA-4B7E-87AA-E35BA5B82556}" srcOrd="0" destOrd="0" parTransId="{AEDCC0F0-F7D6-45D4-984A-B50E110C9D1F}" sibTransId="{CF218E85-BB5C-4FD9-8936-583B930F1946}"/>
    <dgm:cxn modelId="{526BD511-0A22-4EA1-BC90-164C1B212D58}" type="presOf" srcId="{660A22A7-37CA-4B7E-87AA-E35BA5B82556}" destId="{70BF45C1-8091-454A-8203-C06A7B7590F9}" srcOrd="0" destOrd="0" presId="urn:microsoft.com/office/officeart/2005/8/layout/cycle6#2"/>
    <dgm:cxn modelId="{CC308F91-9EDA-44BC-ADBF-B9F3B857BDC7}" type="presOf" srcId="{7FCDBF79-0B4F-4621-8364-C0B41DDF9713}" destId="{80375E59-737B-41DF-B3C9-E8361D136FF9}" srcOrd="0" destOrd="0" presId="urn:microsoft.com/office/officeart/2005/8/layout/cycle6#2"/>
    <dgm:cxn modelId="{414273EF-B9B6-4449-954B-993DA854D25D}" type="presOf" srcId="{40AFDA9D-288C-4D29-8AFA-37C0C30C8FF6}" destId="{4A533BBB-6BEA-429E-8541-03477BCE8622}" srcOrd="0" destOrd="0" presId="urn:microsoft.com/office/officeart/2005/8/layout/cycle6#2"/>
    <dgm:cxn modelId="{CB5AA7C0-FC58-4C8E-91C7-186095BF1777}" type="presOf" srcId="{CF218E85-BB5C-4FD9-8936-583B930F1946}" destId="{FACB0322-C0E5-47B2-A30E-4E65DACE54AB}" srcOrd="0" destOrd="0" presId="urn:microsoft.com/office/officeart/2005/8/layout/cycle6#2"/>
    <dgm:cxn modelId="{04F0F304-FDE3-470D-8D43-22985A6B44B7}" srcId="{CC2A87B4-205C-42AA-93A2-B27FC303620D}" destId="{B95FB8A5-B612-47B6-989C-9D7BD89F6E18}" srcOrd="2" destOrd="0" parTransId="{1784B15E-8B7A-426B-89B2-02867972B4B8}" sibTransId="{16734FCF-6F10-445A-B6BC-27E3ED457274}"/>
    <dgm:cxn modelId="{2D923BAA-EC18-4115-83E8-40F50EC518B7}" srcId="{CC2A87B4-205C-42AA-93A2-B27FC303620D}" destId="{2B78A2B5-DCEA-4AFC-B14F-1F24A1DED97A}" srcOrd="3" destOrd="0" parTransId="{3E7F7A29-9086-4454-9597-B1A82629FFC8}" sibTransId="{70BDE6F6-3261-4753-9D1B-53909242F67D}"/>
    <dgm:cxn modelId="{224E0449-A611-493D-B8E3-F41190DAA8E4}" type="presOf" srcId="{B95FB8A5-B612-47B6-989C-9D7BD89F6E18}" destId="{F4F0857E-A2A2-4C44-8D9E-738F53CA34B0}" srcOrd="0" destOrd="0" presId="urn:microsoft.com/office/officeart/2005/8/layout/cycle6#2"/>
    <dgm:cxn modelId="{1F07D2BD-60F9-42DE-8C27-44D31F21DF2C}" srcId="{CC2A87B4-205C-42AA-93A2-B27FC303620D}" destId="{2747EF35-EB19-40B2-B72B-1D28E27677E0}" srcOrd="1" destOrd="0" parTransId="{E8C0C942-F96C-429E-AD44-E4BA5D9680C7}" sibTransId="{BFFDCB46-D59E-46B2-9C53-DB1ADB0299CC}"/>
    <dgm:cxn modelId="{C2B670FF-6BA5-45A8-805E-1087F8362D36}" type="presOf" srcId="{BFFDCB46-D59E-46B2-9C53-DB1ADB0299CC}" destId="{890F09E1-A5FD-4242-968C-AD8148ADBA80}" srcOrd="0" destOrd="0" presId="urn:microsoft.com/office/officeart/2005/8/layout/cycle6#2"/>
    <dgm:cxn modelId="{E811AF3C-8DB7-4D99-83C4-02F128954080}" type="presOf" srcId="{2B78A2B5-DCEA-4AFC-B14F-1F24A1DED97A}" destId="{9B1E3B87-CFEF-48C3-B3ED-22B7722DA4B2}" srcOrd="0" destOrd="0" presId="urn:microsoft.com/office/officeart/2005/8/layout/cycle6#2"/>
    <dgm:cxn modelId="{AE6EF5E3-0220-44C1-BE88-AFB31E9C23A6}" srcId="{CC2A87B4-205C-42AA-93A2-B27FC303620D}" destId="{40AFDA9D-288C-4D29-8AFA-37C0C30C8FF6}" srcOrd="4" destOrd="0" parTransId="{4C1C0800-F64C-44F0-9787-17FB1271D0FC}" sibTransId="{7FCDBF79-0B4F-4621-8364-C0B41DDF9713}"/>
    <dgm:cxn modelId="{34E6F365-EDFB-4030-89CA-D3789F94EDE9}" type="presOf" srcId="{CC2A87B4-205C-42AA-93A2-B27FC303620D}" destId="{2984A8B6-85E9-40AE-8B81-BA8B58477DF2}" srcOrd="0" destOrd="0" presId="urn:microsoft.com/office/officeart/2005/8/layout/cycle6#2"/>
    <dgm:cxn modelId="{BF28C928-BD2D-43AB-81E2-5905574502C4}" type="presOf" srcId="{2747EF35-EB19-40B2-B72B-1D28E27677E0}" destId="{5B56F173-CF60-49FA-B101-E6B505C28F2C}" srcOrd="0" destOrd="0" presId="urn:microsoft.com/office/officeart/2005/8/layout/cycle6#2"/>
    <dgm:cxn modelId="{F34DFDF1-5D50-483C-BE7C-3BDC4BEA45A6}" type="presOf" srcId="{16734FCF-6F10-445A-B6BC-27E3ED457274}" destId="{947E10C1-872E-48ED-A8EA-CDF548C9E170}" srcOrd="0" destOrd="0" presId="urn:microsoft.com/office/officeart/2005/8/layout/cycle6#2"/>
    <dgm:cxn modelId="{36114392-F0B5-4006-AB00-5DF7973E7F45}" type="presOf" srcId="{70BDE6F6-3261-4753-9D1B-53909242F67D}" destId="{D354920F-3C18-4773-98FE-F5105B0C4655}" srcOrd="0" destOrd="0" presId="urn:microsoft.com/office/officeart/2005/8/layout/cycle6#2"/>
    <dgm:cxn modelId="{87FE453D-C5FB-4D64-9E07-3898896B89EC}" type="presParOf" srcId="{2984A8B6-85E9-40AE-8B81-BA8B58477DF2}" destId="{70BF45C1-8091-454A-8203-C06A7B7590F9}" srcOrd="0" destOrd="0" presId="urn:microsoft.com/office/officeart/2005/8/layout/cycle6#2"/>
    <dgm:cxn modelId="{575256EC-90CA-4EF5-B7C7-5EBB3019775D}" type="presParOf" srcId="{2984A8B6-85E9-40AE-8B81-BA8B58477DF2}" destId="{E9AD9DBB-BD76-47E5-B3B5-DCAABDF708B4}" srcOrd="1" destOrd="0" presId="urn:microsoft.com/office/officeart/2005/8/layout/cycle6#2"/>
    <dgm:cxn modelId="{03E36714-B6D7-42F4-AD87-FC0202FCD904}" type="presParOf" srcId="{2984A8B6-85E9-40AE-8B81-BA8B58477DF2}" destId="{FACB0322-C0E5-47B2-A30E-4E65DACE54AB}" srcOrd="2" destOrd="0" presId="urn:microsoft.com/office/officeart/2005/8/layout/cycle6#2"/>
    <dgm:cxn modelId="{BA043AF8-6CB4-467E-A977-A97EDF255560}" type="presParOf" srcId="{2984A8B6-85E9-40AE-8B81-BA8B58477DF2}" destId="{5B56F173-CF60-49FA-B101-E6B505C28F2C}" srcOrd="3" destOrd="0" presId="urn:microsoft.com/office/officeart/2005/8/layout/cycle6#2"/>
    <dgm:cxn modelId="{73061FA6-E2B2-464A-984E-17DC2ADEC617}" type="presParOf" srcId="{2984A8B6-85E9-40AE-8B81-BA8B58477DF2}" destId="{FA1B1F1F-4290-44F6-B614-7DA04C6968EA}" srcOrd="4" destOrd="0" presId="urn:microsoft.com/office/officeart/2005/8/layout/cycle6#2"/>
    <dgm:cxn modelId="{31922001-125C-42AC-BB52-D660D78B876B}" type="presParOf" srcId="{2984A8B6-85E9-40AE-8B81-BA8B58477DF2}" destId="{890F09E1-A5FD-4242-968C-AD8148ADBA80}" srcOrd="5" destOrd="0" presId="urn:microsoft.com/office/officeart/2005/8/layout/cycle6#2"/>
    <dgm:cxn modelId="{4EB916F3-0E24-4E41-ACAC-8BB2EF464C54}" type="presParOf" srcId="{2984A8B6-85E9-40AE-8B81-BA8B58477DF2}" destId="{F4F0857E-A2A2-4C44-8D9E-738F53CA34B0}" srcOrd="6" destOrd="0" presId="urn:microsoft.com/office/officeart/2005/8/layout/cycle6#2"/>
    <dgm:cxn modelId="{59C8798F-F7D2-49A3-BF77-F006D3BE56EE}" type="presParOf" srcId="{2984A8B6-85E9-40AE-8B81-BA8B58477DF2}" destId="{B43530C4-5C4D-4873-9C40-D1060ACD455B}" srcOrd="7" destOrd="0" presId="urn:microsoft.com/office/officeart/2005/8/layout/cycle6#2"/>
    <dgm:cxn modelId="{7363A073-3455-41E7-AE58-E827F74E446B}" type="presParOf" srcId="{2984A8B6-85E9-40AE-8B81-BA8B58477DF2}" destId="{947E10C1-872E-48ED-A8EA-CDF548C9E170}" srcOrd="8" destOrd="0" presId="urn:microsoft.com/office/officeart/2005/8/layout/cycle6#2"/>
    <dgm:cxn modelId="{CC20511D-027D-4EBE-938F-AA9F7DD76BFD}" type="presParOf" srcId="{2984A8B6-85E9-40AE-8B81-BA8B58477DF2}" destId="{9B1E3B87-CFEF-48C3-B3ED-22B7722DA4B2}" srcOrd="9" destOrd="0" presId="urn:microsoft.com/office/officeart/2005/8/layout/cycle6#2"/>
    <dgm:cxn modelId="{500F6BF2-5B5B-40AB-9259-54073C36698F}" type="presParOf" srcId="{2984A8B6-85E9-40AE-8B81-BA8B58477DF2}" destId="{5DA43FA6-2782-48E4-882C-5BEA84898403}" srcOrd="10" destOrd="0" presId="urn:microsoft.com/office/officeart/2005/8/layout/cycle6#2"/>
    <dgm:cxn modelId="{E8F84470-4E61-4E6B-B46C-DF0778FDB4DA}" type="presParOf" srcId="{2984A8B6-85E9-40AE-8B81-BA8B58477DF2}" destId="{D354920F-3C18-4773-98FE-F5105B0C4655}" srcOrd="11" destOrd="0" presId="urn:microsoft.com/office/officeart/2005/8/layout/cycle6#2"/>
    <dgm:cxn modelId="{E6BF3247-1CB5-45FD-8221-D29C84C9C460}" type="presParOf" srcId="{2984A8B6-85E9-40AE-8B81-BA8B58477DF2}" destId="{4A533BBB-6BEA-429E-8541-03477BCE8622}" srcOrd="12" destOrd="0" presId="urn:microsoft.com/office/officeart/2005/8/layout/cycle6#2"/>
    <dgm:cxn modelId="{BE5EFA5F-F997-4409-8886-90FDC2FCC89D}" type="presParOf" srcId="{2984A8B6-85E9-40AE-8B81-BA8B58477DF2}" destId="{E2DD3598-5153-4C35-949B-5E7B3A92DCE7}" srcOrd="13" destOrd="0" presId="urn:microsoft.com/office/officeart/2005/8/layout/cycle6#2"/>
    <dgm:cxn modelId="{371F9869-A26F-49A7-B723-0D2A4033D879}" type="presParOf" srcId="{2984A8B6-85E9-40AE-8B81-BA8B58477DF2}" destId="{80375E59-737B-41DF-B3C9-E8361D136FF9}" srcOrd="14" destOrd="0" presId="urn:microsoft.com/office/officeart/2005/8/layout/cycle6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urn:microsoft.com/office/officeart/2005/8/layout/radial6#1" loCatId="cycle" qsTypeId="urn:microsoft.com/office/officeart/2005/8/quickstyle/simple1#4" qsCatId="simple" csTypeId="urn:microsoft.com/office/officeart/2005/8/colors/accent0_1#1" csCatId="accent1" phldr="0"/>
      <dgm:spPr/>
      <dgm:t>
        <a:bodyPr/>
        <a:lstStyle/>
        <a:p>
          <a:endParaRPr lang="zh-CN" altLang="en-US"/>
        </a:p>
      </dgm:t>
    </dgm:pt>
    <dgm:pt modelId="{8E2A460B-45D3-4E20-A31D-4AFE676F0DD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0000"/>
              </a:solidFill>
            </a:rPr>
            <a:t>人口数量</a:t>
          </a:r>
        </a:p>
      </dgm:t>
    </dgm:pt>
    <dgm:pt modelId="{40722E6B-70D7-49DD-BCDB-C5F5A53BB946}" type="parTrans" cxnId="{038DEE32-77FF-4D7B-8368-2A69BCCCCB23}">
      <dgm:prSet/>
      <dgm:spPr/>
      <dgm:t>
        <a:bodyPr/>
        <a:lstStyle/>
        <a:p>
          <a:endParaRPr lang="zh-CN" altLang="en-US"/>
        </a:p>
      </dgm:t>
    </dgm:pt>
    <dgm:pt modelId="{AC66A5CC-387D-4D7B-8E90-1B8214C2F261}" type="sibTrans" cxnId="{038DEE32-77FF-4D7B-8368-2A69BCCCCB23}">
      <dgm:prSet/>
      <dgm:spPr/>
      <dgm:t>
        <a:bodyPr/>
        <a:lstStyle/>
        <a:p>
          <a:endParaRPr lang="zh-CN" altLang="en-US"/>
        </a:p>
      </dgm:t>
    </dgm:pt>
    <dgm:pt modelId="{ECE2948F-862B-4CC3-B6BC-3E6415C7F5D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rgbClr val="FF0000"/>
              </a:solidFill>
            </a:rPr>
            <a:t>经济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rgbClr val="FF0000"/>
              </a:solidFill>
            </a:rPr>
            <a:t>发展</a:t>
          </a:r>
        </a:p>
      </dgm:t>
    </dgm:pt>
    <dgm:pt modelId="{055F34F9-26B5-46B6-B947-B5718EF53A09}" type="parTrans" cxnId="{A5A1924C-4F49-4AAE-BE91-A1FD9BECC753}">
      <dgm:prSet/>
      <dgm:spPr/>
      <dgm:t>
        <a:bodyPr/>
        <a:lstStyle/>
        <a:p>
          <a:endParaRPr lang="zh-CN" altLang="en-US"/>
        </a:p>
      </dgm:t>
    </dgm:pt>
    <dgm:pt modelId="{4116C939-0673-4613-8FA7-CB6FE7258301}" type="sibTrans" cxnId="{A5A1924C-4F49-4AAE-BE91-A1FD9BECC753}">
      <dgm:prSet/>
      <dgm:spPr/>
      <dgm:t>
        <a:bodyPr/>
        <a:lstStyle/>
        <a:p>
          <a:endParaRPr lang="zh-CN" altLang="en-US"/>
        </a:p>
      </dgm:t>
    </dgm:pt>
    <dgm:pt modelId="{D34FE5D7-7525-4D59-ABC9-3998105E63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>
              <a:solidFill>
                <a:srgbClr val="FF0000"/>
              </a:solidFill>
            </a:rPr>
            <a:t>政策</a:t>
          </a:r>
        </a:p>
      </dgm:t>
    </dgm:pt>
    <dgm:pt modelId="{A96BE2DD-535A-47FD-A010-195BD3C076B9}" type="parTrans" cxnId="{0F87797B-19ED-459A-ADC7-84A207D90464}">
      <dgm:prSet/>
      <dgm:spPr/>
      <dgm:t>
        <a:bodyPr/>
        <a:lstStyle/>
        <a:p>
          <a:endParaRPr lang="zh-CN" altLang="en-US"/>
        </a:p>
      </dgm:t>
    </dgm:pt>
    <dgm:pt modelId="{75EA9321-EAFA-4AF6-8313-8107E8EB3526}" type="sibTrans" cxnId="{0F87797B-19ED-459A-ADC7-84A207D90464}">
      <dgm:prSet/>
      <dgm:spPr/>
      <dgm:t>
        <a:bodyPr/>
        <a:lstStyle/>
        <a:p>
          <a:endParaRPr lang="zh-CN" altLang="en-US"/>
        </a:p>
      </dgm:t>
    </dgm:pt>
    <dgm:pt modelId="{E17F1310-B4AD-4B57-8D9B-BF776721EA7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rgbClr val="FF0000"/>
              </a:solidFill>
            </a:rPr>
            <a:t>区域差异</a:t>
          </a:r>
        </a:p>
      </dgm:t>
    </dgm:pt>
    <dgm:pt modelId="{6BAC1755-6217-4715-99C2-D1422148265D}" type="parTrans" cxnId="{72451B8A-0037-4006-986F-C5FB7FEEB747}">
      <dgm:prSet/>
      <dgm:spPr/>
      <dgm:t>
        <a:bodyPr/>
        <a:lstStyle/>
        <a:p>
          <a:endParaRPr lang="zh-CN" altLang="en-US"/>
        </a:p>
      </dgm:t>
    </dgm:pt>
    <dgm:pt modelId="{925984A4-8E6F-4D28-B868-DBAB08F4BD28}" type="sibTrans" cxnId="{72451B8A-0037-4006-986F-C5FB7FEEB747}">
      <dgm:prSet/>
      <dgm:spPr/>
      <dgm:t>
        <a:bodyPr/>
        <a:lstStyle/>
        <a:p>
          <a:endParaRPr lang="zh-CN" altLang="en-US"/>
        </a:p>
      </dgm:t>
    </dgm:pt>
    <dgm:pt modelId="{468FA009-1E87-4539-85FA-5C28B78DD6E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rgbClr val="FF0000"/>
              </a:solidFill>
            </a:rPr>
            <a:t>城市服务</a:t>
          </a:r>
        </a:p>
      </dgm:t>
    </dgm:pt>
    <dgm:pt modelId="{F205FF88-2C9B-4658-BCAA-BEA6EB7393B2}" type="parTrans" cxnId="{6AD66F1E-B3B1-4647-9552-24936B804204}">
      <dgm:prSet/>
      <dgm:spPr/>
      <dgm:t>
        <a:bodyPr/>
        <a:lstStyle/>
        <a:p>
          <a:endParaRPr lang="zh-CN" altLang="en-US"/>
        </a:p>
      </dgm:t>
    </dgm:pt>
    <dgm:pt modelId="{B5C730DE-1181-420B-A78D-195E914DCCF5}" type="sibTrans" cxnId="{6AD66F1E-B3B1-4647-9552-24936B804204}">
      <dgm:prSet/>
      <dgm:spPr/>
      <dgm:t>
        <a:bodyPr/>
        <a:lstStyle/>
        <a:p>
          <a:endParaRPr lang="zh-CN" altLang="en-US"/>
        </a:p>
      </dgm:t>
    </dgm:pt>
    <dgm:pt modelId="{D5B7622F-17AC-467C-B10C-28C38C38C350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DECBB5-37EA-4668-8A2F-BD2C2902F22A}" type="pres">
      <dgm:prSet presAssocID="{8E2A460B-45D3-4E20-A31D-4AFE676F0DD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C2E7DEFD-0505-42BF-AE13-B6483BF86572}" type="pres">
      <dgm:prSet presAssocID="{ECE2948F-862B-4CC3-B6BC-3E6415C7F5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046E67-FA41-4C32-9E33-BDDDFBBF1D6A}" type="pres">
      <dgm:prSet presAssocID="{ECE2948F-862B-4CC3-B6BC-3E6415C7F5DD}" presName="dummy" presStyleCnt="0"/>
      <dgm:spPr/>
    </dgm:pt>
    <dgm:pt modelId="{F3596884-C09F-4C70-900E-D61864BED5F1}" type="pres">
      <dgm:prSet presAssocID="{4116C939-0673-4613-8FA7-CB6FE7258301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44F31994-0027-4DC3-B39E-FEE01FB1A852}" type="pres">
      <dgm:prSet presAssocID="{D34FE5D7-7525-4D59-ABC9-3998105E63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A1073C-AEB6-41D2-8257-B02F52AE6460}" type="pres">
      <dgm:prSet presAssocID="{D34FE5D7-7525-4D59-ABC9-3998105E634C}" presName="dummy" presStyleCnt="0"/>
      <dgm:spPr/>
    </dgm:pt>
    <dgm:pt modelId="{15715456-3418-4DF0-AF3A-DA59307B110D}" type="pres">
      <dgm:prSet presAssocID="{75EA9321-EAFA-4AF6-8313-8107E8EB3526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0DA4B7DF-BD6B-46E8-940A-69050C019BB3}" type="pres">
      <dgm:prSet presAssocID="{E17F1310-B4AD-4B57-8D9B-BF776721EA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68D1C0-A139-4893-A300-CF509D15352B}" type="pres">
      <dgm:prSet presAssocID="{E17F1310-B4AD-4B57-8D9B-BF776721EA77}" presName="dummy" presStyleCnt="0"/>
      <dgm:spPr/>
    </dgm:pt>
    <dgm:pt modelId="{EBDCA107-8C73-4044-AC95-50DA28B759A8}" type="pres">
      <dgm:prSet presAssocID="{925984A4-8E6F-4D28-B868-DBAB08F4BD28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F539A410-44AA-4A02-9F1B-997DD2B71E87}" type="pres">
      <dgm:prSet presAssocID="{468FA009-1E87-4539-85FA-5C28B78DD6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016566-AAE3-46FD-A114-7C13E71734EF}" type="pres">
      <dgm:prSet presAssocID="{468FA009-1E87-4539-85FA-5C28B78DD6E9}" presName="dummy" presStyleCnt="0"/>
      <dgm:spPr/>
    </dgm:pt>
    <dgm:pt modelId="{B5FF6E04-452A-4146-97F4-3BC94EB5BB87}" type="pres">
      <dgm:prSet presAssocID="{B5C730DE-1181-420B-A78D-195E914DCCF5}" presName="sibTrans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0F87797B-19ED-459A-ADC7-84A207D90464}" srcId="{8E2A460B-45D3-4E20-A31D-4AFE676F0DDA}" destId="{D34FE5D7-7525-4D59-ABC9-3998105E634C}" srcOrd="1" destOrd="0" parTransId="{A96BE2DD-535A-47FD-A010-195BD3C076B9}" sibTransId="{75EA9321-EAFA-4AF6-8313-8107E8EB3526}"/>
    <dgm:cxn modelId="{7492CB17-A7F4-4AAD-9F97-90EE3A7DB4F3}" type="presOf" srcId="{8E2A460B-45D3-4E20-A31D-4AFE676F0DDA}" destId="{BADECBB5-37EA-4668-8A2F-BD2C2902F22A}" srcOrd="0" destOrd="0" presId="urn:microsoft.com/office/officeart/2005/8/layout/radial6#1"/>
    <dgm:cxn modelId="{B4079B08-69FD-4F8A-AD29-883578E5B96A}" type="presOf" srcId="{468FA009-1E87-4539-85FA-5C28B78DD6E9}" destId="{F539A410-44AA-4A02-9F1B-997DD2B71E87}" srcOrd="0" destOrd="0" presId="urn:microsoft.com/office/officeart/2005/8/layout/radial6#1"/>
    <dgm:cxn modelId="{72451B8A-0037-4006-986F-C5FB7FEEB747}" srcId="{8E2A460B-45D3-4E20-A31D-4AFE676F0DDA}" destId="{E17F1310-B4AD-4B57-8D9B-BF776721EA77}" srcOrd="2" destOrd="0" parTransId="{6BAC1755-6217-4715-99C2-D1422148265D}" sibTransId="{925984A4-8E6F-4D28-B868-DBAB08F4BD28}"/>
    <dgm:cxn modelId="{A5A1924C-4F49-4AAE-BE91-A1FD9BECC753}" srcId="{8E2A460B-45D3-4E20-A31D-4AFE676F0DDA}" destId="{ECE2948F-862B-4CC3-B6BC-3E6415C7F5DD}" srcOrd="0" destOrd="0" parTransId="{055F34F9-26B5-46B6-B947-B5718EF53A09}" sibTransId="{4116C939-0673-4613-8FA7-CB6FE7258301}"/>
    <dgm:cxn modelId="{0A5B06D9-E807-483D-BC2A-E54726ED2797}" type="presOf" srcId="{E17F1310-B4AD-4B57-8D9B-BF776721EA77}" destId="{0DA4B7DF-BD6B-46E8-940A-69050C019BB3}" srcOrd="0" destOrd="0" presId="urn:microsoft.com/office/officeart/2005/8/layout/radial6#1"/>
    <dgm:cxn modelId="{D46BB33B-3EB3-413C-BE3D-EC29FF73C24D}" type="presOf" srcId="{4116C939-0673-4613-8FA7-CB6FE7258301}" destId="{F3596884-C09F-4C70-900E-D61864BED5F1}" srcOrd="0" destOrd="0" presId="urn:microsoft.com/office/officeart/2005/8/layout/radial6#1"/>
    <dgm:cxn modelId="{038DEE32-77FF-4D7B-8368-2A69BCCCCB23}" srcId="{37D76233-2C52-45E9-94E8-FBDCAFC81AF1}" destId="{8E2A460B-45D3-4E20-A31D-4AFE676F0DDA}" srcOrd="0" destOrd="0" parTransId="{40722E6B-70D7-49DD-BCDB-C5F5A53BB946}" sibTransId="{AC66A5CC-387D-4D7B-8E90-1B8214C2F261}"/>
    <dgm:cxn modelId="{18782A52-5791-48FB-9D7D-5CCA976BE3CC}" type="presOf" srcId="{D34FE5D7-7525-4D59-ABC9-3998105E634C}" destId="{44F31994-0027-4DC3-B39E-FEE01FB1A852}" srcOrd="0" destOrd="0" presId="urn:microsoft.com/office/officeart/2005/8/layout/radial6#1"/>
    <dgm:cxn modelId="{E60487E7-67C3-499C-8B13-A8708B758173}" type="presOf" srcId="{37D76233-2C52-45E9-94E8-FBDCAFC81AF1}" destId="{D5B7622F-17AC-467C-B10C-28C38C38C350}" srcOrd="0" destOrd="0" presId="urn:microsoft.com/office/officeart/2005/8/layout/radial6#1"/>
    <dgm:cxn modelId="{C86EB4AE-0D5B-4D1F-9186-72F6FDD81F27}" type="presOf" srcId="{75EA9321-EAFA-4AF6-8313-8107E8EB3526}" destId="{15715456-3418-4DF0-AF3A-DA59307B110D}" srcOrd="0" destOrd="0" presId="urn:microsoft.com/office/officeart/2005/8/layout/radial6#1"/>
    <dgm:cxn modelId="{6AD66F1E-B3B1-4647-9552-24936B804204}" srcId="{8E2A460B-45D3-4E20-A31D-4AFE676F0DDA}" destId="{468FA009-1E87-4539-85FA-5C28B78DD6E9}" srcOrd="3" destOrd="0" parTransId="{F205FF88-2C9B-4658-BCAA-BEA6EB7393B2}" sibTransId="{B5C730DE-1181-420B-A78D-195E914DCCF5}"/>
    <dgm:cxn modelId="{C43F1BC6-66FE-4494-8B25-E3F5323C6FA7}" type="presOf" srcId="{925984A4-8E6F-4D28-B868-DBAB08F4BD28}" destId="{EBDCA107-8C73-4044-AC95-50DA28B759A8}" srcOrd="0" destOrd="0" presId="urn:microsoft.com/office/officeart/2005/8/layout/radial6#1"/>
    <dgm:cxn modelId="{658E8BCF-0DF3-4339-8D93-35B992473443}" type="presOf" srcId="{ECE2948F-862B-4CC3-B6BC-3E6415C7F5DD}" destId="{C2E7DEFD-0505-42BF-AE13-B6483BF86572}" srcOrd="0" destOrd="0" presId="urn:microsoft.com/office/officeart/2005/8/layout/radial6#1"/>
    <dgm:cxn modelId="{3361DFF8-FE2F-4136-9BB4-05279EB1FA83}" type="presOf" srcId="{B5C730DE-1181-420B-A78D-195E914DCCF5}" destId="{B5FF6E04-452A-4146-97F4-3BC94EB5BB87}" srcOrd="0" destOrd="0" presId="urn:microsoft.com/office/officeart/2005/8/layout/radial6#1"/>
    <dgm:cxn modelId="{27882799-B264-4B1B-BB8C-1CB9A37DDE10}" type="presParOf" srcId="{D5B7622F-17AC-467C-B10C-28C38C38C350}" destId="{BADECBB5-37EA-4668-8A2F-BD2C2902F22A}" srcOrd="0" destOrd="0" presId="urn:microsoft.com/office/officeart/2005/8/layout/radial6#1"/>
    <dgm:cxn modelId="{0F88A9EC-1480-48B5-A4FA-47E89CA23AA5}" type="presParOf" srcId="{D5B7622F-17AC-467C-B10C-28C38C38C350}" destId="{C2E7DEFD-0505-42BF-AE13-B6483BF86572}" srcOrd="1" destOrd="0" presId="urn:microsoft.com/office/officeart/2005/8/layout/radial6#1"/>
    <dgm:cxn modelId="{7BBD9EDD-E17C-4FBF-A5E7-F5F96C00619F}" type="presParOf" srcId="{D5B7622F-17AC-467C-B10C-28C38C38C350}" destId="{45046E67-FA41-4C32-9E33-BDDDFBBF1D6A}" srcOrd="2" destOrd="0" presId="urn:microsoft.com/office/officeart/2005/8/layout/radial6#1"/>
    <dgm:cxn modelId="{72105D9B-FB4A-4071-B3DD-5F1EBCC43FF8}" type="presParOf" srcId="{D5B7622F-17AC-467C-B10C-28C38C38C350}" destId="{F3596884-C09F-4C70-900E-D61864BED5F1}" srcOrd="3" destOrd="0" presId="urn:microsoft.com/office/officeart/2005/8/layout/radial6#1"/>
    <dgm:cxn modelId="{FD2D9575-2D69-4352-A1EF-28D8F6F5DA18}" type="presParOf" srcId="{D5B7622F-17AC-467C-B10C-28C38C38C350}" destId="{44F31994-0027-4DC3-B39E-FEE01FB1A852}" srcOrd="4" destOrd="0" presId="urn:microsoft.com/office/officeart/2005/8/layout/radial6#1"/>
    <dgm:cxn modelId="{73889B40-6544-45A8-800C-4FACEF79DED9}" type="presParOf" srcId="{D5B7622F-17AC-467C-B10C-28C38C38C350}" destId="{C6A1073C-AEB6-41D2-8257-B02F52AE6460}" srcOrd="5" destOrd="0" presId="urn:microsoft.com/office/officeart/2005/8/layout/radial6#1"/>
    <dgm:cxn modelId="{05141FD3-0FD9-4C0D-8A6A-C67C346C3611}" type="presParOf" srcId="{D5B7622F-17AC-467C-B10C-28C38C38C350}" destId="{15715456-3418-4DF0-AF3A-DA59307B110D}" srcOrd="6" destOrd="0" presId="urn:microsoft.com/office/officeart/2005/8/layout/radial6#1"/>
    <dgm:cxn modelId="{373DADAE-6703-4E2D-939A-0FB5E1C16C97}" type="presParOf" srcId="{D5B7622F-17AC-467C-B10C-28C38C38C350}" destId="{0DA4B7DF-BD6B-46E8-940A-69050C019BB3}" srcOrd="7" destOrd="0" presId="urn:microsoft.com/office/officeart/2005/8/layout/radial6#1"/>
    <dgm:cxn modelId="{475BEC9B-57FB-45A1-AE15-EC2C034A2079}" type="presParOf" srcId="{D5B7622F-17AC-467C-B10C-28C38C38C350}" destId="{9268D1C0-A139-4893-A300-CF509D15352B}" srcOrd="8" destOrd="0" presId="urn:microsoft.com/office/officeart/2005/8/layout/radial6#1"/>
    <dgm:cxn modelId="{A6D55199-B89E-4099-A257-7CC2CD962FEA}" type="presParOf" srcId="{D5B7622F-17AC-467C-B10C-28C38C38C350}" destId="{EBDCA107-8C73-4044-AC95-50DA28B759A8}" srcOrd="9" destOrd="0" presId="urn:microsoft.com/office/officeart/2005/8/layout/radial6#1"/>
    <dgm:cxn modelId="{6EC6F7E4-81B5-4E7C-AF64-BA03D8633966}" type="presParOf" srcId="{D5B7622F-17AC-467C-B10C-28C38C38C350}" destId="{F539A410-44AA-4A02-9F1B-997DD2B71E87}" srcOrd="10" destOrd="0" presId="urn:microsoft.com/office/officeart/2005/8/layout/radial6#1"/>
    <dgm:cxn modelId="{7E0BC752-12AC-4AD4-8DD6-070FB16C2357}" type="presParOf" srcId="{D5B7622F-17AC-467C-B10C-28C38C38C350}" destId="{2B016566-AAE3-46FD-A114-7C13E71734EF}" srcOrd="11" destOrd="0" presId="urn:microsoft.com/office/officeart/2005/8/layout/radial6#1"/>
    <dgm:cxn modelId="{D909B59C-5FD5-4BA4-A372-CF3A9B11BDA2}" type="presParOf" srcId="{D5B7622F-17AC-467C-B10C-28C38C38C350}" destId="{B5FF6E04-452A-4146-97F4-3BC94EB5BB87}" srcOrd="12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2A87B4-205C-42AA-93A2-B27FC303620D}" type="doc">
      <dgm:prSet loTypeId="urn:microsoft.com/office/officeart/2005/8/layout/cycle6#3" loCatId="cycle" qsTypeId="urn:microsoft.com/office/officeart/2005/8/quickstyle/simple1#5" qsCatId="simple" csTypeId="urn:microsoft.com/office/officeart/2005/8/colors/accent1_2#4" csCatId="accent1" phldr="0"/>
      <dgm:spPr/>
      <dgm:t>
        <a:bodyPr/>
        <a:lstStyle/>
        <a:p>
          <a:endParaRPr lang="zh-CN" altLang="en-US"/>
        </a:p>
      </dgm:t>
    </dgm:pt>
    <dgm:pt modelId="{660A22A7-37CA-4B7E-87AA-E35BA5B82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气候地形</a:t>
          </a:r>
        </a:p>
      </dgm:t>
    </dgm:pt>
    <dgm:pt modelId="{AEDCC0F0-F7D6-45D4-984A-B50E110C9D1F}" type="par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CF218E85-BB5C-4FD9-8936-583B930F1946}" type="sib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2747EF35-EB19-40B2-B72B-1D28E27677E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河流地貌</a:t>
          </a:r>
        </a:p>
      </dgm:t>
    </dgm:pt>
    <dgm:pt modelId="{E8C0C942-F96C-429E-AD44-E4BA5D9680C7}" type="par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FFDCB46-D59E-46B2-9C53-DB1ADB0299CC}" type="sib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95FB8A5-B612-47B6-989C-9D7BD89F6E1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植被</a:t>
          </a:r>
        </a:p>
      </dgm:t>
    </dgm:pt>
    <dgm:pt modelId="{1784B15E-8B7A-426B-89B2-02867972B4B8}" type="par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16734FCF-6F10-445A-B6BC-27E3ED457274}" type="sib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2B78A2B5-DCEA-4AFC-B14F-1F24A1DED97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土壤</a:t>
          </a:r>
        </a:p>
      </dgm:t>
    </dgm:pt>
    <dgm:pt modelId="{3E7F7A29-9086-4454-9597-B1A82629FFC8}" type="par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70BDE6F6-3261-4753-9D1B-53909242F67D}" type="sib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40AFDA9D-288C-4D29-8AFA-37C0C30C8F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地形地貌</a:t>
          </a:r>
        </a:p>
      </dgm:t>
    </dgm:pt>
    <dgm:pt modelId="{4C1C0800-F64C-44F0-9787-17FB1271D0FC}" type="par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7FCDBF79-0B4F-4621-8364-C0B41DDF9713}" type="sib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2984A8B6-85E9-40AE-8B81-BA8B58477DF2}" type="pres">
      <dgm:prSet presAssocID="{CC2A87B4-205C-42AA-93A2-B27FC30362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0BF45C1-8091-454A-8203-C06A7B7590F9}" type="pres">
      <dgm:prSet presAssocID="{660A22A7-37CA-4B7E-87AA-E35BA5B825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AD9DBB-BD76-47E5-B3B5-DCAABDF708B4}" type="pres">
      <dgm:prSet presAssocID="{660A22A7-37CA-4B7E-87AA-E35BA5B82556}" presName="spNode" presStyleCnt="0"/>
      <dgm:spPr/>
    </dgm:pt>
    <dgm:pt modelId="{FACB0322-C0E5-47B2-A30E-4E65DACE54AB}" type="pres">
      <dgm:prSet presAssocID="{CF218E85-BB5C-4FD9-8936-583B930F1946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5B56F173-CF60-49FA-B101-E6B505C28F2C}" type="pres">
      <dgm:prSet presAssocID="{2747EF35-EB19-40B2-B72B-1D28E27677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B1F1F-4290-44F6-B614-7DA04C6968EA}" type="pres">
      <dgm:prSet presAssocID="{2747EF35-EB19-40B2-B72B-1D28E27677E0}" presName="spNode" presStyleCnt="0"/>
      <dgm:spPr/>
    </dgm:pt>
    <dgm:pt modelId="{890F09E1-A5FD-4242-968C-AD8148ADBA80}" type="pres">
      <dgm:prSet presAssocID="{BFFDCB46-D59E-46B2-9C53-DB1ADB0299C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F4F0857E-A2A2-4C44-8D9E-738F53CA34B0}" type="pres">
      <dgm:prSet presAssocID="{B95FB8A5-B612-47B6-989C-9D7BD89F6E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3530C4-5C4D-4873-9C40-D1060ACD455B}" type="pres">
      <dgm:prSet presAssocID="{B95FB8A5-B612-47B6-989C-9D7BD89F6E18}" presName="spNode" presStyleCnt="0"/>
      <dgm:spPr/>
    </dgm:pt>
    <dgm:pt modelId="{947E10C1-872E-48ED-A8EA-CDF548C9E170}" type="pres">
      <dgm:prSet presAssocID="{16734FCF-6F10-445A-B6BC-27E3ED457274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9B1E3B87-CFEF-48C3-B3ED-22B7722DA4B2}" type="pres">
      <dgm:prSet presAssocID="{2B78A2B5-DCEA-4AFC-B14F-1F24A1DED9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A43FA6-2782-48E4-882C-5BEA84898403}" type="pres">
      <dgm:prSet presAssocID="{2B78A2B5-DCEA-4AFC-B14F-1F24A1DED97A}" presName="spNode" presStyleCnt="0"/>
      <dgm:spPr/>
    </dgm:pt>
    <dgm:pt modelId="{D354920F-3C18-4773-98FE-F5105B0C4655}" type="pres">
      <dgm:prSet presAssocID="{70BDE6F6-3261-4753-9D1B-53909242F67D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4A533BBB-6BEA-429E-8541-03477BCE8622}" type="pres">
      <dgm:prSet presAssocID="{40AFDA9D-288C-4D29-8AFA-37C0C30C8F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DD3598-5153-4C35-949B-5E7B3A92DCE7}" type="pres">
      <dgm:prSet presAssocID="{40AFDA9D-288C-4D29-8AFA-37C0C30C8FF6}" presName="spNode" presStyleCnt="0"/>
      <dgm:spPr/>
    </dgm:pt>
    <dgm:pt modelId="{80375E59-737B-41DF-B3C9-E8361D136FF9}" type="pres">
      <dgm:prSet presAssocID="{7FCDBF79-0B4F-4621-8364-C0B41DDF9713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A79E60C-E69C-462A-B678-911F434737C8}" srcId="{CC2A87B4-205C-42AA-93A2-B27FC303620D}" destId="{660A22A7-37CA-4B7E-87AA-E35BA5B82556}" srcOrd="0" destOrd="0" parTransId="{AEDCC0F0-F7D6-45D4-984A-B50E110C9D1F}" sibTransId="{CF218E85-BB5C-4FD9-8936-583B930F1946}"/>
    <dgm:cxn modelId="{526BD511-0A22-4EA1-BC90-164C1B212D58}" type="presOf" srcId="{660A22A7-37CA-4B7E-87AA-E35BA5B82556}" destId="{70BF45C1-8091-454A-8203-C06A7B7590F9}" srcOrd="0" destOrd="0" presId="urn:microsoft.com/office/officeart/2005/8/layout/cycle6#3"/>
    <dgm:cxn modelId="{CC308F91-9EDA-44BC-ADBF-B9F3B857BDC7}" type="presOf" srcId="{7FCDBF79-0B4F-4621-8364-C0B41DDF9713}" destId="{80375E59-737B-41DF-B3C9-E8361D136FF9}" srcOrd="0" destOrd="0" presId="urn:microsoft.com/office/officeart/2005/8/layout/cycle6#3"/>
    <dgm:cxn modelId="{414273EF-B9B6-4449-954B-993DA854D25D}" type="presOf" srcId="{40AFDA9D-288C-4D29-8AFA-37C0C30C8FF6}" destId="{4A533BBB-6BEA-429E-8541-03477BCE8622}" srcOrd="0" destOrd="0" presId="urn:microsoft.com/office/officeart/2005/8/layout/cycle6#3"/>
    <dgm:cxn modelId="{CB5AA7C0-FC58-4C8E-91C7-186095BF1777}" type="presOf" srcId="{CF218E85-BB5C-4FD9-8936-583B930F1946}" destId="{FACB0322-C0E5-47B2-A30E-4E65DACE54AB}" srcOrd="0" destOrd="0" presId="urn:microsoft.com/office/officeart/2005/8/layout/cycle6#3"/>
    <dgm:cxn modelId="{04F0F304-FDE3-470D-8D43-22985A6B44B7}" srcId="{CC2A87B4-205C-42AA-93A2-B27FC303620D}" destId="{B95FB8A5-B612-47B6-989C-9D7BD89F6E18}" srcOrd="2" destOrd="0" parTransId="{1784B15E-8B7A-426B-89B2-02867972B4B8}" sibTransId="{16734FCF-6F10-445A-B6BC-27E3ED457274}"/>
    <dgm:cxn modelId="{2D923BAA-EC18-4115-83E8-40F50EC518B7}" srcId="{CC2A87B4-205C-42AA-93A2-B27FC303620D}" destId="{2B78A2B5-DCEA-4AFC-B14F-1F24A1DED97A}" srcOrd="3" destOrd="0" parTransId="{3E7F7A29-9086-4454-9597-B1A82629FFC8}" sibTransId="{70BDE6F6-3261-4753-9D1B-53909242F67D}"/>
    <dgm:cxn modelId="{224E0449-A611-493D-B8E3-F41190DAA8E4}" type="presOf" srcId="{B95FB8A5-B612-47B6-989C-9D7BD89F6E18}" destId="{F4F0857E-A2A2-4C44-8D9E-738F53CA34B0}" srcOrd="0" destOrd="0" presId="urn:microsoft.com/office/officeart/2005/8/layout/cycle6#3"/>
    <dgm:cxn modelId="{1F07D2BD-60F9-42DE-8C27-44D31F21DF2C}" srcId="{CC2A87B4-205C-42AA-93A2-B27FC303620D}" destId="{2747EF35-EB19-40B2-B72B-1D28E27677E0}" srcOrd="1" destOrd="0" parTransId="{E8C0C942-F96C-429E-AD44-E4BA5D9680C7}" sibTransId="{BFFDCB46-D59E-46B2-9C53-DB1ADB0299CC}"/>
    <dgm:cxn modelId="{C2B670FF-6BA5-45A8-805E-1087F8362D36}" type="presOf" srcId="{BFFDCB46-D59E-46B2-9C53-DB1ADB0299CC}" destId="{890F09E1-A5FD-4242-968C-AD8148ADBA80}" srcOrd="0" destOrd="0" presId="urn:microsoft.com/office/officeart/2005/8/layout/cycle6#3"/>
    <dgm:cxn modelId="{E811AF3C-8DB7-4D99-83C4-02F128954080}" type="presOf" srcId="{2B78A2B5-DCEA-4AFC-B14F-1F24A1DED97A}" destId="{9B1E3B87-CFEF-48C3-B3ED-22B7722DA4B2}" srcOrd="0" destOrd="0" presId="urn:microsoft.com/office/officeart/2005/8/layout/cycle6#3"/>
    <dgm:cxn modelId="{AE6EF5E3-0220-44C1-BE88-AFB31E9C23A6}" srcId="{CC2A87B4-205C-42AA-93A2-B27FC303620D}" destId="{40AFDA9D-288C-4D29-8AFA-37C0C30C8FF6}" srcOrd="4" destOrd="0" parTransId="{4C1C0800-F64C-44F0-9787-17FB1271D0FC}" sibTransId="{7FCDBF79-0B4F-4621-8364-C0B41DDF9713}"/>
    <dgm:cxn modelId="{34E6F365-EDFB-4030-89CA-D3789F94EDE9}" type="presOf" srcId="{CC2A87B4-205C-42AA-93A2-B27FC303620D}" destId="{2984A8B6-85E9-40AE-8B81-BA8B58477DF2}" srcOrd="0" destOrd="0" presId="urn:microsoft.com/office/officeart/2005/8/layout/cycle6#3"/>
    <dgm:cxn modelId="{BF28C928-BD2D-43AB-81E2-5905574502C4}" type="presOf" srcId="{2747EF35-EB19-40B2-B72B-1D28E27677E0}" destId="{5B56F173-CF60-49FA-B101-E6B505C28F2C}" srcOrd="0" destOrd="0" presId="urn:microsoft.com/office/officeart/2005/8/layout/cycle6#3"/>
    <dgm:cxn modelId="{F34DFDF1-5D50-483C-BE7C-3BDC4BEA45A6}" type="presOf" srcId="{16734FCF-6F10-445A-B6BC-27E3ED457274}" destId="{947E10C1-872E-48ED-A8EA-CDF548C9E170}" srcOrd="0" destOrd="0" presId="urn:microsoft.com/office/officeart/2005/8/layout/cycle6#3"/>
    <dgm:cxn modelId="{36114392-F0B5-4006-AB00-5DF7973E7F45}" type="presOf" srcId="{70BDE6F6-3261-4753-9D1B-53909242F67D}" destId="{D354920F-3C18-4773-98FE-F5105B0C4655}" srcOrd="0" destOrd="0" presId="urn:microsoft.com/office/officeart/2005/8/layout/cycle6#3"/>
    <dgm:cxn modelId="{87FE453D-C5FB-4D64-9E07-3898896B89EC}" type="presParOf" srcId="{2984A8B6-85E9-40AE-8B81-BA8B58477DF2}" destId="{70BF45C1-8091-454A-8203-C06A7B7590F9}" srcOrd="0" destOrd="0" presId="urn:microsoft.com/office/officeart/2005/8/layout/cycle6#3"/>
    <dgm:cxn modelId="{575256EC-90CA-4EF5-B7C7-5EBB3019775D}" type="presParOf" srcId="{2984A8B6-85E9-40AE-8B81-BA8B58477DF2}" destId="{E9AD9DBB-BD76-47E5-B3B5-DCAABDF708B4}" srcOrd="1" destOrd="0" presId="urn:microsoft.com/office/officeart/2005/8/layout/cycle6#3"/>
    <dgm:cxn modelId="{03E36714-B6D7-42F4-AD87-FC0202FCD904}" type="presParOf" srcId="{2984A8B6-85E9-40AE-8B81-BA8B58477DF2}" destId="{FACB0322-C0E5-47B2-A30E-4E65DACE54AB}" srcOrd="2" destOrd="0" presId="urn:microsoft.com/office/officeart/2005/8/layout/cycle6#3"/>
    <dgm:cxn modelId="{BA043AF8-6CB4-467E-A977-A97EDF255560}" type="presParOf" srcId="{2984A8B6-85E9-40AE-8B81-BA8B58477DF2}" destId="{5B56F173-CF60-49FA-B101-E6B505C28F2C}" srcOrd="3" destOrd="0" presId="urn:microsoft.com/office/officeart/2005/8/layout/cycle6#3"/>
    <dgm:cxn modelId="{73061FA6-E2B2-464A-984E-17DC2ADEC617}" type="presParOf" srcId="{2984A8B6-85E9-40AE-8B81-BA8B58477DF2}" destId="{FA1B1F1F-4290-44F6-B614-7DA04C6968EA}" srcOrd="4" destOrd="0" presId="urn:microsoft.com/office/officeart/2005/8/layout/cycle6#3"/>
    <dgm:cxn modelId="{31922001-125C-42AC-BB52-D660D78B876B}" type="presParOf" srcId="{2984A8B6-85E9-40AE-8B81-BA8B58477DF2}" destId="{890F09E1-A5FD-4242-968C-AD8148ADBA80}" srcOrd="5" destOrd="0" presId="urn:microsoft.com/office/officeart/2005/8/layout/cycle6#3"/>
    <dgm:cxn modelId="{4EB916F3-0E24-4E41-ACAC-8BB2EF464C54}" type="presParOf" srcId="{2984A8B6-85E9-40AE-8B81-BA8B58477DF2}" destId="{F4F0857E-A2A2-4C44-8D9E-738F53CA34B0}" srcOrd="6" destOrd="0" presId="urn:microsoft.com/office/officeart/2005/8/layout/cycle6#3"/>
    <dgm:cxn modelId="{59C8798F-F7D2-49A3-BF77-F006D3BE56EE}" type="presParOf" srcId="{2984A8B6-85E9-40AE-8B81-BA8B58477DF2}" destId="{B43530C4-5C4D-4873-9C40-D1060ACD455B}" srcOrd="7" destOrd="0" presId="urn:microsoft.com/office/officeart/2005/8/layout/cycle6#3"/>
    <dgm:cxn modelId="{7363A073-3455-41E7-AE58-E827F74E446B}" type="presParOf" srcId="{2984A8B6-85E9-40AE-8B81-BA8B58477DF2}" destId="{947E10C1-872E-48ED-A8EA-CDF548C9E170}" srcOrd="8" destOrd="0" presId="urn:microsoft.com/office/officeart/2005/8/layout/cycle6#3"/>
    <dgm:cxn modelId="{CC20511D-027D-4EBE-938F-AA9F7DD76BFD}" type="presParOf" srcId="{2984A8B6-85E9-40AE-8B81-BA8B58477DF2}" destId="{9B1E3B87-CFEF-48C3-B3ED-22B7722DA4B2}" srcOrd="9" destOrd="0" presId="urn:microsoft.com/office/officeart/2005/8/layout/cycle6#3"/>
    <dgm:cxn modelId="{500F6BF2-5B5B-40AB-9259-54073C36698F}" type="presParOf" srcId="{2984A8B6-85E9-40AE-8B81-BA8B58477DF2}" destId="{5DA43FA6-2782-48E4-882C-5BEA84898403}" srcOrd="10" destOrd="0" presId="urn:microsoft.com/office/officeart/2005/8/layout/cycle6#3"/>
    <dgm:cxn modelId="{E8F84470-4E61-4E6B-B46C-DF0778FDB4DA}" type="presParOf" srcId="{2984A8B6-85E9-40AE-8B81-BA8B58477DF2}" destId="{D354920F-3C18-4773-98FE-F5105B0C4655}" srcOrd="11" destOrd="0" presId="urn:microsoft.com/office/officeart/2005/8/layout/cycle6#3"/>
    <dgm:cxn modelId="{E6BF3247-1CB5-45FD-8221-D29C84C9C460}" type="presParOf" srcId="{2984A8B6-85E9-40AE-8B81-BA8B58477DF2}" destId="{4A533BBB-6BEA-429E-8541-03477BCE8622}" srcOrd="12" destOrd="0" presId="urn:microsoft.com/office/officeart/2005/8/layout/cycle6#3"/>
    <dgm:cxn modelId="{BE5EFA5F-F997-4409-8886-90FDC2FCC89D}" type="presParOf" srcId="{2984A8B6-85E9-40AE-8B81-BA8B58477DF2}" destId="{E2DD3598-5153-4C35-949B-5E7B3A92DCE7}" srcOrd="13" destOrd="0" presId="urn:microsoft.com/office/officeart/2005/8/layout/cycle6#3"/>
    <dgm:cxn modelId="{371F9869-A26F-49A7-B723-0D2A4033D879}" type="presParOf" srcId="{2984A8B6-85E9-40AE-8B81-BA8B58477DF2}" destId="{80375E59-737B-41DF-B3C9-E8361D136FF9}" srcOrd="14" destOrd="0" presId="urn:microsoft.com/office/officeart/2005/8/layout/cycle6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urn:microsoft.com/office/officeart/2005/8/layout/radial6#2" loCatId="cycle" qsTypeId="urn:microsoft.com/office/officeart/2005/8/quickstyle/simple1#6" qsCatId="simple" csTypeId="urn:microsoft.com/office/officeart/2005/8/colors/accent0_1#2" csCatId="accent1" phldr="0"/>
      <dgm:spPr/>
      <dgm:t>
        <a:bodyPr/>
        <a:lstStyle/>
        <a:p>
          <a:endParaRPr lang="zh-CN" altLang="en-US"/>
        </a:p>
      </dgm:t>
    </dgm:pt>
    <dgm:pt modelId="{8E2A460B-45D3-4E20-A31D-4AFE676F0DD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0000"/>
              </a:solidFill>
            </a:rPr>
            <a:t>社会经济</a:t>
          </a:r>
        </a:p>
      </dgm:t>
    </dgm:pt>
    <dgm:pt modelId="{40722E6B-70D7-49DD-BCDB-C5F5A53BB946}" type="parTrans" cxnId="{BA3AF773-51AE-4A69-9B46-10DDA35C7BD8}">
      <dgm:prSet/>
      <dgm:spPr/>
      <dgm:t>
        <a:bodyPr/>
        <a:lstStyle/>
        <a:p>
          <a:endParaRPr lang="zh-CN" altLang="en-US"/>
        </a:p>
      </dgm:t>
    </dgm:pt>
    <dgm:pt modelId="{AC66A5CC-387D-4D7B-8E90-1B8214C2F261}" type="sibTrans" cxnId="{BA3AF773-51AE-4A69-9B46-10DDA35C7BD8}">
      <dgm:prSet/>
      <dgm:spPr/>
      <dgm:t>
        <a:bodyPr/>
        <a:lstStyle/>
        <a:p>
          <a:endParaRPr lang="zh-CN" altLang="en-US"/>
        </a:p>
      </dgm:t>
    </dgm:pt>
    <dgm:pt modelId="{ECE2948F-862B-4CC3-B6BC-3E6415C7F5D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>
              <a:solidFill>
                <a:srgbClr val="FF0000"/>
              </a:solidFill>
            </a:rPr>
            <a:t>经济发展水平</a:t>
          </a:r>
        </a:p>
      </dgm:t>
    </dgm:pt>
    <dgm:pt modelId="{055F34F9-26B5-46B6-B947-B5718EF53A09}" type="parTrans" cxnId="{2E074B47-AE71-4C0C-9CEE-CC2E3A4E090C}">
      <dgm:prSet/>
      <dgm:spPr/>
      <dgm:t>
        <a:bodyPr/>
        <a:lstStyle/>
        <a:p>
          <a:endParaRPr lang="zh-CN" altLang="en-US"/>
        </a:p>
      </dgm:t>
    </dgm:pt>
    <dgm:pt modelId="{4116C939-0673-4613-8FA7-CB6FE7258301}" type="sibTrans" cxnId="{2E074B47-AE71-4C0C-9CEE-CC2E3A4E090C}">
      <dgm:prSet/>
      <dgm:spPr/>
      <dgm:t>
        <a:bodyPr/>
        <a:lstStyle/>
        <a:p>
          <a:endParaRPr lang="zh-CN" altLang="en-US"/>
        </a:p>
      </dgm:t>
    </dgm:pt>
    <dgm:pt modelId="{D34FE5D7-7525-4D59-ABC9-3998105E634C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rgbClr val="FF0000"/>
              </a:solidFill>
            </a:rPr>
            <a:t>政治军事</a:t>
          </a:r>
        </a:p>
      </dgm:t>
    </dgm:pt>
    <dgm:pt modelId="{A96BE2DD-535A-47FD-A010-195BD3C076B9}" type="parTrans" cxnId="{7F7BAB77-AB85-4475-AB87-207371189076}">
      <dgm:prSet/>
      <dgm:spPr/>
      <dgm:t>
        <a:bodyPr/>
        <a:lstStyle/>
        <a:p>
          <a:endParaRPr lang="zh-CN" altLang="en-US"/>
        </a:p>
      </dgm:t>
    </dgm:pt>
    <dgm:pt modelId="{75EA9321-EAFA-4AF6-8313-8107E8EB3526}" type="sibTrans" cxnId="{7F7BAB77-AB85-4475-AB87-207371189076}">
      <dgm:prSet/>
      <dgm:spPr/>
      <dgm:t>
        <a:bodyPr/>
        <a:lstStyle/>
        <a:p>
          <a:endParaRPr lang="zh-CN" altLang="en-US"/>
        </a:p>
      </dgm:t>
    </dgm:pt>
    <dgm:pt modelId="{E17F1310-B4AD-4B57-8D9B-BF776721EA7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rgbClr val="FF0000"/>
              </a:solidFill>
            </a:rPr>
            <a:t>发展阶段</a:t>
          </a:r>
        </a:p>
      </dgm:t>
    </dgm:pt>
    <dgm:pt modelId="{6BAC1755-6217-4715-99C2-D1422148265D}" type="parTrans" cxnId="{BBD4A3B8-BB17-4A10-89E0-7FAC89DE179E}">
      <dgm:prSet/>
      <dgm:spPr/>
      <dgm:t>
        <a:bodyPr/>
        <a:lstStyle/>
        <a:p>
          <a:endParaRPr lang="zh-CN" altLang="en-US"/>
        </a:p>
      </dgm:t>
    </dgm:pt>
    <dgm:pt modelId="{925984A4-8E6F-4D28-B868-DBAB08F4BD28}" type="sibTrans" cxnId="{BBD4A3B8-BB17-4A10-89E0-7FAC89DE179E}">
      <dgm:prSet/>
      <dgm:spPr/>
      <dgm:t>
        <a:bodyPr/>
        <a:lstStyle/>
        <a:p>
          <a:endParaRPr lang="zh-CN" altLang="en-US"/>
        </a:p>
      </dgm:t>
    </dgm:pt>
    <dgm:pt modelId="{468FA009-1E87-4539-85FA-5C28B78DD6E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rgbClr val="FF0000"/>
              </a:solidFill>
            </a:rPr>
            <a:t>历史文化</a:t>
          </a:r>
        </a:p>
      </dgm:t>
    </dgm:pt>
    <dgm:pt modelId="{F205FF88-2C9B-4658-BCAA-BEA6EB7393B2}" type="parTrans" cxnId="{C35B847B-3979-41B1-A774-C70F7A7E5BB0}">
      <dgm:prSet/>
      <dgm:spPr/>
      <dgm:t>
        <a:bodyPr/>
        <a:lstStyle/>
        <a:p>
          <a:endParaRPr lang="zh-CN" altLang="en-US"/>
        </a:p>
      </dgm:t>
    </dgm:pt>
    <dgm:pt modelId="{B5C730DE-1181-420B-A78D-195E914DCCF5}" type="sibTrans" cxnId="{C35B847B-3979-41B1-A774-C70F7A7E5BB0}">
      <dgm:prSet/>
      <dgm:spPr/>
      <dgm:t>
        <a:bodyPr/>
        <a:lstStyle/>
        <a:p>
          <a:endParaRPr lang="zh-CN" altLang="en-US"/>
        </a:p>
      </dgm:t>
    </dgm:pt>
    <dgm:pt modelId="{D5B7622F-17AC-467C-B10C-28C38C38C350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DECBB5-37EA-4668-8A2F-BD2C2902F22A}" type="pres">
      <dgm:prSet presAssocID="{8E2A460B-45D3-4E20-A31D-4AFE676F0DD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C2E7DEFD-0505-42BF-AE13-B6483BF86572}" type="pres">
      <dgm:prSet presAssocID="{ECE2948F-862B-4CC3-B6BC-3E6415C7F5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046E67-FA41-4C32-9E33-BDDDFBBF1D6A}" type="pres">
      <dgm:prSet presAssocID="{ECE2948F-862B-4CC3-B6BC-3E6415C7F5DD}" presName="dummy" presStyleCnt="0"/>
      <dgm:spPr/>
    </dgm:pt>
    <dgm:pt modelId="{F3596884-C09F-4C70-900E-D61864BED5F1}" type="pres">
      <dgm:prSet presAssocID="{4116C939-0673-4613-8FA7-CB6FE7258301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44F31994-0027-4DC3-B39E-FEE01FB1A852}" type="pres">
      <dgm:prSet presAssocID="{D34FE5D7-7525-4D59-ABC9-3998105E63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A1073C-AEB6-41D2-8257-B02F52AE6460}" type="pres">
      <dgm:prSet presAssocID="{D34FE5D7-7525-4D59-ABC9-3998105E634C}" presName="dummy" presStyleCnt="0"/>
      <dgm:spPr/>
    </dgm:pt>
    <dgm:pt modelId="{15715456-3418-4DF0-AF3A-DA59307B110D}" type="pres">
      <dgm:prSet presAssocID="{75EA9321-EAFA-4AF6-8313-8107E8EB3526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0DA4B7DF-BD6B-46E8-940A-69050C019BB3}" type="pres">
      <dgm:prSet presAssocID="{E17F1310-B4AD-4B57-8D9B-BF776721EA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68D1C0-A139-4893-A300-CF509D15352B}" type="pres">
      <dgm:prSet presAssocID="{E17F1310-B4AD-4B57-8D9B-BF776721EA77}" presName="dummy" presStyleCnt="0"/>
      <dgm:spPr/>
    </dgm:pt>
    <dgm:pt modelId="{EBDCA107-8C73-4044-AC95-50DA28B759A8}" type="pres">
      <dgm:prSet presAssocID="{925984A4-8E6F-4D28-B868-DBAB08F4BD28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F539A410-44AA-4A02-9F1B-997DD2B71E87}" type="pres">
      <dgm:prSet presAssocID="{468FA009-1E87-4539-85FA-5C28B78DD6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016566-AAE3-46FD-A114-7C13E71734EF}" type="pres">
      <dgm:prSet presAssocID="{468FA009-1E87-4539-85FA-5C28B78DD6E9}" presName="dummy" presStyleCnt="0"/>
      <dgm:spPr/>
    </dgm:pt>
    <dgm:pt modelId="{B5FF6E04-452A-4146-97F4-3BC94EB5BB87}" type="pres">
      <dgm:prSet presAssocID="{B5C730DE-1181-420B-A78D-195E914DCCF5}" presName="sibTrans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B273B4FB-BB20-470D-B07F-BA848205B7D9}" type="presOf" srcId="{4116C939-0673-4613-8FA7-CB6FE7258301}" destId="{F3596884-C09F-4C70-900E-D61864BED5F1}" srcOrd="0" destOrd="0" presId="urn:microsoft.com/office/officeart/2005/8/layout/radial6#2"/>
    <dgm:cxn modelId="{A82C507F-D943-4617-A151-7B6CE64025BF}" type="presOf" srcId="{925984A4-8E6F-4D28-B868-DBAB08F4BD28}" destId="{EBDCA107-8C73-4044-AC95-50DA28B759A8}" srcOrd="0" destOrd="0" presId="urn:microsoft.com/office/officeart/2005/8/layout/radial6#2"/>
    <dgm:cxn modelId="{2E074B47-AE71-4C0C-9CEE-CC2E3A4E090C}" srcId="{8E2A460B-45D3-4E20-A31D-4AFE676F0DDA}" destId="{ECE2948F-862B-4CC3-B6BC-3E6415C7F5DD}" srcOrd="0" destOrd="0" parTransId="{055F34F9-26B5-46B6-B947-B5718EF53A09}" sibTransId="{4116C939-0673-4613-8FA7-CB6FE7258301}"/>
    <dgm:cxn modelId="{CEFDF9C8-070C-4071-8D6E-8A3F674925DB}" type="presOf" srcId="{8E2A460B-45D3-4E20-A31D-4AFE676F0DDA}" destId="{BADECBB5-37EA-4668-8A2F-BD2C2902F22A}" srcOrd="0" destOrd="0" presId="urn:microsoft.com/office/officeart/2005/8/layout/radial6#2"/>
    <dgm:cxn modelId="{AE59B11F-E890-47D8-AB1C-5E7F2B83C2ED}" type="presOf" srcId="{468FA009-1E87-4539-85FA-5C28B78DD6E9}" destId="{F539A410-44AA-4A02-9F1B-997DD2B71E87}" srcOrd="0" destOrd="0" presId="urn:microsoft.com/office/officeart/2005/8/layout/radial6#2"/>
    <dgm:cxn modelId="{A4922384-70CA-4AFA-B685-44A61A303DB6}" type="presOf" srcId="{75EA9321-EAFA-4AF6-8313-8107E8EB3526}" destId="{15715456-3418-4DF0-AF3A-DA59307B110D}" srcOrd="0" destOrd="0" presId="urn:microsoft.com/office/officeart/2005/8/layout/radial6#2"/>
    <dgm:cxn modelId="{F04660B3-ED93-4649-94BC-855F54EE3908}" type="presOf" srcId="{ECE2948F-862B-4CC3-B6BC-3E6415C7F5DD}" destId="{C2E7DEFD-0505-42BF-AE13-B6483BF86572}" srcOrd="0" destOrd="0" presId="urn:microsoft.com/office/officeart/2005/8/layout/radial6#2"/>
    <dgm:cxn modelId="{7F7BAB77-AB85-4475-AB87-207371189076}" srcId="{8E2A460B-45D3-4E20-A31D-4AFE676F0DDA}" destId="{D34FE5D7-7525-4D59-ABC9-3998105E634C}" srcOrd="1" destOrd="0" parTransId="{A96BE2DD-535A-47FD-A010-195BD3C076B9}" sibTransId="{75EA9321-EAFA-4AF6-8313-8107E8EB3526}"/>
    <dgm:cxn modelId="{BBD4A3B8-BB17-4A10-89E0-7FAC89DE179E}" srcId="{8E2A460B-45D3-4E20-A31D-4AFE676F0DDA}" destId="{E17F1310-B4AD-4B57-8D9B-BF776721EA77}" srcOrd="2" destOrd="0" parTransId="{6BAC1755-6217-4715-99C2-D1422148265D}" sibTransId="{925984A4-8E6F-4D28-B868-DBAB08F4BD28}"/>
    <dgm:cxn modelId="{066BC6D7-5187-4102-A103-9E5ECBCFB4BC}" type="presOf" srcId="{37D76233-2C52-45E9-94E8-FBDCAFC81AF1}" destId="{D5B7622F-17AC-467C-B10C-28C38C38C350}" srcOrd="0" destOrd="0" presId="urn:microsoft.com/office/officeart/2005/8/layout/radial6#2"/>
    <dgm:cxn modelId="{95C1B552-CD06-4770-BF24-3AA23E5F773E}" type="presOf" srcId="{D34FE5D7-7525-4D59-ABC9-3998105E634C}" destId="{44F31994-0027-4DC3-B39E-FEE01FB1A852}" srcOrd="0" destOrd="0" presId="urn:microsoft.com/office/officeart/2005/8/layout/radial6#2"/>
    <dgm:cxn modelId="{CC5DE5F4-8B25-4B19-9132-E3CC968AB07E}" type="presOf" srcId="{E17F1310-B4AD-4B57-8D9B-BF776721EA77}" destId="{0DA4B7DF-BD6B-46E8-940A-69050C019BB3}" srcOrd="0" destOrd="0" presId="urn:microsoft.com/office/officeart/2005/8/layout/radial6#2"/>
    <dgm:cxn modelId="{DAFD6F82-6FA6-4213-9F63-7F4EF468709C}" type="presOf" srcId="{B5C730DE-1181-420B-A78D-195E914DCCF5}" destId="{B5FF6E04-452A-4146-97F4-3BC94EB5BB87}" srcOrd="0" destOrd="0" presId="urn:microsoft.com/office/officeart/2005/8/layout/radial6#2"/>
    <dgm:cxn modelId="{C35B847B-3979-41B1-A774-C70F7A7E5BB0}" srcId="{8E2A460B-45D3-4E20-A31D-4AFE676F0DDA}" destId="{468FA009-1E87-4539-85FA-5C28B78DD6E9}" srcOrd="3" destOrd="0" parTransId="{F205FF88-2C9B-4658-BCAA-BEA6EB7393B2}" sibTransId="{B5C730DE-1181-420B-A78D-195E914DCCF5}"/>
    <dgm:cxn modelId="{BA3AF773-51AE-4A69-9B46-10DDA35C7BD8}" srcId="{37D76233-2C52-45E9-94E8-FBDCAFC81AF1}" destId="{8E2A460B-45D3-4E20-A31D-4AFE676F0DDA}" srcOrd="0" destOrd="0" parTransId="{40722E6B-70D7-49DD-BCDB-C5F5A53BB946}" sibTransId="{AC66A5CC-387D-4D7B-8E90-1B8214C2F261}"/>
    <dgm:cxn modelId="{3B9C3AB8-F1D3-4911-9AA1-9D1EF7F4FD6C}" type="presParOf" srcId="{D5B7622F-17AC-467C-B10C-28C38C38C350}" destId="{BADECBB5-37EA-4668-8A2F-BD2C2902F22A}" srcOrd="0" destOrd="0" presId="urn:microsoft.com/office/officeart/2005/8/layout/radial6#2"/>
    <dgm:cxn modelId="{B351E0CF-47A6-48B5-B6A8-D33A532A0208}" type="presParOf" srcId="{D5B7622F-17AC-467C-B10C-28C38C38C350}" destId="{C2E7DEFD-0505-42BF-AE13-B6483BF86572}" srcOrd="1" destOrd="0" presId="urn:microsoft.com/office/officeart/2005/8/layout/radial6#2"/>
    <dgm:cxn modelId="{002C2A7C-CD65-4F83-AABD-0A9D47D9D197}" type="presParOf" srcId="{D5B7622F-17AC-467C-B10C-28C38C38C350}" destId="{45046E67-FA41-4C32-9E33-BDDDFBBF1D6A}" srcOrd="2" destOrd="0" presId="urn:microsoft.com/office/officeart/2005/8/layout/radial6#2"/>
    <dgm:cxn modelId="{7B983DF7-5E1A-4069-96F0-46E17FAF161D}" type="presParOf" srcId="{D5B7622F-17AC-467C-B10C-28C38C38C350}" destId="{F3596884-C09F-4C70-900E-D61864BED5F1}" srcOrd="3" destOrd="0" presId="urn:microsoft.com/office/officeart/2005/8/layout/radial6#2"/>
    <dgm:cxn modelId="{519FFB41-EB15-4D44-8C69-471A6EA9B6B4}" type="presParOf" srcId="{D5B7622F-17AC-467C-B10C-28C38C38C350}" destId="{44F31994-0027-4DC3-B39E-FEE01FB1A852}" srcOrd="4" destOrd="0" presId="urn:microsoft.com/office/officeart/2005/8/layout/radial6#2"/>
    <dgm:cxn modelId="{F5388FE1-06BB-4CC9-8030-E8FF215E8880}" type="presParOf" srcId="{D5B7622F-17AC-467C-B10C-28C38C38C350}" destId="{C6A1073C-AEB6-41D2-8257-B02F52AE6460}" srcOrd="5" destOrd="0" presId="urn:microsoft.com/office/officeart/2005/8/layout/radial6#2"/>
    <dgm:cxn modelId="{E522D1C5-E032-4EAA-AECE-BDABDC1E4D5E}" type="presParOf" srcId="{D5B7622F-17AC-467C-B10C-28C38C38C350}" destId="{15715456-3418-4DF0-AF3A-DA59307B110D}" srcOrd="6" destOrd="0" presId="urn:microsoft.com/office/officeart/2005/8/layout/radial6#2"/>
    <dgm:cxn modelId="{606F200A-4666-48D2-B281-A8A058C09844}" type="presParOf" srcId="{D5B7622F-17AC-467C-B10C-28C38C38C350}" destId="{0DA4B7DF-BD6B-46E8-940A-69050C019BB3}" srcOrd="7" destOrd="0" presId="urn:microsoft.com/office/officeart/2005/8/layout/radial6#2"/>
    <dgm:cxn modelId="{A3D05AB9-890C-4C10-BA4E-60E88D436722}" type="presParOf" srcId="{D5B7622F-17AC-467C-B10C-28C38C38C350}" destId="{9268D1C0-A139-4893-A300-CF509D15352B}" srcOrd="8" destOrd="0" presId="urn:microsoft.com/office/officeart/2005/8/layout/radial6#2"/>
    <dgm:cxn modelId="{8508808B-3E70-48F5-9A62-24389E4C5410}" type="presParOf" srcId="{D5B7622F-17AC-467C-B10C-28C38C38C350}" destId="{EBDCA107-8C73-4044-AC95-50DA28B759A8}" srcOrd="9" destOrd="0" presId="urn:microsoft.com/office/officeart/2005/8/layout/radial6#2"/>
    <dgm:cxn modelId="{AE3BCE19-67B5-477D-BA46-3C56D35F1E17}" type="presParOf" srcId="{D5B7622F-17AC-467C-B10C-28C38C38C350}" destId="{F539A410-44AA-4A02-9F1B-997DD2B71E87}" srcOrd="10" destOrd="0" presId="urn:microsoft.com/office/officeart/2005/8/layout/radial6#2"/>
    <dgm:cxn modelId="{A22550F1-ECF3-4EEB-86AF-7C94CBB71F0D}" type="presParOf" srcId="{D5B7622F-17AC-467C-B10C-28C38C38C350}" destId="{2B016566-AAE3-46FD-A114-7C13E71734EF}" srcOrd="11" destOrd="0" presId="urn:microsoft.com/office/officeart/2005/8/layout/radial6#2"/>
    <dgm:cxn modelId="{B4D1FFC3-60E0-487A-82AE-FD679FF3977F}" type="presParOf" srcId="{D5B7622F-17AC-467C-B10C-28C38C38C350}" destId="{B5FF6E04-452A-4146-97F4-3BC94EB5BB87}" srcOrd="12" destOrd="0" presId="urn:microsoft.com/office/officeart/2005/8/layout/radial6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F45C1-8091-454A-8203-C06A7B7590F9}">
      <dsp:nvSpPr>
        <dsp:cNvPr id="0" name=""/>
        <dsp:cNvSpPr/>
      </dsp:nvSpPr>
      <dsp:spPr bwMode="white">
        <a:xfrm>
          <a:off x="2330057" y="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气候地形</a:t>
          </a:r>
        </a:p>
      </dsp:txBody>
      <dsp:txXfrm>
        <a:off x="2330057" y="0"/>
        <a:ext cx="1207885" cy="785125"/>
      </dsp:txXfrm>
    </dsp:sp>
    <dsp:sp modelId="{FACB0322-C0E5-47B2-A30E-4E65DACE54AB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7579926"/>
            <a:gd name="adj2" fmla="val 1953875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5B56F173-CF60-49FA-B101-E6B505C28F2C}">
      <dsp:nvSpPr>
        <dsp:cNvPr id="0" name=""/>
        <dsp:cNvSpPr/>
      </dsp:nvSpPr>
      <dsp:spPr bwMode="white">
        <a:xfrm>
          <a:off x="3820596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河流地貌</a:t>
          </a:r>
        </a:p>
      </dsp:txBody>
      <dsp:txXfrm>
        <a:off x="3820596" y="1082940"/>
        <a:ext cx="1207885" cy="785125"/>
      </dsp:txXfrm>
    </dsp:sp>
    <dsp:sp modelId="{890F09E1-A5FD-4242-968C-AD8148ADBA8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21421033"/>
            <a:gd name="adj2" fmla="val 2014897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F4F0857E-A2A2-4C44-8D9E-738F53CA34B0}">
      <dsp:nvSpPr>
        <dsp:cNvPr id="0" name=""/>
        <dsp:cNvSpPr/>
      </dsp:nvSpPr>
      <dsp:spPr bwMode="white">
        <a:xfrm>
          <a:off x="3251261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植被</a:t>
          </a:r>
        </a:p>
      </dsp:txBody>
      <dsp:txXfrm>
        <a:off x="3251261" y="2835174"/>
        <a:ext cx="1207885" cy="785125"/>
      </dsp:txXfrm>
    </dsp:sp>
    <dsp:sp modelId="{947E10C1-872E-48ED-A8EA-CDF548C9E17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4713260"/>
            <a:gd name="adj2" fmla="val 6086739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9B1E3B87-CFEF-48C3-B3ED-22B7722DA4B2}">
      <dsp:nvSpPr>
        <dsp:cNvPr id="0" name=""/>
        <dsp:cNvSpPr/>
      </dsp:nvSpPr>
      <dsp:spPr bwMode="white">
        <a:xfrm>
          <a:off x="1408854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土壤</a:t>
          </a:r>
        </a:p>
      </dsp:txBody>
      <dsp:txXfrm>
        <a:off x="1408854" y="2835174"/>
        <a:ext cx="1207885" cy="785125"/>
      </dsp:txXfrm>
    </dsp:sp>
    <dsp:sp modelId="{D354920F-3C18-4773-98FE-F5105B0C4655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8785102"/>
            <a:gd name="adj2" fmla="val 10978966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4A533BBB-6BEA-429E-8541-03477BCE8622}">
      <dsp:nvSpPr>
        <dsp:cNvPr id="0" name=""/>
        <dsp:cNvSpPr/>
      </dsp:nvSpPr>
      <dsp:spPr bwMode="white">
        <a:xfrm>
          <a:off x="839518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地形地貌</a:t>
          </a:r>
        </a:p>
      </dsp:txBody>
      <dsp:txXfrm>
        <a:off x="839518" y="1082940"/>
        <a:ext cx="1207885" cy="785125"/>
      </dsp:txXfrm>
    </dsp:sp>
    <dsp:sp modelId="{80375E59-737B-41DF-B3C9-E8361D136FF9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2861246"/>
            <a:gd name="adj2" fmla="val 1482007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98C50-41D7-40BF-9AB4-33260C9F3AF7}">
      <dsp:nvSpPr>
        <dsp:cNvPr id="0" name=""/>
        <dsp:cNvSpPr/>
      </dsp:nvSpPr>
      <dsp:spPr bwMode="white">
        <a:xfrm>
          <a:off x="1355405" y="1008000"/>
          <a:ext cx="3024000" cy="30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8D309A6-3BAD-4609-93C8-5EDD6EF7B80D}">
      <dsp:nvSpPr>
        <dsp:cNvPr id="0" name=""/>
        <dsp:cNvSpPr/>
      </dsp:nvSpPr>
      <dsp:spPr bwMode="white">
        <a:xfrm>
          <a:off x="1960205" y="1612800"/>
          <a:ext cx="1814400" cy="1814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A14A40F9-2806-4507-9CE0-2EC0275E900E}">
      <dsp:nvSpPr>
        <dsp:cNvPr id="0" name=""/>
        <dsp:cNvSpPr/>
      </dsp:nvSpPr>
      <dsp:spPr bwMode="white">
        <a:xfrm>
          <a:off x="2565005" y="2217600"/>
          <a:ext cx="604800" cy="604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EC64A946-877C-48E5-80C9-CAFB44B9E86E}">
      <dsp:nvSpPr>
        <dsp:cNvPr id="0" name=""/>
        <dsp:cNvSpPr/>
      </dsp:nvSpPr>
      <dsp:spPr bwMode="white">
        <a:xfrm>
          <a:off x="4883405" y="0"/>
          <a:ext cx="1512000" cy="8820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chemeClr val="tx1"/>
              </a:solidFill>
            </a:rPr>
            <a:t>地球内部圈层</a:t>
          </a:r>
        </a:p>
      </dsp:txBody>
      <dsp:txXfrm>
        <a:off x="4883405" y="0"/>
        <a:ext cx="1512000" cy="882000"/>
      </dsp:txXfrm>
    </dsp:sp>
    <dsp:sp modelId="{0F38DFCC-7A88-4AA0-B2A2-F083C2A88150}">
      <dsp:nvSpPr>
        <dsp:cNvPr id="0" name=""/>
        <dsp:cNvSpPr/>
      </dsp:nvSpPr>
      <dsp:spPr bwMode="white">
        <a:xfrm>
          <a:off x="4505405" y="441000"/>
          <a:ext cx="37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  <dsp:sp modelId="{8D3790E7-C441-45D9-BF98-AB5C70AC13ED}">
      <dsp:nvSpPr>
        <dsp:cNvPr id="0" name=""/>
        <dsp:cNvSpPr/>
      </dsp:nvSpPr>
      <dsp:spPr bwMode="white">
        <a:xfrm rot="5400000">
          <a:off x="2646401" y="662508"/>
          <a:ext cx="2078496" cy="163648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  <dsp:sp modelId="{D31400E7-348D-4407-93BD-2FA0BFFD38BD}">
      <dsp:nvSpPr>
        <dsp:cNvPr id="0" name=""/>
        <dsp:cNvSpPr/>
      </dsp:nvSpPr>
      <dsp:spPr bwMode="white">
        <a:xfrm>
          <a:off x="4883405" y="882000"/>
          <a:ext cx="1512000" cy="8820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chemeClr val="tx1"/>
              </a:solidFill>
            </a:rPr>
            <a:t>地球外部圈层</a:t>
          </a:r>
        </a:p>
      </dsp:txBody>
      <dsp:txXfrm>
        <a:off x="4883405" y="882000"/>
        <a:ext cx="1512000" cy="882000"/>
      </dsp:txXfrm>
    </dsp:sp>
    <dsp:sp modelId="{97A6BF7D-2D3F-4604-85A7-5021DDBEAF79}">
      <dsp:nvSpPr>
        <dsp:cNvPr id="0" name=""/>
        <dsp:cNvSpPr/>
      </dsp:nvSpPr>
      <dsp:spPr bwMode="white">
        <a:xfrm>
          <a:off x="4505405" y="1323000"/>
          <a:ext cx="37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  <dsp:sp modelId="{B1C2A624-AB6A-45B7-8573-B1A0C56EC901}">
      <dsp:nvSpPr>
        <dsp:cNvPr id="0" name=""/>
        <dsp:cNvSpPr/>
      </dsp:nvSpPr>
      <dsp:spPr bwMode="white">
        <a:xfrm rot="5400000">
          <a:off x="3092542" y="1530759"/>
          <a:ext cx="1619654" cy="120304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  <dsp:sp modelId="{50DEA76B-BFC7-46D9-8845-E403600B0A34}">
      <dsp:nvSpPr>
        <dsp:cNvPr id="0" name=""/>
        <dsp:cNvSpPr/>
      </dsp:nvSpPr>
      <dsp:spPr bwMode="white">
        <a:xfrm>
          <a:off x="4883405" y="1764000"/>
          <a:ext cx="1512000" cy="88200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chemeClr val="tx1"/>
              </a:solidFill>
            </a:rPr>
            <a:t>地球宇宙环境</a:t>
          </a:r>
        </a:p>
      </dsp:txBody>
      <dsp:txXfrm>
        <a:off x="4883405" y="1764000"/>
        <a:ext cx="1512000" cy="882000"/>
      </dsp:txXfrm>
    </dsp:sp>
    <dsp:sp modelId="{57985729-ADB8-474F-A02C-6691272D9C4E}">
      <dsp:nvSpPr>
        <dsp:cNvPr id="0" name=""/>
        <dsp:cNvSpPr/>
      </dsp:nvSpPr>
      <dsp:spPr bwMode="white">
        <a:xfrm>
          <a:off x="4505405" y="2205000"/>
          <a:ext cx="37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  <dsp:sp modelId="{A9D85004-5D53-4090-90B6-374B994B69B8}">
      <dsp:nvSpPr>
        <dsp:cNvPr id="0" name=""/>
        <dsp:cNvSpPr/>
      </dsp:nvSpPr>
      <dsp:spPr bwMode="white">
        <a:xfrm rot="5400000">
          <a:off x="3539237" y="2398284"/>
          <a:ext cx="1157184" cy="76960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tint val="50000"/>
          </a:schemeClr>
        </a:lnRef>
        <a:fillRef idx="1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F45C1-8091-454A-8203-C06A7B7590F9}">
      <dsp:nvSpPr>
        <dsp:cNvPr id="0" name=""/>
        <dsp:cNvSpPr/>
      </dsp:nvSpPr>
      <dsp:spPr bwMode="white">
        <a:xfrm>
          <a:off x="2330057" y="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气候地形</a:t>
          </a:r>
        </a:p>
      </dsp:txBody>
      <dsp:txXfrm>
        <a:off x="2330057" y="0"/>
        <a:ext cx="1207885" cy="785125"/>
      </dsp:txXfrm>
    </dsp:sp>
    <dsp:sp modelId="{FACB0322-C0E5-47B2-A30E-4E65DACE54AB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7579926"/>
            <a:gd name="adj2" fmla="val 1953875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5B56F173-CF60-49FA-B101-E6B505C28F2C}">
      <dsp:nvSpPr>
        <dsp:cNvPr id="0" name=""/>
        <dsp:cNvSpPr/>
      </dsp:nvSpPr>
      <dsp:spPr bwMode="white">
        <a:xfrm>
          <a:off x="3820596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河流地貌</a:t>
          </a:r>
        </a:p>
      </dsp:txBody>
      <dsp:txXfrm>
        <a:off x="3820596" y="1082940"/>
        <a:ext cx="1207885" cy="785125"/>
      </dsp:txXfrm>
    </dsp:sp>
    <dsp:sp modelId="{890F09E1-A5FD-4242-968C-AD8148ADBA8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21421033"/>
            <a:gd name="adj2" fmla="val 2014897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F4F0857E-A2A2-4C44-8D9E-738F53CA34B0}">
      <dsp:nvSpPr>
        <dsp:cNvPr id="0" name=""/>
        <dsp:cNvSpPr/>
      </dsp:nvSpPr>
      <dsp:spPr bwMode="white">
        <a:xfrm>
          <a:off x="3251261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植被</a:t>
          </a:r>
        </a:p>
      </dsp:txBody>
      <dsp:txXfrm>
        <a:off x="3251261" y="2835174"/>
        <a:ext cx="1207885" cy="785125"/>
      </dsp:txXfrm>
    </dsp:sp>
    <dsp:sp modelId="{947E10C1-872E-48ED-A8EA-CDF548C9E17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4713260"/>
            <a:gd name="adj2" fmla="val 6086739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9B1E3B87-CFEF-48C3-B3ED-22B7722DA4B2}">
      <dsp:nvSpPr>
        <dsp:cNvPr id="0" name=""/>
        <dsp:cNvSpPr/>
      </dsp:nvSpPr>
      <dsp:spPr bwMode="white">
        <a:xfrm>
          <a:off x="1408854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土壤</a:t>
          </a:r>
        </a:p>
      </dsp:txBody>
      <dsp:txXfrm>
        <a:off x="1408854" y="2835174"/>
        <a:ext cx="1207885" cy="785125"/>
      </dsp:txXfrm>
    </dsp:sp>
    <dsp:sp modelId="{D354920F-3C18-4773-98FE-F5105B0C4655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8785102"/>
            <a:gd name="adj2" fmla="val 10978966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4A533BBB-6BEA-429E-8541-03477BCE8622}">
      <dsp:nvSpPr>
        <dsp:cNvPr id="0" name=""/>
        <dsp:cNvSpPr/>
      </dsp:nvSpPr>
      <dsp:spPr bwMode="white">
        <a:xfrm>
          <a:off x="839518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地形地貌</a:t>
          </a:r>
        </a:p>
      </dsp:txBody>
      <dsp:txXfrm>
        <a:off x="839518" y="1082940"/>
        <a:ext cx="1207885" cy="785125"/>
      </dsp:txXfrm>
    </dsp:sp>
    <dsp:sp modelId="{80375E59-737B-41DF-B3C9-E8361D136FF9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2861246"/>
            <a:gd name="adj2" fmla="val 1482007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96884-C09F-4C70-900E-D61864BED5F1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16199999"/>
            <a:gd name="adj2" fmla="val 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15715456-3418-4DF0-AF3A-DA59307B110D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0"/>
            <a:gd name="adj2" fmla="val 540000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EBDCA107-8C73-4044-AC95-50DA28B759A8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5400000"/>
            <a:gd name="adj2" fmla="val 1080000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5FF6E04-452A-4146-97F4-3BC94EB5BB87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10800000"/>
            <a:gd name="adj2" fmla="val 16199999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ADECBB5-37EA-4668-8A2F-BD2C2902F22A}">
      <dsp:nvSpPr>
        <dsp:cNvPr id="0" name=""/>
        <dsp:cNvSpPr/>
      </dsp:nvSpPr>
      <dsp:spPr bwMode="white">
        <a:xfrm>
          <a:off x="1421499" y="1359587"/>
          <a:ext cx="1494051" cy="1494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0000"/>
              </a:solidFill>
            </a:rPr>
            <a:t>人口数量</a:t>
          </a:r>
        </a:p>
      </dsp:txBody>
      <dsp:txXfrm>
        <a:off x="1421499" y="1359587"/>
        <a:ext cx="1494051" cy="1494051"/>
      </dsp:txXfrm>
    </dsp:sp>
    <dsp:sp modelId="{C2E7DEFD-0505-42BF-AE13-B6483BF86572}">
      <dsp:nvSpPr>
        <dsp:cNvPr id="0" name=""/>
        <dsp:cNvSpPr/>
      </dsp:nvSpPr>
      <dsp:spPr bwMode="white">
        <a:xfrm>
          <a:off x="1645607" y="0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>
              <a:solidFill>
                <a:srgbClr val="FF0000"/>
              </a:solidFill>
            </a:rPr>
            <a:t>经济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>
              <a:solidFill>
                <a:srgbClr val="FF0000"/>
              </a:solidFill>
            </a:rPr>
            <a:t>发展</a:t>
          </a:r>
        </a:p>
      </dsp:txBody>
      <dsp:txXfrm>
        <a:off x="1645607" y="0"/>
        <a:ext cx="1045836" cy="1045836"/>
      </dsp:txXfrm>
    </dsp:sp>
    <dsp:sp modelId="{44F31994-0027-4DC3-B39E-FEE01FB1A852}">
      <dsp:nvSpPr>
        <dsp:cNvPr id="0" name=""/>
        <dsp:cNvSpPr/>
      </dsp:nvSpPr>
      <dsp:spPr bwMode="white">
        <a:xfrm>
          <a:off x="3229302" y="1583695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政策</a:t>
          </a:r>
        </a:p>
      </dsp:txBody>
      <dsp:txXfrm>
        <a:off x="3229302" y="1583695"/>
        <a:ext cx="1045836" cy="1045836"/>
      </dsp:txXfrm>
    </dsp:sp>
    <dsp:sp modelId="{0DA4B7DF-BD6B-46E8-940A-69050C019BB3}">
      <dsp:nvSpPr>
        <dsp:cNvPr id="0" name=""/>
        <dsp:cNvSpPr/>
      </dsp:nvSpPr>
      <dsp:spPr bwMode="white">
        <a:xfrm>
          <a:off x="1645607" y="3167389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区域差异</a:t>
          </a:r>
        </a:p>
      </dsp:txBody>
      <dsp:txXfrm>
        <a:off x="1645607" y="3167389"/>
        <a:ext cx="1045836" cy="1045836"/>
      </dsp:txXfrm>
    </dsp:sp>
    <dsp:sp modelId="{F539A410-44AA-4A02-9F1B-997DD2B71E87}">
      <dsp:nvSpPr>
        <dsp:cNvPr id="0" name=""/>
        <dsp:cNvSpPr/>
      </dsp:nvSpPr>
      <dsp:spPr bwMode="white">
        <a:xfrm>
          <a:off x="61912" y="1583695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城市服务</a:t>
          </a:r>
        </a:p>
      </dsp:txBody>
      <dsp:txXfrm>
        <a:off x="61912" y="1583695"/>
        <a:ext cx="1045836" cy="1045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F45C1-8091-454A-8203-C06A7B7590F9}">
      <dsp:nvSpPr>
        <dsp:cNvPr id="0" name=""/>
        <dsp:cNvSpPr/>
      </dsp:nvSpPr>
      <dsp:spPr bwMode="white">
        <a:xfrm>
          <a:off x="2330057" y="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气候地形</a:t>
          </a:r>
        </a:p>
      </dsp:txBody>
      <dsp:txXfrm>
        <a:off x="2330057" y="0"/>
        <a:ext cx="1207885" cy="785125"/>
      </dsp:txXfrm>
    </dsp:sp>
    <dsp:sp modelId="{FACB0322-C0E5-47B2-A30E-4E65DACE54AB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7579926"/>
            <a:gd name="adj2" fmla="val 1953875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5B56F173-CF60-49FA-B101-E6B505C28F2C}">
      <dsp:nvSpPr>
        <dsp:cNvPr id="0" name=""/>
        <dsp:cNvSpPr/>
      </dsp:nvSpPr>
      <dsp:spPr bwMode="white">
        <a:xfrm>
          <a:off x="3820596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河流地貌</a:t>
          </a:r>
        </a:p>
      </dsp:txBody>
      <dsp:txXfrm>
        <a:off x="3820596" y="1082940"/>
        <a:ext cx="1207885" cy="785125"/>
      </dsp:txXfrm>
    </dsp:sp>
    <dsp:sp modelId="{890F09E1-A5FD-4242-968C-AD8148ADBA8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21421033"/>
            <a:gd name="adj2" fmla="val 2014897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F4F0857E-A2A2-4C44-8D9E-738F53CA34B0}">
      <dsp:nvSpPr>
        <dsp:cNvPr id="0" name=""/>
        <dsp:cNvSpPr/>
      </dsp:nvSpPr>
      <dsp:spPr bwMode="white">
        <a:xfrm>
          <a:off x="3251261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植被</a:t>
          </a:r>
        </a:p>
      </dsp:txBody>
      <dsp:txXfrm>
        <a:off x="3251261" y="2835174"/>
        <a:ext cx="1207885" cy="785125"/>
      </dsp:txXfrm>
    </dsp:sp>
    <dsp:sp modelId="{947E10C1-872E-48ED-A8EA-CDF548C9E17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4713260"/>
            <a:gd name="adj2" fmla="val 6086739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9B1E3B87-CFEF-48C3-B3ED-22B7722DA4B2}">
      <dsp:nvSpPr>
        <dsp:cNvPr id="0" name=""/>
        <dsp:cNvSpPr/>
      </dsp:nvSpPr>
      <dsp:spPr bwMode="white">
        <a:xfrm>
          <a:off x="1408854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土壤</a:t>
          </a:r>
        </a:p>
      </dsp:txBody>
      <dsp:txXfrm>
        <a:off x="1408854" y="2835174"/>
        <a:ext cx="1207885" cy="785125"/>
      </dsp:txXfrm>
    </dsp:sp>
    <dsp:sp modelId="{D354920F-3C18-4773-98FE-F5105B0C4655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8785102"/>
            <a:gd name="adj2" fmla="val 10978966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4A533BBB-6BEA-429E-8541-03477BCE8622}">
      <dsp:nvSpPr>
        <dsp:cNvPr id="0" name=""/>
        <dsp:cNvSpPr/>
      </dsp:nvSpPr>
      <dsp:spPr bwMode="white">
        <a:xfrm>
          <a:off x="839518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地形地貌</a:t>
          </a:r>
        </a:p>
      </dsp:txBody>
      <dsp:txXfrm>
        <a:off x="839518" y="1082940"/>
        <a:ext cx="1207885" cy="785125"/>
      </dsp:txXfrm>
    </dsp:sp>
    <dsp:sp modelId="{80375E59-737B-41DF-B3C9-E8361D136FF9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2861246"/>
            <a:gd name="adj2" fmla="val 1482007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96884-C09F-4C70-900E-D61864BED5F1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16199999"/>
            <a:gd name="adj2" fmla="val 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15715456-3418-4DF0-AF3A-DA59307B110D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0"/>
            <a:gd name="adj2" fmla="val 540000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EBDCA107-8C73-4044-AC95-50DA28B759A8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5400000"/>
            <a:gd name="adj2" fmla="val 10800000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5FF6E04-452A-4146-97F4-3BC94EB5BB87}">
      <dsp:nvSpPr>
        <dsp:cNvPr id="0" name=""/>
        <dsp:cNvSpPr/>
      </dsp:nvSpPr>
      <dsp:spPr bwMode="white">
        <a:xfrm>
          <a:off x="459330" y="397418"/>
          <a:ext cx="3418390" cy="3418390"/>
        </a:xfrm>
        <a:prstGeom prst="blockArc">
          <a:avLst>
            <a:gd name="adj1" fmla="val 10800000"/>
            <a:gd name="adj2" fmla="val 16199999"/>
            <a:gd name="adj3" fmla="val 396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dk1">
            <a:tint val="60000"/>
          </a:schemeClr>
        </a:lnRef>
        <a:fillRef idx="1">
          <a:schemeClr val="dk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ADECBB5-37EA-4668-8A2F-BD2C2902F22A}">
      <dsp:nvSpPr>
        <dsp:cNvPr id="0" name=""/>
        <dsp:cNvSpPr/>
      </dsp:nvSpPr>
      <dsp:spPr bwMode="white">
        <a:xfrm>
          <a:off x="1421499" y="1359587"/>
          <a:ext cx="1494051" cy="1494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0000"/>
              </a:solidFill>
            </a:rPr>
            <a:t>社会经济</a:t>
          </a:r>
        </a:p>
      </dsp:txBody>
      <dsp:txXfrm>
        <a:off x="1421499" y="1359587"/>
        <a:ext cx="1494051" cy="1494051"/>
      </dsp:txXfrm>
    </dsp:sp>
    <dsp:sp modelId="{C2E7DEFD-0505-42BF-AE13-B6483BF86572}">
      <dsp:nvSpPr>
        <dsp:cNvPr id="0" name=""/>
        <dsp:cNvSpPr/>
      </dsp:nvSpPr>
      <dsp:spPr bwMode="white">
        <a:xfrm>
          <a:off x="1645607" y="0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>
              <a:solidFill>
                <a:srgbClr val="FF0000"/>
              </a:solidFill>
            </a:rPr>
            <a:t>经济发展水平</a:t>
          </a:r>
        </a:p>
      </dsp:txBody>
      <dsp:txXfrm>
        <a:off x="1645607" y="0"/>
        <a:ext cx="1045836" cy="1045836"/>
      </dsp:txXfrm>
    </dsp:sp>
    <dsp:sp modelId="{44F31994-0027-4DC3-B39E-FEE01FB1A852}">
      <dsp:nvSpPr>
        <dsp:cNvPr id="0" name=""/>
        <dsp:cNvSpPr/>
      </dsp:nvSpPr>
      <dsp:spPr bwMode="white">
        <a:xfrm>
          <a:off x="3229302" y="1583695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政治军事</a:t>
          </a:r>
        </a:p>
      </dsp:txBody>
      <dsp:txXfrm>
        <a:off x="3229302" y="1583695"/>
        <a:ext cx="1045836" cy="1045836"/>
      </dsp:txXfrm>
    </dsp:sp>
    <dsp:sp modelId="{0DA4B7DF-BD6B-46E8-940A-69050C019BB3}">
      <dsp:nvSpPr>
        <dsp:cNvPr id="0" name=""/>
        <dsp:cNvSpPr/>
      </dsp:nvSpPr>
      <dsp:spPr bwMode="white">
        <a:xfrm>
          <a:off x="1645607" y="3167389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发展阶段</a:t>
          </a:r>
        </a:p>
      </dsp:txBody>
      <dsp:txXfrm>
        <a:off x="1645607" y="3167389"/>
        <a:ext cx="1045836" cy="1045836"/>
      </dsp:txXfrm>
    </dsp:sp>
    <dsp:sp modelId="{F539A410-44AA-4A02-9F1B-997DD2B71E87}">
      <dsp:nvSpPr>
        <dsp:cNvPr id="0" name=""/>
        <dsp:cNvSpPr/>
      </dsp:nvSpPr>
      <dsp:spPr bwMode="white">
        <a:xfrm>
          <a:off x="61912" y="1583695"/>
          <a:ext cx="1045836" cy="1045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>
              <a:solidFill>
                <a:srgbClr val="FF0000"/>
              </a:solidFill>
            </a:rPr>
            <a:t>历史文化</a:t>
          </a:r>
        </a:p>
      </dsp:txBody>
      <dsp:txXfrm>
        <a:off x="61912" y="1583695"/>
        <a:ext cx="1045836" cy="1045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#1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#2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#3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#2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600746" y="1264129"/>
            <a:ext cx="5424810" cy="1680845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主题探究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北京、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湖北看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地理环境对人类的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影响（一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70734" y="239083"/>
            <a:ext cx="4093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5" y="3699510"/>
            <a:ext cx="5386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中国人民大学附属中学朝阳学校   张  颖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5060" y="1772920"/>
            <a:ext cx="2209165" cy="1503680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从现象到原理</a:t>
            </a:r>
            <a:br>
              <a:rPr lang="zh-CN" altLang="en-US">
                <a:solidFill>
                  <a:srgbClr val="FF0000"/>
                </a:solidFill>
              </a:rPr>
            </a:br>
            <a:r>
              <a:rPr lang="zh-CN" altLang="en-US">
                <a:solidFill>
                  <a:srgbClr val="FF0000"/>
                </a:solidFill>
              </a:rPr>
              <a:t>从特殊到一般</a:t>
            </a:r>
            <a:br>
              <a:rPr lang="zh-CN" altLang="en-US">
                <a:solidFill>
                  <a:srgbClr val="FF0000"/>
                </a:solidFill>
              </a:rPr>
            </a:br>
            <a:r>
              <a:rPr lang="zh-CN" altLang="en-US"/>
              <a:t>自然条件对人口分布有直接影响</a:t>
            </a:r>
          </a:p>
        </p:txBody>
      </p:sp>
      <p:pic>
        <p:nvPicPr>
          <p:cNvPr id="4" name="图片 3" descr="中国人口分布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" y="0"/>
            <a:ext cx="3637280" cy="2755900"/>
          </a:xfrm>
          <a:prstGeom prst="rect">
            <a:avLst/>
          </a:prstGeom>
        </p:spPr>
      </p:pic>
      <p:pic>
        <p:nvPicPr>
          <p:cNvPr id="29701" name="Picture 1026" descr="年降水量图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2635250"/>
            <a:ext cx="3246755" cy="239649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水分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90" y="0"/>
            <a:ext cx="3247390" cy="263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22" name="Picture 1026" descr="D:\周卫\地图-中-台-美\中国地形图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15" y="2635250"/>
            <a:ext cx="3637280" cy="251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43350" y="1442085"/>
            <a:ext cx="1451610" cy="3176905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朝阳区</a:t>
            </a:r>
            <a:r>
              <a:rPr lang="zh-CN" altLang="en-US"/>
              <a:t/>
            </a:r>
            <a:br>
              <a:rPr lang="zh-CN" altLang="en-US"/>
            </a:br>
            <a:r>
              <a:rPr lang="zh-CN" altLang="en-US"/>
              <a:t>人口</a:t>
            </a:r>
            <a:r>
              <a:rPr lang="en-US" altLang="zh-CN"/>
              <a:t>396</a:t>
            </a:r>
            <a:r>
              <a:rPr lang="zh-CN" altLang="en-US"/>
              <a:t>万，面积471</a:t>
            </a:r>
            <a:br>
              <a:rPr lang="zh-CN" altLang="en-US"/>
            </a:br>
            <a:r>
              <a:rPr lang="zh-CN" altLang="en-US"/>
              <a:t>平方千米</a:t>
            </a:r>
            <a:br>
              <a:rPr lang="zh-CN" altLang="en-US"/>
            </a:br>
            <a:r>
              <a:rPr lang="zh-CN" altLang="en-US">
                <a:solidFill>
                  <a:srgbClr val="FF0000"/>
                </a:solidFill>
              </a:rPr>
              <a:t>大兴区</a:t>
            </a:r>
            <a:r>
              <a:rPr lang="zh-CN" altLang="en-US"/>
              <a:t/>
            </a:r>
            <a:br>
              <a:rPr lang="zh-CN" altLang="en-US"/>
            </a:br>
            <a:r>
              <a:rPr lang="zh-CN" altLang="en-US"/>
              <a:t>人口</a:t>
            </a:r>
            <a:r>
              <a:rPr lang="en-US" altLang="zh-CN"/>
              <a:t>156</a:t>
            </a:r>
            <a:r>
              <a:rPr lang="zh-CN" altLang="en-US"/>
              <a:t>万面积1031平方千米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9855" y="298450"/>
            <a:ext cx="8923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问题</a:t>
            </a:r>
            <a:r>
              <a:rPr lang="en-US" altLang="zh-CN" sz="2800"/>
              <a:t>2</a:t>
            </a:r>
            <a:r>
              <a:rPr lang="zh-CN" altLang="en-US" sz="2800"/>
              <a:t>：为什么自然条件相近的区域人口密度差异也很大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42035"/>
            <a:ext cx="3545205" cy="39776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75" y="1088390"/>
            <a:ext cx="3568065" cy="393128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98675" y="3516630"/>
            <a:ext cx="537210" cy="624840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902460" y="4198620"/>
            <a:ext cx="623570" cy="668655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995" y="202565"/>
            <a:ext cx="9022715" cy="4797425"/>
          </a:xfrm>
        </p:spPr>
        <p:txBody>
          <a:bodyPr>
            <a:noAutofit/>
          </a:bodyPr>
          <a:lstStyle/>
          <a:p>
            <a:r>
              <a:rPr lang="zh-CN" altLang="en-US" sz="2000"/>
              <a:t>1949年，北京市常住人口420万人。</a:t>
            </a:r>
          </a:p>
          <a:p>
            <a:r>
              <a:rPr lang="zh-CN" altLang="en-US" sz="2000"/>
              <a:t>1950年至1960年——人口</a:t>
            </a:r>
            <a:r>
              <a:rPr lang="zh-CN" altLang="en-US" sz="2000">
                <a:solidFill>
                  <a:srgbClr val="FF0000"/>
                </a:solidFill>
              </a:rPr>
              <a:t>高速增长</a:t>
            </a:r>
            <a:r>
              <a:rPr lang="zh-CN" altLang="en-US" sz="2000"/>
              <a:t>阶段。平均每年增加29万人,1960年达到739.6万人。在增加的300万人中大部分是外地移民，主要是中央机关、军队的干部及其家属。　　</a:t>
            </a:r>
          </a:p>
          <a:p>
            <a:r>
              <a:rPr lang="zh-CN" altLang="en-US" sz="2000"/>
              <a:t>1961年至1970年——人口增长波动阶段。这一阶段人口增长</a:t>
            </a:r>
            <a:r>
              <a:rPr lang="zh-CN" altLang="en-US" sz="2000">
                <a:solidFill>
                  <a:srgbClr val="FF0000"/>
                </a:solidFill>
              </a:rPr>
              <a:t>最为缓慢</a:t>
            </a:r>
            <a:r>
              <a:rPr lang="zh-CN" altLang="en-US" sz="2000"/>
              <a:t>。10年间，平均每年增加4.5万人，1970年全市常住人口为784.3万人。主要原因是由于开始了知识青年上山下乡运动，大量人口离开北京，加上经济困境造成的粮食缺乏，导致人口增长极其缓慢。</a:t>
            </a:r>
          </a:p>
          <a:p>
            <a:r>
              <a:rPr lang="zh-CN" altLang="en-US" sz="2000"/>
              <a:t>1971年至1978年——人口</a:t>
            </a:r>
            <a:r>
              <a:rPr lang="zh-CN" altLang="en-US" sz="2000">
                <a:solidFill>
                  <a:srgbClr val="FF0000"/>
                </a:solidFill>
              </a:rPr>
              <a:t>增长回升</a:t>
            </a:r>
            <a:r>
              <a:rPr lang="zh-CN" altLang="en-US" sz="2000"/>
              <a:t>阶段。计划生育政策导致本市人口自然增长率略微下降。1978年全市常住人口为871.5万人。70年代开始，下乡青年开始陆续回城，到70年代后期这种势头更加明显。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25" y="202565"/>
            <a:ext cx="9100185" cy="4900930"/>
          </a:xfrm>
        </p:spPr>
        <p:txBody>
          <a:bodyPr>
            <a:noAutofit/>
          </a:bodyPr>
          <a:lstStyle/>
          <a:p>
            <a:r>
              <a:rPr lang="zh-CN" altLang="en-US" sz="2000"/>
              <a:t>1979年至1990年——人口</a:t>
            </a:r>
            <a:r>
              <a:rPr lang="zh-CN" altLang="en-US" sz="2000">
                <a:solidFill>
                  <a:srgbClr val="FF0000"/>
                </a:solidFill>
              </a:rPr>
              <a:t>平稳增长</a:t>
            </a:r>
            <a:r>
              <a:rPr lang="zh-CN" altLang="en-US" sz="2000"/>
              <a:t>阶段。1990年,全市常住人口达到1086万人。这一时期，经济稳定，人口数量维持正常发展，没有出现大的波动。但随着人口基数的增加以及平均寿命的增长，人口快速增长的势头初露端倪。</a:t>
            </a:r>
          </a:p>
          <a:p>
            <a:r>
              <a:rPr lang="zh-CN" altLang="en-US" sz="2000"/>
              <a:t>1991年至200</a:t>
            </a:r>
            <a:r>
              <a:rPr lang="en-US" altLang="zh-CN" sz="2000"/>
              <a:t>8</a:t>
            </a:r>
            <a:r>
              <a:rPr lang="zh-CN" altLang="en-US" sz="2000"/>
              <a:t>年——</a:t>
            </a:r>
            <a:r>
              <a:rPr lang="zh-CN" altLang="en-US" sz="2000">
                <a:solidFill>
                  <a:srgbClr val="FF0000"/>
                </a:solidFill>
              </a:rPr>
              <a:t>外来人口大量增加</a:t>
            </a:r>
            <a:r>
              <a:rPr lang="zh-CN" altLang="en-US" sz="2000"/>
              <a:t>阶段。到2004年全市常住人口达到1</a:t>
            </a:r>
            <a:r>
              <a:rPr lang="en-US" altLang="zh-CN" sz="2000"/>
              <a:t>695</a:t>
            </a:r>
            <a:r>
              <a:rPr lang="zh-CN" altLang="en-US" sz="2000"/>
              <a:t>万人,在全市增加的人口中,外来人口占到63%。</a:t>
            </a:r>
            <a:r>
              <a:rPr lang="zh-CN" altLang="en-US" sz="2000">
                <a:solidFill>
                  <a:srgbClr val="FF0000"/>
                </a:solidFill>
              </a:rPr>
              <a:t>经济快速增长</a:t>
            </a:r>
            <a:r>
              <a:rPr lang="zh-CN" altLang="en-US" sz="2000"/>
              <a:t>导致中心城市强大的引力效应，人口资金迅速集中，并有逐年递增之势。</a:t>
            </a:r>
          </a:p>
          <a:p>
            <a:r>
              <a:rPr lang="en-US" altLang="zh-CN" sz="2000"/>
              <a:t>2009</a:t>
            </a:r>
            <a:r>
              <a:rPr sz="2000"/>
              <a:t>年至</a:t>
            </a:r>
            <a:r>
              <a:rPr lang="en-US" altLang="zh-CN" sz="2000"/>
              <a:t>2019</a:t>
            </a:r>
            <a:r>
              <a:rPr sz="2000"/>
              <a:t>年</a:t>
            </a:r>
            <a:r>
              <a:rPr lang="en-US" altLang="zh-CN" sz="2000"/>
              <a:t>——</a:t>
            </a:r>
            <a:r>
              <a:rPr sz="2000"/>
              <a:t>人口达到</a:t>
            </a:r>
            <a:r>
              <a:rPr sz="2000">
                <a:solidFill>
                  <a:srgbClr val="FF0000"/>
                </a:solidFill>
              </a:rPr>
              <a:t>峰值</a:t>
            </a:r>
            <a:r>
              <a:rPr sz="2000"/>
              <a:t>，出现</a:t>
            </a:r>
            <a:r>
              <a:rPr sz="2000">
                <a:solidFill>
                  <a:srgbClr val="FF0000"/>
                </a:solidFill>
              </a:rPr>
              <a:t>减少</a:t>
            </a:r>
            <a:r>
              <a:rPr sz="2000"/>
              <a:t>趋势。奥运会举办促进城市服务提升，北京的教育文化医疗等优势突出，继续吸引人口迁入。</a:t>
            </a:r>
            <a:r>
              <a:rPr lang="en-US" altLang="zh-CN" sz="2000"/>
              <a:t>2016</a:t>
            </a:r>
            <a:r>
              <a:rPr sz="2000"/>
              <a:t>年达到峰值</a:t>
            </a:r>
            <a:r>
              <a:rPr lang="en-US" altLang="zh-CN" sz="2000"/>
              <a:t>2172.9</a:t>
            </a:r>
            <a:r>
              <a:rPr sz="2000"/>
              <a:t>万人。人口多带来很多城市问题，北京调整产业发展，疏解城市人口。</a:t>
            </a:r>
            <a:r>
              <a:rPr lang="en-US" altLang="zh-CN" sz="2000"/>
              <a:t>2017-2019</a:t>
            </a:r>
            <a:r>
              <a:rPr sz="2000"/>
              <a:t>人口分别减少</a:t>
            </a:r>
            <a:r>
              <a:rPr lang="en-US" altLang="zh-CN" sz="2000"/>
              <a:t>2.2</a:t>
            </a:r>
            <a:r>
              <a:rPr sz="2000"/>
              <a:t>万，</a:t>
            </a:r>
            <a:r>
              <a:rPr lang="en-US" altLang="zh-CN" sz="2000"/>
              <a:t>16.5</a:t>
            </a:r>
            <a:r>
              <a:rPr sz="2000"/>
              <a:t>万，</a:t>
            </a:r>
            <a:r>
              <a:rPr lang="en-US" altLang="zh-CN" sz="2000"/>
              <a:t>0.6</a:t>
            </a:r>
            <a:r>
              <a:rPr sz="2000"/>
              <a:t>万。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110"/>
              <a:t>问题</a:t>
            </a:r>
            <a:r>
              <a:rPr lang="en-US" altLang="zh-CN" sz="3110"/>
              <a:t>3:1949-2019</a:t>
            </a:r>
            <a:r>
              <a:rPr sz="3110"/>
              <a:t>北京人口数量变化的原因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285" y="2007235"/>
            <a:ext cx="2396490" cy="2749550"/>
          </a:xfrm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8" name="图示 7"/>
          <p:cNvGraphicFramePr/>
          <p:nvPr/>
        </p:nvGraphicFramePr>
        <p:xfrm>
          <a:off x="3153410" y="807720"/>
          <a:ext cx="4337050" cy="4213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椭圆 3"/>
          <p:cNvSpPr/>
          <p:nvPr/>
        </p:nvSpPr>
        <p:spPr>
          <a:xfrm>
            <a:off x="4789170" y="807720"/>
            <a:ext cx="1066165" cy="1056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215005" y="2404110"/>
            <a:ext cx="1066165" cy="1021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372860" y="2403475"/>
            <a:ext cx="1066165" cy="1021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350" y="339725"/>
            <a:ext cx="2865755" cy="2012950"/>
          </a:xfrm>
        </p:spPr>
        <p:txBody>
          <a:bodyPr>
            <a:normAutofit fontScale="90000"/>
          </a:bodyPr>
          <a:lstStyle/>
          <a:p>
            <a:r>
              <a:rPr lang="zh-CN" altLang="en-US" sz="3110"/>
              <a:t>人口分布是自然与社会经济条件</a:t>
            </a:r>
            <a:br>
              <a:rPr lang="zh-CN" altLang="en-US" sz="3110"/>
            </a:br>
            <a:r>
              <a:rPr lang="zh-CN" altLang="en-US" sz="3110"/>
              <a:t>共同作用的结果</a:t>
            </a:r>
          </a:p>
        </p:txBody>
      </p:sp>
      <p:graphicFrame>
        <p:nvGraphicFramePr>
          <p:cNvPr id="6" name="图示 5"/>
          <p:cNvGraphicFramePr/>
          <p:nvPr/>
        </p:nvGraphicFramePr>
        <p:xfrm>
          <a:off x="193040" y="2154555"/>
          <a:ext cx="2953385" cy="291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6947535" y="4375785"/>
            <a:ext cx="1798320" cy="572135"/>
          </a:xfrm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8" name="图示 7"/>
          <p:cNvGraphicFramePr/>
          <p:nvPr/>
        </p:nvGraphicFramePr>
        <p:xfrm>
          <a:off x="3995420" y="391795"/>
          <a:ext cx="4337050" cy="4213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388110" y="328930"/>
            <a:ext cx="7698105" cy="476250"/>
          </a:xfrm>
        </p:spPr>
        <p:txBody>
          <a:bodyPr>
            <a:normAutofit fontScale="90000"/>
          </a:bodyPr>
          <a:lstStyle/>
          <a:p>
            <a:r>
              <a:rPr lang="zh-CN" altLang="en-US" sz="3110"/>
              <a:t>对必修</a:t>
            </a:r>
            <a:r>
              <a:rPr lang="en-US" altLang="zh-CN" sz="3110"/>
              <a:t>1</a:t>
            </a:r>
            <a:r>
              <a:rPr sz="3110"/>
              <a:t>的思考</a:t>
            </a:r>
            <a:r>
              <a:rPr lang="en-US" altLang="zh-CN" sz="3110"/>
              <a:t>——</a:t>
            </a:r>
            <a:r>
              <a:rPr sz="3110">
                <a:sym typeface="+mn-ea"/>
              </a:rPr>
              <a:t>描述自然环境的构成</a:t>
            </a:r>
            <a:endParaRPr lang="zh-CN" altLang="en-US" sz="3110"/>
          </a:p>
        </p:txBody>
      </p:sp>
      <p:pic>
        <p:nvPicPr>
          <p:cNvPr id="8" name="图片 7" descr="http://blog.sciencenet.cn/data/attachment/album/201703/15/1825543offgq30stoknxq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735580"/>
            <a:ext cx="4406265" cy="23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70" y="3023235"/>
            <a:ext cx="3193415" cy="20345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6"/>
          <a:stretch>
            <a:fillRect/>
          </a:stretch>
        </p:blipFill>
        <p:spPr>
          <a:xfrm>
            <a:off x="4679950" y="906780"/>
            <a:ext cx="4406265" cy="2005330"/>
          </a:xfrm>
          <a:prstGeom prst="rect">
            <a:avLst/>
          </a:prstGeom>
        </p:spPr>
      </p:pic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88110" y="915035"/>
            <a:ext cx="3192780" cy="19881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95" y="805180"/>
            <a:ext cx="7703185" cy="43319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785" y="387350"/>
            <a:ext cx="9028430" cy="476250"/>
          </a:xfrm>
        </p:spPr>
        <p:txBody>
          <a:bodyPr>
            <a:normAutofit fontScale="90000"/>
          </a:bodyPr>
          <a:lstStyle/>
          <a:p>
            <a:r>
              <a:rPr lang="zh-CN" altLang="en-US" sz="3110"/>
              <a:t>对必修</a:t>
            </a:r>
            <a:r>
              <a:rPr lang="en-US" altLang="zh-CN" sz="3110"/>
              <a:t>1</a:t>
            </a:r>
            <a:r>
              <a:rPr sz="3110"/>
              <a:t>的思考</a:t>
            </a:r>
            <a:r>
              <a:rPr lang="en-US" altLang="zh-CN" sz="3110"/>
              <a:t>——</a:t>
            </a:r>
            <a:r>
              <a:rPr sz="3110">
                <a:sym typeface="+mn-ea"/>
              </a:rPr>
              <a:t>从不同角度描述自然环境的构成</a:t>
            </a:r>
            <a:endParaRPr lang="zh-CN" altLang="en-US" sz="3110"/>
          </a:p>
        </p:txBody>
      </p:sp>
      <p:graphicFrame>
        <p:nvGraphicFramePr>
          <p:cNvPr id="4" name="图示 3"/>
          <p:cNvGraphicFramePr/>
          <p:nvPr/>
        </p:nvGraphicFramePr>
        <p:xfrm>
          <a:off x="1598295" y="1167130"/>
          <a:ext cx="5868000" cy="36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直接箭头连接符 4"/>
          <p:cNvCxnSpPr/>
          <p:nvPr/>
        </p:nvCxnSpPr>
        <p:spPr>
          <a:xfrm flipV="1">
            <a:off x="3660775" y="2588260"/>
            <a:ext cx="1743710" cy="8890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3596640" y="2024380"/>
            <a:ext cx="957580" cy="1957705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4770755" y="2016125"/>
            <a:ext cx="755015" cy="1934210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3756025" y="2788285"/>
            <a:ext cx="1714500" cy="1193800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877310" y="2770505"/>
            <a:ext cx="1449070" cy="1119505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3756025" y="1940560"/>
            <a:ext cx="326390" cy="491490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3220085" y="3004820"/>
            <a:ext cx="197485" cy="1006475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5059680" y="1974215"/>
            <a:ext cx="309880" cy="423545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647055" y="3084830"/>
            <a:ext cx="340995" cy="735965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4227830" y="4103370"/>
            <a:ext cx="603885" cy="29210"/>
          </a:xfrm>
          <a:prstGeom prst="straightConnector1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870" y="238125"/>
            <a:ext cx="8829675" cy="476250"/>
          </a:xfrm>
        </p:spPr>
        <p:txBody>
          <a:bodyPr>
            <a:normAutofit fontScale="90000"/>
          </a:bodyPr>
          <a:lstStyle/>
          <a:p>
            <a:r>
              <a:rPr lang="zh-CN" altLang="en-US" sz="3110">
                <a:solidFill>
                  <a:srgbClr val="FF0000"/>
                </a:solidFill>
              </a:rPr>
              <a:t>对必修</a:t>
            </a:r>
            <a:r>
              <a:rPr lang="en-US" altLang="zh-CN" sz="3110">
                <a:solidFill>
                  <a:srgbClr val="FF0000"/>
                </a:solidFill>
              </a:rPr>
              <a:t>1</a:t>
            </a:r>
            <a:r>
              <a:rPr sz="3110">
                <a:solidFill>
                  <a:srgbClr val="FF0000"/>
                </a:solidFill>
              </a:rPr>
              <a:t>的思考</a:t>
            </a:r>
            <a:r>
              <a:rPr lang="en-US" altLang="zh-CN" sz="3110">
                <a:solidFill>
                  <a:srgbClr val="FF0000"/>
                </a:solidFill>
              </a:rPr>
              <a:t>——</a:t>
            </a:r>
            <a:r>
              <a:rPr sz="3110">
                <a:solidFill>
                  <a:srgbClr val="FF0000"/>
                </a:solidFill>
                <a:sym typeface="+mn-ea"/>
              </a:rPr>
              <a:t>从不同角度描述自然环境的构成</a:t>
            </a:r>
            <a:endParaRPr lang="zh-CN" altLang="en-US" sz="3110">
              <a:solidFill>
                <a:srgbClr val="FF0000"/>
              </a:solidFill>
              <a:sym typeface="+mn-ea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282700" y="911225"/>
          <a:ext cx="775081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矩形 3"/>
          <p:cNvSpPr/>
          <p:nvPr/>
        </p:nvSpPr>
        <p:spPr>
          <a:xfrm>
            <a:off x="6308725" y="812800"/>
            <a:ext cx="1417955" cy="898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08725" y="1810385"/>
            <a:ext cx="1417955" cy="831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08725" y="2776855"/>
            <a:ext cx="1417955" cy="862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4290" y="1934210"/>
            <a:ext cx="6197600" cy="30086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5995" y="114935"/>
            <a:ext cx="4069080" cy="1962150"/>
          </a:xfrm>
        </p:spPr>
        <p:txBody>
          <a:bodyPr>
            <a:normAutofit fontScale="90000"/>
          </a:bodyPr>
          <a:lstStyle/>
          <a:p>
            <a:r>
              <a:rPr lang="zh-CN" altLang="en-US" b="0"/>
              <a:t>北京</a:t>
            </a:r>
            <a:r>
              <a:rPr lang="en-US" altLang="zh-CN" b="0"/>
              <a:t>101</a:t>
            </a:r>
            <a:r>
              <a:rPr b="0"/>
              <a:t>中学位于海淀区，邻近香山，颐和园等著名景区。占地</a:t>
            </a:r>
            <a:r>
              <a:rPr lang="en-US" altLang="zh-CN" b="0"/>
              <a:t>20</a:t>
            </a:r>
            <a:r>
              <a:rPr b="0"/>
              <a:t>万平米，约</a:t>
            </a:r>
            <a:r>
              <a:rPr lang="en-US" altLang="zh-CN" b="0"/>
              <a:t>300</a:t>
            </a:r>
            <a:r>
              <a:rPr b="0"/>
              <a:t>亩。是北京市区内最大的中学。该中学位于圆明园遗址公园西侧，紧邻清华西路，距地铁</a:t>
            </a:r>
            <a:r>
              <a:rPr lang="en-US" altLang="zh-CN" b="0"/>
              <a:t>4</a:t>
            </a:r>
            <a:r>
              <a:rPr b="0"/>
              <a:t>号线圆明园站</a:t>
            </a:r>
            <a:r>
              <a:rPr lang="en-US" altLang="zh-CN" b="0"/>
              <a:t>890</a:t>
            </a:r>
            <a:r>
              <a:rPr b="0"/>
              <a:t>米。距离清华大学和北京大学分别约</a:t>
            </a:r>
            <a:r>
              <a:rPr lang="en-US" altLang="zh-CN" b="0"/>
              <a:t>1.4</a:t>
            </a:r>
            <a:r>
              <a:rPr b="0"/>
              <a:t>千米和</a:t>
            </a:r>
            <a:r>
              <a:rPr lang="en-US" altLang="zh-CN" b="0"/>
              <a:t>0.7</a:t>
            </a:r>
            <a:r>
              <a:rPr b="0"/>
              <a:t>千米。</a:t>
            </a:r>
            <a:br>
              <a:rPr b="0"/>
            </a:br>
            <a:r>
              <a:rPr b="0">
                <a:solidFill>
                  <a:srgbClr val="FF0000"/>
                </a:solidFill>
              </a:rPr>
              <a:t>依据图文资料说出该中学的优势条件。</a:t>
            </a:r>
            <a:endParaRPr lang="en-US" altLang="zh-CN" b="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480" y="35560"/>
            <a:ext cx="4401185" cy="5072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565" y="2137410"/>
            <a:ext cx="4346575" cy="2970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1650" y="527685"/>
            <a:ext cx="4688205" cy="1279525"/>
          </a:xfrm>
        </p:spPr>
        <p:txBody>
          <a:bodyPr>
            <a:normAutofit fontScale="90000"/>
          </a:bodyPr>
          <a:lstStyle/>
          <a:p>
            <a:r>
              <a:rPr sz="2220">
                <a:sym typeface="+mn-ea"/>
              </a:rPr>
              <a:t>优势条件：</a:t>
            </a:r>
            <a:r>
              <a:rPr lang="zh-CN" altLang="en-US" sz="2220"/>
              <a:t>邻近园林景区，环境优美。</a:t>
            </a:r>
            <a:br>
              <a:rPr lang="zh-CN" altLang="en-US" sz="2220"/>
            </a:br>
            <a:r>
              <a:rPr sz="2220">
                <a:sym typeface="+mn-ea"/>
              </a:rPr>
              <a:t>邻近著名大学，利于学生拓展学习。</a:t>
            </a:r>
            <a:br>
              <a:rPr sz="2220">
                <a:sym typeface="+mn-ea"/>
              </a:rPr>
            </a:br>
            <a:r>
              <a:rPr sz="2220">
                <a:sym typeface="+mn-ea"/>
              </a:rPr>
              <a:t>多条通行公交地铁通行，交通便利。</a:t>
            </a:r>
            <a:br>
              <a:rPr sz="2220">
                <a:sym typeface="+mn-ea"/>
              </a:rPr>
            </a:br>
            <a:r>
              <a:rPr lang="zh-CN" altLang="en-US" sz="2220"/>
              <a:t>占地多，教学空间大，设施完善。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65" y="-18415"/>
            <a:ext cx="4150360" cy="5180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50" y="1807210"/>
            <a:ext cx="4745990" cy="3234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41190" y="135890"/>
            <a:ext cx="4429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位置</a:t>
            </a:r>
            <a:r>
              <a:rPr lang="en-US" altLang="zh-CN" sz="2400" b="1">
                <a:solidFill>
                  <a:srgbClr val="FF0000"/>
                </a:solidFill>
              </a:rPr>
              <a:t>+</a:t>
            </a:r>
            <a:r>
              <a:rPr lang="zh-CN" altLang="en-US" sz="2400" b="1">
                <a:solidFill>
                  <a:srgbClr val="FF0000"/>
                </a:solidFill>
              </a:rPr>
              <a:t>自然条件</a:t>
            </a:r>
            <a:r>
              <a:rPr lang="en-US" altLang="zh-CN" sz="2400" b="1">
                <a:solidFill>
                  <a:srgbClr val="FF0000"/>
                </a:solidFill>
              </a:rPr>
              <a:t>+</a:t>
            </a:r>
            <a:r>
              <a:rPr lang="zh-CN" altLang="en-US" sz="2400" b="1">
                <a:solidFill>
                  <a:srgbClr val="FF0000"/>
                </a:solidFill>
              </a:rPr>
              <a:t>社会经济条件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156845"/>
            <a:ext cx="5981065" cy="513715"/>
          </a:xfrm>
        </p:spPr>
        <p:txBody>
          <a:bodyPr>
            <a:normAutofit/>
          </a:bodyPr>
          <a:lstStyle/>
          <a:p>
            <a:r>
              <a:rPr lang="zh-CN" altLang="en-US"/>
              <a:t>人类的活动受自然要素与社会经济要素共同影响。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980" y="723265"/>
            <a:ext cx="3103245" cy="4042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723265"/>
            <a:ext cx="5638165" cy="4043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世界人口分布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" y="90170"/>
            <a:ext cx="7754620" cy="493903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438390" y="3470275"/>
            <a:ext cx="358140" cy="2171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3479165" y="1419225"/>
            <a:ext cx="649605" cy="58928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2677795" y="1598295"/>
            <a:ext cx="649605" cy="58928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654175" y="829945"/>
            <a:ext cx="649605" cy="58928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199505" y="1130935"/>
            <a:ext cx="649605" cy="58928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37755" y="4179570"/>
            <a:ext cx="358775" cy="373380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20595" y="3924300"/>
            <a:ext cx="4089400" cy="529590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762750" y="2187575"/>
            <a:ext cx="675640" cy="744855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686810" y="2701925"/>
            <a:ext cx="609600" cy="442595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005070" y="438785"/>
            <a:ext cx="1598930" cy="621665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04820" y="664210"/>
            <a:ext cx="1598930" cy="621665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288415" y="1476375"/>
            <a:ext cx="1285875" cy="621665"/>
          </a:xfrm>
          <a:prstGeom prst="rect">
            <a:avLst/>
          </a:prstGeom>
          <a:noFill/>
          <a:ln w="3175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245" y="332740"/>
            <a:ext cx="8684895" cy="331470"/>
          </a:xfrm>
        </p:spPr>
        <p:txBody>
          <a:bodyPr>
            <a:normAutofit fontScale="90000"/>
          </a:bodyPr>
          <a:lstStyle/>
          <a:p>
            <a:r>
              <a:rPr lang="zh-CN" altLang="en-US" sz="3555"/>
              <a:t>问题</a:t>
            </a:r>
            <a:r>
              <a:rPr lang="en-US" altLang="zh-CN" sz="3555"/>
              <a:t>1</a:t>
            </a:r>
            <a:r>
              <a:rPr sz="3555"/>
              <a:t>：</a:t>
            </a:r>
            <a:r>
              <a:rPr lang="zh-CN" altLang="en-US" sz="3555"/>
              <a:t>导致世界人口分布差异显著的原因</a:t>
            </a:r>
          </a:p>
        </p:txBody>
      </p:sp>
      <p:pic>
        <p:nvPicPr>
          <p:cNvPr id="4" name="内容占位符 3" descr="世界人口分布图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8345" y="991870"/>
            <a:ext cx="5847080" cy="4042410"/>
          </a:xfrm>
          <a:prstGeom prst="rect">
            <a:avLst/>
          </a:prstGeom>
        </p:spPr>
      </p:pic>
      <p:graphicFrame>
        <p:nvGraphicFramePr>
          <p:cNvPr id="6" name="图示 5"/>
          <p:cNvGraphicFramePr/>
          <p:nvPr/>
        </p:nvGraphicFramePr>
        <p:xfrm>
          <a:off x="-6350" y="991870"/>
          <a:ext cx="3274695" cy="3672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959225" y="2224405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干热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83225" y="3167380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干热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22265" y="1492250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寒冷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86065" y="2799080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湿热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84670" y="1492250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寒冷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58155" y="4170045"/>
            <a:ext cx="709295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寒冷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SLIDE_MODEL_TYPE" val="cov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599</Words>
  <Application>Microsoft Office PowerPoint</Application>
  <PresentationFormat>全屏显示(16:9)</PresentationFormat>
  <Paragraphs>62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汉仪旗黑-85S</vt:lpstr>
      <vt:lpstr>黑体</vt:lpstr>
      <vt:lpstr>楷体</vt:lpstr>
      <vt:lpstr>微软雅黑</vt:lpstr>
      <vt:lpstr>Arial</vt:lpstr>
      <vt:lpstr>Calibri</vt:lpstr>
      <vt:lpstr>1_Office 主题​​</vt:lpstr>
      <vt:lpstr>主题探究： 从北京、湖北看地理环境对人类的影响（一）</vt:lpstr>
      <vt:lpstr>对必修1的思考——描述自然环境的构成</vt:lpstr>
      <vt:lpstr>对必修1的思考——从不同角度描述自然环境的构成</vt:lpstr>
      <vt:lpstr>对必修1的思考——从不同角度描述自然环境的构成</vt:lpstr>
      <vt:lpstr>北京101中学位于海淀区，邻近香山，颐和园等著名景区。占地20万平米，约300亩。是北京市区内最大的中学。该中学位于圆明园遗址公园西侧，紧邻清华西路，距地铁4号线圆明园站890米。距离清华大学和北京大学分别约1.4千米和0.7千米。 依据图文资料说出该中学的优势条件。</vt:lpstr>
      <vt:lpstr>优势条件：邻近园林景区，环境优美。 邻近著名大学，利于学生拓展学习。 多条通行公交地铁通行，交通便利。 占地多，教学空间大，设施完善。</vt:lpstr>
      <vt:lpstr>人类的活动受自然要素与社会经济要素共同影响。</vt:lpstr>
      <vt:lpstr>PowerPoint 演示文稿</vt:lpstr>
      <vt:lpstr>问题1：导致世界人口分布差异显著的原因</vt:lpstr>
      <vt:lpstr>从现象到原理 从特殊到一般 自然条件对人口分布有直接影响</vt:lpstr>
      <vt:lpstr>朝阳区 人口396万，面积471 平方千米 大兴区 人口156万面积1031平方千米</vt:lpstr>
      <vt:lpstr>PowerPoint 演示文稿</vt:lpstr>
      <vt:lpstr>PowerPoint 演示文稿</vt:lpstr>
      <vt:lpstr>问题3:1949-2019北京人口数量变化的原因</vt:lpstr>
      <vt:lpstr>人口分布是自然与社会经济条件 共同作用的结果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xb21cn</cp:lastModifiedBy>
  <cp:revision>29</cp:revision>
  <dcterms:created xsi:type="dcterms:W3CDTF">2020-02-01T11:21:00Z</dcterms:created>
  <dcterms:modified xsi:type="dcterms:W3CDTF">2020-03-15T03:57:20Z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