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heme/theme2.xml" ContentType="application/vnd.openxmlformats-officedocument.theme+xml"/>
  <Override PartName="/ppt/tags/tag151.xml" ContentType="application/vnd.openxmlformats-officedocument.presentationml.tags+xml"/>
  <Override PartName="/ppt/notesSlides/notesSlide1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343" r:id="rId2"/>
    <p:sldId id="281" r:id="rId3"/>
    <p:sldId id="294" r:id="rId4"/>
    <p:sldId id="273" r:id="rId5"/>
    <p:sldId id="280" r:id="rId6"/>
    <p:sldId id="345" r:id="rId7"/>
    <p:sldId id="278" r:id="rId8"/>
    <p:sldId id="277" r:id="rId9"/>
    <p:sldId id="321" r:id="rId10"/>
    <p:sldId id="274" r:id="rId11"/>
    <p:sldId id="282" r:id="rId12"/>
    <p:sldId id="337" r:id="rId13"/>
    <p:sldId id="338" r:id="rId14"/>
    <p:sldId id="346" r:id="rId15"/>
    <p:sldId id="339" r:id="rId16"/>
    <p:sldId id="340" r:id="rId17"/>
    <p:sldId id="271" r:id="rId18"/>
    <p:sldId id="272" r:id="rId19"/>
    <p:sldId id="275" r:id="rId20"/>
    <p:sldId id="276" r:id="rId21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28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D76233-2C52-45E9-94E8-FBDCAFC81AF1}" type="doc">
      <dgm:prSet loTypeId="urn:microsoft.com/office/officeart/2005/8/layout/radial6#1" loCatId="cycle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8E2A460B-45D3-4E20-A31D-4AFE676F0DDA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人口迁入地</a:t>
          </a:r>
        </a:p>
      </dgm:t>
    </dgm:pt>
    <dgm:pt modelId="{40722E6B-70D7-49DD-BCDB-C5F5A53BB946}" type="parTrans" cxnId="{A44FFEDF-0FE4-4137-9F62-07F091C7E26A}">
      <dgm:prSet/>
      <dgm:spPr/>
      <dgm:t>
        <a:bodyPr/>
        <a:lstStyle/>
        <a:p>
          <a:endParaRPr lang="zh-CN" altLang="en-US"/>
        </a:p>
      </dgm:t>
    </dgm:pt>
    <dgm:pt modelId="{AC66A5CC-387D-4D7B-8E90-1B8214C2F261}" type="sibTrans" cxnId="{A44FFEDF-0FE4-4137-9F62-07F091C7E26A}">
      <dgm:prSet/>
      <dgm:spPr/>
      <dgm:t>
        <a:bodyPr/>
        <a:lstStyle/>
        <a:p>
          <a:endParaRPr lang="zh-CN" altLang="en-US"/>
        </a:p>
      </dgm:t>
    </dgm:pt>
    <dgm:pt modelId="{ECE2948F-862B-4CC3-B6BC-3E6415C7F5DD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rgbClr val="FFFF00"/>
              </a:solidFill>
            </a:rPr>
            <a:t>经济发达</a:t>
          </a:r>
        </a:p>
      </dgm:t>
    </dgm:pt>
    <dgm:pt modelId="{055F34F9-26B5-46B6-B947-B5718EF53A09}" type="parTrans" cxnId="{4D35E730-F22C-46D5-982B-56928A560C04}">
      <dgm:prSet/>
      <dgm:spPr/>
      <dgm:t>
        <a:bodyPr/>
        <a:lstStyle/>
        <a:p>
          <a:endParaRPr lang="zh-CN" altLang="en-US"/>
        </a:p>
      </dgm:t>
    </dgm:pt>
    <dgm:pt modelId="{4116C939-0673-4613-8FA7-CB6FE7258301}" type="sibTrans" cxnId="{4D35E730-F22C-46D5-982B-56928A560C04}">
      <dgm:prSet/>
      <dgm:spPr/>
      <dgm:t>
        <a:bodyPr/>
        <a:lstStyle/>
        <a:p>
          <a:endParaRPr lang="zh-CN" altLang="en-US"/>
        </a:p>
      </dgm:t>
    </dgm:pt>
    <dgm:pt modelId="{D34FE5D7-7525-4D59-ABC9-3998105E634C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rgbClr val="FFFF00"/>
              </a:solidFill>
            </a:rPr>
            <a:t>政策支持</a:t>
          </a:r>
        </a:p>
      </dgm:t>
    </dgm:pt>
    <dgm:pt modelId="{A96BE2DD-535A-47FD-A010-195BD3C076B9}" type="parTrans" cxnId="{B0554CD0-9729-41A4-95E0-B89B12167A8C}">
      <dgm:prSet/>
      <dgm:spPr/>
      <dgm:t>
        <a:bodyPr/>
        <a:lstStyle/>
        <a:p>
          <a:endParaRPr lang="zh-CN" altLang="en-US"/>
        </a:p>
      </dgm:t>
    </dgm:pt>
    <dgm:pt modelId="{75EA9321-EAFA-4AF6-8313-8107E8EB3526}" type="sibTrans" cxnId="{B0554CD0-9729-41A4-95E0-B89B12167A8C}">
      <dgm:prSet/>
      <dgm:spPr/>
      <dgm:t>
        <a:bodyPr/>
        <a:lstStyle/>
        <a:p>
          <a:endParaRPr lang="zh-CN" altLang="en-US"/>
        </a:p>
      </dgm:t>
    </dgm:pt>
    <dgm:pt modelId="{E17F1310-B4AD-4B57-8D9B-BF776721EA77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rgbClr val="FFFF00"/>
              </a:solidFill>
            </a:rPr>
            <a:t>服务完善</a:t>
          </a:r>
        </a:p>
      </dgm:t>
    </dgm:pt>
    <dgm:pt modelId="{6BAC1755-6217-4715-99C2-D1422148265D}" type="parTrans" cxnId="{947A1C79-5F26-474D-BCEE-27B524BB0E80}">
      <dgm:prSet/>
      <dgm:spPr/>
      <dgm:t>
        <a:bodyPr/>
        <a:lstStyle/>
        <a:p>
          <a:endParaRPr lang="zh-CN" altLang="en-US"/>
        </a:p>
      </dgm:t>
    </dgm:pt>
    <dgm:pt modelId="{925984A4-8E6F-4D28-B868-DBAB08F4BD28}" type="sibTrans" cxnId="{947A1C79-5F26-474D-BCEE-27B524BB0E80}">
      <dgm:prSet/>
      <dgm:spPr/>
      <dgm:t>
        <a:bodyPr/>
        <a:lstStyle/>
        <a:p>
          <a:endParaRPr lang="zh-CN" altLang="en-US"/>
        </a:p>
      </dgm:t>
    </dgm:pt>
    <dgm:pt modelId="{468FA009-1E87-4539-85FA-5C28B78DD6E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>
              <a:solidFill>
                <a:srgbClr val="FFFF00"/>
              </a:solidFill>
            </a:rPr>
            <a:t>交通便利</a:t>
          </a:r>
        </a:p>
      </dgm:t>
    </dgm:pt>
    <dgm:pt modelId="{F205FF88-2C9B-4658-BCAA-BEA6EB7393B2}" type="parTrans" cxnId="{29E19E2C-DFAC-4E93-AD9F-22DEBC4BD054}">
      <dgm:prSet/>
      <dgm:spPr/>
      <dgm:t>
        <a:bodyPr/>
        <a:lstStyle/>
        <a:p>
          <a:endParaRPr lang="zh-CN" altLang="en-US"/>
        </a:p>
      </dgm:t>
    </dgm:pt>
    <dgm:pt modelId="{B5C730DE-1181-420B-A78D-195E914DCCF5}" type="sibTrans" cxnId="{29E19E2C-DFAC-4E93-AD9F-22DEBC4BD054}">
      <dgm:prSet/>
      <dgm:spPr/>
      <dgm:t>
        <a:bodyPr/>
        <a:lstStyle/>
        <a:p>
          <a:endParaRPr lang="zh-CN" altLang="en-US"/>
        </a:p>
      </dgm:t>
    </dgm:pt>
    <dgm:pt modelId="{D5B7622F-17AC-467C-B10C-28C38C38C350}" type="pres">
      <dgm:prSet presAssocID="{37D76233-2C52-45E9-94E8-FBDCAFC81AF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DECBB5-37EA-4668-8A2F-BD2C2902F22A}" type="pres">
      <dgm:prSet presAssocID="{8E2A460B-45D3-4E20-A31D-4AFE676F0DDA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C2E7DEFD-0505-42BF-AE13-B6483BF86572}" type="pres">
      <dgm:prSet presAssocID="{ECE2948F-862B-4CC3-B6BC-3E6415C7F5D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5046E67-FA41-4C32-9E33-BDDDFBBF1D6A}" type="pres">
      <dgm:prSet presAssocID="{ECE2948F-862B-4CC3-B6BC-3E6415C7F5DD}" presName="dummy" presStyleCnt="0"/>
      <dgm:spPr/>
    </dgm:pt>
    <dgm:pt modelId="{F3596884-C09F-4C70-900E-D61864BED5F1}" type="pres">
      <dgm:prSet presAssocID="{4116C939-0673-4613-8FA7-CB6FE7258301}" presName="sibTrans" presStyleLbl="sibTrans2D1" presStyleIdx="0" presStyleCnt="4"/>
      <dgm:spPr/>
      <dgm:t>
        <a:bodyPr/>
        <a:lstStyle/>
        <a:p>
          <a:endParaRPr lang="zh-CN" altLang="en-US"/>
        </a:p>
      </dgm:t>
    </dgm:pt>
    <dgm:pt modelId="{44F31994-0027-4DC3-B39E-FEE01FB1A852}" type="pres">
      <dgm:prSet presAssocID="{D34FE5D7-7525-4D59-ABC9-3998105E634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6A1073C-AEB6-41D2-8257-B02F52AE6460}" type="pres">
      <dgm:prSet presAssocID="{D34FE5D7-7525-4D59-ABC9-3998105E634C}" presName="dummy" presStyleCnt="0"/>
      <dgm:spPr/>
    </dgm:pt>
    <dgm:pt modelId="{15715456-3418-4DF0-AF3A-DA59307B110D}" type="pres">
      <dgm:prSet presAssocID="{75EA9321-EAFA-4AF6-8313-8107E8EB3526}" presName="sibTrans" presStyleLbl="sibTrans2D1" presStyleIdx="1" presStyleCnt="4"/>
      <dgm:spPr/>
      <dgm:t>
        <a:bodyPr/>
        <a:lstStyle/>
        <a:p>
          <a:endParaRPr lang="zh-CN" altLang="en-US"/>
        </a:p>
      </dgm:t>
    </dgm:pt>
    <dgm:pt modelId="{0DA4B7DF-BD6B-46E8-940A-69050C019BB3}" type="pres">
      <dgm:prSet presAssocID="{E17F1310-B4AD-4B57-8D9B-BF776721EA7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268D1C0-A139-4893-A300-CF509D15352B}" type="pres">
      <dgm:prSet presAssocID="{E17F1310-B4AD-4B57-8D9B-BF776721EA77}" presName="dummy" presStyleCnt="0"/>
      <dgm:spPr/>
    </dgm:pt>
    <dgm:pt modelId="{EBDCA107-8C73-4044-AC95-50DA28B759A8}" type="pres">
      <dgm:prSet presAssocID="{925984A4-8E6F-4D28-B868-DBAB08F4BD28}" presName="sibTrans" presStyleLbl="sibTrans2D1" presStyleIdx="2" presStyleCnt="4"/>
      <dgm:spPr/>
      <dgm:t>
        <a:bodyPr/>
        <a:lstStyle/>
        <a:p>
          <a:endParaRPr lang="zh-CN" altLang="en-US"/>
        </a:p>
      </dgm:t>
    </dgm:pt>
    <dgm:pt modelId="{F539A410-44AA-4A02-9F1B-997DD2B71E87}" type="pres">
      <dgm:prSet presAssocID="{468FA009-1E87-4539-85FA-5C28B78DD6E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B016566-AAE3-46FD-A114-7C13E71734EF}" type="pres">
      <dgm:prSet presAssocID="{468FA009-1E87-4539-85FA-5C28B78DD6E9}" presName="dummy" presStyleCnt="0"/>
      <dgm:spPr/>
    </dgm:pt>
    <dgm:pt modelId="{B5FF6E04-452A-4146-97F4-3BC94EB5BB87}" type="pres">
      <dgm:prSet presAssocID="{B5C730DE-1181-420B-A78D-195E914DCCF5}" presName="sibTrans" presStyleLbl="sibTrans2D1" presStyleIdx="3" presStyleCnt="4"/>
      <dgm:spPr/>
      <dgm:t>
        <a:bodyPr/>
        <a:lstStyle/>
        <a:p>
          <a:endParaRPr lang="zh-CN" altLang="en-US"/>
        </a:p>
      </dgm:t>
    </dgm:pt>
  </dgm:ptLst>
  <dgm:cxnLst>
    <dgm:cxn modelId="{3F157407-A464-4E4A-9699-0AB51CB84C34}" type="presOf" srcId="{D34FE5D7-7525-4D59-ABC9-3998105E634C}" destId="{44F31994-0027-4DC3-B39E-FEE01FB1A852}" srcOrd="0" destOrd="0" presId="urn:microsoft.com/office/officeart/2005/8/layout/radial6#1"/>
    <dgm:cxn modelId="{FFFE79ED-78A6-4F0F-B7EC-78006E94683D}" type="presOf" srcId="{925984A4-8E6F-4D28-B868-DBAB08F4BD28}" destId="{EBDCA107-8C73-4044-AC95-50DA28B759A8}" srcOrd="0" destOrd="0" presId="urn:microsoft.com/office/officeart/2005/8/layout/radial6#1"/>
    <dgm:cxn modelId="{A44FFEDF-0FE4-4137-9F62-07F091C7E26A}" srcId="{37D76233-2C52-45E9-94E8-FBDCAFC81AF1}" destId="{8E2A460B-45D3-4E20-A31D-4AFE676F0DDA}" srcOrd="0" destOrd="0" parTransId="{40722E6B-70D7-49DD-BCDB-C5F5A53BB946}" sibTransId="{AC66A5CC-387D-4D7B-8E90-1B8214C2F261}"/>
    <dgm:cxn modelId="{9FE0F66C-99B5-4DAD-A4D8-28A0E7A23D3C}" type="presOf" srcId="{4116C939-0673-4613-8FA7-CB6FE7258301}" destId="{F3596884-C09F-4C70-900E-D61864BED5F1}" srcOrd="0" destOrd="0" presId="urn:microsoft.com/office/officeart/2005/8/layout/radial6#1"/>
    <dgm:cxn modelId="{947A1C79-5F26-474D-BCEE-27B524BB0E80}" srcId="{8E2A460B-45D3-4E20-A31D-4AFE676F0DDA}" destId="{E17F1310-B4AD-4B57-8D9B-BF776721EA77}" srcOrd="2" destOrd="0" parTransId="{6BAC1755-6217-4715-99C2-D1422148265D}" sibTransId="{925984A4-8E6F-4D28-B868-DBAB08F4BD28}"/>
    <dgm:cxn modelId="{B0554CD0-9729-41A4-95E0-B89B12167A8C}" srcId="{8E2A460B-45D3-4E20-A31D-4AFE676F0DDA}" destId="{D34FE5D7-7525-4D59-ABC9-3998105E634C}" srcOrd="1" destOrd="0" parTransId="{A96BE2DD-535A-47FD-A010-195BD3C076B9}" sibTransId="{75EA9321-EAFA-4AF6-8313-8107E8EB3526}"/>
    <dgm:cxn modelId="{D73D3CF2-098D-4ADB-BF89-2601B1251631}" type="presOf" srcId="{468FA009-1E87-4539-85FA-5C28B78DD6E9}" destId="{F539A410-44AA-4A02-9F1B-997DD2B71E87}" srcOrd="0" destOrd="0" presId="urn:microsoft.com/office/officeart/2005/8/layout/radial6#1"/>
    <dgm:cxn modelId="{6F03490E-A533-4A3B-BB93-42C53F8709B0}" type="presOf" srcId="{37D76233-2C52-45E9-94E8-FBDCAFC81AF1}" destId="{D5B7622F-17AC-467C-B10C-28C38C38C350}" srcOrd="0" destOrd="0" presId="urn:microsoft.com/office/officeart/2005/8/layout/radial6#1"/>
    <dgm:cxn modelId="{5571972C-A3CF-44E3-B90B-18B7C44FCE46}" type="presOf" srcId="{75EA9321-EAFA-4AF6-8313-8107E8EB3526}" destId="{15715456-3418-4DF0-AF3A-DA59307B110D}" srcOrd="0" destOrd="0" presId="urn:microsoft.com/office/officeart/2005/8/layout/radial6#1"/>
    <dgm:cxn modelId="{68F14076-E89A-4371-8A3E-6B7D517F4AB6}" type="presOf" srcId="{E17F1310-B4AD-4B57-8D9B-BF776721EA77}" destId="{0DA4B7DF-BD6B-46E8-940A-69050C019BB3}" srcOrd="0" destOrd="0" presId="urn:microsoft.com/office/officeart/2005/8/layout/radial6#1"/>
    <dgm:cxn modelId="{7E04274A-D21C-424F-91E9-31FD744A6CA2}" type="presOf" srcId="{8E2A460B-45D3-4E20-A31D-4AFE676F0DDA}" destId="{BADECBB5-37EA-4668-8A2F-BD2C2902F22A}" srcOrd="0" destOrd="0" presId="urn:microsoft.com/office/officeart/2005/8/layout/radial6#1"/>
    <dgm:cxn modelId="{BD5309A2-C19C-4FB6-98DE-598B9983548F}" type="presOf" srcId="{ECE2948F-862B-4CC3-B6BC-3E6415C7F5DD}" destId="{C2E7DEFD-0505-42BF-AE13-B6483BF86572}" srcOrd="0" destOrd="0" presId="urn:microsoft.com/office/officeart/2005/8/layout/radial6#1"/>
    <dgm:cxn modelId="{2F60B9E6-8802-4446-95DC-D8099B19324D}" type="presOf" srcId="{B5C730DE-1181-420B-A78D-195E914DCCF5}" destId="{B5FF6E04-452A-4146-97F4-3BC94EB5BB87}" srcOrd="0" destOrd="0" presId="urn:microsoft.com/office/officeart/2005/8/layout/radial6#1"/>
    <dgm:cxn modelId="{29E19E2C-DFAC-4E93-AD9F-22DEBC4BD054}" srcId="{8E2A460B-45D3-4E20-A31D-4AFE676F0DDA}" destId="{468FA009-1E87-4539-85FA-5C28B78DD6E9}" srcOrd="3" destOrd="0" parTransId="{F205FF88-2C9B-4658-BCAA-BEA6EB7393B2}" sibTransId="{B5C730DE-1181-420B-A78D-195E914DCCF5}"/>
    <dgm:cxn modelId="{4D35E730-F22C-46D5-982B-56928A560C04}" srcId="{8E2A460B-45D3-4E20-A31D-4AFE676F0DDA}" destId="{ECE2948F-862B-4CC3-B6BC-3E6415C7F5DD}" srcOrd="0" destOrd="0" parTransId="{055F34F9-26B5-46B6-B947-B5718EF53A09}" sibTransId="{4116C939-0673-4613-8FA7-CB6FE7258301}"/>
    <dgm:cxn modelId="{DA6F30B9-A289-43E7-A52B-264F4C809D9E}" type="presParOf" srcId="{D5B7622F-17AC-467C-B10C-28C38C38C350}" destId="{BADECBB5-37EA-4668-8A2F-BD2C2902F22A}" srcOrd="0" destOrd="0" presId="urn:microsoft.com/office/officeart/2005/8/layout/radial6#1"/>
    <dgm:cxn modelId="{AC3C149E-991E-4AD5-942A-56F0313E3881}" type="presParOf" srcId="{D5B7622F-17AC-467C-B10C-28C38C38C350}" destId="{C2E7DEFD-0505-42BF-AE13-B6483BF86572}" srcOrd="1" destOrd="0" presId="urn:microsoft.com/office/officeart/2005/8/layout/radial6#1"/>
    <dgm:cxn modelId="{5DCE66AF-FFB0-4874-944B-A3847A216BCE}" type="presParOf" srcId="{D5B7622F-17AC-467C-B10C-28C38C38C350}" destId="{45046E67-FA41-4C32-9E33-BDDDFBBF1D6A}" srcOrd="2" destOrd="0" presId="urn:microsoft.com/office/officeart/2005/8/layout/radial6#1"/>
    <dgm:cxn modelId="{B0190A49-CA87-4B7C-95D0-160031F4041D}" type="presParOf" srcId="{D5B7622F-17AC-467C-B10C-28C38C38C350}" destId="{F3596884-C09F-4C70-900E-D61864BED5F1}" srcOrd="3" destOrd="0" presId="urn:microsoft.com/office/officeart/2005/8/layout/radial6#1"/>
    <dgm:cxn modelId="{7654CB65-F470-4214-8BF6-08DBC7F69021}" type="presParOf" srcId="{D5B7622F-17AC-467C-B10C-28C38C38C350}" destId="{44F31994-0027-4DC3-B39E-FEE01FB1A852}" srcOrd="4" destOrd="0" presId="urn:microsoft.com/office/officeart/2005/8/layout/radial6#1"/>
    <dgm:cxn modelId="{34049227-DE36-4313-B8F1-D299BC58A966}" type="presParOf" srcId="{D5B7622F-17AC-467C-B10C-28C38C38C350}" destId="{C6A1073C-AEB6-41D2-8257-B02F52AE6460}" srcOrd="5" destOrd="0" presId="urn:microsoft.com/office/officeart/2005/8/layout/radial6#1"/>
    <dgm:cxn modelId="{F832FEA2-AD5E-4CFB-8727-24CA26CE1418}" type="presParOf" srcId="{D5B7622F-17AC-467C-B10C-28C38C38C350}" destId="{15715456-3418-4DF0-AF3A-DA59307B110D}" srcOrd="6" destOrd="0" presId="urn:microsoft.com/office/officeart/2005/8/layout/radial6#1"/>
    <dgm:cxn modelId="{E917FFCF-FE05-4763-8A42-1772B38ACDFF}" type="presParOf" srcId="{D5B7622F-17AC-467C-B10C-28C38C38C350}" destId="{0DA4B7DF-BD6B-46E8-940A-69050C019BB3}" srcOrd="7" destOrd="0" presId="urn:microsoft.com/office/officeart/2005/8/layout/radial6#1"/>
    <dgm:cxn modelId="{84F0F1DA-DE85-4A6B-AC53-2836323388DF}" type="presParOf" srcId="{D5B7622F-17AC-467C-B10C-28C38C38C350}" destId="{9268D1C0-A139-4893-A300-CF509D15352B}" srcOrd="8" destOrd="0" presId="urn:microsoft.com/office/officeart/2005/8/layout/radial6#1"/>
    <dgm:cxn modelId="{817AAA2A-40E7-4974-98D7-F9BC7A675D05}" type="presParOf" srcId="{D5B7622F-17AC-467C-B10C-28C38C38C350}" destId="{EBDCA107-8C73-4044-AC95-50DA28B759A8}" srcOrd="9" destOrd="0" presId="urn:microsoft.com/office/officeart/2005/8/layout/radial6#1"/>
    <dgm:cxn modelId="{E1A3CF9D-08B8-4957-B6AD-AF787C2D81CD}" type="presParOf" srcId="{D5B7622F-17AC-467C-B10C-28C38C38C350}" destId="{F539A410-44AA-4A02-9F1B-997DD2B71E87}" srcOrd="10" destOrd="0" presId="urn:microsoft.com/office/officeart/2005/8/layout/radial6#1"/>
    <dgm:cxn modelId="{D2705C0D-E770-4642-A3F1-81C0CC7F4879}" type="presParOf" srcId="{D5B7622F-17AC-467C-B10C-28C38C38C350}" destId="{2B016566-AAE3-46FD-A114-7C13E71734EF}" srcOrd="11" destOrd="0" presId="urn:microsoft.com/office/officeart/2005/8/layout/radial6#1"/>
    <dgm:cxn modelId="{E3DF8DC2-8C6D-4DBC-9BDA-FA2545751287}" type="presParOf" srcId="{D5B7622F-17AC-467C-B10C-28C38C38C350}" destId="{B5FF6E04-452A-4146-97F4-3BC94EB5BB87}" srcOrd="12" destOrd="0" presId="urn:microsoft.com/office/officeart/2005/8/layout/radial6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2A87B4-205C-42AA-93A2-B27FC303620D}" type="doc">
      <dgm:prSet loTypeId="urn:microsoft.com/office/officeart/2005/8/layout/cycle6#1" loCatId="cycle" qsTypeId="urn:microsoft.com/office/officeart/2005/8/quickstyle/simple1#2" qsCatId="simple" csTypeId="urn:microsoft.com/office/officeart/2005/8/colors/accent1_2#2" csCatId="accent1" phldr="0"/>
      <dgm:spPr/>
      <dgm:t>
        <a:bodyPr/>
        <a:lstStyle/>
        <a:p>
          <a:endParaRPr lang="zh-CN" altLang="en-US"/>
        </a:p>
      </dgm:t>
    </dgm:pt>
    <dgm:pt modelId="{660A22A7-37CA-4B7E-87AA-E35BA5B82556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气候地形</a:t>
          </a:r>
        </a:p>
      </dgm:t>
    </dgm:pt>
    <dgm:pt modelId="{AEDCC0F0-F7D6-45D4-984A-B50E110C9D1F}" type="parTrans" cxnId="{9A79E60C-E69C-462A-B678-911F434737C8}">
      <dgm:prSet/>
      <dgm:spPr/>
      <dgm:t>
        <a:bodyPr/>
        <a:lstStyle/>
        <a:p>
          <a:endParaRPr lang="zh-CN" altLang="en-US"/>
        </a:p>
      </dgm:t>
    </dgm:pt>
    <dgm:pt modelId="{CF218E85-BB5C-4FD9-8936-583B930F1946}" type="sibTrans" cxnId="{9A79E60C-E69C-462A-B678-911F434737C8}">
      <dgm:prSet/>
      <dgm:spPr/>
      <dgm:t>
        <a:bodyPr/>
        <a:lstStyle/>
        <a:p>
          <a:endParaRPr lang="zh-CN" altLang="en-US"/>
        </a:p>
      </dgm:t>
    </dgm:pt>
    <dgm:pt modelId="{2747EF35-EB19-40B2-B72B-1D28E27677E0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河流地貌</a:t>
          </a:r>
        </a:p>
      </dgm:t>
    </dgm:pt>
    <dgm:pt modelId="{E8C0C942-F96C-429E-AD44-E4BA5D9680C7}" type="parTrans" cxnId="{1F07D2BD-60F9-42DE-8C27-44D31F21DF2C}">
      <dgm:prSet/>
      <dgm:spPr/>
      <dgm:t>
        <a:bodyPr/>
        <a:lstStyle/>
        <a:p>
          <a:endParaRPr lang="zh-CN" altLang="en-US"/>
        </a:p>
      </dgm:t>
    </dgm:pt>
    <dgm:pt modelId="{BFFDCB46-D59E-46B2-9C53-DB1ADB0299CC}" type="sibTrans" cxnId="{1F07D2BD-60F9-42DE-8C27-44D31F21DF2C}">
      <dgm:prSet/>
      <dgm:spPr/>
      <dgm:t>
        <a:bodyPr/>
        <a:lstStyle/>
        <a:p>
          <a:endParaRPr lang="zh-CN" altLang="en-US"/>
        </a:p>
      </dgm:t>
    </dgm:pt>
    <dgm:pt modelId="{B95FB8A5-B612-47B6-989C-9D7BD89F6E18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植被</a:t>
          </a:r>
        </a:p>
      </dgm:t>
    </dgm:pt>
    <dgm:pt modelId="{1784B15E-8B7A-426B-89B2-02867972B4B8}" type="parTrans" cxnId="{04F0F304-FDE3-470D-8D43-22985A6B44B7}">
      <dgm:prSet/>
      <dgm:spPr/>
      <dgm:t>
        <a:bodyPr/>
        <a:lstStyle/>
        <a:p>
          <a:endParaRPr lang="zh-CN" altLang="en-US"/>
        </a:p>
      </dgm:t>
    </dgm:pt>
    <dgm:pt modelId="{16734FCF-6F10-445A-B6BC-27E3ED457274}" type="sibTrans" cxnId="{04F0F304-FDE3-470D-8D43-22985A6B44B7}">
      <dgm:prSet/>
      <dgm:spPr/>
      <dgm:t>
        <a:bodyPr/>
        <a:lstStyle/>
        <a:p>
          <a:endParaRPr lang="zh-CN" altLang="en-US"/>
        </a:p>
      </dgm:t>
    </dgm:pt>
    <dgm:pt modelId="{2B78A2B5-DCEA-4AFC-B14F-1F24A1DED97A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土壤</a:t>
          </a:r>
        </a:p>
      </dgm:t>
    </dgm:pt>
    <dgm:pt modelId="{3E7F7A29-9086-4454-9597-B1A82629FFC8}" type="parTrans" cxnId="{2D923BAA-EC18-4115-83E8-40F50EC518B7}">
      <dgm:prSet/>
      <dgm:spPr/>
      <dgm:t>
        <a:bodyPr/>
        <a:lstStyle/>
        <a:p>
          <a:endParaRPr lang="zh-CN" altLang="en-US"/>
        </a:p>
      </dgm:t>
    </dgm:pt>
    <dgm:pt modelId="{70BDE6F6-3261-4753-9D1B-53909242F67D}" type="sibTrans" cxnId="{2D923BAA-EC18-4115-83E8-40F50EC518B7}">
      <dgm:prSet/>
      <dgm:spPr/>
      <dgm:t>
        <a:bodyPr/>
        <a:lstStyle/>
        <a:p>
          <a:endParaRPr lang="zh-CN" altLang="en-US"/>
        </a:p>
      </dgm:t>
    </dgm:pt>
    <dgm:pt modelId="{40AFDA9D-288C-4D29-8AFA-37C0C30C8FF6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地形地貌</a:t>
          </a:r>
        </a:p>
      </dgm:t>
    </dgm:pt>
    <dgm:pt modelId="{4C1C0800-F64C-44F0-9787-17FB1271D0FC}" type="parTrans" cxnId="{AE6EF5E3-0220-44C1-BE88-AFB31E9C23A6}">
      <dgm:prSet/>
      <dgm:spPr/>
      <dgm:t>
        <a:bodyPr/>
        <a:lstStyle/>
        <a:p>
          <a:endParaRPr lang="zh-CN" altLang="en-US"/>
        </a:p>
      </dgm:t>
    </dgm:pt>
    <dgm:pt modelId="{7FCDBF79-0B4F-4621-8364-C0B41DDF9713}" type="sibTrans" cxnId="{AE6EF5E3-0220-44C1-BE88-AFB31E9C23A6}">
      <dgm:prSet/>
      <dgm:spPr/>
      <dgm:t>
        <a:bodyPr/>
        <a:lstStyle/>
        <a:p>
          <a:endParaRPr lang="zh-CN" altLang="en-US"/>
        </a:p>
      </dgm:t>
    </dgm:pt>
    <dgm:pt modelId="{2984A8B6-85E9-40AE-8B81-BA8B58477DF2}" type="pres">
      <dgm:prSet presAssocID="{CC2A87B4-205C-42AA-93A2-B27FC303620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0BF45C1-8091-454A-8203-C06A7B7590F9}" type="pres">
      <dgm:prSet presAssocID="{660A22A7-37CA-4B7E-87AA-E35BA5B8255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9AD9DBB-BD76-47E5-B3B5-DCAABDF708B4}" type="pres">
      <dgm:prSet presAssocID="{660A22A7-37CA-4B7E-87AA-E35BA5B82556}" presName="spNode" presStyleCnt="0"/>
      <dgm:spPr/>
    </dgm:pt>
    <dgm:pt modelId="{FACB0322-C0E5-47B2-A30E-4E65DACE54AB}" type="pres">
      <dgm:prSet presAssocID="{CF218E85-BB5C-4FD9-8936-583B930F1946}" presName="sibTrans" presStyleLbl="sibTrans1D1" presStyleIdx="0" presStyleCnt="5"/>
      <dgm:spPr/>
      <dgm:t>
        <a:bodyPr/>
        <a:lstStyle/>
        <a:p>
          <a:endParaRPr lang="zh-CN" altLang="en-US"/>
        </a:p>
      </dgm:t>
    </dgm:pt>
    <dgm:pt modelId="{5B56F173-CF60-49FA-B101-E6B505C28F2C}" type="pres">
      <dgm:prSet presAssocID="{2747EF35-EB19-40B2-B72B-1D28E27677E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A1B1F1F-4290-44F6-B614-7DA04C6968EA}" type="pres">
      <dgm:prSet presAssocID="{2747EF35-EB19-40B2-B72B-1D28E27677E0}" presName="spNode" presStyleCnt="0"/>
      <dgm:spPr/>
    </dgm:pt>
    <dgm:pt modelId="{890F09E1-A5FD-4242-968C-AD8148ADBA80}" type="pres">
      <dgm:prSet presAssocID="{BFFDCB46-D59E-46B2-9C53-DB1ADB0299CC}" presName="sibTrans" presStyleLbl="sibTrans1D1" presStyleIdx="1" presStyleCnt="5"/>
      <dgm:spPr/>
      <dgm:t>
        <a:bodyPr/>
        <a:lstStyle/>
        <a:p>
          <a:endParaRPr lang="zh-CN" altLang="en-US"/>
        </a:p>
      </dgm:t>
    </dgm:pt>
    <dgm:pt modelId="{F4F0857E-A2A2-4C44-8D9E-738F53CA34B0}" type="pres">
      <dgm:prSet presAssocID="{B95FB8A5-B612-47B6-989C-9D7BD89F6E1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43530C4-5C4D-4873-9C40-D1060ACD455B}" type="pres">
      <dgm:prSet presAssocID="{B95FB8A5-B612-47B6-989C-9D7BD89F6E18}" presName="spNode" presStyleCnt="0"/>
      <dgm:spPr/>
    </dgm:pt>
    <dgm:pt modelId="{947E10C1-872E-48ED-A8EA-CDF548C9E170}" type="pres">
      <dgm:prSet presAssocID="{16734FCF-6F10-445A-B6BC-27E3ED457274}" presName="sibTrans" presStyleLbl="sibTrans1D1" presStyleIdx="2" presStyleCnt="5"/>
      <dgm:spPr/>
      <dgm:t>
        <a:bodyPr/>
        <a:lstStyle/>
        <a:p>
          <a:endParaRPr lang="zh-CN" altLang="en-US"/>
        </a:p>
      </dgm:t>
    </dgm:pt>
    <dgm:pt modelId="{9B1E3B87-CFEF-48C3-B3ED-22B7722DA4B2}" type="pres">
      <dgm:prSet presAssocID="{2B78A2B5-DCEA-4AFC-B14F-1F24A1DED97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DA43FA6-2782-48E4-882C-5BEA84898403}" type="pres">
      <dgm:prSet presAssocID="{2B78A2B5-DCEA-4AFC-B14F-1F24A1DED97A}" presName="spNode" presStyleCnt="0"/>
      <dgm:spPr/>
    </dgm:pt>
    <dgm:pt modelId="{D354920F-3C18-4773-98FE-F5105B0C4655}" type="pres">
      <dgm:prSet presAssocID="{70BDE6F6-3261-4753-9D1B-53909242F67D}" presName="sibTrans" presStyleLbl="sibTrans1D1" presStyleIdx="3" presStyleCnt="5"/>
      <dgm:spPr/>
      <dgm:t>
        <a:bodyPr/>
        <a:lstStyle/>
        <a:p>
          <a:endParaRPr lang="zh-CN" altLang="en-US"/>
        </a:p>
      </dgm:t>
    </dgm:pt>
    <dgm:pt modelId="{4A533BBB-6BEA-429E-8541-03477BCE8622}" type="pres">
      <dgm:prSet presAssocID="{40AFDA9D-288C-4D29-8AFA-37C0C30C8FF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2DD3598-5153-4C35-949B-5E7B3A92DCE7}" type="pres">
      <dgm:prSet presAssocID="{40AFDA9D-288C-4D29-8AFA-37C0C30C8FF6}" presName="spNode" presStyleCnt="0"/>
      <dgm:spPr/>
    </dgm:pt>
    <dgm:pt modelId="{80375E59-737B-41DF-B3C9-E8361D136FF9}" type="pres">
      <dgm:prSet presAssocID="{7FCDBF79-0B4F-4621-8364-C0B41DDF9713}" presName="sibTrans" presStyleLbl="sibTrans1D1" presStyleIdx="4" presStyleCnt="5"/>
      <dgm:spPr/>
      <dgm:t>
        <a:bodyPr/>
        <a:lstStyle/>
        <a:p>
          <a:endParaRPr lang="zh-CN" altLang="en-US"/>
        </a:p>
      </dgm:t>
    </dgm:pt>
  </dgm:ptLst>
  <dgm:cxnLst>
    <dgm:cxn modelId="{9A79E60C-E69C-462A-B678-911F434737C8}" srcId="{CC2A87B4-205C-42AA-93A2-B27FC303620D}" destId="{660A22A7-37CA-4B7E-87AA-E35BA5B82556}" srcOrd="0" destOrd="0" parTransId="{AEDCC0F0-F7D6-45D4-984A-B50E110C9D1F}" sibTransId="{CF218E85-BB5C-4FD9-8936-583B930F1946}"/>
    <dgm:cxn modelId="{526BD511-0A22-4EA1-BC90-164C1B212D58}" type="presOf" srcId="{660A22A7-37CA-4B7E-87AA-E35BA5B82556}" destId="{70BF45C1-8091-454A-8203-C06A7B7590F9}" srcOrd="0" destOrd="0" presId="urn:microsoft.com/office/officeart/2005/8/layout/cycle6#1"/>
    <dgm:cxn modelId="{CC308F91-9EDA-44BC-ADBF-B9F3B857BDC7}" type="presOf" srcId="{7FCDBF79-0B4F-4621-8364-C0B41DDF9713}" destId="{80375E59-737B-41DF-B3C9-E8361D136FF9}" srcOrd="0" destOrd="0" presId="urn:microsoft.com/office/officeart/2005/8/layout/cycle6#1"/>
    <dgm:cxn modelId="{414273EF-B9B6-4449-954B-993DA854D25D}" type="presOf" srcId="{40AFDA9D-288C-4D29-8AFA-37C0C30C8FF6}" destId="{4A533BBB-6BEA-429E-8541-03477BCE8622}" srcOrd="0" destOrd="0" presId="urn:microsoft.com/office/officeart/2005/8/layout/cycle6#1"/>
    <dgm:cxn modelId="{CB5AA7C0-FC58-4C8E-91C7-186095BF1777}" type="presOf" srcId="{CF218E85-BB5C-4FD9-8936-583B930F1946}" destId="{FACB0322-C0E5-47B2-A30E-4E65DACE54AB}" srcOrd="0" destOrd="0" presId="urn:microsoft.com/office/officeart/2005/8/layout/cycle6#1"/>
    <dgm:cxn modelId="{04F0F304-FDE3-470D-8D43-22985A6B44B7}" srcId="{CC2A87B4-205C-42AA-93A2-B27FC303620D}" destId="{B95FB8A5-B612-47B6-989C-9D7BD89F6E18}" srcOrd="2" destOrd="0" parTransId="{1784B15E-8B7A-426B-89B2-02867972B4B8}" sibTransId="{16734FCF-6F10-445A-B6BC-27E3ED457274}"/>
    <dgm:cxn modelId="{2D923BAA-EC18-4115-83E8-40F50EC518B7}" srcId="{CC2A87B4-205C-42AA-93A2-B27FC303620D}" destId="{2B78A2B5-DCEA-4AFC-B14F-1F24A1DED97A}" srcOrd="3" destOrd="0" parTransId="{3E7F7A29-9086-4454-9597-B1A82629FFC8}" sibTransId="{70BDE6F6-3261-4753-9D1B-53909242F67D}"/>
    <dgm:cxn modelId="{224E0449-A611-493D-B8E3-F41190DAA8E4}" type="presOf" srcId="{B95FB8A5-B612-47B6-989C-9D7BD89F6E18}" destId="{F4F0857E-A2A2-4C44-8D9E-738F53CA34B0}" srcOrd="0" destOrd="0" presId="urn:microsoft.com/office/officeart/2005/8/layout/cycle6#1"/>
    <dgm:cxn modelId="{1F07D2BD-60F9-42DE-8C27-44D31F21DF2C}" srcId="{CC2A87B4-205C-42AA-93A2-B27FC303620D}" destId="{2747EF35-EB19-40B2-B72B-1D28E27677E0}" srcOrd="1" destOrd="0" parTransId="{E8C0C942-F96C-429E-AD44-E4BA5D9680C7}" sibTransId="{BFFDCB46-D59E-46B2-9C53-DB1ADB0299CC}"/>
    <dgm:cxn modelId="{C2B670FF-6BA5-45A8-805E-1087F8362D36}" type="presOf" srcId="{BFFDCB46-D59E-46B2-9C53-DB1ADB0299CC}" destId="{890F09E1-A5FD-4242-968C-AD8148ADBA80}" srcOrd="0" destOrd="0" presId="urn:microsoft.com/office/officeart/2005/8/layout/cycle6#1"/>
    <dgm:cxn modelId="{E811AF3C-8DB7-4D99-83C4-02F128954080}" type="presOf" srcId="{2B78A2B5-DCEA-4AFC-B14F-1F24A1DED97A}" destId="{9B1E3B87-CFEF-48C3-B3ED-22B7722DA4B2}" srcOrd="0" destOrd="0" presId="urn:microsoft.com/office/officeart/2005/8/layout/cycle6#1"/>
    <dgm:cxn modelId="{AE6EF5E3-0220-44C1-BE88-AFB31E9C23A6}" srcId="{CC2A87B4-205C-42AA-93A2-B27FC303620D}" destId="{40AFDA9D-288C-4D29-8AFA-37C0C30C8FF6}" srcOrd="4" destOrd="0" parTransId="{4C1C0800-F64C-44F0-9787-17FB1271D0FC}" sibTransId="{7FCDBF79-0B4F-4621-8364-C0B41DDF9713}"/>
    <dgm:cxn modelId="{34E6F365-EDFB-4030-89CA-D3789F94EDE9}" type="presOf" srcId="{CC2A87B4-205C-42AA-93A2-B27FC303620D}" destId="{2984A8B6-85E9-40AE-8B81-BA8B58477DF2}" srcOrd="0" destOrd="0" presId="urn:microsoft.com/office/officeart/2005/8/layout/cycle6#1"/>
    <dgm:cxn modelId="{BF28C928-BD2D-43AB-81E2-5905574502C4}" type="presOf" srcId="{2747EF35-EB19-40B2-B72B-1D28E27677E0}" destId="{5B56F173-CF60-49FA-B101-E6B505C28F2C}" srcOrd="0" destOrd="0" presId="urn:microsoft.com/office/officeart/2005/8/layout/cycle6#1"/>
    <dgm:cxn modelId="{F34DFDF1-5D50-483C-BE7C-3BDC4BEA45A6}" type="presOf" srcId="{16734FCF-6F10-445A-B6BC-27E3ED457274}" destId="{947E10C1-872E-48ED-A8EA-CDF548C9E170}" srcOrd="0" destOrd="0" presId="urn:microsoft.com/office/officeart/2005/8/layout/cycle6#1"/>
    <dgm:cxn modelId="{36114392-F0B5-4006-AB00-5DF7973E7F45}" type="presOf" srcId="{70BDE6F6-3261-4753-9D1B-53909242F67D}" destId="{D354920F-3C18-4773-98FE-F5105B0C4655}" srcOrd="0" destOrd="0" presId="urn:microsoft.com/office/officeart/2005/8/layout/cycle6#1"/>
    <dgm:cxn modelId="{87FE453D-C5FB-4D64-9E07-3898896B89EC}" type="presParOf" srcId="{2984A8B6-85E9-40AE-8B81-BA8B58477DF2}" destId="{70BF45C1-8091-454A-8203-C06A7B7590F9}" srcOrd="0" destOrd="0" presId="urn:microsoft.com/office/officeart/2005/8/layout/cycle6#1"/>
    <dgm:cxn modelId="{575256EC-90CA-4EF5-B7C7-5EBB3019775D}" type="presParOf" srcId="{2984A8B6-85E9-40AE-8B81-BA8B58477DF2}" destId="{E9AD9DBB-BD76-47E5-B3B5-DCAABDF708B4}" srcOrd="1" destOrd="0" presId="urn:microsoft.com/office/officeart/2005/8/layout/cycle6#1"/>
    <dgm:cxn modelId="{03E36714-B6D7-42F4-AD87-FC0202FCD904}" type="presParOf" srcId="{2984A8B6-85E9-40AE-8B81-BA8B58477DF2}" destId="{FACB0322-C0E5-47B2-A30E-4E65DACE54AB}" srcOrd="2" destOrd="0" presId="urn:microsoft.com/office/officeart/2005/8/layout/cycle6#1"/>
    <dgm:cxn modelId="{BA043AF8-6CB4-467E-A977-A97EDF255560}" type="presParOf" srcId="{2984A8B6-85E9-40AE-8B81-BA8B58477DF2}" destId="{5B56F173-CF60-49FA-B101-E6B505C28F2C}" srcOrd="3" destOrd="0" presId="urn:microsoft.com/office/officeart/2005/8/layout/cycle6#1"/>
    <dgm:cxn modelId="{73061FA6-E2B2-464A-984E-17DC2ADEC617}" type="presParOf" srcId="{2984A8B6-85E9-40AE-8B81-BA8B58477DF2}" destId="{FA1B1F1F-4290-44F6-B614-7DA04C6968EA}" srcOrd="4" destOrd="0" presId="urn:microsoft.com/office/officeart/2005/8/layout/cycle6#1"/>
    <dgm:cxn modelId="{31922001-125C-42AC-BB52-D660D78B876B}" type="presParOf" srcId="{2984A8B6-85E9-40AE-8B81-BA8B58477DF2}" destId="{890F09E1-A5FD-4242-968C-AD8148ADBA80}" srcOrd="5" destOrd="0" presId="urn:microsoft.com/office/officeart/2005/8/layout/cycle6#1"/>
    <dgm:cxn modelId="{4EB916F3-0E24-4E41-ACAC-8BB2EF464C54}" type="presParOf" srcId="{2984A8B6-85E9-40AE-8B81-BA8B58477DF2}" destId="{F4F0857E-A2A2-4C44-8D9E-738F53CA34B0}" srcOrd="6" destOrd="0" presId="urn:microsoft.com/office/officeart/2005/8/layout/cycle6#1"/>
    <dgm:cxn modelId="{59C8798F-F7D2-49A3-BF77-F006D3BE56EE}" type="presParOf" srcId="{2984A8B6-85E9-40AE-8B81-BA8B58477DF2}" destId="{B43530C4-5C4D-4873-9C40-D1060ACD455B}" srcOrd="7" destOrd="0" presId="urn:microsoft.com/office/officeart/2005/8/layout/cycle6#1"/>
    <dgm:cxn modelId="{7363A073-3455-41E7-AE58-E827F74E446B}" type="presParOf" srcId="{2984A8B6-85E9-40AE-8B81-BA8B58477DF2}" destId="{947E10C1-872E-48ED-A8EA-CDF548C9E170}" srcOrd="8" destOrd="0" presId="urn:microsoft.com/office/officeart/2005/8/layout/cycle6#1"/>
    <dgm:cxn modelId="{CC20511D-027D-4EBE-938F-AA9F7DD76BFD}" type="presParOf" srcId="{2984A8B6-85E9-40AE-8B81-BA8B58477DF2}" destId="{9B1E3B87-CFEF-48C3-B3ED-22B7722DA4B2}" srcOrd="9" destOrd="0" presId="urn:microsoft.com/office/officeart/2005/8/layout/cycle6#1"/>
    <dgm:cxn modelId="{500F6BF2-5B5B-40AB-9259-54073C36698F}" type="presParOf" srcId="{2984A8B6-85E9-40AE-8B81-BA8B58477DF2}" destId="{5DA43FA6-2782-48E4-882C-5BEA84898403}" srcOrd="10" destOrd="0" presId="urn:microsoft.com/office/officeart/2005/8/layout/cycle6#1"/>
    <dgm:cxn modelId="{E8F84470-4E61-4E6B-B46C-DF0778FDB4DA}" type="presParOf" srcId="{2984A8B6-85E9-40AE-8B81-BA8B58477DF2}" destId="{D354920F-3C18-4773-98FE-F5105B0C4655}" srcOrd="11" destOrd="0" presId="urn:microsoft.com/office/officeart/2005/8/layout/cycle6#1"/>
    <dgm:cxn modelId="{E6BF3247-1CB5-45FD-8221-D29C84C9C460}" type="presParOf" srcId="{2984A8B6-85E9-40AE-8B81-BA8B58477DF2}" destId="{4A533BBB-6BEA-429E-8541-03477BCE8622}" srcOrd="12" destOrd="0" presId="urn:microsoft.com/office/officeart/2005/8/layout/cycle6#1"/>
    <dgm:cxn modelId="{BE5EFA5F-F997-4409-8886-90FDC2FCC89D}" type="presParOf" srcId="{2984A8B6-85E9-40AE-8B81-BA8B58477DF2}" destId="{E2DD3598-5153-4C35-949B-5E7B3A92DCE7}" srcOrd="13" destOrd="0" presId="urn:microsoft.com/office/officeart/2005/8/layout/cycle6#1"/>
    <dgm:cxn modelId="{371F9869-A26F-49A7-B723-0D2A4033D879}" type="presParOf" srcId="{2984A8B6-85E9-40AE-8B81-BA8B58477DF2}" destId="{80375E59-737B-41DF-B3C9-E8361D136FF9}" srcOrd="14" destOrd="0" presId="urn:microsoft.com/office/officeart/2005/8/layout/cycle6#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2A87B4-205C-42AA-93A2-B27FC303620D}" type="doc">
      <dgm:prSet loTypeId="urn:microsoft.com/office/officeart/2005/8/layout/cycle6#2" loCatId="cycle" qsTypeId="urn:microsoft.com/office/officeart/2005/8/quickstyle/simple1#3" qsCatId="simple" csTypeId="urn:microsoft.com/office/officeart/2005/8/colors/accent1_2#3" csCatId="accent1" phldr="0"/>
      <dgm:spPr/>
      <dgm:t>
        <a:bodyPr/>
        <a:lstStyle/>
        <a:p>
          <a:endParaRPr lang="zh-CN" altLang="en-US"/>
        </a:p>
      </dgm:t>
    </dgm:pt>
    <dgm:pt modelId="{660A22A7-37CA-4B7E-87AA-E35BA5B82556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气候地形</a:t>
          </a:r>
        </a:p>
      </dgm:t>
    </dgm:pt>
    <dgm:pt modelId="{AEDCC0F0-F7D6-45D4-984A-B50E110C9D1F}" type="parTrans" cxnId="{9A79E60C-E69C-462A-B678-911F434737C8}">
      <dgm:prSet/>
      <dgm:spPr/>
      <dgm:t>
        <a:bodyPr/>
        <a:lstStyle/>
        <a:p>
          <a:endParaRPr lang="zh-CN" altLang="en-US"/>
        </a:p>
      </dgm:t>
    </dgm:pt>
    <dgm:pt modelId="{CF218E85-BB5C-4FD9-8936-583B930F1946}" type="sibTrans" cxnId="{9A79E60C-E69C-462A-B678-911F434737C8}">
      <dgm:prSet/>
      <dgm:spPr/>
      <dgm:t>
        <a:bodyPr/>
        <a:lstStyle/>
        <a:p>
          <a:endParaRPr lang="zh-CN" altLang="en-US"/>
        </a:p>
      </dgm:t>
    </dgm:pt>
    <dgm:pt modelId="{2747EF35-EB19-40B2-B72B-1D28E27677E0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河流地貌</a:t>
          </a:r>
        </a:p>
      </dgm:t>
    </dgm:pt>
    <dgm:pt modelId="{E8C0C942-F96C-429E-AD44-E4BA5D9680C7}" type="parTrans" cxnId="{1F07D2BD-60F9-42DE-8C27-44D31F21DF2C}">
      <dgm:prSet/>
      <dgm:spPr/>
      <dgm:t>
        <a:bodyPr/>
        <a:lstStyle/>
        <a:p>
          <a:endParaRPr lang="zh-CN" altLang="en-US"/>
        </a:p>
      </dgm:t>
    </dgm:pt>
    <dgm:pt modelId="{BFFDCB46-D59E-46B2-9C53-DB1ADB0299CC}" type="sibTrans" cxnId="{1F07D2BD-60F9-42DE-8C27-44D31F21DF2C}">
      <dgm:prSet/>
      <dgm:spPr/>
      <dgm:t>
        <a:bodyPr/>
        <a:lstStyle/>
        <a:p>
          <a:endParaRPr lang="zh-CN" altLang="en-US"/>
        </a:p>
      </dgm:t>
    </dgm:pt>
    <dgm:pt modelId="{B95FB8A5-B612-47B6-989C-9D7BD89F6E18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植被</a:t>
          </a:r>
        </a:p>
      </dgm:t>
    </dgm:pt>
    <dgm:pt modelId="{1784B15E-8B7A-426B-89B2-02867972B4B8}" type="parTrans" cxnId="{04F0F304-FDE3-470D-8D43-22985A6B44B7}">
      <dgm:prSet/>
      <dgm:spPr/>
      <dgm:t>
        <a:bodyPr/>
        <a:lstStyle/>
        <a:p>
          <a:endParaRPr lang="zh-CN" altLang="en-US"/>
        </a:p>
      </dgm:t>
    </dgm:pt>
    <dgm:pt modelId="{16734FCF-6F10-445A-B6BC-27E3ED457274}" type="sibTrans" cxnId="{04F0F304-FDE3-470D-8D43-22985A6B44B7}">
      <dgm:prSet/>
      <dgm:spPr/>
      <dgm:t>
        <a:bodyPr/>
        <a:lstStyle/>
        <a:p>
          <a:endParaRPr lang="zh-CN" altLang="en-US"/>
        </a:p>
      </dgm:t>
    </dgm:pt>
    <dgm:pt modelId="{2B78A2B5-DCEA-4AFC-B14F-1F24A1DED97A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土壤</a:t>
          </a:r>
        </a:p>
      </dgm:t>
    </dgm:pt>
    <dgm:pt modelId="{3E7F7A29-9086-4454-9597-B1A82629FFC8}" type="parTrans" cxnId="{2D923BAA-EC18-4115-83E8-40F50EC518B7}">
      <dgm:prSet/>
      <dgm:spPr/>
      <dgm:t>
        <a:bodyPr/>
        <a:lstStyle/>
        <a:p>
          <a:endParaRPr lang="zh-CN" altLang="en-US"/>
        </a:p>
      </dgm:t>
    </dgm:pt>
    <dgm:pt modelId="{70BDE6F6-3261-4753-9D1B-53909242F67D}" type="sibTrans" cxnId="{2D923BAA-EC18-4115-83E8-40F50EC518B7}">
      <dgm:prSet/>
      <dgm:spPr/>
      <dgm:t>
        <a:bodyPr/>
        <a:lstStyle/>
        <a:p>
          <a:endParaRPr lang="zh-CN" altLang="en-US"/>
        </a:p>
      </dgm:t>
    </dgm:pt>
    <dgm:pt modelId="{40AFDA9D-288C-4D29-8AFA-37C0C30C8FF6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地形地貌</a:t>
          </a:r>
        </a:p>
      </dgm:t>
    </dgm:pt>
    <dgm:pt modelId="{4C1C0800-F64C-44F0-9787-17FB1271D0FC}" type="parTrans" cxnId="{AE6EF5E3-0220-44C1-BE88-AFB31E9C23A6}">
      <dgm:prSet/>
      <dgm:spPr/>
      <dgm:t>
        <a:bodyPr/>
        <a:lstStyle/>
        <a:p>
          <a:endParaRPr lang="zh-CN" altLang="en-US"/>
        </a:p>
      </dgm:t>
    </dgm:pt>
    <dgm:pt modelId="{7FCDBF79-0B4F-4621-8364-C0B41DDF9713}" type="sibTrans" cxnId="{AE6EF5E3-0220-44C1-BE88-AFB31E9C23A6}">
      <dgm:prSet/>
      <dgm:spPr/>
      <dgm:t>
        <a:bodyPr/>
        <a:lstStyle/>
        <a:p>
          <a:endParaRPr lang="zh-CN" altLang="en-US"/>
        </a:p>
      </dgm:t>
    </dgm:pt>
    <dgm:pt modelId="{2984A8B6-85E9-40AE-8B81-BA8B58477DF2}" type="pres">
      <dgm:prSet presAssocID="{CC2A87B4-205C-42AA-93A2-B27FC303620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0BF45C1-8091-454A-8203-C06A7B7590F9}" type="pres">
      <dgm:prSet presAssocID="{660A22A7-37CA-4B7E-87AA-E35BA5B8255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9AD9DBB-BD76-47E5-B3B5-DCAABDF708B4}" type="pres">
      <dgm:prSet presAssocID="{660A22A7-37CA-4B7E-87AA-E35BA5B82556}" presName="spNode" presStyleCnt="0"/>
      <dgm:spPr/>
    </dgm:pt>
    <dgm:pt modelId="{FACB0322-C0E5-47B2-A30E-4E65DACE54AB}" type="pres">
      <dgm:prSet presAssocID="{CF218E85-BB5C-4FD9-8936-583B930F1946}" presName="sibTrans" presStyleLbl="sibTrans1D1" presStyleIdx="0" presStyleCnt="5"/>
      <dgm:spPr/>
      <dgm:t>
        <a:bodyPr/>
        <a:lstStyle/>
        <a:p>
          <a:endParaRPr lang="zh-CN" altLang="en-US"/>
        </a:p>
      </dgm:t>
    </dgm:pt>
    <dgm:pt modelId="{5B56F173-CF60-49FA-B101-E6B505C28F2C}" type="pres">
      <dgm:prSet presAssocID="{2747EF35-EB19-40B2-B72B-1D28E27677E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A1B1F1F-4290-44F6-B614-7DA04C6968EA}" type="pres">
      <dgm:prSet presAssocID="{2747EF35-EB19-40B2-B72B-1D28E27677E0}" presName="spNode" presStyleCnt="0"/>
      <dgm:spPr/>
    </dgm:pt>
    <dgm:pt modelId="{890F09E1-A5FD-4242-968C-AD8148ADBA80}" type="pres">
      <dgm:prSet presAssocID="{BFFDCB46-D59E-46B2-9C53-DB1ADB0299CC}" presName="sibTrans" presStyleLbl="sibTrans1D1" presStyleIdx="1" presStyleCnt="5"/>
      <dgm:spPr/>
      <dgm:t>
        <a:bodyPr/>
        <a:lstStyle/>
        <a:p>
          <a:endParaRPr lang="zh-CN" altLang="en-US"/>
        </a:p>
      </dgm:t>
    </dgm:pt>
    <dgm:pt modelId="{F4F0857E-A2A2-4C44-8D9E-738F53CA34B0}" type="pres">
      <dgm:prSet presAssocID="{B95FB8A5-B612-47B6-989C-9D7BD89F6E1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43530C4-5C4D-4873-9C40-D1060ACD455B}" type="pres">
      <dgm:prSet presAssocID="{B95FB8A5-B612-47B6-989C-9D7BD89F6E18}" presName="spNode" presStyleCnt="0"/>
      <dgm:spPr/>
    </dgm:pt>
    <dgm:pt modelId="{947E10C1-872E-48ED-A8EA-CDF548C9E170}" type="pres">
      <dgm:prSet presAssocID="{16734FCF-6F10-445A-B6BC-27E3ED457274}" presName="sibTrans" presStyleLbl="sibTrans1D1" presStyleIdx="2" presStyleCnt="5"/>
      <dgm:spPr/>
      <dgm:t>
        <a:bodyPr/>
        <a:lstStyle/>
        <a:p>
          <a:endParaRPr lang="zh-CN" altLang="en-US"/>
        </a:p>
      </dgm:t>
    </dgm:pt>
    <dgm:pt modelId="{9B1E3B87-CFEF-48C3-B3ED-22B7722DA4B2}" type="pres">
      <dgm:prSet presAssocID="{2B78A2B5-DCEA-4AFC-B14F-1F24A1DED97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DA43FA6-2782-48E4-882C-5BEA84898403}" type="pres">
      <dgm:prSet presAssocID="{2B78A2B5-DCEA-4AFC-B14F-1F24A1DED97A}" presName="spNode" presStyleCnt="0"/>
      <dgm:spPr/>
    </dgm:pt>
    <dgm:pt modelId="{D354920F-3C18-4773-98FE-F5105B0C4655}" type="pres">
      <dgm:prSet presAssocID="{70BDE6F6-3261-4753-9D1B-53909242F67D}" presName="sibTrans" presStyleLbl="sibTrans1D1" presStyleIdx="3" presStyleCnt="5"/>
      <dgm:spPr/>
      <dgm:t>
        <a:bodyPr/>
        <a:lstStyle/>
        <a:p>
          <a:endParaRPr lang="zh-CN" altLang="en-US"/>
        </a:p>
      </dgm:t>
    </dgm:pt>
    <dgm:pt modelId="{4A533BBB-6BEA-429E-8541-03477BCE8622}" type="pres">
      <dgm:prSet presAssocID="{40AFDA9D-288C-4D29-8AFA-37C0C30C8FF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2DD3598-5153-4C35-949B-5E7B3A92DCE7}" type="pres">
      <dgm:prSet presAssocID="{40AFDA9D-288C-4D29-8AFA-37C0C30C8FF6}" presName="spNode" presStyleCnt="0"/>
      <dgm:spPr/>
    </dgm:pt>
    <dgm:pt modelId="{80375E59-737B-41DF-B3C9-E8361D136FF9}" type="pres">
      <dgm:prSet presAssocID="{7FCDBF79-0B4F-4621-8364-C0B41DDF9713}" presName="sibTrans" presStyleLbl="sibTrans1D1" presStyleIdx="4" presStyleCnt="5"/>
      <dgm:spPr/>
      <dgm:t>
        <a:bodyPr/>
        <a:lstStyle/>
        <a:p>
          <a:endParaRPr lang="zh-CN" altLang="en-US"/>
        </a:p>
      </dgm:t>
    </dgm:pt>
  </dgm:ptLst>
  <dgm:cxnLst>
    <dgm:cxn modelId="{9A79E60C-E69C-462A-B678-911F434737C8}" srcId="{CC2A87B4-205C-42AA-93A2-B27FC303620D}" destId="{660A22A7-37CA-4B7E-87AA-E35BA5B82556}" srcOrd="0" destOrd="0" parTransId="{AEDCC0F0-F7D6-45D4-984A-B50E110C9D1F}" sibTransId="{CF218E85-BB5C-4FD9-8936-583B930F1946}"/>
    <dgm:cxn modelId="{526BD511-0A22-4EA1-BC90-164C1B212D58}" type="presOf" srcId="{660A22A7-37CA-4B7E-87AA-E35BA5B82556}" destId="{70BF45C1-8091-454A-8203-C06A7B7590F9}" srcOrd="0" destOrd="0" presId="urn:microsoft.com/office/officeart/2005/8/layout/cycle6#2"/>
    <dgm:cxn modelId="{CC308F91-9EDA-44BC-ADBF-B9F3B857BDC7}" type="presOf" srcId="{7FCDBF79-0B4F-4621-8364-C0B41DDF9713}" destId="{80375E59-737B-41DF-B3C9-E8361D136FF9}" srcOrd="0" destOrd="0" presId="urn:microsoft.com/office/officeart/2005/8/layout/cycle6#2"/>
    <dgm:cxn modelId="{414273EF-B9B6-4449-954B-993DA854D25D}" type="presOf" srcId="{40AFDA9D-288C-4D29-8AFA-37C0C30C8FF6}" destId="{4A533BBB-6BEA-429E-8541-03477BCE8622}" srcOrd="0" destOrd="0" presId="urn:microsoft.com/office/officeart/2005/8/layout/cycle6#2"/>
    <dgm:cxn modelId="{CB5AA7C0-FC58-4C8E-91C7-186095BF1777}" type="presOf" srcId="{CF218E85-BB5C-4FD9-8936-583B930F1946}" destId="{FACB0322-C0E5-47B2-A30E-4E65DACE54AB}" srcOrd="0" destOrd="0" presId="urn:microsoft.com/office/officeart/2005/8/layout/cycle6#2"/>
    <dgm:cxn modelId="{04F0F304-FDE3-470D-8D43-22985A6B44B7}" srcId="{CC2A87B4-205C-42AA-93A2-B27FC303620D}" destId="{B95FB8A5-B612-47B6-989C-9D7BD89F6E18}" srcOrd="2" destOrd="0" parTransId="{1784B15E-8B7A-426B-89B2-02867972B4B8}" sibTransId="{16734FCF-6F10-445A-B6BC-27E3ED457274}"/>
    <dgm:cxn modelId="{2D923BAA-EC18-4115-83E8-40F50EC518B7}" srcId="{CC2A87B4-205C-42AA-93A2-B27FC303620D}" destId="{2B78A2B5-DCEA-4AFC-B14F-1F24A1DED97A}" srcOrd="3" destOrd="0" parTransId="{3E7F7A29-9086-4454-9597-B1A82629FFC8}" sibTransId="{70BDE6F6-3261-4753-9D1B-53909242F67D}"/>
    <dgm:cxn modelId="{224E0449-A611-493D-B8E3-F41190DAA8E4}" type="presOf" srcId="{B95FB8A5-B612-47B6-989C-9D7BD89F6E18}" destId="{F4F0857E-A2A2-4C44-8D9E-738F53CA34B0}" srcOrd="0" destOrd="0" presId="urn:microsoft.com/office/officeart/2005/8/layout/cycle6#2"/>
    <dgm:cxn modelId="{1F07D2BD-60F9-42DE-8C27-44D31F21DF2C}" srcId="{CC2A87B4-205C-42AA-93A2-B27FC303620D}" destId="{2747EF35-EB19-40B2-B72B-1D28E27677E0}" srcOrd="1" destOrd="0" parTransId="{E8C0C942-F96C-429E-AD44-E4BA5D9680C7}" sibTransId="{BFFDCB46-D59E-46B2-9C53-DB1ADB0299CC}"/>
    <dgm:cxn modelId="{C2B670FF-6BA5-45A8-805E-1087F8362D36}" type="presOf" srcId="{BFFDCB46-D59E-46B2-9C53-DB1ADB0299CC}" destId="{890F09E1-A5FD-4242-968C-AD8148ADBA80}" srcOrd="0" destOrd="0" presId="urn:microsoft.com/office/officeart/2005/8/layout/cycle6#2"/>
    <dgm:cxn modelId="{E811AF3C-8DB7-4D99-83C4-02F128954080}" type="presOf" srcId="{2B78A2B5-DCEA-4AFC-B14F-1F24A1DED97A}" destId="{9B1E3B87-CFEF-48C3-B3ED-22B7722DA4B2}" srcOrd="0" destOrd="0" presId="urn:microsoft.com/office/officeart/2005/8/layout/cycle6#2"/>
    <dgm:cxn modelId="{AE6EF5E3-0220-44C1-BE88-AFB31E9C23A6}" srcId="{CC2A87B4-205C-42AA-93A2-B27FC303620D}" destId="{40AFDA9D-288C-4D29-8AFA-37C0C30C8FF6}" srcOrd="4" destOrd="0" parTransId="{4C1C0800-F64C-44F0-9787-17FB1271D0FC}" sibTransId="{7FCDBF79-0B4F-4621-8364-C0B41DDF9713}"/>
    <dgm:cxn modelId="{34E6F365-EDFB-4030-89CA-D3789F94EDE9}" type="presOf" srcId="{CC2A87B4-205C-42AA-93A2-B27FC303620D}" destId="{2984A8B6-85E9-40AE-8B81-BA8B58477DF2}" srcOrd="0" destOrd="0" presId="urn:microsoft.com/office/officeart/2005/8/layout/cycle6#2"/>
    <dgm:cxn modelId="{BF28C928-BD2D-43AB-81E2-5905574502C4}" type="presOf" srcId="{2747EF35-EB19-40B2-B72B-1D28E27677E0}" destId="{5B56F173-CF60-49FA-B101-E6B505C28F2C}" srcOrd="0" destOrd="0" presId="urn:microsoft.com/office/officeart/2005/8/layout/cycle6#2"/>
    <dgm:cxn modelId="{F34DFDF1-5D50-483C-BE7C-3BDC4BEA45A6}" type="presOf" srcId="{16734FCF-6F10-445A-B6BC-27E3ED457274}" destId="{947E10C1-872E-48ED-A8EA-CDF548C9E170}" srcOrd="0" destOrd="0" presId="urn:microsoft.com/office/officeart/2005/8/layout/cycle6#2"/>
    <dgm:cxn modelId="{36114392-F0B5-4006-AB00-5DF7973E7F45}" type="presOf" srcId="{70BDE6F6-3261-4753-9D1B-53909242F67D}" destId="{D354920F-3C18-4773-98FE-F5105B0C4655}" srcOrd="0" destOrd="0" presId="urn:microsoft.com/office/officeart/2005/8/layout/cycle6#2"/>
    <dgm:cxn modelId="{87FE453D-C5FB-4D64-9E07-3898896B89EC}" type="presParOf" srcId="{2984A8B6-85E9-40AE-8B81-BA8B58477DF2}" destId="{70BF45C1-8091-454A-8203-C06A7B7590F9}" srcOrd="0" destOrd="0" presId="urn:microsoft.com/office/officeart/2005/8/layout/cycle6#2"/>
    <dgm:cxn modelId="{575256EC-90CA-4EF5-B7C7-5EBB3019775D}" type="presParOf" srcId="{2984A8B6-85E9-40AE-8B81-BA8B58477DF2}" destId="{E9AD9DBB-BD76-47E5-B3B5-DCAABDF708B4}" srcOrd="1" destOrd="0" presId="urn:microsoft.com/office/officeart/2005/8/layout/cycle6#2"/>
    <dgm:cxn modelId="{03E36714-B6D7-42F4-AD87-FC0202FCD904}" type="presParOf" srcId="{2984A8B6-85E9-40AE-8B81-BA8B58477DF2}" destId="{FACB0322-C0E5-47B2-A30E-4E65DACE54AB}" srcOrd="2" destOrd="0" presId="urn:microsoft.com/office/officeart/2005/8/layout/cycle6#2"/>
    <dgm:cxn modelId="{BA043AF8-6CB4-467E-A977-A97EDF255560}" type="presParOf" srcId="{2984A8B6-85E9-40AE-8B81-BA8B58477DF2}" destId="{5B56F173-CF60-49FA-B101-E6B505C28F2C}" srcOrd="3" destOrd="0" presId="urn:microsoft.com/office/officeart/2005/8/layout/cycle6#2"/>
    <dgm:cxn modelId="{73061FA6-E2B2-464A-984E-17DC2ADEC617}" type="presParOf" srcId="{2984A8B6-85E9-40AE-8B81-BA8B58477DF2}" destId="{FA1B1F1F-4290-44F6-B614-7DA04C6968EA}" srcOrd="4" destOrd="0" presId="urn:microsoft.com/office/officeart/2005/8/layout/cycle6#2"/>
    <dgm:cxn modelId="{31922001-125C-42AC-BB52-D660D78B876B}" type="presParOf" srcId="{2984A8B6-85E9-40AE-8B81-BA8B58477DF2}" destId="{890F09E1-A5FD-4242-968C-AD8148ADBA80}" srcOrd="5" destOrd="0" presId="urn:microsoft.com/office/officeart/2005/8/layout/cycle6#2"/>
    <dgm:cxn modelId="{4EB916F3-0E24-4E41-ACAC-8BB2EF464C54}" type="presParOf" srcId="{2984A8B6-85E9-40AE-8B81-BA8B58477DF2}" destId="{F4F0857E-A2A2-4C44-8D9E-738F53CA34B0}" srcOrd="6" destOrd="0" presId="urn:microsoft.com/office/officeart/2005/8/layout/cycle6#2"/>
    <dgm:cxn modelId="{59C8798F-F7D2-49A3-BF77-F006D3BE56EE}" type="presParOf" srcId="{2984A8B6-85E9-40AE-8B81-BA8B58477DF2}" destId="{B43530C4-5C4D-4873-9C40-D1060ACD455B}" srcOrd="7" destOrd="0" presId="urn:microsoft.com/office/officeart/2005/8/layout/cycle6#2"/>
    <dgm:cxn modelId="{7363A073-3455-41E7-AE58-E827F74E446B}" type="presParOf" srcId="{2984A8B6-85E9-40AE-8B81-BA8B58477DF2}" destId="{947E10C1-872E-48ED-A8EA-CDF548C9E170}" srcOrd="8" destOrd="0" presId="urn:microsoft.com/office/officeart/2005/8/layout/cycle6#2"/>
    <dgm:cxn modelId="{CC20511D-027D-4EBE-938F-AA9F7DD76BFD}" type="presParOf" srcId="{2984A8B6-85E9-40AE-8B81-BA8B58477DF2}" destId="{9B1E3B87-CFEF-48C3-B3ED-22B7722DA4B2}" srcOrd="9" destOrd="0" presId="urn:microsoft.com/office/officeart/2005/8/layout/cycle6#2"/>
    <dgm:cxn modelId="{500F6BF2-5B5B-40AB-9259-54073C36698F}" type="presParOf" srcId="{2984A8B6-85E9-40AE-8B81-BA8B58477DF2}" destId="{5DA43FA6-2782-48E4-882C-5BEA84898403}" srcOrd="10" destOrd="0" presId="urn:microsoft.com/office/officeart/2005/8/layout/cycle6#2"/>
    <dgm:cxn modelId="{E8F84470-4E61-4E6B-B46C-DF0778FDB4DA}" type="presParOf" srcId="{2984A8B6-85E9-40AE-8B81-BA8B58477DF2}" destId="{D354920F-3C18-4773-98FE-F5105B0C4655}" srcOrd="11" destOrd="0" presId="urn:microsoft.com/office/officeart/2005/8/layout/cycle6#2"/>
    <dgm:cxn modelId="{E6BF3247-1CB5-45FD-8221-D29C84C9C460}" type="presParOf" srcId="{2984A8B6-85E9-40AE-8B81-BA8B58477DF2}" destId="{4A533BBB-6BEA-429E-8541-03477BCE8622}" srcOrd="12" destOrd="0" presId="urn:microsoft.com/office/officeart/2005/8/layout/cycle6#2"/>
    <dgm:cxn modelId="{BE5EFA5F-F997-4409-8886-90FDC2FCC89D}" type="presParOf" srcId="{2984A8B6-85E9-40AE-8B81-BA8B58477DF2}" destId="{E2DD3598-5153-4C35-949B-5E7B3A92DCE7}" srcOrd="13" destOrd="0" presId="urn:microsoft.com/office/officeart/2005/8/layout/cycle6#2"/>
    <dgm:cxn modelId="{371F9869-A26F-49A7-B723-0D2A4033D879}" type="presParOf" srcId="{2984A8B6-85E9-40AE-8B81-BA8B58477DF2}" destId="{80375E59-737B-41DF-B3C9-E8361D136FF9}" srcOrd="14" destOrd="0" presId="urn:microsoft.com/office/officeart/2005/8/layout/cycle6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CC35F0-40B5-460D-A737-FC2ACF235663}" type="doc">
      <dgm:prSet loTypeId="urn:microsoft.com/office/officeart/2005/8/layout/radial2#1" loCatId="relationship" qsTypeId="urn:microsoft.com/office/officeart/2005/8/quickstyle/simple1#4" qsCatId="simple" csTypeId="urn:microsoft.com/office/officeart/2005/8/colors/accent1_2#4" csCatId="accent1" phldr="0"/>
      <dgm:spPr/>
      <dgm:t>
        <a:bodyPr/>
        <a:lstStyle/>
        <a:p>
          <a:endParaRPr lang="zh-CN" altLang="en-US"/>
        </a:p>
      </dgm:t>
    </dgm:pt>
    <dgm:pt modelId="{5517B846-E84C-4864-89B5-1273D93BC89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资源</a:t>
          </a:r>
        </a:p>
      </dgm:t>
    </dgm:pt>
    <dgm:pt modelId="{A2D4F7F4-4D7B-4483-B239-95405595478C}" type="parTrans" cxnId="{6BD5204E-975C-4D04-AF3A-99EB2883DE67}">
      <dgm:prSet/>
      <dgm:spPr/>
      <dgm:t>
        <a:bodyPr/>
        <a:lstStyle/>
        <a:p>
          <a:endParaRPr lang="zh-CN" altLang="en-US"/>
        </a:p>
      </dgm:t>
    </dgm:pt>
    <dgm:pt modelId="{2B544C9C-8E05-42F5-9212-6599E4B2ECE4}" type="sibTrans" cxnId="{6BD5204E-975C-4D04-AF3A-99EB2883DE67}">
      <dgm:prSet/>
      <dgm:spPr/>
      <dgm:t>
        <a:bodyPr/>
        <a:lstStyle/>
        <a:p>
          <a:endParaRPr lang="zh-CN" altLang="en-US"/>
        </a:p>
      </dgm:t>
    </dgm:pt>
    <dgm:pt modelId="{DCD7ECA2-2D44-4DD3-A485-E68F87783744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/>
            <a:t>正相关</a:t>
          </a:r>
        </a:p>
      </dgm:t>
    </dgm:pt>
    <dgm:pt modelId="{01D15587-7CA2-411A-BE30-B5D76E9735EB}" type="parTrans" cxnId="{A1F444EB-917D-4090-9429-282A8674B626}">
      <dgm:prSet/>
      <dgm:spPr/>
      <dgm:t>
        <a:bodyPr/>
        <a:lstStyle/>
        <a:p>
          <a:endParaRPr lang="zh-CN" altLang="en-US"/>
        </a:p>
      </dgm:t>
    </dgm:pt>
    <dgm:pt modelId="{D9EBDF9D-6177-42D1-A920-D45BC9B43FC5}" type="sibTrans" cxnId="{A1F444EB-917D-4090-9429-282A8674B626}">
      <dgm:prSet/>
      <dgm:spPr/>
      <dgm:t>
        <a:bodyPr/>
        <a:lstStyle/>
        <a:p>
          <a:endParaRPr lang="zh-CN" altLang="en-US"/>
        </a:p>
      </dgm:t>
    </dgm:pt>
    <dgm:pt modelId="{E400A229-425E-4517-A4E8-259BA4F1D64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经济科技</a:t>
          </a:r>
        </a:p>
      </dgm:t>
    </dgm:pt>
    <dgm:pt modelId="{744BE3E2-E194-42E7-941A-C0F41144EE1E}" type="parTrans" cxnId="{1E9B288F-F2A6-451C-8D63-31E29EDD5735}">
      <dgm:prSet/>
      <dgm:spPr/>
      <dgm:t>
        <a:bodyPr/>
        <a:lstStyle/>
        <a:p>
          <a:endParaRPr lang="zh-CN" altLang="en-US"/>
        </a:p>
      </dgm:t>
    </dgm:pt>
    <dgm:pt modelId="{34CF2285-61E3-46B7-8454-DD4724942BE4}" type="sibTrans" cxnId="{1E9B288F-F2A6-451C-8D63-31E29EDD5735}">
      <dgm:prSet/>
      <dgm:spPr/>
      <dgm:t>
        <a:bodyPr/>
        <a:lstStyle/>
        <a:p>
          <a:endParaRPr lang="zh-CN" altLang="en-US"/>
        </a:p>
      </dgm:t>
    </dgm:pt>
    <dgm:pt modelId="{919B0E3A-CDEA-42FC-B66E-397405DAE14B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/>
            <a:t>正相关</a:t>
          </a:r>
        </a:p>
      </dgm:t>
    </dgm:pt>
    <dgm:pt modelId="{765A7463-79A9-413A-8CAF-6C8736DF737E}" type="parTrans" cxnId="{1C88E724-FA73-4B6F-AD03-89D690462BFB}">
      <dgm:prSet/>
      <dgm:spPr/>
      <dgm:t>
        <a:bodyPr/>
        <a:lstStyle/>
        <a:p>
          <a:endParaRPr lang="zh-CN" altLang="en-US"/>
        </a:p>
      </dgm:t>
    </dgm:pt>
    <dgm:pt modelId="{80820266-7227-487E-A6BE-5F11438118AA}" type="sibTrans" cxnId="{1C88E724-FA73-4B6F-AD03-89D690462BFB}">
      <dgm:prSet/>
      <dgm:spPr/>
      <dgm:t>
        <a:bodyPr/>
        <a:lstStyle/>
        <a:p>
          <a:endParaRPr lang="zh-CN" altLang="en-US"/>
        </a:p>
      </dgm:t>
    </dgm:pt>
    <dgm:pt modelId="{E4931E8F-11B9-4A4A-B71C-F4F8CBF2A50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消费</a:t>
          </a:r>
        </a:p>
      </dgm:t>
    </dgm:pt>
    <dgm:pt modelId="{A8B9A657-6E7B-4ED3-AB00-98E9F913A785}" type="parTrans" cxnId="{FB72A7B8-92EB-46A3-B71D-1538C84BC740}">
      <dgm:prSet/>
      <dgm:spPr/>
      <dgm:t>
        <a:bodyPr/>
        <a:lstStyle/>
        <a:p>
          <a:endParaRPr lang="zh-CN" altLang="en-US"/>
        </a:p>
      </dgm:t>
    </dgm:pt>
    <dgm:pt modelId="{18A58144-A08A-4AA2-87B4-A1B3BEF9B79D}" type="sibTrans" cxnId="{FB72A7B8-92EB-46A3-B71D-1538C84BC740}">
      <dgm:prSet/>
      <dgm:spPr/>
      <dgm:t>
        <a:bodyPr/>
        <a:lstStyle/>
        <a:p>
          <a:endParaRPr lang="zh-CN" altLang="en-US"/>
        </a:p>
      </dgm:t>
    </dgm:pt>
    <dgm:pt modelId="{361BA5B7-354B-4EAC-B26A-B7FD60556191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/>
            <a:t>负相关</a:t>
          </a:r>
        </a:p>
      </dgm:t>
    </dgm:pt>
    <dgm:pt modelId="{207C86C1-8D3B-40C5-9EDC-2EE4D5F386D1}" type="parTrans" cxnId="{55D0C392-74E2-4633-8F2B-9450EB215B16}">
      <dgm:prSet/>
      <dgm:spPr/>
      <dgm:t>
        <a:bodyPr/>
        <a:lstStyle/>
        <a:p>
          <a:endParaRPr lang="zh-CN" altLang="en-US"/>
        </a:p>
      </dgm:t>
    </dgm:pt>
    <dgm:pt modelId="{E71CB000-DA61-41E3-8489-034910B917C4}" type="sibTrans" cxnId="{55D0C392-74E2-4633-8F2B-9450EB215B16}">
      <dgm:prSet/>
      <dgm:spPr/>
      <dgm:t>
        <a:bodyPr/>
        <a:lstStyle/>
        <a:p>
          <a:endParaRPr lang="zh-CN" altLang="en-US"/>
        </a:p>
      </dgm:t>
    </dgm:pt>
    <dgm:pt modelId="{68BD68BC-1A6F-4897-AE58-D220871191CC}" type="pres">
      <dgm:prSet presAssocID="{CECC35F0-40B5-460D-A737-FC2ACF235663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F7CCDCB-1FEF-446D-879C-7B573A150A85}" type="pres">
      <dgm:prSet presAssocID="{CECC35F0-40B5-460D-A737-FC2ACF235663}" presName="cycle" presStyleCnt="0"/>
      <dgm:spPr/>
    </dgm:pt>
    <dgm:pt modelId="{42504826-0B2E-42B2-89E0-6C444D015311}" type="pres">
      <dgm:prSet presAssocID="{CECC35F0-40B5-460D-A737-FC2ACF235663}" presName="centerShape" presStyleCnt="0"/>
      <dgm:spPr/>
      <dgm:t>
        <a:bodyPr/>
        <a:lstStyle/>
        <a:p>
          <a:endParaRPr lang="zh-CN" altLang="en-US"/>
        </a:p>
      </dgm:t>
    </dgm:pt>
    <dgm:pt modelId="{85032AF7-CC0A-43B1-ADBC-12E888570430}" type="pres">
      <dgm:prSet presAssocID="{CECC35F0-40B5-460D-A737-FC2ACF235663}" presName="connSite" presStyleLbl="node1" presStyleIdx="0" presStyleCnt="4"/>
      <dgm:spPr/>
    </dgm:pt>
    <dgm:pt modelId="{CE974068-7363-48BA-8A56-58FC71B522DC}" type="pres">
      <dgm:prSet presAssocID="{CECC35F0-40B5-460D-A737-FC2ACF235663}" presName="visible" presStyleLbl="node1" presStyleIdx="0" presStyleCnt="4"/>
      <dgm:spPr/>
    </dgm:pt>
    <dgm:pt modelId="{CFE719B1-FDDF-4968-9D26-52CE098EA344}" type="pres">
      <dgm:prSet presAssocID="{A2D4F7F4-4D7B-4483-B239-95405595478C}" presName="Name25" presStyleLbl="parChTrans1D1" presStyleIdx="0" presStyleCnt="3"/>
      <dgm:spPr/>
      <dgm:t>
        <a:bodyPr/>
        <a:lstStyle/>
        <a:p>
          <a:endParaRPr lang="zh-CN" altLang="en-US"/>
        </a:p>
      </dgm:t>
    </dgm:pt>
    <dgm:pt modelId="{269D1A46-C3B2-412B-A63B-90077459CAEC}" type="pres">
      <dgm:prSet presAssocID="{5517B846-E84C-4864-89B5-1273D93BC899}" presName="node" presStyleCnt="0"/>
      <dgm:spPr/>
    </dgm:pt>
    <dgm:pt modelId="{B9FD9A9B-F5B2-41C6-AA4C-23B98CB4FBF3}" type="pres">
      <dgm:prSet presAssocID="{5517B846-E84C-4864-89B5-1273D93BC899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B22126E-6F7A-4ADB-A489-ACBD46EA330A}" type="pres">
      <dgm:prSet presAssocID="{5517B846-E84C-4864-89B5-1273D93BC899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B5F8B40-7FFB-4BF2-AB97-4DD23BBB3CB3}" type="pres">
      <dgm:prSet presAssocID="{744BE3E2-E194-42E7-941A-C0F41144EE1E}" presName="Name25" presStyleLbl="parChTrans1D1" presStyleIdx="1" presStyleCnt="3"/>
      <dgm:spPr/>
      <dgm:t>
        <a:bodyPr/>
        <a:lstStyle/>
        <a:p>
          <a:endParaRPr lang="zh-CN" altLang="en-US"/>
        </a:p>
      </dgm:t>
    </dgm:pt>
    <dgm:pt modelId="{66D0D311-5AB8-4EC8-ABBC-B19EB1C7F0C4}" type="pres">
      <dgm:prSet presAssocID="{E400A229-425E-4517-A4E8-259BA4F1D641}" presName="node" presStyleCnt="0"/>
      <dgm:spPr/>
    </dgm:pt>
    <dgm:pt modelId="{8C52F264-3E24-4EC4-9000-82B4D521C9E0}" type="pres">
      <dgm:prSet presAssocID="{E400A229-425E-4517-A4E8-259BA4F1D641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2A9452E-DB9D-4347-9D41-D29067BCCCC1}" type="pres">
      <dgm:prSet presAssocID="{E400A229-425E-4517-A4E8-259BA4F1D641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63C0671-E2AB-40BD-AF6E-9FA09F369FF0}" type="pres">
      <dgm:prSet presAssocID="{A8B9A657-6E7B-4ED3-AB00-98E9F913A785}" presName="Name25" presStyleLbl="parChTrans1D1" presStyleIdx="2" presStyleCnt="3"/>
      <dgm:spPr/>
      <dgm:t>
        <a:bodyPr/>
        <a:lstStyle/>
        <a:p>
          <a:endParaRPr lang="zh-CN" altLang="en-US"/>
        </a:p>
      </dgm:t>
    </dgm:pt>
    <dgm:pt modelId="{A2B55D64-F506-4444-9F04-08EB2F045FE5}" type="pres">
      <dgm:prSet presAssocID="{E4931E8F-11B9-4A4A-B71C-F4F8CBF2A501}" presName="node" presStyleCnt="0"/>
      <dgm:spPr/>
    </dgm:pt>
    <dgm:pt modelId="{A4594B93-3116-410F-A9B6-83291B1F28AD}" type="pres">
      <dgm:prSet presAssocID="{E4931E8F-11B9-4A4A-B71C-F4F8CBF2A501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27E8F25-3FF6-4BDB-AC60-BAC2D7C34B3C}" type="pres">
      <dgm:prSet presAssocID="{E4931E8F-11B9-4A4A-B71C-F4F8CBF2A501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1F444EB-917D-4090-9429-282A8674B626}" srcId="{5517B846-E84C-4864-89B5-1273D93BC899}" destId="{DCD7ECA2-2D44-4DD3-A485-E68F87783744}" srcOrd="0" destOrd="0" parTransId="{01D15587-7CA2-411A-BE30-B5D76E9735EB}" sibTransId="{D9EBDF9D-6177-42D1-A920-D45BC9B43FC5}"/>
    <dgm:cxn modelId="{6BD5204E-975C-4D04-AF3A-99EB2883DE67}" srcId="{CECC35F0-40B5-460D-A737-FC2ACF235663}" destId="{5517B846-E84C-4864-89B5-1273D93BC899}" srcOrd="0" destOrd="0" parTransId="{A2D4F7F4-4D7B-4483-B239-95405595478C}" sibTransId="{2B544C9C-8E05-42F5-9212-6599E4B2ECE4}"/>
    <dgm:cxn modelId="{C77C707F-2D72-4AD5-8FD2-7C828251A82B}" type="presOf" srcId="{A8B9A657-6E7B-4ED3-AB00-98E9F913A785}" destId="{863C0671-E2AB-40BD-AF6E-9FA09F369FF0}" srcOrd="0" destOrd="0" presId="urn:microsoft.com/office/officeart/2005/8/layout/radial2#1"/>
    <dgm:cxn modelId="{1E9B288F-F2A6-451C-8D63-31E29EDD5735}" srcId="{CECC35F0-40B5-460D-A737-FC2ACF235663}" destId="{E400A229-425E-4517-A4E8-259BA4F1D641}" srcOrd="1" destOrd="0" parTransId="{744BE3E2-E194-42E7-941A-C0F41144EE1E}" sibTransId="{34CF2285-61E3-46B7-8454-DD4724942BE4}"/>
    <dgm:cxn modelId="{D473EF5D-46F2-487C-B668-7D4D4411D2BC}" type="presOf" srcId="{DCD7ECA2-2D44-4DD3-A485-E68F87783744}" destId="{4B22126E-6F7A-4ADB-A489-ACBD46EA330A}" srcOrd="0" destOrd="0" presId="urn:microsoft.com/office/officeart/2005/8/layout/radial2#1"/>
    <dgm:cxn modelId="{A571E45B-FC0E-4F74-9BA7-828EAE9C0C73}" type="presOf" srcId="{744BE3E2-E194-42E7-941A-C0F41144EE1E}" destId="{DB5F8B40-7FFB-4BF2-AB97-4DD23BBB3CB3}" srcOrd="0" destOrd="0" presId="urn:microsoft.com/office/officeart/2005/8/layout/radial2#1"/>
    <dgm:cxn modelId="{638F9E4F-44B9-4DD1-9EFC-318BE97CA5B7}" type="presOf" srcId="{CECC35F0-40B5-460D-A737-FC2ACF235663}" destId="{68BD68BC-1A6F-4897-AE58-D220871191CC}" srcOrd="0" destOrd="0" presId="urn:microsoft.com/office/officeart/2005/8/layout/radial2#1"/>
    <dgm:cxn modelId="{FB72A7B8-92EB-46A3-B71D-1538C84BC740}" srcId="{CECC35F0-40B5-460D-A737-FC2ACF235663}" destId="{E4931E8F-11B9-4A4A-B71C-F4F8CBF2A501}" srcOrd="2" destOrd="0" parTransId="{A8B9A657-6E7B-4ED3-AB00-98E9F913A785}" sibTransId="{18A58144-A08A-4AA2-87B4-A1B3BEF9B79D}"/>
    <dgm:cxn modelId="{6A7E47A1-CBFA-429D-A503-7CA26227A972}" type="presOf" srcId="{919B0E3A-CDEA-42FC-B66E-397405DAE14B}" destId="{22A9452E-DB9D-4347-9D41-D29067BCCCC1}" srcOrd="0" destOrd="0" presId="urn:microsoft.com/office/officeart/2005/8/layout/radial2#1"/>
    <dgm:cxn modelId="{93FD3145-CB2A-416D-B15C-16C7817A72F5}" type="presOf" srcId="{5517B846-E84C-4864-89B5-1273D93BC899}" destId="{42504826-0B2E-42B2-89E0-6C444D015311}" srcOrd="0" destOrd="0" presId="urn:microsoft.com/office/officeart/2005/8/layout/radial2#1"/>
    <dgm:cxn modelId="{1C88E724-FA73-4B6F-AD03-89D690462BFB}" srcId="{E400A229-425E-4517-A4E8-259BA4F1D641}" destId="{919B0E3A-CDEA-42FC-B66E-397405DAE14B}" srcOrd="0" destOrd="0" parTransId="{765A7463-79A9-413A-8CAF-6C8736DF737E}" sibTransId="{80820266-7227-487E-A6BE-5F11438118AA}"/>
    <dgm:cxn modelId="{15A9C2A6-4734-4F00-A8AA-A16D132F1B35}" type="presOf" srcId="{E400A229-425E-4517-A4E8-259BA4F1D641}" destId="{8C52F264-3E24-4EC4-9000-82B4D521C9E0}" srcOrd="0" destOrd="0" presId="urn:microsoft.com/office/officeart/2005/8/layout/radial2#1"/>
    <dgm:cxn modelId="{C290016C-B5F1-43B3-921C-288656901FB3}" type="presOf" srcId="{5517B846-E84C-4864-89B5-1273D93BC899}" destId="{B9FD9A9B-F5B2-41C6-AA4C-23B98CB4FBF3}" srcOrd="1" destOrd="0" presId="urn:microsoft.com/office/officeart/2005/8/layout/radial2#1"/>
    <dgm:cxn modelId="{0B2386CE-C9EB-43F9-A75B-F80E76BDE150}" type="presOf" srcId="{E4931E8F-11B9-4A4A-B71C-F4F8CBF2A501}" destId="{A4594B93-3116-410F-A9B6-83291B1F28AD}" srcOrd="0" destOrd="0" presId="urn:microsoft.com/office/officeart/2005/8/layout/radial2#1"/>
    <dgm:cxn modelId="{55D0C392-74E2-4633-8F2B-9450EB215B16}" srcId="{E4931E8F-11B9-4A4A-B71C-F4F8CBF2A501}" destId="{361BA5B7-354B-4EAC-B26A-B7FD60556191}" srcOrd="0" destOrd="0" parTransId="{207C86C1-8D3B-40C5-9EDC-2EE4D5F386D1}" sibTransId="{E71CB000-DA61-41E3-8489-034910B917C4}"/>
    <dgm:cxn modelId="{38D9FCD2-A691-42FC-A250-BB58ABDBA5E4}" type="presOf" srcId="{A2D4F7F4-4D7B-4483-B239-95405595478C}" destId="{CFE719B1-FDDF-4968-9D26-52CE098EA344}" srcOrd="0" destOrd="0" presId="urn:microsoft.com/office/officeart/2005/8/layout/radial2#1"/>
    <dgm:cxn modelId="{5B8975C5-C545-490E-AC42-4B3656FFC063}" type="presOf" srcId="{361BA5B7-354B-4EAC-B26A-B7FD60556191}" destId="{A27E8F25-3FF6-4BDB-AC60-BAC2D7C34B3C}" srcOrd="0" destOrd="0" presId="urn:microsoft.com/office/officeart/2005/8/layout/radial2#1"/>
    <dgm:cxn modelId="{80235120-971A-426F-8B51-F658C12A3C37}" type="presParOf" srcId="{68BD68BC-1A6F-4897-AE58-D220871191CC}" destId="{DF7CCDCB-1FEF-446D-879C-7B573A150A85}" srcOrd="0" destOrd="0" presId="urn:microsoft.com/office/officeart/2005/8/layout/radial2#1"/>
    <dgm:cxn modelId="{03FAA689-6161-4978-81EF-80F4297F9D9D}" type="presParOf" srcId="{DF7CCDCB-1FEF-446D-879C-7B573A150A85}" destId="{42504826-0B2E-42B2-89E0-6C444D015311}" srcOrd="0" destOrd="0" presId="urn:microsoft.com/office/officeart/2005/8/layout/radial2#1"/>
    <dgm:cxn modelId="{0E21029E-232F-40B3-988A-4DFB700517F7}" type="presParOf" srcId="{42504826-0B2E-42B2-89E0-6C444D015311}" destId="{85032AF7-CC0A-43B1-ADBC-12E888570430}" srcOrd="0" destOrd="0" presId="urn:microsoft.com/office/officeart/2005/8/layout/radial2#1"/>
    <dgm:cxn modelId="{5C96D14B-6FBD-48C0-8350-CED854FE213D}" type="presParOf" srcId="{42504826-0B2E-42B2-89E0-6C444D015311}" destId="{CE974068-7363-48BA-8A56-58FC71B522DC}" srcOrd="1" destOrd="0" presId="urn:microsoft.com/office/officeart/2005/8/layout/radial2#1"/>
    <dgm:cxn modelId="{D718390C-0E0E-4BDB-A728-2A829ACF989C}" type="presParOf" srcId="{DF7CCDCB-1FEF-446D-879C-7B573A150A85}" destId="{CFE719B1-FDDF-4968-9D26-52CE098EA344}" srcOrd="1" destOrd="0" presId="urn:microsoft.com/office/officeart/2005/8/layout/radial2#1"/>
    <dgm:cxn modelId="{BDD0FAB2-AAA9-4EE3-9F1E-B0DF30261130}" type="presParOf" srcId="{DF7CCDCB-1FEF-446D-879C-7B573A150A85}" destId="{269D1A46-C3B2-412B-A63B-90077459CAEC}" srcOrd="2" destOrd="0" presId="urn:microsoft.com/office/officeart/2005/8/layout/radial2#1"/>
    <dgm:cxn modelId="{7B6DDA9F-EAAE-47FB-A43B-772EEDEDCBA6}" type="presParOf" srcId="{269D1A46-C3B2-412B-A63B-90077459CAEC}" destId="{B9FD9A9B-F5B2-41C6-AA4C-23B98CB4FBF3}" srcOrd="0" destOrd="0" presId="urn:microsoft.com/office/officeart/2005/8/layout/radial2#1"/>
    <dgm:cxn modelId="{6EC47ADC-B71D-4B6E-8354-E0A0600900ED}" type="presParOf" srcId="{269D1A46-C3B2-412B-A63B-90077459CAEC}" destId="{4B22126E-6F7A-4ADB-A489-ACBD46EA330A}" srcOrd="1" destOrd="0" presId="urn:microsoft.com/office/officeart/2005/8/layout/radial2#1"/>
    <dgm:cxn modelId="{28FE5E6C-3584-4684-AE7D-F4822E565B3B}" type="presParOf" srcId="{DF7CCDCB-1FEF-446D-879C-7B573A150A85}" destId="{DB5F8B40-7FFB-4BF2-AB97-4DD23BBB3CB3}" srcOrd="3" destOrd="0" presId="urn:microsoft.com/office/officeart/2005/8/layout/radial2#1"/>
    <dgm:cxn modelId="{44745A8F-3F38-49E7-961F-396794F1F5EA}" type="presParOf" srcId="{DF7CCDCB-1FEF-446D-879C-7B573A150A85}" destId="{66D0D311-5AB8-4EC8-ABBC-B19EB1C7F0C4}" srcOrd="4" destOrd="0" presId="urn:microsoft.com/office/officeart/2005/8/layout/radial2#1"/>
    <dgm:cxn modelId="{E0B70089-49C0-4ECC-B604-8B5C7CB2A7AA}" type="presParOf" srcId="{66D0D311-5AB8-4EC8-ABBC-B19EB1C7F0C4}" destId="{8C52F264-3E24-4EC4-9000-82B4D521C9E0}" srcOrd="0" destOrd="0" presId="urn:microsoft.com/office/officeart/2005/8/layout/radial2#1"/>
    <dgm:cxn modelId="{702CE34B-2E59-46EF-A9EA-302D3A6F12D3}" type="presParOf" srcId="{66D0D311-5AB8-4EC8-ABBC-B19EB1C7F0C4}" destId="{22A9452E-DB9D-4347-9D41-D29067BCCCC1}" srcOrd="1" destOrd="0" presId="urn:microsoft.com/office/officeart/2005/8/layout/radial2#1"/>
    <dgm:cxn modelId="{C6CDD8F2-4635-476D-B3C5-C72EF1EB8711}" type="presParOf" srcId="{DF7CCDCB-1FEF-446D-879C-7B573A150A85}" destId="{863C0671-E2AB-40BD-AF6E-9FA09F369FF0}" srcOrd="5" destOrd="0" presId="urn:microsoft.com/office/officeart/2005/8/layout/radial2#1"/>
    <dgm:cxn modelId="{5E95FE41-EACC-412B-9471-5DDA008BD626}" type="presParOf" srcId="{DF7CCDCB-1FEF-446D-879C-7B573A150A85}" destId="{A2B55D64-F506-4444-9F04-08EB2F045FE5}" srcOrd="6" destOrd="0" presId="urn:microsoft.com/office/officeart/2005/8/layout/radial2#1"/>
    <dgm:cxn modelId="{63BFA77A-C14E-4903-8263-308668ABEB7A}" type="presParOf" srcId="{A2B55D64-F506-4444-9F04-08EB2F045FE5}" destId="{A4594B93-3116-410F-A9B6-83291B1F28AD}" srcOrd="0" destOrd="0" presId="urn:microsoft.com/office/officeart/2005/8/layout/radial2#1"/>
    <dgm:cxn modelId="{5BC42F6D-80C4-491A-8FF0-6CD64359019F}" type="presParOf" srcId="{A2B55D64-F506-4444-9F04-08EB2F045FE5}" destId="{A27E8F25-3FF6-4BDB-AC60-BAC2D7C34B3C}" srcOrd="1" destOrd="0" presId="urn:microsoft.com/office/officeart/2005/8/layout/radial2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596884-C09F-4C70-900E-D61864BED5F1}">
      <dsp:nvSpPr>
        <dsp:cNvPr id="0" name=""/>
        <dsp:cNvSpPr/>
      </dsp:nvSpPr>
      <dsp:spPr bwMode="white">
        <a:xfrm>
          <a:off x="1054729" y="466719"/>
          <a:ext cx="4014483" cy="4014483"/>
        </a:xfrm>
        <a:prstGeom prst="blockArc">
          <a:avLst>
            <a:gd name="adj1" fmla="val 16199999"/>
            <a:gd name="adj2" fmla="val 0"/>
            <a:gd name="adj3" fmla="val 396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</dsp:sp>
    <dsp:sp modelId="{15715456-3418-4DF0-AF3A-DA59307B110D}">
      <dsp:nvSpPr>
        <dsp:cNvPr id="0" name=""/>
        <dsp:cNvSpPr/>
      </dsp:nvSpPr>
      <dsp:spPr bwMode="white">
        <a:xfrm>
          <a:off x="1054729" y="466719"/>
          <a:ext cx="4014483" cy="4014483"/>
        </a:xfrm>
        <a:prstGeom prst="blockArc">
          <a:avLst>
            <a:gd name="adj1" fmla="val 0"/>
            <a:gd name="adj2" fmla="val 5400000"/>
            <a:gd name="adj3" fmla="val 396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</dsp:sp>
    <dsp:sp modelId="{EBDCA107-8C73-4044-AC95-50DA28B759A8}">
      <dsp:nvSpPr>
        <dsp:cNvPr id="0" name=""/>
        <dsp:cNvSpPr/>
      </dsp:nvSpPr>
      <dsp:spPr bwMode="white">
        <a:xfrm>
          <a:off x="1054729" y="466719"/>
          <a:ext cx="4014483" cy="4014483"/>
        </a:xfrm>
        <a:prstGeom prst="blockArc">
          <a:avLst>
            <a:gd name="adj1" fmla="val 5400000"/>
            <a:gd name="adj2" fmla="val 10800000"/>
            <a:gd name="adj3" fmla="val 396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</dsp:sp>
    <dsp:sp modelId="{B5FF6E04-452A-4146-97F4-3BC94EB5BB87}">
      <dsp:nvSpPr>
        <dsp:cNvPr id="0" name=""/>
        <dsp:cNvSpPr/>
      </dsp:nvSpPr>
      <dsp:spPr bwMode="white">
        <a:xfrm>
          <a:off x="1054729" y="466719"/>
          <a:ext cx="4014483" cy="4014483"/>
        </a:xfrm>
        <a:prstGeom prst="blockArc">
          <a:avLst>
            <a:gd name="adj1" fmla="val 10800000"/>
            <a:gd name="adj2" fmla="val 16199999"/>
            <a:gd name="adj3" fmla="val 396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</dsp:sp>
    <dsp:sp modelId="{BADECBB5-37EA-4668-8A2F-BD2C2902F22A}">
      <dsp:nvSpPr>
        <dsp:cNvPr id="0" name=""/>
        <dsp:cNvSpPr/>
      </dsp:nvSpPr>
      <dsp:spPr bwMode="white">
        <a:xfrm>
          <a:off x="2184679" y="1596669"/>
          <a:ext cx="1754582" cy="17545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人口迁入地</a:t>
          </a:r>
        </a:p>
      </dsp:txBody>
      <dsp:txXfrm>
        <a:off x="2184679" y="1596669"/>
        <a:ext cx="1754582" cy="1754582"/>
      </dsp:txXfrm>
    </dsp:sp>
    <dsp:sp modelId="{C2E7DEFD-0505-42BF-AE13-B6483BF86572}">
      <dsp:nvSpPr>
        <dsp:cNvPr id="0" name=""/>
        <dsp:cNvSpPr/>
      </dsp:nvSpPr>
      <dsp:spPr bwMode="white">
        <a:xfrm>
          <a:off x="2447866" y="0"/>
          <a:ext cx="1228207" cy="12282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>
              <a:solidFill>
                <a:srgbClr val="FFFF00"/>
              </a:solidFill>
            </a:rPr>
            <a:t>经济发达</a:t>
          </a:r>
        </a:p>
      </dsp:txBody>
      <dsp:txXfrm>
        <a:off x="2447866" y="0"/>
        <a:ext cx="1228207" cy="1228207"/>
      </dsp:txXfrm>
    </dsp:sp>
    <dsp:sp modelId="{44F31994-0027-4DC3-B39E-FEE01FB1A852}">
      <dsp:nvSpPr>
        <dsp:cNvPr id="0" name=""/>
        <dsp:cNvSpPr/>
      </dsp:nvSpPr>
      <dsp:spPr bwMode="white">
        <a:xfrm>
          <a:off x="4307723" y="1859856"/>
          <a:ext cx="1228207" cy="12282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>
              <a:solidFill>
                <a:srgbClr val="FFFF00"/>
              </a:solidFill>
            </a:rPr>
            <a:t>政策支持</a:t>
          </a:r>
        </a:p>
      </dsp:txBody>
      <dsp:txXfrm>
        <a:off x="4307723" y="1859856"/>
        <a:ext cx="1228207" cy="1228207"/>
      </dsp:txXfrm>
    </dsp:sp>
    <dsp:sp modelId="{0DA4B7DF-BD6B-46E8-940A-69050C019BB3}">
      <dsp:nvSpPr>
        <dsp:cNvPr id="0" name=""/>
        <dsp:cNvSpPr/>
      </dsp:nvSpPr>
      <dsp:spPr bwMode="white">
        <a:xfrm>
          <a:off x="2447866" y="3719713"/>
          <a:ext cx="1228207" cy="12282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>
              <a:solidFill>
                <a:srgbClr val="FFFF00"/>
              </a:solidFill>
            </a:rPr>
            <a:t>服务完善</a:t>
          </a:r>
        </a:p>
      </dsp:txBody>
      <dsp:txXfrm>
        <a:off x="2447866" y="3719713"/>
        <a:ext cx="1228207" cy="1228207"/>
      </dsp:txXfrm>
    </dsp:sp>
    <dsp:sp modelId="{F539A410-44AA-4A02-9F1B-997DD2B71E87}">
      <dsp:nvSpPr>
        <dsp:cNvPr id="0" name=""/>
        <dsp:cNvSpPr/>
      </dsp:nvSpPr>
      <dsp:spPr bwMode="white">
        <a:xfrm>
          <a:off x="588010" y="1859856"/>
          <a:ext cx="1228207" cy="12282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>
              <a:solidFill>
                <a:srgbClr val="FFFF00"/>
              </a:solidFill>
            </a:rPr>
            <a:t>交通便利</a:t>
          </a:r>
        </a:p>
      </dsp:txBody>
      <dsp:txXfrm>
        <a:off x="588010" y="1859856"/>
        <a:ext cx="1228207" cy="12282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F45C1-8091-454A-8203-C06A7B7590F9}">
      <dsp:nvSpPr>
        <dsp:cNvPr id="0" name=""/>
        <dsp:cNvSpPr/>
      </dsp:nvSpPr>
      <dsp:spPr bwMode="white">
        <a:xfrm>
          <a:off x="2330057" y="0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气候地形</a:t>
          </a:r>
        </a:p>
      </dsp:txBody>
      <dsp:txXfrm>
        <a:off x="2330057" y="0"/>
        <a:ext cx="1207885" cy="785125"/>
      </dsp:txXfrm>
    </dsp:sp>
    <dsp:sp modelId="{FACB0322-C0E5-47B2-A30E-4E65DACE54AB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17579926"/>
            <a:gd name="adj2" fmla="val 19538753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  <dsp:sp modelId="{5B56F173-CF60-49FA-B101-E6B505C28F2C}">
      <dsp:nvSpPr>
        <dsp:cNvPr id="0" name=""/>
        <dsp:cNvSpPr/>
      </dsp:nvSpPr>
      <dsp:spPr bwMode="white">
        <a:xfrm>
          <a:off x="3820596" y="1082940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河流地貌</a:t>
          </a:r>
        </a:p>
      </dsp:txBody>
      <dsp:txXfrm>
        <a:off x="3820596" y="1082940"/>
        <a:ext cx="1207885" cy="785125"/>
      </dsp:txXfrm>
    </dsp:sp>
    <dsp:sp modelId="{890F09E1-A5FD-4242-968C-AD8148ADBA80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21421033"/>
            <a:gd name="adj2" fmla="val 2014897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  <dsp:sp modelId="{F4F0857E-A2A2-4C44-8D9E-738F53CA34B0}">
      <dsp:nvSpPr>
        <dsp:cNvPr id="0" name=""/>
        <dsp:cNvSpPr/>
      </dsp:nvSpPr>
      <dsp:spPr bwMode="white">
        <a:xfrm>
          <a:off x="3251261" y="2835174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植被</a:t>
          </a:r>
        </a:p>
      </dsp:txBody>
      <dsp:txXfrm>
        <a:off x="3251261" y="2835174"/>
        <a:ext cx="1207885" cy="785125"/>
      </dsp:txXfrm>
    </dsp:sp>
    <dsp:sp modelId="{947E10C1-872E-48ED-A8EA-CDF548C9E170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4713260"/>
            <a:gd name="adj2" fmla="val 6086739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  <dsp:sp modelId="{9B1E3B87-CFEF-48C3-B3ED-22B7722DA4B2}">
      <dsp:nvSpPr>
        <dsp:cNvPr id="0" name=""/>
        <dsp:cNvSpPr/>
      </dsp:nvSpPr>
      <dsp:spPr bwMode="white">
        <a:xfrm>
          <a:off x="1408854" y="2835174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土壤</a:t>
          </a:r>
        </a:p>
      </dsp:txBody>
      <dsp:txXfrm>
        <a:off x="1408854" y="2835174"/>
        <a:ext cx="1207885" cy="785125"/>
      </dsp:txXfrm>
    </dsp:sp>
    <dsp:sp modelId="{D354920F-3C18-4773-98FE-F5105B0C4655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8785102"/>
            <a:gd name="adj2" fmla="val 10978966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  <dsp:sp modelId="{4A533BBB-6BEA-429E-8541-03477BCE8622}">
      <dsp:nvSpPr>
        <dsp:cNvPr id="0" name=""/>
        <dsp:cNvSpPr/>
      </dsp:nvSpPr>
      <dsp:spPr bwMode="white">
        <a:xfrm>
          <a:off x="839518" y="1082940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地形地貌</a:t>
          </a:r>
        </a:p>
      </dsp:txBody>
      <dsp:txXfrm>
        <a:off x="839518" y="1082940"/>
        <a:ext cx="1207885" cy="785125"/>
      </dsp:txXfrm>
    </dsp:sp>
    <dsp:sp modelId="{80375E59-737B-41DF-B3C9-E8361D136FF9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12861246"/>
            <a:gd name="adj2" fmla="val 14820073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F45C1-8091-454A-8203-C06A7B7590F9}">
      <dsp:nvSpPr>
        <dsp:cNvPr id="0" name=""/>
        <dsp:cNvSpPr/>
      </dsp:nvSpPr>
      <dsp:spPr bwMode="white">
        <a:xfrm>
          <a:off x="2330057" y="0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气候地形</a:t>
          </a:r>
        </a:p>
      </dsp:txBody>
      <dsp:txXfrm>
        <a:off x="2330057" y="0"/>
        <a:ext cx="1207885" cy="785125"/>
      </dsp:txXfrm>
    </dsp:sp>
    <dsp:sp modelId="{FACB0322-C0E5-47B2-A30E-4E65DACE54AB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17579926"/>
            <a:gd name="adj2" fmla="val 19538753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  <dsp:sp modelId="{5B56F173-CF60-49FA-B101-E6B505C28F2C}">
      <dsp:nvSpPr>
        <dsp:cNvPr id="0" name=""/>
        <dsp:cNvSpPr/>
      </dsp:nvSpPr>
      <dsp:spPr bwMode="white">
        <a:xfrm>
          <a:off x="3820596" y="1082940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河流地貌</a:t>
          </a:r>
        </a:p>
      </dsp:txBody>
      <dsp:txXfrm>
        <a:off x="3820596" y="1082940"/>
        <a:ext cx="1207885" cy="785125"/>
      </dsp:txXfrm>
    </dsp:sp>
    <dsp:sp modelId="{890F09E1-A5FD-4242-968C-AD8148ADBA80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21421033"/>
            <a:gd name="adj2" fmla="val 2014897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  <dsp:sp modelId="{F4F0857E-A2A2-4C44-8D9E-738F53CA34B0}">
      <dsp:nvSpPr>
        <dsp:cNvPr id="0" name=""/>
        <dsp:cNvSpPr/>
      </dsp:nvSpPr>
      <dsp:spPr bwMode="white">
        <a:xfrm>
          <a:off x="3251261" y="2835174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植被</a:t>
          </a:r>
        </a:p>
      </dsp:txBody>
      <dsp:txXfrm>
        <a:off x="3251261" y="2835174"/>
        <a:ext cx="1207885" cy="785125"/>
      </dsp:txXfrm>
    </dsp:sp>
    <dsp:sp modelId="{947E10C1-872E-48ED-A8EA-CDF548C9E170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4713260"/>
            <a:gd name="adj2" fmla="val 6086739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  <dsp:sp modelId="{9B1E3B87-CFEF-48C3-B3ED-22B7722DA4B2}">
      <dsp:nvSpPr>
        <dsp:cNvPr id="0" name=""/>
        <dsp:cNvSpPr/>
      </dsp:nvSpPr>
      <dsp:spPr bwMode="white">
        <a:xfrm>
          <a:off x="1408854" y="2835174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土壤</a:t>
          </a:r>
        </a:p>
      </dsp:txBody>
      <dsp:txXfrm>
        <a:off x="1408854" y="2835174"/>
        <a:ext cx="1207885" cy="785125"/>
      </dsp:txXfrm>
    </dsp:sp>
    <dsp:sp modelId="{D354920F-3C18-4773-98FE-F5105B0C4655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8785102"/>
            <a:gd name="adj2" fmla="val 10978966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  <dsp:sp modelId="{4A533BBB-6BEA-429E-8541-03477BCE8622}">
      <dsp:nvSpPr>
        <dsp:cNvPr id="0" name=""/>
        <dsp:cNvSpPr/>
      </dsp:nvSpPr>
      <dsp:spPr bwMode="white">
        <a:xfrm>
          <a:off x="839518" y="1082940"/>
          <a:ext cx="1207885" cy="78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/>
            <a:t>地形地貌</a:t>
          </a:r>
        </a:p>
      </dsp:txBody>
      <dsp:txXfrm>
        <a:off x="839518" y="1082940"/>
        <a:ext cx="1207885" cy="785125"/>
      </dsp:txXfrm>
    </dsp:sp>
    <dsp:sp modelId="{80375E59-737B-41DF-B3C9-E8361D136FF9}">
      <dsp:nvSpPr>
        <dsp:cNvPr id="0" name=""/>
        <dsp:cNvSpPr/>
      </dsp:nvSpPr>
      <dsp:spPr bwMode="white">
        <a:xfrm>
          <a:off x="1366754" y="392563"/>
          <a:ext cx="3134491" cy="3134491"/>
        </a:xfrm>
        <a:prstGeom prst="arc">
          <a:avLst>
            <a:gd name="adj1" fmla="val 12861246"/>
            <a:gd name="adj2" fmla="val 14820073"/>
          </a:avLst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C0671-E2AB-40BD-AF6E-9FA09F369FF0}">
      <dsp:nvSpPr>
        <dsp:cNvPr id="0" name=""/>
        <dsp:cNvSpPr/>
      </dsp:nvSpPr>
      <dsp:spPr>
        <a:xfrm rot="2562402">
          <a:off x="1286066" y="3113363"/>
          <a:ext cx="500898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500898" y="326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5F8B40-7FFB-4BF2-AB97-4DD23BBB3CB3}">
      <dsp:nvSpPr>
        <dsp:cNvPr id="0" name=""/>
        <dsp:cNvSpPr/>
      </dsp:nvSpPr>
      <dsp:spPr>
        <a:xfrm>
          <a:off x="1352476" y="2429492"/>
          <a:ext cx="557012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557012" y="326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E719B1-FDDF-4968-9D26-52CE098EA344}">
      <dsp:nvSpPr>
        <dsp:cNvPr id="0" name=""/>
        <dsp:cNvSpPr/>
      </dsp:nvSpPr>
      <dsp:spPr>
        <a:xfrm rot="19104845">
          <a:off x="1278867" y="1741456"/>
          <a:ext cx="584107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584107" y="326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974068-7363-48BA-8A56-58FC71B522DC}">
      <dsp:nvSpPr>
        <dsp:cNvPr id="0" name=""/>
        <dsp:cNvSpPr/>
      </dsp:nvSpPr>
      <dsp:spPr>
        <a:xfrm>
          <a:off x="25" y="1666540"/>
          <a:ext cx="1591119" cy="15911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FD9A9B-F5B2-41C6-AA4C-23B98CB4FBF3}">
      <dsp:nvSpPr>
        <dsp:cNvPr id="0" name=""/>
        <dsp:cNvSpPr/>
      </dsp:nvSpPr>
      <dsp:spPr>
        <a:xfrm>
          <a:off x="1677118" y="839250"/>
          <a:ext cx="890720" cy="8907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/>
            <a:t>资源</a:t>
          </a:r>
        </a:p>
      </dsp:txBody>
      <dsp:txXfrm>
        <a:off x="1807561" y="969693"/>
        <a:ext cx="629834" cy="629834"/>
      </dsp:txXfrm>
    </dsp:sp>
    <dsp:sp modelId="{4B22126E-6F7A-4ADB-A489-ACBD46EA330A}">
      <dsp:nvSpPr>
        <dsp:cNvPr id="0" name=""/>
        <dsp:cNvSpPr/>
      </dsp:nvSpPr>
      <dsp:spPr>
        <a:xfrm>
          <a:off x="2656910" y="839250"/>
          <a:ext cx="1336080" cy="89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2001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700" kern="1200"/>
            <a:t>正相关</a:t>
          </a:r>
        </a:p>
      </dsp:txBody>
      <dsp:txXfrm>
        <a:off x="2656910" y="839250"/>
        <a:ext cx="1336080" cy="890720"/>
      </dsp:txXfrm>
    </dsp:sp>
    <dsp:sp modelId="{8C52F264-3E24-4EC4-9000-82B4D521C9E0}">
      <dsp:nvSpPr>
        <dsp:cNvPr id="0" name=""/>
        <dsp:cNvSpPr/>
      </dsp:nvSpPr>
      <dsp:spPr>
        <a:xfrm>
          <a:off x="1909489" y="1984764"/>
          <a:ext cx="954671" cy="9546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/>
            <a:t>经济科技</a:t>
          </a:r>
        </a:p>
      </dsp:txBody>
      <dsp:txXfrm>
        <a:off x="2049297" y="2124572"/>
        <a:ext cx="675055" cy="675055"/>
      </dsp:txXfrm>
    </dsp:sp>
    <dsp:sp modelId="{22A9452E-DB9D-4347-9D41-D29067BCCCC1}">
      <dsp:nvSpPr>
        <dsp:cNvPr id="0" name=""/>
        <dsp:cNvSpPr/>
      </dsp:nvSpPr>
      <dsp:spPr>
        <a:xfrm>
          <a:off x="2959627" y="1984764"/>
          <a:ext cx="1432007" cy="954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2001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700" kern="1200"/>
            <a:t>正相关</a:t>
          </a:r>
        </a:p>
      </dsp:txBody>
      <dsp:txXfrm>
        <a:off x="2959627" y="1984764"/>
        <a:ext cx="1432007" cy="954671"/>
      </dsp:txXfrm>
    </dsp:sp>
    <dsp:sp modelId="{A4594B93-3116-410F-A9B6-83291B1F28AD}">
      <dsp:nvSpPr>
        <dsp:cNvPr id="0" name=""/>
        <dsp:cNvSpPr/>
      </dsp:nvSpPr>
      <dsp:spPr>
        <a:xfrm>
          <a:off x="1593982" y="3162252"/>
          <a:ext cx="954671" cy="9546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/>
            <a:t>消费</a:t>
          </a:r>
        </a:p>
      </dsp:txBody>
      <dsp:txXfrm>
        <a:off x="1733790" y="3302060"/>
        <a:ext cx="675055" cy="675055"/>
      </dsp:txXfrm>
    </dsp:sp>
    <dsp:sp modelId="{A27E8F25-3FF6-4BDB-AC60-BAC2D7C34B3C}">
      <dsp:nvSpPr>
        <dsp:cNvPr id="0" name=""/>
        <dsp:cNvSpPr/>
      </dsp:nvSpPr>
      <dsp:spPr>
        <a:xfrm>
          <a:off x="2644120" y="3162252"/>
          <a:ext cx="1432007" cy="954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2001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700" kern="1200"/>
            <a:t>负相关</a:t>
          </a:r>
        </a:p>
      </dsp:txBody>
      <dsp:txXfrm>
        <a:off x="2644120" y="3162252"/>
        <a:ext cx="1432007" cy="9546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#1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dstNode" val="node"/>
                    <dgm:param type="begSty" val="noArr"/>
                    <dgm:param type="endSty" val="noArr"/>
                    <dgm:param type="connRout" val="curve"/>
                    <dgm:param type="begPts" val="ctr"/>
                    <dgm:param type="endPts" val="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srcNode" val="dummyConnPt"/>
                    <dgm:param type="dstNode" val="dummyConnPt"/>
                    <dgm:param type="begSty" val="noArr"/>
                    <dgm:param type="endSty" val="noArr"/>
                    <dgm:param type="connRout" val="longCurve"/>
                    <dgm:param type="begPts" val="bCtr"/>
                    <dgm:param type="endPts" val="t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#1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endSty" val="noArr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#2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endSty" val="noArr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.png"/><Relationship Id="rId5" Type="http://schemas.openxmlformats.org/officeDocument/2006/relationships/tags" Target="../tags/tag77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6.xml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.png"/><Relationship Id="rId5" Type="http://schemas.openxmlformats.org/officeDocument/2006/relationships/tags" Target="../tags/tag9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9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3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.png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6.xml"/><Relationship Id="rId10" Type="http://schemas.openxmlformats.org/officeDocument/2006/relationships/image" Target="../media/image2.png"/><Relationship Id="rId4" Type="http://schemas.openxmlformats.org/officeDocument/2006/relationships/tags" Target="../tags/tag105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2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2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1.xml"/><Relationship Id="rId16" Type="http://schemas.openxmlformats.org/officeDocument/2006/relationships/image" Target="../media/image3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7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2.png"/><Relationship Id="rId5" Type="http://schemas.openxmlformats.org/officeDocument/2006/relationships/tags" Target="../tags/tag14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pn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3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3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.png"/><Relationship Id="rId5" Type="http://schemas.openxmlformats.org/officeDocument/2006/relationships/tags" Target="../tags/tag6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9.xml"/><Relationship Id="rId10" Type="http://schemas.openxmlformats.org/officeDocument/2006/relationships/image" Target="../media/image2.png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2020/3/18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13" Type="http://schemas.openxmlformats.org/officeDocument/2006/relationships/tags" Target="../tags/tag173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63.xml"/><Relationship Id="rId7" Type="http://schemas.openxmlformats.org/officeDocument/2006/relationships/tags" Target="../tags/tag167.xml"/><Relationship Id="rId12" Type="http://schemas.openxmlformats.org/officeDocument/2006/relationships/tags" Target="../tags/tag172.xml"/><Relationship Id="rId17" Type="http://schemas.openxmlformats.org/officeDocument/2006/relationships/tags" Target="../tags/tag177.xml"/><Relationship Id="rId2" Type="http://schemas.openxmlformats.org/officeDocument/2006/relationships/tags" Target="../tags/tag162.xml"/><Relationship Id="rId16" Type="http://schemas.openxmlformats.org/officeDocument/2006/relationships/tags" Target="../tags/tag176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tags" Target="../tags/tag171.xml"/><Relationship Id="rId5" Type="http://schemas.openxmlformats.org/officeDocument/2006/relationships/tags" Target="../tags/tag165.xml"/><Relationship Id="rId15" Type="http://schemas.openxmlformats.org/officeDocument/2006/relationships/tags" Target="../tags/tag175.xml"/><Relationship Id="rId10" Type="http://schemas.openxmlformats.org/officeDocument/2006/relationships/tags" Target="../tags/tag170.xml"/><Relationship Id="rId19" Type="http://schemas.openxmlformats.org/officeDocument/2006/relationships/image" Target="../media/image11.png"/><Relationship Id="rId4" Type="http://schemas.openxmlformats.org/officeDocument/2006/relationships/tags" Target="../tags/tag164.xml"/><Relationship Id="rId9" Type="http://schemas.openxmlformats.org/officeDocument/2006/relationships/tags" Target="../tags/tag169.xml"/><Relationship Id="rId14" Type="http://schemas.openxmlformats.org/officeDocument/2006/relationships/tags" Target="../tags/tag17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9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0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5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399790" y="1441450"/>
            <a:ext cx="5412105" cy="1680845"/>
          </a:xfrm>
        </p:spPr>
        <p:txBody>
          <a:bodyPr>
            <a:norm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</a:rPr>
              <a:t>主题</a:t>
            </a:r>
            <a:r>
              <a:rPr lang="zh-CN" altLang="en-US" sz="2800" dirty="0">
                <a:solidFill>
                  <a:srgbClr val="FF0000"/>
                </a:solidFill>
              </a:rPr>
              <a:t>探究</a:t>
            </a:r>
            <a:r>
              <a:rPr lang="zh-CN" altLang="en-US" sz="2800" dirty="0" smtClean="0">
                <a:solidFill>
                  <a:srgbClr val="FF0000"/>
                </a:solidFill>
              </a:rPr>
              <a:t>：</a:t>
            </a:r>
            <a:r>
              <a:rPr lang="en-US" altLang="zh-CN" sz="2800" dirty="0" smtClean="0">
                <a:solidFill>
                  <a:srgbClr val="FF0000"/>
                </a:solidFill>
              </a:rPr>
              <a:t/>
            </a:r>
            <a:br>
              <a:rPr lang="en-US" altLang="zh-CN" sz="2800" dirty="0" smtClean="0">
                <a:solidFill>
                  <a:srgbClr val="FF0000"/>
                </a:solidFill>
              </a:rPr>
            </a:br>
            <a:r>
              <a:rPr lang="zh-CN" altLang="en-US" sz="2800" dirty="0" smtClean="0">
                <a:solidFill>
                  <a:srgbClr val="FF0000"/>
                </a:solidFill>
              </a:rPr>
              <a:t>从</a:t>
            </a:r>
            <a:r>
              <a:rPr lang="zh-CN" altLang="en-US" sz="2800" dirty="0">
                <a:solidFill>
                  <a:srgbClr val="FF0000"/>
                </a:solidFill>
              </a:rPr>
              <a:t>北京、湖北看地理环境对人类的影响（二）</a:t>
            </a:r>
            <a:r>
              <a:rPr lang="en-US" altLang="zh-CN" sz="2800" dirty="0">
                <a:solidFill>
                  <a:srgbClr val="FF0000"/>
                </a:solidFill>
              </a:rPr>
              <a:t>》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970734" y="239083"/>
            <a:ext cx="40938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高一地理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324225" y="3699510"/>
            <a:ext cx="538670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中国人民大学附属中学朝阳学校   张  颖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43125" y="100965"/>
            <a:ext cx="5074920" cy="563245"/>
          </a:xfrm>
        </p:spPr>
        <p:txBody>
          <a:bodyPr>
            <a:normAutofit/>
          </a:bodyPr>
          <a:lstStyle/>
          <a:p>
            <a:r>
              <a:rPr sz="2800"/>
              <a:t>人口迁移对区域发展的影响</a:t>
            </a:r>
          </a:p>
        </p:txBody>
      </p:sp>
      <p:pic>
        <p:nvPicPr>
          <p:cNvPr id="6" name="图片 3" descr="人口迁移的影响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0980" y="538480"/>
            <a:ext cx="8702675" cy="446278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3206750" y="3178810"/>
            <a:ext cx="1324610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445250" y="3178810"/>
            <a:ext cx="1423670" cy="1183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585335" y="1854200"/>
            <a:ext cx="1377950" cy="109347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254750" y="1768475"/>
            <a:ext cx="1523365" cy="1306830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473835" y="3178810"/>
            <a:ext cx="1523365" cy="130683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907030" y="1747520"/>
            <a:ext cx="1523365" cy="130683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731385" y="3178810"/>
            <a:ext cx="1523365" cy="130683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292225" y="1747520"/>
            <a:ext cx="1523365" cy="130683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43125" y="100965"/>
            <a:ext cx="5074920" cy="563245"/>
          </a:xfrm>
        </p:spPr>
        <p:txBody>
          <a:bodyPr>
            <a:normAutofit/>
          </a:bodyPr>
          <a:lstStyle/>
          <a:p>
            <a:r>
              <a:rPr sz="2800"/>
              <a:t>人口迁移对区域发展的影响</a:t>
            </a:r>
          </a:p>
        </p:txBody>
      </p:sp>
      <p:pic>
        <p:nvPicPr>
          <p:cNvPr id="6" name="图片 3" descr="人口迁移的影响"/>
          <p:cNvPicPr>
            <a:picLocks noGrp="1" noChangeAspect="1"/>
          </p:cNvPicPr>
          <p:nvPr>
            <p:ph idx="1"/>
          </p:nvPr>
        </p:nvPicPr>
        <p:blipFill>
          <a:blip r:embed="rId19"/>
          <a:stretch>
            <a:fillRect/>
          </a:stretch>
        </p:blipFill>
        <p:spPr>
          <a:xfrm>
            <a:off x="4606925" y="664210"/>
            <a:ext cx="4380230" cy="2141855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207645" y="3149600"/>
          <a:ext cx="8777605" cy="18649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2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63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b="1"/>
                        <a:t>迁出地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b="1"/>
                        <a:t>有利影响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b="1"/>
                        <a:t>不利影响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b="1"/>
                        <a:t>迁入地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b="1"/>
                        <a:t>有利影响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b="1"/>
                        <a:t>不利影响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8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0" name="任意多边形 16"/>
          <p:cNvSpPr/>
          <p:nvPr>
            <p:custDataLst>
              <p:tags r:id="rId3"/>
            </p:custDataLst>
          </p:nvPr>
        </p:nvSpPr>
        <p:spPr bwMode="auto">
          <a:xfrm rot="900000">
            <a:off x="1609090" y="824230"/>
            <a:ext cx="1102995" cy="981075"/>
          </a:xfrm>
          <a:custGeom>
            <a:avLst/>
            <a:gdLst>
              <a:gd name="T0" fmla="*/ 996 w 1102"/>
              <a:gd name="T1" fmla="*/ 996 h 1102"/>
              <a:gd name="T2" fmla="*/ 996 w 1102"/>
              <a:gd name="T3" fmla="*/ 996 h 1102"/>
              <a:gd name="T4" fmla="*/ 996 w 1102"/>
              <a:gd name="T5" fmla="*/ 611 h 1102"/>
              <a:gd name="T6" fmla="*/ 492 w 1102"/>
              <a:gd name="T7" fmla="*/ 106 h 1102"/>
              <a:gd name="T8" fmla="*/ 106 w 1102"/>
              <a:gd name="T9" fmla="*/ 106 h 1102"/>
              <a:gd name="T10" fmla="*/ 106 w 1102"/>
              <a:gd name="T11" fmla="*/ 106 h 1102"/>
              <a:gd name="T12" fmla="*/ 106 w 1102"/>
              <a:gd name="T13" fmla="*/ 492 h 1102"/>
              <a:gd name="T14" fmla="*/ 611 w 1102"/>
              <a:gd name="T15" fmla="*/ 996 h 1102"/>
              <a:gd name="T16" fmla="*/ 996 w 1102"/>
              <a:gd name="T17" fmla="*/ 996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02" h="1102">
                <a:moveTo>
                  <a:pt x="996" y="996"/>
                </a:moveTo>
                <a:cubicBezTo>
                  <a:pt x="996" y="996"/>
                  <a:pt x="996" y="996"/>
                  <a:pt x="996" y="996"/>
                </a:cubicBezTo>
                <a:cubicBezTo>
                  <a:pt x="1102" y="890"/>
                  <a:pt x="1102" y="717"/>
                  <a:pt x="996" y="611"/>
                </a:cubicBezTo>
                <a:cubicBezTo>
                  <a:pt x="492" y="106"/>
                  <a:pt x="492" y="106"/>
                  <a:pt x="492" y="106"/>
                </a:cubicBezTo>
                <a:cubicBezTo>
                  <a:pt x="386" y="0"/>
                  <a:pt x="212" y="0"/>
                  <a:pt x="106" y="106"/>
                </a:cubicBezTo>
                <a:cubicBezTo>
                  <a:pt x="106" y="106"/>
                  <a:pt x="106" y="106"/>
                  <a:pt x="106" y="106"/>
                </a:cubicBezTo>
                <a:cubicBezTo>
                  <a:pt x="0" y="212"/>
                  <a:pt x="0" y="386"/>
                  <a:pt x="106" y="492"/>
                </a:cubicBezTo>
                <a:cubicBezTo>
                  <a:pt x="611" y="996"/>
                  <a:pt x="611" y="996"/>
                  <a:pt x="611" y="996"/>
                </a:cubicBezTo>
                <a:cubicBezTo>
                  <a:pt x="717" y="1102"/>
                  <a:pt x="890" y="1102"/>
                  <a:pt x="996" y="996"/>
                </a:cubicBezTo>
                <a:close/>
              </a:path>
            </a:pathLst>
          </a:custGeom>
          <a:solidFill>
            <a:srgbClr val="4276AA"/>
          </a:solidFill>
          <a:ln>
            <a:noFill/>
          </a:ln>
        </p:spPr>
        <p:txBody>
          <a:bodyPr wrap="square" lIns="68580" tIns="34290" rIns="68580" bIns="34290" anchor="ctr">
            <a:normAutofit/>
          </a:bodyPr>
          <a:lstStyle/>
          <a:p>
            <a:pPr algn="ctr"/>
            <a:endParaRPr sz="1350"/>
          </a:p>
        </p:txBody>
      </p:sp>
      <p:sp>
        <p:nvSpPr>
          <p:cNvPr id="61" name="任意多边形 16"/>
          <p:cNvSpPr/>
          <p:nvPr>
            <p:custDataLst>
              <p:tags r:id="rId4"/>
            </p:custDataLst>
          </p:nvPr>
        </p:nvSpPr>
        <p:spPr bwMode="auto">
          <a:xfrm rot="18900000">
            <a:off x="2646045" y="1306195"/>
            <a:ext cx="1125220" cy="1056640"/>
          </a:xfrm>
          <a:custGeom>
            <a:avLst/>
            <a:gdLst>
              <a:gd name="T0" fmla="*/ 996 w 1102"/>
              <a:gd name="T1" fmla="*/ 996 h 1102"/>
              <a:gd name="T2" fmla="*/ 996 w 1102"/>
              <a:gd name="T3" fmla="*/ 996 h 1102"/>
              <a:gd name="T4" fmla="*/ 996 w 1102"/>
              <a:gd name="T5" fmla="*/ 611 h 1102"/>
              <a:gd name="T6" fmla="*/ 492 w 1102"/>
              <a:gd name="T7" fmla="*/ 106 h 1102"/>
              <a:gd name="T8" fmla="*/ 106 w 1102"/>
              <a:gd name="T9" fmla="*/ 106 h 1102"/>
              <a:gd name="T10" fmla="*/ 106 w 1102"/>
              <a:gd name="T11" fmla="*/ 106 h 1102"/>
              <a:gd name="T12" fmla="*/ 106 w 1102"/>
              <a:gd name="T13" fmla="*/ 492 h 1102"/>
              <a:gd name="T14" fmla="*/ 611 w 1102"/>
              <a:gd name="T15" fmla="*/ 996 h 1102"/>
              <a:gd name="T16" fmla="*/ 996 w 1102"/>
              <a:gd name="T17" fmla="*/ 996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02" h="1102">
                <a:moveTo>
                  <a:pt x="996" y="996"/>
                </a:moveTo>
                <a:cubicBezTo>
                  <a:pt x="996" y="996"/>
                  <a:pt x="996" y="996"/>
                  <a:pt x="996" y="996"/>
                </a:cubicBezTo>
                <a:cubicBezTo>
                  <a:pt x="1102" y="890"/>
                  <a:pt x="1102" y="717"/>
                  <a:pt x="996" y="611"/>
                </a:cubicBezTo>
                <a:cubicBezTo>
                  <a:pt x="492" y="106"/>
                  <a:pt x="492" y="106"/>
                  <a:pt x="492" y="106"/>
                </a:cubicBezTo>
                <a:cubicBezTo>
                  <a:pt x="386" y="0"/>
                  <a:pt x="212" y="0"/>
                  <a:pt x="106" y="106"/>
                </a:cubicBezTo>
                <a:cubicBezTo>
                  <a:pt x="106" y="106"/>
                  <a:pt x="106" y="106"/>
                  <a:pt x="106" y="106"/>
                </a:cubicBezTo>
                <a:cubicBezTo>
                  <a:pt x="0" y="212"/>
                  <a:pt x="0" y="386"/>
                  <a:pt x="106" y="492"/>
                </a:cubicBezTo>
                <a:cubicBezTo>
                  <a:pt x="611" y="996"/>
                  <a:pt x="611" y="996"/>
                  <a:pt x="611" y="996"/>
                </a:cubicBezTo>
                <a:cubicBezTo>
                  <a:pt x="717" y="1102"/>
                  <a:pt x="890" y="1102"/>
                  <a:pt x="996" y="996"/>
                </a:cubicBezTo>
                <a:close/>
              </a:path>
            </a:pathLst>
          </a:custGeom>
          <a:solidFill>
            <a:srgbClr val="5268A5"/>
          </a:solidFill>
          <a:ln>
            <a:noFill/>
          </a:ln>
        </p:spPr>
        <p:txBody>
          <a:bodyPr wrap="square" lIns="68580" tIns="34290" rIns="68580" bIns="34290" anchor="ctr">
            <a:normAutofit/>
          </a:bodyPr>
          <a:lstStyle/>
          <a:p>
            <a:pPr algn="ctr"/>
            <a:endParaRPr sz="1350"/>
          </a:p>
        </p:txBody>
      </p:sp>
      <p:sp>
        <p:nvSpPr>
          <p:cNvPr id="62" name="任意多边形 16"/>
          <p:cNvSpPr/>
          <p:nvPr>
            <p:custDataLst>
              <p:tags r:id="rId5"/>
            </p:custDataLst>
          </p:nvPr>
        </p:nvSpPr>
        <p:spPr bwMode="auto">
          <a:xfrm rot="4500000">
            <a:off x="1628775" y="1844040"/>
            <a:ext cx="1009015" cy="1163320"/>
          </a:xfrm>
          <a:custGeom>
            <a:avLst/>
            <a:gdLst>
              <a:gd name="T0" fmla="*/ 996 w 1102"/>
              <a:gd name="T1" fmla="*/ 996 h 1102"/>
              <a:gd name="T2" fmla="*/ 996 w 1102"/>
              <a:gd name="T3" fmla="*/ 996 h 1102"/>
              <a:gd name="T4" fmla="*/ 996 w 1102"/>
              <a:gd name="T5" fmla="*/ 611 h 1102"/>
              <a:gd name="T6" fmla="*/ 492 w 1102"/>
              <a:gd name="T7" fmla="*/ 106 h 1102"/>
              <a:gd name="T8" fmla="*/ 106 w 1102"/>
              <a:gd name="T9" fmla="*/ 106 h 1102"/>
              <a:gd name="T10" fmla="*/ 106 w 1102"/>
              <a:gd name="T11" fmla="*/ 106 h 1102"/>
              <a:gd name="T12" fmla="*/ 106 w 1102"/>
              <a:gd name="T13" fmla="*/ 492 h 1102"/>
              <a:gd name="T14" fmla="*/ 611 w 1102"/>
              <a:gd name="T15" fmla="*/ 996 h 1102"/>
              <a:gd name="T16" fmla="*/ 996 w 1102"/>
              <a:gd name="T17" fmla="*/ 996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02" h="1102">
                <a:moveTo>
                  <a:pt x="996" y="996"/>
                </a:moveTo>
                <a:cubicBezTo>
                  <a:pt x="996" y="996"/>
                  <a:pt x="996" y="996"/>
                  <a:pt x="996" y="996"/>
                </a:cubicBezTo>
                <a:cubicBezTo>
                  <a:pt x="1102" y="890"/>
                  <a:pt x="1102" y="717"/>
                  <a:pt x="996" y="611"/>
                </a:cubicBezTo>
                <a:cubicBezTo>
                  <a:pt x="492" y="106"/>
                  <a:pt x="492" y="106"/>
                  <a:pt x="492" y="106"/>
                </a:cubicBezTo>
                <a:cubicBezTo>
                  <a:pt x="386" y="0"/>
                  <a:pt x="212" y="0"/>
                  <a:pt x="106" y="106"/>
                </a:cubicBezTo>
                <a:cubicBezTo>
                  <a:pt x="106" y="106"/>
                  <a:pt x="106" y="106"/>
                  <a:pt x="106" y="106"/>
                </a:cubicBezTo>
                <a:cubicBezTo>
                  <a:pt x="0" y="212"/>
                  <a:pt x="0" y="386"/>
                  <a:pt x="106" y="492"/>
                </a:cubicBezTo>
                <a:cubicBezTo>
                  <a:pt x="611" y="996"/>
                  <a:pt x="611" y="996"/>
                  <a:pt x="611" y="996"/>
                </a:cubicBezTo>
                <a:cubicBezTo>
                  <a:pt x="717" y="1102"/>
                  <a:pt x="890" y="1102"/>
                  <a:pt x="996" y="996"/>
                </a:cubicBezTo>
                <a:close/>
              </a:path>
            </a:pathLst>
          </a:custGeom>
          <a:solidFill>
            <a:srgbClr val="5E5CA2"/>
          </a:solidFill>
          <a:ln>
            <a:noFill/>
          </a:ln>
        </p:spPr>
        <p:txBody>
          <a:bodyPr wrap="square" lIns="68580" tIns="34290" rIns="68580" bIns="34290" anchor="ctr">
            <a:normAutofit/>
          </a:bodyPr>
          <a:lstStyle/>
          <a:p>
            <a:pPr algn="ctr"/>
            <a:endParaRPr sz="1350">
              <a:solidFill>
                <a:sysClr val="window" lastClr="FFFFFF"/>
              </a:solidFill>
            </a:endParaRPr>
          </a:p>
        </p:txBody>
      </p:sp>
      <p:sp>
        <p:nvSpPr>
          <p:cNvPr id="8" name="椭圆 7"/>
          <p:cNvSpPr/>
          <p:nvPr>
            <p:custDataLst>
              <p:tags r:id="rId6"/>
            </p:custDataLst>
          </p:nvPr>
        </p:nvSpPr>
        <p:spPr bwMode="auto">
          <a:xfrm>
            <a:off x="1949643" y="1269356"/>
            <a:ext cx="1180447" cy="1178183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txBody>
          <a:bodyPr wrap="square" lIns="68580" tIns="34290" rIns="68580" bIns="34290" anchor="ctr">
            <a:normAutofit/>
          </a:bodyPr>
          <a:lstStyle/>
          <a:p>
            <a:pPr algn="ctr"/>
            <a:endParaRPr sz="1350"/>
          </a:p>
        </p:txBody>
      </p:sp>
      <p:sp>
        <p:nvSpPr>
          <p:cNvPr id="18" name="椭圆 17"/>
          <p:cNvSpPr/>
          <p:nvPr>
            <p:custDataLst>
              <p:tags r:id="rId7"/>
            </p:custDataLst>
          </p:nvPr>
        </p:nvSpPr>
        <p:spPr bwMode="auto">
          <a:xfrm>
            <a:off x="1989052" y="1308763"/>
            <a:ext cx="1101630" cy="109936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 lIns="68580" tIns="34290" rIns="68580" bIns="34290" anchor="ctr">
            <a:normAutofit/>
          </a:bodyPr>
          <a:lstStyle/>
          <a:p>
            <a:pPr algn="ctr"/>
            <a:endParaRPr sz="1350"/>
          </a:p>
        </p:txBody>
      </p:sp>
      <p:sp>
        <p:nvSpPr>
          <p:cNvPr id="48" name="任意多边形: 形状 47"/>
          <p:cNvSpPr/>
          <p:nvPr>
            <p:custDataLst>
              <p:tags r:id="rId8"/>
            </p:custDataLst>
          </p:nvPr>
        </p:nvSpPr>
        <p:spPr>
          <a:xfrm rot="10800000">
            <a:off x="2037161" y="1354219"/>
            <a:ext cx="742590" cy="488354"/>
          </a:xfrm>
          <a:custGeom>
            <a:avLst/>
            <a:gdLst>
              <a:gd name="connsiteX0" fmla="*/ 1807071 w 1987348"/>
              <a:gd name="connsiteY0" fmla="*/ 630370 h 1306952"/>
              <a:gd name="connsiteX1" fmla="*/ 82499 w 1987348"/>
              <a:gd name="connsiteY1" fmla="*/ 1188603 h 1306952"/>
              <a:gd name="connsiteX2" fmla="*/ 0 w 1987348"/>
              <a:gd name="connsiteY2" fmla="*/ 1146369 h 1306952"/>
              <a:gd name="connsiteX3" fmla="*/ 661856 w 1987348"/>
              <a:gd name="connsiteY3" fmla="*/ 0 h 1306952"/>
              <a:gd name="connsiteX4" fmla="*/ 1987348 w 1987348"/>
              <a:gd name="connsiteY4" fmla="*/ 0 h 1306952"/>
              <a:gd name="connsiteX5" fmla="*/ 1978278 w 1987348"/>
              <a:gd name="connsiteY5" fmla="*/ 121224 h 1306952"/>
              <a:gd name="connsiteX6" fmla="*/ 1807071 w 1987348"/>
              <a:gd name="connsiteY6" fmla="*/ 630370 h 1306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348" h="1306952">
                <a:moveTo>
                  <a:pt x="1807071" y="630370"/>
                </a:moveTo>
                <a:cubicBezTo>
                  <a:pt x="1456876" y="1236926"/>
                  <a:pt x="707863" y="1469668"/>
                  <a:pt x="82499" y="1188603"/>
                </a:cubicBezTo>
                <a:lnTo>
                  <a:pt x="0" y="1146369"/>
                </a:lnTo>
                <a:lnTo>
                  <a:pt x="661856" y="0"/>
                </a:lnTo>
                <a:lnTo>
                  <a:pt x="1987348" y="0"/>
                </a:lnTo>
                <a:lnTo>
                  <a:pt x="1978278" y="121224"/>
                </a:lnTo>
                <a:cubicBezTo>
                  <a:pt x="1956641" y="295604"/>
                  <a:pt x="1900456" y="468621"/>
                  <a:pt x="1807071" y="630370"/>
                </a:cubicBezTo>
                <a:close/>
              </a:path>
            </a:pathLst>
          </a:custGeom>
          <a:solidFill>
            <a:srgbClr val="4276AA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7" name="任意多边形: 形状 46"/>
          <p:cNvSpPr/>
          <p:nvPr>
            <p:custDataLst>
              <p:tags r:id="rId9"/>
            </p:custDataLst>
          </p:nvPr>
        </p:nvSpPr>
        <p:spPr>
          <a:xfrm rot="10800000">
            <a:off x="2037581" y="1877121"/>
            <a:ext cx="742136" cy="488172"/>
          </a:xfrm>
          <a:custGeom>
            <a:avLst/>
            <a:gdLst>
              <a:gd name="connsiteX0" fmla="*/ 1986133 w 1986133"/>
              <a:gd name="connsiteY0" fmla="*/ 1306466 h 1306466"/>
              <a:gd name="connsiteX1" fmla="*/ 661767 w 1986133"/>
              <a:gd name="connsiteY1" fmla="*/ 1306466 h 1306466"/>
              <a:gd name="connsiteX2" fmla="*/ 0 w 1986133"/>
              <a:gd name="connsiteY2" fmla="*/ 160251 h 1306466"/>
              <a:gd name="connsiteX3" fmla="*/ 42241 w 1986133"/>
              <a:gd name="connsiteY3" fmla="*/ 137105 h 1306466"/>
              <a:gd name="connsiteX4" fmla="*/ 1311854 w 1986133"/>
              <a:gd name="connsiteY4" fmla="*/ 181454 h 1306466"/>
              <a:gd name="connsiteX5" fmla="*/ 1985068 w 1986133"/>
              <a:gd name="connsiteY5" fmla="*/ 1258797 h 1306466"/>
              <a:gd name="connsiteX6" fmla="*/ 1986133 w 1986133"/>
              <a:gd name="connsiteY6" fmla="*/ 1306466 h 130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6133" h="1306466">
                <a:moveTo>
                  <a:pt x="1986133" y="1306466"/>
                </a:moveTo>
                <a:lnTo>
                  <a:pt x="661767" y="1306466"/>
                </a:lnTo>
                <a:lnTo>
                  <a:pt x="0" y="160251"/>
                </a:lnTo>
                <a:lnTo>
                  <a:pt x="42241" y="137105"/>
                </a:lnTo>
                <a:cubicBezTo>
                  <a:pt x="432678" y="-52966"/>
                  <a:pt x="907484" y="-52009"/>
                  <a:pt x="1311854" y="181454"/>
                </a:cubicBezTo>
                <a:cubicBezTo>
                  <a:pt x="1716225" y="414918"/>
                  <a:pt x="1954456" y="825633"/>
                  <a:pt x="1985068" y="1258797"/>
                </a:cubicBezTo>
                <a:lnTo>
                  <a:pt x="1986133" y="1306466"/>
                </a:lnTo>
                <a:close/>
              </a:path>
            </a:pathLst>
          </a:custGeom>
          <a:solidFill>
            <a:srgbClr val="5E5CA2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2" name="任意多边形: 形状 41"/>
          <p:cNvSpPr/>
          <p:nvPr>
            <p:custDataLst>
              <p:tags r:id="rId10"/>
            </p:custDataLst>
          </p:nvPr>
        </p:nvSpPr>
        <p:spPr>
          <a:xfrm rot="10800000">
            <a:off x="2562362" y="1431512"/>
            <a:ext cx="485434" cy="856977"/>
          </a:xfrm>
          <a:custGeom>
            <a:avLst/>
            <a:gdLst>
              <a:gd name="connsiteX0" fmla="*/ 1299136 w 1299136"/>
              <a:gd name="connsiteY0" fmla="*/ 1147149 h 2293476"/>
              <a:gd name="connsiteX1" fmla="*/ 637304 w 1299136"/>
              <a:gd name="connsiteY1" fmla="*/ 2293476 h 2293476"/>
              <a:gd name="connsiteX2" fmla="*/ 560297 w 1299136"/>
              <a:gd name="connsiteY2" fmla="*/ 2243675 h 2293476"/>
              <a:gd name="connsiteX3" fmla="*/ 181455 w 1299136"/>
              <a:gd name="connsiteY3" fmla="*/ 471035 h 2293476"/>
              <a:gd name="connsiteX4" fmla="*/ 536784 w 1299136"/>
              <a:gd name="connsiteY4" fmla="*/ 68192 h 2293476"/>
              <a:gd name="connsiteX5" fmla="*/ 636829 w 1299136"/>
              <a:gd name="connsiteY5" fmla="*/ 0 h 2293476"/>
              <a:gd name="connsiteX6" fmla="*/ 1299136 w 1299136"/>
              <a:gd name="connsiteY6" fmla="*/ 1147149 h 229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9136" h="2293476">
                <a:moveTo>
                  <a:pt x="1299136" y="1147149"/>
                </a:moveTo>
                <a:lnTo>
                  <a:pt x="637304" y="2293476"/>
                </a:lnTo>
                <a:lnTo>
                  <a:pt x="560297" y="2243675"/>
                </a:lnTo>
                <a:cubicBezTo>
                  <a:pt x="4205" y="1842626"/>
                  <a:pt x="-168741" y="1077591"/>
                  <a:pt x="181455" y="471035"/>
                </a:cubicBezTo>
                <a:cubicBezTo>
                  <a:pt x="274840" y="309286"/>
                  <a:pt x="396586" y="174121"/>
                  <a:pt x="536784" y="68192"/>
                </a:cubicBezTo>
                <a:lnTo>
                  <a:pt x="636829" y="0"/>
                </a:lnTo>
                <a:lnTo>
                  <a:pt x="1299136" y="1147149"/>
                </a:lnTo>
                <a:close/>
              </a:path>
            </a:pathLst>
          </a:custGeom>
          <a:solidFill>
            <a:srgbClr val="5268A5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7" name="文本框 56"/>
          <p:cNvSpPr txBox="1"/>
          <p:nvPr>
            <p:custDataLst>
              <p:tags r:id="rId11"/>
            </p:custDataLst>
          </p:nvPr>
        </p:nvSpPr>
        <p:spPr>
          <a:xfrm>
            <a:off x="2234929" y="1445822"/>
            <a:ext cx="242968" cy="239076"/>
          </a:xfrm>
          <a:prstGeom prst="rect">
            <a:avLst/>
          </a:prstGeom>
          <a:noFill/>
        </p:spPr>
        <p:txBody>
          <a:bodyPr wrap="square" rtlCol="0" anchor="ctr" anchorCtr="0">
            <a:normAutofit fontScale="42500" lnSpcReduction="10000"/>
          </a:bodyPr>
          <a:lstStyle/>
          <a:p>
            <a:pPr algn="ctr"/>
            <a:r>
              <a:rPr lang="en-US" altLang="zh-CN" sz="2700" b="1" dirty="0">
                <a:solidFill>
                  <a:sysClr val="window" lastClr="FFFFFF"/>
                </a:solidFill>
              </a:rPr>
              <a:t>1</a:t>
            </a:r>
            <a:endParaRPr lang="zh-CN" altLang="en-US" sz="2700" b="1" dirty="0">
              <a:solidFill>
                <a:sysClr val="window" lastClr="FFFFFF"/>
              </a:solidFill>
            </a:endParaRPr>
          </a:p>
        </p:txBody>
      </p:sp>
      <p:sp>
        <p:nvSpPr>
          <p:cNvPr id="58" name="文本框 57"/>
          <p:cNvSpPr txBox="1"/>
          <p:nvPr>
            <p:custDataLst>
              <p:tags r:id="rId12"/>
            </p:custDataLst>
          </p:nvPr>
        </p:nvSpPr>
        <p:spPr>
          <a:xfrm>
            <a:off x="2751079" y="1740462"/>
            <a:ext cx="242968" cy="239076"/>
          </a:xfrm>
          <a:prstGeom prst="rect">
            <a:avLst/>
          </a:prstGeom>
          <a:noFill/>
        </p:spPr>
        <p:txBody>
          <a:bodyPr wrap="square" rtlCol="0" anchor="ctr" anchorCtr="0">
            <a:normAutofit fontScale="42500" lnSpcReduction="10000"/>
          </a:bodyPr>
          <a:lstStyle/>
          <a:p>
            <a:pPr algn="ctr"/>
            <a:r>
              <a:rPr lang="en-US" altLang="zh-CN" sz="2700" b="1" dirty="0">
                <a:solidFill>
                  <a:sysClr val="window" lastClr="FFFFFF"/>
                </a:solidFill>
              </a:rPr>
              <a:t>2</a:t>
            </a:r>
            <a:endParaRPr lang="zh-CN" altLang="en-US" sz="2700" b="1" dirty="0">
              <a:solidFill>
                <a:sysClr val="window" lastClr="FFFFFF"/>
              </a:solidFill>
            </a:endParaRPr>
          </a:p>
        </p:txBody>
      </p:sp>
      <p:sp>
        <p:nvSpPr>
          <p:cNvPr id="59" name="文本框 58"/>
          <p:cNvSpPr txBox="1"/>
          <p:nvPr>
            <p:custDataLst>
              <p:tags r:id="rId13"/>
            </p:custDataLst>
          </p:nvPr>
        </p:nvSpPr>
        <p:spPr>
          <a:xfrm>
            <a:off x="2234929" y="2040279"/>
            <a:ext cx="242968" cy="239076"/>
          </a:xfrm>
          <a:prstGeom prst="rect">
            <a:avLst/>
          </a:prstGeom>
          <a:noFill/>
        </p:spPr>
        <p:txBody>
          <a:bodyPr wrap="square" rtlCol="0" anchor="ctr" anchorCtr="0">
            <a:normAutofit fontScale="42500" lnSpcReduction="10000"/>
          </a:bodyPr>
          <a:lstStyle/>
          <a:p>
            <a:pPr algn="ctr"/>
            <a:r>
              <a:rPr lang="en-US" altLang="zh-CN" sz="2700" b="1" dirty="0">
                <a:solidFill>
                  <a:sysClr val="window" lastClr="FFFFFF"/>
                </a:solidFill>
              </a:rPr>
              <a:t>3</a:t>
            </a:r>
            <a:endParaRPr lang="zh-CN" altLang="en-US" sz="2700" b="1" dirty="0">
              <a:solidFill>
                <a:sysClr val="window" lastClr="FFFFFF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14"/>
            </p:custDataLst>
          </p:nvPr>
        </p:nvSpPr>
        <p:spPr>
          <a:xfrm>
            <a:off x="1675765" y="840105"/>
            <a:ext cx="720090" cy="429260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b="1" spc="3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资源</a:t>
            </a:r>
          </a:p>
        </p:txBody>
      </p:sp>
      <p:sp>
        <p:nvSpPr>
          <p:cNvPr id="20" name="文本框 19"/>
          <p:cNvSpPr txBox="1"/>
          <p:nvPr>
            <p:custDataLst>
              <p:tags r:id="rId15"/>
            </p:custDataLst>
          </p:nvPr>
        </p:nvSpPr>
        <p:spPr>
          <a:xfrm>
            <a:off x="2036950" y="1354367"/>
            <a:ext cx="904436" cy="97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lIns="67500" tIns="0" rIns="67500" bIns="35100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z="2400" spc="15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人口</a:t>
            </a:r>
          </a:p>
          <a:p>
            <a:pPr algn="r">
              <a:lnSpc>
                <a:spcPct val="120000"/>
              </a:lnSpc>
            </a:pPr>
            <a:r>
              <a:rPr lang="zh-CN" altLang="en-US" sz="2400" spc="15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迁移</a:t>
            </a:r>
          </a:p>
        </p:txBody>
      </p:sp>
      <p:sp>
        <p:nvSpPr>
          <p:cNvPr id="23" name="文本框 22"/>
          <p:cNvSpPr txBox="1"/>
          <p:nvPr>
            <p:custDataLst>
              <p:tags r:id="rId16"/>
            </p:custDataLst>
          </p:nvPr>
        </p:nvSpPr>
        <p:spPr>
          <a:xfrm>
            <a:off x="1675765" y="2407920"/>
            <a:ext cx="720090" cy="305435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b="1" spc="3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经济</a:t>
            </a:r>
          </a:p>
        </p:txBody>
      </p:sp>
      <p:sp>
        <p:nvSpPr>
          <p:cNvPr id="27" name="文本框 26"/>
          <p:cNvSpPr txBox="1"/>
          <p:nvPr>
            <p:custDataLst>
              <p:tags r:id="rId17"/>
            </p:custDataLst>
          </p:nvPr>
        </p:nvSpPr>
        <p:spPr>
          <a:xfrm>
            <a:off x="3090545" y="1684655"/>
            <a:ext cx="890270" cy="255905"/>
          </a:xfrm>
          <a:prstGeom prst="rect">
            <a:avLst/>
          </a:prstGeom>
          <a:noFill/>
        </p:spPr>
        <p:txBody>
          <a:bodyPr wrap="square" lIns="67500" tIns="35100" rIns="67500" bIns="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环境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3590" y="158115"/>
            <a:ext cx="5338445" cy="391795"/>
          </a:xfrm>
        </p:spPr>
        <p:txBody>
          <a:bodyPr>
            <a:normAutofit fontScale="90000"/>
          </a:bodyPr>
          <a:lstStyle/>
          <a:p>
            <a:r>
              <a:rPr lang="zh-CN" altLang="en-US" sz="2665"/>
              <a:t>问题</a:t>
            </a:r>
            <a:r>
              <a:rPr lang="en-US" altLang="zh-CN" sz="2665"/>
              <a:t>4</a:t>
            </a:r>
            <a:r>
              <a:rPr lang="zh-CN" altLang="en-US" sz="2665"/>
              <a:t>：从</a:t>
            </a:r>
            <a:r>
              <a:rPr lang="zh-CN" altLang="en-US" sz="2665">
                <a:solidFill>
                  <a:srgbClr val="FF0000"/>
                </a:solidFill>
              </a:rPr>
              <a:t>资源角度</a:t>
            </a:r>
            <a:r>
              <a:rPr lang="zh-CN" altLang="en-US" sz="2665"/>
              <a:t>看北京人口数量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3660" y="637540"/>
            <a:ext cx="4107815" cy="4419600"/>
          </a:xfrm>
        </p:spPr>
        <p:txBody>
          <a:bodyPr>
            <a:normAutofit fontScale="90000" lnSpcReduction="20000"/>
          </a:bodyPr>
          <a:lstStyle/>
          <a:p>
            <a:r>
              <a:rPr lang="zh-CN" altLang="en-US" sz="2000"/>
              <a:t>世界人均水资源占有量8500㎥</a:t>
            </a:r>
          </a:p>
          <a:p>
            <a:r>
              <a:rPr lang="zh-CN" altLang="en-US" sz="2000"/>
              <a:t>中国人均水资源占有量2100㎥</a:t>
            </a:r>
          </a:p>
          <a:p>
            <a:r>
              <a:rPr lang="zh-CN" altLang="en-US" sz="2000"/>
              <a:t>北京人均水资源占有量200㎥</a:t>
            </a:r>
          </a:p>
          <a:p>
            <a:r>
              <a:rPr lang="zh-CN" altLang="en-US" sz="2000">
                <a:solidFill>
                  <a:srgbClr val="FF0000"/>
                </a:solidFill>
              </a:rPr>
              <a:t>水资源是制约北京人口增长的重要原因</a:t>
            </a:r>
          </a:p>
          <a:p>
            <a:r>
              <a:rPr lang="zh-CN" altLang="en-US" sz="2000"/>
              <a:t>从</a:t>
            </a:r>
            <a:r>
              <a:rPr lang="en-US" altLang="zh-CN" sz="2000"/>
              <a:t>420</a:t>
            </a:r>
            <a:r>
              <a:rPr sz="2000"/>
              <a:t>万人到</a:t>
            </a:r>
            <a:r>
              <a:rPr lang="en-US" altLang="zh-CN" sz="2000"/>
              <a:t>2170</a:t>
            </a:r>
            <a:r>
              <a:rPr sz="2000"/>
              <a:t>万人，北京如何解决水资源短缺</a:t>
            </a:r>
            <a:r>
              <a:rPr lang="zh-CN" altLang="en-US" sz="2400"/>
              <a:t>。</a:t>
            </a:r>
          </a:p>
          <a:p>
            <a:r>
              <a:rPr lang="zh-CN" altLang="en-US" sz="2400">
                <a:solidFill>
                  <a:srgbClr val="FF0000"/>
                </a:solidFill>
              </a:rPr>
              <a:t>经济投入                </a:t>
            </a:r>
          </a:p>
          <a:p>
            <a:r>
              <a:rPr lang="zh-CN" altLang="en-US" sz="2400">
                <a:solidFill>
                  <a:srgbClr val="FF0000"/>
                </a:solidFill>
              </a:rPr>
              <a:t>科技发展                      </a:t>
            </a:r>
          </a:p>
          <a:p>
            <a:r>
              <a:rPr lang="zh-CN" altLang="en-US" sz="2400">
                <a:solidFill>
                  <a:srgbClr val="FF0000"/>
                </a:solidFill>
              </a:rPr>
              <a:t>合理消费</a:t>
            </a:r>
          </a:p>
        </p:txBody>
      </p:sp>
      <p:pic>
        <p:nvPicPr>
          <p:cNvPr id="4" name="图片 3" descr="木桶短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705" y="2378710"/>
            <a:ext cx="4474845" cy="2678430"/>
          </a:xfrm>
          <a:prstGeom prst="rect">
            <a:avLst/>
          </a:prstGeom>
        </p:spPr>
      </p:pic>
      <p:graphicFrame>
        <p:nvGraphicFramePr>
          <p:cNvPr id="5" name="图示 4"/>
          <p:cNvGraphicFramePr/>
          <p:nvPr/>
        </p:nvGraphicFramePr>
        <p:xfrm>
          <a:off x="5928995" y="77470"/>
          <a:ext cx="3029585" cy="2237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5110" y="136525"/>
            <a:ext cx="7964805" cy="1543050"/>
          </a:xfrm>
        </p:spPr>
        <p:txBody>
          <a:bodyPr>
            <a:normAutofit/>
          </a:bodyPr>
          <a:lstStyle/>
          <a:p>
            <a:r>
              <a:rPr lang="zh-CN" altLang="en-US" sz="2000"/>
              <a:t>保证资源合理开发利用，保护生态环境良好</a:t>
            </a:r>
          </a:p>
          <a:p>
            <a:r>
              <a:rPr lang="zh-CN" altLang="en-US" sz="2000"/>
              <a:t>该区域能够承载的最大人口数量</a:t>
            </a:r>
          </a:p>
          <a:p>
            <a:r>
              <a:rPr lang="en-US" altLang="zh-CN" sz="2000"/>
              <a:t>2019</a:t>
            </a:r>
            <a:r>
              <a:rPr sz="2000"/>
              <a:t>年世界人口突破</a:t>
            </a:r>
            <a:r>
              <a:rPr lang="en-US" altLang="zh-CN" sz="2000"/>
              <a:t>75</a:t>
            </a:r>
            <a:r>
              <a:rPr sz="2000"/>
              <a:t>亿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754370" y="616585"/>
            <a:ext cx="32708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>
                <a:sym typeface="+mn-ea"/>
              </a:rPr>
              <a:t>资源环境承载力</a:t>
            </a:r>
            <a:endParaRPr lang="zh-CN" altLang="en-US" sz="3200"/>
          </a:p>
        </p:txBody>
      </p:sp>
      <p:pic>
        <p:nvPicPr>
          <p:cNvPr id="6" name="图片 5" descr="承载力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" y="1679575"/>
            <a:ext cx="9047480" cy="34207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承载力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2179955"/>
            <a:ext cx="4639945" cy="2576830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7350760" y="4378960"/>
            <a:ext cx="1290955" cy="3778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6835" y="920115"/>
            <a:ext cx="47345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ym typeface="+mn-ea"/>
              </a:rPr>
              <a:t>保证资源合理开发利用，</a:t>
            </a:r>
          </a:p>
          <a:p>
            <a:r>
              <a:rPr lang="zh-CN" altLang="en-US" sz="2400">
                <a:sym typeface="+mn-ea"/>
              </a:rPr>
              <a:t>保护生态环境良好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该区域能够承载的最大人口数量</a:t>
            </a:r>
            <a:endParaRPr lang="zh-CN" altLang="en-US" sz="2400"/>
          </a:p>
        </p:txBody>
      </p:sp>
      <p:graphicFrame>
        <p:nvGraphicFramePr>
          <p:cNvPr id="8" name="图示 7"/>
          <p:cNvGraphicFramePr/>
          <p:nvPr/>
        </p:nvGraphicFramePr>
        <p:xfrm>
          <a:off x="4634865" y="81280"/>
          <a:ext cx="4391660" cy="4956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4689475" y="2118995"/>
            <a:ext cx="15049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FF00"/>
                </a:solidFill>
              </a:rPr>
              <a:t>资源环境承载力</a:t>
            </a:r>
          </a:p>
        </p:txBody>
      </p:sp>
      <p:sp>
        <p:nvSpPr>
          <p:cNvPr id="10" name="椭圆 9"/>
          <p:cNvSpPr/>
          <p:nvPr/>
        </p:nvSpPr>
        <p:spPr>
          <a:xfrm>
            <a:off x="6195060" y="920750"/>
            <a:ext cx="952500" cy="9429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521450" y="2099945"/>
            <a:ext cx="952500" cy="9429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195060" y="3251835"/>
            <a:ext cx="952500" cy="9429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279005" y="1097915"/>
            <a:ext cx="1504950" cy="589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7593330" y="2179955"/>
            <a:ext cx="1433195" cy="589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279640" y="3428365"/>
            <a:ext cx="1433195" cy="589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bldLvl="0" animBg="1"/>
      <p:bldP spid="14" grpId="0" bldLvl="0" animBg="1"/>
      <p:bldP spid="1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285" y="151130"/>
            <a:ext cx="8139430" cy="513080"/>
          </a:xfrm>
        </p:spPr>
        <p:txBody>
          <a:bodyPr/>
          <a:lstStyle/>
          <a:p>
            <a:r>
              <a:rPr lang="zh-CN" altLang="en-US"/>
              <a:t>自</a:t>
            </a:r>
            <a:r>
              <a:rPr lang="en-US" altLang="zh-CN"/>
              <a:t>2017</a:t>
            </a:r>
            <a:r>
              <a:t>年开始北京人口总量持续减少，请说出这个变化的积极意义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310" y="714375"/>
            <a:ext cx="8891270" cy="4042410"/>
          </a:xfrm>
        </p:spPr>
        <p:txBody>
          <a:bodyPr/>
          <a:lstStyle/>
          <a:p>
            <a:r>
              <a:rPr lang="zh-CN" altLang="en-US" sz="2000"/>
              <a:t>资源环境压力减少，缓解城市问题</a:t>
            </a:r>
          </a:p>
          <a:p>
            <a:r>
              <a:rPr lang="zh-CN" altLang="en-US" sz="2000"/>
              <a:t>努力实现合理的生活方式，健康的生活水平，不妨碍未来生活质量</a:t>
            </a:r>
          </a:p>
          <a:p>
            <a:r>
              <a:rPr lang="zh-CN" altLang="en-US" sz="2000"/>
              <a:t>逐步接近区域</a:t>
            </a:r>
            <a:r>
              <a:rPr lang="zh-CN" altLang="en-US" sz="2000">
                <a:solidFill>
                  <a:srgbClr val="FF0000"/>
                </a:solidFill>
              </a:rPr>
              <a:t>人口合理容量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" y="2444115"/>
            <a:ext cx="4371975" cy="26219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140" y="2444115"/>
            <a:ext cx="4282440" cy="25774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6530" y="332740"/>
            <a:ext cx="3197860" cy="3688080"/>
          </a:xfrm>
        </p:spPr>
        <p:txBody>
          <a:bodyPr>
            <a:noAutofit/>
          </a:bodyPr>
          <a:lstStyle/>
          <a:p>
            <a:r>
              <a:rPr lang="zh-CN" altLang="en-US" sz="2400"/>
              <a:t>越来越多的人类啊，你们想怎样度过每一天？在意我或者忽略我，我并不在乎。你们的行为决定你们的命运，不是我的，我是大自然，我将继续存在，我随时都在进化。而你们呢？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74390" y="110490"/>
            <a:ext cx="5735320" cy="48228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98420" y="203835"/>
            <a:ext cx="5374640" cy="460375"/>
          </a:xfrm>
        </p:spPr>
        <p:txBody>
          <a:bodyPr>
            <a:noAutofit/>
          </a:bodyPr>
          <a:lstStyle/>
          <a:p>
            <a:r>
              <a:rPr sz="2800">
                <a:sym typeface="+mn-ea"/>
              </a:rPr>
              <a:t>问题</a:t>
            </a:r>
            <a:r>
              <a:rPr lang="en-US" altLang="zh-CN" sz="2800">
                <a:sym typeface="+mn-ea"/>
              </a:rPr>
              <a:t>1</a:t>
            </a:r>
            <a:r>
              <a:rPr sz="2800">
                <a:sym typeface="+mn-ea"/>
              </a:rPr>
              <a:t>：美国的人口数量变化</a:t>
            </a:r>
            <a:endParaRPr lang="zh-CN" altLang="en-US" sz="280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4460" y="843280"/>
            <a:ext cx="8882380" cy="4135755"/>
          </a:xfrm>
        </p:spPr>
        <p:txBody>
          <a:bodyPr>
            <a:noAutofit/>
          </a:bodyPr>
          <a:lstStyle/>
          <a:p>
            <a:r>
              <a:rPr lang="zh-CN" altLang="en-US" sz="2400"/>
              <a:t>美国2019年总人口约3.268亿</a:t>
            </a:r>
          </a:p>
          <a:p>
            <a:r>
              <a:rPr lang="en-US" altLang="zh-CN" sz="2400"/>
              <a:t>人口增长率继续保持下滑，人口自然增长数量降至95.7万</a:t>
            </a:r>
            <a:r>
              <a:rPr sz="2400"/>
              <a:t>。</a:t>
            </a:r>
          </a:p>
          <a:p>
            <a:r>
              <a:rPr sz="2400"/>
              <a:t>计算</a:t>
            </a:r>
            <a:r>
              <a:rPr lang="en-US" altLang="zh-CN" sz="2400"/>
              <a:t>2019</a:t>
            </a:r>
            <a:r>
              <a:rPr sz="2400"/>
              <a:t>年美国人口自然增长率。</a:t>
            </a:r>
          </a:p>
          <a:p>
            <a:r>
              <a:rPr lang="en-US" altLang="zh-CN" sz="2400"/>
              <a:t>2.96</a:t>
            </a:r>
            <a:r>
              <a:rPr lang="en-US" altLang="zh-CN" sz="2400">
                <a:latin typeface="+mj-ea"/>
                <a:ea typeface="+mj-ea"/>
              </a:rPr>
              <a:t>‰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400">
                <a:latin typeface="+mj-ea"/>
                <a:ea typeface="+mj-ea"/>
                <a:cs typeface="+mj-ea"/>
              </a:rPr>
              <a:t>2019</a:t>
            </a:r>
            <a:r>
              <a:rPr sz="2400">
                <a:latin typeface="+mj-ea"/>
                <a:ea typeface="+mj-ea"/>
                <a:cs typeface="+mj-ea"/>
              </a:rPr>
              <a:t>年实际净增约</a:t>
            </a:r>
            <a:r>
              <a:rPr lang="en-US" altLang="zh-CN" sz="2400">
                <a:latin typeface="+mj-ea"/>
                <a:ea typeface="+mj-ea"/>
                <a:cs typeface="+mj-ea"/>
              </a:rPr>
              <a:t>155</a:t>
            </a:r>
            <a:r>
              <a:rPr sz="2400">
                <a:latin typeface="+mj-ea"/>
                <a:ea typeface="+mj-ea"/>
                <a:cs typeface="+mj-ea"/>
              </a:rPr>
              <a:t>万。哪里出现了错误？</a:t>
            </a:r>
            <a:endParaRPr lang="en-US" altLang="zh-CN" sz="2400"/>
          </a:p>
          <a:p>
            <a:r>
              <a:rPr lang="en-US" altLang="zh-CN" sz="2400"/>
              <a:t>2018年至2019年移居美国的国际移民净增数量为59.5万人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285" y="55245"/>
            <a:ext cx="8139430" cy="608965"/>
          </a:xfrm>
        </p:spPr>
        <p:txBody>
          <a:bodyPr/>
          <a:lstStyle/>
          <a:p>
            <a:r>
              <a:rPr lang="zh-CN" altLang="en-US"/>
              <a:t>大航海时代</a:t>
            </a:r>
            <a:r>
              <a:rPr lang="en-US" altLang="zh-CN"/>
              <a:t>——</a:t>
            </a:r>
            <a:r>
              <a:t>发现新大陆</a:t>
            </a:r>
          </a:p>
        </p:txBody>
      </p:sp>
      <p:pic>
        <p:nvPicPr>
          <p:cNvPr id="4" name="图片 4" descr="世界人口迁移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2920" y="664210"/>
            <a:ext cx="8138795" cy="43313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93060" y="332740"/>
            <a:ext cx="3194050" cy="331470"/>
          </a:xfrm>
        </p:spPr>
        <p:txBody>
          <a:bodyPr>
            <a:normAutofit fontScale="90000"/>
          </a:bodyPr>
          <a:lstStyle/>
          <a:p>
            <a:r>
              <a:rPr lang="zh-CN" altLang="en-US" sz="2800"/>
              <a:t>区域人口数量变化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935" y="714375"/>
            <a:ext cx="8934450" cy="4333875"/>
          </a:xfrm>
        </p:spPr>
        <p:txBody>
          <a:bodyPr>
            <a:normAutofit/>
          </a:bodyPr>
          <a:lstStyle/>
          <a:p>
            <a:r>
              <a:rPr sz="2400"/>
              <a:t>问题</a:t>
            </a:r>
            <a:r>
              <a:rPr lang="en-US" altLang="zh-CN" sz="2400"/>
              <a:t>1</a:t>
            </a:r>
            <a:r>
              <a:rPr sz="2400"/>
              <a:t>：湖北省的人口数量变化   </a:t>
            </a:r>
          </a:p>
          <a:p>
            <a:r>
              <a:rPr lang="en-US" altLang="zh-CN" sz="2400"/>
              <a:t>2017</a:t>
            </a:r>
            <a:r>
              <a:rPr sz="2400"/>
              <a:t>年全省人口</a:t>
            </a:r>
            <a:r>
              <a:rPr lang="en-US" altLang="zh-CN" sz="2400"/>
              <a:t>5902</a:t>
            </a:r>
            <a:r>
              <a:rPr sz="2400"/>
              <a:t>万，</a:t>
            </a:r>
            <a:r>
              <a:rPr lang="en-US" altLang="zh-CN" sz="2400"/>
              <a:t>2018</a:t>
            </a:r>
            <a:r>
              <a:rPr sz="2400"/>
              <a:t>年全省人口</a:t>
            </a:r>
            <a:r>
              <a:rPr lang="en-US" altLang="zh-CN" sz="2400"/>
              <a:t>5917</a:t>
            </a:r>
            <a:r>
              <a:rPr sz="2400"/>
              <a:t>万，总计增长</a:t>
            </a:r>
            <a:r>
              <a:rPr lang="en-US" altLang="zh-CN" sz="2400"/>
              <a:t>15</a:t>
            </a:r>
            <a:r>
              <a:rPr sz="2400"/>
              <a:t>万。当年自然增长率为</a:t>
            </a:r>
            <a:r>
              <a:rPr lang="en-US" altLang="zh-CN" sz="2400"/>
              <a:t>4.90</a:t>
            </a:r>
            <a:r>
              <a:rPr lang="en-US" altLang="zh-CN" sz="2400">
                <a:latin typeface="+mj-ea"/>
                <a:ea typeface="+mj-ea"/>
              </a:rPr>
              <a:t>‰</a:t>
            </a:r>
            <a:r>
              <a:rPr sz="240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sz="2400">
                <a:latin typeface="+mj-ea"/>
                <a:ea typeface="+mj-ea"/>
              </a:rPr>
              <a:t>死亡率</a:t>
            </a:r>
            <a:r>
              <a:rPr lang="en-US" altLang="zh-CN" sz="2400">
                <a:latin typeface="+mj-ea"/>
                <a:ea typeface="+mj-ea"/>
                <a:sym typeface="+mn-ea"/>
              </a:rPr>
              <a:t>6.96‰</a:t>
            </a:r>
            <a:r>
              <a:rPr sz="2400">
                <a:latin typeface="+mj-ea"/>
                <a:ea typeface="+mj-ea"/>
                <a:sym typeface="+mn-ea"/>
              </a:rPr>
              <a:t>，计算自然增长人口和出生率。</a:t>
            </a:r>
          </a:p>
          <a:p>
            <a:r>
              <a:rPr sz="2400">
                <a:latin typeface="+mj-ea"/>
                <a:ea typeface="+mj-ea"/>
                <a:sym typeface="+mn-ea"/>
              </a:rPr>
              <a:t>自然人口增长</a:t>
            </a:r>
            <a:r>
              <a:rPr lang="en-US" altLang="zh-CN" sz="2400">
                <a:latin typeface="+mj-ea"/>
                <a:ea typeface="+mj-ea"/>
                <a:sym typeface="+mn-ea"/>
              </a:rPr>
              <a:t>289198</a:t>
            </a:r>
            <a:r>
              <a:rPr sz="2400">
                <a:latin typeface="+mj-ea"/>
                <a:ea typeface="+mj-ea"/>
                <a:sym typeface="+mn-ea"/>
              </a:rPr>
              <a:t>，出生率</a:t>
            </a:r>
            <a:r>
              <a:rPr lang="en-US" altLang="zh-CN" sz="2400">
                <a:latin typeface="+mj-ea"/>
                <a:ea typeface="+mj-ea"/>
                <a:sym typeface="+mn-ea"/>
              </a:rPr>
              <a:t>11.86‰</a:t>
            </a:r>
          </a:p>
          <a:p>
            <a:r>
              <a:rPr lang="en-US" altLang="zh-CN" sz="240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15</a:t>
            </a:r>
            <a:r>
              <a:rPr sz="240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万远小于</a:t>
            </a:r>
            <a:r>
              <a:rPr lang="en-US" altLang="zh-CN" sz="240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29</a:t>
            </a:r>
            <a:r>
              <a:rPr sz="240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万，</a:t>
            </a:r>
            <a:r>
              <a:rPr sz="2400">
                <a:latin typeface="+mj-ea"/>
                <a:ea typeface="+mj-ea"/>
                <a:sym typeface="+mn-ea"/>
              </a:rPr>
              <a:t>请思考湖北省人口数量变化的原因？</a:t>
            </a:r>
          </a:p>
          <a:p>
            <a:r>
              <a:rPr sz="2400"/>
              <a:t>区域人口数量变化是</a:t>
            </a:r>
            <a:r>
              <a:rPr sz="2400">
                <a:solidFill>
                  <a:srgbClr val="FF0000"/>
                </a:solidFill>
              </a:rPr>
              <a:t>出生死亡</a:t>
            </a:r>
            <a:r>
              <a:rPr sz="2400">
                <a:solidFill>
                  <a:schemeClr val="tx1"/>
                </a:solidFill>
              </a:rPr>
              <a:t>与</a:t>
            </a:r>
            <a:r>
              <a:rPr sz="2400">
                <a:solidFill>
                  <a:srgbClr val="FF0000"/>
                </a:solidFill>
              </a:rPr>
              <a:t>迁入迁出</a:t>
            </a:r>
            <a:r>
              <a:rPr sz="2400">
                <a:solidFill>
                  <a:schemeClr val="tx1"/>
                </a:solidFill>
              </a:rPr>
              <a:t>共同作用</a:t>
            </a:r>
            <a:r>
              <a:rPr sz="2400"/>
              <a:t>的结果。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 descr="世界二战后人口迁移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21430" y="-8890"/>
            <a:ext cx="5330825" cy="516128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/>
        </p:nvSpPr>
        <p:spPr>
          <a:xfrm>
            <a:off x="123190" y="782955"/>
            <a:ext cx="3937635" cy="4166235"/>
          </a:xfrm>
          <a:prstGeom prst="rect">
            <a:avLst/>
          </a:prstGeom>
        </p:spPr>
        <p:txBody>
          <a:bodyPr vert="horz" wrap="square" lIns="90170" tIns="46990" rIns="90170" bIns="4699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300" b="1">
                <a:solidFill>
                  <a:srgbClr val="FF0000"/>
                </a:solidFill>
                <a:sym typeface="+mn-ea"/>
              </a:rPr>
              <a:t>迁入地：</a:t>
            </a:r>
            <a:r>
              <a:rPr sz="2300" b="1">
                <a:sym typeface="+mn-ea"/>
              </a:rPr>
              <a:t>英国，法国，德国等欧洲发达国家。</a:t>
            </a:r>
          </a:p>
          <a:p>
            <a:r>
              <a:rPr sz="2300" b="1">
                <a:sym typeface="+mn-ea"/>
              </a:rPr>
              <a:t>经济发达，工作收入高，社会福利完善</a:t>
            </a:r>
            <a:r>
              <a:rPr sz="2300" b="1">
                <a:latin typeface="微软雅黑" panose="020B0503020204020204" charset="-122"/>
                <a:sym typeface="+mn-ea"/>
              </a:rPr>
              <a:t>……</a:t>
            </a:r>
          </a:p>
          <a:p>
            <a:r>
              <a:rPr sz="2300" b="1">
                <a:solidFill>
                  <a:srgbClr val="FF0000"/>
                </a:solidFill>
                <a:latin typeface="微软雅黑" panose="020B0503020204020204" charset="-122"/>
                <a:sym typeface="+mn-ea"/>
              </a:rPr>
              <a:t>迁出地：</a:t>
            </a:r>
            <a:r>
              <a:rPr sz="2300" b="1">
                <a:latin typeface="微软雅黑" panose="020B0503020204020204" charset="-122"/>
                <a:sym typeface="+mn-ea"/>
              </a:rPr>
              <a:t>亚洲，非洲等发展中地区。</a:t>
            </a:r>
          </a:p>
          <a:p>
            <a:r>
              <a:rPr sz="2300" b="1">
                <a:latin typeface="微软雅黑" panose="020B0503020204020204" charset="-122"/>
                <a:sym typeface="+mn-ea"/>
              </a:rPr>
              <a:t>劳动力剩余，收入低，战争，灾害……</a:t>
            </a:r>
            <a:endParaRPr lang="zh-CN" altLang="en-US" sz="1800" b="1">
              <a:latin typeface="微软雅黑" panose="020B0503020204020204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18260" y="452120"/>
            <a:ext cx="7213600" cy="862965"/>
          </a:xfrm>
        </p:spPr>
        <p:txBody>
          <a:bodyPr>
            <a:noAutofit/>
          </a:bodyPr>
          <a:lstStyle/>
          <a:p>
            <a:r>
              <a:rPr lang="zh-CN" altLang="en-US" sz="2400"/>
              <a:t>以人口变化为例讨论自然与社会经济条件</a:t>
            </a:r>
            <a:br>
              <a:rPr lang="zh-CN" altLang="en-US" sz="2400"/>
            </a:br>
            <a:r>
              <a:rPr lang="zh-CN" altLang="en-US" sz="2400"/>
              <a:t>对人类活动的影响</a:t>
            </a:r>
          </a:p>
        </p:txBody>
      </p:sp>
      <p:sp>
        <p:nvSpPr>
          <p:cNvPr id="5" name="内容占位符 2"/>
          <p:cNvSpPr>
            <a:spLocks noGrp="1"/>
          </p:cNvSpPr>
          <p:nvPr/>
        </p:nvSpPr>
        <p:spPr>
          <a:xfrm>
            <a:off x="104775" y="1604010"/>
            <a:ext cx="8934450" cy="1935480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/>
              <a:t>区域人口数量变化</a:t>
            </a:r>
          </a:p>
          <a:p>
            <a:r>
              <a:rPr lang="en-US" altLang="zh-CN" sz="2400"/>
              <a:t>1</a:t>
            </a:r>
            <a:r>
              <a:rPr sz="2400">
                <a:solidFill>
                  <a:srgbClr val="FF0000"/>
                </a:solidFill>
              </a:rPr>
              <a:t>自然增长率</a:t>
            </a:r>
            <a:r>
              <a:rPr lang="en-US" altLang="zh-CN" sz="2400"/>
              <a:t>=</a:t>
            </a:r>
            <a:r>
              <a:rPr sz="2400"/>
              <a:t>出生率</a:t>
            </a:r>
            <a:r>
              <a:rPr lang="en-US" altLang="zh-CN" sz="2400"/>
              <a:t>—</a:t>
            </a:r>
            <a:r>
              <a:rPr sz="2400"/>
              <a:t>死亡率</a:t>
            </a:r>
          </a:p>
          <a:p>
            <a:r>
              <a:rPr lang="en-US" altLang="zh-CN" sz="2400"/>
              <a:t>2</a:t>
            </a:r>
            <a:r>
              <a:rPr sz="2400">
                <a:solidFill>
                  <a:srgbClr val="FF0000"/>
                </a:solidFill>
              </a:rPr>
              <a:t>机械增长率</a:t>
            </a:r>
            <a:r>
              <a:rPr lang="en-US" altLang="zh-CN" sz="2400"/>
              <a:t>=</a:t>
            </a:r>
            <a:r>
              <a:rPr sz="1600">
                <a:latin typeface="+mj-ea"/>
                <a:ea typeface="+mj-ea"/>
                <a:cs typeface="+mj-ea"/>
              </a:rPr>
              <a:t>（年内迁入人口数</a:t>
            </a:r>
            <a:r>
              <a:rPr lang="en-US" altLang="zh-CN" sz="1600">
                <a:latin typeface="+mj-ea"/>
                <a:ea typeface="+mj-ea"/>
                <a:cs typeface="+mj-ea"/>
              </a:rPr>
              <a:t>—</a:t>
            </a:r>
            <a:r>
              <a:rPr sz="1600">
                <a:latin typeface="+mj-ea"/>
                <a:ea typeface="+mj-ea"/>
                <a:cs typeface="+mj-ea"/>
              </a:rPr>
              <a:t>年内迁出人口数）÷年平均人口数×</a:t>
            </a:r>
            <a:r>
              <a:rPr lang="en-US" altLang="zh-CN" sz="1600">
                <a:latin typeface="+mj-ea"/>
                <a:ea typeface="+mj-ea"/>
                <a:cs typeface="+mj-ea"/>
              </a:rPr>
              <a:t>100%</a:t>
            </a:r>
            <a:endParaRPr sz="240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502285" y="4258310"/>
            <a:ext cx="8139430" cy="498475"/>
          </a:xfrm>
        </p:spPr>
        <p:txBody>
          <a:bodyPr/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35275" y="245110"/>
            <a:ext cx="3781425" cy="419100"/>
          </a:xfrm>
        </p:spPr>
        <p:txBody>
          <a:bodyPr>
            <a:normAutofit fontScale="90000"/>
          </a:bodyPr>
          <a:lstStyle/>
          <a:p>
            <a:r>
              <a:rPr lang="zh-CN" altLang="en-US" sz="2800"/>
              <a:t>武汉是一座英雄的城市</a:t>
            </a:r>
          </a:p>
        </p:txBody>
      </p:sp>
      <p:graphicFrame>
        <p:nvGraphicFramePr>
          <p:cNvPr id="6" name="表格 5"/>
          <p:cNvGraphicFramePr/>
          <p:nvPr/>
        </p:nvGraphicFramePr>
        <p:xfrm>
          <a:off x="112395" y="664210"/>
          <a:ext cx="8919845" cy="132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8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9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1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7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196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400" b="0">
                          <a:latin typeface="+mj-ea"/>
                          <a:ea typeface="+mj-ea"/>
                          <a:cs typeface="宋体" panose="02010600030101010101" pitchFamily="2" charset="-122"/>
                        </a:rPr>
                        <a:t>武汉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+mj-ea"/>
                          <a:ea typeface="+mj-ea"/>
                          <a:cs typeface="宋体" panose="02010600030101010101" pitchFamily="2" charset="-122"/>
                        </a:rPr>
                        <a:t>1980</a:t>
                      </a:r>
                      <a:r>
                        <a:rPr lang="zh-CN" altLang="en-US" sz="2400" b="0">
                          <a:latin typeface="+mj-ea"/>
                          <a:ea typeface="+mj-ea"/>
                          <a:cs typeface="宋体" panose="02010600030101010101" pitchFamily="2" charset="-122"/>
                        </a:rPr>
                        <a:t>年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+mj-ea"/>
                          <a:ea typeface="+mj-ea"/>
                          <a:cs typeface="宋体" panose="02010600030101010101" pitchFamily="2" charset="-122"/>
                        </a:rPr>
                        <a:t>1990</a:t>
                      </a:r>
                      <a:r>
                        <a:rPr lang="zh-CN" altLang="en-US" sz="2400">
                          <a:latin typeface="+mj-ea"/>
                          <a:ea typeface="+mj-ea"/>
                          <a:cs typeface="宋体" panose="02010600030101010101" pitchFamily="2" charset="-122"/>
                          <a:sym typeface="+mn-ea"/>
                        </a:rPr>
                        <a:t>年</a:t>
                      </a:r>
                      <a:endParaRPr lang="en-US" altLang="en-US" sz="2400" b="0">
                        <a:latin typeface="+mj-ea"/>
                        <a:ea typeface="+mj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+mj-ea"/>
                          <a:ea typeface="+mj-ea"/>
                          <a:cs typeface="宋体" panose="02010600030101010101" pitchFamily="2" charset="-122"/>
                        </a:rPr>
                        <a:t>2000</a:t>
                      </a:r>
                      <a:r>
                        <a:rPr lang="zh-CN" altLang="en-US" sz="2400">
                          <a:latin typeface="+mj-ea"/>
                          <a:ea typeface="+mj-ea"/>
                          <a:cs typeface="宋体" panose="02010600030101010101" pitchFamily="2" charset="-122"/>
                          <a:sym typeface="+mn-ea"/>
                        </a:rPr>
                        <a:t>年</a:t>
                      </a:r>
                      <a:endParaRPr lang="en-US" altLang="en-US" sz="2400" b="0">
                        <a:latin typeface="+mj-ea"/>
                        <a:ea typeface="+mj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+mj-ea"/>
                          <a:ea typeface="+mj-ea"/>
                          <a:cs typeface="宋体" panose="02010600030101010101" pitchFamily="2" charset="-122"/>
                        </a:rPr>
                        <a:t>2010</a:t>
                      </a:r>
                      <a:r>
                        <a:rPr lang="zh-CN" altLang="en-US" sz="2400">
                          <a:latin typeface="+mj-ea"/>
                          <a:ea typeface="+mj-ea"/>
                          <a:cs typeface="宋体" panose="02010600030101010101" pitchFamily="2" charset="-122"/>
                          <a:sym typeface="+mn-ea"/>
                        </a:rPr>
                        <a:t>年</a:t>
                      </a:r>
                      <a:endParaRPr lang="en-US" altLang="en-US" sz="2400" b="0">
                        <a:latin typeface="+mj-ea"/>
                        <a:ea typeface="+mj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+mj-ea"/>
                          <a:ea typeface="+mj-ea"/>
                          <a:cs typeface="宋体" panose="02010600030101010101" pitchFamily="2" charset="-122"/>
                        </a:rPr>
                        <a:t>2019</a:t>
                      </a:r>
                      <a:r>
                        <a:rPr lang="zh-CN" altLang="en-US" sz="2400">
                          <a:latin typeface="+mj-ea"/>
                          <a:ea typeface="+mj-ea"/>
                          <a:cs typeface="宋体" panose="02010600030101010101" pitchFamily="2" charset="-122"/>
                          <a:sym typeface="+mn-ea"/>
                        </a:rPr>
                        <a:t>年</a:t>
                      </a:r>
                      <a:endParaRPr lang="en-US" altLang="en-US" sz="2400" b="0">
                        <a:latin typeface="+mj-ea"/>
                        <a:ea typeface="+mj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400" b="0">
                          <a:latin typeface="+mj-ea"/>
                          <a:ea typeface="+mj-ea"/>
                          <a:cs typeface="宋体" panose="02010600030101010101" pitchFamily="2" charset="-122"/>
                        </a:rPr>
                        <a:t>人口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+mj-ea"/>
                          <a:ea typeface="+mj-ea"/>
                          <a:cs typeface="宋体" panose="02010600030101010101" pitchFamily="2" charset="-122"/>
                        </a:rPr>
                        <a:t>2516000</a:t>
                      </a:r>
                      <a:endParaRPr lang="en-US" altLang="en-US" sz="2400" b="0">
                        <a:latin typeface="+mj-ea"/>
                        <a:ea typeface="+mj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+mj-ea"/>
                          <a:ea typeface="+mj-ea"/>
                          <a:cs typeface="宋体" panose="02010600030101010101" pitchFamily="2" charset="-122"/>
                        </a:rPr>
                        <a:t>3417000</a:t>
                      </a:r>
                      <a:endParaRPr lang="en-US" altLang="en-US" sz="2400" b="0">
                        <a:latin typeface="+mj-ea"/>
                        <a:ea typeface="+mj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+mj-ea"/>
                          <a:ea typeface="+mj-ea"/>
                          <a:cs typeface="宋体" panose="02010600030101010101" pitchFamily="2" charset="-122"/>
                        </a:rPr>
                        <a:t>6638000</a:t>
                      </a:r>
                      <a:endParaRPr lang="en-US" altLang="en-US" sz="2400" b="0">
                        <a:latin typeface="+mj-ea"/>
                        <a:ea typeface="+mj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+mj-ea"/>
                          <a:ea typeface="+mj-ea"/>
                          <a:cs typeface="宋体" panose="02010600030101010101" pitchFamily="2" charset="-122"/>
                        </a:rPr>
                        <a:t>7515000</a:t>
                      </a:r>
                      <a:endParaRPr lang="en-US" altLang="en-US" sz="2400" b="0">
                        <a:latin typeface="+mj-ea"/>
                        <a:ea typeface="+mj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+mj-ea"/>
                          <a:ea typeface="+mj-ea"/>
                          <a:cs typeface="宋体" panose="02010600030101010101" pitchFamily="2" charset="-122"/>
                        </a:rPr>
                        <a:t>8837300</a:t>
                      </a:r>
                      <a:endParaRPr lang="en-US" altLang="en-US" sz="2400" b="0">
                        <a:latin typeface="+mj-ea"/>
                        <a:ea typeface="+mj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2400" b="0">
                          <a:latin typeface="+mj-ea"/>
                          <a:ea typeface="+mj-ea"/>
                          <a:cs typeface="宋体" panose="02010600030101010101" pitchFamily="2" charset="-122"/>
                        </a:rPr>
                        <a:t>GDP(</a:t>
                      </a:r>
                      <a:r>
                        <a:rPr lang="zh-CN" altLang="en-US" sz="2400" b="0">
                          <a:latin typeface="+mj-ea"/>
                          <a:ea typeface="+mj-ea"/>
                          <a:cs typeface="宋体" panose="02010600030101010101" pitchFamily="2" charset="-122"/>
                        </a:rPr>
                        <a:t>亿元）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400" b="0">
                        <a:latin typeface="+mj-ea"/>
                        <a:ea typeface="+mj-ea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2400" b="0">
                          <a:latin typeface="+mj-ea"/>
                          <a:ea typeface="+mj-ea"/>
                          <a:cs typeface="宋体" panose="02010600030101010101" pitchFamily="2" charset="-122"/>
                        </a:rPr>
                        <a:t>161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2400" b="0">
                          <a:latin typeface="+mj-ea"/>
                          <a:ea typeface="+mj-ea"/>
                          <a:cs typeface="宋体" panose="02010600030101010101" pitchFamily="2" charset="-122"/>
                        </a:rPr>
                        <a:t>1207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2400" b="0">
                          <a:latin typeface="+mj-ea"/>
                          <a:ea typeface="+mj-ea"/>
                          <a:cs typeface="宋体" panose="02010600030101010101" pitchFamily="2" charset="-122"/>
                        </a:rPr>
                        <a:t>5566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2400" b="0">
                          <a:latin typeface="+mj-ea"/>
                          <a:ea typeface="+mj-ea"/>
                          <a:cs typeface="宋体" panose="02010600030101010101" pitchFamily="2" charset="-122"/>
                        </a:rPr>
                        <a:t>16000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2395" y="2256155"/>
            <a:ext cx="8983345" cy="25641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sz="2400">
                <a:sym typeface="+mn-ea"/>
              </a:rPr>
              <a:t>武汉是湖北省省会，中部六省唯一的特大城市，全国重要的工业基地、科教基地 。武汉市地处长江黄金水道与京广铁路大动脉的十字交汇点，历来被称为“九省通衢”之地，是中国内陆最大的水陆空交通枢纽。构建成武汉与京津冀、长三角、珠三角、成渝城市群城市“5小时”的高铁辐射圈。</a:t>
            </a:r>
            <a:endParaRPr lang="zh-CN" altLang="en-US" sz="2400"/>
          </a:p>
          <a:p>
            <a:endParaRPr lang="zh-CN" altLang="en-US" sz="24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4780" y="534035"/>
            <a:ext cx="8992235" cy="4465320"/>
          </a:xfrm>
        </p:spPr>
        <p:txBody>
          <a:bodyPr>
            <a:normAutofit fontScale="32500" lnSpcReduction="10000"/>
          </a:bodyPr>
          <a:lstStyle/>
          <a:p>
            <a:r>
              <a:rPr lang="zh-CN" altLang="en-US" sz="9600"/>
              <a:t>2018年武汉变得炙手可热，新一线城市让投资人趋之若鹜。</a:t>
            </a:r>
            <a:r>
              <a:rPr sz="9600">
                <a:sym typeface="+mn-ea"/>
              </a:rPr>
              <a:t>武汉正加快建成以全国经济中心、高水平科技创新中心、商贸物流中心和国际交往中心四大功能为支撑的国家中心城市。</a:t>
            </a:r>
            <a:r>
              <a:rPr lang="zh-CN" altLang="en-US" sz="9600"/>
              <a:t>逃离北上广的年轻人也纷纷选择这个有活力、但房价又不太高的地方落户。学历落户是最直接也最简单的落户方式了，只有你是大学毕业，只要你有毕业证、学位证，不管你是大专本科，还是硕士博士，都可以凭大学文凭直接落户。</a:t>
            </a:r>
            <a:endParaRPr sz="9600">
              <a:sym typeface="+mn-ea"/>
            </a:endParaRPr>
          </a:p>
          <a:p>
            <a:r>
              <a:rPr sz="9600">
                <a:sym typeface="+mn-ea"/>
              </a:rPr>
              <a:t>问题</a:t>
            </a:r>
            <a:r>
              <a:rPr lang="en-US" altLang="zh-CN" sz="9600">
                <a:sym typeface="+mn-ea"/>
              </a:rPr>
              <a:t>3</a:t>
            </a:r>
            <a:r>
              <a:rPr sz="9600">
                <a:sym typeface="+mn-ea"/>
              </a:rPr>
              <a:t>：</a:t>
            </a:r>
            <a:r>
              <a:rPr lang="zh-CN" altLang="en-US" sz="9600"/>
              <a:t>请思考武汉吸引大学生落户的有利条件？</a:t>
            </a: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2426970" y="114935"/>
            <a:ext cx="4075430" cy="419100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 sz="2700"/>
              <a:t>武汉是一座幸福的城市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5455" y="20320"/>
            <a:ext cx="3239770" cy="2080895"/>
          </a:xfrm>
        </p:spPr>
        <p:txBody>
          <a:bodyPr>
            <a:normAutofit/>
          </a:bodyPr>
          <a:lstStyle/>
          <a:p>
            <a:r>
              <a:rPr sz="3110">
                <a:sym typeface="+mn-ea"/>
              </a:rPr>
              <a:t>武汉吸引大学生落户的有利条件</a:t>
            </a:r>
            <a:endParaRPr lang="zh-CN" altLang="en-US" sz="311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22845" y="4051935"/>
            <a:ext cx="1118870" cy="704850"/>
          </a:xfrm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4" name="图示 3"/>
          <p:cNvGraphicFramePr/>
          <p:nvPr/>
        </p:nvGraphicFramePr>
        <p:xfrm>
          <a:off x="2988945" y="111125"/>
          <a:ext cx="6123940" cy="4947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椭圆 4"/>
          <p:cNvSpPr/>
          <p:nvPr/>
        </p:nvSpPr>
        <p:spPr>
          <a:xfrm>
            <a:off x="5457190" y="111125"/>
            <a:ext cx="1187450" cy="12153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573145" y="1946275"/>
            <a:ext cx="1223645" cy="125984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7283450" y="2018030"/>
            <a:ext cx="1250315" cy="118808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5457190" y="3837305"/>
            <a:ext cx="1187450" cy="12223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9" name="图示 8"/>
          <p:cNvGraphicFramePr/>
          <p:nvPr/>
        </p:nvGraphicFramePr>
        <p:xfrm>
          <a:off x="24765" y="2101215"/>
          <a:ext cx="3549015" cy="2689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67915" y="183515"/>
            <a:ext cx="4304030" cy="530860"/>
          </a:xfrm>
        </p:spPr>
        <p:txBody>
          <a:bodyPr>
            <a:noAutofit/>
          </a:bodyPr>
          <a:lstStyle/>
          <a:p>
            <a:r>
              <a:rPr lang="zh-CN" altLang="en-US" sz="2800"/>
              <a:t>人口迁移的推力和拉力</a:t>
            </a:r>
          </a:p>
        </p:txBody>
      </p:sp>
      <p:pic>
        <p:nvPicPr>
          <p:cNvPr id="7" name="图片 7" descr="人口迁移的推力与拉力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6610" y="714375"/>
            <a:ext cx="7510780" cy="43522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38935" y="3269615"/>
            <a:ext cx="1483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</a:rPr>
              <a:t>迁出地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143375" y="3269615"/>
            <a:ext cx="1483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</a:rPr>
              <a:t>迁入地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 descr="中国人口迁移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25215" y="43815"/>
            <a:ext cx="5426710" cy="505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</p:pic>
      <p:sp>
        <p:nvSpPr>
          <p:cNvPr id="3" name="内容占位符 2"/>
          <p:cNvSpPr>
            <a:spLocks noGrp="1"/>
          </p:cNvSpPr>
          <p:nvPr/>
        </p:nvSpPr>
        <p:spPr>
          <a:xfrm>
            <a:off x="123190" y="44450"/>
            <a:ext cx="4045585" cy="4904740"/>
          </a:xfrm>
          <a:prstGeom prst="rect">
            <a:avLst/>
          </a:prstGeom>
        </p:spPr>
        <p:txBody>
          <a:bodyPr vert="horz" wrap="square" lIns="90170" tIns="46990" rIns="90170" bIns="4699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300" b="1">
                <a:solidFill>
                  <a:srgbClr val="FF0000"/>
                </a:solidFill>
                <a:sym typeface="+mn-ea"/>
              </a:rPr>
              <a:t>迁入地：北上广深拉力大</a:t>
            </a:r>
            <a:endParaRPr sz="2300" b="1">
              <a:sym typeface="+mn-ea"/>
            </a:endParaRPr>
          </a:p>
          <a:p>
            <a:r>
              <a:rPr sz="2300" b="1">
                <a:sym typeface="+mn-ea"/>
              </a:rPr>
              <a:t>经济发达，工作收入高，医疗教育完善</a:t>
            </a:r>
            <a:r>
              <a:rPr sz="2300" b="1">
                <a:latin typeface="微软雅黑" panose="020B0503020204020204" charset="-122"/>
                <a:sym typeface="+mn-ea"/>
              </a:rPr>
              <a:t>……</a:t>
            </a:r>
          </a:p>
          <a:p>
            <a:r>
              <a:rPr sz="2300" b="1">
                <a:solidFill>
                  <a:srgbClr val="FF0000"/>
                </a:solidFill>
                <a:latin typeface="微软雅黑" panose="020B0503020204020204" charset="-122"/>
                <a:sym typeface="+mn-ea"/>
              </a:rPr>
              <a:t>迁出地：豫皖湘赣贵鄂推力强</a:t>
            </a:r>
          </a:p>
          <a:p>
            <a:r>
              <a:rPr sz="2300" b="1">
                <a:latin typeface="微软雅黑" panose="020B0503020204020204" charset="-122"/>
                <a:sym typeface="+mn-ea"/>
              </a:rPr>
              <a:t>劳动力剩余，收入低……</a:t>
            </a:r>
          </a:p>
          <a:p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</a:rPr>
              <a:t>2010-2020</a:t>
            </a:r>
            <a:r>
              <a:rPr sz="2400" b="1">
                <a:solidFill>
                  <a:srgbClr val="FF0000"/>
                </a:solidFill>
                <a:latin typeface="微软雅黑" panose="020B0503020204020204" charset="-122"/>
              </a:rPr>
              <a:t>？</a:t>
            </a:r>
          </a:p>
          <a:p>
            <a:r>
              <a:rPr sz="2400" b="1">
                <a:solidFill>
                  <a:srgbClr val="FF0000"/>
                </a:solidFill>
                <a:latin typeface="微软雅黑" panose="020B0503020204020204" charset="-122"/>
                <a:sym typeface="+mn-ea"/>
              </a:rPr>
              <a:t>时间在变，空间不同，     </a:t>
            </a:r>
            <a:r>
              <a:rPr sz="2400" b="1">
                <a:latin typeface="微软雅黑" panose="020B0503020204020204" charset="-122"/>
                <a:sym typeface="+mn-ea"/>
              </a:rPr>
              <a:t>区域人口迁移也会改变</a:t>
            </a:r>
            <a:endParaRPr sz="2400" b="1">
              <a:solidFill>
                <a:srgbClr val="FF0000"/>
              </a:solidFill>
              <a:latin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89445" y="1514475"/>
            <a:ext cx="525780" cy="47180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316470" y="2371090"/>
            <a:ext cx="725170" cy="141414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6217920" y="2207895"/>
            <a:ext cx="1297940" cy="1106170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3945255" y="2914015"/>
            <a:ext cx="765810" cy="40068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962400" y="3590290"/>
            <a:ext cx="748030" cy="345440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 descr="中国人口迁移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09210" y="43815"/>
            <a:ext cx="3954145" cy="368554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/>
        </p:nvSpPr>
        <p:spPr>
          <a:xfrm>
            <a:off x="50800" y="1005205"/>
            <a:ext cx="6014085" cy="3921125"/>
          </a:xfrm>
          <a:prstGeom prst="rect">
            <a:avLst/>
          </a:prstGeom>
        </p:spPr>
        <p:txBody>
          <a:bodyPr vert="horz" wrap="square" lIns="90170" tIns="46990" rIns="90170" bIns="46990" rtlCol="0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300" b="1">
                <a:solidFill>
                  <a:srgbClr val="FF0000"/>
                </a:solidFill>
                <a:sym typeface="+mn-ea"/>
              </a:rPr>
              <a:t>人口迁入对北上广深的影响</a:t>
            </a:r>
            <a:endParaRPr sz="2300" b="1">
              <a:sym typeface="+mn-ea"/>
            </a:endParaRPr>
          </a:p>
          <a:p>
            <a:r>
              <a:rPr sz="2300" b="1">
                <a:sym typeface="+mn-ea"/>
              </a:rPr>
              <a:t>提供劳动力保障经济发展，</a:t>
            </a:r>
          </a:p>
          <a:p>
            <a:r>
              <a:rPr sz="2300" b="1">
                <a:sym typeface="+mn-ea"/>
              </a:rPr>
              <a:t>医疗教育等社会服务负担加重</a:t>
            </a:r>
            <a:r>
              <a:rPr sz="2300" b="1">
                <a:latin typeface="微软雅黑" panose="020B0503020204020204" charset="-122"/>
                <a:sym typeface="+mn-ea"/>
              </a:rPr>
              <a:t>……</a:t>
            </a:r>
          </a:p>
          <a:p>
            <a:r>
              <a:rPr sz="2300" b="1">
                <a:solidFill>
                  <a:srgbClr val="FF0000"/>
                </a:solidFill>
                <a:latin typeface="微软雅黑" panose="020B0503020204020204" charset="-122"/>
                <a:sym typeface="+mn-ea"/>
              </a:rPr>
              <a:t>人口迁出对豫皖湘赣贵鄂的影响</a:t>
            </a:r>
          </a:p>
          <a:p>
            <a:r>
              <a:rPr sz="2300" b="1">
                <a:latin typeface="微软雅黑" panose="020B0503020204020204" charset="-122"/>
                <a:sym typeface="+mn-ea"/>
              </a:rPr>
              <a:t>缓解劳动力剩余，增加收入，</a:t>
            </a:r>
          </a:p>
          <a:p>
            <a:r>
              <a:rPr sz="2300" b="1">
                <a:latin typeface="微软雅黑" panose="020B0503020204020204" charset="-122"/>
                <a:sym typeface="+mn-ea"/>
              </a:rPr>
              <a:t>人才外流，人口年龄</a:t>
            </a:r>
            <a:r>
              <a:rPr lang="en-US" altLang="zh-CN" sz="2300" b="1">
                <a:latin typeface="微软雅黑" panose="020B0503020204020204" charset="-122"/>
                <a:sym typeface="+mn-ea"/>
              </a:rPr>
              <a:t>/</a:t>
            </a:r>
            <a:r>
              <a:rPr sz="2300" b="1">
                <a:latin typeface="微软雅黑" panose="020B0503020204020204" charset="-122"/>
                <a:sym typeface="+mn-ea"/>
              </a:rPr>
              <a:t>性别结构失衡……</a:t>
            </a:r>
            <a:endParaRPr sz="3600" b="1">
              <a:solidFill>
                <a:schemeClr val="tx1"/>
              </a:solidFill>
              <a:latin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  <p:tag name="KSO_WM_SLIDE_MODEL_TYPE" val="cover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44c4f0a-57f8-495e-a563-fceba9194066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4"/>
  <p:tag name="KSO_WM_UNIT_ID" val="diagram20190163_2*q_h_i*1_1_4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DIAGRAM_SCHEMECOLOR_ID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4"/>
  <p:tag name="KSO_WM_UNIT_ID" val="diagram20190163_2*q_h_i*1_2_4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KSO_WM_UNIT_DIAGRAM_SCHEMECOLOR_ID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4"/>
  <p:tag name="KSO_WM_UNIT_ID" val="diagram20190163_2*q_h_i*1_3_4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  <p:tag name="KSO_WM_UNIT_DIAGRAM_SCHEMECOLOR_ID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1"/>
  <p:tag name="KSO_WM_UNIT_ID" val="diagram20190163_2*q_i*1_1"/>
  <p:tag name="KSO_WM_TEMPLATE_CATEGORY" val="diagram"/>
  <p:tag name="KSO_WM_TEMPLATE_INDEX" val="20190163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DIAGRAM_SCHEMECOLOR_ID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2"/>
  <p:tag name="KSO_WM_UNIT_ID" val="diagram20190163_2*q_i*1_2"/>
  <p:tag name="KSO_WM_TEMPLATE_CATEGORY" val="diagram"/>
  <p:tag name="KSO_WM_TEMPLATE_INDEX" val="20190163"/>
  <p:tag name="KSO_WM_UNIT_LAYERLEVEL" val="1_1"/>
  <p:tag name="KSO_WM_TAG_VERSION" val="1.0"/>
  <p:tag name="KSO_WM_BEAUTIFY_FLAG" val="#wm#"/>
  <p:tag name="KSO_WM_UNIT_TEXT_FILL_FORE_SCHEMECOLOR_INDEX" val="13"/>
  <p:tag name="KSO_WM_UNIT_TEXT_FILL_TYPE" val="1"/>
  <p:tag name="KSO_WM_UNIT_DIAGRAM_SCHEMECOLOR_ID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3"/>
  <p:tag name="KSO_WM_UNIT_ID" val="diagram20190163_2*q_h_i*1_1_3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DIAGRAM_SCHEMECOLOR_ID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3"/>
  <p:tag name="KSO_WM_UNIT_ID" val="diagram20190163_2*q_h_i*1_3_3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  <p:tag name="KSO_WM_UNIT_DIAGRAM_SCHEMECOLOR_I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3"/>
  <p:tag name="KSO_WM_UNIT_ID" val="diagram20190163_2*q_h_i*1_2_3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UNIT_DIAGRAM_SCHEMECOLOR_ID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190163_2*q_h_i*1_1_2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DIAGRAM_SCHEMECOLOR_ID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190163_2*q_h_i*1_2_2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DIAGRAM_SCHEMECOLOR_ID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190163_2*q_h_i*1_3_2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UNIT_DIAGRAM_SCHEMECOLOR_ID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190163_2*q_h_a*1_1_1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  <p:tag name="KSO_WM_UNIT_DIAGRAM_SCHEMECOLOR_ID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190163_2*q_h_f*1_1_1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  <p:tag name="KSO_WM_UNIT_DIAGRAM_SCHEMECOLOR_ID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3_1"/>
  <p:tag name="KSO_WM_UNIT_ID" val="diagram20190163_2*q_h_a*1_3_1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  <p:tag name="KSO_WM_UNIT_DIAGRAM_SCHEMECOLOR_ID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2_1"/>
  <p:tag name="KSO_WM_UNIT_ID" val="diagram20190163_2*q_h_a*1_2_1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  <p:tag name="KSO_WM_UNIT_DIAGRAM_SCHEMECOLOR_ID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651</Words>
  <Application>Microsoft Office PowerPoint</Application>
  <PresentationFormat>全屏显示(16:9)</PresentationFormat>
  <Paragraphs>126</Paragraphs>
  <Slides>20</Slides>
  <Notes>1</Notes>
  <HiddenSlides>2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7" baseType="lpstr">
      <vt:lpstr>汉仪旗黑-85S</vt:lpstr>
      <vt:lpstr>楷体</vt:lpstr>
      <vt:lpstr>宋体</vt:lpstr>
      <vt:lpstr>微软雅黑</vt:lpstr>
      <vt:lpstr>Arial</vt:lpstr>
      <vt:lpstr>Calibri</vt:lpstr>
      <vt:lpstr>1_Office 主题​​</vt:lpstr>
      <vt:lpstr>主题探究： 从北京、湖北看地理环境对人类的影响（二）》</vt:lpstr>
      <vt:lpstr>区域人口数量变化</vt:lpstr>
      <vt:lpstr>以人口变化为例讨论自然与社会经济条件 对人类活动的影响</vt:lpstr>
      <vt:lpstr>武汉是一座英雄的城市</vt:lpstr>
      <vt:lpstr>PowerPoint 演示文稿</vt:lpstr>
      <vt:lpstr>武汉吸引大学生落户的有利条件</vt:lpstr>
      <vt:lpstr>人口迁移的推力和拉力</vt:lpstr>
      <vt:lpstr>PowerPoint 演示文稿</vt:lpstr>
      <vt:lpstr>PowerPoint 演示文稿</vt:lpstr>
      <vt:lpstr>人口迁移对区域发展的影响</vt:lpstr>
      <vt:lpstr>人口迁移对区域发展的影响</vt:lpstr>
      <vt:lpstr>问题4：从资源角度看北京人口数量</vt:lpstr>
      <vt:lpstr>PowerPoint 演示文稿</vt:lpstr>
      <vt:lpstr>PowerPoint 演示文稿</vt:lpstr>
      <vt:lpstr>自2017年开始北京人口总量持续减少，请说出这个变化的积极意义</vt:lpstr>
      <vt:lpstr>越来越多的人类啊，你们想怎样度过每一天？在意我或者忽略我，我并不在乎。你们的行为决定你们的命运，不是我的，我是大自然，我将继续存在，我随时都在进化。而你们呢？</vt:lpstr>
      <vt:lpstr>PowerPoint 演示文稿</vt:lpstr>
      <vt:lpstr>问题1：美国的人口数量变化</vt:lpstr>
      <vt:lpstr>大航海时代——发现新大陆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xb21cn</cp:lastModifiedBy>
  <cp:revision>28</cp:revision>
  <dcterms:created xsi:type="dcterms:W3CDTF">2020-02-01T11:21:00Z</dcterms:created>
  <dcterms:modified xsi:type="dcterms:W3CDTF">2020-03-18T06:25:20Z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2052-11.3.0.9221</vt:lpwstr>
  </property>
</Properties>
</file>