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22" r:id="rId6"/>
    <p:sldId id="260" r:id="rId7"/>
    <p:sldId id="262" r:id="rId8"/>
    <p:sldId id="264" r:id="rId9"/>
    <p:sldId id="263" r:id="rId10"/>
    <p:sldId id="317" r:id="rId11"/>
    <p:sldId id="323" r:id="rId12"/>
    <p:sldId id="267" r:id="rId13"/>
    <p:sldId id="268" r:id="rId14"/>
    <p:sldId id="269" r:id="rId15"/>
    <p:sldId id="266" r:id="rId16"/>
    <p:sldId id="324" r:id="rId17"/>
    <p:sldId id="272" r:id="rId18"/>
    <p:sldId id="325" r:id="rId19"/>
    <p:sldId id="333" r:id="rId20"/>
    <p:sldId id="295" r:id="rId21"/>
    <p:sldId id="296" r:id="rId22"/>
    <p:sldId id="274" r:id="rId23"/>
    <p:sldId id="284" r:id="rId24"/>
    <p:sldId id="285" r:id="rId25"/>
    <p:sldId id="290" r:id="rId26"/>
    <p:sldId id="292" r:id="rId27"/>
    <p:sldId id="293" r:id="rId28"/>
    <p:sldId id="291" r:id="rId29"/>
    <p:sldId id="326" r:id="rId30"/>
    <p:sldId id="334" r:id="rId31"/>
    <p:sldId id="297" r:id="rId32"/>
    <p:sldId id="312" r:id="rId33"/>
    <p:sldId id="311" r:id="rId34"/>
    <p:sldId id="313" r:id="rId35"/>
    <p:sldId id="310" r:id="rId36"/>
    <p:sldId id="335" r:id="rId37"/>
    <p:sldId id="271" r:id="rId38"/>
    <p:sldId id="286" r:id="rId39"/>
    <p:sldId id="289" r:id="rId40"/>
    <p:sldId id="288" r:id="rId41"/>
    <p:sldId id="278" r:id="rId42"/>
    <p:sldId id="318" r:id="rId43"/>
    <p:sldId id="319" r:id="rId44"/>
    <p:sldId id="320" r:id="rId45"/>
    <p:sldId id="321" r:id="rId46"/>
    <p:sldId id="281" r:id="rId47"/>
    <p:sldId id="282" r:id="rId48"/>
    <p:sldId id="283" r:id="rId49"/>
    <p:sldId id="328" r:id="rId50"/>
    <p:sldId id="299" r:id="rId51"/>
    <p:sldId id="301" r:id="rId52"/>
    <p:sldId id="300" r:id="rId53"/>
    <p:sldId id="304" r:id="rId54"/>
    <p:sldId id="302" r:id="rId55"/>
    <p:sldId id="331" r:id="rId56"/>
    <p:sldId id="329" r:id="rId57"/>
    <p:sldId id="315" r:id="rId58"/>
    <p:sldId id="306" r:id="rId59"/>
    <p:sldId id="330" r:id="rId60"/>
    <p:sldId id="332" r:id="rId61"/>
    <p:sldId id="307" r:id="rId6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92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1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2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30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20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8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6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2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2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7D770-7BEE-4120-8E75-57C7D43F5E22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52CF-57D1-4253-A49A-C3F078968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1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标题 14"/>
          <p:cNvSpPr>
            <a:spLocks noGrp="1"/>
          </p:cNvSpPr>
          <p:nvPr>
            <p:ph type="ctrTitle" idx="4294967295"/>
          </p:nvPr>
        </p:nvSpPr>
        <p:spPr>
          <a:xfrm>
            <a:off x="3496941" y="1918980"/>
            <a:ext cx="5412105" cy="7283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素描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调子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渐变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高中美术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中央美术学院附属实验学校   王子帅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2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loria\Desktop\西扎和毕加索素描\rubenstein_photo-pica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51070"/>
            <a:ext cx="5616624" cy="37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用铅笔还能画成什么样？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36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loria\Desktop\西扎和毕加索素描\01_Study_of_a_Torso_1895_MuseuPicasso_Barcelona_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7480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loria\Desktop\西扎和毕加索素描\picassocolorstudycharcoalcrayon1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502"/>
            <a:ext cx="3600400" cy="4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loria\Desktop\西扎和毕加索素描\MPB_110.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3363"/>
            <a:ext cx="2952328" cy="43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loria\Desktop\西扎和毕加索素描\MPB_110.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9500"/>
            <a:ext cx="3384376" cy="44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这两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类画区别在哪里？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40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loria\Desktop\西扎和毕加索素描\MPB_110.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3709"/>
            <a:ext cx="2954363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059" y="620141"/>
            <a:ext cx="293331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为什么会有明暗？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3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大家平时怎么记录美丽的风景？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7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提起素描你会想到什么？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4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60" y="282734"/>
            <a:ext cx="3685141" cy="4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1498" y="4677174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万神庙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238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60" y="294271"/>
            <a:ext cx="3685141" cy="45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1501" y="4659982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光之教堂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705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931" y="195484"/>
            <a:ext cx="37500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3930" y="4803998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阴</a:t>
            </a:r>
            <a:r>
              <a:rPr lang="zh-CN" altLang="en-US" sz="800" dirty="0" smtClean="0"/>
              <a:t>翳礼赞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161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931" y="232984"/>
            <a:ext cx="3750000" cy="4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930" y="4742541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阴</a:t>
            </a:r>
            <a:r>
              <a:rPr lang="zh-CN" altLang="en-US" sz="800" dirty="0" smtClean="0"/>
              <a:t>翳礼赞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53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60" y="232984"/>
            <a:ext cx="3685141" cy="4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930" y="4742541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阴</a:t>
            </a:r>
            <a:r>
              <a:rPr lang="zh-CN" altLang="en-US" sz="800" dirty="0" smtClean="0"/>
              <a:t>翳礼赞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151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60" y="269014"/>
            <a:ext cx="3685141" cy="4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1501" y="4692868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闪电原野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44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60" y="283637"/>
            <a:ext cx="3685141" cy="45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1501" y="4692868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闪电原野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43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4453" y="283637"/>
            <a:ext cx="3668954" cy="45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1501" y="4692868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闪电原野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4827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60" y="279663"/>
            <a:ext cx="3685141" cy="45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1501" y="4692868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闪电原野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8931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你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会怎么拍摄“光”？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6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oria\Desktop\e3d3db0233a11d097f7d1b9735d92f2d3fddd09bdc8d-7hNyQm_fw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75203"/>
            <a:ext cx="2157413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素描怎样</a:t>
            </a:r>
            <a:r>
              <a:rPr lang="zh-CN" altLang="en-US" sz="28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画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“光”？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1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13970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不同</a:t>
            </a:r>
            <a:r>
              <a:rPr lang="zh-CN" altLang="en-US" sz="2000" dirty="0" smtClean="0"/>
              <a:t>的媒介有不同的质地美</a:t>
            </a:r>
            <a:endParaRPr lang="zh-CN" altLang="en-US" sz="2000" dirty="0"/>
          </a:p>
        </p:txBody>
      </p:sp>
      <p:pic>
        <p:nvPicPr>
          <p:cNvPr id="3" name="Picture 2" descr="C:\Users\gloria\Desktop\微信图片_2020031516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7534"/>
            <a:ext cx="4968552" cy="37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4189110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修</a:t>
            </a:r>
            <a:r>
              <a:rPr lang="zh-CN" altLang="en-US" sz="800" dirty="0" smtClean="0"/>
              <a:t>拉素描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973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899" y="627685"/>
            <a:ext cx="4940161" cy="3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4189110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修</a:t>
            </a:r>
            <a:r>
              <a:rPr lang="zh-CN" altLang="en-US" sz="800" dirty="0" smtClean="0"/>
              <a:t>拉素描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679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627685"/>
            <a:ext cx="4968552" cy="3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4189110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修</a:t>
            </a:r>
            <a:r>
              <a:rPr lang="zh-CN" altLang="en-US" sz="800" dirty="0" smtClean="0"/>
              <a:t>拉素描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986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0381" y="627685"/>
            <a:ext cx="4443197" cy="3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3578" y="4189110"/>
            <a:ext cx="14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修</a:t>
            </a:r>
            <a:r>
              <a:rPr lang="zh-CN" altLang="en-US" sz="800" dirty="0" smtClean="0"/>
              <a:t>拉素描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599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oria\Desktop\微信图片_20200315160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4" t="8912" r="-100" b="12351"/>
          <a:stretch/>
        </p:blipFill>
        <p:spPr bwMode="auto">
          <a:xfrm>
            <a:off x="4487450" y="915566"/>
            <a:ext cx="2214928" cy="2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194" y="915566"/>
            <a:ext cx="2214928" cy="2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1219" y="3934385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+mn-ea"/>
              </a:rPr>
              <a:t>明胶卤化银摄影和纸本素描，不同的媒介有不同的“质地美”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90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光照下的物体是什么样？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5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loria\Desktop\素描调子渐变图片\Surface of Revolution with Constant Negative Curvature (Conceptual Form 0010) (200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5484"/>
            <a:ext cx="3762375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数学样式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471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23" y="204493"/>
            <a:ext cx="3747616" cy="47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数学样式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7008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944" y="235532"/>
            <a:ext cx="3723973" cy="4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数学样式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926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loria\Desktop\593d3955c95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3598"/>
            <a:ext cx="4536504" cy="26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116" y="235532"/>
            <a:ext cx="3757629" cy="46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891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数学样式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0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116" y="204493"/>
            <a:ext cx="3757629" cy="47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774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</a:t>
            </a:r>
            <a:r>
              <a:rPr lang="zh-CN" altLang="en-US" sz="800" dirty="0" smtClean="0"/>
              <a:t>数学样式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5423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23" y="234474"/>
            <a:ext cx="3747616" cy="46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《Stylized Sculpture》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863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23" y="234474"/>
            <a:ext cx="3747616" cy="46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《Stylized Sculpture》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689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23" y="237402"/>
            <a:ext cx="3747616" cy="4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555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《Stylized Sculpture》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0615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191" y="237402"/>
            <a:ext cx="3299480" cy="4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8671" y="4739580"/>
            <a:ext cx="215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杉本博</a:t>
            </a:r>
            <a:r>
              <a:rPr lang="zh-CN" altLang="en-US" sz="800" dirty="0" smtClean="0"/>
              <a:t>司摄影</a:t>
            </a:r>
            <a:r>
              <a:rPr lang="en-US" altLang="zh-CN" sz="800" dirty="0" smtClean="0"/>
              <a:t>《Stylized Sculpture》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085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598"/>
            <a:ext cx="2491159" cy="24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1147"/>
            <a:ext cx="2573610" cy="25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77610" y="401191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陈文骥作品（右图）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343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598"/>
            <a:ext cx="2491159" cy="24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1147"/>
            <a:ext cx="2573610" cy="25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7" t="36826" r="1017" b="37985"/>
          <a:stretch/>
        </p:blipFill>
        <p:spPr bwMode="auto">
          <a:xfrm>
            <a:off x="7164288" y="1891117"/>
            <a:ext cx="1736036" cy="10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7610" y="401191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陈文骥作品（右图）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525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3" y="1121147"/>
            <a:ext cx="2573610" cy="25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00941"/>
            <a:ext cx="2593816" cy="25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5513" y="401191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陈文骥作品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68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怎样用素描表现光照下的物象？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5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用铅笔能画成什么样？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4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gloria\Desktop\tim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3096"/>
            <a:ext cx="3600401" cy="47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3554" y="46638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喻</a:t>
            </a:r>
            <a:r>
              <a:rPr lang="zh-CN" altLang="en-US" sz="800" dirty="0" smtClean="0"/>
              <a:t>红素描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大卫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8475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loria\Desktop\t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5526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555526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558564"/>
            <a:ext cx="5832648" cy="388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054" y="173096"/>
            <a:ext cx="3527844" cy="47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473199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徐</a:t>
            </a:r>
            <a:r>
              <a:rPr lang="zh-CN" altLang="en-US" sz="800" dirty="0" smtClean="0"/>
              <a:t>冰素描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大卫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8134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/>
          <a:stretch/>
        </p:blipFill>
        <p:spPr bwMode="auto">
          <a:xfrm>
            <a:off x="4564348" y="915566"/>
            <a:ext cx="2239899" cy="29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858984"/>
            <a:ext cx="2329393" cy="30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0241" y="391218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徐</a:t>
            </a:r>
            <a:r>
              <a:rPr lang="zh-CN" altLang="en-US" sz="800" dirty="0" smtClean="0"/>
              <a:t>冰素描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大卫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712360" y="391218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喻红</a:t>
            </a:r>
            <a:r>
              <a:rPr lang="zh-CN" altLang="en-US" sz="800" dirty="0" smtClean="0"/>
              <a:t>素描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大卫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381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" y="0"/>
            <a:ext cx="9143557" cy="52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13970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明暗素描只能细细地上调子吗？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4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5380" y="193627"/>
            <a:ext cx="3381191" cy="46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4657021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毕加索素描</a:t>
            </a:r>
            <a:r>
              <a:rPr lang="en-US" altLang="zh-CN" sz="800" dirty="0" smtClean="0"/>
              <a:t>《</a:t>
            </a:r>
            <a:r>
              <a:rPr lang="zh-CN" altLang="en-US" sz="800" dirty="0"/>
              <a:t>自画</a:t>
            </a:r>
            <a:r>
              <a:rPr lang="zh-CN" altLang="en-US" sz="800" dirty="0" smtClean="0"/>
              <a:t>像</a:t>
            </a:r>
            <a:r>
              <a:rPr lang="en-US" altLang="zh-CN" sz="800" dirty="0" smtClean="0"/>
              <a:t>》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4806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gloria\Desktop\QQ图片20200314233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7614"/>
            <a:ext cx="27432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gloria\Desktop\QQ图片20200314232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83792"/>
            <a:ext cx="39975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8592" y="3579862"/>
            <a:ext cx="818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梵高信稿插图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911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oria\Desktop\微信图片_20200315160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4" t="8912" r="-100" b="12351"/>
          <a:stretch/>
        </p:blipFill>
        <p:spPr bwMode="auto">
          <a:xfrm>
            <a:off x="4487450" y="915566"/>
            <a:ext cx="2214928" cy="2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194" y="915566"/>
            <a:ext cx="2214928" cy="2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1219" y="3934385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+mn-ea"/>
              </a:rPr>
              <a:t>明胶卤化银摄影和纸本素描，不同的媒介有不同的“质地美”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64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loria\Desktop\西扎和毕加索素描\picasso-sketches-origin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1550"/>
            <a:ext cx="5328592" cy="35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/>
          <a:stretch/>
        </p:blipFill>
        <p:spPr bwMode="auto">
          <a:xfrm>
            <a:off x="4564349" y="915566"/>
            <a:ext cx="2087664" cy="2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564" y="915566"/>
            <a:ext cx="2178187" cy="2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934385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/>
              <a:t>光影在不同的物象上渐变产生了不同</a:t>
            </a:r>
            <a:r>
              <a:rPr lang="zh-CN" altLang="zh-CN" sz="1200" dirty="0" smtClean="0"/>
              <a:t>的</a:t>
            </a:r>
            <a:r>
              <a:rPr lang="zh-CN" altLang="en-US" sz="1200" dirty="0" smtClean="0"/>
              <a:t>“</a:t>
            </a:r>
            <a:r>
              <a:rPr lang="zh-CN" altLang="zh-CN" sz="1200" dirty="0" smtClean="0"/>
              <a:t>形体美</a:t>
            </a:r>
            <a:r>
              <a:rPr lang="zh-CN" altLang="en-US" sz="1200" dirty="0" smtClean="0"/>
              <a:t>”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1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4" name="矩形 3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extLst>
      <p:ext uri="{BB962C8B-B14F-4D97-AF65-F5344CB8AC3E}">
        <p14:creationId xmlns:p14="http://schemas.microsoft.com/office/powerpoint/2010/main" val="21910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loria\Desktop\西扎和毕加索素描\Andre___Villers__Succession_Picasso_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1590"/>
            <a:ext cx="6717847" cy="29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6706" y="771550"/>
            <a:ext cx="2533246" cy="337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611035"/>
            <a:ext cx="2845356" cy="37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loria\Desktop\西扎和毕加索素描\rubenstein_photo-picass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99992" y="651070"/>
            <a:ext cx="2808312" cy="37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380</Words>
  <Application>Microsoft Office PowerPoint</Application>
  <PresentationFormat>全屏显示(16:9)</PresentationFormat>
  <Paragraphs>52</Paragraphs>
  <Slides>61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Office 主题​​</vt:lpstr>
      <vt:lpstr>素描调子-渐变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素描调子-渐变</dc:title>
  <dc:creator>gloria</dc:creator>
  <cp:lastModifiedBy>gloria</cp:lastModifiedBy>
  <cp:revision>73</cp:revision>
  <dcterms:created xsi:type="dcterms:W3CDTF">2020-03-14T12:21:13Z</dcterms:created>
  <dcterms:modified xsi:type="dcterms:W3CDTF">2020-03-17T00:38:53Z</dcterms:modified>
</cp:coreProperties>
</file>