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3.xml" ContentType="application/vnd.openxmlformats-officedocument.theme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Action3.xml" ContentType="application/vnd.ms-office.inkAction+xml"/>
  <Override PartName="/ppt/tags/tag31.xml" ContentType="application/vnd.openxmlformats-officedocument.presentationml.tags+xml"/>
  <Override PartName="/ppt/ink/inkAction4.xml" ContentType="application/vnd.ms-office.inkAction+xml"/>
  <Override PartName="/ppt/tags/tag32.xml" ContentType="application/vnd.openxmlformats-officedocument.presentationml.tags+xml"/>
  <Override PartName="/ppt/ink/inkAction5.xml" ContentType="application/vnd.ms-office.inkAction+xml"/>
  <Override PartName="/ppt/tags/tag33.xml" ContentType="application/vnd.openxmlformats-officedocument.presentationml.tags+xml"/>
  <Override PartName="/ppt/ink/inkAction6.xml" ContentType="application/vnd.ms-office.inkAction+xml"/>
  <Override PartName="/ppt/tags/tag34.xml" ContentType="application/vnd.openxmlformats-officedocument.presentationml.tags+xml"/>
  <Override PartName="/ppt/ink/inkAction7.xml" ContentType="application/vnd.ms-office.inkAction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ink/inkAction8.xml" ContentType="application/vnd.ms-office.inkAction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21"/>
  </p:notesMasterIdLst>
  <p:sldIdLst>
    <p:sldId id="460" r:id="rId3"/>
    <p:sldId id="461" r:id="rId4"/>
    <p:sldId id="257" r:id="rId5"/>
    <p:sldId id="258" r:id="rId6"/>
    <p:sldId id="259" r:id="rId7"/>
    <p:sldId id="281" r:id="rId8"/>
    <p:sldId id="264" r:id="rId9"/>
    <p:sldId id="265" r:id="rId10"/>
    <p:sldId id="266" r:id="rId11"/>
    <p:sldId id="267" r:id="rId12"/>
    <p:sldId id="268" r:id="rId13"/>
    <p:sldId id="283" r:id="rId14"/>
    <p:sldId id="270" r:id="rId15"/>
    <p:sldId id="271" r:id="rId16"/>
    <p:sldId id="276" r:id="rId17"/>
    <p:sldId id="277" r:id="rId18"/>
    <p:sldId id="278" r:id="rId19"/>
    <p:sldId id="459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pos="3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D1"/>
    <a:srgbClr val="03A1B4"/>
    <a:srgbClr val="FFAC41"/>
    <a:srgbClr val="EB5E66"/>
    <a:srgbClr val="EA6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238" autoAdjust="0"/>
  </p:normalViewPr>
  <p:slideViewPr>
    <p:cSldViewPr snapToGrid="0">
      <p:cViewPr varScale="1">
        <p:scale>
          <a:sx n="91" d="100"/>
          <a:sy n="91" d="100"/>
        </p:scale>
        <p:origin x="48" y="176"/>
      </p:cViewPr>
      <p:guideLst>
        <p:guide orient="horz" pos="2200"/>
        <p:guide pos="38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19982-81A3-4CCE-93D0-6AF18E7198D2}" type="doc">
      <dgm:prSet loTypeId="urn:microsoft.com/office/officeart/2005/8/layout/radial4#1" loCatId="relationship" qsTypeId="urn:microsoft.com/office/officeart/2005/8/quickstyle/3d1#1" qsCatId="3D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A681DD3E-600B-47FC-BE3C-A73E3C9120D6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圆周运动</a:t>
          </a:r>
        </a:p>
      </dgm:t>
    </dgm:pt>
    <dgm:pt modelId="{303AF062-CD6C-4A36-8D0F-CEF8CDB2B2C4}" type="par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37D958-526C-4792-B2D6-C6B6CF89D70F}" type="sib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6B2839-96EC-4181-A16A-F06F543302CC}">
      <dgm:prSet phldrT="[文本]"/>
      <dgm:spPr/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如何描述圆周运动？</a:t>
          </a:r>
        </a:p>
      </dgm:t>
    </dgm:pt>
    <dgm:pt modelId="{6F9DCFDB-AC2F-4D26-B95C-116C0BACD290}" type="par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04B2C87D-4E36-473D-9934-46320B7613A6}" type="sib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B77E7C5F-9FD4-42CE-B070-AA30625D0F12}">
      <dgm:prSet phldrT="[文本]"/>
      <dgm:spPr>
        <a:solidFill>
          <a:srgbClr val="0070C0"/>
        </a:solidFill>
      </dgm:spPr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受力有何特点？加速度有何特点？</a:t>
          </a:r>
        </a:p>
      </dgm:t>
    </dgm:pt>
    <dgm:pt modelId="{FE11C150-5F73-4E2D-9AD5-72C61B96B968}" type="par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1EE858-6D55-40DF-92A6-5A6CAAC905B6}" type="sib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5B5CB8C-4DCF-4D57-9387-EA15FB2CA953}">
      <dgm:prSet phldrT="[文本]"/>
      <dgm:spPr>
        <a:solidFill>
          <a:srgbClr val="FFFF00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在实际生活和科学技术中有哪些应用？</a:t>
          </a:r>
        </a:p>
      </dgm:t>
    </dgm:pt>
    <dgm:pt modelId="{23531740-C3D5-4676-A4BD-9D796D11B203}" type="par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ABD44989-C466-4571-9550-AE6934679EF9}" type="sib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8837B7-5202-4E32-92BA-DA339766F5F6}" type="pres">
      <dgm:prSet presAssocID="{E7819982-81A3-4CCE-93D0-6AF18E7198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956787-2F44-4FF6-953D-7D20D58EC601}" type="pres">
      <dgm:prSet presAssocID="{A681DD3E-600B-47FC-BE3C-A73E3C9120D6}" presName="centerShape" presStyleLbl="node0" presStyleIdx="0" presStyleCnt="1"/>
      <dgm:spPr/>
    </dgm:pt>
    <dgm:pt modelId="{5E72C10A-E6F7-433A-9724-2969E4133AFE}" type="pres">
      <dgm:prSet presAssocID="{6F9DCFDB-AC2F-4D26-B95C-116C0BACD290}" presName="parTrans" presStyleLbl="bgSibTrans2D1" presStyleIdx="0" presStyleCnt="3"/>
      <dgm:spPr/>
    </dgm:pt>
    <dgm:pt modelId="{70B974E1-0543-4E9F-A8B2-6D7C6E0C401B}" type="pres">
      <dgm:prSet presAssocID="{3F6B2839-96EC-4181-A16A-F06F543302CC}" presName="node" presStyleLbl="node1" presStyleIdx="0" presStyleCnt="3">
        <dgm:presLayoutVars>
          <dgm:bulletEnabled val="1"/>
        </dgm:presLayoutVars>
      </dgm:prSet>
      <dgm:spPr/>
    </dgm:pt>
    <dgm:pt modelId="{7C632FBD-0369-4A5B-8CC3-D68F6A006622}" type="pres">
      <dgm:prSet presAssocID="{FE11C150-5F73-4E2D-9AD5-72C61B96B968}" presName="parTrans" presStyleLbl="bgSibTrans2D1" presStyleIdx="1" presStyleCnt="3"/>
      <dgm:spPr/>
    </dgm:pt>
    <dgm:pt modelId="{6058DFF7-14D9-4C1A-9382-E39416188611}" type="pres">
      <dgm:prSet presAssocID="{B77E7C5F-9FD4-42CE-B070-AA30625D0F12}" presName="node" presStyleLbl="node1" presStyleIdx="1" presStyleCnt="3">
        <dgm:presLayoutVars>
          <dgm:bulletEnabled val="1"/>
        </dgm:presLayoutVars>
      </dgm:prSet>
      <dgm:spPr/>
    </dgm:pt>
    <dgm:pt modelId="{643EFFBD-F768-4598-870B-34FE6225074C}" type="pres">
      <dgm:prSet presAssocID="{23531740-C3D5-4676-A4BD-9D796D11B203}" presName="parTrans" presStyleLbl="bgSibTrans2D1" presStyleIdx="2" presStyleCnt="3"/>
      <dgm:spPr/>
    </dgm:pt>
    <dgm:pt modelId="{042FE992-44E0-4018-865C-9A9E6648A309}" type="pres">
      <dgm:prSet presAssocID="{25B5CB8C-4DCF-4D57-9387-EA15FB2CA953}" presName="node" presStyleLbl="node1" presStyleIdx="2" presStyleCnt="3">
        <dgm:presLayoutVars>
          <dgm:bulletEnabled val="1"/>
        </dgm:presLayoutVars>
      </dgm:prSet>
      <dgm:spPr/>
    </dgm:pt>
  </dgm:ptLst>
  <dgm:cxnLst>
    <dgm:cxn modelId="{8B6F3F12-BF70-4E6E-A721-F5A340A620C0}" srcId="{A681DD3E-600B-47FC-BE3C-A73E3C9120D6}" destId="{3F6B2839-96EC-4181-A16A-F06F543302CC}" srcOrd="0" destOrd="0" parTransId="{6F9DCFDB-AC2F-4D26-B95C-116C0BACD290}" sibTransId="{04B2C87D-4E36-473D-9934-46320B7613A6}"/>
    <dgm:cxn modelId="{D2AC7C12-0E3E-4293-8C08-613BE8FE687C}" type="presOf" srcId="{FE11C150-5F73-4E2D-9AD5-72C61B96B968}" destId="{7C632FBD-0369-4A5B-8CC3-D68F6A006622}" srcOrd="0" destOrd="0" presId="urn:microsoft.com/office/officeart/2005/8/layout/radial4#1"/>
    <dgm:cxn modelId="{57E8F914-D1D2-4E9B-B040-60F107C6A832}" srcId="{A681DD3E-600B-47FC-BE3C-A73E3C9120D6}" destId="{25B5CB8C-4DCF-4D57-9387-EA15FB2CA953}" srcOrd="2" destOrd="0" parTransId="{23531740-C3D5-4676-A4BD-9D796D11B203}" sibTransId="{ABD44989-C466-4571-9550-AE6934679EF9}"/>
    <dgm:cxn modelId="{8019AE6E-6A93-484A-89FB-234BAF041911}" type="presOf" srcId="{E7819982-81A3-4CCE-93D0-6AF18E7198D2}" destId="{3F8837B7-5202-4E32-92BA-DA339766F5F6}" srcOrd="0" destOrd="0" presId="urn:microsoft.com/office/officeart/2005/8/layout/radial4#1"/>
    <dgm:cxn modelId="{50D64A8B-CFE5-4688-945D-8682C7ADF7D2}" type="presOf" srcId="{B77E7C5F-9FD4-42CE-B070-AA30625D0F12}" destId="{6058DFF7-14D9-4C1A-9382-E39416188611}" srcOrd="0" destOrd="0" presId="urn:microsoft.com/office/officeart/2005/8/layout/radial4#1"/>
    <dgm:cxn modelId="{1D2E8D8D-E6C7-47E2-AB28-C928B025A7A0}" type="presOf" srcId="{A681DD3E-600B-47FC-BE3C-A73E3C9120D6}" destId="{7F956787-2F44-4FF6-953D-7D20D58EC601}" srcOrd="0" destOrd="0" presId="urn:microsoft.com/office/officeart/2005/8/layout/radial4#1"/>
    <dgm:cxn modelId="{81F2069D-F0B8-4247-8622-1E68171C14C0}" type="presOf" srcId="{23531740-C3D5-4676-A4BD-9D796D11B203}" destId="{643EFFBD-F768-4598-870B-34FE6225074C}" srcOrd="0" destOrd="0" presId="urn:microsoft.com/office/officeart/2005/8/layout/radial4#1"/>
    <dgm:cxn modelId="{CF3BABA8-5A7C-4DF2-AEA7-ADBBD1E3F0B3}" srcId="{E7819982-81A3-4CCE-93D0-6AF18E7198D2}" destId="{A681DD3E-600B-47FC-BE3C-A73E3C9120D6}" srcOrd="0" destOrd="0" parTransId="{303AF062-CD6C-4A36-8D0F-CEF8CDB2B2C4}" sibTransId="{2D37D958-526C-4792-B2D6-C6B6CF89D70F}"/>
    <dgm:cxn modelId="{B493CDAA-80C8-42D5-9CBB-3769C8BBE079}" type="presOf" srcId="{6F9DCFDB-AC2F-4D26-B95C-116C0BACD290}" destId="{5E72C10A-E6F7-433A-9724-2969E4133AFE}" srcOrd="0" destOrd="0" presId="urn:microsoft.com/office/officeart/2005/8/layout/radial4#1"/>
    <dgm:cxn modelId="{2F8DB4AF-AB98-48FF-BF8E-9C8B9BA54DA5}" type="presOf" srcId="{3F6B2839-96EC-4181-A16A-F06F543302CC}" destId="{70B974E1-0543-4E9F-A8B2-6D7C6E0C401B}" srcOrd="0" destOrd="0" presId="urn:microsoft.com/office/officeart/2005/8/layout/radial4#1"/>
    <dgm:cxn modelId="{61E164B0-B374-4379-8E86-24045C112872}" type="presOf" srcId="{25B5CB8C-4DCF-4D57-9387-EA15FB2CA953}" destId="{042FE992-44E0-4018-865C-9A9E6648A309}" srcOrd="0" destOrd="0" presId="urn:microsoft.com/office/officeart/2005/8/layout/radial4#1"/>
    <dgm:cxn modelId="{B66C82B4-DB42-4474-8E5A-4A1E017E5FFF}" srcId="{A681DD3E-600B-47FC-BE3C-A73E3C9120D6}" destId="{B77E7C5F-9FD4-42CE-B070-AA30625D0F12}" srcOrd="1" destOrd="0" parTransId="{FE11C150-5F73-4E2D-9AD5-72C61B96B968}" sibTransId="{2D1EE858-6D55-40DF-92A6-5A6CAAC905B6}"/>
    <dgm:cxn modelId="{8D5B9D31-D4D6-499D-B947-5720A5892DAD}" type="presParOf" srcId="{3F8837B7-5202-4E32-92BA-DA339766F5F6}" destId="{7F956787-2F44-4FF6-953D-7D20D58EC601}" srcOrd="0" destOrd="0" presId="urn:microsoft.com/office/officeart/2005/8/layout/radial4#1"/>
    <dgm:cxn modelId="{9F2AB7B3-D4CA-417D-B166-0483AD40D925}" type="presParOf" srcId="{3F8837B7-5202-4E32-92BA-DA339766F5F6}" destId="{5E72C10A-E6F7-433A-9724-2969E4133AFE}" srcOrd="1" destOrd="0" presId="urn:microsoft.com/office/officeart/2005/8/layout/radial4#1"/>
    <dgm:cxn modelId="{60A5DD94-96FC-4C94-9BE2-28B4EBE7FCD9}" type="presParOf" srcId="{3F8837B7-5202-4E32-92BA-DA339766F5F6}" destId="{70B974E1-0543-4E9F-A8B2-6D7C6E0C401B}" srcOrd="2" destOrd="0" presId="urn:microsoft.com/office/officeart/2005/8/layout/radial4#1"/>
    <dgm:cxn modelId="{82D46ADA-8F65-4808-8103-D9CB759200E3}" type="presParOf" srcId="{3F8837B7-5202-4E32-92BA-DA339766F5F6}" destId="{7C632FBD-0369-4A5B-8CC3-D68F6A006622}" srcOrd="3" destOrd="0" presId="urn:microsoft.com/office/officeart/2005/8/layout/radial4#1"/>
    <dgm:cxn modelId="{545B9A4C-C0F1-4D05-94A4-B737F94169B7}" type="presParOf" srcId="{3F8837B7-5202-4E32-92BA-DA339766F5F6}" destId="{6058DFF7-14D9-4C1A-9382-E39416188611}" srcOrd="4" destOrd="0" presId="urn:microsoft.com/office/officeart/2005/8/layout/radial4#1"/>
    <dgm:cxn modelId="{00904772-6765-4645-818B-21E7FA451149}" type="presParOf" srcId="{3F8837B7-5202-4E32-92BA-DA339766F5F6}" destId="{643EFFBD-F768-4598-870B-34FE6225074C}" srcOrd="5" destOrd="0" presId="urn:microsoft.com/office/officeart/2005/8/layout/radial4#1"/>
    <dgm:cxn modelId="{19A16221-E69F-45E9-9DF8-502C7D1988F8}" type="presParOf" srcId="{3F8837B7-5202-4E32-92BA-DA339766F5F6}" destId="{042FE992-44E0-4018-865C-9A9E6648A309}" srcOrd="6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6787-2F44-4FF6-953D-7D20D58EC601}">
      <dsp:nvSpPr>
        <dsp:cNvPr id="0" name=""/>
        <dsp:cNvSpPr/>
      </dsp:nvSpPr>
      <dsp:spPr>
        <a:xfrm>
          <a:off x="2097337" y="1742467"/>
          <a:ext cx="1461563" cy="1461563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>
              <a:latin typeface="仿宋" panose="02010609060101010101" pitchFamily="49" charset="-122"/>
              <a:ea typeface="仿宋" panose="02010609060101010101" pitchFamily="49" charset="-122"/>
            </a:rPr>
            <a:t>圆周运动</a:t>
          </a:r>
        </a:p>
      </dsp:txBody>
      <dsp:txXfrm>
        <a:off x="2311378" y="1956508"/>
        <a:ext cx="1033481" cy="1033481"/>
      </dsp:txXfrm>
    </dsp:sp>
    <dsp:sp modelId="{5E72C10A-E6F7-433A-9724-2969E4133AFE}">
      <dsp:nvSpPr>
        <dsp:cNvPr id="0" name=""/>
        <dsp:cNvSpPr/>
      </dsp:nvSpPr>
      <dsp:spPr>
        <a:xfrm rot="12900000">
          <a:off x="1155698" y="1486664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B974E1-0543-4E9F-A8B2-6D7C6E0C401B}">
      <dsp:nvSpPr>
        <dsp:cNvPr id="0" name=""/>
        <dsp:cNvSpPr/>
      </dsp:nvSpPr>
      <dsp:spPr>
        <a:xfrm>
          <a:off x="562889" y="817837"/>
          <a:ext cx="1388485" cy="11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仿宋" panose="02010609060101010101" pitchFamily="49" charset="-122"/>
              <a:ea typeface="仿宋" panose="02010609060101010101" pitchFamily="49" charset="-122"/>
            </a:rPr>
            <a:t>如何描述圆周运动？</a:t>
          </a:r>
        </a:p>
      </dsp:txBody>
      <dsp:txXfrm>
        <a:off x="595423" y="850371"/>
        <a:ext cx="1323417" cy="1045720"/>
      </dsp:txXfrm>
    </dsp:sp>
    <dsp:sp modelId="{7C632FBD-0369-4A5B-8CC3-D68F6A006622}">
      <dsp:nvSpPr>
        <dsp:cNvPr id="0" name=""/>
        <dsp:cNvSpPr/>
      </dsp:nvSpPr>
      <dsp:spPr>
        <a:xfrm rot="16200000">
          <a:off x="2267243" y="908031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8DFF7-14D9-4C1A-9382-E39416188611}">
      <dsp:nvSpPr>
        <dsp:cNvPr id="0" name=""/>
        <dsp:cNvSpPr/>
      </dsp:nvSpPr>
      <dsp:spPr>
        <a:xfrm>
          <a:off x="2133876" y="33"/>
          <a:ext cx="1388485" cy="1110788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仿宋" panose="02010609060101010101" pitchFamily="49" charset="-122"/>
              <a:ea typeface="仿宋" panose="02010609060101010101" pitchFamily="49" charset="-122"/>
            </a:rPr>
            <a:t>受力有何特点？加速度有何特点？</a:t>
          </a:r>
        </a:p>
      </dsp:txBody>
      <dsp:txXfrm>
        <a:off x="2166410" y="32567"/>
        <a:ext cx="1323417" cy="1045720"/>
      </dsp:txXfrm>
    </dsp:sp>
    <dsp:sp modelId="{643EFFBD-F768-4598-870B-34FE6225074C}">
      <dsp:nvSpPr>
        <dsp:cNvPr id="0" name=""/>
        <dsp:cNvSpPr/>
      </dsp:nvSpPr>
      <dsp:spPr>
        <a:xfrm rot="19500000">
          <a:off x="3378787" y="1486664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2FE992-44E0-4018-865C-9A9E6648A309}">
      <dsp:nvSpPr>
        <dsp:cNvPr id="0" name=""/>
        <dsp:cNvSpPr/>
      </dsp:nvSpPr>
      <dsp:spPr>
        <a:xfrm>
          <a:off x="3704864" y="817837"/>
          <a:ext cx="1388485" cy="1110788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在实际生活和科学技术中有哪些应用？</a:t>
          </a:r>
        </a:p>
      </dsp:txBody>
      <dsp:txXfrm>
        <a:off x="3737398" y="850371"/>
        <a:ext cx="1323417" cy="1045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5T01:39:30.8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10">
    <iact:property name="dataType"/>
    <iact:actionData xml:id="d0">
      <inkml:trace xmlns:inkml="http://www.w3.org/2003/InkML" xml:id="stk0" contextRef="#ctx0" brushRef="#br0">10555 7014 23 0,'-35'4'11'9,"14"8"-11"-8,17-12 12 8,1 3-13 2,-4 3 0-3,0 1-1 1,-1 5 1-1,-2 4 1-2,-1 9 1 0,-3 6-2 4,0 13 1-6,-7 13 0 7,3 9 0-7,1 6 1 6,-1 6 0-5,-3-9-1 5,3 3 1-3,1 0 0 3,6-15 0 4,0 18-1-8,-3-9 0-5,4-10 0 8,-1-2 1 7,4-10-2-13,0-4 1-2,3-8-3 12,1-10 1-10,3-4-4 11,0-8 1-12</inkml:trace>
    </iact:actionData>
  </iact:action>
  <iact:action type="add" startTime="11174">
    <iact:property name="dataType"/>
    <iact:actionData xml:id="d1">
      <inkml:trace xmlns:inkml="http://www.w3.org/2003/InkML" xml:id="stk1" contextRef="#ctx0" brushRef="#br0">10499 7146 24 0,'-11'-22'12'1,"22"6"-12"9,-4 10 21-8,3 0-22 3,4 0 1 0,4-1-1 6,0 11 0-7,3 2 1 6,4 9 1-5,3 7-2 7,0 10 1-8,0 5 0 8,4 7 0-10,-4 6 0 12,4 1 0-12,-4-1-1 8,4 0 1-5,-7-3 0 7,3 3 0-9,0-3 0 14,-3-9 0-13,-4 0 0 7,4-1 0-8,-4-2 0 10,0 2 1-11,-3-5-2 13,-1-7 0-13,-3-3-2 13,-3-4 1-13,0-2-5 12,-8-3 1-11</inkml:trace>
    </iact:actionData>
  </iact:action>
  <iact:action type="add" startTime="11637">
    <iact:property name="dataType"/>
    <iact:actionData xml:id="d2">
      <inkml:trace xmlns:inkml="http://www.w3.org/2003/InkML" xml:id="stk2" contextRef="#ctx0" brushRef="#br0">10326 7776 22 0,'-7'-18'11'2,"17"5"-13"11,-3 4 19-10,0-1-17 0,8 1 0 2,2-4 0 5,4 1 0-5,11-7 0 7,3 0 1-8,8 0-1 9,3-3 1-11,-1-6 0 8,1 3 1-5,4-6-1 5,-4 2 1-4,-4 4-1 3,-3 0 1-1,-8 6-2 5,-6 7 0-10,-4 9-5 10,-10 9 0-11,-1 16-2 13,-13 3 0-13</inkml:trace>
    </iact:actionData>
  </iact:action>
  <iact:action type="add" startTime="47623">
    <iact:property name="dataType"/>
    <iact:actionData xml:id="d3">
      <inkml:trace xmlns:inkml="http://www.w3.org/2003/InkML" xml:id="stk3" contextRef="#ctx0" brushRef="#br0">24709 7955 17 0,'-32'28'8'1,"21"38"-8"5,11-47 9 0,-3 19-9 4,-4 9 0-6,0 6 0 9,0 10 0-11,-1 21 0 8,5-2 0-5,-4 12-1 5,-4 3 1-3,8 4 0 7,-1-11 0-11,1-2-1 10,3-12 1-10,0-17 0 13,0-12 0-11,0-12 0-4,3-7 1 9,1-12-1-6,3-16 1 8,0-13-1-8,7-18 1 10,0-13-2-11,0-6 1 10,0-13-2-8,0-3 1-4,1 16-1 9,-5 3 1-6,-3 12 1 8,0 4 1-8,0 3 1 11,0 9 1-11,0 0 0 6,0 7 0-7,4-4 0 11,7 0 1-11,10 4-2 11,4-4 0-11,6 3 0 10,1-9 0-8,7 10-1-4,-11-1 1 10,4 1-3-7,-7-1 0 11,-4 4-4-10,0-1 1-4,-6 1-3 9,-5 0 0-7</inkml:trace>
    </iact:actionData>
  </iact:action>
  <iact:action type="add" startTime="48045">
    <iact:property name="dataType"/>
    <iact:actionData xml:id="d4">
      <inkml:trace xmlns:inkml="http://www.w3.org/2003/InkML" xml:id="stk4" contextRef="#ctx0" brushRef="#br0">25255 8187 11 0,'4'-53'5'2,"-15"-32"4"12,11 66 4-12,0 7-11 0,-3-4 1 4,-4 16 0 3,-4 13 1-4,1 15-6 7,-5 13 1-8,-2 12 2 10,-1 13 1-13,4 12-2 9,7 4 0-5,3-7-1 5,4 0 1-3,4-6 0 1,3 0 0 1,7-9 0 4,0-10 0-9,4-6 0 8,0-10 0-8,3-8-1 10,0-14 1-11,4-9-2-1,3-18 1 10,7-14-2-8,0-11 0 9,-3-14 0-9,-4-5 0 9,1-13 2-9,-15 9 1-3,-7 3 2 9,-7 13 0-6,-7 6 1 11,-11 16 1-11,-10 16-1 8,0 9 1-9,-1 16-3 9,5 9 0-9,-8 12-5 11,7 1 1-11,4-7-4 11,7-6 1-11</inkml:trace>
    </iact:actionData>
  </iact:action>
  <iact:action type="add" startTime="48428">
    <iact:property name="dataType"/>
    <iact:actionData xml:id="d5">
      <inkml:trace xmlns:inkml="http://www.w3.org/2003/InkML" xml:id="stk5" contextRef="#ctx0" brushRef="#br0">25559 8206 13 0,'91'-97'6'1,"22"-16"3"0,-88 85 7 13,7-7-14-12,7-2 1-1,-1 11 0 8,-6 5 0-2,0 2-5 1,-11 6 0-3,-10 13 1 5,-11 13 1-5,-11 6-4 5,-3 6 0-5,-7 6 0 6,3-3 0-7,4-3 0 6,0-6 1-5,3 0 2 7,4 3 1-9,0 6 2 13,0 7 0-15,0 15 0 9,0 12 1-6,0 26 0 9,4 13 0-9,-5 8-1 9,8 1 0-9,-7 0-1 8,4-4 0-8,3-11-1 9,3-14 1-8,1-18-2-4,-1-16 1 9,5-10-2 7,-1-15 1-15,3-12-2 12,-3-26 0-11,4-21-3-2,3-14 0 12</inkml:trace>
    </iact:actionData>
  </iact:action>
  <iact:action type="add" startTime="48764">
    <iact:property name="dataType"/>
    <iact:actionData xml:id="d6">
      <inkml:trace xmlns:inkml="http://www.w3.org/2003/InkML" xml:id="stk6" contextRef="#ctx0" brushRef="#br0">26130 8244 18 0,'32'-63'9'1,"28"38"-8"12,-42 19 17-11,6-1-18 5,8 1 0-3,7 0 0 7,10 6 1-7,8-3-2 7,3 3 1-6,3 0-1 5,-3 0 0-5,-3 0-3 6,-4-7 0-7,-8 1-2 9,-2 0 1-11</inkml:trace>
    </iact:actionData>
  </iact:action>
  <iact:action type="add" startTime="49004">
    <iact:property name="dataType"/>
    <iact:actionData xml:id="d7">
      <inkml:trace xmlns:inkml="http://www.w3.org/2003/InkML" xml:id="stk7" contextRef="#ctx0" brushRef="#br0">26892 7682 38 0,'-49'32'19'0,"-15"84"-31"10,50-76 42-8,-14 20-37 9,-14 22 1-6,-11 2-10 5,0-2 1-3,3-7 16 2,5-15 1-1</inkml:trace>
    </iact:actionData>
  </iact:action>
  <iact:action type="add" startTime="49202">
    <iact:property name="dataType"/>
    <iact:actionData xml:id="d8">
      <inkml:trace xmlns:inkml="http://www.w3.org/2003/InkML" xml:id="stk8" contextRef="#ctx0" brushRef="#br0">26247 8447 26 0,'-7'16'13'1,"28"31"-15"8,-14-25 26-7,0 13-25 6,0 9 1-4,-4 9-4 7,1-3 1-6,-4 3-2 5,-4-6 1-5,1 0-4 5,-4-12 1-5</inkml:trace>
    </iact:actionData>
  </iact:action>
  <iact:action type="add" startTime="49410">
    <iact:property name="dataType"/>
    <iact:actionData xml:id="d9">
      <inkml:trace xmlns:inkml="http://www.w3.org/2003/InkML" xml:id="stk9" contextRef="#ctx0" brushRef="#br0">26539 8303 22 0,'64'-31'11'1,"10"-7"-14"17,-53 35 22-16,7-3-18-1,4 6 0 3,-4 3 0 8,-3 6 0-8,-7 7-3 10,-4 6 1-12,-11 6 0 7,-10 10 1-3,-10-4-2 3,-4 4 0-2,-8-4 0 1,-2 1 0 1,-8-7 0-3,-4-3 0-1,1-3 1 5,0-6 0-3,3-10 0 3,7-3 1-1,4-3 1 7,0 0 1-12,10 0 0-3,8 0 1 11,2-6 0-8,8 6 0 10,18 3-1-10,14 0 1-3,7-3-1 9,3 0 0-6,0 3-2 9,1 1 1-10,-1-1-1 12,-7 0 1-12,-6 3-2 9,-12 0 0-9,-6 4 0 11,-15 2 0-11,-10 13 0 12,-14 4 0-10,-14 5 0-5,-15 7 1 10,-3 12-1-6,-7 4 1 9,-3 2 1-10,13-2 0 12,8-13 0-11,10-4 0-3,11-11 1 10,14-4 0-7,14-10 0 9,10-8 1-9,11-7-1 9,11-16 0-10,10-6-1 9,15-6 1-8,6-4-2 9,-3 1 0-10,4 0-4 11,-1 2 1-11,-3-2-4 10,-10 6 0-9,-4 0-2-3,3 0 0 11</inkml:trace>
    </iact:actionData>
  </iact:action>
  <iact:action type="add" startTime="50070">
    <iact:property name="dataType"/>
    <iact:actionData xml:id="d10">
      <inkml:trace xmlns:inkml="http://www.w3.org/2003/InkML" xml:id="stk10" contextRef="#ctx0" brushRef="#br0">27626 7052 34 0,'0'0'17'0,"21"25"-26"9,-14-9 35-6,0 6-27 8,0 9 1-6,0 7-6 5,-3 9 0-3,-4 12 2 1,-7 4 1-3,-4-6-6 5,-3 8 1-5</inkml:trace>
    </iact:actionData>
  </iact:action>
  <iact:action type="add" startTime="50252">
    <iact:property name="dataType"/>
    <iact:actionData xml:id="d11">
      <inkml:trace xmlns:inkml="http://www.w3.org/2003/InkML" xml:id="stk11" contextRef="#ctx0" brushRef="#br0">27337 7864 30 0,'3'6'15'1,"26"10"-19"10,-22-10 30-9,3 4-27 5,1 6 1-2,3 2-1 5,-4 7 0-5,-6 10 0 5,-4 3 0-5,-4 5-1 6,-3 8 1-6,-7-7 0 5,0-1 0-5,4-5 0 6,-5-3 0-8,5-4 1 6,-1 0 0 13,8-3 0-13,3-6 1-2,10-3-1 3,4-6 0-6,4-4 0 12,3-3 1-13,4-9-1 12,3-9 1-12,4-4-2 11,0-3 1-10,-4 0-2-3,-7 4 1 10,-10 2-1-6,-11 1 1 6,-11 2-1-8,-7 23 0 12,-13 9 0-11,-15 9 1-3,-7 16 0 9,-4 10 1-6,-3 5-1 9,4 7 1-9,7 3 0 10,6-6 1-10,15-6 1 8,14-7 0-9,14 1 1 10,18-11 1-8,10-8 0 6,11-13 0-7,10-10-3 9,4-8 1-9,7-14-8-3,7-18 1 11,7-16-4-8,-18-16 1 8</inkml:trace>
    </iact:actionData>
  </iact:action>
  <iact:action type="add" startTime="50775">
    <iact:property name="dataType"/>
    <iact:actionData xml:id="d12">
      <inkml:trace xmlns:inkml="http://www.w3.org/2003/InkML" xml:id="stk12" contextRef="#ctx0" brushRef="#br0">28113 8168 38 0,'-11'19'19'0,"29"34"-27"20,-11-37 38-18,4-3-32-1,-1-1 0 3,-3 4-7 8,4 0 0-8,-4-1 5 6,3-2 1-6,5-10-7 7,2-9 0-5</inkml:trace>
    </iact:actionData>
  </iact:action>
  <iact:action type="add" startTime="50914">
    <iact:property name="dataType"/>
    <iact:actionData xml:id="d13">
      <inkml:trace xmlns:inkml="http://www.w3.org/2003/InkML" xml:id="stk13" contextRef="#ctx0" brushRef="#br0">28536 7914 21 0,'39'-56'10'2,"-11"31"-6"12,-14 28 21-12,-3 6-23-1,3 10 1 4,-7 25-1 6,-3 13 1-7,-11 21-6 10,-8 13 1-12,-13 22 0 8,-7 9 1-5,-11 0-4 4,-10-2 1-1,-11-11-5 6,0-8 1-11</inkml:trace>
    </iact:actionData>
  </iact:action>
  <iact:action type="add" startTime="51121">
    <iact:property name="dataType"/>
    <iact:actionData xml:id="d14">
      <inkml:trace xmlns:inkml="http://www.w3.org/2003/InkML" xml:id="stk14" contextRef="#ctx0" brushRef="#br0">27926 8673 30 0,'46'16'15'1,"28"22"-17"6,-46-26 27-3,18 7-27 6,10 6 0-5,4 6-9 5,7 4 1-2,-3 2 8-1,-4-8 0-2</inkml:trace>
    </iact:actionData>
  </iact:action>
  <iact:action type="add" startTime="51272">
    <iact:property name="dataType"/>
    <iact:actionData xml:id="d15">
      <inkml:trace xmlns:inkml="http://www.w3.org/2003/InkML" xml:id="stk15" contextRef="#ctx0" brushRef="#br0">28773 8397 28 0,'0'-22'14'0,"21"22"-13"9,-11 7 25-7,4 8-28 9,1 7 0-6,-1 13-3 5,-4 9 0-4,-3 6 4 3,-7 3 0-4,-3-3-4 5,-4-9 1-5,3-3 1 7,1-13 1-9,-1-13 2 7,4-12 1-5,7-12 2 6,7-13 0-7,4-13 0 8,17-15 1-7,15-10 0 5,-1 7 0-6,14-4 0 8,12 4 0-8,-1 5-1 10,0 4 0-10,0 13-1 10,-4 6 0-10,-6 6-3 6,-15 6 0-7,-10 3-3 10,-7 13 1-9,-15 10-1 9,-9 9 0-10,-16 9 0 11,-20 10 0-10,-14 12 1-3,-25 9 1 10,-11 7 1-7,8 0 1 10,-1 0 0-10,8 0 1-3,6-13 0 10,11-9 0-7,11-6 2 7,14-4 0-6,10-6-1 8,15-9 1-10,10-6-1 9,11-17 0-9,13-11-2 11,15-13 1-10,7-13-3 10,-3-22 0-11,3-9 0 12,-4-6 1-11,-3-13-1-3,-14-7 1 10,-7-11 1-8,-11-4 1 12,-7 6 0-11,-3 4 1-3,-8 21 0 8,-3 19 1-4,-7 20-2 8,-7 27 1-10,-4 35-1 12,-6 40 1-12,-5 38-3 8,-6 35 0-7,-4 31-2 9,8 25 1-10,2 1-1 10,12-14 0-9,3-21 1 9,14-29 0-8,0-24 3-4,7-20 0 10,3-21 1-8,8-26 0 12,3-21-1-11,11-35 0-3,10-22-2 10,4-22 1-7,-4 0-2 8,8 13 1-7,6 18 0 9,-3 29 1-11,-4 31 0 9,-3 25 0-8,-3 22-4 9,-5 29 0-10,-16 24-3 11,-15-12 0-11</inkml:trace>
    </iact:actionData>
  </iact:action>
  <iact:action type="add" startTime="54547">
    <iact:property name="dataType"/>
    <iact:actionData xml:id="d16">
      <inkml:trace xmlns:inkml="http://www.w3.org/2003/InkML" xml:id="stk16" contextRef="#ctx0" brushRef="#br0">22871 11467 22 0,'-43'7'11'1,"26"-4"-12"9,13-3 11-7,-3 6-14 2,-4 6 0 0,-6 7-3 5,-8 6 1-4,-3 0 7 3,-4 1 0-3,0 8-5 4,1 1 0-5,-12-1 2 7,1 4 0-9,3-4 1 12,0 4 1-15,1-7 1 10,6-6 0-5,7 0 0 4,7-6 1-2,8 3 0 7,6-6 1-10,11-4 0 8,8 4 0-9,6-3 0 11,10-4 0-11,1 0 0 11,7-2 0-11,0-7 0 11,0-7 1-10,-4-2-2-4,0 0 1 13,-3-4-1-9,-4-6 1 9,-7 0-2-9,-3-9 1-3,-4-3-1 10,-3-7 0-7,-4 0-1 8,-4-5 0-7,-3-1-3 8,4 0 1-9,-4 0-3 8,0 3 0-8,-4 7-3 9,1 2 1-10</inkml:trace>
    </iact:actionData>
  </iact:action>
  <iact:action type="add" startTime="54919">
    <iact:property name="dataType"/>
    <iact:actionData xml:id="d17">
      <inkml:trace xmlns:inkml="http://www.w3.org/2003/InkML" xml:id="stk17" contextRef="#ctx0" brushRef="#br0">22708 11405 18 0,'-3'3'9'0,"20"-3"-7"9,-17 0 16 5,18 0-16-11,7-3 0-1,10 3 1 8,7-10 1-5,8 1-5 5,6-4 0-3,11 1 3 1,7-1 1 0,0 1-3-1,4-1 1-2,0-3-1 5,-11 4 0-4,-4-1-3 4,-6 1 1 0,-8-4-5 7,-7 0 1-15,-10 1-2 0,-7-1 1 10</inkml:trace>
    </iact:actionData>
  </iact:action>
  <iact:action type="add" startTime="55178">
    <iact:property name="dataType"/>
    <iact:actionData xml:id="d18">
      <inkml:trace xmlns:inkml="http://www.w3.org/2003/InkML" xml:id="stk18" contextRef="#ctx0" brushRef="#br0">23393 10580 29 0,'-29'-6'14'1,"5"15"-19"12,17 3 28-11,-4 14-24 2,-6 21 1 0,2 15 0 6,-6 20 0-4,0 15 0 6,0 19 0-9,3 3 0 10,-3 7 0-10,3 12 1 8,8 3 0-7,-1-3 0 9,1-16 0-9,6-6 0 10,4-16 0-11,7-21-1 9,7-20 1-9,11-5-3 11,7-23 1-11,7-22-3 10,10-18 1-9,7-19-5-3,1-13 0 10</inkml:trace>
    </iact:actionData>
  </iact:action>
  <iact:action type="add" startTime="55462">
    <iact:property name="dataType"/>
    <iact:actionData xml:id="d19">
      <inkml:trace xmlns:inkml="http://www.w3.org/2003/InkML" xml:id="stk19" contextRef="#ctx0" brushRef="#br0">23657 11746 26 0,'0'0'13'1,"21"-6"-15"11,-6 6 22-10,13 0-20 4,11 0 0-2,6 3 0 7,8 0 1-6,7 4-2 6,4 2 1-7,-4 4 0 8,3-4 0-9,4 0 0 11,-3-2 0-12,-4-7-2 7,-7-4 0-4,0-8-5 5,0-4 0-3</inkml:trace>
    </iact:actionData>
  </iact:action>
  <iact:action type="add" startTime="55734">
    <iact:property name="dataType"/>
    <iact:actionData xml:id="d20">
      <inkml:trace xmlns:inkml="http://www.w3.org/2003/InkML" xml:id="stk20" contextRef="#ctx0" brushRef="#br0">24539 11292 31 0,'14'6'15'2,"64"44"-20"6,-57-37 27-6,11 2-22 5,10 7 0-2,8 3 1 5,3 0 0-5,-1 1-1 6,-2-1 0-7,-1-3 1 7,-6-1 0-7,-12-2-1 7,-6 3 1-7,-14 3-2 9,-15 10 0-11,-14 6-1 12,-24 15 0-12,-14 13-2 14,-15 13 1-15,-10 9-1 10,3-4 0-8,4-5-3 11,4-1 1-10,13-15-1 8,11-9 1-10</inkml:trace>
    </iact:actionData>
  </iact:action>
  <iact:action type="add" startTime="56075">
    <iact:property name="dataType"/>
    <iact:actionData xml:id="d21">
      <inkml:trace xmlns:inkml="http://www.w3.org/2003/InkML" xml:id="stk21" contextRef="#ctx0" brushRef="#br0">25538 11489 36 0,'-11'13'18'0,"25"31"-31"8,-10-26 41-3,-1 11-32 5,1 15 1-5,-1 3-1 5,1 6 0-5,-1 0 5 6,4-3 1-6,4-9-4 7,0-3 1-10,3-10 2 9,7-9 1-6,0-10 0 5,7-15 1-4,4-19-1 2,-4-16 1 0,4-12-1 0,-4-7 0-2,0-6-2 11,-10-6 1-14,-7-3-2 11,-8 12 0-11,-6 7-1 11,-1 9 0-10,-14 12-2-4,-13 20 0 12,-12 18-5-8,-6 19 1 9</inkml:trace>
    </iact:actionData>
  </iact:action>
  <iact:action type="add" startTime="61316">
    <iact:property name="dataType"/>
    <iact:actionData xml:id="d22">
      <inkml:trace xmlns:inkml="http://www.w3.org/2003/InkML" xml:id="stk22" contextRef="#ctx0" brushRef="#br0">11878 7353 7 0,'-3'-3'3'9,"-12"3"-3"-8,15 0 3 8,0 0-3 1,-3 3 0-9,-1-3 1 15,1 3 0-11,-1 0-1 6,1 0 0-7,-1 4 1 8,1 2 0-9,-1 1 0 11,1-1 0-12,3 4-1 8,0-4 1-5,0 0-1 5,0-6 1-3,3 1-1 0,1-11 0-2,-1 1 0 5,4-6 0-5,4-1 0 6,-1-3 1-6,5 1 0 4,-1-1 0-4,-4 0 0 6,4 4 0-7,-7-1 0 7,-3 4 1-7,-1 2-2 9,-3 4 1-9,-3 3-1 6,-8 3 1-7,-3 4-1 8,4 2 0-6,-4 1 0 7,3-1 1-8,0 0-1 9,4-2 0 4,0 2-1 0,4-6 1-14,-1 0 0 10,4 0 1-10,0-3-1 12,7-6 1-11,4-3-1-3,-1-4 1 11,1 1 0-8,0-1 0 10,-4 4-1-10,-4-1 1-3,-3 10-1 9,-3 7 0-6,-4 8-5 8,3 14 1-7</inkml:trace>
    </iact:actionData>
  </iact:action>
  <iact:action type="add" startTime="79722">
    <iact:property name="dataType"/>
    <iact:actionData xml:id="d23">
      <inkml:trace xmlns:inkml="http://www.w3.org/2003/InkML" xml:id="stk23" contextRef="#ctx0" brushRef="#br0">14947 7977 18 0,'-32'-3'9'2,"25"15"-10"3,4-5 10 0,-1 5-9 5,1 7 0-5,-1 3 0 6,-3 0 0-3,-3 3 0-1,3 10 1-2,-8 2 0 5,-2 4 1-4,-1 6 0 3,1 3 0-4,-1 7-1 5,0-7 1-5,1 3-1 5,3-6 1-5,-1-3-2 6,8-6 0 3,-3-7 0-11,3-6 0 10,0-3-1-8,3-3 1-4,4-7-4 10,4 1 1-6,3-7-3 9,3 1 0-11</inkml:trace>
    </iact:actionData>
  </iact:action>
  <iact:action type="add" startTime="80068">
    <iact:property name="dataType"/>
    <iact:actionData xml:id="d24">
      <inkml:trace xmlns:inkml="http://www.w3.org/2003/InkML" xml:id="stk24" contextRef="#ctx0" brushRef="#br0">15180 8451 22 0,'0'-4'11'0,"21"1"-12"13,-10 6 19-11,3 4-18 5,0-1 0 0,0 13 0 1,-7 3 0-3,0 9 0 4,0 0 0-4,-7 1 0 6,0-4 1-6,-3 3-1 6,-1-9 1-7,1 0 0 9,-4-3 0-11,3-9-4 8,-3-1 1-5,7-3-4 5,0-6 0-4</inkml:trace>
    </iact:actionData>
  </iact:action>
  <iact:action type="add" startTime="81103">
    <iact:property name="dataType"/>
    <iact:actionData xml:id="d25">
      <inkml:trace xmlns:inkml="http://www.w3.org/2003/InkML" xml:id="stk25" contextRef="#ctx0" brushRef="#br0">14810 11423 17 0,'-11'3'8'1,"29"1"-6"0,-11-1 8 7,0 0-9 2,3 3 1-9,4 4-1 17,4-4 1-13,3 0-3 5,0 7 1-5,4 2 1 5,-4 1 0-5,-3 0-1 6,0-1 1-7,-4-2 0 8,-7 6 0-8,-4-4-1 8,-10 1 1-9,-7 12 0 11,-11 4 0-13,-3 2-1 12,-7 4 1-9,0 6-1 9,-8 3 0-10,5-7 0 10,-8 1 0-10,3-3 0 12,8-7 0-12,3-3 0 9,8-6 1-10,2-3 0 12,8-6 0-11,4-1 1 11,6-5 1-11,4-7 0-2,11 0 0 13,10-4 0-11,7-5 0 10,4 3-1-8,7-4 1-4,-4 4-2 9,-3-3 1-7,0-1-1 12,-4 4 0-13,0 0-1 13,-3-1 0-13,-1 4-1 11,1 0 1-10,-7 0-4 11,-1 3 0-11,1 0-6 11,3 0 0-12</inkml:trace>
    </iact:actionData>
  </iact:action>
  <iact:action type="add" startTime="81660">
    <iact:property name="dataType"/>
    <iact:actionData xml:id="d26">
      <inkml:trace xmlns:inkml="http://www.w3.org/2003/InkML" xml:id="stk26" contextRef="#ctx0" brushRef="#br0">15621 11969 27 0,'-7'3'13'1,"18"13"-13"6,-8-16 18 8,4 3-18-13,0 3 0-1,4 0 0 9,-1 1 1-5,-3-1 0 5,4 0 1-2,0 1 0 0,-1-7 0-4,1 3 0 7,-1 0 1-7,-3 0-5 7,4 0 0-6,3-3-7 5,-3-6 0-5</inkml:trace>
    </iact:actionData>
  </iact:action>
  <iact:action type="add" startTime="99343">
    <iact:property name="dataType"/>
    <iact:actionData xml:id="d27">
      <inkml:trace xmlns:inkml="http://www.w3.org/2003/InkML" xml:id="stk27" contextRef="#ctx0" brushRef="#br0">14217 13339 21 0,'-18'-6'10'1,"1"6"-9"8,13-3 10-8,1 3-11 15,-1 0 0-11,1 0 0 5,-1-3 1-4,4 3-1 5,0 0 1-7,4 0 0 9,6 0 0-11,4 3 0 8,7 3 1-5,-3 0-1 5,3 1 0-3,4 2 0 2,3 4 1 1,0-1-1-6,1 4 0 6,-1 3 0 3,-3-4 0-11,-1-2 0 13,-3-1 1-13,-3 4-2 12,-7 0 1-12,-4-4-1 14,-7 7 1-12,-7 3-1-3,-8 0 0 12,-6 0-1-10,-3 0 0-2,-5 6 0 10,-2 4 0-7,-8-4-1 13,0 3 1-14,0 1-1 8,0-7 1-9,8-3 0 12,6-4 1-11,4-2-1 9,7-3 0-9,3-4 1 10,8-3 0-11,6 1 0 13,11-4 1-13,4 0-1 12,7-3 1-10,3 0 0-3,0 0 1 12,7 0-1-11,4 0 1 13,0 6-2-10,3 0 1-4,-3 4-1 9,3-1 1-7,-10 4 0 12,-7-4 1-12,-8 4 0 10,-6-1 0-11,-7 4 0 12,-11 0 0-11,-11 6 0 10,-7-1 1-10,-7 11-2 11,-3-1 0-11,-11 7-1 11,-3-4 1-11,-4 4-2-2,-3 0 1 11,3-1 0-9,3-2 0 12,4-10-1-11,4-6 0-3,7-4-2 10,7-2 0-8,6-4-4 12,8-6 1-13,11 4-4 11,13-4 1-9</inkml:trace>
    </iact:actionData>
  </iact:action>
  <iact:action type="add" startTime="100185">
    <iact:property name="dataType"/>
    <iact:actionData xml:id="d28">
      <inkml:trace xmlns:inkml="http://www.w3.org/2003/InkML" xml:id="stk28" contextRef="#ctx0" brushRef="#br0">14834 14402 29 0,'-7'7'14'1,"14"8"-20"8,-7-15 26-6,4 0-20 6,-1 3 0-3,-3-3 0 3,7 0 1-4,0 4-2 5,-3-1 0-5,3-3-3 6,0 3 0-7,7 3-3 6,0 0 0-5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5T01:55:03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542">
    <iact:property name="dataType"/>
    <iact:actionData xml:id="d0">
      <inkml:trace xmlns:inkml="http://www.w3.org/2003/InkML" xml:id="stk0" contextRef="#ctx0" brushRef="#br0">26748 3763 5 0,'-4'6'2'9,"4"0"1"-8,0-3 2 8,-3 4-5 1,3 5 0-9,-4 1 0 13,1-1 1-8,3-2-1 4,0-1 0-5,0 0 0 6,3 1 0-7,1 2 1 8,3-5 0-9,7-4 0 7,0-3 0-5,3-7 0 5,1 1 1-4,0-6 0 3,-1-1 0-1,1 1-1-1,-4-7 1-2,-3 0-1 6,-4 0 0-5,-4 3-1 3,-6 1 0 0,-1-1 0 8,-6 4 0-12,-4 2 0-4,-4 4 1 10,-3 3-1-8,0 3 1 11,3 3 0-12,-3 3 1 12,3 4-2-11,-3 2 1-2,3 4-1 11,1 3 0-8,3-4 0 10,3 1 0-10,4-4 0 8,3-2 0-9,4-1 1 11,4 1 0-12,3-10-1 13,0 3 1-11,4-9 0-3,-1-4 0 11,1 4-1-7,-1-4 1 6,1 1-1-8,-4-3 0 11,0-1-1-11,-7 0 1 10,0 4-1-10,-3 0 1-1,-4 5 0 10,-1 8 0-9,1-1-1 11,-3 6 1-12,-1 10 0 12,4-3 0-11,0 2 0 11,4 4 1-12,3 0-1 13,7 0 1-13,0-9-1 12,3-7 1-10,1-6-1-3,3-3 1 4,4-6-1 7,-1-10 1 1,1-3-2-8,-4 3 0-4,-3-3-3 9,-4 6 1-5,-7 4-3 9,-4 6 0-12</inkml:trace>
    </iact:actionData>
  </iact:action>
  <iact:action type="add" startTime="23777">
    <iact:property name="dataType"/>
    <iact:actionData xml:id="d1">
      <inkml:trace xmlns:inkml="http://www.w3.org/2003/InkML" xml:id="stk1" contextRef="#ctx0" brushRef="#br0">26871 3901 10 0,'0'-10'5'1,"0"4"-1"0,0 6 5 7,0 0-8 2,0 0 1-9,0 0 0 17,0 3 0-14,-3-3-3 8,3 3 0-9,0 0 2 9,3 0 1-8,1-3-1 10,3-3 0-13,0 0 0 8,0 0 1-2,0 3-1 2,0-3 1-2,0 0-2 1,-7 3 1-3,3 0-1 5,-3 0 1-5,4 0-1 5,0-3 0-5,-1 3 0 5,1 0 0-6,-1 0 1 6,4 0 0-5,0 0-1 6,4 0 1-7,-1-4 0 8,1 1 1-9,0-3-1 7,-4 6 0-4,0 0-1 3,0-6 1-4,-4 12 0 6,1-6 0-6,-4 0-1 11,3 0 0-14,-3 0 0 5,4-6 0-2,3 6 0 14,0 0 1-15,0 6 0 9,0-6 0-10,4-6 0-1,-1 3 1 10,4 3-1-8,-3 3 1 9,0 3-1-11,-1-6 0 12,1 3-1-11,-4-3 1-1,0 0-1 10,0 3 0-8,0-3-1 8,0 0 1-8,0 3 0 9,4 1 0-11,-1-1 0 12,1 0 1-12,-1 0-1 12,4-3 0-12,-3 3 0 13,0-3 0-12,-1 3 0 11,1 0 1-11,-4 4-1-2,0-1 0 14,3 3-1-10,-2 1 1-4,-1-1 0 8,3 1 0-5,1-1-1 9,-1 0 1-10,4-2 0 12,1-1 0-12,-1 0 0 9,0 0 1-9,0 1-1 11,0-1 0-9,-3 0 0 6,-1-3 0-8,1 4 0 11,-4-1 1-11,3 3-2-1,-3-2 1 9,4 2 0-8,0-3 0 11,-1 1 0-12,1-1 0 13,3 0 0-11,0-3 0-1,-3 4 0 7,3-1 1-6,0 0-1 10,3 0 0-11,1 1 0 9,0-4 1-7,-1 3-2 6,1 0 1-8,0 1 0 12,-4 2 0-13,0 0 0 12,0 4 0-12,-3-1-1 12,-1 1 1-10,1 0 0-3,-1-1 1 12,1-6-1-11,7 4 1 13,-4-1-1-11,3-3 0-4,1 1 0 12,0 2 1-7,-1 1-1 9,1-1 1-12,-1 0-1 10,1 4 0-9,3-1 0 11,-7 4 0-10,1-10 0 8,2 10 0-8,1-3 0 9,3-1 0-10,0-2 0 11,4-7 1-9,3 3-1-4,0-3 1 11,0 0-1-9,-3 0 0 10,0 4 0-9,-4-1 0-3,0 0 0 10,-3 4 0-8,-4 2-1 12,-3 4 1-13,6 0 0 12,-6-1 0-10,-1 1 0 9,1-4 1-10,0 1-1 11,10-4 1-9,0-2-1-4,0-1 0 10,7 3 0-8,-10-2 1 9,7-1-1-8,-4 0 0 8,-7 4-1-9,7 2 1 11,0 1 0-11,0 2 1 10,-3-2-1-9,3 3 0-3,4-1 0 11,0 1 0-9,3-7 0 11,0 1 1-12,0-1-1 12,0-3 0-11,1 1 0 11,-5-1 1-12,8 3-1 13,-4 4 0-12,4-4 0 0,-7 4 0 8,-1-1 0-6,1 4 0 8,-4 0 0-10,-3-1 0 0,-4-2 0 7,4 0 0-4,-1-1 0 4,1-3 1-6,0 1 0 9,10-4 0-11,-3 0-1 12,3-2 1-11,0-1-1 11,-3 0 1-11,-1-3-1 10,-2 6 0-9,-1 0 0 10,-4 4 0-10,1-1-1-4,0-3 1 12,-4 1 0-8,-4 2 0 9,1 1 0-10,7-1 0 11,-8 3 0-9,1-2 0-4,-1-1 0 9,1 1 1-6,7-4-1 8,-4 0 1-9,3 4-1 11,-6-4 1-11,3 0-1 12,-3 0 1-12,-1-2-2 11,-6-1 1-12,6 0-2 13,-10 0 1-12,7 0-5-2,-14-3 1 18</inkml:trace>
    </iact:actionData>
  </iact:action>
  <iact:action type="add" startTime="45216">
    <iact:property name="dataType"/>
    <iact:actionData xml:id="d2">
      <inkml:trace xmlns:inkml="http://www.w3.org/2003/InkML" xml:id="stk2" contextRef="#ctx0" brushRef="#br0">26765 3875 1 0,'-3'7'0'1</inkml:trace>
    </iact:actionData>
  </iact:action>
  <iact:action type="add" startTime="45261">
    <iact:property name="dataType"/>
    <iact:actionData xml:id="d3">
      <inkml:trace xmlns:inkml="http://www.w3.org/2003/InkML" xml:id="stk3" contextRef="#ctx0" brushRef="#br0">26772 3879 5 0,'-3'0'2'1,"3"6"-2"9,0-3 2-8,0 0-1 12,0 0 0-12,0 4 0 13,0-1 1-12,0 0-3 2,0 3 1 3,3-2 1 0,4-1 1 1,0-3-1-4,4-3 0 0,0 0 0 6,-1-6 0 2,1 0 0-11,3-4 0 14,-4 4 0-14,1-3 0 11,0-4 0-9,-4-3 1-3,0-2 0 11,-4 2 0-9,-3 3-1 11,-3 4 1-12,-1 3 0 12,-3 2 0-11,4 4-1 10,-4 0 0-11,0 0-1 4,-1 7 0 3,1-1 0-3,4 3 1 5,-1-2-1-8,1 2 0 11,3-3 0-11,3-2 1 10,4-1 0-10,0-3 0 0,4 0 0 8,0-3 0-8,-1-4 0 10,1-2 0-10,-1-1-1 12,-3 1 1-12,0 0-1 10,-3-1 0-10,-4 4-3 12,-4 3 0-13,1 9-3 12,-8 7 0-12</inkml:trace>
    </iact:actionData>
  </iact:action>
  <iact:action type="add" startTime="46989">
    <iact:property name="dataType"/>
    <iact:actionData xml:id="d4">
      <inkml:trace xmlns:inkml="http://www.w3.org/2003/InkML" xml:id="stk4" contextRef="#ctx0" brushRef="#br0">26765 3756 6 0,'14'-3'3'1,"0"3"0"7,-6 0 4-7,-1 0-7 8,3 0 1 1,1 0 0 4,-1 0 0-10,1 0-2 9,0 0 1-9,-1 3 0 6,1-3 1-3,-1 3 0 0,1-3 0-1,-4 0 0 3,0 0 0 0,0 0 0-3,0 4 0-1,0-4 0 5,0 0 0-5,7 0-1 5,-3 0 1-5,-1 0-1 5,1 0 1-5,0 3-1 6,-1-3 1-7,1 0-1 8,-1 3 1-9,1-3-1 11,0 3 1-2,-1 0-1-9,4 0 1 11,0 0-1-10,4-3 0-4,0-3 0 15,-1 3 0-12,1-3 0 9,0 0 1-9,-1 0-1 10,1 3 1-10,3-3-1 11,-3 3 0-11,-1 0 0 11,-3 0 1-10,0 3-1-3,1 0 1 17,6 0-1-6,0 3 0-8,-3 1 0 7,-1-4 0-6,1 0 0 7,-4-3 0-8,0 0 0 9,0 0 0-10,4 0 0 11,-8 3 1-11,5 0-1 10,-1 0 0-10,0-3 0 10,0 0 0-10,0 0 0 11,4 0 0-11,3 0 0-2,0 0 0 12,0 0 0-9,0 0 1 10,0-6-1-9,1 0 1-4,-1 6-1 8,-4 0 1-5,1 0-1 9,0-3 1-9,-1 0-1 10,4 6 0-12,-3-3 0 11,0 0 0-9,-1 0 0 9,-2 6 1-10,6-3-1 11,0-3 0-7,0 0 0-6,0 0 0 7,-3 0 0-4,3 0 1 9,0 0-1-9,0-3 0 10,0 3 0-10,1 0 1-3,-1 3-1 9,4 0 1 7,-1-3-1-14,-3 3 1-2,4 0-1 12,0 1 0-11,-1-4 0 11,1 0 0-10,-4 0 0 11,8 0 0-12,-1-4 0 13,0 1 1-12,0 0-1 10,-3 3 0-10,10 0 0 11,-10 0 0-11,3 0 0-2,-7 0 1 13,7 0-1-12,1 6 0 12,-1-6 0-12,0 4 0 12,4-4 0-10,-7 3 0-3,6-3 0 14,-2 3 1-12,-1 0-1 9,0-3 0-9,0 3 0 10,-3 0 1-10,10-3-1 11,0-3 0-11,4 0 0 14,-7 0 1-14,-4 0-1-3,4 0 1 10,-4-1-1-6,0 1 1 11,1 6-1-12,-1-3 0-2,-3 4 0 10,6-4 1-7,-2 3-1 8,-1 0 0-8,0-3 0 10,-3 0 0-10,-1 0 0 7,1 0 0-8,3 0 0 11,1 0 0-11,-1-3 0 11,0 0 1-10,4-4-1-2,-1 4 0 8,-2-3 1-4,2 0 0 5,-2 6 0-7,-1-3 0-1,-3 3-1 11,3 3 1-1,-7 0 0-9,4 0 0-3,-4 0-1 11,0 0 0-9,0 0 0 13,0 0 1-13,1-6-1 9,-5 0 1-10,1 0-1 11,-4 0 1-11,7 0-1 13,-7 0 0-12,-3 3-2 10,-8 0 0-10,8-3-1-1,-11 6 0 10,0-3-4-8,0 3 0 10,-11 3-1-11,-6 3 0 9</inkml:trace>
    </iact:actionData>
  </iact:action>
  <iact:action type="add" startTime="48415">
    <iact:property name="dataType"/>
    <iact:actionData xml:id="d5">
      <inkml:trace xmlns:inkml="http://www.w3.org/2003/InkML" xml:id="stk5" contextRef="#ctx0" brushRef="#br0">29789 3556 21 0,'14'-19'10'1,"28"0"-12"8,-28 16 19-7,4 3-18 7,-1 6 1-3,5 0-1 3,-1 1 1-4,-4 5 0 5,5 1 1-5,-5 2-2 5,4-5 1-5,1 2 0 5,-1 4 1-5,7-3-1 5,-7-1 1-5,7-2 0 6,-7-1 0-7,1-3 0 9,-5 0 0-11,-3 4-1 14,-7-4 1-15,-7 4-1 11,-3 2 0-7,-11 1-1 8,-18 2 1-10,0 4-1 9,-14 6 0-8,-14-3-3 8,-10 6 0-9,-4 10-2 12,-7-3 0-12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5T02:15:15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956">
    <iact:property name="dataType"/>
    <iact:actionData xml:id="d0">
      <inkml:trace xmlns:inkml="http://www.w3.org/2003/InkML" xml:id="stk0" contextRef="#ctx0" brushRef="#br0">18189 6613 22 0,'-21'-3'11'9,"14"-7"-6"-8,3 14 12 0,1-8-17 15,-1 8 0-10,-3-1-1 3,-3 3 0-4,-4-3 0 7,-4 7 1-8,-3-1-1 8,-4-3 0-9,-3 4 0 8,0 2 0-7,0 1 1 6,-1 2 1-4,-2 1-1 3,-1 3 0-2,0 0 1 1,4-4 0-2,-4 1-1 11,4 3 0-13,3 0-1 9,0-4 1-10,8-2 0 12,3 6 0-10,3-7-1-4,1 1 0 10,2-4 1-5,5-6 0-5,3 1 0 8,3 2 0-3,8-3 0 3,3-3 1-4,4 0-1 8,3 0 0-10,0 0 0 11,4 3 0-11,3 3 0 9,0 4 0-9,4-4 0 11,0-3 1-10,0-3-1 9,3 3 1-10,-3-3 0 10,-4-6 0-10,0 0 0 11,-7-7 0-9,-7 4 0-4,0-4 0 13,-3 1 0-10,-4-1 0-3,-7 1-1 9,0-7 1-5,-3 3-1 10,3-3 1-12,-4-3-1 8,0-3 1-9,1 6-2 11,3-9 1-9,-4-3 0 9,4 6 0-11,0 0-1 12,0 6 1-10,-3 3-2 9,-8 13 1-9,1 6-2-3,-4 10 0 11,-1 9-5-8,1 6 1 9</inkml:trace>
    </iact:actionData>
  </iact:action>
  <iact:action type="add" startTime="39870">
    <iact:property name="dataType"/>
    <iact:actionData xml:id="d1">
      <inkml:trace xmlns:inkml="http://www.w3.org/2003/InkML" xml:id="stk1" contextRef="#ctx0" brushRef="#br0">18306 6227 23 0,'-7'-9'11'2,"24"-7"-13"4,-6 10 19-1,3-3-17 4,4 2 0-4,-1-2 0 6,1 3 0-6,-1 2-1 7,-2 1 1-9,-1 6 0 7,-4 7 0-4,1 6-1 3,-4 9 1-2,-4 9 0 0,-3-6 0 3,0 26-1-4,-3 5 1-1,3-2 0 7,0 2 0-7,3 4 0 13,5-10 0-14,6 1 0 8,3-7 0-7,1-3 0-5,3-13 0 12,4-12 1-7,-1-13 1 8,5-9-1-10,-1-16 1 10,4-9-1-9,3-13 1-3,0-9 0 10,-3-7 1-8,-4-8-2 12,-7-11 1-14,-3 1-1 14,-4 9 1-13,-7-3-1 12,-3 6 0-10,-4 10-1 9,-4 12 0-10,-3 7-1 11,0 9 0-10,-4 6-2-3,4 3 1 10,4 7-5-8,3 6 1 11,0 6-2-11,7 6 0 11</inkml:trace>
    </iact:actionData>
  </iact:action>
  <iact:action type="add" startTime="40444">
    <iact:property name="dataType"/>
    <iact:actionData xml:id="d2">
      <inkml:trace xmlns:inkml="http://www.w3.org/2003/InkML" xml:id="stk2" contextRef="#ctx0" brushRef="#br0">19308 6397 25 0,'3'-7'12'0,"36"-2"-13"5,-21 3 22 0,3-4-21 4,10 1 0-4,5-1 1 6,6 1 0-6,0 3-1 4,1 3 0-4,-1 3 0 6,-3 0 1-7,-4 3-1 10,0 0 1-11,1 3-1 6,-1-6 1-5,0 0-2 7,-7-3 1-5,-3 3-4 3,-11 3 1-1,-10 3-5-1,-11 4 0-2</inkml:trace>
    </iact:actionData>
  </iact:action>
  <iact:action type="add" startTime="40716">
    <iact:property name="dataType"/>
    <iact:actionData xml:id="d3">
      <inkml:trace xmlns:inkml="http://www.w3.org/2003/InkML" xml:id="stk3" contextRef="#ctx0" brushRef="#br0">19241 6648 21 0,'-8'-4'10'2,"19"-2"-11"3,-7 3 15-2,3-3-13 5,3 3 0-4,4-1 1 6,11 4 1-4,7-3-3 4,3 6 0-5,4 1 3 5,3-1 0-5,1 0-1 6,2 3 1-7,1 0-1 8,-3-2 0-9,-1-8-2 10,-3 1 0-11,0-3-3 14,-8-3 0-15,-3 2-4 10,-6 1 1-6,-5 0-3 7,-10 9 1-9</inkml:trace>
    </iact:actionData>
  </iact:action>
  <iact:action type="add" startTime="41056">
    <iact:property name="dataType"/>
    <iact:actionData xml:id="d4">
      <inkml:trace xmlns:inkml="http://www.w3.org/2003/InkML" xml:id="stk4" contextRef="#ctx0" brushRef="#br0">19699 5992 29 0,'-3'-3'14'1,"3"9"-20"5,0 4 29 0,-4 8-24 3,1 11 1-4,-8 8-3 6,-3 10 1-6,-7 13 1 8,-4 6 1-11,0 6-2 11,-3-6 0-11,-4 3 0 8,1-3 0-4,2-4-1 2,8-8 1-1,-4-7-2 7,11 0 1-10,4-10-3 8,10-5 1-7</inkml:trace>
    </iact:actionData>
  </iact:action>
  <iact:action type="add" startTime="41342">
    <iact:property name="dataType"/>
    <iact:actionData xml:id="d5">
      <inkml:trace xmlns:inkml="http://www.w3.org/2003/InkML" xml:id="stk5" contextRef="#ctx0" brushRef="#br0">20186 6535 25 0,'0'28'12'2,"18"9"-16"3,-15-24 25-1,1 0-22 6,-1 2 1-5,4 4 0 6,0 0 0-7,4-3 0 9,3-1 0-10,-3-2 0 9,3-4 0-9,-4-3 0 11,1-2 1-13,3-8 0 15,0-8 1-15,4-1 0 7,-1-5 0-2,1-8 0 4,0-2 0-1,-8-6 0-4,-3-1 0 5,-7-2-1 3,-3 2 1-9,-8 4-2 9,-3 3 0-9,0 6-1 4,-11 12 0 2,-7 7-4-10,-6 6 1 11,-1 13-5-6,0 0 0 8</inkml:trace>
    </iact:actionData>
  </iact:action>
  <iact:action type="add" startTime="42708">
    <iact:property name="dataType"/>
    <iact:actionData xml:id="d6">
      <inkml:trace xmlns:inkml="http://www.w3.org/2003/InkML" xml:id="stk6" contextRef="#ctx0" brushRef="#br0">21146 6707 13 0,'7'-9'6'9,"14"9"-2"-8,-14 0 7 8,3 0-12 1,4 3 1-9,4 0 0 14,7 3 0-11,0 0 0 9,6-2 1-10,-3-1 0 13,4 0 0-15,0 0 0 7,7 0 1-3,7-3 0 5,3 0 0-1,0 0 0-3,1 0 0 4,-1 0 0-4,4 3 0 0,0 0-1 11,-4 1 1-13,1-1-2 9,-1 0 1-8,8 0-1-4,-4 0 0 9,-1-3 0-5,-2 0 0 7,3-3 0-8,-4-3 1 10,4-1-1-10,-4-2 1-3,-3 0-1 9,-3-1 1-5,-1 1-1 7,-10 3 1-8,-8-1-4 10,-2 7 1-10,-8 3-5 7,-7 7 0-7</inkml:trace>
    </iact:actionData>
  </iact:action>
  <iact:action type="add" startTime="43176">
    <iact:property name="dataType"/>
    <iact:actionData xml:id="d7">
      <inkml:trace xmlns:inkml="http://www.w3.org/2003/InkML" xml:id="stk7" contextRef="#ctx0" brushRef="#br0">22631 6422 19 0,'3'9'9'2,"29"10"-5"-1,-25-19 11 12,14 9-15-11,-7-2 0 4,18 5 0 5,3 1 0-7,4 2 0 8,3-5 0-8,-3 5 0 5,-3 4 1-3,-1-9-1 3,-7-1 1-1,-7 1-1 0,-3-1 1 1,-8 0-1-3,-2 4 1-1,-16-1-1 5,-13 7 1-5,-7 3-2 5,-11 10 1-5,-21 8-2 7,-3 14 0-2,-1 5-3-6,4-9 0 10,0 7-2-9,11-13 1-5</inkml:trace>
    </iact:actionData>
  </iact:action>
  <iact:action type="add" startTime="43701">
    <iact:property name="dataType"/>
    <iact:actionData xml:id="d8">
      <inkml:trace xmlns:inkml="http://www.w3.org/2003/InkML" xml:id="stk8" contextRef="#ctx0" brushRef="#br0">24377 6663 28 0,'-7'-9'14'1,"0"-26"-22"6,3 20 29-5,4-7-22 8,-3-7 1-3,-1-14-1 0,1-8 1-1,-1-2 0 4,1-3 1-5,-1 2-1 5,-3 4 0-5,0 9 2 5,-4 4 0-5,-3 9 0 5,-3 2 0-5,-1 11-2 7,0 8 1-9,-6 7-1 11,-4 10 0-13,-8 12-2 15,1 6 1-15,3 16 0 11,-3 19 0-8,0 9 0 10,-4 19 1-8,-3 3 0 2,10 3 0-5,7-9 0 11,7-16 0-12,8-12 0 12,6-7 0-10,4-16 0 10,11-11 0-10,3-11 0-3,7-15 1 10,11-22-2-6,7-9 1 9,3-10-1-6,0-6 0-7,-3-6 0 6,0-1 1-3,-4 11 0 7,-6 8 0-7,-5 10 2 11,-6 9 1-12,-4 13-1 9,-7 16 1-8,-3 9-1 9,-4 9 0-9,0 4-1 9,0 2 1-8,3 1-2-4,1-4 1 10,3-2-1-5,3-4 0 3,8-6-3-6,7-6 1 12,3-13-5-10,7-16 0-4,7-3-2 10,8-9 0-7</inkml:trace>
    </iact:actionData>
  </iact:action>
  <iact:action type="add" startTime="44390">
    <iact:property name="dataType"/>
    <iact:actionData xml:id="d9">
      <inkml:trace xmlns:inkml="http://www.w3.org/2003/InkML" xml:id="stk9" contextRef="#ctx0" brushRef="#br0">24966 6346 35 0,'7'-15'17'1,"25"5"-27"5,-22 7 36-2,5-3-28 7,2 0 1-6,8 3 2 6,7-4 0-8,3 1 0 7,0 3 1-5,1 0 0 5,6 0 0-2,4-4 0-1,3 4 1 2,0 0-2-2,1 0 1-3,-8-3-2 7,-7 3 0-6,-6-1-4 5,-8-2 0-4,-7 6-4 6,-10 6 1-8,-12 4-4 6,-13 9 1-7</inkml:trace>
    </iact:actionData>
  </iact:action>
  <iact:action type="add" startTime="44694">
    <iact:property name="dataType"/>
    <iact:actionData xml:id="d10">
      <inkml:trace xmlns:inkml="http://www.w3.org/2003/InkML" xml:id="stk10" contextRef="#ctx0" brushRef="#br0">24740 6597 23 0,'-3'3'11'3,"13"7"-11"-2,-3-10 20 11,8-3-17-10,6 0 0 3,10-4 2 8,12 1 1-11,3 0-7 8,14-4 1-4,3 4 4 3,1 0 1-3,-1-4-3 3,1 1 1 1,-1 3-1-5,-3-4 0 0,-7 7-4 5,-11-3 0-5,1 0-5 6,-15 3 1-2,-3-4-5-4,-8 4 0 7</inkml:trace>
    </iact:actionData>
  </iact:action>
  <iact:action type="add" startTime="44991">
    <iact:property name="dataType"/>
    <iact:actionData xml:id="d11">
      <inkml:trace xmlns:inkml="http://www.w3.org/2003/InkML" xml:id="stk11" contextRef="#ctx0" brushRef="#br0">25495 5901 34 0,'-21'-6'17'2,"7"18"-22"3,10-5 29-1,-10 8-25 7,0 17 1-7,-3 2-1 9,-1 13 1-10,0 16 0 7,1 12 0-5,-4 4 0 5,-1 2 0-3,-2-6-1 1,2-2 0 2,1-1-2-4,4-10 1-2,3-5-4 14,-1-7 0-15,8-3-3 11,4-19 1-10</inkml:trace>
    </iact:actionData>
  </iact:action>
  <iact:action type="add" startTime="45293">
    <iact:property name="dataType"/>
    <iact:actionData xml:id="d12">
      <inkml:trace xmlns:inkml="http://www.w3.org/2003/InkML" xml:id="stk12" contextRef="#ctx0" brushRef="#br0">26211 6582 35 0,'36'91'17'3,"-22"-22"-31"1,-4-54 35-2,-3 7-22 9,4-3 0-7,3 0 1 8,4-7 0-9,-1-2 2 7,1-10 1-5,3-6-1 6,7-7 0-6,4-9 1 5,7-9 1-3,-4-4-2 1,-7-9 1-3,-3 0-2 6,-7-3 0-7,-8-6-1 7,-10 3 1-2,-7 3-1 7,-10 6 0-11,-8 7-1-4,-3 8 1 10,0 5-1-6,-1 5 1 8,-6 10-5-8,0 9 0-4,-8 22-5 9,-6 0 1-6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5T02:21:23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52">
    <iact:property name="dataType"/>
    <iact:actionData xml:id="d0">
      <inkml:trace xmlns:inkml="http://www.w3.org/2003/InkML" xml:id="stk0" contextRef="#ctx0" brushRef="#br0">8587 8121 16 0,'-4'0'8'1,"-3"-15"-5"0,7 12 8 7,-3-4-11 1,-1 1 0-8,0 0 0 9,4-4 0 2,0 4 0-2,-3-3 0-4,3 2 0 4,-4-2 1-4,1 0-1 2,-1-1 1 0,4-2 0-1,0-1 0-2,0 0 1 5,0 4 0-5,0 0-1 5,4-1 1-5,-1-2-1 5,4-1 0-5,4-2-1 6,0-1 1-7,3 0-1 8,3 0 0-7,1 1-1 6,3 2 1-7,0 4 0 7,4-1 1-7,-4 1-1 9,4 3 1-9,7-1-1 10,3 1 1-9,4 3 0 6,3-3 0-8,0 3 0 9,-6 0 0-8,-1 6-1 9,-3 3 1-10,-8 3 0 10,-2 7 0-9,-8 6-2-3,-4 0 1 11,-10 12-3-8,-3 7 1 10,-4-6-6-10,0-1 1-4</inkml:trace>
    </iact:actionData>
  </iact:action>
  <iact:action type="add" startTime="19791">
    <iact:property name="dataType"/>
    <iact:actionData xml:id="d1">
      <inkml:trace xmlns:inkml="http://www.w3.org/2003/InkML" xml:id="stk1" contextRef="#ctx0" brushRef="#br0">7659 7187 10 0,'-25'25'5'1,"7"-3"-5"18,11-13 2-16,4 7-2-2,-11 6 0 5,3 3-1 4,-3 6 0-5,0 7 0 8,-4-3 0-11,1-1 0 8,-1-3 0-5,0 1 0 5,4-4 0-4,0-6 1 3,4-3 1-2,-1-4 1 1,4-2 0-3,0-4 0 5,3-2 1-5,4-4 0 5,4-3 0-5,7-3-1 7,-1-1 1-9,8-2-1 8,3 0 0-7,4-3-1 7,3-1 1-7,-3-2-1 9,3 2 0-9,0-6 0 5,-7 1 0-3,-3-1 0 6,-4-9 0-8,0 9 1 10,-3-6 0-11,-4-3 0 10,0 0 0-9,0-6 0 0,0-4 1 4,-4 4-2 7,1 0 1-12,-1-1-1 12,-3 4 0-12,0 3-1-1,-3 9 0 9,-4 4-2-7,0 9 0 12,-4 0-3-13,-3 9 1-2,0-3-4 9,-4 0 0-6</inkml:trace>
    </iact:actionData>
  </iact:action>
  <iact:action type="add" startTime="20377">
    <iact:property name="dataType"/>
    <iact:actionData xml:id="d2">
      <inkml:trace xmlns:inkml="http://www.w3.org/2003/InkML" xml:id="stk2" contextRef="#ctx0" brushRef="#br0">7803 6679 21 0,'-7'3'10'1,"14"10"-15"11,1-7 18-10,-1 9-14 2,3 7 1 0,1 16-1 7,3 9 1-6,0 10 0 6,0 5 0-7,0-5-1 9,4 2 1-11,-1-2 0 8,1-1 0-5,0-15 0 5,-4-3 1-4,11-7 0 3,-4-3 0 1,0-6 1-4,0-12 0-1,4-7 0 6,-4-13 0-5,0-9 0 11,0-6 1-13,0-9-2 9,-3-13 1-9,-4-3-1-3,-3-13 0 11,-4-6-1-8,-4-9 0 9,1 2 0-10,-8-5 1-1,-6 5-1 9,-4 11 0-5,0 5 0 4,-8 4 1-6,-6 12 0 10,0 12 0-11,-4 10-1 10,0 10 0-10,-3 6-1 10,0 12 1-9,3 6-2 9,0 10 1-9,1 3-1 8,9 4 0-6,8-1 1-5,7 3 0 10,11-3 1-7,6 1 0 9,15-1 0-10,7-6 0 10,10-6 0-11,8-7 1 0,-1-9-4 10,0-6 0-8,4-4-4 10,4 1 1-11</inkml:trace>
    </iact:actionData>
  </iact:action>
  <iact:action type="add" startTime="28121">
    <iact:property name="dataType"/>
    <iact:actionData xml:id="d3">
      <inkml:trace xmlns:inkml="http://www.w3.org/2003/InkML" xml:id="stk3" contextRef="#ctx0" brushRef="#br0">12922 10238 6 0,'-31'6'3'1,"2"29"-5"7,22-29 4-7,-3 3-4 17,-4 4 1-13</inkml:trace>
    </iact:actionData>
  </iact:action>
  <iact:action type="add" startTime="28261">
    <iact:property name="dataType"/>
    <iact:actionData xml:id="d4">
      <inkml:trace xmlns:inkml="http://www.w3.org/2003/InkML" xml:id="stk4" contextRef="#ctx0" brushRef="#br0">12587 10486 6 0,'14'3'3'2,"11"-9"-3"-1,-18 9 6 8,4 0-5 9,6 0 0-16,8 0 1-1,3 0 0 15,4-3-2-12,3 3 1-3,0-9 2 8,-3-3 1-4,0-4-1 6,-4 1 0-7,4-1 0 10,-7 1 0-10,-8 2-1 8,-6-6 0-7,-8 7-1 6,-10 0 1-7,-3-1-2 9,-1 1 1-10,-3-4-1 11,0 1 1-10,0-7-2-3,0-6 0 10,3-7-1-7,1 4 0 11,2 0-4-11,1 6 0-3,-3 10 0 11,-1 5 0-8</inkml:trace>
    </iact:actionData>
  </iact:action>
  <iact:action type="add" startTime="28680">
    <iact:property name="dataType"/>
    <iact:actionData xml:id="d5">
      <inkml:trace xmlns:inkml="http://www.w3.org/2003/InkML" xml:id="stk5" contextRef="#ctx0" brushRef="#br0">13264 9840 28 0,'-38'25'14'1,"20"25"-23"9,18-37 31-8,0 9-22 3,0 9 0 0,0 10-2 5,0 3 1-5,4 12 0 6,-4 4 1-7,0-4-2 8,-4 10 1-9,4-13 0 10,0-12 0-11,0 9 1 14,4-9 0-15,3-10 1 8,7-9 1-4,7-9 0 4,7-10 0-1,7-9 0-1,4-16 0 3,11-16-1 3,6-15 1-9,0-13-2 9,-6-9 1-9,-4 2-1 9,-4-2 0-9,-7 0-1-3,-10 6 1 10,-11 6 0-7,-10 10 0 10,-8 12-1-10,-17 4 1-1,-7 11-1 7,-11 14 0-6,-3 9 0 8,-8 9 0-8,-3 7 0 10,0 2 0-11,0 13-2 10,8 7 1-10,2-1-2 10,1 7 1-11,3 3-2 13,7-6 1-11,4 6 0 10,7-10 1-10,7 4 2-4,7-10 1 11,7-9 3-7,14-7 0 10,0-2 1-9,11-16 0-4,10-1 0 9,7-5 1-6,4-7-3 7,0-3 0-7,0-3-2 10,0 3 1-11,-7 6-2 10,-8 4 0-9,-6 5-5 9,-11 7 0-9,-7 13-1 8,-17-1 1-9</inkml:trace>
    </iact:actionData>
  </iact:action>
  <iact:action type="add" startTime="29399">
    <iact:property name="dataType"/>
    <iact:actionData xml:id="d6">
      <inkml:trace xmlns:inkml="http://www.w3.org/2003/InkML" xml:id="stk6" contextRef="#ctx0" brushRef="#br0">11892 11034 10 0,'-32'-3'5'1,"25"-25"-6"6,7 28 8-4,7-6-7 5,4 0 1-3,3 2 0 5,4-5 1-5,6 3-1 5,5 3 0-5,6 0 2 6,4 3 0-7,7 3 1 6,7 9 0-5,6-2 0 5,16 2 0-5,6 1-1 8,7-7 1-10,11-6 0 8,3-6 0-6,7-1-1 7,1-2 0-7,6-4-1 8,1 4 1-10,-1 0-2 10,-7-4 0-9,-10-3-1 7,-4 1 1-8,-14 2-1 11,-6 1 0-11,-12 5-2 11,-14-5 0-9,-13 2-5-4,-15 10 1 9,-14 10-4-5,-14 2 1 7</inkml:trace>
    </iact:actionData>
  </iact:action>
  <iact:action type="add" startTime="29850">
    <iact:property name="dataType"/>
    <iact:actionData xml:id="d7">
      <inkml:trace xmlns:inkml="http://www.w3.org/2003/InkML" xml:id="stk7" contextRef="#ctx0" brushRef="#br0">12640 11505 22 0,'-25'22'11'2,"8"-7"-16"3,13-11 18-2,-3 5-14 6,0 0 0-4,0-2 0 5,-4 2 1-5,1 1 0 5,-1-1 0-5,4 0 0 5,4 4 0-5,3-4 0 5,3 1 1-5,8 2 0 5,3-2 1-5,4-1 1 7,-1-3 0-9,4-6 1 12,8-6 1-15,-1 0-1 17,4-4 0-16,-1-8-1 10,1-1 1-6,-7-9-2 8,-4-1 1-9,-7-2-3 8,-7-4 1-8,-3 4-4 9,-4-3 0-9,-7 2-6-1,-4 7 1 6,0 9-2-4,-3 13 1 7</inkml:trace>
    </iact:actionData>
  </iact:action>
  <iact:action type="add" startTime="30192">
    <iact:property name="dataType"/>
    <iact:actionData xml:id="d8">
      <inkml:trace xmlns:inkml="http://www.w3.org/2003/InkML" xml:id="stk8" contextRef="#ctx0" brushRef="#br0">12862 11383 20 0,'46'-29'10'1,"21"-2"-10"5,-46 15 18-1,11 4-18 5,3-4 1-5,1 4 0 5,2-1 0-5,5 4-2 5,-1-1 1-5,0 4 0 7,-3 0 1-9,-3-1-3 11,-5 1 1-13,-6-3-5 9,-4-1 1-4,-3 1-1 4,-11-1 0-3</inkml:trace>
    </iact:actionData>
  </iact:action>
  <iact:action type="add" startTime="30448">
    <iact:property name="dataType"/>
    <iact:actionData xml:id="d9">
      <inkml:trace xmlns:inkml="http://www.w3.org/2003/InkML" xml:id="stk9" contextRef="#ctx0" brushRef="#br0">13169 10956 30 0,'-32'22'15'0,"11"-13"-22"6,21 1 32 0,0 6-27 3,4 5 1-4,-4 11-2 5,0 5 1-5,-4 7 2 5,4 13 1-5,0-1-2 5,0 7 0-5,-3 9 0 6,3-9 1-6,0-4 0 6,7-2 1-7,3-4 0 9,1-9 0-11,0-6-1 13,3-13 1-14,7-3-1 10,7-7 1-7,7-8-2 10,4-10 1-10,3-13-6 9,4-6 1-10,7-16-2 9,-3-2 0-8</inkml:trace>
    </iact:actionData>
  </iact:action>
  <iact:action type="add" startTime="47203">
    <iact:property name="dataType"/>
    <iact:actionData xml:id="d10">
      <inkml:trace xmlns:inkml="http://www.w3.org/2003/InkML" xml:id="stk10" contextRef="#ctx0" brushRef="#br0">28307 5575 9 0,'-14'-28'4'1,"14"28"0"7,0-6 4-7,3-7-9 17,1 4 1-13,-1-4-1 5,4 1 1-5,0-4 0 8,1 3 0-10,-1 1 0 6,0-1 0-3,0 4 1 4,7 3 0-3,0 9 1 1,-3-3 0-1,10 3-1 1,3 3 1 1,8-3 0-3,-4 7 0-2,4-4-1 9,0 3 1-6,10 1-1 10,1 2 0-13,2 1 0-3,1-4 0 10,-3-3-1-7,2 4 1 9,5-1-1-10,-11-2 1 10,17-4-1-10,1 0 1 11,2 0-1-10,5-3 1-3,3 3 0 11,-7 0 0-8,7 0-1 9,-3-3 1-10,10-3 0 10,-7 3 0-10,0 0 0 10,10 0 0-8,-3 0 0 7,-7 3 0-9,11 1-1 11,-4-4 1-11,-7 0-1-2,4 0 1 12,-1 0-1-10,4 0 1 11,-3 0-1-12,-8 0 1 1,8 0 0 8,-1 0 0-6,-6-4 0 9,-1 1 0-11,4 3 0 9,-3 0 0-7,7-3-1 6,-11 3 1-8,3 3-1 11,-3-3 0-11,0 0 0 10,-7 0 0-8,3 0 0-5,1 0 0 12,-1 0 0-8,4 0 1 9,0 0-1-9,-3 3 0 10,-4 1 0-10,-4-1 0-3,7 0 0 9,-10 0 0-6,4-3 0 11,-1 3 0-12,0 0 0 10,1-3 0-10,-1 0 0 10,1 3 0-9,-8-3 0 9,-3 0 0-10,-11 0-1 10,4 0 0-11,-15 0-3 13,4-3 1-11,-10 0-6-4,-11 6 1 12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29T12:28:15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223">
    <iact:property name="dataType"/>
    <iact:actionData xml:id="d0">
      <inkml:trace xmlns:inkml="http://www.w3.org/2003/InkML" xml:id="stk0" contextRef="#ctx0" brushRef="#br0">10552 11652 2 0,'0'0'1'2,"10"-3"-1"3,-6 3 1 0,3 0-1 5,0 3 1-5,3-3 3 8,1 0 0-11,0 0-4 8,-1 0 0-6,1 0 3 7,3 0 0-4,0 0 0 2,0-3 1-2,4 3-3 0,3 0 1-2,4 0 0 5,3 3 0-5,0-3-1 5,0 0 1-3,4 0-1 4,0 3 0-2,-1-6 0-3,-2 3 1 5,-1 0-1-6,4-3 0 8,3 3-1-8,0 0 1-4,4-3 0 9,0 0 0-6,-4-3 0 9,4 6 0-7,3 0 0 6,-3 3 0-9,0-6-1 10,-7 3 1-10,-4 3-1 9,4-6 1-8,-11-1 0 11,-4 4 0-11,-2 0-1-3,-5 4 1 10,-3-8-2-7,-7 4 0 9,-3 4-6-8,-4-4 1-4</inkml:trace>
    </iact:actionData>
  </iact:action>
  <iact:action type="add" startTime="40183">
    <iact:property name="dataType"/>
    <iact:actionData xml:id="d1">
      <inkml:trace xmlns:inkml="http://www.w3.org/2003/InkML" xml:id="stk1" contextRef="#ctx0" brushRef="#br0">12644 11637 12 0,'7'-13'6'1,"7"22"0"10,-7-9 3-9,0-3-8 7,3 3 0-1,5 3 0-1,-1 1 0-2,3-4-1 5,4 3 0-5,1 0 1 5,-1 0 1-4,3-3-1 3,1 3 0-4,0-3 0 6,7 0 1-7,3 0-1 8,-3 0 1-9,-1 0-1 13,8 3 0-15,-7-3 0 9,-4-3 0-5,0 3-1 7,1 0 1-8,2 3-1 10,1-3 0-10,3 0 1 7,1 0 0-10,-1 0-1 15,0 0 1-12,1 0 0 8,2 3 0-7,5-3 0-4,-1 0 0 11,4 0 0-9,-7 0 0 12,3 0 0-13,0 0 0 13,4 0-1-11,0-3 1-3,3 3 0 10,1 0 0-6,3-3-1 6,-4 3 0-7,1 0 0 11,2 0 1-12,-6-9-1 9,-3 2 1-9,-1-5-1 10,-3-1 1-7,-4 1-1-5,-7 2 1 7,-3 1-1-1,-7 0 0 4,-8 5-4-7,-10 4 0 8,-10 10-5-7,-19 9 1 7</inkml:trace>
    </iact:actionData>
  </iact:action>
  <iact:action type="add" startTime="54041">
    <iact:property name="dataType"/>
    <iact:actionData xml:id="d2">
      <inkml:trace xmlns:inkml="http://www.w3.org/2003/InkML" xml:id="stk2" contextRef="#ctx0" brushRef="#br0">16147 14992 4 0,'-4'3'2'2,"4"-6"4"3,0 3 2-1,0 0-5 7,0 0 0-6,0 0 1 5,4-3 1-5,3 0-6 6,3 3 0-7,1 0 4 7,3 0 0-7,0 0-1 7,0-4 0-7,4 4-1 10,3 4 1-13,4-4-1 15,3 0 1-15,4 3-1 7,-4-3 0-2,0-3 0 5,4 3 0-6,-7 0-1 10,3-4 1-9,-4 4-1 4,5 0 1-5,-5 4-1 7,1-1 0-8,0 3 0 8,-1 0 0-6,1 1 0-5,0-4 1 10,0 3-1-7,-1-3 0 10,1 0 1-9,-4-3 0-4,0 0-1 7,-3-3 1-2,0 3 0 8,-1-3 0-11,-6 0-4 9,-4 0 1-10,3 6-5 12,-3 6 0-12</inkml:trace>
    </iact:actionData>
  </iact:action>
  <iact:action type="add" startTime="54911">
    <iact:property name="dataType"/>
    <iact:actionData xml:id="d3">
      <inkml:trace xmlns:inkml="http://www.w3.org/2003/InkML" xml:id="stk3" contextRef="#ctx0" brushRef="#br0">17530 15073 12 0,'-8'-3'6'1,"12"0"-3"8,-4 3 3-7,0 0-5 9,0 0 1-5,0 0 1 4,7 0 0-2,-7 0-4-1,7 0 1-2,0 0 2 5,0 0 1-5,0 0-2 5,0-3 1-5,0 3-1 5,4-3 1-6,0 3-1 7,-1 0 0-7,1 3-1 9,3 0 1-11,3 0-1 13,1 0 1-14,0 1-1 9,3-1 0-3,0 0 0 7,4-3 1-10,-1 0-1 8,1-3 1-8,-4 0-1 7,1-1 1-7,-5 4-1 10,1 0 1-9,-1 4-1-4,1-4 0 9,3 3 0-5,-3 0 0 7,0 0 0-6,-1 0 1 6,1 0-1-8,-4 0 1-3,-4-3-1 10,1 0 1-6,-4 0-1 6,0 0 1-7,-7 0-1 10,0 0 1-11,0 0-1 3,-7-3 0 4,-3 0 0 3,-5 0 0-7,-2 3 0 5,-4-3 0-7,-1 3-1-1,-2 0 1 8,-8 3 0-6,0 0 0 5,-3 0 0-5,0 0 1 7,-1 0-1-7,1 1 0-4,7-1 0 11,0 0 0-8,-1 0 0 7,5 0 1-7,-1 0-2 8,0 0 1-7,4-3 0 6,4 0 0-4,-1 0 0 4,0 0 0-8,8 0-1 10,-1 0 1-10,4 0 0 11,0 0 0-9,4 0-1-4,3 0 1 10,3-3-1-7,4 3 1 1,7 0 0 5,4-3 0-6,-1 0-1 12,5 0 1-13,2 0 0 5,5-4 1-4,2 4-1 11,5 0 0-11,-1 3 0 8,0-3 1-7,0 3-1 5,-3 0 1-7,-4 3-1 11,-3-3 1-11,0 0-1 10,-8 0 1-10,1 0-1 11,-4 0 1-10,0 0-1-3,-14 0 1 11,0 0-1-6,-3-3 1-5,-11 3-1 10,0-3 1-6,-8 3-1 5,-6 0 0-6,-4 0 0 11,-3 0 0-12,0 3-1 9,0 0 1-8,6 3 0 8,-2-2 0-8,2 2 0 9,5-3 0-8,3 0-1-3,6 0 1 7,1 0-1-3,7 1 1 5,4-4-1-7,10 0 1 12,0 0 0-12,7-4 0-3,4 1 0 10,10 0 0-7,4 0 0 7,3 0 0-7,4 0 0 11,-4 0 1-12,-3-1-1 9,-4 1 0-7,-3 0-2 5,-1 3 1-6,-3 3-7 9,-14 10 1-10</inkml:trace>
    </iact:actionData>
  </iact:action>
  <iact:action type="add" startTime="57555">
    <iact:property name="dataType"/>
    <iact:actionData xml:id="d4">
      <inkml:trace xmlns:inkml="http://www.w3.org/2003/InkML" xml:id="stk4" contextRef="#ctx0" brushRef="#br0">17914 15224 14 0,'28'22'7'2,"32"34"-1"2,-42-43 4 1,7-1-10 4,3 4 1-3,11 0 0 6,6-1 1-9,8 1-2 13,4-3 0-15,13-1 1 7,4-2 0-2,4-1 0 3,3-9 0-1,4-6-1 6,-4-1 1-10,11-2-1 7,-4-3 0-8,0-7 0 11,4-6 1-10,0-10-1 9,-4-2 1-7,0-4-1-5,4-3 1 8,-15-6-1-5,-3-1 0 10,-7-5 0-9,-7-7 1-3,-3-6 0 8,-8-9 0-7,-3 0-1 8,-11 5 1-8,1-8-1 11,-8-7 0-12,-3-6 1 14,-8 0 0-15,-3-3 0 13,-7 12 0-12,-7 4 1 13,-7 2 0-11,-7 1 0 11,-10 9 0-10,-8 3-1-4,-11 9 0 9,5 7-1-6,-12 10 1 11,-6 2-2-11,-4 3 1-3,-7 4 0 9,-4 3 0-6,1 0 0 7,6 6 0-7,-10 0-1 9,-4-7 0-9,1 17 0 10,-4-1 1-11,-4 1-1 9,4 6 1-8,-7-1-1 10,0 1 0-10,10 3 1 9,0 3 0-9,1 3-1-3,-4 6 1 11,3 7-1-6,7 3 1-5,-3 3-1 11,4 3 1-7,-1 3 0 4,1 7 0-4,3 2-1 6,-4 7 1-7,11 3-1 11,7-3 1-12,7-3-1 9,4 3 1-7,0 0 0 5,6 0 1-6,5 0-1 9,2-1 0-9,1 11 0 9,3 5 0-8,4-2 0-4,0-4 1 9,0 0-1-6,3-2 1 11,1-11-1-10,6 4 0-4,4-3 0 9,4 3 1-6,3-3-1 7,3-1 1-6,8 7-1 7,6 4 1-6,-3 2-1 6,4-6 0-8,0-3 1 7,3 3 0-9,-4-6-1 13,1-7 1-13,3-2 0 12,0 2 0-12,4 1 0 12,0-4 0-12,3 0-1 13,0 1 0-12,4-4 0-2,3 3 1 13,-3 1-1-12,0-4 1 12,3 9-1-11,0-5 1-2,1-1-1 12,2-6 1-8,-2 0-1 9,-5-6 1-11,1 0-1 9,0 0 0-8,0 0 0 9,-1-1 1-9,5-2-1 8,-1 0 1-8,0-4-1-2,1 4 0 9,-1 0 0-6,0-7 1 6,4-3-1-7,3 1 1 12,-6-4-1-11,-1 0 1-4,-7-6-2 8,0-4 0-4,-3 1-6 8,-7 3 1-10,-8 6-4 9,-24-22 0-9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29T12:29:25.6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31">
    <iact:property name="dataType"/>
    <iact:actionData xml:id="d0">
      <inkml:trace xmlns:inkml="http://www.w3.org/2003/InkML" xml:id="stk0" contextRef="#ctx0" brushRef="#br0">10149 3154 4 0,'-3'-6'2'1,"17"18"-3"5,-7-8 3 0,0 2-2 3,4 0 1-3,3-3 1 4,7 4 0-5,4-1-2 7,3-3 1-9,4-3 1 7,-1-3 0 11,5 0 0-21,10-4 0 2,-1 4 0 5,1-3 1-2,0 9-2 5,-4 0 1-5,4 0-1 7,7 1 0-5,0-1 0 11,0-3 1-16,-7-3-1 1,-4-7 0 9,1 1 0-9,-5-7 0 12,-6 4-1-13,-4 2 1 11,-6 1 0-11,-8 2 0 12,-7 11-4-11,-11 5 1-2,-6 7-3 13,-15 12 1-12</inkml:trace>
    </iact:actionData>
  </iact:action>
  <iact:action type="add" startTime="6573">
    <iact:property name="dataType"/>
    <iact:actionData xml:id="d1">
      <inkml:trace xmlns:inkml="http://www.w3.org/2003/InkML" xml:id="stk1" contextRef="#ctx0" brushRef="#br0">12527 3142 6 0,'42'0'3'2,"11"12"-1"2,-35-12 4 1,10 3-5 5,8 0 0-6,6 1 1 7,4-1 0-6,7 0-3 6,10 0 1-7,1-6 2 7,-4-3 0-6,0-1-1 5,-4-2 1-5,-3-4-1 6,-4 1 1-4,-6-1 0 0,-8 4 0-1,-7 0-1 11,-7 2 0-15,-10 1-5 13,-15 9 1-13,-13 13-1 15,-11-1 0-15</inkml:trace>
    </iact:actionData>
  </iact:action>
  <iact:action type="add" startTime="7909">
    <iact:property name="dataType"/>
    <iact:actionData xml:id="d2">
      <inkml:trace xmlns:inkml="http://www.w3.org/2003/InkML" xml:id="stk2" contextRef="#ctx0" brushRef="#br0">15388 3223 8 0,'60'-12'4'0,"25"9"-2"6,-60 6 4-1,6 0-6 6,8 0 1-6,3 0-1 5,4-3 1-5,4 0-1 5,-4-6 1-5,-4-4 0 5,0-2 1-3,-3-4-1 2,-7 4 1-5,-4-1-1 6,-7 4 1-5,-7 2-2 5,-7 7 0-5,-10 7-4 5,-8 5 1-4</inkml:trace>
    </iact:actionData>
  </iact:action>
  <iact:action type="add" startTime="8915">
    <iact:property name="dataType"/>
    <iact:actionData xml:id="d3">
      <inkml:trace xmlns:inkml="http://www.w3.org/2003/InkML" xml:id="stk3" contextRef="#ctx0" brushRef="#br0">17268 3320 6 0,'50'4'3'0,"13"-4"0"6,-38 0 4-1,10-4-7 6,1 1 0-6,6 6 1 5,7-6 1-5,8 3-2 5,-1 0 0-5,1 0 2 6,3-3 0-7,-4 0-1 7,1-6 1-6,-5 2-1 8,-9-2 0 0,-8 3 0-11,-10-1 0 12,-8 7-5-10,-2 7 1-3</inkml:trace>
    </iact:actionData>
  </iact:action>
  <iact:action type="add" startTime="14560">
    <iact:property name="dataType"/>
    <iact:actionData xml:id="d4">
      <inkml:trace xmlns:inkml="http://www.w3.org/2003/InkML" xml:id="stk4" contextRef="#ctx0" brushRef="#br0">12912 5556 5 0,'49'7'2'1,"15"-7"2"4,-40-4 2 1,8-2-6 4,3-6 1-4,8-4 0 3,6-6 1-4,0 3-2 7,4-6 0-9,-7-3 1 8,0-4 0-7,3-5 0 7,-3-7 0-5,-3 0-1 3,-1-6 1-3,-7-3 0 3,-7 6 0 0,-3-7 0 5,-7-12 0-12,-4-6 0 16,-4-3 0-15,-6 0 0-3,-8-4 0 11,-6 17-1-7,-8-1 1 8,-13 3-1-9,-1-2 0 12,-7 2 0-13,-7 0 0 12,-7 4-1-10,-7 3 1-3,4 9-1 9,-4 6 1-6,-4 10-1 11,1 6 1-13,-4 6-1 12,-4 7 1-12,-3 9-1 11,4 12 0-10,6 14 0 11,-3 8 0-12,4 7 0 13,-1 0 0-11,8-4 0-4,3 7 1 13,0 13 0-8,7 2 0 9,-3 23 0-13,10-1 0 14,0 7 0-12,7-10 1-2,7 7 0 11,4 3 0-9,7 6 0 12,11-3 0-13,10-16 0 11,10-9 1-10,12-13-1 12,9-9 1-13,15-6 0 11,14-13 0-11,4-13-3 12,6 7 0-12,1 3-4 13,-18 3 1-13</inkml:trace>
    </iact:actionData>
  </iact:action>
  <iact:action type="add" startTime="16301">
    <iact:property name="dataType"/>
    <iact:actionData xml:id="d5">
      <inkml:trace xmlns:inkml="http://www.w3.org/2003/InkML" xml:id="stk5" contextRef="#ctx0" brushRef="#br0">18743 5547 6 0,'14'-3'3'1,"36"0"1"6,-33 3 4-2,8 0-8 5,7 0 0-5,-1 3 0 5,12-6 1-5,6 3-1 7,1 0 0-9,-1 0 0 7,11 0 1-5,3 0 0 6,8 3 1-7,0 3-1 6,10 0 1-2,-4-3-1 6,4-3 1-12,11 4-1 12,-4-1 1-12,-3 3-2 13,10-3 1-13,-3-3-1 13,3 0 1-13,8 0-1 12,-8 3 1-11,7 0-1-2,0-6 1 13,1-3-1-12,3 3 1 12,-4 3-1-10,4 6 0-3,-1-6 0 10,-6 0 0-8,4-3 0 13,2 0 0-14,-9 3 0 11,2 0 1-11,-6 0-1 12,3 0 0-12,4 0 0 13,3 0 0-12,-13 3 0 11,6 0 1-12,-3-3-1 1,6 0 1 13,8 0-1-13,-7 3 1-2,0 3 0 9,0 1 0 6,6-4-1-13,12 3 1-2,-8 0-1 10,8 1 0-7,-1-4 0 11,11 0 1-14,4 0-1 13,-4 3 0-12,-7-2 0 13,-4 2 1-13,0-3-1 12,-13 3 1-12,-15-3-1 12,-14 7 0-12,-14-7-4 13,-18 3 1-11,-28 10-3-3,-35 6 0 11</inkml:trace>
    </iact:actionData>
  </iact:action>
  <iact:action type="add" startTime="17878">
    <iact:property name="dataType"/>
    <iact:actionData xml:id="d6">
      <inkml:trace xmlns:inkml="http://www.w3.org/2003/InkML" xml:id="stk6" contextRef="#ctx0" brushRef="#br0">26952 5575 8 0,'14'-9'4'2,"15"-1"0"3,-19 7 4 0,8 0-8 5,3 0 1-5,7 3 1 5,4-3 1-5,3 3-3 4,-3 0 0-3,7 0 2 5,0 3 0-7,3 0 0 7,0 0 1-7,4-3-2 9,3 0 1-11,4 0-1 8,0 0 0-4,0 3 0 7,-3 0 1-10,-5 1-2 12,5-1 1-13,-1 3-1 12,-3-3 1-11,-4-3-1 10,-3 0 1-11,-7 0-1 13,0 0 0-13,-8-3 0 12,-2 0 1-12,-5 3-1 13,-6 0 1-11,6 0 0-3,-6-3 0 12,-4 0-5-11,-7 3 0 11,4 6-3-11,3-6 1 0</inkml:trace>
    </iact:actionData>
  </iact:action>
  <iact:action type="add" startTime="21780">
    <iact:property name="dataType"/>
    <iact:actionData xml:id="d7">
      <inkml:trace xmlns:inkml="http://www.w3.org/2003/InkML" xml:id="stk7" contextRef="#ctx0" brushRef="#br0">22758 7359 8 0,'28'-3'4'1,"11"3"-1"6,-25 0 4-2,0 0-7 4,7 0 0-2,11 0 0 2,3 0 1-4,4 0-2 5,0 0 1-5,7 0 0 5,3 0 1-4,7 0 0 3,-3 3 1-4,0 0-1 6,11-3 0-6,-1 4 1 7,4-4 0 2,0 0-1-11,7 0 1-1,1 0-2 9,-1 0 1-7,7 3-1 12,-4-3 1-15,8-3-1 12,0 3 1-11,3 0-1 12,-3 0 0-12,10 0 0 15,-7 0 0-15,4 0 0 12,-1 0 0-12,1 6 0-1,-4 3 0 13,8 1 0-12,-1-10 0 13,4 0 0-14,3 0 0 13,-3 3 0-11,3 9 1-2,4-5-1 11,0-7 1-8,3 6-1 11,-3 0 1-14,10 7-1 14,1-7 1-13,3 0 0 11,0 1 0-12,-4 2-1 15,4-3 0-14,-4 0 0 13,1 1 1-13,-4 5-1 1,-7-5 0 9,-4 2 0-9,-10-3 1 12,-8 1-1-13,-20-4 0 13,6 0-5-11,-6 3 1-4,-25 3-2 13,-15-9 1-11</inkml:trace>
    </iact:actionData>
  </iact:action>
  <iact:action type="add" startTime="39211">
    <iact:property name="dataType"/>
    <iact:actionData xml:id="d8">
      <inkml:trace xmlns:inkml="http://www.w3.org/2003/InkML" xml:id="stk8" contextRef="#ctx0" brushRef="#br0">13458 9692 7 0,'11'16'3'1,"7"12"0"6,-11-21 3-2,3 2-6 4,1 0 1-4,3 1 0 5,4-1 1-5,3-6-2 5,0 4 1-5,4-4 1 5,3-3 0-5,-3 3-1 7,-1-6 1-8,1 3-1 8,0 0 1-10,-1 3-2 8,1 0 1-5,0 0-1 6,-1-3 1-6,-2 0-1 5,-5-3 1-1,1 3 0 3,-4-9 0-10,4 2-1 13,-8-2 1-13,-3-1-1 13,0 1 1-13,-3 3-1 12,-4 0 0-12,0 9-5 0,0 6 1 3</inkml:trace>
    </iact:actionData>
  </iact:action>
  <iact:action type="add" startTime="39826">
    <iact:property name="dataType"/>
    <iact:actionData xml:id="d9">
      <inkml:trace xmlns:inkml="http://www.w3.org/2003/InkML" xml:id="stk9" contextRef="#ctx0" brushRef="#br0">16062 10062 10 0,'21'-3'5'1,"25"6"0"5,-32-3 2-1,7 4-5 5,4-1 0-5,3 3 0 5,7 0 1-5,4 0-4 5,-3 1 1-5,-1-4 2 5,-3-3 0-5,3-3-1 7,-7-4 0-8,-3 1-3 6,-4 3 0-5,-7 6-3 4,0-3 0-3</inkml:trace>
    </iact:actionData>
  </iact:action>
  <iact:action type="add" startTime="44421">
    <iact:property name="dataType"/>
    <iact:actionData xml:id="d10">
      <inkml:trace xmlns:inkml="http://www.w3.org/2003/InkML" xml:id="stk10" contextRef="#ctx0" brushRef="#br0">6364 12765 7 0,'32'7'3'1,"38"-10"1"5,-48-1 4-1,-1 4-8 4,7 0 1-4,7-3 0 6,4 3 1-6,7 0-2 5,0 0 1-5,0 0 0 5,0 0 1-5,3 0-1 5,-3 0 1-5,0 0-1 5,-8 0 1-5,-2-6-2 6,-8 0 1-7,-3 0 0 7,-8-1 0-8,-3 1-1 10,0 0 0 2,-3-1-5-12,-4 7 1-1</inkml:trace>
    </iact:actionData>
  </iact:action>
  <iact:action type="add" startTime="45156">
    <iact:property name="dataType"/>
    <iact:actionData xml:id="d11">
      <inkml:trace xmlns:inkml="http://www.w3.org/2003/InkML" xml:id="stk11" contextRef="#ctx0" brushRef="#br0">8604 12681 6 0,'32'-3'3'0,"24"12"1"8,-38-9-2-3,3 0-1 6,0 0 1-7,8-3 0 6,2 0 1-5,5-3-3 5,2-1 0-2,5 1 2 0,-4 0 0-4,10-1 0 7,0 4 0-7,1 0-1 6,-1-3 1-4,-3 6-2 4,0 0 1-5,0-3-1 6,0-4 1 1,-1 4-1-9,5 0 1 12,-4 0-1-12,-4 0 0-1,11 3 0 9,-4 0 1 8,1-6-1-18,-4 3 0 0,-4-1 0 13,4-2 0-12,0 0 0 12,7 6 0-12,-4-3 0 14,0 0 0-14,1 6 0 2,6-3 1 5,1 3-1 7,-1 0 0-14,-7-3 0 0,4 3 0 14,4-3 0-13,-1 0 1-2,1 3-1 9,-4 0 0 5,3-3 0-12,4 4 0 0,0-4 0 9,-4-4 0-9,1 1 0 11,-1 0 0-11,8-3 0 10,-4 0 0-11,0-4 1 12,-4 4 0-12,1-4-1 14,-8 1 1-14,0 0 0 12,-3-1 0-11,-10 1-2-2,-1-1 1 13,-10 4-5-12,-15 16 0 14</inkml:trace>
    </iact:actionData>
  </iact:action>
  <iact:action type="add" startTime="49631">
    <iact:property name="dataType"/>
    <iact:actionData xml:id="d12">
      <inkml:trace xmlns:inkml="http://www.w3.org/2003/InkML" xml:id="stk12" contextRef="#ctx0" brushRef="#br0">26000 11665 11 0,'-14'-6'5'1,"3"15"-2"4,8-3 6 0,-5 10-7 5,-6 9 0-4,0 9 1 3,0 17 0-3,4 2-4 4,-1 0 0-5,4 1 3 5,3-7 0-5,8-10-1 5,6-2 1-5,5-13-1 5,9-7 0-5,12-12 0 5,2-12 0-5,12-10 0 8,3-12 0 2,3-13-1-11,-6-3 0-3,-5-3-1 8,-2-4 0-5,-8 14 0 8,-7 8 0-8,-7 10-1 11,-7 13 1-13,-3 15 0 12,-4 13 1-12,-7 16 1 12,4 8 0-12,3 11 0 12,0-1 0-12,3-6 0 13,1-9 1-12,7-7-1-2,3-3 0 11,3-12 0-8,5-3 1 11,2-13-1-14,8-10 0 13,0-12 0-11,0-9 1-1,0-16-2 9,-8-3 1-8,-2-4 0 12,-12-5 0-13,-6 9-1 12,-11 3 0-11,-7 3 0 11,-7 9 0-12,-8 13-3 13,1 10 1-13,0 2-6 12,0 10 0-12</inkml:trace>
    </iact:actionData>
  </iact:action>
  <iact:action type="add" startTime="50216">
    <iact:property name="dataType"/>
    <iact:actionData xml:id="d13">
      <inkml:trace xmlns:inkml="http://www.w3.org/2003/InkML" xml:id="stk13" contextRef="#ctx0" brushRef="#br0">27249 11743 6 0,'7'-6'3'0,"10"31"4"7,-6-19-4-2,6 1 1 5,5-1 1-5,-1-3 2 5,4 0 0-4,-1-3-10 3,-3 0 1-2,4-3 6 1,7 0 0-3,0-3-3 5,3-4 0-5,0 1-4 5,-7-1 0-5,-3 4-3 5,-11 6 0-5</inkml:trace>
    </iact:actionData>
  </iact:action>
  <iact:action type="add" startTime="50456">
    <iact:property name="dataType"/>
    <iact:actionData xml:id="d14">
      <inkml:trace xmlns:inkml="http://www.w3.org/2003/InkML" xml:id="stk14" contextRef="#ctx0" brushRef="#br0">27139 12047 21 0,'11'-31'10'1,"31"40"-13"5,-28-5 17-1,11 2-14 5,7-3 1-5,-1 0 0 6,5 0 1-7,-1-3-3 8,-7 0 1-8,11 3-5 8,7 0 0-10</inkml:trace>
    </iact:actionData>
  </iact:action>
  <iact:action type="add" startTime="50682">
    <iact:property name="dataType"/>
    <iact:actionData xml:id="d15">
      <inkml:trace xmlns:inkml="http://www.w3.org/2003/InkML" xml:id="stk15" contextRef="#ctx0" brushRef="#br0">28212 11916 9 0,'35'22'4'0,"39"-26"8"8,-49 1-1-4,10 0-8 6,4 0 1-5,10 3 1 4,8-3 1-2,13 6-8 2,4 0 1-4,22 7 4 5,-5-7 0-5,22 0-1 7,4 0 0-4,17 0-1 10,-4-6 0-15,15-3 0-3,-8-1 1 12,-3 1-1-8,-21-3 0 11,-7-7-1-11,-18 4 1-3,-14-1 0 10,-14 4 0-6,-14-1-3 5,-18 7 0-6,-17 3-7 11,-18 6 1-13</inkml:trace>
    </iact:actionData>
  </iact:action>
  <iact:action type="add" startTime="51117">
    <iact:property name="dataType"/>
    <iact:actionData xml:id="d16">
      <inkml:trace xmlns:inkml="http://www.w3.org/2003/InkML" xml:id="stk16" contextRef="#ctx0" brushRef="#br0">28815 11367 1 0,'-21'19'0'1,"-7"12"9"5,17-22-15-1,-3 1 10 5,-4-1 1-6,1 1 2 7,-5-1 0-6,1 1-9 5,7 2 0-2,0 1 5 0,0 2 1-3,-4-2-2 5,8-4 0-6,-1-3-2 7,4 1 0-6,3-1 0 4,8-3 0-3,3 0 0 3,4 0 1-4,6-3-1 6,4 0 1-6,8 0-1 7,6 0 1-10,0 4 0 15,1-1 0-16,-5 0-1 10,5-3 1-7,2 0 0 10,-6 0 0-12,0-3-1 11,-4 3 1-11,-7-7 0 13,-14-2 0-13,4-4 0 12,-11 1 0-12,-11-4-1 13,1-3 1-13,-8 4 0 13,-10-4 0-12,0-3-1-2,-4-3 0 13,0 3-2-10,4 0 1-3,3 3-5 9,8 0 0-4</inkml:trace>
    </iact:actionData>
  </iact:action>
  <iact:action type="add" startTime="51657">
    <iact:property name="dataType"/>
    <iact:actionData xml:id="d17">
      <inkml:trace xmlns:inkml="http://www.w3.org/2003/InkML" xml:id="stk17" contextRef="#ctx0" brushRef="#br0">29323 11132 7 0,'-7'-19'3'0,"-4"13"0"7,11 9-2-2,0 3 1 5,0 0 0-5,0 4 4 5,-3 2 0-5,3 7-7 5,0 6 1-5,0 13 4 7,0 12 1-9,3 6-2 7,4-2 1-5,4-1-2 5,3-12 0-5,7-4-1 5,0-5 1-5,1-7 0 5,13-6 0-5,11-10 0 8,0-12 0-8,3-13 0 13,4-12 0-16,-4-16-1 12,-3-12 1-13,-11-4-1 15,-17-6 0-13,-7-3-1-2,-11 7 0 14,-11 2-1-14,-7 10 0 12,-13 9 0-11,-8 10 0 2,-7 15 0 6,-3 10 0-6,-4 9-1 11,0 13 0-13,-4 2-3 11,15 4 0-10,10 7-3 10,15 2 1-10</inkml:trace>
    </iact:actionData>
  </iact:action>
  <iact:action type="add" startTime="52107">
    <iact:property name="dataType"/>
    <iact:actionData xml:id="d18">
      <inkml:trace xmlns:inkml="http://www.w3.org/2003/InkML" xml:id="stk18" contextRef="#ctx0" brushRef="#br0">29411 11320 10 0,'-21'-22'5'1,"10"16"1"15,11 6 4-15,7 0-7 3,-3-7 1 1,7 4 1 6,10 0 1-6,-4 3-7 5,15 0 0-5,-4 3 4 6,11-6 1-7,-7 0-2 9,-4 3 0-11,0-3-1 8,-3 0 1-4,-7 0-6 3,-1-1 1-2,-6 11-5 1,-1-4 1-3</inkml:trace>
    </iact:actionData>
  </iact:action>
  <iact:action type="add" startTime="53323">
    <iact:property name="dataType"/>
    <iact:actionData xml:id="d19">
      <inkml:trace xmlns:inkml="http://www.w3.org/2003/InkML" xml:id="stk19" contextRef="#ctx0" brushRef="#br0">28801 12615 13 0,'-7'6'6'1,"-4"7"0"6,8-10 4-2,-4 6-10 4,7 1 1-4,-7-1 0 6,-1-3 1-6,-2 4-3 7,-1-1 1-8,-3 1 1 6,4-1 1-6,3 0-1 7,-4 1 0-6,0-1-1 5,4-2 1-4,0-1 0 3,0 0 0-5,0 0-1 6,4-3 1-5,-1 1-1 4,1-1 0 12,6 0 1-8,4 0 0-11,0-3 0 9,11 0 0-7,-1 0 0 8,5 0 0-9,-1-3 0 7,4 0 0-5,-1 3-1 5,1-7 0-3,0 4 0 8,-4-3 1-14,-4 3-1 13,-2-3 1-12,2 3-1 12,-3-7 1-11,-3-6-1 11,-4 1 1-12,-7-1 0 12,-4-6 1-11,-3-3-2 11,0-6 1-10,-3 2-1-3,-4 1 0 13,-4 3-3-12,0 0 1 12,4 6-6-11,-3 10 0-2</inkml:trace>
    </iact:actionData>
  </iact:action>
  <iact:action type="add" startTime="53834">
    <iact:property name="dataType"/>
    <iact:actionData xml:id="d20">
      <inkml:trace xmlns:inkml="http://www.w3.org/2003/InkML" xml:id="stk20" contextRef="#ctx0" brushRef="#br0">29136 12405 18 0,'-4'-32'9'0,"19"42"-8"8,-5-7 10-4,4-3-9 6,11 0 0-5,0 0 2 5,13 0 0-4,1 0-5 4,0 0 0-6,3 0 3 6,11 0 1-4,4 0-3 3,-8-3 0-3,-3 0-4 4,-4 0 0-5,-10-1-3 4,0 4 0-4</inkml:trace>
    </iact:actionData>
  </iact:action>
  <iact:action type="add" startTime="54074">
    <iact:property name="dataType"/>
    <iact:actionData xml:id="d21">
      <inkml:trace xmlns:inkml="http://www.w3.org/2003/InkML" xml:id="stk21" contextRef="#ctx0" brushRef="#br0">29379 12123 12 0,'0'-22'6'1,"11"47"-6"5,-4-13 6-1,-3 1-4 5,6-1 1-5,-3 7 3 5,-3 16 0-5,-1 5-7 7,-3 17 1-9,-3 12 4 8,-1 0 0-7,1 0-2 6,-1-10 1-4,4-2-2 3,4-4 1-2,3-6-1 2,3-9 1-1,-3-7 0 6,18-3 0-12,7-12 0 14,10-13 0-14,7-9-5 12,19-10 1-11,6 4-7-1,3-10 1 10</inkml:trace>
    </iact:actionData>
  </iact:action>
  <iact:action type="add" startTime="55291">
    <iact:property name="dataType"/>
    <iact:actionData xml:id="d22">
      <inkml:trace xmlns:inkml="http://www.w3.org/2003/InkML" xml:id="stk22" contextRef="#ctx0" brushRef="#br0">19851 13273 2 0,'3'0'1'0,"8"10"-2"6,-8-7 2 0,-3-3 0 4,4 3 1-6,-4-3 1 7,0 6 0-6,-4-2-4 5,1-1 1-4,-1 0 2 3,1 0 0-1,-4 0-3-1,0 0 0-2</inkml:trace>
    </iact:actionData>
  </iact:action>
  <iact:action type="add" startTime="56431">
    <iact:property name="dataType"/>
    <iact:actionData xml:id="d23">
      <inkml:trace xmlns:inkml="http://www.w3.org/2003/InkML" xml:id="stk23" contextRef="#ctx0" brushRef="#br0">19872 13273 8 0,'7'16'4'1,"11"6"-1"4,-11-22 4 1,3 0-7 4,1 3 0-5,3 0 2 6,-3-3 0-7,-1 0-2 6,1 0 1-5,-1 0 1 5,-3-6 0-4,0-6-1 2,-3-4 1 13,-11-3-5-11,-7 7 0-5</inkml:trace>
    </iact:actionData>
  </iact:action>
  <iact:action type="add" startTime="62797">
    <iact:property name="dataType"/>
    <iact:actionData xml:id="d24">
      <inkml:trace xmlns:inkml="http://www.w3.org/2003/InkML" xml:id="stk24" contextRef="#ctx0" brushRef="#br0">23601 12562 2 0,'-7'15'1'0,"-7"7"1"15,17-19 1-14,-3 1-3 5,0 2 1-1,0-3 0 4,0 3 1-4,7-3-2 6,0 0 0-6,0-3 1 5,0 0 0-6,0-3 0 9,1-3 0-10,-1 0-1 7,0-4 1-5,0 1-1 5,0 0 1-4,-4-7-1 3,1 0 0-2,-4 4 0 1,-4 2 0-3,1 4-2 5,-8 15 0-5</inkml:trace>
    </iact:actionData>
  </iact:action>
  <iact:action type="add" startTime="66821">
    <iact:property name="dataType"/>
    <iact:actionData xml:id="d25">
      <inkml:trace xmlns:inkml="http://www.w3.org/2003/InkML" xml:id="stk25" contextRef="#ctx0" brushRef="#br0">16817 12035 5 0,'53'-3'2'1,"24"21"0"5,-55-18 2-1,2 4-4 5,8-1 1-5,7 3 1 6,3 0 0-8,4 7-3 8,0 3 1-6,7 5 1 5,0-2 1-4,3 3-1 3,-6 0 1-2,3 0 0 2,-1 6 0-1,5-3 0 6,3 4 0-12,0-1-1 13,3 10 1-13,1 5-1 14,3 1 1-13,0 0-2-2,-7 0 1 10,3 0-1-7,4-3 0 11,-3-4 0-13,3 4 0 0,-4 0 0 10,8 0 1-8,-4 3-1 8,0-4 0-9,4-5 0 12,3-7 1-12,0-3-1 9,7-3 1-10,0-6-1 13,-3-7 1-13,-4-6-1 12,7-6 1-13,0-3-1 14,4-3 0-13,3-1 0 14,0-2 0-13,-3-7 0-2,3-3 0 13,0-3 0-12,0-3 1 11,4 2-1-10,-4-5 0-1,-14 3 1 9,0-3 0-7,0-4-1 11,1-6 1-13,-5 0-1 12,-3-6 1-12,-3 0-1 13,-1-6 1-14,-6 3-1 14,-8 3 1-13,-3-6-1 13,-4-1 1-11,-3-8-1-3,0-11 1 9,-4 4-1-5,-3-3 1 9,3-3-1-12,-10 6 1 1,-4 3-1 8,-3-3 0-6,-8 0 0 5,-6-12 0-6,-8 5 0 11,-3 1 0-14,-3 3 0 12,-1 0 0-10,0 0 0 13,1-3 0-14,-1-4 0 11,1-5 0-12,-1 2 0 15,0 7 0-14,-3-1 0 13,0-2 0-12,-3 6 0-3,-12-10 0 16,-6-2-1-14,0-1 1 0,-4 10 0 9,0-4 0-8,-7 1 0 12,-3 0 0-12,-8-4 0 10,5 4 0-11,-8-1 0 12,-11 4 0-12,4 9 0 12,-7-6 1-11,-7 0-1 10,-4-3 1-11,0-10-1 13,-10 3 0-13,3-5 1 13,-3 5 0-12,0 1-1-2,3-4 1 13,-10-6-1-12,3-3 1 12,4 3-1-12,0 13 1 0,-1 2-1 10,5 4 0-9,-8 0 0 13,7-6 1-15,0 2-1 13,1 11 0-12,-1 2 0 12,0 3 0-12,1 7 0 14,-1 6 0-13,0 0-1 10,-7 3 1-12,1 3-1 14,-8 0 1-12,0 4-1-2,-7-1 1 14,0 7 0-14,4 3 0 14,-4-7-1-12,0 1 1-3,-3 2-1 13,-4 4 1-11,7 3-1 13,-4-6 1-13,4 2-1 12,-3 1 1-12,3 6-1 14,7 3 1-14,-3-3-1 11,0 7 1-11,-8 2-1 12,4 4 1-11,4 6-1 11,0-4 1-10,3 4 0-3,-4 0 0 12,5 3 0-11,9 6 0 12,-6-2 0-13,3-1 0 14,-3 3-1-12,0 3 1-2,6 7 0 13,5 0 0-12,-1-1-1 12,0 4 1-11,11 3 0 10,-4 3 0-11,1 7 0 14,6 2 0-14,8-3 0 13,-5 1 0-13,5-4 0-1,13-6 0 12,-10 6 0-10,4 0 0 10,6 4-1-11,5-10 0 14,2 3 0-13,4 3 1-2,0 3 0 10,8 1 0-8,2-1-1 13,8 4 1-14,3 5 0 10,-3 1 1-10,4 6-1 13,2-6 0-13,1 6-1 13,-3-3 1-12,-1 0-1 11,0-7 1-12,0 7 0 1,4 3 0 9,4 0-1-9,3 13 1 12,-1 3 0-13,5-4 0 12,3 1 0-11,3 6 0-2,4-13 0 11,4 0 1-9,6 4-1 12,4-4 0-13,4 7 0 12,7 6 0-12,-1-4 0 12,5 1 0-12,2-7 0 12,5-2 0-12,6-7 0 13,4-3 0-13,3 0 0 12,1-1 1-10,3 1-1-3,7 0 0 13,0 6 0-12,-8 4 1 2,5-7-1 4,-1 6 0 9,4 0 0-14,-3-2 0-2,-4-4 0 14,7-3 1-14,0 3-1 13,0-4 0-11,-7-2 0 11,-1-3 0-12,5-1 0 13,-1 4 0-13,4-3 0 14,4 0 1-12,6-1-1-3,4 1 1 9,-7-4-1-7,1 1 0 12,2-1 0-13,1 1 0 11,-1-4 0-10,8 0 0-2,-1 4 0 12,1-4 0-10,-7-2 0 11,3-1 1-13,3-6-1 13,1 0 0-13,-1 3 0 15,1 3 1-14,0 3-1 13,-11-2 0-14,0 2 0 15,-4 0 1-14,1-3-1 13,-1 4 0-12,-6-4 0-2,-4 3 1 13,0 1-1-12,-1-4 0 12,1 0 0-12,-3 0 0 1,-8-2 0 8,-3-1 1-8,-4-3-1 13,4 0 0-14,-4-1 0 11,1 1 0-11,-1-6 0 12,-3 3 0-11,-1 9 0 11,1-3 1-12,-4 0-1 13,-3 7 0-12,-4-4 0-2,0 3 0 12,-3-6 0-11,3 4 0 14,4-4 0-15,-8 3 1 3,1-6-1 6,-4 0 0-6,0 0 0 8,-3 3 0-9,-1 9 0 12,-2-2 0-13,-1-1 0 11,0 4 1-11,0 2-1 12,-4 4 0-11,8 0 0 11,-8-1 0-12,1 1 0 13,3-6 0-12,0-7 0-2,4 0 0 12,-1-3 0-10,4 0 1 13,0-3-1-15,-3-3 1 14,3-3 0-12,4-1 0-2,-1-2 0 11,5-4 0-9,2 1 0 12,1-7 0-14,0 0-2 14,-1 0 0-12,-3-3-7 9,-3 3 1-9,-11 10-2 10,-14-4 1-11</inkml:trace>
    </iact:actionData>
  </iact:action>
  <iact:action type="add" startTime="71279">
    <iact:property name="dataType"/>
    <iact:actionData xml:id="d26">
      <inkml:trace xmlns:inkml="http://www.w3.org/2003/InkML" xml:id="stk26" contextRef="#ctx0" brushRef="#br0">14266 14797 6 0,'25'-37'3'1,"-4"-10"-3"6,-10 31 4-3,3 0-4 6,4 4 0 4,-1-1 0-11,4 7 0 1,-3 0 0 8,3 3 0-10,-3 0 0 9,-4 6 0-6,-4 3 0 5,-2 13 1-4,-8 6-1 3,0 6 1-1,-4 4 0-1,-3 9 0-2,-4-10 0 7,1 1 1-5,3 2 0 9,3-2 0-13,4-4 0 14,4-3 0-15,6-3 0-1,4-6 1 10,4-6-1-8,3-4 0 13,4-9 0-13,3-6 0-2,4-7-1 9,7 1 0-6,-4-10 0 10,0-10 0-12,-3-2-1 12,-7-16 1-11,-4 0-1 10,-3 12 0-10,-4-18 0 10,-4 5 1-11,-3 7-1 13,-7 10 1-12,-7 12-2 11,-10 6 0-10,-8 10-2-3,-7 9 1 14,4 3-4-14,0 13 0 12</inkml:trace>
    </iact:actionData>
  </iact:action>
  <iact:action type="add" startTime="71924">
    <iact:property name="dataType"/>
    <iact:actionData xml:id="d27">
      <inkml:trace xmlns:inkml="http://www.w3.org/2003/InkML" xml:id="stk27" contextRef="#ctx0" brushRef="#br0">15356 14763 10 0,'-10'-38'5'1,"10"41"-5"7,7-3 5-4,-4-3-4 6,4 0 0-5,1-3 3 5,-1 0 1-5,3-1-5 5,1 7 1-4,3 0 3 3,7 4 0-4,-3-4-1 6,3 6 1-6,4-3-2 5,3 0 0-5,0-3-1 4,0-3 0-4,-3-3 0 5,0-4 0-3,-4 4-1 4,0-3 1-6,-3 2-1 6,-4 1 1-7,-7 0-2 6,-7 6 0-6,-4 3-4 8,-3 6 1-10,-7 7-3 15,-4 6 0-15</inkml:trace>
    </iact:actionData>
  </iact:action>
  <iact:action type="add" startTime="72240">
    <iact:property name="dataType"/>
    <iact:actionData xml:id="d28">
      <inkml:trace xmlns:inkml="http://www.w3.org/2003/InkML" xml:id="stk28" contextRef="#ctx0" brushRef="#br0">15304 14973 11 0,'-22'-12'5'1,"33"30"-5"7,-4-15 6-5,4-3-4 7,3 4 1-5,3-8 2 6,-3 8 0-4,8-8-6 1,2 8 1-3,8-4 3 13,0 0 1-17,3-4-1 5,0 4 0-1,1-6-1 5,-1 0 0-5,0-3-2 5,-3 2 1-5,-4 1-5 6,-7 3 1-7,0 3-4 12,-6 9 1-15</inkml:trace>
    </iact:actionData>
  </iact:action>
  <iact:action type="add" startTime="72796">
    <iact:property name="dataType"/>
    <iact:actionData xml:id="d29">
      <inkml:trace xmlns:inkml="http://www.w3.org/2003/InkML" xml:id="stk29" contextRef="#ctx0" brushRef="#br0">16436 14659 12 0,'-18'-43'6'0,"11"46"-6"7,4-3 6-2,-1 3-6 5,-3 9 0-5,-3 1 0 8,-8-1 1-11,-3 7 0 8,0 0 0-4,-1 9 0 3,1 4 1-3,0 2 0 3,0 1 0-1,3-4 0-1,8-6 0-2,-1 0-1 5,8-9 0-5,3-4-1 5,3-5 1-5,8-1-1 5,6-3 1-5,19-12-1 6,2-4 1-7,5-12-2 12,-4-3 0-15,6-4 0 9,-2-2 0 5,-4 3-1-12,-4-1 1-2,-3 13-1 12,-8 7 1-10,-6 6 0 12,-4 9 1-13,-3 9 0 12,-4 4 1-12,-7 9 0 12,3 3 0-12,-3 4 0 13,-3-1 1-13,-1-6 0 13,8 6 0-12,-1-2 0-2,4-7 0 14,7 0-1-13,4-7 0 11,3-2 0-11,0-10 1 0,11-6-1 10,7-3 1-7,0-7-1 9,-1-12 0-13,-2-6 0 15,-4-10 0-14,-8-9 0 10,-3-1 0-10,-7 1-1 12,-6 6 1-12,-5 4-1 12,-3 8 0-12,-11 7-1 13,-3 6 1-13,-3 7-4 1,-11 9 1 9,3 6-5-9,-7 9 0 10</inkml:trace>
    </iact:actionData>
  </iact:action>
  <iact:action type="add" startTime="73592">
    <iact:property name="dataType"/>
    <iact:actionData xml:id="d30">
      <inkml:trace xmlns:inkml="http://www.w3.org/2003/InkML" xml:id="stk30" contextRef="#ctx0" brushRef="#br0">17544 14882 20 0,'-7'-16'10'1,"14"10"-12"7,-4 6 15-6,4 3-11 9,0 0 0-5,0 1 2 3,-3-1 0-3,-1 3-5 4,1 0 1-5,-1 1 4 4,1-1 0-4,0-3-1 5,-4 0 0-3,3-3-1 2,4 0 1-5,0-6-7 6,4-4 0-4,3 10-5 4,0-12 1-6</inkml:trace>
    </iact:actionData>
  </iact:action>
  <iact:action type="add" startTime="74357">
    <iact:property name="dataType"/>
    <iact:actionData xml:id="d31">
      <inkml:trace xmlns:inkml="http://www.w3.org/2003/InkML" xml:id="stk31" contextRef="#ctx0" brushRef="#br0">17960 14503 10 0,'-4'-13'5'0,"15"16"-4"8,-4-3 5-4,-3 0-3 7,3 3 0-6,3 4 2 4,1 2 0-3,-1 7-6 4,1 3 0-5,0 6 4 5,-1 15 1-6,1 1-2 7,-1 6 0-6,-3-3-1 5,0 3 0-5,0-6 0 5,1 0 0-2,-8 3 0 1,3-4 0-5,-3 1 0 7,0 0 0 3,0-3-1-12,0-1 1 12,-3-2-1-11,3-4 0-2,-4-3 1 14,0-6 0-12,1-3-1 9,-1-6 1-9,1-4 0 12,-1-3 0-13,1-6 0 14,-4-6 1-13,3-3-1-2,-3-7 0 11,0-3 0-9,4 0 0 11,3-6-1-12,0 0 0 14,0 0 0-14,7-3 1-1,0 0-2 10,0-4 1-8,0 4 0 10,3-7 0-10,1 1 0 12,-4 3 0-13,4-7-1 13,-4 10 1-13,0 0-1 12,3-4 1-12,1 1-1 12,3 3 0-12,4-1 0 13,-1 4 1-13,4-3-1 13,4 3 1-12,0 0 0-3,0 0 0 15,-1 6 0-14,-3 0 0 12,1 4-1-12,-1-1 1 18,-4 3 0-17,1 4 1-1,-4-1 0 12,4 4 0-11,-4 0-1 11,-4 3 1-11,1 0-2 14,-4 3 0-15,0 3-7 14,-7 9 0-14</inkml:trace>
    </iact:actionData>
  </iact:action>
  <iact:action type="add" startTime="87013">
    <iact:property name="dataType"/>
    <iact:actionData xml:id="d32">
      <inkml:trace xmlns:inkml="http://www.w3.org/2003/InkML" xml:id="stk32" contextRef="#ctx0" brushRef="#br0">19611 15202 5 0,'-4'-13'2'2,"4"26"-2"3,0-10 3 1,0-3-3 3,4 6 0-4,-1 4 1 6,5-1 0-5,-1 7-1 3,3 0 1 0,1-4 0-4,-1-2 0 1,1-1 1 4,-1 0 0-5,1-6 0 5,3-6 0-5,-3-3 0 5,-1-6 0-5,-3 2-1 5,0-2 1-5,1-4-1 6,-5 0 0-7,-3 1-1 8,0 2 1-9,0 0-1 7,-3 10 0-5,-5 16-4 5,-2 15 0-4</inkml:trace>
    </iact:actionData>
  </iact:action>
  <iact:action type="add" startTime="88650">
    <iact:property name="dataType"/>
    <iact:actionData xml:id="d33">
      <inkml:trace xmlns:inkml="http://www.w3.org/2003/InkML" xml:id="stk33" contextRef="#ctx0" brushRef="#br0">24860 15324 3 0,'43'7'1'0,"27"18"1"7,-49-22 2-1,4 0-3 3,7 3 0-4,14 0 1 5,-1-6 1-5,8 0-3 6,7 4 0-7,4-4 2 7,-1 0 1-7,11 6-1 7,4-3 1-3,-4-3-2 1,4 3 1-5,3-3-1 7,4 3 1-7,6 0-2 7,8 4 1-7,-7-4-1 8,3 0 1-8,4 0-1 10,-4 0 1-12,7 3-1 13,-6-2 1-14,-5-4 0 13,5 3 0-12,-5 0-1 13,-2 0 1-13,-1 3-1 13,3-3 1-13,-2 1-1 1,-1-1 1 11,0 0-1-12,-3-3 1 12,-4 3-1-10,0 0 0-3,-3 0 0 12,-4 0 0-10,0 4 0 10,3-4 0-12,-3 3 0 14,-7 0 0-13,0 4 0 11,4-7 0-11,0 6 0 12,-8-2 0-12,-3-1 0 14,11-6 0-14,-4 6 0 12,3-3 0-12,-3 0 0-1,4 1 0 15,3-4 0-14,0-4 1 11,7 8-1-11,0-8 0 11,-3 4 1-10,-1 0 0 0,5 4-1 9,-1-4 1-10,7 3-1 12,4-3 1-11,3 0-1 10,7 3 1-11,-3-3 0 15,10 0 0-14,4-3 0 10,-3 3 0-13,6 0 0 16,-7 0 0-13,4 0 0-2,4 0 1 14,-15 0-2-13,7 0 1 13,-3 0-1-12,-21-3 1-2,-11 3-1 10,-14 0 0-8,-25 3-7 10,-17 6 1-10,-25 13-1 12,-46-9 0-12</inkml:trace>
    </iact:actionData>
  </iact:action>
  <iact:action type="add" startTime="90632">
    <iact:property name="dataType"/>
    <iact:actionData xml:id="d34">
      <inkml:trace xmlns:inkml="http://www.w3.org/2003/InkML" xml:id="stk34" contextRef="#ctx0" brushRef="#br0">24807 15459 6 0,'18'-9'3'1,"17"2"-2"5,-21 4 3-2,4 0-4 6,3 3 1-4,4-3-1 4,7 0 1-4,-4 3-1 3,0 0 0-4,7 3 0 5,4-3 1-5,0 3 0 5,0-6 0-5,0 0 0 5,3 3 0-5,4 3 0 6,3-3 0-7,1 3-1 8,2 3 1 2,1-2-1-12,4 2 0 13,3-3 0-12,-4-3 1-2,1 3-2 10,6-3 1-8,1 0 0 11,-1 0 1-12,8 0-1 13,-1 0 0-14,8 0 0 14,0 0 0-14,6 0 0 15,1-3 1-15,3 3-1 14,4 0 0-13,-4-6 1 13,4 3 0-13,3-1-1 0,-3 1 0 15,3 6 0-14,0-3 0-3,-7 0 0 10,4 0 0-5,0 0 0 7,0 4 0-9,-4-4 0 12,0 0 1-12,-3 0-1 10,-4 3 0 5,42-3 0-14,-10 3 1 8,-7 0-1-7,-14-3 0 7,-8 0 0-9,-6 0 1 11,7 0 0-13,-11 0 0 14,-7 6 0-13,-4-3 0 11,8 4-1-10,-4-7 1-1,0 0-1 10,-4-3 1-9,8-4-1 12,-1 4 1-13,1-3-1 11,-4 0 1-11,4-1-1 13,3 1 1-13,-7 3-1 12,-7 0 1-11,-4 0 0 11,-3 3 0-10,-4 6-1-3,-10 0 1 13,7 4-1-12,-11-7 0 13,1 6-1-11,-8-3 1-3,-7 1-5 10,-7 2 1-8,-10 4-1 12,-18-1 0-14</inkml:trace>
    </iact:actionData>
  </iact:action>
  <iact:action type="add" startTime="92811">
    <iact:property name="dataType"/>
    <iact:actionData xml:id="d35">
      <inkml:trace xmlns:inkml="http://www.w3.org/2003/InkML" xml:id="stk35" contextRef="#ctx0" brushRef="#br0">25322 9316 7 0,'-3'3'3'1,"3"-6"-3"3,0 3 4 1,0 0-4 5,3 3 1-5,-3 3 1 5,4 4 0-5,-4 2-2 5,3 1 0-5,1-4 2 5,0 4 1-4,3-4-1 3,0-2 1-2,3-1-1 1,1-3 0-3,3-3-1 5,0-3 1-5,0-3-1 5,-3-4 1-5,-1 1-2 5,-6-4 1-5,-1 1-1 6,-6-1 1-7,-1 1-2 8,-3 5 1-9,-3 4 0 10,3 6 0-11,0 4-1 9,-4 8 1-7,4 1 0 6,3-3 1-3,8-1-1 1,3 1 1 0,4-1 0 0,3-2 0-4,0-4 0 6,0-6 1-5,4 0-1 7,-8-3 0-9,1-4 0 10,-4-5 1-4,-7-4-1 8,-4 1 0-14,-6-1-4-2,-1 3 1 14,-7 4-4-13,8 9 0-1</inkml:trace>
    </iact:actionData>
  </iact:action>
  <iact:action type="add" startTime="93619">
    <iact:property name="dataType"/>
    <iact:actionData xml:id="d36">
      <inkml:trace xmlns:inkml="http://www.w3.org/2003/InkML" xml:id="stk36" contextRef="#ctx0" brushRef="#br0">25305 9438 4 0,'0'0'2'1,"7"-3"5"9,-7 3-6-8,7 0 0 7,3-3 1-3,1 0 1 4,3 0 0-5,4-3-3 5,3-1 0-5,0 1 3 5,4-3 0-5,7 2-2 5,-1-2 1-5,5 0-1 5,2 2 1-5,5 1-2 7,3-3 1-7,-8-4-1 5,1 4 1 5,4-1 0-13,-1-5 0 1,4-1-1 10,3 0 1-10,4 0-1 11,-4-2 1-12,8-1-1 12,3 0 1-12,-7 0-1 12,0-3 0-11,7 0 0 11,0 0 1-12,3 0 0 14,4 4 0-13,-3-1-1-3,-1 0 1 12,4 0-1-9,-3-3 0 11,3 0 0-12,-14 7 1 13,31-4-1-12,-6 0 0-2,7 0 0 11,-4-3 0-9,0 0 0 13,4 0 0-14,6 0 0 12,-3 0 1-12,8 4-1 11,-5-8 0-11,5-2 0 13,6-3 1-13,4 0-1 13,7-4 0-13,-7 1 0 1,6-1 0 8,12 1 0-7,-1 2 0 10,1-5 0-12,3 5 0 12,7 1 0-12,-4 0 0 1,1-4 0 8,-4 1 0-7,0 2 0 11,-14 1 1-14,-14 6-1 12,-8 3 0-10,-13 0-4 11,-18 6 1-12,-21 7-3 13,-32 2 0-13</inkml:trace>
    </iact:actionData>
  </iact:action>
  <iact:action type="add" startTime="95406">
    <iact:property name="dataType"/>
    <iact:actionData xml:id="d37">
      <inkml:trace xmlns:inkml="http://www.w3.org/2003/InkML" xml:id="stk37" contextRef="#ctx0" brushRef="#br0">25322 9442 3 0,'0'0'1'0,"0"9"-1"7,0-9 1-2,0 3 3 5,4 3 0-5,-1 4 1 5,1 2 1-5,0 1-8 5,3 2 1-5,0 7 5 5,0-6 0-5,0-3-2 5,0-4 1-5,0-3-1 5,-4-3 0-5,4-6-1 5,0-6 1-6,1-7-1 7,-5-3 1-6,1-3-1 5,-4 4 0-2,0-4-1-1,-4 0 1-2,1 0-1 7,-1 3 0-5,-3 6-1 10,0 4 1-14,0 9-2-1,0 6 1 9,0 1-5-8,3 5 1 18</inkml:trace>
    </iact:actionData>
  </iact:action>
  <iact:action type="add" startTime="95886">
    <iact:property name="dataType"/>
    <iact:actionData xml:id="d38">
      <inkml:trace xmlns:inkml="http://www.w3.org/2003/InkML" xml:id="stk38" contextRef="#ctx0" brushRef="#br0">24208 9463 10 0,'-11'22'5'0,"25"57"-4"16,-3-54 2-15,6 9-2 4,8 4 0 0,3 0 4 5,4-7 0-5,3-6-5 5,4-9 0-6,3-10 4 10,4-9 0-12,0-22-1 8,-3-13 1-5,-8-6-3 5,-11-6 1-3,-13 3-1 1,-14-3 0 0,-15 3-1 1,-10 0 1-4,-8 9-1 14,-9 10 0-16,-5 12-3 0,1 13 1 7,6 13-5 6,12 8 1-14</inkml:trace>
    </iact:actionData>
  </iact:action>
  <iact:action type="add" startTime="97598">
    <iact:property name="dataType"/>
    <iact:actionData xml:id="d39">
      <inkml:trace xmlns:inkml="http://www.w3.org/2003/InkML" xml:id="stk39" contextRef="#ctx0" brushRef="#br0">25975 9351 2 0,'56'-16'1'2,"26"-6"4"4,-58 16-8-2,12-4 3 6,6-2 1-5,0-1 0 5,8-6 1-4,6 1-2 4,4-8 0-3,4 8 1 2,-4-1 0-5,7 3 0 6,3-6 0-3,-6 0-1 2,3 0 1 0,7 0-1 8,3 0 1-14,-6 4 0-2,-1-1 0 12,1 3 0-9,-4 0 0 10,-7-2 0-11,0 2 0-2,3-3-1 11,5 7 1-9,-5 2-1 13,-3 1 0-14,3-1 0 11,1-2 0-11,-1-4 0 12,-3 0 0-12,-3 1 0 12,3-1 0-12,0 0 0 13,-4 4 0-13,-3-1 0 12,0 4 0-12,0-1 0 15,3 1 0-16,1-7 0 0,-8 4 1 14,4-7-1-13,-3 3 0-1,3-2 0 12,-1-11 1-10,1 11-1 9,-3-8 0-9,-4 4 0 11,-4 4 0-12,4 2-1 11,0 0 1-10,3 1 0 11,-10-1 0-12,3 0 0 13,4 1 0-13,3-1 0 14,4 0 1-13,0 4-1-2,0-1 0 15,0 1 1-13,7 2 0-2,4-2 0 9,-8 2 0-5,-3 1 0 6,0-7 1-8,0 4-1 10,-4 2 1-9,-3-2-1 10,-7 2 0-12,-4 1 0 13,-7 3 0-13,-6-4-1 10,2 4 1-10,-10 0-1 13,-3-1 0-12,3 1-4 11,-10 0 0-12,-4 6-1 12,-22 6 1-12</inkml:trace>
    </iact:actionData>
  </iact:action>
  <iact:action type="add" startTime="98573">
    <iact:property name="dataType"/>
    <iact:actionData xml:id="d40">
      <inkml:trace xmlns:inkml="http://www.w3.org/2003/InkML" xml:id="stk40" contextRef="#ctx0" brushRef="#br0">25883 9329 8 0,'60'-32'4'1,"71"1"-2"13,-92 21 4-13,17-8-6 5,11-14 0-1,18-5 0 5,6-1 1-5,26 0-1 5,-8-2 0-1,15-1 0-1,-1 6 1 7,15-2 0-13,-11-4 1 11,7 3-1-10,-4 1 1 14,89-20 0-2,-28 7 0-13,-8 0-1 11,-17 3 1-10,-4 3-1 11,-14 3 0-11,-7 4-1 11,-17-1 1-12,-11 7-1 14,-11 6 0-13,-17 3 0-2,-15 3 0 13,-10 3-4-13,-17 7 1 13,-5-1-2-12,-6 7 1 3</inkml:trace>
    </iact:actionData>
  </iact:action>
  <iact:action type="add" startTime="99173">
    <iact:property name="dataType"/>
    <iact:actionData xml:id="d41">
      <inkml:trace xmlns:inkml="http://www.w3.org/2003/InkML" xml:id="stk41" contextRef="#ctx0" brushRef="#br0">30036 8319 8 0,'7'3'4'0,"7"32"0"16,-4-26 4-15,1 3-6 6,6 4 1-2,1 6 0 5,-4 9 1-5,0 4-5 5,-3 9 0-5,-4 0 3 6,-3 0 1-7,-4 3-2 9,-4 0 0-12,0-10 0 10,-3 1 0-7,0-4-1 7,0-2 1-6,0-4-1 8,4-3 0-9,-4-3-2 12,-4 3 1-13,0-6-4 9,1-6 0-9</inkml:trace>
    </iact:actionData>
  </iact:action>
  <iact:action type="add" startTime="99459">
    <iact:property name="dataType"/>
    <iact:actionData xml:id="d42">
      <inkml:trace xmlns:inkml="http://www.w3.org/2003/InkML" xml:id="stk42" contextRef="#ctx0" brushRef="#br0">29849 8868 10 0,'-4'-38'5'0,"4"32"-5"7,4 6 3-1,3 6-4 4,3 3 1-6,1-2 0 7,-1 2 1-6,1 7 1 5,0 3 0-5,-4 6 1 5,0 6 0-5,0 7 0 7,0 2 1-9,-7 1-1 9,7-6 0-9,-4-7-1 7,4-3 0-5,-3-9-1 5,17-10 1-5,-3-6 0 5,21-13 0-3,3-5-1 4,7-11 1-8,11-5-4 14,7-1 1-14,-3 1-6 11,-11 6 1-12</inkml:trace>
    </iact:actionData>
  </iact:action>
  <iact:action type="add" startTime="99865">
    <iact:property name="dataType"/>
    <iact:actionData xml:id="d43">
      <inkml:trace xmlns:inkml="http://www.w3.org/2003/InkML" xml:id="stk43" contextRef="#ctx0" brushRef="#br0">30865 8811 7 0,'-22'38'3'1,"8"-1"0"5,11-24-3-2,-4 3 2 6,0 6 0-4,0-4 3 3,7-2 0-3,0-3-5 3,0-4 0-4,7-3 3 5,3-3 1-5,11-6-2 5,8-6 1-5,9-7-2 5,1-3 0-5,4 4-1 5,-12-1 1-5,8 0-2 6,-7 4 1-4,-4 2 0 3,0 7 0 5,-7 3 0-11,-10 7 0-3,0 8 0 12,-11 14 1-10,10 2 0 11,-10 10 1-12,0 3 0 12,7-1 0-12,4-5 0 13,-1-7 0-13,8-5 1 11,-4-8 1-10,4-8-1 10,10-13 0-11,4-16 0 13,7-13 0-12,3-5-1-2,-3-10 0 14,0 6-2-13,-8-9 1 11,-13-3-3-10,-11-4 0-2,-21 7-5 12,-11 3 0-11,-14 12-3 13,-28 7 1-13</inkml:trace>
    </iact:actionData>
  </iact:action>
  <iact:action type="add" startTime="100916">
    <iact:property name="dataType"/>
    <iact:actionData xml:id="d44">
      <inkml:trace xmlns:inkml="http://www.w3.org/2003/InkML" xml:id="stk44" contextRef="#ctx0" brushRef="#br0">26892 8955 6 0,'0'-9'3'1,"4"3"2"5,-4 6-2-1,0 0-3 5,0 0 0-5,0 0 1 5,0 3 1-4,0 0-1 3,0 6 0-3,0 1 1 4,0 2 1-5,3 1-1 4,1 3 1-3,3-1-1 3,-4 1 0-3,1 0-1 3,-1-7 1-3,1-6-1 5,3-3 1-7,0-6-1 7,0-3 1-7,0-4-1 11,4-3 0-15,-8 1-1 10,-3-1 1-5,0 0-1 5,-3 1 0-4,-1 2 0 2,-6 7 0-2,6 6-1 4,-3 6 1-5,0 3-1 5,0 7 0-5,3 6 1 5,1 6 0-5,6 1 0 6,1 5 1-7,0-6-1 6,-1-3 1-5,4-6 1 6,0-6 0-5,7-4-1 4,-7-6 1 8,0-12-1-16,0-10 1-1,1-6-1 12,-5-3 0-11,-3-4-1 12,-3 1 1-11,-5 0-1 12,1 2 0-12,0 4-2 9,0 10 1-10,-3-4-3 2,3 9 0 6,0 4-3 6,3 9 0-14</inkml:trace>
    </iact:actionData>
  </iact:action>
  <iact:action type="add" startTime="101576">
    <iact:property name="dataType"/>
    <iact:actionData xml:id="d45">
      <inkml:trace xmlns:inkml="http://www.w3.org/2003/InkML" xml:id="stk45" contextRef="#ctx0" brushRef="#br0">26677 8146 8 0,'-11'10'4'1,"4"49"1"13,7-37 1-13,-3-3-3 5,-1 9 0-1,-3 7 1 5,0 9 1-5,0 3-6 5,0-3 0-5,0 6 4 6,0-9 1-7,0-4-2 8,0-5 0-9,3-1-1 8,1-12 1-7,-1-3-2 7,4-7 0-6,4-3-3 4,3-9 0-2,4-13-4 1,3-12 1 13</inkml:trace>
    </iact:actionData>
  </iact:action>
  <iact:action type="add" startTime="101810">
    <iact:property name="dataType"/>
    <iact:actionData xml:id="d46">
      <inkml:trace xmlns:inkml="http://www.w3.org/2003/InkML" xml:id="stk46" contextRef="#ctx0" brushRef="#br0">26744 8159 12 0,'-7'-9'6'0,"18"15"-6"1,-8-3 6 12,4 0-4-12,4 7 0 17,3 2 2-17,0 7 1 1,4 6-6 12,-4 6 1-12,3 10 3 11,1 12 0-11,-4 4-1 5,0 6 1-2,-3-7-2 5,-1-3 1-5,1-6-1 5,0 0 0-4,-1-9 0 4,4-7 0 2,-3-2-2-8,-1-7 1 11,1-7-4-13,0-2 0 0,-4-4-3 9,0 1 1-8</inkml:trace>
    </iact:actionData>
  </iact:action>
  <iact:action type="add" startTime="102086">
    <iact:property name="dataType"/>
    <iact:actionData xml:id="d47">
      <inkml:trace xmlns:inkml="http://www.w3.org/2003/InkML" xml:id="stk47" contextRef="#ctx0" brushRef="#br0">26709 8551 21 0,'-14'-63'10'1,"10"60"-14"5,4 3 17-1,7 0-13 6,7-3 0-6,11-3 0 5,7-1 1-6,3-5-5 7,7-1 0-5,8 4-1 3,3 0 1-2</inkml:trace>
    </iact:actionData>
  </iact:action>
  <iact:action type="add" startTime="102477">
    <iact:property name="dataType"/>
    <iact:actionData xml:id="d48">
      <inkml:trace xmlns:inkml="http://www.w3.org/2003/InkML" xml:id="stk48" contextRef="#ctx0" brushRef="#br0">28698 8482 12 0,'-7'0'6'0,"29"22"-7"15,-15-19 8-13,3 3-5 3,1 7 0 0,3-4 3 6,0 1 0-6,0 2-6 3,-3-2 0-1,6-4 4 3,1-3 1-5,-4-6-2 6,-3-7 1-7,-4 1-2 6,0-7 0-6,-7-2 0 6,-4-8 0-4,-3 1 0 5,-3 0 0-5,-4 0-2 4,-4 6 1-6,-3 7-1 12,0 6 1-13,-4 6-1 12,0 6 1-13,11 6-1 13,0 1 1-12,3 0 0-2,4-1 1 10,7 1 0-7,4-7 0 13,6 0-5-14,5-3 0-2,2-3-3 10,-3-6 1-8</inkml:trace>
    </iact:actionData>
  </iact:action>
  <iact:action type="add" startTime="102942">
    <iact:property name="dataType"/>
    <iact:actionData xml:id="d49">
      <inkml:trace xmlns:inkml="http://www.w3.org/2003/InkML" xml:id="stk49" contextRef="#ctx0" brushRef="#br0">28723 7745 16 0,'-10'-38'8'1,"3"45"-12"16,7 2 11-16,0 4-6 4,-4 12 0-1,4 6 2 6,0 10 1-4,0 9-4 4,4 6 1-5,-1-2 2 7,1-1 0-10,-4-6 0 11,10-3 0-11,-10-9-1 9,7-4 1-6,-3-9-1 5,-1-3 0-4,1-4 0 3,-1-5 0-2,-3-7-3 1,0-3 1-3,0-10-3 5,0-5 0-5,-3-4-5 5,-4-6 0-5</inkml:trace>
    </iact:actionData>
  </iact:action>
  <iact:action type="add" startTime="103243">
    <iact:property name="dataType"/>
    <iact:actionData xml:id="d50">
      <inkml:trace xmlns:inkml="http://www.w3.org/2003/InkML" xml:id="stk50" contextRef="#ctx0" brushRef="#br0">28797 7566 4 0,'43'-6'2'2,"6"9"8"3,-38 0-5 0,6 4-4 5,1 5 1-5,-1 4 1 5,5 3 1-6,-8 6-5 8,0-3 1-8,-7 3 2 8,-7 0 1-9,-7 0-2 10,-4-3 1-11,1-3-1 8,-8-4 1-4,-10-2-2 3,0-4 1-3,-1 1 0 3,1-4 0-4,0-3-1 7,14 0 1-7,0 0-2 12,7 1 1-14,7-1 0 11,14 0 0-12,7 0-1 15,4 3 1-14,6 7-1-3,8 2 1 13,0 7 0-11,-4 3 0 13,1 1 0-11,-12 2 1-3,-3 0 1 10,-10 0 0-8,-4-3 0 11,-18-3 1-12,-17-3 0 13,0-6 0-13,-14-1 0 11,-18-6 0-11,-4-2-3 13,4-1 0-13,-3-3-8 12,-1 0 0-12</inkml:trace>
    </iact:actionData>
  </iact:action>
  <iact:action type="add" startTime="106035">
    <iact:property name="dataType"/>
    <iact:actionData xml:id="d51">
      <inkml:trace xmlns:inkml="http://www.w3.org/2003/InkML" xml:id="stk51" contextRef="#ctx0" brushRef="#br0">26959 9119 9 0,'-7'-32'4'2,"7"10"1"4,0 16 4-2,0 6-7 6,0-3 0-3,-3 6 1 1,-1 3 1-3,1 4-5 6,-1 5 1-6,-3 4 2 6,0-3 0-8,0-4-1 7,0 1 1-4,3-7-2 4,4 0 1-5,4-2-6 6,3 2 0-7</inkml:trace>
    </iact:actionData>
  </iact:action>
  <iact:action type="add" startTime="107251">
    <iact:property name="dataType"/>
    <iact:actionData xml:id="d52">
      <inkml:trace xmlns:inkml="http://www.w3.org/2003/InkML" xml:id="stk52" contextRef="#ctx0" brushRef="#br0">28833 8560 4 0,'-4'10'2'0,"4"-17"0"7,0 7 3-2,0 0-5 5,0 0 0-5,0 0 1 5,0 0 0-5,4-6-1 7,-4 6 0 3,0 3 1-13,0-3 0-1,10-3 0 10,-10 3 1-7,4 0-1 7,-4 0 0-6,3 3 0 5,-3-3 1-3,4-6-1 1,-4 6 1-3,0 0-1 5,0 0 1-5,3-6-1 5,1 0 1-5,-4 6-2 4,0-7 1-4,0 1-1 6,0 6 1-6,0 0-1 5,0 0 0-5,0 0 0 7,0-6 0-9,0 6-1 7,0 0 1-6,0 0-3 7,0 3 0-6,-4 3-1 5,1 4 0-3</inkml:trace>
    </iact:actionData>
  </iact:action>
  <iact:action type="add" startTime="110102">
    <iact:property name="dataType"/>
    <iact:actionData xml:id="d53">
      <inkml:trace xmlns:inkml="http://www.w3.org/2003/InkML" xml:id="stk53" contextRef="#ctx0" brushRef="#br0">28818 8532 6 0,'4'-9'3'1,"-4"-1"-1"7,7 7 3-3,-3 3-4 5,6 3 1-5,-3 4 0 5,0 2 1-5,-3 4-3 5,3 2 1-5,-4 4 1 5,1-3 1-5,-4-1-1 6,3-2 1-6,-3-4-1 5,0 1 1-6,0-7-2 9,0 0 1-11,0-3-1 7,0 0 0-2,0-16-1 2,4-6 1-3,-4-3-1 3,7 0 1-2,-3 0-1 1,-4 0 0-3,7 3 0 7,-4 6 1-6,-3 7-1 12,0 0 0-16,4 12 0 13,-4 3 1-14,0 7-1 3,0 2 0 10,3 7 0-12,-3 0 0 13,4-3 1-11,-1 0 0-3,-3 0-2 9,0-1 1-7,-3 4-7 12,-8 0 1-13</inkml:trace>
    </iact:actionData>
  </iact:action>
  <iact:action type="add" startTime="111230">
    <iact:property name="dataType"/>
    <iact:actionData xml:id="d54">
      <inkml:trace xmlns:inkml="http://www.w3.org/2003/InkML" xml:id="stk54" contextRef="#ctx0" brushRef="#br0">28882 8642 5 0,'0'-6'2'1,"0"9"1"4,0-3 2 0,0 0-3 6,0 0 0-6,0 0 0 5,0-10 1-5,0 10-4 5,0 0 1-5,0 0 2 6,0 0 1-7,0 0-2 6,0 0 1-5,0 0 0 5,0 0 0-5,0 0-2 5,0 0 1-6,0 0 0 8,0 0 1-8,0 0-1 9,7-3 0-11,-7 3 0 8,4-6 0-4,-4 0 0 3,0-1 0-2,0-2 0 1,0 3 0 0,0-1-3-1,0 1 1-2,0 6-5 5,-11 10 1-5</inkml:trace>
    </iact:actionData>
  </iact:action>
  <iact:action type="add" startTime="112296">
    <iact:property name="dataType"/>
    <iact:actionData xml:id="d55">
      <inkml:trace xmlns:inkml="http://www.w3.org/2003/InkML" xml:id="stk55" contextRef="#ctx0" brushRef="#br0">26935 9184 4 0,'-4'-3'2'1,"1"6"2"9,3-3-5-9,0 4 1 9,0-4 0-5,0 0 1 5,0 0 0-6,0 0-1 7,0 6 0-5,0-6 1 3,0 0 1-4,0 0-1 5,0 0 0-5,3 3 0 5,-3-3 1-5,0 0 0 6,0 0 0-7,0 0-1 9,0 0 1-11,0 0-1 8,0-6 1-5,4-1-1 5,-4 1 0-4,3 0-2 4,1-4 1-2,-1 4-4-1,4 6 0-3</inkml:trace>
    </iact:actionData>
  </iact:action>
  <iact:action type="add" startTime="118602">
    <iact:property name="dataType"/>
    <iact:actionData xml:id="d56">
      <inkml:trace xmlns:inkml="http://www.w3.org/2003/InkML" xml:id="stk56" contextRef="#ctx0" brushRef="#br0">25241 17184 6 0,'7'-6'3'1,"-17"6"2"5,10 0 3 0,0 0-8 3,7-4 1-5,0 1-1 7,0 0 1-6,0 0-3 5,-4 3 1-5,5-3-2 5,-1 6 1-5</inkml:trace>
    </iact:actionData>
  </iact:action>
  <iact:action type="add" startTime="119156">
    <iact:property name="dataType"/>
    <iact:actionData xml:id="d57">
      <inkml:trace xmlns:inkml="http://www.w3.org/2003/InkML" xml:id="stk57" contextRef="#ctx0" brushRef="#br0">27386 17287 1 0,'0'0'0'0</inkml:trace>
    </iact:actionData>
  </iact:action>
  <iact:action type="add" startTime="121784">
    <iact:property name="dataType"/>
    <iact:actionData xml:id="d58">
      <inkml:trace xmlns:inkml="http://www.w3.org/2003/InkML" xml:id="stk58" contextRef="#ctx0" brushRef="#br0">13660 15942 8 0,'10'-41'4'0,"18"-21"-3"7,-21 49 5-2,4-6-7 13,0-3 1-17,3 0 0 5,3 0 0-1,1 0 0 5,3 0 1-5,0 4-1 5,0-1 1-5,1 6-1 5,-1 4 1-5,0 3 0 7,4 9 0-9,-4 3-1 8,0 7 1-7,0 2 0 6,4 10 0-5,7 7 0 8,-1 5 1-8,5 4-1 9,-1-6 1-11,0-7 0 12,-3-6 0-12,0-3-1 10,-1-7 0-11,1-6 0 12,0-6 1-12,3-12-1 13,4-7 1-12,3-9-1-2,1-7 0 12,3-2-1-11,3-7 1 12,0 3-1-12,-6 6 0 13,-1-5 0-11,0 5 0-3,-3 4-1 12,-4 3 1-11,4 9-1 11,0 0 1-10,-4 10-1 11,-3-1 1-11,-4 10 0 11,1 3 0-12,2 10 0 13,1-4 0-13,0 7 0-1,3 3 1 12,0 3-1-10,1 0 1 13,-5-4-1-13,1-2 1-2,0-3 0 10,7-7 0-7,3-6 0 10,0-6 0-12,4-4-1 12,7-5 1-12,4-1-1 10,3 0 1 5,14-15-1 0,-4 3 0-15,-6 12-1 13,-4 0 1-12,-11 10-1-2,-3 9 1 11,-4 10-1-9,-7-4 1 12,1 1 0-13,-1 5 1 12,0 4-1-11,1 0 1-2,-1 0 0 15,4-1 0-14,-8-2 1 12,5-3 0-12,10-7 0 12,3 0 0-12,11-3 0 11,3 1 0-11,4-1-1 13,8 0 1-13,-12-3-1 14,1 3 0-13,6-3-6-2,-3 6 1 13,-10 13-5-13,-22-3 1 11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29T12:31:32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203">
    <iact:property name="dataType"/>
    <iact:actionData xml:id="d0">
      <inkml:trace xmlns:inkml="http://www.w3.org/2003/InkML" xml:id="stk0" contextRef="#ctx0" brushRef="#br0">4833 5525 2 0,'11'9'1'0,"10"-6"1"7,-14-6 1-3,3 3-3 8,1 0 0-8,7 0 2 7,-8 3 0-7,-3-3-2 6,7-3 0-5,1 3 1 5,-1 0 0-4,0 0 0 3,3-3 1-2,5 3-2 1,-1 0 1-3,3 0 0 6,1-6 0-7,3 0 0 7,1 2 0-6,-5-2-1 7,8 0 1-4,0 0 0 10,0 3 0-15,-1-1-1-2,1 1 1 13,3 0-1-12,-10 3 0 12,10-6 0-11,-10 6 0-3,3-6 0 13,0 6 0-9,4 0 0 11,0 0 1-13,0 3-1 10,-1-6 1-10,1 3-1 13,-4-4 1-13,4 1 0 13,3 3 0-13,1 7-1 13,2-1 1-13,1-3-1 0,4 3 1 12,-5-6-1-12,1 0 1 12,0-3-1-12,0 3 1 13,3-3-1-12,-3-3 1-2,0 6-1 9,0-10 1-6,3 4 0 11,0 3 0-14,1 0-1 13,2 3 1-12,-2-7-1 13,-4 4 1-13,-4 3-1 12,4-3 1-12,-1 3-1 13,1-3 0-13,0-3 0 1,0 3 1 9,0-4-1-8,-4 7 1 10,4-3-1-10,3-3 1-3,4 6-1 10,-7-3 1-9,0 0-1 14,-4 3 0-14,-3-3 0 12,-1-4 1-12,5 1-1 12,2 0 0-11,1 3 0 9,4-4 0-8,-5 4 0 11,-2 3 1-13,2 0-1 12,8 3 0-12,0-3 0 0,-3 0 0 10,-1 0 0-9,-3 0 0 13,-1 0 0-15,5-6 0 12,-1 0 0-10,4 6 1 0,0 3-1 8,0 0 0-7,0 0 0 11,-1 4 1-14,5-1-1 13,-4 0 1-12,0-3 0 12,-8 0 0-11,1-3-1 12,-4-6 1-13,1 0 0 12,-5-4 0-12,-2 1-2 1,-8 0 0 11,-7-4-6-12,-14 19 0 11</inkml:trace>
    </iact:actionData>
  </iact:action>
  <iact:action type="add" startTime="27385">
    <iact:property name="dataType"/>
    <iact:actionData xml:id="d1">
      <inkml:trace xmlns:inkml="http://www.w3.org/2003/InkML" xml:id="stk1" contextRef="#ctx0" brushRef="#br0">20451 3164 11 0,'24'3'5'0,"22"6"-2"7,-32-6 5-2,4 4-6 5,7 2 0-5,3 7 0 5,7 2 0-4,4-2-3 3,7 0 1-4,0 0 1 5,3-10 1-5,7-3 0 7,11 3 0-9,0-6-1 7,11 0 1-5,0-9 0 5,-1-1 0-2,4-5-1 6,8-1 1-12,2 0-2 12,5 1 1-11,-5-10-1 10,5-13 1-11,2 0-1 13,5-6 1-13,-12 4-1 12,1-4 1-12,-7-6 0 13,-4 12 0-11,0-6 1-3,0-3 0 13,-10 3-1-13,-8-6 1 13,-6-3-1-12,-11-4 1-1,-8 1-1 12,-6-1 1-10,-4 1-2 12,-7 9 1-13,-6-6-1 11,-5 2 1-11,-6 4-1 12,-4-12 1-13,0-4-1 15,-7-6 0-13,-4 6 0 11,-3-3 0-12,-7 13 0 13,-4-3 0-12,-3-4 0-2,-4 7 1 13,-3 6-1-13,0-7 1 13,-4 4-1-12,-7 3 0 13,-7 0 0-12,7 3 0-2,-10 10 0 14,-1-4 0-13,-3 7-1 11,-3 6 1-9,6 3 0 9,-3 3 0-11,-7 3 0 11,4 1 0-10,-11 5-1 12,-4 7 1-13,-7 3 0-1,8 3 0 12,-4 7 0-10,-4-1 0 12,0-3 0-12,-6 10 0-2,-5 9 0 10,8 6 0 5,-4 4-1-13,1-1 1-2,-1 1 0 14,4 3 0-14,0 5-1 13,7-5 1-12,13-3 0 13,5 2 0-13,3 1-1 12,0-1 1-12,7 10-2 13,7 7 1-12,7 12 0 12,4-7 0-13,3 4 0-1,8-10 0 14,3 4 0-12,-1 5 0-2,8 1 2 10,0 6 0-7,7 3-1 8,0 7 0-9,4-10 0 12,3-10 1-13,3 1-1 12,4 2 0-12,4-2 0 12,-1-3 1-12,8 2-1 12,7 4 1-12,3-7-1 13,4-2 1-13,3-11 0 13,0-5 0-14,7-3 0 2,8-4 0 10,3-3-1-11,3 0 1 12,1-3-1-13,3-6 1 15,3-3-1-15,-6 0 1 1,3-7-1 14,0-3 1-15,3-3-1 12,4-3 1-10,-7 7-1 13,0-7 1-13,-4 0-1 11,-3-3 1-12,-3-4-1 1,-11 4 1 7,-8 0-4 7,-10 6 0-14,-17 3-7-2,-29 16 1 11</inkml:trace>
    </iact:actionData>
  </iact:action>
  <iact:action type="add" startTime="33645">
    <iact:property name="dataType"/>
    <iact:actionData xml:id="d2">
      <inkml:trace xmlns:inkml="http://www.w3.org/2003/InkML" xml:id="stk2" contextRef="#ctx0" brushRef="#br0">20052 5384 9 0,'32'-3'4'1,"17"3"-2"5,-31 3 5-1,3-6-7 5,11 6 0-5,-1 0 0 6,5-3 1-7,2-3-1 6,1 3 1-5,4-3 0 5,6 0 1-5,-3 3-1 5,-4 0 1-4,8 0-1 3,-1 0 1-4,0-4-1 5,4 4 1-5,0-3-2 8,4 0 1-7,-1 3-1 12,4 0 1-16,-4-3 0 13,-3 3 1-12,4 0-1-2,3 0 0 14,-4 0 0-14,1 0 1 14,-1 0-1-12,4 3 0-2,4 0-1 9,-4 0 1-6,0-3-1 12,7 4 0-14,0-4 0 11,-4 0 1-11,4-4-2 11,0 4 1-11,7 4 0 13,-7-8 0-13,0 11 0 13,4-1 0-13,-1-3 0 13,-3 0 1-12,0 0-1-2,8 0 1 11,-1 4-1-9,-4-1 1 12,1-3 0-11,3 0 0-3,0-3-1 9,-4 3 1-5,5-3-1 6,-8 0 1-8,-4 0 0 14,-6 0 0-15,-5-3-1 10,-9 0 1-11,-8 0-2 15,-7 0 1 2</inkml:trace>
    </iact:actionData>
  </iact:action>
  <iact:action type="add" startTime="47564">
    <iact:property name="dataType"/>
    <iact:actionData xml:id="d3">
      <inkml:trace xmlns:inkml="http://www.w3.org/2003/InkML" xml:id="stk3" contextRef="#ctx0" brushRef="#br0">3757 11564 5 0,'-10'0'2'0,"20"4"0"7,-3-4 3-3,0 0-4 8,7 0 0-9,-3 0 1 7,-1 0 0-5,1 0-2 6,0-4 0-6,6 1 2 6,-3-3 1-4,8-3-2 0,2 5 1-2,1-2 0 5,3 0 0-5,0 0-1 5,1-4 1 1,-5 1-2-7,1 3 1 3,3-4 0 2,4 4 0 5,-7-3 0-12,10 5 0 14,-10 1-1-13,-1 0 0-2,1-3 0 9,0 6 1-6,-4-3-1 13,0 0 0-15,-3 3 0 10,-4-4 1-10,3 8-1 12,5-8 0-12,-5 4 0 13,-3-3 1-14,4 3-1 14,3 3 0-13,0-3 0 13,1 4 1-12,2-1-1-2,-6 0 0 11,3-3 0-9,0 3 0 12,-7 6 0-13,4-2 0 11,0-4 0-10,-1 0 0-2,1 6 0 12,-1-2 0-10,5-1 0 13,2 0 1-14,-2 0-1 10,-5 1 0-9,4-4 0 11,0 3 1-12,-3-3-1 13,3 0 0-13,-7 0 0 13,4 1 0-12,0-4 0-2,-4 3 1 14,0 0-1-11,0-3 0-3,4 0 0 9,-4 3 0-5,3-9 0 5,1 3 0 9,3-1 0-17,-3 1 1-1,3-3-1 12,0 0 0-11,0 6 0 12,1-3 0-11,-1 0 0 9,-4 3 0-10,4 3 0 14,4-3 0-14,0 3 0 12,3 0 0-12,0 0 0 13,-7 3 0-12,4-3 0-2,3 1 1 14,1-1-2-13,-5-3 1 10,1 0 0-11,3 3 0 15,0-3 0-12,1 6 0-3,2-3 0 12,1 4 0-10,0-4 0 10,-4 3 1-10,0-6-1 11,4 3 1-12,3 0-1 13,1 0 0-13,-1-3 0 12,0 4 0-11,4-8 0-2,-7 4 0 11,0-3 0-9,-1 0 1 12,1 0-1-13,0 0 1 1,0 0-1 7,-1-4 0-5,1 4 0 7,0 0 1-8,0 0-1 11,-4 3 0-13,4 0 0 11,-1-3 1-11,5 3-1 13,-5 0 0-13,5-3 0 12,-1-4 0-12,-3 4 0 12,-4 3 0-11,0-3 0 0,0 0 0 9,-3 0 0-10,3 3 0 13,0 0 0-13,1 0 0 0,-1-3 0 10,0 3 1-7,0 3-1 8,1-3 0-11,-1 0 0 14,3 0 0-13,5 3 0 11,3-6 0-12,-4 0 0 10,4 0 1-10,-8 0-2 13,5 3 1-13,-1-4 0 12,4 1 0-11,0 0 0-2,-1 3 0 11,1 0 0-8,0-3 0 10,-4 3 0-11,8 0 0-1,2-3 0 9,1 0 1-6,4-4-1 6,-4-2 1-8,-1 3-1 12,5-4 0-13,-1 1 0 12,4 3 0-12,-3 3 0 12,2-1 1-11,8 1-1 12,-3 3 0-13,-1-3 0 14,-6-3 1-13,-1 0-1-2,0-1 0 10,1 1 0-9,-4 0 1 15,-4 0-1-14,-3-4 0-2,-7 1 1 9,-1 2 0-5,-9-2-1 10,-5 3 0-14,-10 9-6 13,-14 13 1-12,-18 21-3 11,-31-2 1-11</inkml:trace>
    </iact:actionData>
  </iact:action>
  <iact:action type="add" startTime="50715">
    <iact:property name="dataType"/>
    <iact:actionData xml:id="d4">
      <inkml:trace xmlns:inkml="http://www.w3.org/2003/InkML" xml:id="stk4" contextRef="#ctx0" brushRef="#br0">19332 11608 7 0,'25'-3'3'1,"17"22"-2"6,-28-19 4-2,4 3-4 5,7 0 0-5,-1 0 0 5,5 4 1-5,2-7-2 5,8 3 0-5,0 0 2 5,0 0 0-5,0-3 0 5,6 0 0-5,8 0 0 5,0 0 0-5,4 0-1 6,3 0 1-2,-4 0-2-2,4 0 1 9,-3 0 0-13,-1-3 0-2,0 0-1 11,4 3 1-9,0 0-1 13,0-3 1-14,0 6-1 11,0-3 1-11,0 0-1 12,0 3 0-12,-3-3 0 14,3 3 1-13,0-9-1-2,3 3 1 11,4-4-1 4,-3 7 0-13,6 0 0-2,-3-3 1 13,0-3-1-12,0 3 0 0,7 0 1 10,8-7 0-9,-5 7-1 10,8 3 1-10,-4 0-1 13,7 0 1-15,7-3-1 12,1 0 1-11,6 3-1 13,0 0 0-13,-3 0 0 13,10 0 0-13,4 3 0 12,4 0 1-11,-4 0-1-1,3 0 0 10,11 7 0-9,-4-4 0 13,-3 0 0-13,4-2 1-2,6-1-1 11,-6 0 1-8,3 3-1 10,-18-6 1-13,8 0-1 13,-8-3 1-12,-10 3-1 12,-11 0 1-10,-10-3-1 9,-11 0 1-12,-14 0-2 13,-18 3 0-12,-18 0-6 13,-27 3 1-13</inkml:trace>
    </iact:actionData>
  </iact:action>
  <iact:action type="add" startTime="53658">
    <iact:property name="dataType"/>
    <iact:actionData xml:id="d5">
      <inkml:trace xmlns:inkml="http://www.w3.org/2003/InkML" xml:id="stk5" contextRef="#ctx0" brushRef="#br0">4099 15647 5 0,'14'3'2'1,"8"1"1"5,-12-4 2-1,-3 0-4 5,7 0 0-5,4 0 0 6,3 3 0-7,-7 0-2 9,11 0 1-11,-7 0 1 9,3 3 0-7,3 1-1 6,-6-1 1-4,0-3-1 4,3 0 0-4,-7 0 1 2,11 0 0-3,-4-3-1 6,-4 0 1-7,8-3-1 8,0 0 0-4,0-3 0 9,-1 6 1-15,1 0-1 13,-4 3 0-12,-3 0 0-2,-1 0 1 14,-2 0 0-11,-1 1 0-3,-4-4 0 8,-3 0 1-4,0 0-4 10,0 0 0-13,-7 0-1 10,0 6 0-10</inkml:trace>
    </iact:actionData>
  </iact:action>
  <iact:action type="add" startTime="57742">
    <iact:property name="dataType"/>
    <iact:actionData xml:id="d6">
      <inkml:trace xmlns:inkml="http://www.w3.org/2003/InkML" xml:id="stk6" contextRef="#ctx0" brushRef="#br0">4089 17206 10 0,'-36'-10'5'1,"51"-8"-4"6,-5 8 5-3,15-15-7 6,17-9 1-5,0-17 2 5,4-8 1-5,7-13-3 5,4 9 1-5,6-3 1 6,-6 7 0-7,-8 11 0 7,-7 5 0-7,-3 14-2 6,-18 17 1-5,-3 18-1 5,-25 10 0-4,-11 21 0 3,-13 20 1-3,-5 18-2 4,-3 10 1-4,-13 18 0 11,-8-2 0-16,7 8 1 14,10-11 0-13,8-4 0 14,21-19 0-15,7-12 0 14,17-13 1-13,12-9-1-1,2-10 0 13,5-19 0-12,2-21 1 12,-2-16-1-13,6-22 1 15,-7-13-1-14,0-9 1-1,-7-15-1 13,-10-17 0-13,-11-5-2 14,-11-7 0-14,-6-13-3 15,-8-12 0-15,-14-3 0 14,-10 13 0-13,-1 12 0 13,1 9 1-13,7 22 1 13,14 23 1-14,-4 21 1 1,14 16 0 13,8 28 1-14,3 13 0 13,14 24-1-13,10 33 1 15,26 21-1-14,6 34 1-1,11 26 1 13,18 18 1-12,24 23-1 12,0 2 0-12,-7-12 0 13,1-22 1-13,-1-9-2 13,-14-29 1-14,-10-18-1 14,-11-25 1-13,-11-20-1 13,-10-18 1-13,-4-9-1-1,-14-20 0 14,-7-11-4-13,-7-23 0 12,-14-9-4-13,-3-20 1 14</inkml:trace>
    </iact:actionData>
  </iact:action>
  <iact:action type="add" startTime="58416">
    <iact:property name="dataType"/>
    <iact:actionData xml:id="d7">
      <inkml:trace xmlns:inkml="http://www.w3.org/2003/InkML" xml:id="stk7" contextRef="#ctx0" brushRef="#br0">4597 16165 7 0,'-21'-7'3'0,"56"76"-1"9,-14-44-3-5,4 16-2 6,21 9 1-5</inkml:trace>
    </iact:actionData>
  </iact:action>
  <iact:action type="add" startTime="58597">
    <iact:property name="dataType"/>
    <iact:actionData xml:id="d8">
      <inkml:trace xmlns:inkml="http://www.w3.org/2003/InkML" xml:id="stk8" contextRef="#ctx0" brushRef="#br0">5207 16481 26 0,'-25'-65'13'0,"61"55"-21"11,-5 13 27-9,8 4-19 8,7-4 1-4,3-3-1 3,8-3 1-4,-8-1-1 5,1-5 0-5,-12 0 0 5,1-7 1-5,-3 0-2 17,-8 1 1-21,-7 2-6 1,-3 0 1 3,-4 1-2 6,-11-4 1-7</inkml:trace>
    </iact:actionData>
  </iact:action>
  <iact:action type="add" startTime="58777">
    <iact:property name="dataType"/>
    <iact:actionData xml:id="d9">
      <inkml:trace xmlns:inkml="http://www.w3.org/2003/InkML" xml:id="stk9" contextRef="#ctx0" brushRef="#br0">5542 16108 12 0,'-21'-6'6'1,"14"31"-4"12,7-9 9-12,3 12-11 15,1 16 0-15,0 15 1 14,-1 17 0-13,-6-7-1 2,-5 3 0 0,-6 0 1 7,-10 0 0-7,-19 3 0 7,-3-9 0-6,1-6 0 5,2-7 0 6,4-9-1-15,4-6 1 17,21-10 0-1,11-19 1-16,13-3 0 12,18-21 0-11,15-7 0 13,10-10 0-14,14-2 0 15,7-7 0-15,3-3-2 14,8 4 0-14,-7 5-3 15,-4-3 0-14,-11-2-4-1,-10 8 1 13</inkml:trace>
    </iact:actionData>
  </iact:action>
  <iact:action type="add" startTime="59078">
    <iact:property name="dataType"/>
    <iact:actionData xml:id="d10">
      <inkml:trace xmlns:inkml="http://www.w3.org/2003/InkML" xml:id="stk10" contextRef="#ctx0" brushRef="#br0">5927 16412 16 0,'-60'22'8'0,"-32"32"-3"14,74-29 11-12,-20 9-15 13,-5 23 0-14,-3 15 1 5,-7 19 1-2,-17 12-4 7,-1-2 1-7,4-1 1 8,0-12 1 0,14-7-1 8,11-2 0-20,7-20-3 1,14-12 1 0,10-9-6 10,11-13 1 6</inkml:trace>
    </iact:actionData>
  </iact:action>
  <iact:action type="add" startTime="59287">
    <iact:property name="dataType"/>
    <iact:actionData xml:id="d11">
      <inkml:trace xmlns:inkml="http://www.w3.org/2003/InkML" xml:id="stk11" contextRef="#ctx0" brushRef="#br0">5567 17193 23 0,'-21'-9'11'1,"3"28"-14"7,15-10 16-4,-1 10-13 7,0 12 0-6,4 1 1 6,-3 8 0-7,3-2-1 6,0-4 0-5,0-5-1 5,0-4 1-5,0-6-5 5,3-4 1-5,5-8-2 5,6-11 1-6</inkml:trace>
    </iact:actionData>
  </iact:action>
  <iact:action type="add" startTime="59492">
    <iact:property name="dataType"/>
    <iact:actionData xml:id="d12">
      <inkml:trace xmlns:inkml="http://www.w3.org/2003/InkML" xml:id="stk12" contextRef="#ctx0" brushRef="#br0">5750 17102 24 0,'-10'-40'12'2,"20"30"-20"-1,-3 10 24 13,4 3-16-11,3 4 0-2,4-1 0 6,-8 6 0-1,4-2 0 3,-3 2 0-4,0 1 0 5,-4 9 1-5,0 3-1 5,0 6 0-5,0 4 0 5,0 2 0-5,0 10 0 5,0-6 1-4,0 0-1 5,-3-10 0 3,-4 4 0-13,-4-13 1 14,4 3 0-14,-7-10 0 15,3-2 0-14,-6-13 0-1,-1 0 0 13,-3-9 0-13,0-7-1 14,-4-12 0-14,4-1-1 15,0-8 1-13,4-1-1 10,3 4 0-11,3 6-1 13,4 6 0-14,4 0 1 14,3 6 0-13,3 7 0 13,1 2 0-13,-1 7 0-1,-3 10 1 13,0 8 0-13,-10 8 1 14,-1-1-1-13,-3 9 0 14,-10 7 0-15,3 0 1 0,-4-4-1 13,7-2 1-13,-6-7-1 14,6-6 1-13,1-6 0 13,6-4 0-13,4-9 0 13,7-6 0-14,7-12-2 2,7-4 0 10,11-6-5-11,10-4 0 12</inkml:trace>
    </iact:actionData>
  </iact:action>
  <iact:action type="add" startTime="60309">
    <iact:property name="dataType"/>
    <iact:actionData xml:id="d13">
      <inkml:trace xmlns:inkml="http://www.w3.org/2003/InkML" xml:id="stk13" contextRef="#ctx0" brushRef="#br0">7232 16914 3 0,'-4'-22'1'1,"26"-3"4"16,-12 16-8-16,4-4 4 4,0-3 0-1,4 4 0 7,0 3 1-6,-1 5-3 5,4 8 1-6,-3 5 0 8,-4 3 1-9,4 17-1 8,-8 5 1-6,1 7 0 5,-4 12 0-4,0-6 1 3,-3 0 1-3,-1-3 0 5,1 3 0-6,6-9 0 12,1-10 1-14,7-9 0 10,3-13 0-11,3-9-1 12,1-9 0-12,3-23-1 12,-3-6 1-10,-4-9-1-3,0-9 0 14,-3-7-1-13,-7-3 0 11,-4 9-1-11,-4 10 1 0,-3 6-1 10,-3 6 0-8,-8 13-1 11,-3 13 0-13,-4 2-2 11,1 4 0-10,-1 15-4 10,4 1 0-12,7 2 0 14,7 10 0-13</inkml:trace>
    </iact:actionData>
  </iact:action>
  <iact:action type="add" startTime="60759">
    <iact:property name="dataType"/>
    <iact:actionData xml:id="d14">
      <inkml:trace xmlns:inkml="http://www.w3.org/2003/InkML" xml:id="stk14" contextRef="#ctx0" brushRef="#br0">8262 16742 14 0,'-11'-13'7'0,"29"35"-9"16,-7-16 14-15,3 1-12 4,3-4 0 1,5 6 2 3,-1 1 1-4,0-7-3 5,-3 0 1-4,6 0 1 5,-3 0 1-7,1 0-2 6,-1 4 0-5,0-1-6 5,-3 0 0-4</inkml:trace>
    </iact:actionData>
  </iact:action>
  <iact:action type="add" startTime="61000">
    <iact:property name="dataType"/>
    <iact:actionData xml:id="d15">
      <inkml:trace xmlns:inkml="http://www.w3.org/2003/InkML" xml:id="stk15" contextRef="#ctx0" brushRef="#br0">8043 17096 31 0,'-14'-19'15'0,"99"35"-20"7,-57-13 27-2,4-3-21 5,7 0 0-5,7-3 0 4,-1-3 0-3,1-1-2 4,4-2 1-5,10 9-7 5,0-3 1-5,0-3-3 5,-4-7 1-5</inkml:trace>
    </iact:actionData>
  </iact:action>
  <iact:action type="add" startTime="61465">
    <iact:property name="dataType"/>
    <iact:actionData xml:id="d16">
      <inkml:trace xmlns:inkml="http://www.w3.org/2003/InkML" xml:id="stk16" contextRef="#ctx0" brushRef="#br0">9345 16657 12 0,'-14'-6'6'1,"7"15"-4"10,3 1 5-10,-3-1-8 9,-3 10 1-6,-11 3 1 7,-8 6 0-6,1 0 0 5,0 13 0-5,7 6 0 5,3 0 1-5,4-3 0 5,10-3 0-5,12-13 0 6,9-9 0-7,8-7-1 7,7-18 1-7,3-13-1 6,11-18 0-2,14-14-2 2,3-8 1-6,1 5-2 11,-1 11 0-14,-6-1-1 13,-11 9 0-12,-8 10 1 14,-13 16 0-13,-7 9 2 10,-8 18 1-11,-6 11 1 13,-4 8 0-14,0 20 1 14,0-1 0-12,3 4-1-2,4-1 1 14,4-12-1-12,0-6 1-2,3-9 0 9,7-11 0-5,-4-5-1 6,5-13 1-8,2-15-1 13,8-10 1-14,-7-3-1 11,3-16 0-11,-3-3-1 11,-1-6 0-10,-6-3-1 12,-4-1 1-13,-7 10-3 13,-3 7 0-13,-8 2-4 12,-3 4 1-11,0 9-5-2,0 9 1 12</inkml:trace>
    </iact:actionData>
  </iact:action>
  <iact:action type="add" startTime="62006">
    <iact:property name="dataType"/>
    <iact:actionData xml:id="d17">
      <inkml:trace xmlns:inkml="http://www.w3.org/2003/InkML" xml:id="stk17" contextRef="#ctx0" brushRef="#br0">10509 16632 18 0,'-17'3'9'0,"31"41"-11"8,-4-16 12-4,8 4-10 7,0 15 0-7,-1 6 1 6,-3 0 1-5,-7 0-1 6,-3 1 0-6,-4-10 1 6,-4-7 1-6,-3-2-1 4,-3-7 1-4,-1-6-1 6,1-9 1-7,3 2-2 7,-1-12 1-7,1-3-1 6,4-12 0-5,6-13-1 5,1-10 1-5,7-18-1 6,6 0 0-5,8-20 1 3,3 11 1 7,4 8-1-13,7 1 1-2,7 3-1 12,-4 6 0-9,0 10 0 10,-3 5 1-12,-7 4-4 11,-1 10 0-10,-6 8-7 10,-7 14 1-11</inkml:trace>
    </iact:actionData>
  </iact:action>
  <iact:action type="add" startTime="63207">
    <iact:property name="dataType"/>
    <iact:actionData xml:id="d18">
      <inkml:trace xmlns:inkml="http://www.w3.org/2003/InkML" xml:id="stk18" contextRef="#ctx0" brushRef="#br0">8244 16782 5 0,'4'-9'2'1,"-8"-7"2"5,4 13 2-1,0 3-5 6,0 0 0-6,0 0 0 5,0 0 0-3,-3 3-2 2,3 4 1-5,0-4 1 6,-4 6 1-5,4-3-2 5,4 1 1-5,-4-1 0 5,0-3 0-5,3 0 0 6,-3-3 1-7,0 0-1 8,0 0 1-9,0 3-1 10,0 1 1-11,4 2-1 8,-1 0 1-5,1 0-2 5,0-3 1-4,3 4-1 3,0-4 1 0,3-3 0-3,1-3 0-1,3-4-1 5,4-2 1-5,-1-3 0 5,1-1 1-3,-1 0-1 2,1-2 0 3,3 8 0-7,-7 1 0 6,1 6-1-8,-5 0 1 14,-3 3-1-15,0 4 1-1,0-4-1 10,-3 6 1-8,-1-9-1 10,1 6 1-10,-1-2-1 13,4-4 1-14,0 0-1 11,1 0 1-11,-5 0-1 13,4 0 0-13,-3 0-1 13,-1 3 1-13,1 0-1 1,-1 3 1 1,1 0 0 6,-1-2 0 3,1-1 0-10,-1 0 1 1,-3-3 0 7,0 0 0-8,7-6-2 8,4-4 1-6,-4 1-7 8,0 2 1-10,-7 7-1 13,-18 0 0-14</inkml:trace>
    </iact:actionData>
  </iact:action>
  <iact:action type="add" startTime="73761">
    <iact:property name="dataType"/>
    <iact:actionData xml:id="d19">
      <inkml:trace xmlns:inkml="http://www.w3.org/2003/InkML" xml:id="stk19" contextRef="#ctx0" brushRef="#br0">22588 15622 12 0,'11'-6'6'2,"14"-4"-2"3,-11 7 7 0,0 0-10 6,7 0 0-7,0 3 0 7,7 0 1-7,1 0-3 7,-1 0 1-6,4 0 1 5,10 0 0-5,0-3 0 5,-3-3 0-5,3-1-1 6,-6 1 1-7,-1 3-1 9,-3 0 1-11,-1 3-1 14,-2 3 0-15,-1 3 0 12,0 1 0-10,4-1 0 12,0 0 0-13,-1 0 0 12,-2-3 1-13,-5 1-1 14,1-4 1-12,0 0-1 11,-8-4 1-13,1 1-1 13,-4 0 1-12,0 0-1 15,-10 0 1-15,-4 3-1-1,-4-3 0 0,-3 0 0 11,-7 0 1-8,0-1-1 8,-7 1 0-9,-7 0 0 11,-8 0 0-12,-3 0 0 13,-3 0 0-13,3 3 0 12,-3-3 1-12,-4-1-1 12,0 1 0-12,4 0 0 13,3 0 0-13,4-3 0 13,0 3 0-12,6 3-1-2,8 0 1 12,4 0 0-11,6 0 1 13,4-3-1-12,7 3 0-2,7 0 0 11,4 0 0-9,10 0 0 13,7 3 1-15,11-3-1 13,0 3 0-11,6-3 0 10,8 0 1-10,7 0-1 10,0 0 1-11,0 3-1 13,-3 0 1-13,-8 0-1 12,-7-3 1-12,-6 0-1 12,-15 0 1-12,-7 0-1-1,-14 0 1 14,-11 0 0-14,-10 0 0 14,-14 0-1-14,-11 3 1 15,-7 0-1-14,0 1 0-1,-10 2 0 12,-4-3 0-12,0-3 0 15,0 3 0-14,-4 0 0 13,8 0 0-14,6 1 0 16,11-1 0-15,11 0-1 13,10-3 1-12,8 3 0-2,10-3 0 14,10 0 0-12,15-3 0-2,10 0 0 9,4 0 0 6,10 6 0-15,11-3 0 16,-4 0 0-15,4-3 0-1,-3 3 0 12,-4 0 0-11,-4 3 0 11,-10 0 1-11,-8 0 0 13,-6-3 0-13,-11 0 0 13,-10 0 0-13,-8 0 0 13,-7 0 0-14,-6-3 0 15,-12-3 0-13,-6-1-1-2,3-2 0 13,0 3 0-12,-3-1 0 0,10 1-1 9,8 3 0-6,6 0 0 8,7 3 0-11,8 3 0 12,6 0 1-11,8 3-1 11,14 1 0-13,6-1 1 14,8-3 0-13,0 0 0 12,0-3 0-12,0-3 0 13,-4 0 0-13,-7 0 1 1,-3 0 0 10,-8-1 0-11,-2 1 0 12,-8 0-1-11,-11 0 0 11,-3 3-3-11,-4 3 0-2,-3 3-6 12,0 7 1-11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6T01:08:48.7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513">
    <iact:property name="dataType"/>
    <iact:actionData xml:id="d0">
      <inkml:trace xmlns:inkml="http://www.w3.org/2003/InkML" xml:id="stk0" contextRef="#ctx0" brushRef="#br0">5944 9435 12 0,'-17'0'6'2,"-1"-6"-6"2,18 6 6 1,0 0-7 5,-3-3 1-5,3 3-1 4,-4 0 0-3,4-3 2 4,0 3 0-5,0 0 1 5,7-3 0-5,0-1 0 5,4 4 1-4,6 0 0 3,4 0 1-2,4 0-1 1,3 0 0 2,8-3-2-3,10-3 0 3,3-7 0 3,4-2 0-10,3-1-1 13,1-3 0-12,-8 0 0-3,4 4 0 12,-14 2-1-9,-4 4 1-3,-7 3-1 9,-3-1 0 6,-4 4-5-12,-3 3 1-3,-4 6-1 8,-7 1 1-5</inkml:trace>
    </iact:actionData>
  </iact:action>
  <iact:action type="add" startTime="11932">
    <iact:property name="dataType"/>
    <iact:actionData xml:id="d1">
      <inkml:trace xmlns:inkml="http://www.w3.org/2003/InkML" xml:id="stk1" contextRef="#ctx0" brushRef="#br0">6269 9065 27 0,'-25'16'13'1,"25"6"-17"13,4-16 28-12,-1 7-24 3,-3 2 0 0,-3 10-1 5,-4 7 1-5,-7 9-1 5,-8 2 1-5,-2 1-1 5,-1 3 0-4,-3 0-1 4,0 4 1-6,3-8-1 10,0 8 0-12,4-14-3 7,3-8 0-4,8-4-1 7,3-10 0-8</inkml:trace>
    </iact:actionData>
  </iact:action>
  <iact:action type="add" startTime="12173">
    <iact:property name="dataType"/>
    <iact:actionData xml:id="d2">
      <inkml:trace xmlns:inkml="http://www.w3.org/2003/InkML" xml:id="stk2" contextRef="#ctx0" brushRef="#br0">6311 9379 23 0,'7'6'11'1,"11"0"-10"6,-8-3 21-4,1 7-22 7,3-4 0-5,4 4 0 5,-1 5 0-4,1 7 0 3,-4 6 0 0,-3 7 0-3,3 6 0-1,-4-1 0 5,-2 1 0-5,2-3 0 5,-3-4 1-5,0-2-2 5,0-4 0-5,0-3-6 5,0-3 1-3,0-6-1 3,-10-20 0 4</inkml:trace>
    </iact:actionData>
  </iact:action>
  <iact:action type="add" startTime="13105">
    <iact:property name="dataType"/>
    <iact:actionData xml:id="d3">
      <inkml:trace xmlns:inkml="http://www.w3.org/2003/InkML" xml:id="stk3" contextRef="#ctx0" brushRef="#br0">3828 9125 7 0,'-18'0'3'1,"14"9"3"3,4-9 2 2,0 0-8 3,0 0 1-2,-7-3-1 1,7 3 1-3,0 0-1 5,0 0 0-5,0 3 1 5,0 3 0-5,0 4 0 5,0 2 1-5,0 4-1 5,0 6 1-5,0 3-1 6,0 6 1-7,0 4 0 9,0-4 0-9,0 4 0 7,7-1 0-8,-3 4-1 13,0-4 0-12,-1 1 0 7,1 3 0-8,-1-4-1 9,-3-6 1-8,0-3-1 9,0-3 0-10,0 0 0 11,0-9 1-11,-3-1-1 11,3-5 0-11,-4-1 0-2,1-6 0 11,-1 0-4-8,0-3 1 11,4-7-3-11,-7-2 0-3</inkml:trace>
    </iact:actionData>
  </iact:action>
  <iact:action type="add" startTime="13568">
    <iact:property name="dataType"/>
    <iact:actionData xml:id="d4">
      <inkml:trace xmlns:inkml="http://www.w3.org/2003/InkML" xml:id="stk4" contextRef="#ctx0" brushRef="#br0">3588 9297 21 0,'-18'0'10'0,"4"22"-13"13,14-19 17-11,-7 4-14 5,0 2 0-2,0 7 0 5,0-1 0-5,-4 1-1 5,1 6 1-5,-1 3-2 5,0 3 0-5,4 1-3 7,0-4 1-8,4 0-1 8,3-10 1-9</inkml:trace>
    </iact:actionData>
  </iact:action>
  <iact:action type="add" startTime="13825">
    <iact:property name="dataType"/>
    <iact:actionData xml:id="d5">
      <inkml:trace xmlns:inkml="http://www.w3.org/2003/InkML" xml:id="stk5" contextRef="#ctx0" brushRef="#br0">4043 9285 28 0,'10'6'14'1,"5"7"-22"4,-8-4 31-1,-7 3-24 6,3 7 0-5,-3 0-1 6,0 0 0-3,0 9 2-1,-3 4 0 1,3-1-5-1,-7 0 1-2,3 13-2 5,-7-9 0-5</inkml:trace>
    </iact:actionData>
  </iact:action>
  <iact:action type="add" startTime="14756">
    <iact:property name="dataType"/>
    <iact:actionData xml:id="d6">
      <inkml:trace xmlns:inkml="http://www.w3.org/2003/InkML" xml:id="stk6" contextRef="#ctx0" brushRef="#br0">3701 6419 24 0,'-22'3'12'2,"-2"16"-15"2,17-10 13 1,-11 7-11 5,-3 9 0-3,-7 9-1 1,-8 10 0-3,-2 6 1 6,-8 10 0-7,3 9-2 6,-2-3 0-5,9-4-2 6,1-11 1-7,10-4 0 8,1-10 0-9</inkml:trace>
    </iact:actionData>
  </iact:action>
  <iact:action type="add" startTime="14920">
    <iact:property name="dataType"/>
    <iact:actionData xml:id="d7">
      <inkml:trace xmlns:inkml="http://www.w3.org/2003/InkML" xml:id="stk7" contextRef="#ctx0" brushRef="#br0">3253 7052 11 0,'17'-22'5'1,"11"10"-2"10,-24 12 11-9,3 0-13 4,4 6 0-1,-4 3 1 6,3 10 0-7,-6 9-3 7,3-3 1-7,-7 0 0 7,3 7 1-5,4-4-3 3,-7 0 0-4,0-3-2 6,0-3 1-7,0-3-2 9,0-3 0-11</inkml:trace>
    </iact:actionData>
  </iact:action>
  <iact:action type="add" startTime="15145">
    <iact:property name="dataType"/>
    <iact:actionData xml:id="d8">
      <inkml:trace xmlns:inkml="http://www.w3.org/2003/InkML" xml:id="stk8" contextRef="#ctx0" brushRef="#br0">3538 6999 21 0,'29'-38'10'0,"13"4"-10"20,-24 18 22-18,6-3-22-1,12-3 1 3,-5 0 0 8,1-3 0-9,3 3-2 8,-3 3 0-7,0 4-1 6,0 2 0-4,3 7-5 3,-18 3 0-1</inkml:trace>
    </iact:actionData>
  </iact:action>
  <iact:action type="add" startTime="15372">
    <iact:property name="dataType"/>
    <iact:actionData xml:id="d9">
      <inkml:trace xmlns:inkml="http://www.w3.org/2003/InkML" xml:id="stk9" contextRef="#ctx0" brushRef="#br0">3598 7152 23 0,'-7'19'11'1,"11"9"-14"8,-1-21 18-7,-3 5-15 6,4 7 0-3,-4 6-1 5,0 0 1-5,-4 3-2 5,1-2 1-5,-1-1-3 5,1 0 0-5,3-10-2 5,-7-2 1-5</inkml:trace>
    </iact:actionData>
  </iact:action>
  <iact:action type="add" startTime="15552">
    <iact:property name="dataType"/>
    <iact:actionData xml:id="d10">
      <inkml:trace xmlns:inkml="http://www.w3.org/2003/InkML" xml:id="stk10" contextRef="#ctx0" brushRef="#br0">3648 7187 16 0,'28'-31'8'1,"21"-13"-6"11,-38 34 14-10,10-2-15 3,-3 2 1 0,3 4 0 5,0 3 1-6,-3 3-4 7,3 6 1-6,-11 7 1 7,1 5 0-9,-7-2-1 11,-4 6 1-13,-4 0-3 9,-3 3 1-5,-7 3 0 5,-7 4 0-4,0 2-1 3,-4-2 1 0,0-1 0 5,8 0 0-10,-5-6 1 7,5-3 1-8,6-3-1 11,4-3 0-11,7-7 0 11,11-6 1-10,3-6-1-3,10-9 0 10,5-10-6-7,2 3 1 9</inkml:trace>
    </iact:actionData>
  </iact:action>
  <iact:action type="add" startTime="22156">
    <iact:property name="dataType"/>
    <iact:actionData xml:id="d11">
      <inkml:trace xmlns:inkml="http://www.w3.org/2003/InkML" xml:id="stk11" contextRef="#ctx0" brushRef="#br0">24878 6193 7 0,'0'3'3'2,"7"-9"-1"3,-7 6 3 0,0 0-5 5,3-3 0-5,5-1 0 4,-1 1 1-3,-7 3-1 4,3 0 0-5,-3 0 0 9,0 0 0-13,0 0 0 9,0 0 0-4,0 0 0 3,-3 0 0-3,3 0 0 3,-4 0 0-3,4 3 0 3,0-3 0-4,0 4 0 5,0-4 1-5,0 0-1 5,0 0 1-4,0 0 0 4,0 0 0-6,0 0 0 6,0 0 0-5,4 0 0 6,3-4 0-7,0 1-1 9,0 0 1-11,0 0 0 9,0-3 0-7,0-1 0 6,0 4 0-3,-3 0 0 1,-1-3 0 0,1 3-1 0,-4 3 1-4,0 0-1 7,0 0 1-7,0 0-1 6,0 0 1-5,0 3-1 5,0 0 1-5,0 3 0 6,0 1 0-7,0-4-1 9,3 0 1-10,1 0-1 10,-4-3 1-11,7-3-1 8,0 0 1-5,-4 0-1 5,1-1 1-4,-1-2-1 3,1 0 0-2,-4-3-1 1,0 2 0-4,-4 1 0 6,1 0 1-5,-1 3-1 6,-3-1 1-7,0 4 0 6,0 0 0-4,0 4 0 3,0-1 0-4,-4 0 0 6,8 0 1-7,-1 0-1 9,1 3 1-11,-1 1 0 9,4-1 0-6,-3 0-1 5,3-3 1-4,0 0 0 8,3-3 0-9,1 0-1 0,3-3 1 1,0-3-1 0,4 3 0 1,-4-3 0 4,-4-4 0-6,-3 4 0 5,0 0 0-5,-3 3-1 5,-4-4 1-5,-8 4 0 6,5 3 0-7,-4 3 0 8,0 0 0-9,-1 7 0 7,5-1 0-5,-1 4 0 6,1-4 0-6,3 7 0 10,3-4 1-14,4 1-1 13,4-4 1-11,3-2-1 11,3-7 1-11,1 0 0 11,3-7 0-11,0 1-1 10,0 0 0-7,-3 0-2-5,-4 2 0 9,-7 4-5-7,0 0 1 10</inkml:trace>
    </iact:actionData>
  </iact:action>
  <iact:action type="add" startTime="24619">
    <iact:property name="dataType"/>
    <iact:actionData xml:id="d12">
      <inkml:trace xmlns:inkml="http://www.w3.org/2003/InkML" xml:id="stk12" contextRef="#ctx0" brushRef="#br0">20062 7212 3 0,'-3'9'1'2,"6"-9"0"2,-3 0 2 1,4-3-3 5,-4 3 1-5,7 0 1 5,0 0 1-5,0 0-4 7,0-3 1-8,0 3 1 9,0 0 1-11,0 0-1 7,0 3 1-4,4 0-2 5,-4 4 0-3,0-4 0 1,0 0 1-3,-3-3-1 6,3 0 0-7,0-3 0 6,-7 3 1-4,3-7-1 3,1 1 0-4,-4-3 0 6,-4 3 0-7,1-1 0 8,-4 7 0-9,0 0-1 10,-4 3 1-10,4-3 0 7,0 0 0-5,0 4 0 5,0-1 0-5,3-3 0 5,-3 3 1-3,4 0 1 0,-1 0 0-2,4 0 0 6,0-3 0-6,0 0 0 6,7 0 1-7,0 0-1 6,0-3 0-6,4-6-1 6,0 6 0-4,-1-10 0 4,1 4 0-6,-4-1-1 9,0 4 0-11,-4 3-1 8,-3 3 1-5,0 0-4 5,-3 6 0-5,-4 3-1 5,-7 4 0-2</inkml:trace>
    </iact:actionData>
  </iact:action>
  <iact:action type="add" startTime="33341">
    <iact:property name="dataType"/>
    <iact:actionData xml:id="d13">
      <inkml:trace xmlns:inkml="http://www.w3.org/2003/InkML" xml:id="stk13" contextRef="#ctx0" brushRef="#br0">21311 4496 7 0,'7'-12'3'1,"4"-4"-3"5,-11 16 4-1,3-6-4 5,-3-4 0-5,0 10 2 4,-3-3 0-3,-1 3-2 5,-3 3 1-7,0 1 1 10,-3 5 0-12,3-3 1 7,0 4 0-4,0 2-1 5,0 1 0-2,3-1 0-1,0 1 0 2,4-1-1-3,0-2 1-1,0 2-1 5,0-5 0-4,4-4 0 3,3 3 0-4,0-3-1 4,-3-3 1-3,3-6-1 7,0-4 1-11,-4 1-1 10,1 0 1-9,-4-4-1 12,-4 4 0-14,4-1 0 9,-3 4 1-6,-4 0-1 7,0-1 0-5,0 4 0 2,3 3 1 0,1 0-1-1,-1 3 1-2,0 1-1 5,1 2 1-5,3-3 0 5,3 0 0-5,5 0 0 6,2 0 0-7,4-3 0 6,0-3 1-5,4-3-1 8,0-3 0-11,-4-4 0 12,0 1 0-13,-7 2-1 9,-4-2 0-4,-3 5-2 2,-7 1 1 17</inkml:trace>
    </iact:actionData>
  </iact:action>
  <iact:action type="add" startTime="87719">
    <iact:property name="dataType"/>
    <iact:actionData xml:id="d14">
      <inkml:trace xmlns:inkml="http://www.w3.org/2003/InkML" xml:id="stk14" contextRef="#ctx0" brushRef="#br0">25488 3910 7 0,'-7'-16'3'2,"18"-12"3"3,-4 16 3 0,0-7-9 6,0-3 1-8,0-6-1 8,4-16 1-6,3-13-1 5,3-6 1-4,1-6-1 3,10-12 0-1,4-4 1-1,3-3 0-2,0 1 0 8,-3 15 1-8,-4 9-1 12,1 10 1-14,-5 9 0 10,1 9 1-8,-7 13-2-5,-1 13 1 12,-3 9-2-8,-3 19 0 11,-4 12 0-11,-7 19 0-3,-3 16 0 9,-1 15 0-4,0 20 0 7,4 2 0-9,0-2 0 9,4-7 0-10,7-6 0 9,6-16 0-9,8-13 1 10,0-12 0-10,3-15 0 12,4-20 1-12,6-9-1-1,8-28 1 9,-3-12 0-6,2-26 0 7,-2-12-1-9,-1-10 1 2,0-19-2 4,-3-8 1-5,0-11-1 7,-4 14 0-7,-10 14 1 8,-11 8 1-9,-7 24 0 13,-7 13 1-12,-10 15-1 7,-4 16 1-8,-4 13-1 11,-3 16 1-12,0 15-2 12,-4 19 0-11,4 12-1 10,0 13 0-10,3 3 0 12,7 3 0-12,11-2 0-2,11-4 0 14,3-4 0-11,7-11 0-3,7-10 0 9,11-10 0-6,4-15-1 11,-1-13 1-13,0-6-4 12,-3 0 1-10,-4 0-5 6,-7 3 1-7,-6 7-3 11,-12 12 1-12</inkml:trace>
    </iact:actionData>
  </iact:action>
  <iact:action type="add" startTime="88395">
    <iact:property name="dataType"/>
    <iact:actionData xml:id="d15">
      <inkml:trace xmlns:inkml="http://www.w3.org/2003/InkML" xml:id="stk15" contextRef="#ctx0" brushRef="#br0">26741 3844 26 0,'-15'3'13'0,"8"4"-14"6,4-7 23-1,-8 3-22 5,-3 9 0-5,-7 4 0 5,-7 9 1-5,-4 6-1 5,-3 10 0-5,3 9 0 6,4-3 0-7,3-3 0 9,4 0 0-11,0-3-2 11,7-7 1-11,0-2-7 8,3-7 1-5</inkml:trace>
    </iact:actionData>
  </iact:action>
  <iact:action type="add" startTime="88635">
    <iact:property name="dataType"/>
    <iact:actionData xml:id="d16">
      <inkml:trace xmlns:inkml="http://www.w3.org/2003/InkML" xml:id="stk16" contextRef="#ctx0" brushRef="#br0">26723 3800 24 0,'7'0'12'1,"32"19"-8"5,-29-13 17-1,4 7-22 5,4 3 1-5,3 12 0 5,0 3 0-4,-3 10 0 3,0 3 0-1,-1 3-1-1,1 3 0-2,0 0 0 5,-1 0 0-5,-3-6-1 5,1-3 0-5,-1-10-3 5,0-6 1-5,-4-6-3 6,4-6 0-4</inkml:trace>
    </iact:actionData>
  </iact:action>
  <iact:action type="add" startTime="88921">
    <iact:property name="dataType"/>
    <iact:actionData xml:id="d17">
      <inkml:trace xmlns:inkml="http://www.w3.org/2003/InkML" xml:id="stk17" contextRef="#ctx0" brushRef="#br0">26568 4155 35 0,'14'-13'17'1,"18"0"-24"6,-18 10 35-5,3 3-28 10,1-3 0-8,7 3-1 6,-1 3 0-5,5 4-2 5,-1-4 0-4,-4 3-5 3,5-3 1-1,-5 0-2-1,5-6 0-2</inkml:trace>
    </iact:actionData>
  </iact:action>
  <iact:action type="add" startTime="89193">
    <iact:property name="dataType"/>
    <iact:actionData xml:id="d18">
      <inkml:trace xmlns:inkml="http://www.w3.org/2003/InkML" xml:id="stk18" contextRef="#ctx0" brushRef="#br0">27506 3621 34 0,'18'-9'17'2,"28"-3"-25"12,-29 5 36-12,8 1-29-2,3 3 1 6,4-3-1 5,0-1 1-7,3 4 0 8,0-6 0-9,0 9-3 7,-3-3 0-6,-4 3-4 7,-6 6 1-5,-5 6-3 3,-17 1 1-1</inkml:trace>
    </iact:actionData>
  </iact:action>
  <iact:action type="add" startTime="89417">
    <iact:property name="dataType"/>
    <iact:actionData xml:id="d19">
      <inkml:trace xmlns:inkml="http://www.w3.org/2003/InkML" xml:id="stk19" contextRef="#ctx0" brushRef="#br0">27319 4042 43 0,'32'9'21'0,"53"-21"-30"8,-57 5 46-6,7-2-37 8,14-1 0-3,8-2-2 1,-1-1 0-3,4 1-3 5,4-1 0-5,-8 4-7 5,-3 3 1-5</inkml:trace>
    </iact:actionData>
  </iact:action>
  <iact:action type="add" startTime="89672">
    <iact:property name="dataType"/>
    <iact:actionData xml:id="d20">
      <inkml:trace xmlns:inkml="http://www.w3.org/2003/InkML" xml:id="stk20" contextRef="#ctx0" brushRef="#br0">28543 3186 29 0,'28'-85'14'1,"25"-41"-14"4,-31 89 20-1,6-4-20 8,4 7 0-9,3-1-1 7,-3 1 1-5,3 5-1 6,-10 11 1-5,3 11-1 3,-7 14 0-1,-3 8 0-1,-4 23 1-2,-4 28 0 4,-6 22 1-2,-4 21-1 3,0 10 1-2,0-3 0 9,7-12 0-12,7-19 0-4,11-4 0 10,-1-18-1-7,5-19 1 10,2-25 0-10,8-19 1-3,7-16-1 9,10-28 0-5,8-19 0 6,3-18 0-6,4-16-1 9,3-23 0-12,-7-11 0 11,0-1 0-11,-7 3 0 13,-4 13 0-12,-17 29 0 12,-14 18 0-10,-8 25-1-4,-17 25 0 10,-10 22-3-8,-8 13 1 10,0 18-6-9,-6 10 0 9</inkml:trace>
    </iact:actionData>
  </iact:action>
  <iact:action type="add" startTime="90185">
    <iact:property name="dataType"/>
    <iact:actionData xml:id="d21">
      <inkml:trace xmlns:inkml="http://www.w3.org/2003/InkML" xml:id="stk21" contextRef="#ctx0" brushRef="#br0">29933 3556 35 0,'4'15'17'1,"6"48"-20"6,-10-54 31-5,0 7-29 6,-3 6 1-3,-4 3-3 5,-4 6 0-5,1-2 3 5,-1-1 0-5,0 0-2 5,1 0 0-5,3 1-1 5,0-11 1-5,0-2-2 6,3-3 1-7,1-7-4 9,-4-6 0-11,7 0-1 8,7-10 1-5</inkml:trace>
    </iact:actionData>
  </iact:action>
  <iact:action type="add" startTime="90453">
    <iact:property name="dataType"/>
    <iact:actionData xml:id="d22">
      <inkml:trace xmlns:inkml="http://www.w3.org/2003/InkML" xml:id="stk22" contextRef="#ctx0" brushRef="#br0">30134 3327 36 0,'29'0'18'1,"13"-7"-28"4,-32 7 39-2,1 0-30 7,0 0 1-4,6 4-1 4,-3 5 0-5,-7 7 0 5,4 2 0-6,-11 4-1 6,0 0 1-1,-4 7-1-3,-6-4 1-1,-4 0-1 5,-7 3 0-5,-4-3 1 5,-3 3 0-5,-1-12 0 7,1 0 0-9,4-1 0 11,-1-5 1-1,11 2 0-9,3-2 0-3,4-1 0 11,14 0 0-8,4-2 0 10,10 2 1-12,7 1 0 12,0 2 0-12,-3 4-1 12,10 3 1-11,-3 3-1 10,-4 0 1-11,-3-1-1 13,-4 1 1-13,-7 0 1 12,-7 3 0-11,-7-6 0-3,-7 0 0 15,-7-3 1-14,-7-4 0 13,0-5-2-12,-18-4 0 13,0-6-6-12,-7-1 1-2,-10 4-6 13,-11 0 1-12</inkml:trace>
    </iact:actionData>
  </iact:action>
  <iact:action type="add" startTime="91922">
    <iact:property name="dataType"/>
    <iact:actionData xml:id="d23">
      <inkml:trace xmlns:inkml="http://www.w3.org/2003/InkML" xml:id="stk23" contextRef="#ctx0" brushRef="#br0">26367 4766 24 0,'-7'-13'12'2,"10"7"-12"4,-3 9 12-2,4 10-13 8,-1-1 1-9,1 10-1 8,-1 13 1-6,1 12 0 5,-1 16 0-4,1 18 0 3,-1 10 0-1,1 3 0-1,-4 0 0-2,0 0 0 5,3-6 0-4,1-3 0 6,-1-13 0-6,1-3 0 11,-4-19 1-14,0-6 0 11,0-13 0-10,0-6 0-3,0-15 0 11,0-7 0-10,0-12 0 13,0-17 0-11,0-8 1-3,3-10-1 10,5-9 0-8,2-10 1 13,4-3 0-13,7 0 0 10,4-9 0-10,3 6-1 11,8 0 1-11,-1 6 0 10,0 13 0-10,7 0-1 0,1 6 1 6,-1 3-2 7,-3 10 1-12,-4 3-3-3,-3 9 1 14,-4 6-5-11,-7 7 1-3,-7 9-5 9,-3 10 1-6</inkml:trace>
    </iact:actionData>
  </iact:action>
  <iact:action type="add" startTime="92437">
    <iact:property name="dataType"/>
    <iact:actionData xml:id="d24">
      <inkml:trace xmlns:inkml="http://www.w3.org/2003/InkML" xml:id="stk24" contextRef="#ctx0" brushRef="#br0">26783 5663 37 0,'0'25'18'1,"3"13"-26"1,-6-26 34 5,-1 7-27 1,-6 9 0-3,-4 4-2 5,3 2 1-5,-3 7 2 5,0 0 0-5,3-1-2 5,1-2 1-5,-1-4-2 5,1-2 0-5,2-7-5 7,1-6 1-9</inkml:trace>
    </iact:actionData>
  </iact:action>
  <iact:action type="add" startTime="92658">
    <iact:property name="dataType"/>
    <iact:actionData xml:id="d25">
      <inkml:trace xmlns:inkml="http://www.w3.org/2003/InkML" xml:id="stk25" contextRef="#ctx0" brushRef="#br0">26892 5719 39 0,'4'0'19'1,"28"44"-25"5,-22-34 35-1,4 2-30 5,7 10 1-5,4-3-3 7,0 9 1-9,-1 7 0 7,-2 9 1-5,-5 3-2 5,-3 0 0-4,-3 0 0 3,0 0 0-2,-4 0 1 1,0-7 0-2,0-5-2 5,-4-4 0-8,-3-6-3 8,0-6 0-7</inkml:trace>
    </iact:actionData>
  </iact:action>
  <iact:action type="add" startTime="92918">
    <iact:property name="dataType"/>
    <iact:actionData xml:id="d26">
      <inkml:trace xmlns:inkml="http://www.w3.org/2003/InkML" xml:id="stk26" contextRef="#ctx0" brushRef="#br0">26836 6096 38 0,'-14'-7'19'1,"17"-11"-23"9,4 14 38-8,4-5-35 3,3 0 1-1,4 2-1 6,3-2 1-5,7-1-1 5,7 1 0-4,-3 3-3 4,3-4 0-5,1 4-4 7,-5 0 0-9,-2 6-2 7,-8-3 0-4</inkml:trace>
    </iact:actionData>
  </iact:action>
  <iact:action type="add" startTime="93217">
    <iact:property name="dataType"/>
    <iact:actionData xml:id="d27">
      <inkml:trace xmlns:inkml="http://www.w3.org/2003/InkML" xml:id="stk27" contextRef="#ctx0" brushRef="#br0">27940 5490 39 0,'21'4'19'1,"22"21"-28"10,-33-22 38-8,4 3-30 1,4 0 0 1,7 4-1 5,3 2 0-5,4 4 2 5,3 0 1-5,0-1-2 6,-3 1 0-7,0-7 1 8,-4 1 1-9,-7-4 0 7,-3 0 1-5,-8 4-1 5,-3-1 0-5,-10 1-1 5,-11 2 1-3,-15 13-2 1,-9 7 1-3,-12 5-1 7,4 7 1-5,-10 3-1 10,-4 3 0-1,-21 32-9-11,7-4 1 9</inkml:trace>
    </iact:actionData>
  </iact:action>
  <iact:action type="add" startTime="93619">
    <iact:property name="dataType"/>
    <iact:actionData xml:id="d28">
      <inkml:trace xmlns:inkml="http://www.w3.org/2003/InkML" xml:id="stk28" contextRef="#ctx0" brushRef="#br0">29097 5164 27 0,'21'47'13'1,"4"47"-12"7,-21-65 16-5,-1 18-19 6,-3 15 0-2,-3 7-2 2,-5 13 1-5,-2-1 3 7,-1-5 1-7,1-7-2 9,-4-7 0-6,-1-15 2 12,-2-6 0-15,6-13 2-3,-3-9 0 9,4-16 0-7,-1-12 1 10,7-10-2-10,4-12 1 13,11-29-2-13,7-3 1-2,3-2-2 10,14-8 0-8,4 1 0 12,10 3 1-12,8 4-1 10,-1 5 1-9,1 13-1 8,-1-3 0-8,4 15-3 8,-11 1 1-10,-3 6-6 13,-3 9 1-13,-5 6-2 13,-6 10 0-12</inkml:trace>
    </iact:actionData>
  </iact:action>
  <iact:action type="add" startTime="94087">
    <iact:property name="dataType"/>
    <iact:actionData xml:id="d29">
      <inkml:trace xmlns:inkml="http://www.w3.org/2003/InkML" xml:id="stk29" contextRef="#ctx0" brushRef="#br0">29774 5867 37 0,'-7'9'18'1,"18"10"-26"6,-11-13 39-4,0 4-33 5,0 2 0-3,-4 7-1 5,1 15 0-5,-1-5 4 5,1 5 0-5,-1 4-2 5,1-1 0-5,-1 1 1 6,1-3 1-7,-1 2-1 8,-3-5 1-8,7-11-4 8,-3-2 0-10,-4-9-6 13,3-7 1-14,4-3-1 9,0-10 1-3</inkml:trace>
    </iact:actionData>
  </iact:action>
  <iact:action type="add" startTime="94357">
    <iact:property name="dataType"/>
    <iact:actionData xml:id="d30">
      <inkml:trace xmlns:inkml="http://www.w3.org/2003/InkML" xml:id="stk30" contextRef="#ctx0" brushRef="#br0">29887 5688 34 0,'22'-9'17'1,"37"-1"-22"3,-44 7 37 0,-1 0-33 6,7 3 1-5,0 0-2 5,-3 6 1-4,3 7-1 3,-4 2 1-4,-6 10-2 5,-4 1 0-5,-14 2 0 5,0-3 0-5,-14-3 1 5,0 0 0-5,0-7 1 5,-8 4 1-5,8-6 0 6,-7 2 0-7,3-5 0 8,1 2 0-6,13 1 0 2,0 3 1 9,11-4 0-13,7 4 0-3,8 3 0 10,6-1 1-7,-4-5 0 10,15 0 1-11,-7-1-1 10,-1-2 1-9,-2 2-2 8,-15-3 1-9,0 4-1 11,-14 3 1-12,-4 3-2 13,-17 2 0-12,-11 1-3-2,-14 0 0 14,4 0-7-13,-8-3 1 12</inkml:trace>
    </iact:actionData>
  </iact:action>
  <iact:action type="add" startTime="95933">
    <iact:property name="dataType"/>
    <iact:actionData xml:id="d31">
      <inkml:trace xmlns:inkml="http://www.w3.org/2003/InkML" xml:id="stk31" contextRef="#ctx0" brushRef="#br0">26398 7761 22 0,'-10'-25'11'2,"20"-16"-9"11,-3 25 12-11,4-6-14 2,0-6 0 0,3-6-1 6,7-10 1-4,0 0 0 4,4 0 0-5,6 0 0 7,1 6 0-9,-4 4-1 10,1 9 1-11,-1 6 0 10,0 9 0-8,0 10-1 5,-3 13 1-2,-7 15 0 1,-1 19 0 1,-6 19-1 4,-4 9 0-11,0 10 0 13,-3 3 0-12,3 6 0 11,3-19 1-8,4-3-1-5,0-12 1 9,4-10 1-6,0-15 0 11,6-17 1-11,8-14 0-3,14-20-1 10,7-25 1-7,3-19-1 7,4-8 0-7,-3-14-1 11,-1-6 0-13,-6-12-1 11,-12-1 1-10,-6 11 0 10,-7 11 1-9,-11 13-1 8,-11 13 0-9,-6 18-1 11,-8 17 0-12,-3 8-2 12,-3 7 0-11,3 3-4-2,-1 3 1 12</inkml:trace>
    </iact:actionData>
  </iact:action>
  <iact:action type="add" startTime="96548">
    <iact:property name="dataType"/>
    <iact:actionData xml:id="d32">
      <inkml:trace xmlns:inkml="http://www.w3.org/2003/InkML" xml:id="stk32" contextRef="#ctx0" brushRef="#br0">27862 7610 23 0,'-14'-12'11'1,"11"2"-10"3,3 4 20 2,0 6-21 4,0 0 0-6,14-3 1 8,0 0 0-8,4-4 0 9,3 7 1-11,7 0 0 12,4 0 1-13,0 4 0 9,3-4 1-5,7 0-2 5,4-7 1-3,0 4-2 1,-4-3 1 1,1-7-3 1,-12 7 1-4,-3 3-5 9,-3 0 1-12,-18 6-6 9,-7 9 1-8,-7 7-1-3,-10 13 0 11</inkml:trace>
    </iact:actionData>
  </iact:action>
  <iact:action type="add" startTime="96876">
    <iact:property name="dataType"/>
    <iact:actionData xml:id="d33">
      <inkml:trace xmlns:inkml="http://www.w3.org/2003/InkML" xml:id="stk33" contextRef="#ctx0" brushRef="#br0">27802 7980 28 0,'4'-6'14'1,"45"0"-16"5,-27-1 29-1,6 1-27 7,3 0 1-9,15-4-1 7,7-2 1-5,7-1-2 5,-3 1 1-4,-8 2-1 4,0 1 0-3,-3 3-2 0,-7-1 1 2,-4 1-2-2,-3 0 0-3,-7 0-5 7,-4 3 1-6</inkml:trace>
    </iact:actionData>
  </iact:action>
  <iact:action type="add" startTime="97207">
    <iact:property name="dataType"/>
    <iact:actionData xml:id="d34">
      <inkml:trace xmlns:inkml="http://www.w3.org/2003/InkML" xml:id="stk34" contextRef="#ctx0" brushRef="#br0">29217 7312 30 0,'-21'7'15'2,"7"27"-22"5,10-25 27-4,-3 10-23 8,-3 6 0-7,3 16-1 7,-8-3 0-6,-2 9 5 4,-4 6 1-4,3 4-3 6,4-1 0-7,-4 0 2 7,15-15 0-6,-1-6 0 5,8-7 1-5,10-12-1 5,3-16 1-5,5-19-3 5,16-13 1-5,5-11-1 8,3-8 0 1,3-5-1-10,-3-1 1-3,0 4 0 10,0 9 0-7,-11 10 2 11,7 15 1-13,-17 22-1 11,-4 13 1-10,-3 15-1 9,-4 13 1-10,3 9-1 12,-2 4 1-11,-1-4-1 11,0-3 1-12,3-6 0 14,1-12 1-11,7-11-1-4,3-11 1 9,4-13-1-6,7-16 1 10,-1-9-2-10,1-13 0-3,0-6-1 9,-7-10 0-5,-1-5-3 7,-13-1 1-8,-7 3-1 10,-4 7 0-11,-4 6-2 10,-6 16 0-10,-8 12-4 11,-6 10 1-10,-12 12 1 9,8 0 0-10</inkml:trace>
    </iact:actionData>
  </iact:action>
  <iact:action type="add" startTime="97777">
    <iact:property name="dataType"/>
    <iact:actionData xml:id="d35">
      <inkml:trace xmlns:inkml="http://www.w3.org/2003/InkML" xml:id="stk35" contextRef="#ctx0" brushRef="#br0">30434 7297 33 0,'39'75'16'2,"-7"10"-30"4,-32-57 35-1,10 13-23 5,-10 9 0-6,0 3-1 9,0 10 0-11,-10-4 3 9,-1-5 1-5,1-4-2 3,-8-3 0-2,4-6 2 1,0-13 0 2,0-6 1 2,-4-10 0-8,7-5 0 10,1-14 0-11,3-8 0 10,3-10 1-8,8-16-2-4,3-9 1 9,10-13-2-7,5 0 1 10,-1-6 0-9,14 3 0 10,-3 7-1-9,3 5 0-4,0 7 0 9,8 7 1-6,-8 8-2 9,0 4 1-10,0 9-4 11,4 7 1-11,-3 5-6 10,-8 11 1-10</inkml:trace>
    </iact:actionData>
  </iact:action>
  <iact:action type="add" startTime="106185">
    <iact:property name="dataType"/>
    <iact:actionData xml:id="d36">
      <inkml:trace xmlns:inkml="http://www.w3.org/2003/InkML" xml:id="stk36" contextRef="#ctx0" brushRef="#br0">26684 8817 23 0,'-21'19'11'1,"14"-6"-9"4,7-10 12 0,0 0-15 5,-4 3 1-5,1 7-3 8,-1 6 1-10,1 6 2 12,-4 9 0-14,3 10-2 8,1 3 1-3,-1 0 0 3,4 0 1-2,7-3 0 1,4 0 0 2,3-9 0-5,0-4 0-1,4-12 0 9,10-13 1-6,4-6-1 9,6-16 0-13,1-12-1 11,0-16 1-10,3-3-1-3,4-6 1 13,4 3-1-11,-8 9 0 0,-7 0 1 7,-7 19 0-6,-3 10 1 8,-7 15 1-8,-4 13 0 8,-4 18 0-8,1 13-1 9,0 3 1-11,-1 4-1 12,4-1 0-12,0-6-1 12,1-9 0-11,2-7 2 12,4-6 0-13,4-6 1 13,3-16 0-11,4-16 0-3,7-15 0 11,3-22-1-10,11-16 0 12,-4-9-1-9,-3-4 0-4,-7-2-2 10,-7 3 1-7,-7 9-2 11,-11 12 1-13,-11 13-1 11,-13 16 0-10,-8 15-2 10,-3 10 1-10,-4 3-2 10,4 7 0-9,7-1-3 9,0 6 1-10</inkml:trace>
    </iact:actionData>
  </iact:action>
  <iact:action type="add" startTime="106835">
    <iact:property name="dataType"/>
    <iact:actionData xml:id="d37">
      <inkml:trace xmlns:inkml="http://www.w3.org/2003/InkML" xml:id="stk37" contextRef="#ctx0" brushRef="#br0">27806 9244 33 0,'-39'22'16'1,"7"12"-24"4,22-24 33-3,-1 2-26 8,-3 7 0-6,-4 3-1 7,-3 3 1-4,4 7 1 1,-1 2 1 0,0 4-2-1,4-4 0-2,4 4-2 5,-1-7 1-5,4-6-5 5,0-6 1-5,3-3-1 5,4-16 0-5</inkml:trace>
    </iact:actionData>
  </iact:action>
  <iact:action type="add" startTime="107072">
    <iact:property name="dataType"/>
    <iact:actionData xml:id="d38">
      <inkml:trace xmlns:inkml="http://www.w3.org/2003/InkML" xml:id="stk38" contextRef="#ctx0" brushRef="#br0">27820 9256 37 0,'0'19'18'1,"21"28"-27"4,-17-34 39 0,6 6-31 5,-3 0 0-5,8 2-2 5,-1 8 0-5,0 2 2 6,-4 4 0-7,1 8-3 5,-4-11 1-3,0 9-2 4,-3-4 1-4,-1-2-1 3,1-10 1-2,-1-3-3 1,-3-7 1-3</inkml:trace>
    </iact:actionData>
  </iact:action>
  <iact:action type="add" startTime="107344">
    <iact:property name="dataType"/>
    <iact:actionData xml:id="d39">
      <inkml:trace xmlns:inkml="http://www.w3.org/2003/InkML" xml:id="stk39" contextRef="#ctx0" brushRef="#br0">27605 9583 35 0,'-11'6'17'1,"22"3"-22"9,-4-9 36-8,4 3-32 4,3-3 0-1,7 0-3 5,0 0 0-5,4-3 3 5,3 0 1-5,0-3-4 6,7 0 0-6,1-1-1 6,-1-2 0-8,0 0-3 11,-3 2 1-12</inkml:trace>
    </iact:actionData>
  </iact:action>
  <iact:action type="add" startTime="107703">
    <iact:property name="dataType"/>
    <iact:actionData xml:id="d40">
      <inkml:trace xmlns:inkml="http://www.w3.org/2003/InkML" xml:id="stk40" contextRef="#ctx0" brushRef="#br0">28811 9156 30 0,'-28'10'15'1,"-18"15"-28"5,32-19 28-3,-3 3-19 9,-5 1 0-8,-6 2 0 9,-7 10 1-11,-4 0 6 8,-3 3 1-5,3 3-3 5,0-2 0-3,0-1 2 1,8-3 0 2,6 0-1-5,7-4 1 0,8-2-2 5,10-3 1-5,7-1-1 5,7-6 1-5,11-2 0 4,6-4 0 13,29-7-2-10,-3 1 0 2,-4 0-3-9,-4-1 0-4,-3 4-5 9,-4 3 1-6</inkml:trace>
    </iact:actionData>
  </iact:action>
  <iact:action type="add" startTime="108094">
    <iact:property name="dataType"/>
    <iact:actionData xml:id="d41">
      <inkml:trace xmlns:inkml="http://www.w3.org/2003/InkML" xml:id="stk41" contextRef="#ctx0" brushRef="#br0">29171 9062 38 0,'-10'28'19'1,"3"35"-30"10,7-50 37-9,0 5-32 4,-4 4 1-1,1 7-2 6,-1 8 0-7,4 7 10 7,0 3 0-6,4 3-6 5,3-3 1-5,0-6 2 6,10 3 0-7,4-13 2 10,1-6 0-13,13-15-1 9,4-13 0-5,3-19-1 5,0-13 1-2,11-18-1 6,0-3 0-11,-7-4-1 10,-7 0 1-8,0 1 0 8,-8 2 0-10,-2 17 0 9,-5 8 0-7,-6 13-1-4,0 19 1 10,-8 16-2-7,4 15 1 7,-3 7 0-7,-1 12 0 12,5-6 0-11,2 0 0-4,4-3 2 8,11-7 0-6,-4-9 2 10,8-12 1-10,-1-10-1 12,11-12 1-12,-7-20-1 9,-4-5 0-9,0-10-3 11,-10-12 0-11,-4-10-1 11,-7 0 0-11,-3 6-2 0,-8 10 1 8,4 9-2-7,-7 13 1 10,-7 6-3-9,-3 16 0-4,-1 15-1 9,-3 7 0-5</inkml:trace>
    </iact:actionData>
  </iact:action>
  <iact:action type="add" startTime="108712">
    <iact:property name="dataType"/>
    <iact:actionData xml:id="d42">
      <inkml:trace xmlns:inkml="http://www.w3.org/2003/InkML" xml:id="stk42" contextRef="#ctx0" brushRef="#br0">30561 9551 36 0,'-17'38'18'1,"-1"3"-34"1,18-32 38 5,-11 7-25 0,1 6 1-2,-1-3-1 5,4 2 1-5,-4 5 3 6,-3 2 1-7,4-3-4 8,-1 3 1-9,1-3 0 12,3-6 0-15,0-3-4 10,3-10 0-4,4-3-1 4,4-15 0-4</inkml:trace>
    </iact:actionData>
  </iact:action>
  <iact:action type="add" startTime="108965">
    <iact:property name="dataType"/>
    <iact:actionData xml:id="d43">
      <inkml:trace xmlns:inkml="http://www.w3.org/2003/InkML" xml:id="stk43" contextRef="#ctx0" brushRef="#br0">30596 9410 30 0,'0'10'15'1,"4"-4"-19"6,3-3 31-5,0 0-29 8,4 0 0-3,-1 0-1 0,4 4 1-2,0 2 3 5,-3 4 0-4,0 2-3 4,-1 1 1-6,-3 3 0 7,-7 0 1-6,-7-4-1 5,4 4 1-5,-15-6 0 6,7 2 0-7,-3 1-1 10,0-3 1-13,-7-1-1 9,7-3 1-5,-11-2 0 5,11 2 0-3,-3-3 1 8,-1-2 0-13,7 2-1 11,11 0 1-10,0 4 0 11,11-1 0-11,-1 0 0 10,5 1 0-10,6-4-1 12,3 3 0-11,1-2 0-3,0 2 1 13,-8 0 0-10,5 1 0-3,-5 2-1 8,-6 1 1-4,-11 6-1 6,-7 0 1-8,-7 3 0 10,-4 0 1-10,-3-1-4 11,-7-2 1-12,-11-3-3 13,-3-7 0-13,-11 1-5 13,-7-4 1-13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9A2E9-7A9F-416C-B33F-1DD89F7FB6E6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9DE5-FA88-4DA1-A685-7773E62328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22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9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5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png"/><Relationship Id="rId5" Type="http://schemas.openxmlformats.org/officeDocument/2006/relationships/tags" Target="../tags/tag2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  <a:prstGeom prst="rect">
            <a:avLst/>
          </a:prstGeo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40556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874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619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13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1564217" y="1981200"/>
            <a:ext cx="103632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50000"/>
              </a:spcBef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1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16449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  <a:prstGeom prst="rect">
            <a:avLst/>
          </a:prstGeo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010500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  <a:prstGeom prst="rect">
            <a:avLst/>
          </a:prstGeom>
        </p:spPr>
        <p:txBody>
          <a:bodyPr vert="horz" wrap="square" lIns="120224" tIns="62652" rIns="120224" bIns="62652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  <a:prstGeom prst="rect">
            <a:avLst/>
          </a:prstGeom>
        </p:spPr>
        <p:txBody>
          <a:bodyPr vert="horz" wrap="square" lIns="120224" tIns="62652" rIns="120224" bIns="62652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  <a:prstGeom prst="rect">
            <a:avLst/>
          </a:prstGeom>
        </p:spPr>
        <p:txBody>
          <a:bodyPr wrap="square" lIns="120224" tIns="62652" rIns="120224" bIns="62652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0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1564217" y="1981200"/>
            <a:ext cx="103632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50000"/>
              </a:spcBef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algn="r" fontAlgn="base">
                <a:spcBef>
                  <a:spcPct val="50000"/>
                </a:spcBef>
              </a:p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7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34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65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PPT整理\用途\asf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PPT整理\用途\asf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tags" Target="../tags/tag30.xml"/><Relationship Id="rId6" Type="http://schemas.microsoft.com/office/2011/relationships/inkAction" Target="../ink/inkAction3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10.m4a"/><Relationship Id="rId7" Type="http://schemas.openxmlformats.org/officeDocument/2006/relationships/hyperlink" Target="Local%20Settings/Temp/&#25945;&#23398;&#36164;&#26009;/&#24517;&#20462;2&#37197;&#22871;&#20809;&#30424;/H02205.exe" TargetMode="External"/><Relationship Id="rId2" Type="http://schemas.microsoft.com/office/2007/relationships/media" Target="../media/media10.m4a"/><Relationship Id="rId1" Type="http://schemas.openxmlformats.org/officeDocument/2006/relationships/tags" Target="../tags/tag31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microsoft.com/office/2007/relationships/media" Target="../media/media11.m4a"/><Relationship Id="rId7" Type="http://schemas.openxmlformats.org/officeDocument/2006/relationships/image" Target="../media/image18.wmf"/><Relationship Id="rId2" Type="http://schemas.openxmlformats.org/officeDocument/2006/relationships/tags" Target="../tags/tag3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11.m4a"/><Relationship Id="rId9" Type="http://schemas.openxmlformats.org/officeDocument/2006/relationships/image" Target="../media/image2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3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34.xml"/><Relationship Id="rId6" Type="http://schemas.openxmlformats.org/officeDocument/2006/relationships/image" Target="../media/image27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4.m4a"/><Relationship Id="rId7" Type="http://schemas.openxmlformats.org/officeDocument/2006/relationships/image" Target="../media/image27.jpeg"/><Relationship Id="rId2" Type="http://schemas.microsoft.com/office/2007/relationships/media" Target="../media/media14.m4a"/><Relationship Id="rId1" Type="http://schemas.openxmlformats.org/officeDocument/2006/relationships/tags" Target="../tags/tag3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5.m4a"/><Relationship Id="rId7" Type="http://schemas.microsoft.com/office/2011/relationships/inkAction" Target="../ink/inkAction8.xml"/><Relationship Id="rId2" Type="http://schemas.microsoft.com/office/2007/relationships/media" Target="../media/media15.m4a"/><Relationship Id="rId1" Type="http://schemas.openxmlformats.org/officeDocument/2006/relationships/tags" Target="../tags/tag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8.GIF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2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28.xml"/><Relationship Id="rId6" Type="http://schemas.microsoft.com/office/2011/relationships/inkAction" Target="../ink/inkAction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7.m4a"/><Relationship Id="rId7" Type="http://schemas.openxmlformats.org/officeDocument/2006/relationships/image" Target="../media/image14.wmf"/><Relationship Id="rId12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11/relationships/inkAction" Target="../ink/inkAction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173450" y="2943436"/>
            <a:ext cx="721614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42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探究描述圆周运动的物理量</a:t>
            </a:r>
            <a:endParaRPr lang="zh-CN" altLang="en-US" sz="42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高一年级物理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4"/>
            <a:ext cx="6448320" cy="6729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700" b="1" spc="30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清华大学附属中学朝阳学校 张君可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49AB6769-D3C4-4A8C-B339-301ED85BDE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8859"/>
      </p:ext>
    </p:extLst>
  </p:cSld>
  <p:clrMapOvr>
    <a:masterClrMapping/>
  </p:clrMapOvr>
  <p:transition advTm="16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椭圆 24577"/>
          <p:cNvSpPr/>
          <p:nvPr/>
        </p:nvSpPr>
        <p:spPr>
          <a:xfrm>
            <a:off x="1990725" y="1055688"/>
            <a:ext cx="3097213" cy="3097212"/>
          </a:xfrm>
          <a:prstGeom prst="ellipse">
            <a:avLst/>
          </a:prstGeom>
          <a:noFill/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579" name="组合 24578"/>
          <p:cNvGrpSpPr/>
          <p:nvPr/>
        </p:nvGrpSpPr>
        <p:grpSpPr>
          <a:xfrm>
            <a:off x="1573213" y="2611438"/>
            <a:ext cx="1951037" cy="1252537"/>
            <a:chOff x="72" y="1697"/>
            <a:chExt cx="1229" cy="789"/>
          </a:xfrm>
        </p:grpSpPr>
        <p:sp>
          <p:nvSpPr>
            <p:cNvPr id="24580" name="直接连接符 24579"/>
            <p:cNvSpPr/>
            <p:nvPr/>
          </p:nvSpPr>
          <p:spPr>
            <a:xfrm flipH="1">
              <a:off x="712" y="1697"/>
              <a:ext cx="589" cy="681"/>
            </a:xfrm>
            <a:prstGeom prst="line">
              <a:avLst/>
            </a:prstGeom>
            <a:ln w="12700" cap="flat" cmpd="sng">
              <a:solidFill>
                <a:srgbClr val="00CCFF"/>
              </a:solidFill>
              <a:prstDash val="lgDash"/>
              <a:headEnd type="none" w="med" len="med"/>
              <a:tailEnd type="none" w="med" len="med"/>
            </a:ln>
          </p:spPr>
        </p:sp>
        <p:grpSp>
          <p:nvGrpSpPr>
            <p:cNvPr id="24581" name="组合 24580"/>
            <p:cNvGrpSpPr/>
            <p:nvPr/>
          </p:nvGrpSpPr>
          <p:grpSpPr>
            <a:xfrm>
              <a:off x="72" y="1715"/>
              <a:ext cx="667" cy="771"/>
              <a:chOff x="72" y="1715"/>
              <a:chExt cx="667" cy="771"/>
            </a:xfrm>
          </p:grpSpPr>
          <p:sp>
            <p:nvSpPr>
              <p:cNvPr id="24582" name="椭圆 24581"/>
              <p:cNvSpPr/>
              <p:nvPr/>
            </p:nvSpPr>
            <p:spPr>
              <a:xfrm>
                <a:off x="603" y="2350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4583" name="组合 24582"/>
              <p:cNvGrpSpPr/>
              <p:nvPr/>
            </p:nvGrpSpPr>
            <p:grpSpPr>
              <a:xfrm>
                <a:off x="72" y="1715"/>
                <a:ext cx="549" cy="663"/>
                <a:chOff x="72" y="1715"/>
                <a:chExt cx="549" cy="663"/>
              </a:xfrm>
            </p:grpSpPr>
            <p:sp>
              <p:nvSpPr>
                <p:cNvPr id="24584" name="直接连接符 24583"/>
                <p:cNvSpPr/>
                <p:nvPr/>
              </p:nvSpPr>
              <p:spPr>
                <a:xfrm flipH="1" flipV="1">
                  <a:off x="249" y="2024"/>
                  <a:ext cx="372" cy="354"/>
                </a:xfrm>
                <a:prstGeom prst="line">
                  <a:avLst/>
                </a:prstGeom>
                <a:ln w="31750" cap="flat" cmpd="sng">
                  <a:solidFill>
                    <a:srgbClr val="0000FF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24585" name="文本框 24584"/>
                <p:cNvSpPr txBox="1"/>
                <p:nvPr/>
              </p:nvSpPr>
              <p:spPr>
                <a:xfrm>
                  <a:off x="72" y="1715"/>
                  <a:ext cx="256" cy="4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91432" tIns="45716" rIns="91432" bIns="45716" anchor="t">
                  <a:spAutoFit/>
                </a:bodyPr>
                <a:lstStyle/>
                <a:p>
                  <a:r>
                    <a:rPr lang="en-US" altLang="zh-CN" sz="4000" b="1" i="1">
                      <a:solidFill>
                        <a:srgbClr val="CC3300"/>
                      </a:solidFill>
                      <a:latin typeface="Times New Roman" panose="02020603050405020304" pitchFamily="18" charset="0"/>
                      <a:ea typeface="隶书" panose="02010509060101010101" pitchFamily="49" charset="-122"/>
                    </a:rPr>
                    <a:t>v</a:t>
                  </a:r>
                </a:p>
              </p:txBody>
            </p:sp>
          </p:grpSp>
        </p:grpSp>
      </p:grpSp>
      <p:sp>
        <p:nvSpPr>
          <p:cNvPr id="24587" name="文本框 24586"/>
          <p:cNvSpPr txBox="1"/>
          <p:nvPr/>
        </p:nvSpPr>
        <p:spPr>
          <a:xfrm>
            <a:off x="2538413" y="4249738"/>
            <a:ext cx="7451725" cy="1320800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匀速圆周运动是</a:t>
            </a:r>
            <a:r>
              <a:rPr lang="zh-CN" altLang="en-US" sz="800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变速</a:t>
            </a:r>
            <a:r>
              <a:rPr lang="zh-CN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运动！</a:t>
            </a:r>
          </a:p>
        </p:txBody>
      </p:sp>
      <p:grpSp>
        <p:nvGrpSpPr>
          <p:cNvPr id="24588" name="组合 24587"/>
          <p:cNvGrpSpPr/>
          <p:nvPr/>
        </p:nvGrpSpPr>
        <p:grpSpPr>
          <a:xfrm>
            <a:off x="2486025" y="4681538"/>
            <a:ext cx="3830175" cy="1533525"/>
            <a:chOff x="567" y="2659"/>
            <a:chExt cx="2199" cy="966"/>
          </a:xfrm>
        </p:grpSpPr>
        <p:grpSp>
          <p:nvGrpSpPr>
            <p:cNvPr id="24589" name="组合 24588"/>
            <p:cNvGrpSpPr/>
            <p:nvPr/>
          </p:nvGrpSpPr>
          <p:grpSpPr>
            <a:xfrm>
              <a:off x="567" y="2659"/>
              <a:ext cx="1043" cy="771"/>
              <a:chOff x="567" y="2659"/>
              <a:chExt cx="1043" cy="771"/>
            </a:xfrm>
          </p:grpSpPr>
          <p:sp>
            <p:nvSpPr>
              <p:cNvPr id="24590" name="椭圆 24589"/>
              <p:cNvSpPr/>
              <p:nvPr/>
            </p:nvSpPr>
            <p:spPr>
              <a:xfrm>
                <a:off x="567" y="2659"/>
                <a:ext cx="725" cy="590"/>
              </a:xfrm>
              <a:prstGeom prst="ellipse">
                <a:avLst/>
              </a:prstGeom>
              <a:noFill/>
              <a:ln w="222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1" name="直接连接符 24590"/>
              <p:cNvSpPr/>
              <p:nvPr/>
            </p:nvSpPr>
            <p:spPr>
              <a:xfrm>
                <a:off x="1111" y="3203"/>
                <a:ext cx="499" cy="227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stealth" w="lg" len="lg"/>
              </a:ln>
            </p:spPr>
          </p:sp>
        </p:grpSp>
        <p:sp>
          <p:nvSpPr>
            <p:cNvPr id="24592" name="文本框 24591"/>
            <p:cNvSpPr txBox="1"/>
            <p:nvPr/>
          </p:nvSpPr>
          <p:spPr>
            <a:xfrm>
              <a:off x="1610" y="3219"/>
              <a:ext cx="115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32" tIns="45716" rIns="91432" bIns="45716" anchor="t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速率不变</a:t>
              </a:r>
            </a:p>
          </p:txBody>
        </p:sp>
      </p:grpSp>
      <p:grpSp>
        <p:nvGrpSpPr>
          <p:cNvPr id="24593" name="组合 24592"/>
          <p:cNvGrpSpPr/>
          <p:nvPr/>
        </p:nvGrpSpPr>
        <p:grpSpPr>
          <a:xfrm>
            <a:off x="2501900" y="4598988"/>
            <a:ext cx="6913563" cy="2141538"/>
            <a:chOff x="521" y="2614"/>
            <a:chExt cx="4355" cy="1349"/>
          </a:xfrm>
        </p:grpSpPr>
        <p:sp>
          <p:nvSpPr>
            <p:cNvPr id="24594" name="椭圆 24593"/>
            <p:cNvSpPr/>
            <p:nvPr/>
          </p:nvSpPr>
          <p:spPr>
            <a:xfrm>
              <a:off x="521" y="2614"/>
              <a:ext cx="2087" cy="680"/>
            </a:xfrm>
            <a:prstGeom prst="ellipse">
              <a:avLst/>
            </a:prstGeom>
            <a:noFill/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95" name="直接连接符 24594"/>
            <p:cNvSpPr/>
            <p:nvPr/>
          </p:nvSpPr>
          <p:spPr>
            <a:xfrm>
              <a:off x="975" y="3249"/>
              <a:ext cx="91" cy="226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</p:sp>
        <p:sp>
          <p:nvSpPr>
            <p:cNvPr id="24596" name="文本框 24595"/>
            <p:cNvSpPr txBox="1"/>
            <p:nvPr/>
          </p:nvSpPr>
          <p:spPr>
            <a:xfrm>
              <a:off x="975" y="3557"/>
              <a:ext cx="3901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2" tIns="45716" rIns="91432" bIns="45716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是线速度大小不变的运动！</a:t>
              </a:r>
            </a:p>
          </p:txBody>
        </p:sp>
      </p:grpSp>
      <p:grpSp>
        <p:nvGrpSpPr>
          <p:cNvPr id="24597" name="组合 24596"/>
          <p:cNvGrpSpPr/>
          <p:nvPr/>
        </p:nvGrpSpPr>
        <p:grpSpPr>
          <a:xfrm>
            <a:off x="2921000" y="328613"/>
            <a:ext cx="1285875" cy="2282825"/>
            <a:chOff x="900" y="217"/>
            <a:chExt cx="810" cy="1438"/>
          </a:xfrm>
        </p:grpSpPr>
        <p:sp>
          <p:nvSpPr>
            <p:cNvPr id="24598" name="直接连接符 24597"/>
            <p:cNvSpPr/>
            <p:nvPr/>
          </p:nvSpPr>
          <p:spPr>
            <a:xfrm>
              <a:off x="972" y="703"/>
              <a:ext cx="317" cy="952"/>
            </a:xfrm>
            <a:prstGeom prst="line">
              <a:avLst/>
            </a:prstGeom>
            <a:ln w="12700" cap="flat" cmpd="sng">
              <a:solidFill>
                <a:srgbClr val="00CCFF"/>
              </a:solidFill>
              <a:prstDash val="lgDash"/>
              <a:headEnd type="none" w="med" len="med"/>
              <a:tailEnd type="none" w="med" len="med"/>
            </a:ln>
          </p:spPr>
        </p:sp>
        <p:grpSp>
          <p:nvGrpSpPr>
            <p:cNvPr id="24599" name="组合 24598"/>
            <p:cNvGrpSpPr/>
            <p:nvPr/>
          </p:nvGrpSpPr>
          <p:grpSpPr>
            <a:xfrm>
              <a:off x="900" y="217"/>
              <a:ext cx="810" cy="571"/>
              <a:chOff x="930" y="246"/>
              <a:chExt cx="810" cy="571"/>
            </a:xfrm>
          </p:grpSpPr>
          <p:sp>
            <p:nvSpPr>
              <p:cNvPr id="24600" name="椭圆 24599"/>
              <p:cNvSpPr/>
              <p:nvPr/>
            </p:nvSpPr>
            <p:spPr>
              <a:xfrm>
                <a:off x="930" y="681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4601" name="组合 24600"/>
              <p:cNvGrpSpPr/>
              <p:nvPr/>
            </p:nvGrpSpPr>
            <p:grpSpPr>
              <a:xfrm>
                <a:off x="1065" y="246"/>
                <a:ext cx="675" cy="481"/>
                <a:chOff x="1065" y="246"/>
                <a:chExt cx="675" cy="481"/>
              </a:xfrm>
            </p:grpSpPr>
            <p:sp>
              <p:nvSpPr>
                <p:cNvPr id="24602" name="直接连接符 24601"/>
                <p:cNvSpPr/>
                <p:nvPr/>
              </p:nvSpPr>
              <p:spPr>
                <a:xfrm flipV="1">
                  <a:off x="1065" y="527"/>
                  <a:ext cx="500" cy="200"/>
                </a:xfrm>
                <a:prstGeom prst="line">
                  <a:avLst/>
                </a:prstGeom>
                <a:ln w="31750" cap="flat" cmpd="sng">
                  <a:solidFill>
                    <a:schemeClr val="tx2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24603" name="文本框 24602"/>
                <p:cNvSpPr txBox="1"/>
                <p:nvPr/>
              </p:nvSpPr>
              <p:spPr>
                <a:xfrm>
                  <a:off x="1510" y="246"/>
                  <a:ext cx="230" cy="4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altLang="zh-CN" sz="4000" b="1" i="1">
                      <a:solidFill>
                        <a:srgbClr val="CC3300"/>
                      </a:solidFill>
                      <a:latin typeface="Times New Roman" panose="02020603050405020304" pitchFamily="18" charset="0"/>
                      <a:ea typeface="隶书" panose="02010509060101010101" pitchFamily="49" charset="-122"/>
                    </a:rPr>
                    <a:t>v</a:t>
                  </a:r>
                </a:p>
              </p:txBody>
            </p:sp>
          </p:grpSp>
        </p:grpSp>
      </p:grpSp>
      <p:sp>
        <p:nvSpPr>
          <p:cNvPr id="24604" name="椭圆 24603"/>
          <p:cNvSpPr/>
          <p:nvPr/>
        </p:nvSpPr>
        <p:spPr>
          <a:xfrm>
            <a:off x="2416175" y="3648075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605" name="组合 24604"/>
          <p:cNvGrpSpPr/>
          <p:nvPr/>
        </p:nvGrpSpPr>
        <p:grpSpPr>
          <a:xfrm>
            <a:off x="3509963" y="2598738"/>
            <a:ext cx="1657350" cy="1666875"/>
            <a:chOff x="1310" y="1689"/>
            <a:chExt cx="1044" cy="1050"/>
          </a:xfrm>
        </p:grpSpPr>
        <p:sp>
          <p:nvSpPr>
            <p:cNvPr id="24606" name="直接连接符 24605"/>
            <p:cNvSpPr/>
            <p:nvPr/>
          </p:nvSpPr>
          <p:spPr>
            <a:xfrm flipH="1" flipV="1">
              <a:off x="1310" y="1689"/>
              <a:ext cx="953" cy="135"/>
            </a:xfrm>
            <a:prstGeom prst="line">
              <a:avLst/>
            </a:prstGeom>
            <a:ln w="12700" cap="flat" cmpd="sng">
              <a:solidFill>
                <a:srgbClr val="00FFFF"/>
              </a:solidFill>
              <a:prstDash val="lgDash"/>
              <a:headEnd type="none" w="med" len="med"/>
              <a:tailEnd type="none" w="med" len="med"/>
            </a:ln>
          </p:spPr>
        </p:sp>
        <p:grpSp>
          <p:nvGrpSpPr>
            <p:cNvPr id="24607" name="组合 24606"/>
            <p:cNvGrpSpPr/>
            <p:nvPr/>
          </p:nvGrpSpPr>
          <p:grpSpPr>
            <a:xfrm>
              <a:off x="1973" y="1752"/>
              <a:ext cx="381" cy="987"/>
              <a:chOff x="1973" y="1752"/>
              <a:chExt cx="381" cy="987"/>
            </a:xfrm>
          </p:grpSpPr>
          <p:grpSp>
            <p:nvGrpSpPr>
              <p:cNvPr id="24608" name="组合 24607"/>
              <p:cNvGrpSpPr/>
              <p:nvPr/>
            </p:nvGrpSpPr>
            <p:grpSpPr>
              <a:xfrm>
                <a:off x="1973" y="1879"/>
                <a:ext cx="308" cy="860"/>
                <a:chOff x="1973" y="1879"/>
                <a:chExt cx="308" cy="860"/>
              </a:xfrm>
            </p:grpSpPr>
            <p:sp>
              <p:nvSpPr>
                <p:cNvPr id="24609" name="直接连接符 24608"/>
                <p:cNvSpPr/>
                <p:nvPr/>
              </p:nvSpPr>
              <p:spPr>
                <a:xfrm flipH="1">
                  <a:off x="2145" y="1879"/>
                  <a:ext cx="136" cy="590"/>
                </a:xfrm>
                <a:prstGeom prst="line">
                  <a:avLst/>
                </a:prstGeom>
                <a:ln w="31750" cap="flat" cmpd="sng">
                  <a:solidFill>
                    <a:schemeClr val="tx2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24610" name="文本框 24609"/>
                <p:cNvSpPr txBox="1"/>
                <p:nvPr/>
              </p:nvSpPr>
              <p:spPr>
                <a:xfrm>
                  <a:off x="1973" y="2295"/>
                  <a:ext cx="230" cy="4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altLang="zh-CN" sz="4000" b="1" i="1">
                      <a:solidFill>
                        <a:srgbClr val="CC3300"/>
                      </a:solidFill>
                      <a:latin typeface="Times New Roman" panose="02020603050405020304" pitchFamily="18" charset="0"/>
                      <a:ea typeface="隶书" panose="02010509060101010101" pitchFamily="49" charset="-122"/>
                    </a:rPr>
                    <a:t>v</a:t>
                  </a:r>
                </a:p>
              </p:txBody>
            </p:sp>
          </p:grpSp>
          <p:sp>
            <p:nvSpPr>
              <p:cNvPr id="24611" name="椭圆 24610"/>
              <p:cNvSpPr/>
              <p:nvPr/>
            </p:nvSpPr>
            <p:spPr>
              <a:xfrm>
                <a:off x="2218" y="1752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4612" name="文本框 24611"/>
          <p:cNvSpPr txBox="1"/>
          <p:nvPr/>
        </p:nvSpPr>
        <p:spPr>
          <a:xfrm>
            <a:off x="3448050" y="2163763"/>
            <a:ext cx="2971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i="1">
                <a:solidFill>
                  <a:schemeClr val="tx2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10DE8BA2-AEF4-46D6-8B13-5314D848A2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52560" y="2122200"/>
              <a:ext cx="3220920" cy="39780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10DE8BA2-AEF4-46D6-8B13-5314D848A2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3200" y="2112840"/>
                <a:ext cx="3239640" cy="416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3472DBDB-6BF2-46EC-8622-111A95347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5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26625"/>
          <p:cNvGrpSpPr/>
          <p:nvPr/>
        </p:nvGrpSpPr>
        <p:grpSpPr>
          <a:xfrm>
            <a:off x="1264920" y="2284730"/>
            <a:ext cx="4572000" cy="1555750"/>
            <a:chOff x="122" y="1279"/>
            <a:chExt cx="3457" cy="1172"/>
          </a:xfrm>
        </p:grpSpPr>
        <p:sp>
          <p:nvSpPr>
            <p:cNvPr id="26627" name="椭圆 26626"/>
            <p:cNvSpPr/>
            <p:nvPr/>
          </p:nvSpPr>
          <p:spPr>
            <a:xfrm rot="17246191">
              <a:off x="125" y="1276"/>
              <a:ext cx="293" cy="29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  <a:tileRect/>
            </a:gradFill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28" name="直接连接符 26627"/>
            <p:cNvSpPr/>
            <p:nvPr/>
          </p:nvSpPr>
          <p:spPr>
            <a:xfrm rot="17246191" flipH="1">
              <a:off x="1897" y="378"/>
              <a:ext cx="15" cy="3147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6629" name="矩形 26628"/>
            <p:cNvSpPr/>
            <p:nvPr/>
          </p:nvSpPr>
          <p:spPr>
            <a:xfrm rot="17246191">
              <a:off x="2494" y="1366"/>
              <a:ext cx="427" cy="174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34" name="文本框 26633"/>
          <p:cNvSpPr txBox="1"/>
          <p:nvPr/>
        </p:nvSpPr>
        <p:spPr>
          <a:xfrm>
            <a:off x="607060" y="5278120"/>
            <a:ext cx="4903470" cy="1382395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如果物体和圆心的连线在一段时间</a:t>
            </a:r>
            <a:r>
              <a:rPr lang="el-GR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Δ</a:t>
            </a:r>
            <a:r>
              <a:rPr lang="en-US" altLang="zh-CN" sz="2800" b="1" i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t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内转过的角度</a:t>
            </a:r>
            <a:r>
              <a:rPr lang="el-GR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Δ</a:t>
            </a:r>
            <a:r>
              <a:rPr lang="en-US" altLang="zh-CN" sz="2800" b="1" i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Symbol" panose="05050102010706020507" pitchFamily="18" charset="2"/>
              </a:rPr>
              <a:t></a:t>
            </a:r>
            <a:r>
              <a:rPr lang="en-US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越大，那么就表示运动得越快</a:t>
            </a:r>
          </a:p>
        </p:txBody>
      </p:sp>
      <p:sp>
        <p:nvSpPr>
          <p:cNvPr id="26636" name="圆角矩形标注 26635"/>
          <p:cNvSpPr/>
          <p:nvPr/>
        </p:nvSpPr>
        <p:spPr>
          <a:xfrm flipH="1" flipV="1">
            <a:off x="6118860" y="3471545"/>
            <a:ext cx="3980180" cy="909955"/>
          </a:xfrm>
          <a:prstGeom prst="wedgeRoundRectCallout">
            <a:avLst>
              <a:gd name="adj1" fmla="val -20421"/>
              <a:gd name="adj2" fmla="val 70091"/>
              <a:gd name="adj3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lIns="91432" tIns="45716" rIns="91432" bIns="45716"/>
          <a:lstStyle/>
          <a:p>
            <a:pPr algn="ctr"/>
            <a:r>
              <a:rPr lang="zh-CN" altLang="en-US" sz="2800" b="1" dirty="0">
                <a:solidFill>
                  <a:srgbClr val="000404"/>
                </a:solidFill>
                <a:latin typeface="华文中宋" panose="02010600040101010101" charset="-122"/>
                <a:ea typeface="华文中宋" panose="02010600040101010101" charset="-122"/>
              </a:rPr>
              <a:t>表示单位时间内半径转过的角度</a:t>
            </a:r>
          </a:p>
        </p:txBody>
      </p:sp>
      <p:sp>
        <p:nvSpPr>
          <p:cNvPr id="26637" name="文本框 26636"/>
          <p:cNvSpPr txBox="1"/>
          <p:nvPr/>
        </p:nvSpPr>
        <p:spPr>
          <a:xfrm>
            <a:off x="6073775" y="2669540"/>
            <a:ext cx="1752600" cy="643890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定义式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：</a:t>
            </a:r>
            <a:endParaRPr lang="el-GR" altLang="zh-CN" sz="36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638" name="文本框 26637"/>
          <p:cNvSpPr txBox="1"/>
          <p:nvPr/>
        </p:nvSpPr>
        <p:spPr>
          <a:xfrm>
            <a:off x="5510530" y="6231255"/>
            <a:ext cx="6671945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匀速圆周运动是角速度不变的运动！</a:t>
            </a:r>
          </a:p>
        </p:txBody>
      </p:sp>
      <p:grpSp>
        <p:nvGrpSpPr>
          <p:cNvPr id="26640" name="组合 26639"/>
          <p:cNvGrpSpPr/>
          <p:nvPr/>
        </p:nvGrpSpPr>
        <p:grpSpPr>
          <a:xfrm>
            <a:off x="1264920" y="2240280"/>
            <a:ext cx="4419600" cy="1524000"/>
            <a:chOff x="76" y="652"/>
            <a:chExt cx="3356" cy="1109"/>
          </a:xfrm>
        </p:grpSpPr>
        <p:sp>
          <p:nvSpPr>
            <p:cNvPr id="26641" name="椭圆 26640"/>
            <p:cNvSpPr/>
            <p:nvPr/>
          </p:nvSpPr>
          <p:spPr>
            <a:xfrm rot="17246191">
              <a:off x="79" y="649"/>
              <a:ext cx="293" cy="29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42" name="直接连接符 26641"/>
            <p:cNvSpPr/>
            <p:nvPr/>
          </p:nvSpPr>
          <p:spPr>
            <a:xfrm rot="17246191" flipH="1">
              <a:off x="1851" y="-249"/>
              <a:ext cx="15" cy="3147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6643" name="矩形 26642"/>
            <p:cNvSpPr/>
            <p:nvPr/>
          </p:nvSpPr>
          <p:spPr>
            <a:xfrm rot="17246191">
              <a:off x="2338" y="676"/>
              <a:ext cx="427" cy="174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44" name="椭圆 26643"/>
          <p:cNvSpPr/>
          <p:nvPr/>
        </p:nvSpPr>
        <p:spPr>
          <a:xfrm>
            <a:off x="1341120" y="1021080"/>
            <a:ext cx="4038600" cy="4114800"/>
          </a:xfrm>
          <a:prstGeom prst="ellipse">
            <a:avLst/>
          </a:prstGeom>
          <a:noFill/>
          <a:ln w="19050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45" name="文本框 26644"/>
          <p:cNvSpPr txBox="1"/>
          <p:nvPr/>
        </p:nvSpPr>
        <p:spPr>
          <a:xfrm>
            <a:off x="3322320" y="2926080"/>
            <a:ext cx="5032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Ｏ</a:t>
            </a:r>
          </a:p>
        </p:txBody>
      </p:sp>
      <p:pic>
        <p:nvPicPr>
          <p:cNvPr id="26650" name="图片 266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25" y="2749550"/>
            <a:ext cx="1304925" cy="67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64" name="矩形 26663"/>
          <p:cNvSpPr/>
          <p:nvPr/>
        </p:nvSpPr>
        <p:spPr>
          <a:xfrm>
            <a:off x="6003925" y="4587240"/>
            <a:ext cx="43376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单位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hlinkClick r:id="rId7" action="ppaction://hlinkfile"/>
              </a:rPr>
              <a:t>弧度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秒（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rad/s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</a:p>
        </p:txBody>
      </p:sp>
      <p:sp>
        <p:nvSpPr>
          <p:cNvPr id="26663" name="矩形 26662"/>
          <p:cNvSpPr/>
          <p:nvPr/>
        </p:nvSpPr>
        <p:spPr>
          <a:xfrm>
            <a:off x="6003925" y="208915"/>
            <a:ext cx="5685790" cy="2453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E231E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角速度的定义：</a:t>
            </a:r>
            <a:r>
              <a:rPr lang="zh-CN" altLang="en-US" sz="3200" b="1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圆周运动中，运动质点和圆心的连线（半径）转过的角度Δθ和所用时间Δ</a:t>
            </a:r>
            <a:r>
              <a:rPr lang="en-US" altLang="zh-CN" sz="3200" b="1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t</a:t>
            </a:r>
            <a:r>
              <a:rPr lang="zh-CN" altLang="en-US" sz="3200" b="1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的比值叫做质点运动的角速度</a:t>
            </a:r>
          </a:p>
        </p:txBody>
      </p:sp>
      <p:sp>
        <p:nvSpPr>
          <p:cNvPr id="26669" name="矩形 26668"/>
          <p:cNvSpPr/>
          <p:nvPr/>
        </p:nvSpPr>
        <p:spPr>
          <a:xfrm>
            <a:off x="6003925" y="5278120"/>
            <a:ext cx="58242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E231E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物理意义：</a:t>
            </a:r>
            <a:r>
              <a:rPr lang="zh-CN" altLang="en-US" sz="2800" b="1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描述质点绕圆心转动的快慢。</a:t>
            </a:r>
          </a:p>
        </p:txBody>
      </p:sp>
      <p:sp>
        <p:nvSpPr>
          <p:cNvPr id="17421" name="Rectangle 2"/>
          <p:cNvSpPr/>
          <p:nvPr/>
        </p:nvSpPr>
        <p:spPr>
          <a:xfrm>
            <a:off x="484505" y="86995"/>
            <a:ext cx="3071495" cy="767080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1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 lvl="0" algn="l" defTabSz="944880">
              <a:spcBef>
                <a:spcPct val="50000"/>
              </a:spcBef>
            </a:pPr>
            <a:r>
              <a:rPr lang="zh-CN" altLang="en-US" b="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二、角速度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3CEDA0D8-95D4-4F60-9364-E2548A6E59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69400" y="1953000"/>
              <a:ext cx="8922240" cy="228744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3CEDA0D8-95D4-4F60-9364-E2548A6E59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0040" y="1943640"/>
                <a:ext cx="8940960" cy="2306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249CAD3-D0D4-41A1-AF3E-1F5A0BFB2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">
                                      <p:cBhvr>
                                        <p:cTn id="13" dur="3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634" grpId="0"/>
      <p:bldP spid="26636" grpId="0" bldLvl="0" animBg="1"/>
      <p:bldP spid="26637" grpId="0"/>
      <p:bldP spid="26638" grpId="0"/>
      <p:bldP spid="26664" grpId="0"/>
      <p:bldP spid="26663" grpId="0"/>
      <p:bldP spid="26669" grpId="0"/>
      <p:bldP spid="174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oup 59"/>
          <p:cNvGraphicFramePr/>
          <p:nvPr/>
        </p:nvGraphicFramePr>
        <p:xfrm>
          <a:off x="2209800" y="1682750"/>
          <a:ext cx="8001000" cy="3835400"/>
        </p:xfrm>
        <a:graphic>
          <a:graphicData uri="http://schemas.openxmlformats.org/drawingml/2006/table">
            <a:tbl>
              <a:tblPr/>
              <a:tblGrid>
                <a:gridCol w="1019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楷体_GB2312" pitchFamily="49" charset="-122"/>
                        </a:rPr>
                        <a:t>定义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楷体_GB2312" pitchFamily="49" charset="-122"/>
                        </a:rPr>
                        <a:t>符号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楷体_GB2312" pitchFamily="49" charset="-122"/>
                        </a:rPr>
                        <a:t>单位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楷体_GB2312" pitchFamily="49" charset="-122"/>
                        </a:rPr>
                        <a:t>意义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楷体_GB2312" pitchFamily="49" charset="-122"/>
                        </a:rPr>
                        <a:t>关系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276" name="Object 2"/>
          <p:cNvGraphicFramePr/>
          <p:nvPr/>
        </p:nvGraphicFramePr>
        <p:xfrm>
          <a:off x="5867400" y="4800600"/>
          <a:ext cx="1219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r:id="rId6" imgW="660400" imgH="393700" progId="Equation.KSEE3">
                  <p:embed/>
                </p:oleObj>
              </mc:Choice>
              <mc:Fallback>
                <p:oleObj r:id="rId6" imgW="660400" imgH="393700" progId="Equation.KSEE3">
                  <p:embed/>
                  <p:pic>
                    <p:nvPicPr>
                      <p:cNvPr id="10276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7400" y="4800600"/>
                        <a:ext cx="1219200" cy="72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9"/>
          <p:cNvSpPr txBox="1"/>
          <p:nvPr/>
        </p:nvSpPr>
        <p:spPr>
          <a:xfrm>
            <a:off x="3276600" y="2286000"/>
            <a:ext cx="24384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楷体_GB2312"/>
              </a:rPr>
              <a:t>物体在单位时间所转过的圈数</a:t>
            </a:r>
          </a:p>
        </p:txBody>
      </p:sp>
      <p:sp>
        <p:nvSpPr>
          <p:cNvPr id="50" name="Text Box 40"/>
          <p:cNvSpPr txBox="1"/>
          <p:nvPr/>
        </p:nvSpPr>
        <p:spPr>
          <a:xfrm>
            <a:off x="4419600" y="3276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51" name="Text Box 41"/>
          <p:cNvSpPr txBox="1"/>
          <p:nvPr/>
        </p:nvSpPr>
        <p:spPr>
          <a:xfrm>
            <a:off x="3810000" y="3767138"/>
            <a:ext cx="1981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dirty="0">
                <a:latin typeface="Times New Roman" panose="02020603050405020304" pitchFamily="18" charset="0"/>
              </a:rPr>
              <a:t>r/s</a:t>
            </a:r>
            <a:r>
              <a:rPr lang="zh-CN" altLang="en-US" sz="2400" b="1" dirty="0">
                <a:latin typeface="Times New Roman" panose="02020603050405020304" pitchFamily="18" charset="0"/>
                <a:ea typeface="楷体_GB2312"/>
              </a:rPr>
              <a:t>或</a:t>
            </a:r>
            <a:r>
              <a:rPr lang="en-US" altLang="zh-CN" sz="2400" b="1" dirty="0">
                <a:latin typeface="Times New Roman" panose="02020603050405020304" pitchFamily="18" charset="0"/>
              </a:rPr>
              <a:t>r/min</a:t>
            </a:r>
            <a:endParaRPr lang="en-US" altLang="zh-CN" sz="2400" b="1" dirty="0"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52" name="Text Box 42"/>
          <p:cNvSpPr txBox="1"/>
          <p:nvPr/>
        </p:nvSpPr>
        <p:spPr>
          <a:xfrm>
            <a:off x="4495800" y="4267200"/>
            <a:ext cx="4800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/>
              </a:rPr>
              <a:t>描述物体做圆周运动的快慢 </a:t>
            </a:r>
          </a:p>
        </p:txBody>
      </p:sp>
      <p:sp>
        <p:nvSpPr>
          <p:cNvPr id="53" name="Text Box 43"/>
          <p:cNvSpPr txBox="1"/>
          <p:nvPr/>
        </p:nvSpPr>
        <p:spPr>
          <a:xfrm>
            <a:off x="5638800" y="2286000"/>
            <a:ext cx="20574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楷体_GB2312"/>
              </a:rPr>
              <a:t>物体运动一周所用的时间</a:t>
            </a:r>
          </a:p>
        </p:txBody>
      </p:sp>
      <p:sp>
        <p:nvSpPr>
          <p:cNvPr id="54" name="Text Box 44"/>
          <p:cNvSpPr txBox="1"/>
          <p:nvPr/>
        </p:nvSpPr>
        <p:spPr>
          <a:xfrm>
            <a:off x="7772400" y="2286000"/>
            <a:ext cx="23622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楷体_GB2312"/>
              </a:rPr>
              <a:t>物体在单位时间所转过的圈数</a:t>
            </a:r>
          </a:p>
        </p:txBody>
      </p:sp>
      <p:sp>
        <p:nvSpPr>
          <p:cNvPr id="55" name="Text Box 45"/>
          <p:cNvSpPr txBox="1"/>
          <p:nvPr/>
        </p:nvSpPr>
        <p:spPr>
          <a:xfrm>
            <a:off x="6477000" y="3271838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56" name="Text Box 46"/>
          <p:cNvSpPr txBox="1"/>
          <p:nvPr/>
        </p:nvSpPr>
        <p:spPr>
          <a:xfrm>
            <a:off x="8686800" y="3271838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57" name="Text Box 47"/>
          <p:cNvSpPr txBox="1"/>
          <p:nvPr/>
        </p:nvSpPr>
        <p:spPr>
          <a:xfrm>
            <a:off x="6553200" y="3767138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dirty="0">
                <a:latin typeface="Times New Roman" panose="02020603050405020304" pitchFamily="18" charset="0"/>
              </a:rPr>
              <a:t>s</a:t>
            </a:r>
            <a:endParaRPr lang="en-US" altLang="zh-CN" sz="2400" b="1" dirty="0"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58" name="Text Box 48"/>
          <p:cNvSpPr txBox="1"/>
          <p:nvPr/>
        </p:nvSpPr>
        <p:spPr>
          <a:xfrm>
            <a:off x="8229600" y="3767138"/>
            <a:ext cx="14478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400" b="1" dirty="0">
                <a:latin typeface="Times New Roman" panose="02020603050405020304" pitchFamily="18" charset="0"/>
              </a:rPr>
              <a:t>Hz</a:t>
            </a:r>
            <a:r>
              <a:rPr lang="zh-CN" altLang="en-US" sz="2400" b="1" dirty="0">
                <a:latin typeface="Times New Roman" panose="02020603050405020304" pitchFamily="18" charset="0"/>
                <a:ea typeface="楷体_GB2312"/>
              </a:rPr>
              <a:t>或</a:t>
            </a:r>
            <a:r>
              <a:rPr lang="en-US" altLang="zh-CN" sz="2400" b="1" dirty="0">
                <a:latin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latin typeface="Times New Roman" panose="02020603050405020304" pitchFamily="18" charset="0"/>
              </a:rPr>
              <a:t>-1</a:t>
            </a:r>
            <a:endParaRPr lang="en-US" altLang="zh-CN" sz="2400" b="1" baseline="30000" dirty="0"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10287" name="Rectangle 54"/>
          <p:cNvSpPr/>
          <p:nvPr/>
        </p:nvSpPr>
        <p:spPr>
          <a:xfrm>
            <a:off x="4114800" y="1676400"/>
            <a:ext cx="11430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</a:rPr>
              <a:t>转速</a:t>
            </a:r>
          </a:p>
        </p:txBody>
      </p:sp>
      <p:sp>
        <p:nvSpPr>
          <p:cNvPr id="10288" name="Rectangle 55"/>
          <p:cNvSpPr/>
          <p:nvPr/>
        </p:nvSpPr>
        <p:spPr>
          <a:xfrm>
            <a:off x="6248400" y="1676400"/>
            <a:ext cx="1219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</a:rPr>
              <a:t>周期</a:t>
            </a:r>
          </a:p>
        </p:txBody>
      </p:sp>
      <p:sp>
        <p:nvSpPr>
          <p:cNvPr id="10289" name="Rectangle 56"/>
          <p:cNvSpPr/>
          <p:nvPr/>
        </p:nvSpPr>
        <p:spPr>
          <a:xfrm>
            <a:off x="8610600" y="1676400"/>
            <a:ext cx="1219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</a:rPr>
              <a:t>频率</a:t>
            </a:r>
          </a:p>
        </p:txBody>
      </p:sp>
      <p:sp>
        <p:nvSpPr>
          <p:cNvPr id="67" name="Text Box 5"/>
          <p:cNvSpPr txBox="1"/>
          <p:nvPr/>
        </p:nvSpPr>
        <p:spPr>
          <a:xfrm>
            <a:off x="2514600" y="6169343"/>
            <a:ext cx="7561263" cy="459105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频率越高表明物体运转得越快！</a:t>
            </a:r>
          </a:p>
        </p:txBody>
      </p:sp>
      <p:sp>
        <p:nvSpPr>
          <p:cNvPr id="68" name="Text Box 5"/>
          <p:cNvSpPr txBox="1"/>
          <p:nvPr/>
        </p:nvSpPr>
        <p:spPr>
          <a:xfrm>
            <a:off x="2514600" y="5638800"/>
            <a:ext cx="7848600" cy="459105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转速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越大表明物体运动得越快！</a:t>
            </a:r>
          </a:p>
        </p:txBody>
      </p:sp>
      <p:sp>
        <p:nvSpPr>
          <p:cNvPr id="17421" name="Rectangle 2"/>
          <p:cNvSpPr/>
          <p:nvPr/>
        </p:nvSpPr>
        <p:spPr>
          <a:xfrm>
            <a:off x="484505" y="86995"/>
            <a:ext cx="4227830" cy="767080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1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 lvl="0" algn="l" defTabSz="944880">
              <a:spcBef>
                <a:spcPct val="50000"/>
              </a:spcBef>
            </a:pPr>
            <a:r>
              <a:rPr lang="zh-CN" altLang="en-US" b="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三、周期和转速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17DFDB84-FBFB-40C3-842B-09CED892D39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8720" y="4163040"/>
              <a:ext cx="3418920" cy="142524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17DFDB84-FBFB-40C3-842B-09CED892D3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89360" y="4153680"/>
                <a:ext cx="3437640" cy="1443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A6C91A8-E62D-4790-B23E-7CC6109DCB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63"/>
    </mc:Choice>
    <mc:Fallback xmlns="">
      <p:transition spd="slow" advTm="7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25601"/>
          <p:cNvSpPr>
            <a:spLocks noGrp="1" noRot="1"/>
          </p:cNvSpPr>
          <p:nvPr>
            <p:ph type="title"/>
          </p:nvPr>
        </p:nvSpPr>
        <p:spPr>
          <a:xfrm>
            <a:off x="1432676" y="280821"/>
            <a:ext cx="8139545" cy="961390"/>
          </a:xfrm>
        </p:spPr>
        <p:txBody>
          <a:bodyPr anchor="ctr"/>
          <a:lstStyle/>
          <a:p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：探究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n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)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的关系</a:t>
            </a:r>
          </a:p>
        </p:txBody>
      </p:sp>
      <p:sp>
        <p:nvSpPr>
          <p:cNvPr id="25603" name="文本占位符 25602"/>
          <p:cNvSpPr>
            <a:spLocks noGrp="1"/>
          </p:cNvSpPr>
          <p:nvPr>
            <p:ph type="body" sz="half" idx="1"/>
          </p:nvPr>
        </p:nvSpPr>
        <p:spPr>
          <a:xfrm>
            <a:off x="838200" y="1397000"/>
            <a:ext cx="10422890" cy="4289425"/>
          </a:xfrm>
        </p:spPr>
        <p:txBody>
          <a:bodyPr>
            <a:normAutofit/>
          </a:bodyPr>
          <a:lstStyle/>
          <a:p>
            <a:pPr marL="0" indent="0" fontAlgn="auto">
              <a:lnSpc>
                <a:spcPts val="4440"/>
              </a:lnSpc>
              <a:spcBef>
                <a:spcPts val="0"/>
              </a:spcBef>
              <a:buClr>
                <a:schemeClr val="hlink"/>
              </a:buClr>
              <a:buSzPct val="70000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设某一物体沿半径为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r 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的圆周做匀速圆周运动，用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表示线速度，用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表示角速度，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表示周期，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表示转速，则：</a:t>
            </a:r>
          </a:p>
          <a:p>
            <a:pPr marL="0" indent="0">
              <a:lnSpc>
                <a:spcPct val="150000"/>
              </a:lnSpc>
              <a:buClr>
                <a:schemeClr val="hlink"/>
              </a:buClr>
              <a:buSzPct val="70000"/>
              <a:buNone/>
            </a:pP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）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的关系： </a:t>
            </a:r>
          </a:p>
          <a:p>
            <a:pPr marL="0" indent="0">
              <a:lnSpc>
                <a:spcPct val="150000"/>
              </a:lnSpc>
              <a:buClr>
                <a:schemeClr val="hlink"/>
              </a:buClr>
              <a:buSzPct val="70000"/>
              <a:buNone/>
            </a:pP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）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</a:t>
            </a:r>
            <a:r>
              <a:rPr lang="en-US" altLang="zh-CN" sz="3200" b="1" i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T </a:t>
            </a:r>
            <a:r>
              <a:rPr lang="zh-CN" altLang="en-US" sz="3200" b="1" i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3200" b="1" i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的关系：</a:t>
            </a:r>
            <a:endParaRPr lang="el-GR" altLang="zh-CN" sz="32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SzPct val="70000"/>
              <a:buNone/>
            </a:pP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）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</a:t>
            </a:r>
            <a:r>
              <a:rPr lang="en-US" altLang="zh-CN" sz="4000" b="1" i="1" dirty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的关系：</a:t>
            </a:r>
          </a:p>
        </p:txBody>
      </p:sp>
      <p:pic>
        <p:nvPicPr>
          <p:cNvPr id="25612" name="图片 256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031" y="3913204"/>
            <a:ext cx="2400300" cy="67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3" name="图片 25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599" y="2898775"/>
            <a:ext cx="1409700" cy="70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7" name="图片 256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749" y="5025979"/>
            <a:ext cx="1295400" cy="58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8" name="矩形 25617"/>
          <p:cNvSpPr/>
          <p:nvPr/>
        </p:nvSpPr>
        <p:spPr>
          <a:xfrm>
            <a:off x="6781800" y="4799280"/>
            <a:ext cx="4572000" cy="1323439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相同时，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 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成正比</a:t>
            </a:r>
          </a:p>
          <a:p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相同时， 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 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成反比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1B65D886-8FA7-4CDF-9ED8-DBF75310F26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91040" y="1108440"/>
              <a:ext cx="9069480" cy="511524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1B65D886-8FA7-4CDF-9ED8-DBF75310F2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1680" y="1099080"/>
                <a:ext cx="9088200" cy="5133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2104104-7F84-4182-B786-421BDF7FBE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27"/>
    </mc:Choice>
    <mc:Fallback xmlns="">
      <p:transition spd="slow" advTm="12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16"/>
          <p:cNvSpPr txBox="1">
            <a:spLocks noGrp="1"/>
          </p:cNvSpPr>
          <p:nvPr/>
        </p:nvSpPr>
        <p:spPr>
          <a:xfrm>
            <a:off x="7571740" y="6688455"/>
            <a:ext cx="2131695" cy="285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9A0DB2DC-4C9A-4742-B13C-FB6460FD3503}" type="slidenum"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14</a:t>
            </a:fld>
            <a:endParaRPr lang="zh-CN" altLang="en-US" sz="32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243" name="Text Box 3"/>
          <p:cNvSpPr txBox="1"/>
          <p:nvPr/>
        </p:nvSpPr>
        <p:spPr>
          <a:xfrm>
            <a:off x="895350" y="398145"/>
            <a:ext cx="10429875" cy="1482449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例题：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半径</a:t>
            </a:r>
            <a:r>
              <a:rPr lang="en-US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10cm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的砂轮匀速转动</a:t>
            </a: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每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0.2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秒转一周</a:t>
            </a: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砂轮旋转的角速度多大？砂轮边沿一点的速度大小为多少？</a:t>
            </a:r>
          </a:p>
        </p:txBody>
      </p:sp>
      <p:sp>
        <p:nvSpPr>
          <p:cNvPr id="10244" name="Text Box 4"/>
          <p:cNvSpPr txBox="1"/>
          <p:nvPr/>
        </p:nvSpPr>
        <p:spPr>
          <a:xfrm>
            <a:off x="1275196" y="2094288"/>
            <a:ext cx="8693150" cy="3536950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解： 从题中知     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r</a:t>
            </a:r>
            <a:r>
              <a:rPr lang="en-US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=10cm=0.1m,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=0.2s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砂轮旋转的角速度</a:t>
            </a:r>
          </a:p>
          <a:p>
            <a:pPr>
              <a:spcBef>
                <a:spcPct val="50000"/>
              </a:spcBef>
            </a:pPr>
            <a:r>
              <a:rPr lang="el-GR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ω</a:t>
            </a:r>
            <a:r>
              <a:rPr lang="el-GR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=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2</a:t>
            </a:r>
            <a:r>
              <a:rPr lang="el-GR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π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=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2</a:t>
            </a:r>
            <a:r>
              <a:rPr lang="el-GR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π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/0.2 </a:t>
            </a:r>
            <a:r>
              <a:rPr lang="en-US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rad/s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= 10</a:t>
            </a:r>
            <a:r>
              <a:rPr lang="el-GR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π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rad/s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砂轮边沿一点的速度大小</a:t>
            </a:r>
          </a:p>
          <a:p>
            <a:pPr>
              <a:spcBef>
                <a:spcPct val="50000"/>
              </a:spcBef>
            </a:pPr>
            <a:r>
              <a:rPr lang="zh-C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 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= 2</a:t>
            </a:r>
            <a:r>
              <a:rPr lang="el-GR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π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r</a:t>
            </a:r>
            <a:r>
              <a:rPr lang="el-GR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= ( 2</a:t>
            </a:r>
            <a:r>
              <a:rPr lang="el-GR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π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×0.1)/0.2 m/s =  </a:t>
            </a:r>
            <a:r>
              <a:rPr lang="el-GR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π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m/s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2127F6EA-CFD5-4917-8D1D-FBE443375DE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8920" y="427680"/>
              <a:ext cx="7473960" cy="609768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2127F6EA-CFD5-4917-8D1D-FBE443375D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9560" y="418320"/>
                <a:ext cx="7492680" cy="6116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F314518-365E-4026-B9D5-0446EC1FCB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62"/>
    </mc:Choice>
    <mc:Fallback xmlns="">
      <p:transition spd="slow" advTm="7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3" grpId="0"/>
      <p:bldP spid="102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文本框 126978"/>
          <p:cNvSpPr txBox="1"/>
          <p:nvPr/>
        </p:nvSpPr>
        <p:spPr>
          <a:xfrm>
            <a:off x="1444625" y="1063625"/>
            <a:ext cx="46094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33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en-US" sz="3200" b="1" dirty="0">
                <a:solidFill>
                  <a:srgbClr val="CC33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皮带传动与齿轮传动</a:t>
            </a:r>
          </a:p>
        </p:txBody>
      </p:sp>
      <p:sp>
        <p:nvSpPr>
          <p:cNvPr id="126980" name="文本框 126979"/>
          <p:cNvSpPr txBox="1"/>
          <p:nvPr/>
        </p:nvSpPr>
        <p:spPr>
          <a:xfrm>
            <a:off x="1609725" y="4435475"/>
            <a:ext cx="55530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、自行车钢条上离圆心不同远近的质点</a:t>
            </a:r>
          </a:p>
        </p:txBody>
      </p:sp>
      <p:pic>
        <p:nvPicPr>
          <p:cNvPr id="126981" name="图片 12698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733800"/>
            <a:ext cx="2952750" cy="2513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982" name="图片 126981" descr="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8413" y="2160588"/>
            <a:ext cx="1162050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983" name="图片 126982" descr="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0" y="1828800"/>
            <a:ext cx="1962150" cy="1952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6984" name="组合 126983"/>
          <p:cNvGrpSpPr/>
          <p:nvPr/>
        </p:nvGrpSpPr>
        <p:grpSpPr>
          <a:xfrm>
            <a:off x="1949450" y="2005013"/>
            <a:ext cx="2016125" cy="2016125"/>
            <a:chOff x="295" y="1344"/>
            <a:chExt cx="1270" cy="1270"/>
          </a:xfrm>
        </p:grpSpPr>
        <p:sp>
          <p:nvSpPr>
            <p:cNvPr id="126985" name="椭圆 126984"/>
            <p:cNvSpPr/>
            <p:nvPr/>
          </p:nvSpPr>
          <p:spPr>
            <a:xfrm>
              <a:off x="295" y="1344"/>
              <a:ext cx="1270" cy="1270"/>
            </a:xfrm>
            <a:prstGeom prst="ellipse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86" name="直接连接符 126985"/>
            <p:cNvSpPr/>
            <p:nvPr/>
          </p:nvSpPr>
          <p:spPr>
            <a:xfrm>
              <a:off x="930" y="1344"/>
              <a:ext cx="0" cy="1270"/>
            </a:xfrm>
            <a:prstGeom prst="line">
              <a:avLst/>
            </a:prstGeom>
            <a:ln w="12700" cap="flat" cmpd="sng">
              <a:solidFill>
                <a:srgbClr val="FF66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6987" name="直接连接符 126986"/>
            <p:cNvSpPr/>
            <p:nvPr/>
          </p:nvSpPr>
          <p:spPr>
            <a:xfrm>
              <a:off x="295" y="1979"/>
              <a:ext cx="1270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6988" name="直接连接符 126987"/>
            <p:cNvSpPr/>
            <p:nvPr/>
          </p:nvSpPr>
          <p:spPr>
            <a:xfrm flipV="1">
              <a:off x="476" y="1525"/>
              <a:ext cx="907" cy="907"/>
            </a:xfrm>
            <a:prstGeom prst="line">
              <a:avLst/>
            </a:prstGeom>
            <a:ln w="127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6989" name="直接连接符 126988"/>
            <p:cNvSpPr/>
            <p:nvPr/>
          </p:nvSpPr>
          <p:spPr>
            <a:xfrm>
              <a:off x="476" y="1525"/>
              <a:ext cx="907" cy="907"/>
            </a:xfrm>
            <a:prstGeom prst="line">
              <a:avLst/>
            </a:prstGeom>
            <a:ln w="190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26990" name="直接连接符 126989"/>
          <p:cNvSpPr/>
          <p:nvPr/>
        </p:nvSpPr>
        <p:spPr>
          <a:xfrm>
            <a:off x="3270250" y="2047875"/>
            <a:ext cx="2663825" cy="936625"/>
          </a:xfrm>
          <a:prstGeom prst="line">
            <a:avLst/>
          </a:prstGeom>
          <a:ln w="1270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6991" name="直接连接符 126990"/>
          <p:cNvSpPr/>
          <p:nvPr/>
        </p:nvSpPr>
        <p:spPr>
          <a:xfrm flipV="1">
            <a:off x="2954338" y="3402013"/>
            <a:ext cx="2951162" cy="647700"/>
          </a:xfrm>
          <a:prstGeom prst="line">
            <a:avLst/>
          </a:prstGeom>
          <a:ln w="1270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26992" name="组合 126991"/>
          <p:cNvGrpSpPr/>
          <p:nvPr/>
        </p:nvGrpSpPr>
        <p:grpSpPr>
          <a:xfrm>
            <a:off x="5619750" y="2967038"/>
            <a:ext cx="433388" cy="433387"/>
            <a:chOff x="2562" y="1298"/>
            <a:chExt cx="273" cy="273"/>
          </a:xfrm>
        </p:grpSpPr>
        <p:sp>
          <p:nvSpPr>
            <p:cNvPr id="126993" name="任意多边形 126992"/>
            <p:cNvSpPr/>
            <p:nvPr/>
          </p:nvSpPr>
          <p:spPr>
            <a:xfrm>
              <a:off x="2562" y="1298"/>
              <a:ext cx="273" cy="273"/>
            </a:xfrm>
            <a:custGeom>
              <a:avLst/>
              <a:gdLst>
                <a:gd name="txL" fmla="*/ 3163 w 21600"/>
                <a:gd name="txT" fmla="*/ 3163 h 21600"/>
                <a:gd name="txR" fmla="*/ 18437 w 21600"/>
                <a:gd name="txB" fmla="*/ 18437 h 21600"/>
              </a:gdLst>
              <a:ahLst/>
              <a:cxnLst>
                <a:cxn ang="270">
                  <a:pos x="10800" y="0"/>
                </a:cxn>
                <a:cxn ang="270">
                  <a:pos x="3163" y="3163"/>
                </a:cxn>
                <a:cxn ang="180">
                  <a:pos x="0" y="10800"/>
                </a:cxn>
                <a:cxn ang="90">
                  <a:pos x="3163" y="18437"/>
                </a:cxn>
                <a:cxn ang="90">
                  <a:pos x="10800" y="21600"/>
                </a:cxn>
                <a:cxn ang="90">
                  <a:pos x="18437" y="18437"/>
                </a:cxn>
                <a:cxn ang="0">
                  <a:pos x="21600" y="10800"/>
                </a:cxn>
                <a:cxn ang="270">
                  <a:pos x="18437" y="3163"/>
                </a:cxn>
              </a:cxnLst>
              <a:rect l="txL" t="txT" r="txR" b="txB"/>
              <a:pathLst>
                <a:path w="21600" h="21600">
                  <a:moveTo>
                    <a:pt x="0" y="10800"/>
                  </a:moveTo>
                  <a:arcTo wR="10800" hR="10800" stAng="10800000" swAng="5400000"/>
                  <a:arcTo wR="10800" hR="10800" stAng="-5400000" swAng="5400000"/>
                  <a:arcTo wR="10800" hR="10800" stAng="0" swAng="5400000"/>
                  <a:arcTo wR="10800" hR="10800" stAng="5400000" swAng="5400000"/>
                  <a:close/>
                  <a:moveTo>
                    <a:pt x="5400" y="10800"/>
                  </a:moveTo>
                  <a:arcTo wR="5400" hR="5400" stAng="10800000" swAng="-5400000"/>
                  <a:arcTo wR="5400" hR="5400" stAng="5400000" swAng="-5400000"/>
                  <a:arcTo wR="5400" hR="5400" stAng="0" swAng="-5400000"/>
                  <a:arcTo wR="5400" hR="5400" stAng="-5400000" swAng="-5400000"/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94" name="直接连接符 126993"/>
            <p:cNvSpPr/>
            <p:nvPr/>
          </p:nvSpPr>
          <p:spPr>
            <a:xfrm flipV="1">
              <a:off x="2699" y="1316"/>
              <a:ext cx="0" cy="4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6995" name="直接连接符 126994"/>
            <p:cNvSpPr/>
            <p:nvPr/>
          </p:nvSpPr>
          <p:spPr>
            <a:xfrm flipV="1">
              <a:off x="2699" y="1516"/>
              <a:ext cx="0" cy="4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26996" name="矩形 126995"/>
          <p:cNvSpPr/>
          <p:nvPr/>
        </p:nvSpPr>
        <p:spPr>
          <a:xfrm>
            <a:off x="5934075" y="1125220"/>
            <a:ext cx="23279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－线速度相等</a:t>
            </a:r>
          </a:p>
        </p:txBody>
      </p:sp>
      <p:sp>
        <p:nvSpPr>
          <p:cNvPr id="126997" name="矩形 126996"/>
          <p:cNvSpPr/>
          <p:nvPr/>
        </p:nvSpPr>
        <p:spPr>
          <a:xfrm>
            <a:off x="3821430" y="4989830"/>
            <a:ext cx="23279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－角速度相等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51F31A1-509C-4EEF-ADD7-ADB30700FA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3" name="标题 25601">
            <a:extLst>
              <a:ext uri="{FF2B5EF4-FFF2-40B4-BE49-F238E27FC236}">
                <a16:creationId xmlns:a16="http://schemas.microsoft.com/office/drawing/2014/main" id="{01E509DC-CF61-4901-A8CA-7D1A26529B4D}"/>
              </a:ext>
            </a:extLst>
          </p:cNvPr>
          <p:cNvSpPr txBox="1">
            <a:spLocks noRot="1"/>
          </p:cNvSpPr>
          <p:nvPr/>
        </p:nvSpPr>
        <p:spPr>
          <a:xfrm>
            <a:off x="1549977" y="149542"/>
            <a:ext cx="8139545" cy="961390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：认识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常见传动从动装置</a:t>
            </a:r>
            <a:endParaRPr lang="zh-CN" altLang="en-US" sz="3200" b="1" dirty="0">
              <a:solidFill>
                <a:srgbClr val="0070C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1"/>
    </mc:Choice>
    <mc:Fallback xmlns="">
      <p:transition spd="slow" advTm="4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60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6980" grpId="0"/>
      <p:bldP spid="126996" grpId="0"/>
      <p:bldP spid="1269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8" name="文本框 128017"/>
          <p:cNvSpPr txBox="1"/>
          <p:nvPr/>
        </p:nvSpPr>
        <p:spPr>
          <a:xfrm>
            <a:off x="6934200" y="3810000"/>
            <a:ext cx="3574415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(1)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B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的线速度相同</a:t>
            </a:r>
          </a:p>
        </p:txBody>
      </p:sp>
      <p:sp>
        <p:nvSpPr>
          <p:cNvPr id="128019" name="文本框 128018"/>
          <p:cNvSpPr txBox="1"/>
          <p:nvPr/>
        </p:nvSpPr>
        <p:spPr>
          <a:xfrm>
            <a:off x="6934200" y="4419600"/>
            <a:ext cx="3574415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(2)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B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C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的角速度相同</a:t>
            </a:r>
          </a:p>
        </p:txBody>
      </p:sp>
      <p:sp>
        <p:nvSpPr>
          <p:cNvPr id="128020" name="文本框 128019"/>
          <p:cNvSpPr txBox="1"/>
          <p:nvPr/>
        </p:nvSpPr>
        <p:spPr>
          <a:xfrm>
            <a:off x="6934200" y="5029200"/>
            <a:ext cx="345440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(3)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B</a:t>
            </a:r>
            <a:r>
              <a:rPr lang="zh-C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C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比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角速度大</a:t>
            </a:r>
          </a:p>
        </p:txBody>
      </p:sp>
      <p:sp>
        <p:nvSpPr>
          <p:cNvPr id="128021" name="文本框 128020"/>
          <p:cNvSpPr txBox="1"/>
          <p:nvPr/>
        </p:nvSpPr>
        <p:spPr>
          <a:xfrm>
            <a:off x="6934200" y="5638800"/>
            <a:ext cx="345440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(4)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C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比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A</a:t>
            </a:r>
            <a:r>
              <a:rPr lang="zh-C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B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线速度大</a:t>
            </a:r>
          </a:p>
        </p:txBody>
      </p:sp>
      <p:sp>
        <p:nvSpPr>
          <p:cNvPr id="128022" name="文本框 128021"/>
          <p:cNvSpPr txBox="1"/>
          <p:nvPr/>
        </p:nvSpPr>
        <p:spPr>
          <a:xfrm>
            <a:off x="1476869" y="291175"/>
            <a:ext cx="802178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应用：试比较运动过程中</a:t>
            </a:r>
            <a:r>
              <a:rPr lang="en-US" altLang="zh-CN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en-US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en-US" altLang="zh-CN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</a:t>
            </a:r>
            <a:r>
              <a:rPr lang="zh-CN" altLang="en-US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lang="en-US" altLang="zh-CN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</a:t>
            </a:r>
            <a:r>
              <a:rPr lang="zh-CN" altLang="en-US" sz="24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三点的线速度、角速度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AB7569-205B-41B2-8AA6-C4FA67833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09" y="736210"/>
            <a:ext cx="3318106" cy="3318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4DF793-37CB-4291-972A-5A122910F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08363"/>
            <a:ext cx="3402651" cy="24522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8F05BE09-5FE4-4B25-8FB4-92025D392F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1080" y="916560"/>
              <a:ext cx="9929160" cy="267012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8F05BE09-5FE4-4B25-8FB4-92025D392F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1720" y="907200"/>
                <a:ext cx="9947880" cy="26888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112EA549-BC7D-49E8-A2DF-6FEA5ECB4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0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8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8018" grpId="0"/>
      <p:bldP spid="128019" grpId="0"/>
      <p:bldP spid="128020" grpId="0"/>
      <p:bldP spid="128021" grpId="0"/>
      <p:bldP spid="1280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38913"/>
          <p:cNvSpPr>
            <a:spLocks noGrp="1" noRot="1"/>
          </p:cNvSpPr>
          <p:nvPr>
            <p:ph type="title"/>
          </p:nvPr>
        </p:nvSpPr>
        <p:spPr>
          <a:xfrm>
            <a:off x="1773382" y="257175"/>
            <a:ext cx="6216368" cy="788988"/>
          </a:xfrm>
        </p:spPr>
        <p:txBody>
          <a:bodyPr anchor="ctr"/>
          <a:lstStyle/>
          <a:p>
            <a:r>
              <a:rPr lang="en-US" altLang="zh-CN" sz="4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【</a:t>
            </a:r>
            <a:r>
              <a:rPr lang="zh-CN" altLang="en-US" sz="4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探究任务</a:t>
            </a:r>
            <a:r>
              <a:rPr lang="en-US" altLang="zh-CN" sz="4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】</a:t>
            </a:r>
            <a:endParaRPr lang="zh-CN" altLang="en-US" sz="4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8915" name="图片 38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893" y="1951787"/>
            <a:ext cx="3588764" cy="2469834"/>
          </a:xfrm>
          <a:prstGeom prst="rect">
            <a:avLst/>
          </a:prstGeom>
          <a:noFill/>
          <a:ln w="762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8930" name="文本框 38929"/>
          <p:cNvSpPr txBox="1"/>
          <p:nvPr/>
        </p:nvSpPr>
        <p:spPr>
          <a:xfrm>
            <a:off x="1087061" y="2544842"/>
            <a:ext cx="3853940" cy="4801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(1)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要测量哪些物理量？</a:t>
            </a:r>
          </a:p>
        </p:txBody>
      </p:sp>
      <p:sp>
        <p:nvSpPr>
          <p:cNvPr id="38931" name="文本框 38930"/>
          <p:cNvSpPr txBox="1"/>
          <p:nvPr/>
        </p:nvSpPr>
        <p:spPr>
          <a:xfrm>
            <a:off x="1066114" y="3553691"/>
            <a:ext cx="5194935" cy="867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(2)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写出自行车正常行驶的速度与测量量之间的关系；</a:t>
            </a:r>
          </a:p>
        </p:txBody>
      </p:sp>
      <p:sp>
        <p:nvSpPr>
          <p:cNvPr id="38932" name="矩形 38931"/>
          <p:cNvSpPr/>
          <p:nvPr/>
        </p:nvSpPr>
        <p:spPr>
          <a:xfrm>
            <a:off x="796637" y="1295399"/>
            <a:ext cx="6446866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1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3200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</a:rPr>
              <a:t>请尝试估算你骑行自行车的速度</a:t>
            </a:r>
          </a:p>
        </p:txBody>
      </p:sp>
      <p:sp>
        <p:nvSpPr>
          <p:cNvPr id="38933" name="文本框 38932"/>
          <p:cNvSpPr txBox="1"/>
          <p:nvPr/>
        </p:nvSpPr>
        <p:spPr>
          <a:xfrm>
            <a:off x="1087061" y="4950339"/>
            <a:ext cx="4468495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90000"/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(3)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估算正常行驶的速度。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7A183F0-8327-4F03-935C-D7FBCD6E23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930" grpId="0"/>
      <p:bldP spid="38931" grpId="0"/>
      <p:bldP spid="38932" grpId="0"/>
      <p:bldP spid="389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21820" y="3244042"/>
            <a:ext cx="6211993" cy="12293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4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北京市朝阳区教育研究中心  制作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D1C9663-9502-4F33-8A92-4D1BAD39DC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4">
            <a:extLst>
              <a:ext uri="{FF2B5EF4-FFF2-40B4-BE49-F238E27FC236}">
                <a16:creationId xmlns:a16="http://schemas.microsoft.com/office/drawing/2014/main" id="{E0F51761-82E1-4BFE-B8EA-6B4609178EBF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781777" y="2496707"/>
            <a:ext cx="10607813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主题：圆周运动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4490705"/>
            <a:ext cx="2000149" cy="2000149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7E275365-B4A9-4162-B6CD-7FC0887F0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6996"/>
              </p:ext>
            </p:extLst>
          </p:nvPr>
        </p:nvGraphicFramePr>
        <p:xfrm>
          <a:off x="2769693" y="2286715"/>
          <a:ext cx="5656239" cy="320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标题 14">
            <a:extLst>
              <a:ext uri="{FF2B5EF4-FFF2-40B4-BE49-F238E27FC236}">
                <a16:creationId xmlns:a16="http://schemas.microsoft.com/office/drawing/2014/main" id="{BBEC72F6-4BE1-41B4-80FB-2CA7B809C38A}"/>
              </a:ext>
            </a:extLst>
          </p:cNvPr>
          <p:cNvSpPr txBox="1">
            <a:spLocks/>
          </p:cNvSpPr>
          <p:nvPr/>
        </p:nvSpPr>
        <p:spPr>
          <a:xfrm>
            <a:off x="2216049" y="539276"/>
            <a:ext cx="7216140" cy="9711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spc="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探究圆周运动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9348B60-0E55-4769-9A28-9D112EDB6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5"/>
    </mc:Choice>
    <mc:Fallback xmlns="">
      <p:transition spd="slow" advTm="2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2514600"/>
            <a:ext cx="2098675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92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2743200"/>
            <a:ext cx="27432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3" name="Text Box 9"/>
          <p:cNvSpPr txBox="1"/>
          <p:nvPr/>
        </p:nvSpPr>
        <p:spPr>
          <a:xfrm>
            <a:off x="3352800" y="1557846"/>
            <a:ext cx="4163291" cy="584767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 algn="ctr" defTabSz="944880">
              <a:spcBef>
                <a:spcPct val="50000"/>
              </a:spcBef>
            </a:pPr>
            <a:r>
              <a:rPr lang="zh-CN" altLang="en-US" sz="3200" b="1" dirty="0">
                <a:solidFill>
                  <a:srgbClr val="0070C0"/>
                </a:solidFill>
                <a:latin typeface="Garamond" panose="02020404030301010803" pitchFamily="18" charset="0"/>
                <a:ea typeface="黑体" panose="02010609060101010101" pitchFamily="2" charset="-122"/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  <a:latin typeface="Garamond" panose="02020404030301010803" pitchFamily="18" charset="0"/>
                <a:ea typeface="黑体" panose="02010609060101010101" pitchFamily="2" charset="-122"/>
              </a:rPr>
              <a:t>1.</a:t>
            </a:r>
            <a:r>
              <a:rPr lang="zh-CN" altLang="en-US" sz="3200" b="1" dirty="0">
                <a:solidFill>
                  <a:srgbClr val="0070C0"/>
                </a:solidFill>
                <a:latin typeface="Garamond" panose="02020404030301010803" pitchFamily="18" charset="0"/>
                <a:ea typeface="黑体" panose="02010609060101010101" pitchFamily="2" charset="-122"/>
              </a:rPr>
              <a:t>认识圆周运动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384F5D9A-2335-49D0-85ED-F02B4CE8340F}"/>
              </a:ext>
            </a:extLst>
          </p:cNvPr>
          <p:cNvSpPr txBox="1"/>
          <p:nvPr/>
        </p:nvSpPr>
        <p:spPr>
          <a:xfrm>
            <a:off x="2078182" y="477982"/>
            <a:ext cx="7980217" cy="707878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 algn="ctr" defTabSz="944880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Garamond" panose="02020404030301010803" pitchFamily="18" charset="0"/>
                <a:ea typeface="黑体" panose="02010609060101010101" pitchFamily="2" charset="-122"/>
              </a:rPr>
              <a:t>探究一：描述圆周运动的物理量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55F981B7-0592-410F-B833-7EAB3AC58B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6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4337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71450"/>
            <a:ext cx="8915400" cy="668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椭圆 14338"/>
          <p:cNvSpPr/>
          <p:nvPr/>
        </p:nvSpPr>
        <p:spPr>
          <a:xfrm>
            <a:off x="3605213" y="981075"/>
            <a:ext cx="4608512" cy="4608513"/>
          </a:xfrm>
          <a:prstGeom prst="ellipse">
            <a:avLst/>
          </a:prstGeom>
          <a:noFill/>
          <a:ln w="19050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340" name="图片 14339" descr="地球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888" y="649288"/>
            <a:ext cx="749300" cy="74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文本框 14340"/>
          <p:cNvSpPr txBox="1"/>
          <p:nvPr/>
        </p:nvSpPr>
        <p:spPr>
          <a:xfrm>
            <a:off x="2681605" y="5715000"/>
            <a:ext cx="6157595" cy="951865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楷体_GB2312"/>
                <a:sym typeface="+mn-ea"/>
              </a:rPr>
              <a:t>在物理学中，把质点的运动轨迹是圆或圆弧的一部分的运动叫做圆周运动。</a:t>
            </a:r>
            <a:endParaRPr lang="zh-CN" altLang="en-US" sz="2800" b="1" dirty="0">
              <a:solidFill>
                <a:srgbClr val="FFFF00"/>
              </a:solidFill>
              <a:latin typeface="Arial" panose="020B0604020202020204" pitchFamily="34" charset="0"/>
              <a:ea typeface="楷体_GB2312"/>
            </a:endParaRPr>
          </a:p>
        </p:txBody>
      </p:sp>
      <p:pic>
        <p:nvPicPr>
          <p:cNvPr id="14342" name="图片 14341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750" y="2420938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图片 14342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313" y="3500438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图片 14343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275" y="76517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14344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488" y="620713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图片 14345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850" y="436562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图片 14346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227647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8" name="图片 14347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75" y="4652963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9" name="图片 14348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625" y="2420938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0" name="图片 14349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288" y="33337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图片 14350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773238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图片 14351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14972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图片 14352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60960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4" name="图片 14353" descr="STAR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388" y="4365625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EA3F253-54A5-488A-9F76-81345BBED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9"/>
    </mc:Choice>
    <mc:Fallback xmlns="">
      <p:transition spd="slow" advTm="2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0 -0.006240 C 0.099369 -0.006240 0.184716 0.144510 0.184716 0.330410 C 0.184716 0.515840 0.099369 0.667050 -0.005340 0.667050 C -0.110305 0.667050 -0.195258 0.515840 -0.195258 0.330410 C -0.195258 0.144510 -0.110305 -0.006240 -0.005340 -0.006240 Z " pathEditMode="relative" rAng="0" ptsTypes="fffff">
                                      <p:cBhvr>
                                        <p:cTn id="10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spect="1"/>
          </p:cNvSpPr>
          <p:nvPr/>
        </p:nvSpPr>
        <p:spPr>
          <a:xfrm>
            <a:off x="3124200" y="820738"/>
            <a:ext cx="2551113" cy="255111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Oval 5"/>
          <p:cNvSpPr>
            <a:spLocks noChangeAspect="1"/>
          </p:cNvSpPr>
          <p:nvPr/>
        </p:nvSpPr>
        <p:spPr>
          <a:xfrm>
            <a:off x="7202488" y="809625"/>
            <a:ext cx="2551112" cy="255111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4281488" y="708025"/>
            <a:ext cx="217488" cy="217488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Oval 7"/>
          <p:cNvSpPr>
            <a:spLocks noChangeAspect="1" noChangeArrowheads="1"/>
          </p:cNvSpPr>
          <p:nvPr/>
        </p:nvSpPr>
        <p:spPr bwMode="auto">
          <a:xfrm>
            <a:off x="8359775" y="696913"/>
            <a:ext cx="217488" cy="217488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AutoShape 8">
            <a:hlinkClick r:id="rId5" action="ppaction://hlinksldjump"/>
          </p:cNvPr>
          <p:cNvSpPr/>
          <p:nvPr/>
        </p:nvSpPr>
        <p:spPr>
          <a:xfrm>
            <a:off x="1415415" y="4434840"/>
            <a:ext cx="2101850" cy="1905000"/>
          </a:xfrm>
          <a:prstGeom prst="wedgeRoundRectCallout">
            <a:avLst>
              <a:gd name="adj1" fmla="val 25423"/>
              <a:gd name="adj2" fmla="val -73545"/>
              <a:gd name="adj3" fmla="val 16667"/>
            </a:avLst>
          </a:prstGeom>
          <a:solidFill>
            <a:srgbClr val="FFFFCC">
              <a:alpha val="7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/>
              </a:rPr>
              <a:t>比较物体在一段时间内通过的圆弧的长短</a:t>
            </a:r>
          </a:p>
        </p:txBody>
      </p:sp>
      <p:sp>
        <p:nvSpPr>
          <p:cNvPr id="9" name="AutoShape 9">
            <a:hlinkClick r:id="rId6" action="ppaction://hlinksldjump"/>
          </p:cNvPr>
          <p:cNvSpPr/>
          <p:nvPr/>
        </p:nvSpPr>
        <p:spPr>
          <a:xfrm>
            <a:off x="6477000" y="4434840"/>
            <a:ext cx="2195830" cy="1905000"/>
          </a:xfrm>
          <a:prstGeom prst="wedgeRoundRectCallout">
            <a:avLst>
              <a:gd name="adj1" fmla="val 11562"/>
              <a:gd name="adj2" fmla="val -77826"/>
              <a:gd name="adj3" fmla="val 16667"/>
            </a:avLst>
          </a:prstGeom>
          <a:solidFill>
            <a:srgbClr val="FFFFCC">
              <a:alpha val="7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_GB2312"/>
              </a:rPr>
              <a:t>比较物体在一段时间内半径转过的角度大小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023360" y="4434840"/>
            <a:ext cx="1948180" cy="1905000"/>
          </a:xfrm>
          <a:prstGeom prst="wedgeRoundRectCallout">
            <a:avLst>
              <a:gd name="adj1" fmla="val 14007"/>
              <a:gd name="adj2" fmla="val -74053"/>
              <a:gd name="adj3" fmla="val 16667"/>
            </a:avLst>
          </a:prstGeom>
          <a:solidFill>
            <a:srgbClr val="FFFFCC">
              <a:alpha val="7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_GB2312"/>
              </a:rPr>
              <a:t>比较物体转过一圈所用时间的多少</a:t>
            </a:r>
          </a:p>
        </p:txBody>
      </p:sp>
      <p:sp>
        <p:nvSpPr>
          <p:cNvPr id="11" name="AutoShape 11"/>
          <p:cNvSpPr/>
          <p:nvPr/>
        </p:nvSpPr>
        <p:spPr>
          <a:xfrm>
            <a:off x="9333865" y="4434840"/>
            <a:ext cx="1847215" cy="1905000"/>
          </a:xfrm>
          <a:prstGeom prst="wedgeRoundRectCallout">
            <a:avLst>
              <a:gd name="adj1" fmla="val 2718"/>
              <a:gd name="adj2" fmla="val -83083"/>
              <a:gd name="adj3" fmla="val 16667"/>
            </a:avLst>
          </a:prstGeom>
          <a:solidFill>
            <a:srgbClr val="FFFFCC">
              <a:alpha val="7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_GB2312"/>
              </a:rPr>
              <a:t>比较物体在一段时间内转过的圈数</a:t>
            </a:r>
          </a:p>
        </p:txBody>
      </p:sp>
      <p:sp>
        <p:nvSpPr>
          <p:cNvPr id="6154" name="TextBox 11"/>
          <p:cNvSpPr txBox="1"/>
          <p:nvPr/>
        </p:nvSpPr>
        <p:spPr>
          <a:xfrm>
            <a:off x="2686025" y="72609"/>
            <a:ext cx="7189789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：思考如何描述圆周运动的快慢 </a:t>
            </a:r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6B828F46-60E2-4CAC-B294-CD8BC71DB2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2"/>
    </mc:Choice>
    <mc:Fallback xmlns="">
      <p:transition spd="slow" advTm="8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3 0.000230 C 0.058982 0.000230 0.106311 0.083240 0.106311 0.185670 C 0.106311 0.287860 0.058982 0.371100 0.000873 0.371100 C -0.057367 0.371100 -0.104565 0.287860 -0.104565 0.185670 C -0.104565 0.083240 -0.057367 0.000230 0.000873 0.000230 Z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82 0.000230 C 0.059951 0.000230 0.107570 0.083240 0.107570 0.185670 C 0.107570 0.287860 0.059951 0.371100 0.001482 0.371100 C -0.057117 0.371100 -0.104607 0.287860 -0.104607 0.185670 C -0.104607 0.083240 -0.057117 0.000230 0.001482 0.000230 Z " pathEditMode="relative" rAng="0" ptsTypes="fffff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椭圆 17409"/>
          <p:cNvSpPr/>
          <p:nvPr/>
        </p:nvSpPr>
        <p:spPr>
          <a:xfrm>
            <a:off x="1173480" y="2118360"/>
            <a:ext cx="3671888" cy="3671888"/>
          </a:xfrm>
          <a:prstGeom prst="ellipse">
            <a:avLst/>
          </a:prstGeom>
          <a:noFill/>
          <a:ln w="254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11" name="任意多边形 17410"/>
          <p:cNvSpPr/>
          <p:nvPr/>
        </p:nvSpPr>
        <p:spPr>
          <a:xfrm rot="-5700468">
            <a:off x="2810193" y="2720023"/>
            <a:ext cx="2057400" cy="1963737"/>
          </a:xfrm>
          <a:custGeom>
            <a:avLst/>
            <a:gdLst>
              <a:gd name="txL" fmla="*/ 0 w 23055"/>
              <a:gd name="txT" fmla="*/ 0 h 21600"/>
              <a:gd name="txR" fmla="*/ 23055 w 23055"/>
              <a:gd name="txB" fmla="*/ 21600 h 21600"/>
            </a:gdLst>
            <a:ahLst/>
            <a:cxnLst>
              <a:cxn ang="0">
                <a:pos x="23054" y="16525"/>
              </a:cxn>
              <a:cxn ang="180">
                <a:pos x="0" y="19567"/>
              </a:cxn>
              <a:cxn ang="270">
                <a:pos x="9146" y="0"/>
              </a:cxn>
            </a:cxnLst>
            <a:rect l="txL" t="txT" r="txR" b="txB"/>
            <a:pathLst>
              <a:path w="23055" h="21600" fill="none">
                <a:moveTo>
                  <a:pt x="23054" y="16525"/>
                </a:moveTo>
                <a:arcTo wR="21600" hR="21600" stAng="-18605106" swAng="3908245"/>
              </a:path>
              <a:path w="23055" h="21600" stroke="0">
                <a:moveTo>
                  <a:pt x="23054" y="16525"/>
                </a:moveTo>
                <a:arcTo wR="21600" hR="21600" stAng="-18605106" swAng="3908245"/>
                <a:lnTo>
                  <a:pt x="9146" y="0"/>
                </a:lnTo>
                <a:close/>
              </a:path>
            </a:pathLst>
          </a:custGeom>
          <a:noFill/>
          <a:ln w="317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12" name="文本框 17411"/>
          <p:cNvSpPr txBox="1"/>
          <p:nvPr/>
        </p:nvSpPr>
        <p:spPr>
          <a:xfrm>
            <a:off x="3535680" y="3078480"/>
            <a:ext cx="2286000" cy="705485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i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el-GR" altLang="zh-CN" sz="3200" i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Δt Δ</a:t>
            </a:r>
            <a:r>
              <a:rPr lang="en-US" altLang="zh-CN" sz="3200" i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s</a:t>
            </a:r>
          </a:p>
        </p:txBody>
      </p:sp>
      <p:sp>
        <p:nvSpPr>
          <p:cNvPr id="17414" name="文本框 17413"/>
          <p:cNvSpPr txBox="1"/>
          <p:nvPr/>
        </p:nvSpPr>
        <p:spPr>
          <a:xfrm>
            <a:off x="5562600" y="2758440"/>
            <a:ext cx="1809750" cy="582295"/>
          </a:xfrm>
          <a:prstGeom prst="rect">
            <a:avLst/>
          </a:prstGeom>
          <a:noFill/>
          <a:ln w="9525">
            <a:noFill/>
          </a:ln>
        </p:spPr>
        <p:txBody>
          <a:bodyPr wrap="none" lIns="91432" tIns="45716" rIns="91432" bIns="45716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定义式：</a:t>
            </a:r>
          </a:p>
        </p:txBody>
      </p:sp>
      <p:sp>
        <p:nvSpPr>
          <p:cNvPr id="17416" name="椭圆 17415"/>
          <p:cNvSpPr/>
          <p:nvPr/>
        </p:nvSpPr>
        <p:spPr>
          <a:xfrm>
            <a:off x="3992880" y="2423160"/>
            <a:ext cx="250825" cy="2508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1" name="Rectangle 2"/>
          <p:cNvSpPr/>
          <p:nvPr/>
        </p:nvSpPr>
        <p:spPr>
          <a:xfrm>
            <a:off x="631825" y="208915"/>
            <a:ext cx="3071495" cy="767080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1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 lvl="0" algn="l" defTabSz="944880">
              <a:spcBef>
                <a:spcPct val="50000"/>
              </a:spcBef>
            </a:pPr>
            <a:r>
              <a:rPr lang="zh-CN" altLang="en-US" b="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一、线速度</a:t>
            </a:r>
          </a:p>
        </p:txBody>
      </p:sp>
      <p:sp>
        <p:nvSpPr>
          <p:cNvPr id="17422" name="矩形 17421"/>
          <p:cNvSpPr/>
          <p:nvPr/>
        </p:nvSpPr>
        <p:spPr>
          <a:xfrm>
            <a:off x="5562600" y="3684905"/>
            <a:ext cx="249999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单位：</a:t>
            </a:r>
            <a:r>
              <a:rPr lang="en-US" altLang="zh-CN" sz="3600" b="1" dirty="0">
                <a:solidFill>
                  <a:srgbClr val="FF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m/s</a:t>
            </a:r>
          </a:p>
        </p:txBody>
      </p:sp>
      <p:sp>
        <p:nvSpPr>
          <p:cNvPr id="17423" name="矩形 17422"/>
          <p:cNvSpPr/>
          <p:nvPr/>
        </p:nvSpPr>
        <p:spPr>
          <a:xfrm>
            <a:off x="4344670" y="340995"/>
            <a:ext cx="60153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定义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质点做圆周运动通过的 </a:t>
            </a:r>
            <a:r>
              <a:rPr lang="zh-CN" altLang="en-US" sz="2800" b="1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弧长</a:t>
            </a:r>
            <a:r>
              <a:rPr lang="zh-CN" altLang="en-US" sz="2800" b="1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Δ</a:t>
            </a:r>
            <a:r>
              <a:rPr lang="en-US" altLang="zh-CN" sz="2800" b="1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   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和所用</a:t>
            </a:r>
            <a:r>
              <a:rPr lang="zh-CN" altLang="en-US" sz="2800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时间</a:t>
            </a:r>
            <a:r>
              <a:rPr lang="zh-CN" altLang="en-US" sz="2800" b="1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800" u="sng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t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rPr>
              <a:t>的比值叫做线速度</a:t>
            </a:r>
          </a:p>
        </p:txBody>
      </p:sp>
      <p:sp>
        <p:nvSpPr>
          <p:cNvPr id="17426" name="矩形 17425"/>
          <p:cNvSpPr/>
          <p:nvPr/>
        </p:nvSpPr>
        <p:spPr>
          <a:xfrm>
            <a:off x="5562600" y="4592955"/>
            <a:ext cx="4953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物理意义：</a:t>
            </a:r>
            <a:r>
              <a:rPr lang="zh-CN" altLang="en-US" sz="3200" dirty="0">
                <a:effectLst/>
                <a:latin typeface="华文中宋" panose="02010600040101010101" charset="-122"/>
                <a:ea typeface="华文中宋" panose="02010600040101010101" charset="-122"/>
              </a:rPr>
              <a:t>描述物体沿圆周运动的快慢</a:t>
            </a:r>
            <a:r>
              <a:rPr lang="zh-CN" altLang="en-US" sz="3200" b="1" dirty="0">
                <a:effectLst/>
                <a:latin typeface="华文中宋" panose="02010600040101010101" charset="-122"/>
                <a:ea typeface="华文中宋" panose="02010600040101010101" charset="-122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771C9EA-EFEA-4BE6-82B6-FD0A0C8DEE76}"/>
                  </a:ext>
                </a:extLst>
              </p:cNvPr>
              <p:cNvSpPr txBox="1"/>
              <p:nvPr/>
            </p:nvSpPr>
            <p:spPr>
              <a:xfrm>
                <a:off x="7559352" y="2629130"/>
                <a:ext cx="937573" cy="7116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altLang="zh-CN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771C9EA-EFEA-4BE6-82B6-FD0A0C8DE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352" y="2629130"/>
                <a:ext cx="937573" cy="711605"/>
              </a:xfrm>
              <a:prstGeom prst="rect">
                <a:avLst/>
              </a:prstGeom>
              <a:blipFill>
                <a:blip r:embed="rId5"/>
                <a:stretch>
                  <a:fillRect l="-25974" t="-2564" b="-17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83939157-1E44-4D6A-AEFC-A88E6FAFA1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6680" y="2525040"/>
              <a:ext cx="7095960" cy="267696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83939157-1E44-4D6A-AEFC-A88E6FAFA1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7320" y="2515680"/>
                <a:ext cx="7114680" cy="269568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C1870B28-4136-4EDB-B3AA-40D1B54F3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24 0.003930 C 0.006560 0.009940 0.017482 0.023590 0.025035 0.040240 C 0.032596 0.056890 0.041970 0.076550 0.048129 0.103610 C 0.054287 0.130670 0.061002 0.169290 0.062122 0.203050 C 0.063243 0.236820 0.056101 0.285150 0.054561 0.306660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7412" grpId="0"/>
      <p:bldP spid="17414" grpId="0" build="allAtOnce"/>
      <p:bldP spid="17421" grpId="0"/>
      <p:bldP spid="17422" grpId="0"/>
      <p:bldP spid="17423" grpId="0"/>
      <p:bldP spid="1742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8" name="组合 18"/>
          <p:cNvGrpSpPr/>
          <p:nvPr/>
        </p:nvGrpSpPr>
        <p:grpSpPr>
          <a:xfrm>
            <a:off x="8008711" y="815975"/>
            <a:ext cx="3920398" cy="3945369"/>
            <a:chOff x="6090455" y="2293931"/>
            <a:chExt cx="3810603" cy="3736650"/>
          </a:xfrm>
        </p:grpSpPr>
        <p:pic>
          <p:nvPicPr>
            <p:cNvPr id="134149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455" y="2293931"/>
              <a:ext cx="3810603" cy="3736650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134151" name="Object 14"/>
            <p:cNvGraphicFramePr/>
            <p:nvPr/>
          </p:nvGraphicFramePr>
          <p:xfrm>
            <a:off x="7162025" y="2865435"/>
            <a:ext cx="338138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" r:id="rId6" imgW="189865" imgH="177800" progId="Equation.3">
                    <p:embed/>
                  </p:oleObj>
                </mc:Choice>
                <mc:Fallback>
                  <p:oleObj r:id="rId6" imgW="189865" imgH="177800" progId="Equation.3">
                    <p:embed/>
                    <p:pic>
                      <p:nvPicPr>
                        <p:cNvPr id="134151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162025" y="2865435"/>
                          <a:ext cx="338138" cy="31591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4152" name="矩形 134151"/>
          <p:cNvSpPr/>
          <p:nvPr/>
        </p:nvSpPr>
        <p:spPr>
          <a:xfrm>
            <a:off x="1080770" y="698500"/>
            <a:ext cx="587121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瞬时性：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当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Δ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t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足够小时（趋于零）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弧长</a:t>
            </a:r>
            <a:r>
              <a:rPr lang="zh-CN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Δ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s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就等于位移   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   </a:t>
            </a:r>
            <a:r>
              <a:rPr lang="en-US" altLang="zh-CN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v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就是直线运动中学过的瞬时速度了。</a:t>
            </a:r>
          </a:p>
        </p:txBody>
      </p:sp>
      <p:graphicFrame>
        <p:nvGraphicFramePr>
          <p:cNvPr id="134155" name="Object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222835"/>
              </p:ext>
            </p:extLst>
          </p:nvPr>
        </p:nvGraphicFramePr>
        <p:xfrm>
          <a:off x="5467350" y="1679575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r:id="rId8" imgW="165100" imgH="165100" progId="Equation.3">
                  <p:embed/>
                </p:oleObj>
              </mc:Choice>
              <mc:Fallback>
                <p:oleObj r:id="rId8" imgW="165100" imgH="165100" progId="Equation.3">
                  <p:embed/>
                  <p:pic>
                    <p:nvPicPr>
                      <p:cNvPr id="134155" name="Object 4"/>
                      <p:cNvPicPr/>
                      <p:nvPr/>
                    </p:nvPicPr>
                    <p:blipFill>
                      <a:blip r:embed="rId9">
                        <a:clrChange>
                          <a:clrFrom>
                            <a:srgbClr val="000000"/>
                          </a:clrFrom>
                          <a:clrTo>
                            <a:srgbClr val="FFFFFF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467350" y="1679575"/>
                        <a:ext cx="381000" cy="3810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8" name="矩形 134157"/>
          <p:cNvSpPr/>
          <p:nvPr/>
        </p:nvSpPr>
        <p:spPr>
          <a:xfrm>
            <a:off x="1080770" y="3744278"/>
            <a:ext cx="6750566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矢量性：方向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沿圆周该点的切线方向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B7E6AFF2-C1A8-49E7-87EF-272E61ACB6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97240" y="1265400"/>
              <a:ext cx="1280520" cy="56808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B7E6AFF2-C1A8-49E7-87EF-272E61ACB6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87880" y="1256040"/>
                <a:ext cx="1299240" cy="5868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745EB096-6120-4017-A2A9-F8616420B4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73"/>
    </mc:Choice>
    <mc:Fallback xmlns="">
      <p:transition spd="slow" advTm="6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任意多边形 16385"/>
          <p:cNvSpPr/>
          <p:nvPr/>
        </p:nvSpPr>
        <p:spPr>
          <a:xfrm rot="9055447">
            <a:off x="3679825" y="1296988"/>
            <a:ext cx="1274763" cy="455612"/>
          </a:xfrm>
          <a:custGeom>
            <a:avLst/>
            <a:gdLst>
              <a:gd name="txL" fmla="*/ 0 w 25608"/>
              <a:gd name="txT" fmla="*/ 0 h 21600"/>
              <a:gd name="txR" fmla="*/ 25608 w 25608"/>
              <a:gd name="txB" fmla="*/ 21600 h 21600"/>
            </a:gdLst>
            <a:ahLst/>
            <a:cxnLst>
              <a:cxn ang="0">
                <a:pos x="25607" y="18357"/>
              </a:cxn>
              <a:cxn ang="180">
                <a:pos x="0" y="16254"/>
              </a:cxn>
              <a:cxn ang="270">
                <a:pos x="14225" y="0"/>
              </a:cxn>
            </a:cxnLst>
            <a:rect l="txL" t="txT" r="txR" b="txB"/>
            <a:pathLst>
              <a:path w="25608" h="21600" fill="none">
                <a:moveTo>
                  <a:pt x="25607" y="18357"/>
                </a:moveTo>
                <a:arcTo wR="21600" hR="21600" stAng="-18108024" swAng="4379509"/>
              </a:path>
              <a:path w="25608" h="21600" stroke="0">
                <a:moveTo>
                  <a:pt x="25607" y="18357"/>
                </a:moveTo>
                <a:arcTo wR="21600" hR="21600" stAng="-18108024" swAng="4379509"/>
                <a:lnTo>
                  <a:pt x="14225" y="0"/>
                </a:lnTo>
                <a:close/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7" name="椭圆 16386"/>
          <p:cNvSpPr/>
          <p:nvPr/>
        </p:nvSpPr>
        <p:spPr>
          <a:xfrm>
            <a:off x="2894013" y="1074738"/>
            <a:ext cx="4752975" cy="4752975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8" name="任意多边形 16387"/>
          <p:cNvSpPr/>
          <p:nvPr/>
        </p:nvSpPr>
        <p:spPr>
          <a:xfrm rot="7335733">
            <a:off x="2762250" y="2106613"/>
            <a:ext cx="1295400" cy="361950"/>
          </a:xfrm>
          <a:custGeom>
            <a:avLst/>
            <a:gdLst>
              <a:gd name="txL" fmla="*/ 0 w 29545"/>
              <a:gd name="txT" fmla="*/ 0 h 21600"/>
              <a:gd name="txR" fmla="*/ 29545 w 29545"/>
              <a:gd name="txB" fmla="*/ 21600 h 21600"/>
            </a:gdLst>
            <a:ahLst/>
            <a:cxnLst>
              <a:cxn ang="0">
                <a:pos x="29545" y="15506"/>
              </a:cxn>
              <a:cxn ang="180">
                <a:pos x="0" y="16002"/>
              </a:cxn>
              <a:cxn ang="270">
                <a:pos x="14508" y="0"/>
              </a:cxn>
            </a:cxnLst>
            <a:rect l="txL" t="txT" r="txR" b="txB"/>
            <a:pathLst>
              <a:path w="29545" h="21600" fill="none">
                <a:moveTo>
                  <a:pt x="29545" y="15506"/>
                </a:moveTo>
                <a:arcTo wR="21600" hR="21600" stAng="-18847216" swAng="5179012"/>
              </a:path>
              <a:path w="29545" h="21600" stroke="0">
                <a:moveTo>
                  <a:pt x="29545" y="15506"/>
                </a:moveTo>
                <a:arcTo wR="21600" hR="21600" stAng="-18847216" swAng="5179012"/>
                <a:lnTo>
                  <a:pt x="14508" y="0"/>
                </a:lnTo>
                <a:close/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9" name="任意多边形 16388"/>
          <p:cNvSpPr/>
          <p:nvPr/>
        </p:nvSpPr>
        <p:spPr>
          <a:xfrm rot="10800000">
            <a:off x="8401050" y="1584325"/>
            <a:ext cx="1295400" cy="360363"/>
          </a:xfrm>
          <a:custGeom>
            <a:avLst/>
            <a:gdLst>
              <a:gd name="txL" fmla="*/ 0 w 29545"/>
              <a:gd name="txT" fmla="*/ 0 h 21600"/>
              <a:gd name="txR" fmla="*/ 29545 w 29545"/>
              <a:gd name="txB" fmla="*/ 21600 h 21600"/>
            </a:gdLst>
            <a:ahLst/>
            <a:cxnLst>
              <a:cxn ang="0">
                <a:pos x="29545" y="15506"/>
              </a:cxn>
              <a:cxn ang="180">
                <a:pos x="0" y="16002"/>
              </a:cxn>
              <a:cxn ang="270">
                <a:pos x="14508" y="0"/>
              </a:cxn>
            </a:cxnLst>
            <a:rect l="txL" t="txT" r="txR" b="txB"/>
            <a:pathLst>
              <a:path w="29545" h="21600" fill="none">
                <a:moveTo>
                  <a:pt x="29545" y="15506"/>
                </a:moveTo>
                <a:arcTo wR="21600" hR="21600" stAng="-18847216" swAng="5179012"/>
              </a:path>
              <a:path w="29545" h="21600" stroke="0">
                <a:moveTo>
                  <a:pt x="29545" y="15506"/>
                </a:moveTo>
                <a:arcTo wR="21600" hR="21600" stAng="-18847216" swAng="5179012"/>
                <a:lnTo>
                  <a:pt x="14508" y="0"/>
                </a:lnTo>
                <a:close/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0" name="任意多边形 16389"/>
          <p:cNvSpPr/>
          <p:nvPr/>
        </p:nvSpPr>
        <p:spPr>
          <a:xfrm rot="10800000">
            <a:off x="8401050" y="2335213"/>
            <a:ext cx="1295400" cy="360362"/>
          </a:xfrm>
          <a:custGeom>
            <a:avLst/>
            <a:gdLst>
              <a:gd name="txL" fmla="*/ 0 w 29545"/>
              <a:gd name="txT" fmla="*/ 0 h 21600"/>
              <a:gd name="txR" fmla="*/ 29545 w 29545"/>
              <a:gd name="txB" fmla="*/ 21600 h 21600"/>
            </a:gdLst>
            <a:ahLst/>
            <a:cxnLst>
              <a:cxn ang="0">
                <a:pos x="29545" y="15506"/>
              </a:cxn>
              <a:cxn ang="180">
                <a:pos x="0" y="16002"/>
              </a:cxn>
              <a:cxn ang="270">
                <a:pos x="14508" y="0"/>
              </a:cxn>
            </a:cxnLst>
            <a:rect l="txL" t="txT" r="txR" b="txB"/>
            <a:pathLst>
              <a:path w="29545" h="21600" fill="none">
                <a:moveTo>
                  <a:pt x="29545" y="15506"/>
                </a:moveTo>
                <a:arcTo wR="21600" hR="21600" stAng="-18847216" swAng="5179012"/>
              </a:path>
              <a:path w="29545" h="21600" stroke="0">
                <a:moveTo>
                  <a:pt x="29545" y="15506"/>
                </a:moveTo>
                <a:arcTo wR="21600" hR="21600" stAng="-18847216" swAng="5179012"/>
                <a:lnTo>
                  <a:pt x="14508" y="0"/>
                </a:lnTo>
                <a:close/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1" name="文本框 16390"/>
          <p:cNvSpPr txBox="1"/>
          <p:nvPr/>
        </p:nvSpPr>
        <p:spPr>
          <a:xfrm>
            <a:off x="8131810" y="4352925"/>
            <a:ext cx="3481070" cy="1075055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任取两段相等的时间，比较圆弧长度</a:t>
            </a:r>
          </a:p>
        </p:txBody>
      </p:sp>
      <p:sp>
        <p:nvSpPr>
          <p:cNvPr id="16392" name="文本框 16391"/>
          <p:cNvSpPr txBox="1"/>
          <p:nvPr/>
        </p:nvSpPr>
        <p:spPr>
          <a:xfrm>
            <a:off x="3073400" y="2882900"/>
            <a:ext cx="4322763" cy="920750"/>
          </a:xfrm>
          <a:prstGeom prst="rect">
            <a:avLst/>
          </a:prstGeom>
          <a:noFill/>
          <a:ln w="9525">
            <a:noFill/>
          </a:ln>
        </p:spPr>
        <p:txBody>
          <a:bodyPr lIns="91432" tIns="45716" rIns="91432" bIns="45716">
            <a:spAutoFit/>
          </a:bodyPr>
          <a:lstStyle/>
          <a:p>
            <a:r>
              <a:rPr lang="zh-CN" altLang="en-US" sz="5400" b="1" dirty="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rPr>
              <a:t>匀速圆周运动</a:t>
            </a:r>
          </a:p>
        </p:txBody>
      </p:sp>
      <p:sp>
        <p:nvSpPr>
          <p:cNvPr id="16393" name="圆角矩形标注 16392"/>
          <p:cNvSpPr/>
          <p:nvPr/>
        </p:nvSpPr>
        <p:spPr>
          <a:xfrm>
            <a:off x="7973060" y="2695575"/>
            <a:ext cx="3862705" cy="1028700"/>
          </a:xfrm>
          <a:prstGeom prst="wedgeRoundRectCallout">
            <a:avLst>
              <a:gd name="adj1" fmla="val -21313"/>
              <a:gd name="adj2" fmla="val -140493"/>
              <a:gd name="adj3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32" tIns="45716" rIns="91432" bIns="45716"/>
          <a:lstStyle/>
          <a:p>
            <a:pPr algn="ctr"/>
            <a:r>
              <a:rPr lang="zh-CN" altLang="en-US" sz="3200" b="1" dirty="0">
                <a:solidFill>
                  <a:srgbClr val="000404"/>
                </a:solidFill>
                <a:latin typeface="华文中宋" panose="02010600040101010101" charset="-122"/>
                <a:ea typeface="华文中宋" panose="02010600040101010101" charset="-122"/>
              </a:rPr>
              <a:t>任意相等时间内通过的圆弧长度相等</a:t>
            </a:r>
          </a:p>
        </p:txBody>
      </p:sp>
      <p:sp>
        <p:nvSpPr>
          <p:cNvPr id="16394" name="椭圆 16393"/>
          <p:cNvSpPr/>
          <p:nvPr/>
        </p:nvSpPr>
        <p:spPr>
          <a:xfrm>
            <a:off x="2870200" y="2708275"/>
            <a:ext cx="2286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5" name="Rectangle 10"/>
          <p:cNvSpPr/>
          <p:nvPr/>
        </p:nvSpPr>
        <p:spPr>
          <a:xfrm>
            <a:off x="713740" y="265430"/>
            <a:ext cx="293560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2" tIns="45716" rIns="91432" bIns="45716">
            <a:spAutoFit/>
          </a:bodyPr>
          <a:lstStyle/>
          <a:p>
            <a:pPr defTabSz="944880">
              <a:spcBef>
                <a:spcPct val="50000"/>
              </a:spcBef>
            </a:pPr>
            <a:r>
              <a:rPr lang="zh-CN" altLang="en-US" sz="3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匀速圆周运动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97137005-E704-4163-8835-1C5BEEC02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3"/>
    </mc:Choice>
    <mc:Fallback xmlns="">
      <p:transition spd="slow" advTm="3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611 0.001524 C 0.024937 -0.182671 0.132511 -0.293563 0.237837 -0.244388 C 0.342380 -0.195665 0.405389 -0.005440 0.377575 0.179459 C 0.350156 0.362039 0.242453 0.472459 0.136201 0.425601 C 0.032052 0.374792 -0.031883 0.187345 -0.002611 0.001524 Z " pathEditMode="relative" rAng="2067333120" ptsTypes="fffff">
                                      <p:cBhvr>
                                        <p:cTn id="10" dur="17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7" y="89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2 -0.003014 L 0.006077 -0.053184 C 0.008687 -0.063584 0.014418 -0.079084 0.021358 -0.093414 C 0.029348 -0.110524 0.036808 -0.123244 0.042188 -0.132024 L 0.068057 -0.172494 " pathEditMode="relative" rAng="-988824060" ptsTypes="FffFF">
                                      <p:cBhvr>
                                        <p:cTn id="19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27 -0.185562 L 0.097773 -0.209520 C 0.104013 -0.214532 0.114252 -0.221038 0.124648 -0.226419 C 0.136971 -0.232732 0.147367 -0.237936 0.154731 -0.240346 L 0.190252 -0.251301 " pathEditMode="relative" rAng="1260257280" ptsTypes="FffFF">
                                      <p:cBhvr>
                                        <p:cTn id="26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" y="-3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L 3.33333E-6 -0.107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391" grpId="0"/>
      <p:bldP spid="16392" grpId="0"/>
      <p:bldP spid="1639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0.2|9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8.6|13.6|15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5.2|22.7|2.3|7.3|12.5|5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6|4.2|2.4|1.6|3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6.4|3.6|2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|23.9|1.5|13.6|3.2|3.5|5|8.1|13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|3.5|10.7|2.3|1.2|2|6.1|1.4|3.1|13.5|3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8.1|39.4|3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2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1.3|1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5.7|11.3|47.6|13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5|4.4|7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42-绿色清新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138A40"/>
      </a:accent1>
      <a:accent2>
        <a:srgbClr val="138A40"/>
      </a:accent2>
      <a:accent3>
        <a:srgbClr val="138A40"/>
      </a:accent3>
      <a:accent4>
        <a:srgbClr val="138A40"/>
      </a:accent4>
      <a:accent5>
        <a:srgbClr val="138A40"/>
      </a:accent5>
      <a:accent6>
        <a:srgbClr val="138A40"/>
      </a:accent6>
      <a:hlink>
        <a:srgbClr val="56C7AA"/>
      </a:hlink>
      <a:folHlink>
        <a:srgbClr val="59A8D1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42-绿色清新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138A40"/>
      </a:accent1>
      <a:accent2>
        <a:srgbClr val="138A40"/>
      </a:accent2>
      <a:accent3>
        <a:srgbClr val="138A40"/>
      </a:accent3>
      <a:accent4>
        <a:srgbClr val="138A40"/>
      </a:accent4>
      <a:accent5>
        <a:srgbClr val="138A40"/>
      </a:accent5>
      <a:accent6>
        <a:srgbClr val="138A40"/>
      </a:accent6>
      <a:hlink>
        <a:srgbClr val="56C7AA"/>
      </a:hlink>
      <a:folHlink>
        <a:srgbClr val="59A8D1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787</Words>
  <Application>Microsoft Office PowerPoint</Application>
  <PresentationFormat>宽屏</PresentationFormat>
  <Paragraphs>100</Paragraphs>
  <Slides>18</Slides>
  <Notes>1</Notes>
  <HiddenSlides>0</HiddenSlides>
  <MMClips>17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仿宋</vt:lpstr>
      <vt:lpstr>华文中宋</vt:lpstr>
      <vt:lpstr>楷体</vt:lpstr>
      <vt:lpstr>隶书</vt:lpstr>
      <vt:lpstr>微软雅黑</vt:lpstr>
      <vt:lpstr>Arial</vt:lpstr>
      <vt:lpstr>Calibri</vt:lpstr>
      <vt:lpstr>Cambria Math</vt:lpstr>
      <vt:lpstr>Garamond</vt:lpstr>
      <vt:lpstr>Times New Roman</vt:lpstr>
      <vt:lpstr>Wingdings</vt:lpstr>
      <vt:lpstr>Office 主题</vt:lpstr>
      <vt:lpstr>1_Office 主题</vt:lpstr>
      <vt:lpstr>Microsoft Equation 3.0</vt:lpstr>
      <vt:lpstr>Equation.KSEE3</vt:lpstr>
      <vt:lpstr>探究描述圆周运动的物理量</vt:lpstr>
      <vt:lpstr>主题：圆周运动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活动3：探究v、ω 、T、f(n)的关系</vt:lpstr>
      <vt:lpstr>PowerPoint 演示文稿</vt:lpstr>
      <vt:lpstr>PowerPoint 演示文稿</vt:lpstr>
      <vt:lpstr>PowerPoint 演示文稿</vt:lpstr>
      <vt:lpstr>【探究任务】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军 王</cp:lastModifiedBy>
  <cp:revision>309</cp:revision>
  <dcterms:created xsi:type="dcterms:W3CDTF">2015-10-07T07:18:00Z</dcterms:created>
  <dcterms:modified xsi:type="dcterms:W3CDTF">2020-03-16T03:10:29Z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