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heme/theme4.xml" ContentType="application/vnd.openxmlformats-officedocument.theme+xml"/>
  <Override PartName="/ppt/tags/tag30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9" r:id="rId1"/>
    <p:sldMasterId id="2147483674" r:id="rId2"/>
    <p:sldMasterId id="2147483694" r:id="rId3"/>
  </p:sldMasterIdLst>
  <p:notesMasterIdLst>
    <p:notesMasterId r:id="rId22"/>
  </p:notesMasterIdLst>
  <p:sldIdLst>
    <p:sldId id="448" r:id="rId4"/>
    <p:sldId id="362" r:id="rId5"/>
    <p:sldId id="454" r:id="rId6"/>
    <p:sldId id="456" r:id="rId7"/>
    <p:sldId id="455" r:id="rId8"/>
    <p:sldId id="367" r:id="rId9"/>
    <p:sldId id="458" r:id="rId10"/>
    <p:sldId id="457" r:id="rId11"/>
    <p:sldId id="369" r:id="rId12"/>
    <p:sldId id="378" r:id="rId13"/>
    <p:sldId id="370" r:id="rId14"/>
    <p:sldId id="372" r:id="rId15"/>
    <p:sldId id="459" r:id="rId16"/>
    <p:sldId id="371" r:id="rId17"/>
    <p:sldId id="373" r:id="rId18"/>
    <p:sldId id="364" r:id="rId19"/>
    <p:sldId id="284" r:id="rId20"/>
    <p:sldId id="449" r:id="rId21"/>
  </p:sldIdLst>
  <p:sldSz cx="9144000" cy="5143500" type="screen16x9"/>
  <p:notesSz cx="7104063" cy="10234613"/>
  <p:custDataLst>
    <p:tags r:id="rId23"/>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g feng" initials="Df" lastIdx="1" clrIdx="0">
    <p:extLst>
      <p:ext uri="{19B8F6BF-5375-455C-9EA6-DF929625EA0E}">
        <p15:presenceInfo xmlns:p15="http://schemas.microsoft.com/office/powerpoint/2012/main" xmlns="" userId="e925e45bf71ef2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EA6E7E"/>
    <a:srgbClr val="4A7EBB"/>
    <a:srgbClr val="EFA0A7"/>
    <a:srgbClr val="648BAE"/>
    <a:srgbClr val="C1DEF6"/>
    <a:srgbClr val="B4DEFA"/>
    <a:srgbClr val="F3EFEE"/>
    <a:srgbClr val="F5F1EE"/>
    <a:srgbClr val="FCF8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575" autoAdjust="0"/>
  </p:normalViewPr>
  <p:slideViewPr>
    <p:cSldViewPr snapToGrid="0">
      <p:cViewPr varScale="1">
        <p:scale>
          <a:sx n="104" d="100"/>
          <a:sy n="104" d="100"/>
        </p:scale>
        <p:origin x="-811"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2020/3/18</a:t>
            </a:fld>
            <a:endParaRPr lang="zh-CN" altLang="en-US"/>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26387957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288" y="768350"/>
            <a:ext cx="6821487" cy="383698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1</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mtClean="0"/>
              <a:t>物体做曲线运动的条件是什么呢？通过前面的学习，我们已经清楚物体做曲线运动时合力的方向与物体的速度方向不在一条直线上。圆周运动是一种典型的曲线运动，那么物体做圆周运动时又需要什么条件呢？是不是其受力与速度也有某种关系呢？我们先从简单的问题入手，探究做匀速圆周运动的物体的受力特点。请大家观看视频：物块随转盘在水平面内做圆周运动。</a:t>
            </a:r>
          </a:p>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75733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mtClean="0"/>
              <a:t>物体做曲线运动的条件是什么呢？通过前面的学习，我们已经清楚物体做曲线运动时合力的方向与物体的速度方向不在一条直线上。圆周运动是一种典型的曲线运动，那么物体做圆周运动时又需要什么条件呢？是不是其受力与速度也有某种关系呢？我们先从简单的问题入手，探究做匀速圆周运动的物体的受力特点。请大家观看视频：物块随转盘在水平面内做圆周运动。</a:t>
            </a:r>
          </a:p>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757331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通过前面的学习，我们已经清楚物体做曲线运动时合力的</a:t>
            </a:r>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75733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通过前面的学习，我们已经清楚物体做曲线运动时合力的</a:t>
            </a:r>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757331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5.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9.xml"/><Relationship Id="rId10" Type="http://schemas.openxmlformats.org/officeDocument/2006/relationships/image" Target="../media/image4.png"/><Relationship Id="rId4" Type="http://schemas.openxmlformats.org/officeDocument/2006/relationships/tags" Target="../tags/tag18.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file:///C:\Users\1V994W2\PycharmProjects\PPT_Background_Generation/pic_temp/pic_half_top.png" TargetMode="External"/><Relationship Id="rId3" Type="http://schemas.openxmlformats.org/officeDocument/2006/relationships/tags" Target="../tags/tag25.xml"/><Relationship Id="rId7" Type="http://schemas.openxmlformats.org/officeDocument/2006/relationships/image" Target="../media/image6.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2.xml"/><Relationship Id="rId5" Type="http://schemas.openxmlformats.org/officeDocument/2006/relationships/tags" Target="../tags/tag27.xml"/><Relationship Id="rId4" Type="http://schemas.openxmlformats.org/officeDocument/2006/relationships/tags" Target="../tags/tag26.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5.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4.png"/><Relationship Id="rId5" Type="http://schemas.openxmlformats.org/officeDocument/2006/relationships/tags" Target="../tags/tag32.xml"/><Relationship Id="rId10" Type="http://schemas.openxmlformats.org/officeDocument/2006/relationships/slideMaster" Target="../slideMasters/slideMaster2.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file:///C:\Users\1V994W2\PycharmProjects\PPT_Background_Generation/pic_temp/1_pic_quater_right_up.png"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4.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slideMaster" Target="../slideMasters/slideMaster2.xml"/><Relationship Id="rId2" Type="http://schemas.openxmlformats.org/officeDocument/2006/relationships/tags" Target="../tags/tag38.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image" Target="../media/image5.png"/><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file:///C:\Users\1V994W2\PycharmProjects\PPT_Background_Generation/pic_temp/0_pic_quater_left_up.png"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0.xml"/><Relationship Id="rId7"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52.xml"/><Relationship Id="rId10" Type="http://schemas.openxmlformats.org/officeDocument/2006/relationships/image" Target="../media/image5.png"/><Relationship Id="rId4" Type="http://schemas.openxmlformats.org/officeDocument/2006/relationships/tags" Target="../tags/tag51.xml"/><Relationship Id="rId9" Type="http://schemas.openxmlformats.org/officeDocument/2006/relationships/image" Target="file:///C:\Users\1V994W2\Documents\Tencent%20Files\574576071\FileRecv\&#25340;&#35013;&#32032;&#26448;\forright\\06\subject_holdleft_84,125,158_0_staid_full_0.png"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image" Target="../media/image5.png"/><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image" Target="../media/image4.png"/><Relationship Id="rId5" Type="http://schemas.openxmlformats.org/officeDocument/2006/relationships/tags" Target="../tags/tag61.xml"/><Relationship Id="rId10" Type="http://schemas.openxmlformats.org/officeDocument/2006/relationships/slideMaster" Target="../slideMasters/slideMaster2.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image" Target="file:///C:\Users\1V994W2\PycharmProjects\PPT_Background_Generation/pic_temp/1_pic_quater_right_up.png"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image" Target="../media/image5.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70.xml"/><Relationship Id="rId10" Type="http://schemas.openxmlformats.org/officeDocument/2006/relationships/image" Target="../media/image4.png"/><Relationship Id="rId4" Type="http://schemas.openxmlformats.org/officeDocument/2006/relationships/tags" Target="../tags/tag69.xml"/><Relationship Id="rId9"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5.png"/><Relationship Id="rId5" Type="http://schemas.openxmlformats.org/officeDocument/2006/relationships/tags" Target="../tags/tag78.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77.xml"/><Relationship Id="rId9"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3.xml"/><Relationship Id="rId7" Type="http://schemas.openxmlformats.org/officeDocument/2006/relationships/slideMaster" Target="../slideMasters/slideMaster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9" Type="http://schemas.openxmlformats.org/officeDocument/2006/relationships/image" Target="file:///C:\Users\1V994W2\PycharmProjects\PPT_Background_Generation/pic_temp/pic_sup.png"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image" Target="../media/image5.png"/><Relationship Id="rId5" Type="http://schemas.openxmlformats.org/officeDocument/2006/relationships/tags" Target="../tags/tag91.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90.xml"/><Relationship Id="rId9"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image" Target="../media/image5.png"/><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4.png"/><Relationship Id="rId5" Type="http://schemas.openxmlformats.org/officeDocument/2006/relationships/tags" Target="../tags/tag98.xml"/><Relationship Id="rId10" Type="http://schemas.openxmlformats.org/officeDocument/2006/relationships/slideMaster" Target="../slideMasters/slideMaster2.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image" Target="file:///C:\Users\1V994W2\PycharmProjects\PPT_Background_Generation/pic_temp/1_pic_quater_right_up.png"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10.xml"/><Relationship Id="rId3" Type="http://schemas.openxmlformats.org/officeDocument/2006/relationships/tags" Target="../tags/tag105.xml"/><Relationship Id="rId7" Type="http://schemas.openxmlformats.org/officeDocument/2006/relationships/tags" Target="../tags/tag109.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07.xml"/><Relationship Id="rId10" Type="http://schemas.openxmlformats.org/officeDocument/2006/relationships/image" Target="../media/image4.png"/><Relationship Id="rId4" Type="http://schemas.openxmlformats.org/officeDocument/2006/relationships/tags" Target="../tags/tag106.xml"/><Relationship Id="rId9"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4.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slideMaster" Target="../slideMasters/slideMaster2.xml"/><Relationship Id="rId5" Type="http://schemas.openxmlformats.org/officeDocument/2006/relationships/tags" Target="../tags/tag115.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20.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image" Target="../media/image4.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slideMaster" Target="../slideMasters/slideMaster2.xml"/><Relationship Id="rId5" Type="http://schemas.openxmlformats.org/officeDocument/2006/relationships/tags" Target="../tags/tag125.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30.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slideMaster" Target="../slideMasters/slideMaster2.xml"/><Relationship Id="rId3" Type="http://schemas.openxmlformats.org/officeDocument/2006/relationships/tags" Target="../tags/tag133.xml"/><Relationship Id="rId7" Type="http://schemas.openxmlformats.org/officeDocument/2006/relationships/tags" Target="../tags/tag137.xml"/><Relationship Id="rId12" Type="http://schemas.openxmlformats.org/officeDocument/2006/relationships/tags" Target="../tags/tag142.xml"/><Relationship Id="rId17"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132.xml"/><Relationship Id="rId16" Type="http://schemas.openxmlformats.org/officeDocument/2006/relationships/image" Target="../media/image5.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5" Type="http://schemas.openxmlformats.org/officeDocument/2006/relationships/tags" Target="../tags/tag135.xml"/><Relationship Id="rId15" Type="http://schemas.openxmlformats.org/officeDocument/2006/relationships/image" Target="file:///C:\Users\1V994W2\PycharmProjects\PPT_Background_Generation/pic_temp/0_pic_quater_left_up.png" TargetMode="External"/><Relationship Id="rId10" Type="http://schemas.openxmlformats.org/officeDocument/2006/relationships/tags" Target="../tags/tag140.xml"/><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image" Target="../media/image9.png"/><Relationship Id="rId3" Type="http://schemas.openxmlformats.org/officeDocument/2006/relationships/tags" Target="../tags/tag145.xml"/><Relationship Id="rId7" Type="http://schemas.openxmlformats.org/officeDocument/2006/relationships/tags" Target="../tags/tag149.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image" Target="../media/image4.png"/><Relationship Id="rId5" Type="http://schemas.openxmlformats.org/officeDocument/2006/relationships/tags" Target="../tags/tag147.xml"/><Relationship Id="rId10" Type="http://schemas.openxmlformats.org/officeDocument/2006/relationships/slideMaster" Target="../slideMasters/slideMaster2.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image" Target="file:///C:\Users\1V994W2\PycharmProjects\PPT_Background_Generation/pic_temp/1_pic_quater_left_down.png"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60.xml"/><Relationship Id="rId7" Type="http://schemas.openxmlformats.org/officeDocument/2006/relationships/tags" Target="../tags/tag164.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9"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image" Target="../media/image5.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69.xml"/><Relationship Id="rId10" Type="http://schemas.openxmlformats.org/officeDocument/2006/relationships/image" Target="../media/image4.png"/><Relationship Id="rId4" Type="http://schemas.openxmlformats.org/officeDocument/2006/relationships/tags" Target="../tags/tag168.xml"/><Relationship Id="rId9"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file:///C:\Users\1V994W2\PycharmProjects\PPT_Background_Generation/pic_temp/pic_half_top.png" TargetMode="External"/><Relationship Id="rId3" Type="http://schemas.openxmlformats.org/officeDocument/2006/relationships/tags" Target="../tags/tag175.xml"/><Relationship Id="rId7" Type="http://schemas.openxmlformats.org/officeDocument/2006/relationships/image" Target="../media/image6.pn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slideMaster" Target="../slideMasters/slideMaster3.xml"/><Relationship Id="rId5" Type="http://schemas.openxmlformats.org/officeDocument/2006/relationships/tags" Target="../tags/tag177.xml"/><Relationship Id="rId4" Type="http://schemas.openxmlformats.org/officeDocument/2006/relationships/tags" Target="../tags/tag176.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185.xml"/><Relationship Id="rId13" Type="http://schemas.openxmlformats.org/officeDocument/2006/relationships/image" Target="../media/image5.png"/><Relationship Id="rId3" Type="http://schemas.openxmlformats.org/officeDocument/2006/relationships/tags" Target="../tags/tag180.xml"/><Relationship Id="rId7" Type="http://schemas.openxmlformats.org/officeDocument/2006/relationships/tags" Target="../tags/tag184.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image" Target="../media/image4.png"/><Relationship Id="rId5" Type="http://schemas.openxmlformats.org/officeDocument/2006/relationships/tags" Target="../tags/tag182.xml"/><Relationship Id="rId10" Type="http://schemas.openxmlformats.org/officeDocument/2006/relationships/slideMaster" Target="../slideMasters/slideMaster3.xml"/><Relationship Id="rId4" Type="http://schemas.openxmlformats.org/officeDocument/2006/relationships/tags" Target="../tags/tag181.xml"/><Relationship Id="rId9" Type="http://schemas.openxmlformats.org/officeDocument/2006/relationships/tags" Target="../tags/tag186.xml"/><Relationship Id="rId14" Type="http://schemas.openxmlformats.org/officeDocument/2006/relationships/image" Target="file:///C:\Users\1V994W2\PycharmProjects\PPT_Background_Generation/pic_temp/1_pic_quater_right_up.png" TargetMode="Externa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image" Target="../media/image4.png"/><Relationship Id="rId3" Type="http://schemas.openxmlformats.org/officeDocument/2006/relationships/tags" Target="../tags/tag189.xml"/><Relationship Id="rId7" Type="http://schemas.openxmlformats.org/officeDocument/2006/relationships/tags" Target="../tags/tag193.xml"/><Relationship Id="rId12" Type="http://schemas.openxmlformats.org/officeDocument/2006/relationships/slideMaster" Target="../slideMasters/slideMaster3.xml"/><Relationship Id="rId2" Type="http://schemas.openxmlformats.org/officeDocument/2006/relationships/tags" Target="../tags/tag188.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5" Type="http://schemas.openxmlformats.org/officeDocument/2006/relationships/tags" Target="../tags/tag191.xml"/><Relationship Id="rId15" Type="http://schemas.openxmlformats.org/officeDocument/2006/relationships/image" Target="../media/image5.png"/><Relationship Id="rId10" Type="http://schemas.openxmlformats.org/officeDocument/2006/relationships/tags" Target="../tags/tag196.xml"/><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image" Target="file:///C:\Users\1V994W2\PycharmProjects\PPT_Background_Generation/pic_temp/0_pic_quater_left_up.png" TargetMode="Externa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00.xml"/><Relationship Id="rId7" Type="http://schemas.openxmlformats.org/officeDocument/2006/relationships/slideMaster" Target="../slideMasters/slideMaster3.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202.xml"/><Relationship Id="rId10" Type="http://schemas.openxmlformats.org/officeDocument/2006/relationships/image" Target="../media/image5.png"/><Relationship Id="rId4" Type="http://schemas.openxmlformats.org/officeDocument/2006/relationships/tags" Target="../tags/tag201.xml"/><Relationship Id="rId9" Type="http://schemas.openxmlformats.org/officeDocument/2006/relationships/image" Target="file:///C:\Users\1V994W2\Documents\Tencent%20Files\574576071\FileRecv\&#25340;&#35013;&#32032;&#26448;\forright\\06\subject_holdleft_84,125,158_0_staid_full_0.pn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image" Target="../media/image5.png"/><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image" Target="../media/image4.png"/><Relationship Id="rId5" Type="http://schemas.openxmlformats.org/officeDocument/2006/relationships/tags" Target="../tags/tag211.xml"/><Relationship Id="rId10" Type="http://schemas.openxmlformats.org/officeDocument/2006/relationships/slideMaster" Target="../slideMasters/slideMaster3.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image" Target="file:///C:\Users\1V994W2\PycharmProjects\PPT_Background_Generation/pic_temp/1_pic_quater_right_up.png" TargetMode="Externa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218.xml"/><Relationship Id="rId7" Type="http://schemas.openxmlformats.org/officeDocument/2006/relationships/tags" Target="../tags/tag222.xml"/><Relationship Id="rId12" Type="http://schemas.openxmlformats.org/officeDocument/2006/relationships/image" Target="../media/image5.pn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220.xml"/><Relationship Id="rId10" Type="http://schemas.openxmlformats.org/officeDocument/2006/relationships/image" Target="../media/image4.png"/><Relationship Id="rId4" Type="http://schemas.openxmlformats.org/officeDocument/2006/relationships/tags" Target="../tags/tag219.xml"/><Relationship Id="rId9"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26.xml"/><Relationship Id="rId7" Type="http://schemas.openxmlformats.org/officeDocument/2006/relationships/tags" Target="../tags/tag230.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image" Target="../media/image5.png"/><Relationship Id="rId5" Type="http://schemas.openxmlformats.org/officeDocument/2006/relationships/tags" Target="../tags/tag228.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227.xml"/><Relationship Id="rId9"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33.xml"/><Relationship Id="rId7" Type="http://schemas.openxmlformats.org/officeDocument/2006/relationships/slideMaster" Target="../slideMasters/slideMaster3.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9" Type="http://schemas.openxmlformats.org/officeDocument/2006/relationships/image" Target="file:///C:\Users\1V994W2\PycharmProjects\PPT_Background_Generation/pic_temp/pic_sup.png" TargetMode="External"/></Relationships>
</file>

<file path=ppt/slideLayouts/_rels/slideLayout45.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39.xml"/><Relationship Id="rId7" Type="http://schemas.openxmlformats.org/officeDocument/2006/relationships/tags" Target="../tags/tag243.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image" Target="../media/image5.png"/><Relationship Id="rId5" Type="http://schemas.openxmlformats.org/officeDocument/2006/relationships/tags" Target="../tags/tag241.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240.xml"/><Relationship Id="rId9"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image" Target="../media/image5.png"/><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image" Target="../media/image4.png"/><Relationship Id="rId5" Type="http://schemas.openxmlformats.org/officeDocument/2006/relationships/tags" Target="../tags/tag248.xml"/><Relationship Id="rId10" Type="http://schemas.openxmlformats.org/officeDocument/2006/relationships/slideMaster" Target="../slideMasters/slideMaster3.xml"/><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image" Target="file:///C:\Users\1V994W2\PycharmProjects\PPT_Background_Generation/pic_temp/1_pic_quater_right_up.png" TargetMode="External"/></Relationships>
</file>

<file path=ppt/slideLayouts/_rels/slideLayout47.xml.rels><?xml version="1.0" encoding="UTF-8" standalone="yes"?>
<Relationships xmlns="http://schemas.openxmlformats.org/package/2006/relationships"><Relationship Id="rId8" Type="http://schemas.openxmlformats.org/officeDocument/2006/relationships/tags" Target="../tags/tag260.xml"/><Relationship Id="rId3" Type="http://schemas.openxmlformats.org/officeDocument/2006/relationships/tags" Target="../tags/tag255.xml"/><Relationship Id="rId7" Type="http://schemas.openxmlformats.org/officeDocument/2006/relationships/tags" Target="../tags/tag259.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257.xml"/><Relationship Id="rId10" Type="http://schemas.openxmlformats.org/officeDocument/2006/relationships/image" Target="../media/image4.png"/><Relationship Id="rId4" Type="http://schemas.openxmlformats.org/officeDocument/2006/relationships/tags" Target="../tags/tag256.xml"/><Relationship Id="rId9"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263.xml"/><Relationship Id="rId7" Type="http://schemas.openxmlformats.org/officeDocument/2006/relationships/tags" Target="../tags/tag267.xml"/><Relationship Id="rId12" Type="http://schemas.openxmlformats.org/officeDocument/2006/relationships/image" Target="../media/image4.png"/><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slideMaster" Target="../slideMasters/slideMaster3.xml"/><Relationship Id="rId5" Type="http://schemas.openxmlformats.org/officeDocument/2006/relationships/tags" Target="../tags/tag265.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270.xml"/><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image" Target="../media/image4.pn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slideMaster" Target="../slideMasters/slideMaster3.xml"/><Relationship Id="rId5" Type="http://schemas.openxmlformats.org/officeDocument/2006/relationships/tags" Target="../tags/tag275.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280.xml"/><Relationship Id="rId4" Type="http://schemas.openxmlformats.org/officeDocument/2006/relationships/tags" Target="../tags/tag274.xml"/><Relationship Id="rId9" Type="http://schemas.openxmlformats.org/officeDocument/2006/relationships/tags" Target="../tags/tag279.xml"/><Relationship Id="rId1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slideMaster" Target="../slideMasters/slideMaster3.xml"/><Relationship Id="rId3" Type="http://schemas.openxmlformats.org/officeDocument/2006/relationships/tags" Target="../tags/tag283.xml"/><Relationship Id="rId7" Type="http://schemas.openxmlformats.org/officeDocument/2006/relationships/tags" Target="../tags/tag287.xml"/><Relationship Id="rId12" Type="http://schemas.openxmlformats.org/officeDocument/2006/relationships/tags" Target="../tags/tag292.xml"/><Relationship Id="rId17"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282.xml"/><Relationship Id="rId16" Type="http://schemas.openxmlformats.org/officeDocument/2006/relationships/image" Target="../media/image5.png"/><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tags" Target="../tags/tag291.xml"/><Relationship Id="rId5" Type="http://schemas.openxmlformats.org/officeDocument/2006/relationships/tags" Target="../tags/tag285.xml"/><Relationship Id="rId15" Type="http://schemas.openxmlformats.org/officeDocument/2006/relationships/image" Target="file:///C:\Users\1V994W2\PycharmProjects\PPT_Background_Generation/pic_temp/0_pic_quater_left_up.png" TargetMode="External"/><Relationship Id="rId10" Type="http://schemas.openxmlformats.org/officeDocument/2006/relationships/tags" Target="../tags/tag290.xml"/><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8" Type="http://schemas.openxmlformats.org/officeDocument/2006/relationships/tags" Target="../tags/tag300.xml"/><Relationship Id="rId13" Type="http://schemas.openxmlformats.org/officeDocument/2006/relationships/image" Target="../media/image9.png"/><Relationship Id="rId3" Type="http://schemas.openxmlformats.org/officeDocument/2006/relationships/tags" Target="../tags/tag295.xml"/><Relationship Id="rId7" Type="http://schemas.openxmlformats.org/officeDocument/2006/relationships/tags" Target="../tags/tag299.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image" Target="../media/image4.png"/><Relationship Id="rId5" Type="http://schemas.openxmlformats.org/officeDocument/2006/relationships/tags" Target="../tags/tag297.xml"/><Relationship Id="rId10" Type="http://schemas.openxmlformats.org/officeDocument/2006/relationships/slideMaster" Target="../slideMasters/slideMaster3.xml"/><Relationship Id="rId4" Type="http://schemas.openxmlformats.org/officeDocument/2006/relationships/tags" Target="../tags/tag296.xml"/><Relationship Id="rId9" Type="http://schemas.openxmlformats.org/officeDocument/2006/relationships/tags" Target="../tags/tag301.xml"/><Relationship Id="rId14" Type="http://schemas.openxmlformats.org/officeDocument/2006/relationships/image" Target="file:///C:\Users\1V994W2\PycharmProjects\PPT_Background_Generation/pic_temp/1_pic_quater_left_down.png"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内容">
    <p:bg>
      <p:bgPr>
        <a:blipFill rotWithShape="0">
          <a:blip r:embed="rId2"/>
        </a:blip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301626" y="457201"/>
            <a:ext cx="8540750" cy="4117181"/>
          </a:xfrm>
        </p:spPr>
        <p:txBody>
          <a:bodyPr/>
          <a:lstStyle/>
          <a:p>
            <a:pPr lvl="0" fontAlgn="base"/>
            <a:r>
              <a:rPr lang="zh-CN" altLang="en-US" strike="noStrike" noProof="1"/>
              <a:t>单击此处编辑母版文本样式</a:t>
            </a:r>
          </a:p>
          <a:p>
            <a:pPr lvl="1" fontAlgn="base"/>
            <a:r>
              <a:rPr lang="zh-CN" altLang="en-US" strike="noStrike" noProof="1"/>
              <a:t>二级</a:t>
            </a:r>
          </a:p>
          <a:p>
            <a:pPr lvl="2" fontAlgn="base"/>
            <a:r>
              <a:rPr lang="zh-CN" altLang="en-US" strike="noStrike" noProof="1"/>
              <a:t>三级</a:t>
            </a:r>
          </a:p>
          <a:p>
            <a:pPr lvl="3" fontAlgn="base"/>
            <a:r>
              <a:rPr lang="zh-CN" altLang="en-US" strike="noStrike" noProof="1"/>
              <a:t>四级</a:t>
            </a:r>
          </a:p>
          <a:p>
            <a:pPr lvl="4" fontAlgn="base"/>
            <a:r>
              <a:rPr lang="zh-CN" altLang="en-US" strike="noStrike" noProof="1"/>
              <a:t>五级</a:t>
            </a:r>
          </a:p>
        </p:txBody>
      </p:sp>
      <p:sp>
        <p:nvSpPr>
          <p:cNvPr id="3" name="日期占位符 31747"/>
          <p:cNvSpPr>
            <a:spLocks noGrp="1"/>
          </p:cNvSpPr>
          <p:nvPr>
            <p:ph type="dt" sz="half" idx="10"/>
          </p:nvPr>
        </p:nvSpPr>
        <p:spPr>
          <a:xfrm>
            <a:off x="301229" y="4683919"/>
            <a:ext cx="2289572" cy="357188"/>
          </a:xfrm>
          <a:prstGeom prst="rect">
            <a:avLst/>
          </a:prstGeom>
          <a:noFill/>
          <a:ln w="9525">
            <a:noFill/>
            <a:miter/>
          </a:ln>
        </p:spPr>
        <p:txBody>
          <a:bodyPr/>
          <a:lstStyle>
            <a:lvl1pPr>
              <a:defRPr/>
            </a:lvl1pPr>
          </a:lstStyle>
          <a:p>
            <a:pPr fontAlgn="base"/>
            <a:fld id="{F8FD06A1-85AB-4C8C-B0D6-1CB3BA1B3130}" type="datetimeFigureOut">
              <a:rPr lang="zh-CN" altLang="en-US" strike="noStrike" noProof="1" smtClean="0">
                <a:latin typeface="Arial" panose="020B0604020202020204" pitchFamily="34" charset="0"/>
                <a:ea typeface="宋体" panose="02010600030101010101" pitchFamily="2" charset="-122"/>
                <a:cs typeface="+mn-cs"/>
              </a:rPr>
              <a:t>2020/3/18</a:t>
            </a:fld>
            <a:endParaRPr lang="zh-CN" altLang="en-US" strike="noStrike" noProof="1"/>
          </a:p>
        </p:txBody>
      </p:sp>
      <p:sp>
        <p:nvSpPr>
          <p:cNvPr id="4" name="页脚占位符 31748"/>
          <p:cNvSpPr>
            <a:spLocks noGrp="1"/>
          </p:cNvSpPr>
          <p:nvPr>
            <p:ph type="ftr" sz="quarter" idx="11"/>
          </p:nvPr>
        </p:nvSpPr>
        <p:spPr>
          <a:xfrm>
            <a:off x="3124200" y="4683919"/>
            <a:ext cx="2895600" cy="357188"/>
          </a:xfrm>
          <a:prstGeom prst="rect">
            <a:avLst/>
          </a:prstGeom>
          <a:noFill/>
          <a:ln w="9525">
            <a:noFill/>
            <a:miter/>
          </a:ln>
        </p:spPr>
        <p:txBody>
          <a:bodyPr/>
          <a:lstStyle>
            <a:lvl1pPr>
              <a:defRPr/>
            </a:lvl1pPr>
          </a:lstStyle>
          <a:p>
            <a:pPr fontAlgn="base"/>
            <a:endParaRPr lang="zh-CN" altLang="en-US" strike="noStrike" noProof="1"/>
          </a:p>
        </p:txBody>
      </p:sp>
      <p:sp>
        <p:nvSpPr>
          <p:cNvPr id="5" name="灯片编号占位符 31749"/>
          <p:cNvSpPr>
            <a:spLocks noGrp="1"/>
          </p:cNvSpPr>
          <p:nvPr>
            <p:ph type="sldNum" sz="quarter" idx="12"/>
          </p:nvPr>
        </p:nvSpPr>
        <p:spPr>
          <a:xfrm>
            <a:off x="6553201" y="4683919"/>
            <a:ext cx="2289572" cy="357188"/>
          </a:xfrm>
          <a:prstGeom prst="rect">
            <a:avLst/>
          </a:prstGeom>
          <a:noFill/>
          <a:ln w="9525">
            <a:noFill/>
            <a:miter/>
          </a:ln>
        </p:spPr>
        <p:txBody>
          <a:bodyPr/>
          <a:lstStyle>
            <a:lvl1pPr>
              <a:defRPr/>
            </a:lvl1pPr>
          </a:lstStyle>
          <a:p>
            <a:pPr fontAlgn="base"/>
            <a:fld id="{AD13995C-D40F-4CBF-B5B3-AC0723BB5E5F}" type="slidenum">
              <a:rPr lang="zh-CN" altLang="en-US" strike="noStrike" noProof="1" smtClean="0">
                <a:latin typeface="Arial" panose="020B0604020202020204" pitchFamily="34" charset="0"/>
                <a:ea typeface="宋体" panose="02010600030101010101" pitchFamily="2" charset="-122"/>
                <a:cs typeface="+mn-ea"/>
              </a:rPr>
              <a:t>‹#›</a:t>
            </a:fld>
            <a:endParaRPr lang="zh-CN" altLang="en-US" strike="noStrike" noProof="1"/>
          </a:p>
        </p:txBody>
      </p:sp>
    </p:spTree>
    <p:extLst>
      <p:ext uri="{BB962C8B-B14F-4D97-AF65-F5344CB8AC3E}">
        <p14:creationId xmlns:p14="http://schemas.microsoft.com/office/powerpoint/2010/main" val="3351922962"/>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bg>
      <p:bgPr>
        <a:blipFill rotWithShape="0">
          <a:blip r:embed="rId2"/>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a:noFill/>
          <a:ln w="9525">
            <a:noFill/>
            <a:miter/>
          </a:ln>
        </p:spPr>
        <p:txBody>
          <a:bodyPr/>
          <a:lstStyle>
            <a:lvl1pPr>
              <a:defRPr>
                <a:ea typeface="楷体" panose="02010609060101010101" pitchFamily="49" charset="-122"/>
              </a:defRPr>
            </a:lvl1pPr>
          </a:lstStyle>
          <a:p>
            <a:pPr fontAlgn="base">
              <a:defRPr/>
            </a:pPr>
            <a:endParaRPr lang="zh-CN" altLang="en-US" strike="noStrike" noProof="1"/>
          </a:p>
        </p:txBody>
      </p:sp>
      <p:sp>
        <p:nvSpPr>
          <p:cNvPr id="3" name="页脚占位符 2"/>
          <p:cNvSpPr>
            <a:spLocks noGrp="1"/>
          </p:cNvSpPr>
          <p:nvPr>
            <p:ph type="ftr" sz="quarter" idx="11"/>
          </p:nvPr>
        </p:nvSpPr>
        <p:spPr>
          <a:xfrm>
            <a:off x="3028950" y="4767263"/>
            <a:ext cx="3086100" cy="273844"/>
          </a:xfrm>
          <a:prstGeom prst="rect">
            <a:avLst/>
          </a:prstGeom>
          <a:noFill/>
          <a:ln w="9525">
            <a:noFill/>
            <a:miter/>
          </a:ln>
        </p:spPr>
        <p:txBody>
          <a:bodyPr/>
          <a:lstStyle>
            <a:lvl1pPr>
              <a:defRPr>
                <a:ea typeface="楷体" panose="02010609060101010101" pitchFamily="49" charset="-122"/>
              </a:defRPr>
            </a:lvl1pPr>
          </a:lstStyle>
          <a:p>
            <a:pPr fontAlgn="base">
              <a:defRPr/>
            </a:pPr>
            <a:endParaRPr lang="zh-CN" altLang="en-US" strike="noStrike" noProof="1"/>
          </a:p>
        </p:txBody>
      </p:sp>
      <p:sp>
        <p:nvSpPr>
          <p:cNvPr id="4" name="灯片编号占位符 3"/>
          <p:cNvSpPr>
            <a:spLocks noGrp="1"/>
          </p:cNvSpPr>
          <p:nvPr>
            <p:ph type="sldNum" sz="quarter" idx="12"/>
          </p:nvPr>
        </p:nvSpPr>
        <p:spPr>
          <a:xfrm>
            <a:off x="6457950" y="4767263"/>
            <a:ext cx="2057400" cy="273844"/>
          </a:xfrm>
          <a:prstGeom prst="rect">
            <a:avLst/>
          </a:prstGeom>
          <a:noFill/>
          <a:ln w="9525">
            <a:noFill/>
            <a:miter/>
          </a:ln>
        </p:spPr>
        <p:txBody>
          <a:bodyPr/>
          <a:lstStyle>
            <a:lvl1pPr>
              <a:defRPr>
                <a:ea typeface="楷体" panose="02010609060101010101" pitchFamily="49" charset="-122"/>
              </a:defRPr>
            </a:lvl1pPr>
          </a:lstStyle>
          <a:p>
            <a:pPr fontAlgn="base">
              <a:defRPr/>
            </a:pPr>
            <a:fld id="{F88A7AA5-0182-41C1-84CD-465E5BDF5ACA}" type="slidenum">
              <a:rPr lang="en-US" altLang="zh-CN" strike="noStrike" noProof="1" smtClean="0">
                <a:latin typeface="Arial" panose="020B0604020202020204" pitchFamily="34" charset="0"/>
                <a:ea typeface="楷体" panose="02010609060101010101" pitchFamily="49" charset="-122"/>
                <a:cs typeface="+mn-ea"/>
              </a:rPr>
              <a:t>‹#›</a:t>
            </a:fld>
            <a:endParaRPr lang="zh-CN" altLang="en-US" strike="noStrike" noProof="1"/>
          </a:p>
        </p:txBody>
      </p:sp>
    </p:spTree>
    <p:extLst>
      <p:ext uri="{BB962C8B-B14F-4D97-AF65-F5344CB8AC3E}">
        <p14:creationId xmlns:p14="http://schemas.microsoft.com/office/powerpoint/2010/main" val="1374806829"/>
      </p:ext>
    </p:extLst>
  </p:cSld>
  <p:clrMapOvr>
    <a:masterClrMapping/>
  </p:clrMapOvr>
  <p:transition spd="slow">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17" name="页脚占位符 16"/>
          <p:cNvSpPr>
            <a:spLocks noGrp="1"/>
          </p:cNvSpPr>
          <p:nvPr>
            <p:ph type="ftr" sz="quarter" idx="11"/>
            <p:custDataLst>
              <p:tags r:id="rId2"/>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18" name="灯片编号占位符 17"/>
          <p:cNvSpPr>
            <a:spLocks noGrp="1"/>
          </p:cNvSpPr>
          <p:nvPr>
            <p:ph type="sldNum" sz="quarter" idx="12"/>
            <p:custDataLst>
              <p:tags r:id="rId3"/>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6" name="文本占位符 5"/>
          <p:cNvSpPr>
            <a:spLocks noGrp="1"/>
          </p:cNvSpPr>
          <p:nvPr>
            <p:ph type="body" sz="quarter" idx="16" hasCustomPrompt="1"/>
            <p:custDataLst>
              <p:tags r:id="rId4"/>
            </p:custDataLst>
          </p:nvPr>
        </p:nvSpPr>
        <p:spPr>
          <a:xfrm>
            <a:off x="4824418" y="3499290"/>
            <a:ext cx="1433036" cy="306861"/>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335"/>
              </a:spcAft>
              <a:buClrTx/>
              <a:buSzPts val="1600"/>
              <a:buFont typeface="Arial" panose="020B0604020202020204" pitchFamily="34" charset="0"/>
              <a:buNone/>
              <a:defRPr sz="1200" b="0" spc="200">
                <a:solidFill>
                  <a:schemeClr val="tx1"/>
                </a:solidFill>
                <a:latin typeface="Arial" panose="020B0604020202020204" pitchFamily="34" charset="0"/>
                <a:ea typeface="微软雅黑" panose="020B0503020204020204" charset="-122"/>
              </a:defRPr>
            </a:lvl1pPr>
          </a:lstStyle>
          <a:p>
            <a:pPr marL="0" marR="0" lvl="0" indent="0" algn="l" defTabSz="1219200" rtl="0" eaLnBrk="1" fontAlgn="auto" latinLnBrk="0" hangingPunct="1">
              <a:lnSpc>
                <a:spcPct val="130000"/>
              </a:lnSpc>
              <a:spcBef>
                <a:spcPts val="0"/>
              </a:spcBef>
              <a:spcAft>
                <a:spcPts val="1335"/>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5707"/>
            <a:ext cx="1433036" cy="306861"/>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335"/>
              </a:spcAft>
              <a:buClrTx/>
              <a:buSzPts val="1600"/>
              <a:buFont typeface="Arial" panose="020B0604020202020204" pitchFamily="34" charset="0"/>
              <a:buNone/>
              <a:defRPr sz="1200" b="0" spc="200">
                <a:solidFill>
                  <a:schemeClr val="tx1"/>
                </a:solidFill>
                <a:latin typeface="Arial" panose="020B0604020202020204" pitchFamily="34" charset="0"/>
                <a:ea typeface="微软雅黑" panose="020B0503020204020204" charset="-122"/>
              </a:defRPr>
            </a:lvl1pPr>
          </a:lstStyle>
          <a:p>
            <a:pPr marL="0" marR="0" lvl="0" indent="0" algn="l" defTabSz="1219200" rtl="0" eaLnBrk="1" fontAlgn="auto" latinLnBrk="0" hangingPunct="1">
              <a:lnSpc>
                <a:spcPct val="130000"/>
              </a:lnSpc>
              <a:spcBef>
                <a:spcPts val="0"/>
              </a:spcBef>
              <a:spcAft>
                <a:spcPts val="1335"/>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2390"/>
            <a:ext cx="3619500" cy="833861"/>
          </a:xfrm>
        </p:spPr>
        <p:txBody>
          <a:bodyPr vert="horz" wrap="square" lIns="0" tIns="0" rIns="0" bIns="0" anchor="t" anchorCtr="0">
            <a:normAutofit/>
          </a:bodyPr>
          <a:lstStyle>
            <a:lvl1pPr marL="0" marR="0" indent="0" algn="l" defTabSz="1219200" rtl="0" eaLnBrk="1" fontAlgn="auto" latinLnBrk="0" hangingPunct="1">
              <a:lnSpc>
                <a:spcPct val="120000"/>
              </a:lnSpc>
              <a:spcBef>
                <a:spcPts val="0"/>
              </a:spcBef>
              <a:spcAft>
                <a:spcPts val="0"/>
              </a:spcAft>
              <a:buClrTx/>
              <a:buSzPts val="1800"/>
              <a:buFont typeface="Arial" panose="020B0604020202020204" pitchFamily="34" charset="0"/>
              <a:buNone/>
              <a:defRPr sz="1425" b="0" spc="267">
                <a:solidFill>
                  <a:schemeClr val="tx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835"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20" y="1510405"/>
            <a:ext cx="3619024" cy="728557"/>
          </a:xfrm>
        </p:spPr>
        <p:txBody>
          <a:bodyPr vert="horz" wrap="square" lIns="0" tIns="0" rIns="0" bIns="0" anchor="ctr" anchorCtr="0">
            <a:normAutofit/>
          </a:bodyPr>
          <a:lstStyle>
            <a:lvl1pPr marL="0" marR="0" indent="0" algn="l" defTabSz="1219200" rtl="0" eaLnBrk="1" fontAlgn="auto" latinLnBrk="0" hangingPunct="1">
              <a:lnSpc>
                <a:spcPct val="100000"/>
              </a:lnSpc>
              <a:spcBef>
                <a:spcPct val="0"/>
              </a:spcBef>
              <a:spcAft>
                <a:spcPts val="0"/>
              </a:spcAft>
              <a:buClrTx/>
              <a:buSzPts val="5400"/>
              <a:buFont typeface="Arial" panose="020B0604020202020204" pitchFamily="34" charset="0"/>
              <a:buNone/>
              <a:defRPr sz="4125" b="0" spc="8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extLst>
      <p:ext uri="{BB962C8B-B14F-4D97-AF65-F5344CB8AC3E}">
        <p14:creationId xmlns:p14="http://schemas.microsoft.com/office/powerpoint/2010/main" val="2723537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80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3" y="332595"/>
            <a:ext cx="8139178" cy="331642"/>
          </a:xfrm>
        </p:spPr>
        <p:txBody>
          <a:bodyPr vert="horz" wrap="square" lIns="120205" tIns="62642" rIns="120205" bIns="62642" rtlCol="0" anchor="ctr" anchorCtr="0">
            <a:normAutofit/>
          </a:bodyPr>
          <a:lstStyle>
            <a:lvl1pPr marL="0" marR="0" algn="l" defTabSz="1219200" rtl="0" eaLnBrk="1" fontAlgn="auto" latinLnBrk="0" hangingPunct="1">
              <a:lnSpc>
                <a:spcPct val="100000"/>
              </a:lnSpc>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3" y="714746"/>
            <a:ext cx="8139178" cy="4043737"/>
          </a:xfrm>
        </p:spPr>
        <p:txBody>
          <a:bodyPr vert="horz" wrap="square" lIns="120205" tIns="62642" rIns="120205" bIns="62642" rtlCol="0">
            <a:normAutofit/>
          </a:bodyPr>
          <a:lstStyle>
            <a:lvl1pPr marL="171450" marR="0" lvl="0"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1219200" rtl="0" eaLnBrk="1" fontAlgn="auto" latinLnBrk="0" hangingPunct="1">
              <a:lnSpc>
                <a:spcPct val="130000"/>
              </a:lnSpc>
              <a:spcBef>
                <a:spcPts val="0"/>
              </a:spcBef>
              <a:spcAft>
                <a:spcPts val="1335"/>
              </a:spcAft>
              <a:buFont typeface="Arial" panose="020B0604020202020204" pitchFamily="34" charset="0"/>
              <a:buChar char="•"/>
              <a:tabLst>
                <a:tab pos="2145665" algn="l"/>
              </a:tabLst>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5" name="页脚占位符 4"/>
          <p:cNvSpPr>
            <a:spLocks noGrp="1"/>
          </p:cNvSpPr>
          <p:nvPr>
            <p:ph type="ftr" sz="quarter" idx="11"/>
            <p:custDataLst>
              <p:tags r:id="rId5"/>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6"/>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85882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7" r:link="rId8" cstate="screen"/>
          <a:stretch>
            <a:fillRect/>
          </a:stretch>
        </p:blipFill>
        <p:spPr>
          <a:xfrm>
            <a:off x="3048000" y="4289195"/>
            <a:ext cx="3048000" cy="856924"/>
          </a:xfrm>
          <a:prstGeom prst="rect">
            <a:avLst/>
          </a:prstGeom>
        </p:spPr>
      </p:pic>
      <p:sp>
        <p:nvSpPr>
          <p:cNvPr id="4" name="日期占位符 3"/>
          <p:cNvSpPr>
            <a:spLocks noGrp="1"/>
          </p:cNvSpPr>
          <p:nvPr>
            <p:ph type="dt" sz="half" idx="10"/>
            <p:custDataLst>
              <p:tags r:id="rId2"/>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5" name="页脚占位符 4"/>
          <p:cNvSpPr>
            <a:spLocks noGrp="1"/>
          </p:cNvSpPr>
          <p:nvPr>
            <p:ph type="ftr" sz="quarter" idx="11"/>
            <p:custDataLst>
              <p:tags r:id="rId3"/>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4"/>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2" name="标题 1"/>
          <p:cNvSpPr>
            <a:spLocks noGrp="1"/>
          </p:cNvSpPr>
          <p:nvPr>
            <p:ph type="ctrTitle" idx="13" hasCustomPrompt="1"/>
            <p:custDataLst>
              <p:tags r:id="rId5"/>
            </p:custDataLst>
          </p:nvPr>
        </p:nvSpPr>
        <p:spPr>
          <a:xfrm>
            <a:off x="3569971" y="2186385"/>
            <a:ext cx="3660458" cy="811467"/>
          </a:xfrm>
        </p:spPr>
        <p:txBody>
          <a:bodyPr vert="horz" wrap="square" lIns="0" tIns="0" rIns="0" bIns="0" anchor="ctr" anchorCtr="0">
            <a:normAutofit/>
          </a:bodyPr>
          <a:lstStyle>
            <a:lvl1pPr marL="0" marR="0" indent="0" algn="l" defTabSz="1219200" rtl="0" eaLnBrk="1" fontAlgn="auto" latinLnBrk="0" hangingPunct="1">
              <a:lnSpc>
                <a:spcPct val="100000"/>
              </a:lnSpc>
              <a:spcBef>
                <a:spcPct val="0"/>
              </a:spcBef>
              <a:spcAft>
                <a:spcPts val="0"/>
              </a:spcAft>
              <a:buClrTx/>
              <a:buSzPts val="4800"/>
              <a:buFont typeface="Arial" panose="020B0604020202020204" pitchFamily="34" charset="0"/>
              <a:buNone/>
              <a:defRPr sz="3600" b="0" spc="667">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extLst>
      <p:ext uri="{BB962C8B-B14F-4D97-AF65-F5344CB8AC3E}">
        <p14:creationId xmlns:p14="http://schemas.microsoft.com/office/powerpoint/2010/main" val="190075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80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3" y="332595"/>
            <a:ext cx="8139178" cy="331642"/>
          </a:xfrm>
        </p:spPr>
        <p:txBody>
          <a:bodyPr vert="horz" wrap="square" lIns="120205" tIns="62642" rIns="120205" bIns="62642" rtlCol="0" anchor="ctr" anchorCtr="0">
            <a:normAutofit/>
          </a:bodyPr>
          <a:lstStyle>
            <a:lvl1pPr marL="0" marR="0" lvl="0" algn="l" defTabSz="1219200" rtl="0" eaLnBrk="1" fontAlgn="auto" latinLnBrk="0" hangingPunct="1">
              <a:lnSpc>
                <a:spcPct val="100000"/>
              </a:lnSpc>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502448" y="714746"/>
            <a:ext cx="3962432" cy="4043737"/>
          </a:xfrm>
        </p:spPr>
        <p:txBody>
          <a:bodyPr vert="horz" wrap="square" lIns="120205" tIns="62642" rIns="120205" bIns="62642" rtlCol="0">
            <a:normAutofit/>
          </a:bodyPr>
          <a:lstStyle>
            <a:lvl1pPr marL="171450" marR="0" lvl="0"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1219200" rtl="0" eaLnBrk="1" fontAlgn="auto" latinLnBrk="0" hangingPunct="1">
              <a:lnSpc>
                <a:spcPct val="130000"/>
              </a:lnSpc>
              <a:spcBef>
                <a:spcPts val="0"/>
              </a:spcBef>
              <a:spcAft>
                <a:spcPts val="1335"/>
              </a:spcAft>
              <a:buFont typeface="Arial" panose="020B0604020202020204" pitchFamily="34" charset="0"/>
              <a:buChar char="•"/>
              <a:tabLst>
                <a:tab pos="2145665" algn="l"/>
              </a:tabLst>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746"/>
            <a:ext cx="3962432" cy="4043737"/>
          </a:xfrm>
        </p:spPr>
        <p:txBody>
          <a:bodyPr wrap="square" lIns="120205" tIns="62642" rIns="120205" bIns="62642">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6" name="页脚占位符 5"/>
          <p:cNvSpPr>
            <a:spLocks noGrp="1"/>
          </p:cNvSpPr>
          <p:nvPr>
            <p:ph type="ftr" sz="quarter" idx="11"/>
            <p:custDataLst>
              <p:tags r:id="rId6"/>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7"/>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56108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0"/>
            <a:ext cx="9144000" cy="441800"/>
            <a:chOff x="0" y="0"/>
            <a:chExt cx="12192000" cy="588767"/>
          </a:xfrm>
        </p:grpSpPr>
        <p:pic>
          <p:nvPicPr>
            <p:cNvPr id="11" name="图片 10"/>
            <p:cNvPicPr/>
            <p:nvPr userDrawn="1">
              <p:custDataLst>
                <p:tags r:id="rId10"/>
              </p:custDataLst>
            </p:nvPr>
          </p:nvPicPr>
          <p:blipFill>
            <a:blip r:embed="rId13" r:link="rId14" cstate="screen"/>
            <a:stretch>
              <a:fillRect/>
            </a:stretch>
          </p:blipFill>
          <p:spPr>
            <a:xfrm>
              <a:off x="0" y="0"/>
              <a:ext cx="720090" cy="588767"/>
            </a:xfrm>
            <a:prstGeom prst="rect">
              <a:avLst/>
            </a:prstGeom>
          </p:spPr>
        </p:pic>
        <p:pic>
          <p:nvPicPr>
            <p:cNvPr id="10" name="图片 9"/>
            <p:cNvPicPr/>
            <p:nvPr userDrawn="1">
              <p:custDataLst>
                <p:tags r:id="rId11"/>
              </p:custDataLst>
            </p:nvPr>
          </p:nvPicPr>
          <p:blipFill>
            <a:blip r:embed="rId15" r:link="rId16"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3" y="332595"/>
            <a:ext cx="8139178" cy="331642"/>
          </a:xfrm>
        </p:spPr>
        <p:txBody>
          <a:bodyPr vert="horz" wrap="square" lIns="120205" tIns="62642" rIns="120205" bIns="62642" rtlCol="0" anchor="ctr" anchorCtr="0">
            <a:normAutofit/>
          </a:bodyPr>
          <a:lstStyle>
            <a:lvl1pPr marL="0" marR="0" lvl="0" algn="l" defTabSz="1219200" rtl="0" eaLnBrk="1" fontAlgn="auto" latinLnBrk="0" hangingPunct="1">
              <a:lnSpc>
                <a:spcPct val="100000"/>
              </a:lnSpc>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744"/>
            <a:ext cx="3962432" cy="285898"/>
          </a:xfrm>
        </p:spPr>
        <p:txBody>
          <a:bodyPr wrap="square" lIns="120205" tIns="62642" rIns="120205" bIns="62642" anchor="ctr" anchorCtr="0">
            <a:normAutofit/>
          </a:bodyPr>
          <a:lstStyle>
            <a:lvl1pPr marL="0" indent="0" eaLnBrk="1" fontAlgn="auto" latinLnBrk="0" hangingPunct="1">
              <a:lnSpc>
                <a:spcPct val="100000"/>
              </a:lnSpc>
              <a:spcAft>
                <a:spcPts val="0"/>
              </a:spcAft>
              <a:buNone/>
              <a:defRPr sz="1500" b="0" u="none" strike="noStrike" kern="1200" cap="none" spc="267"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425"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4" y="1055438"/>
            <a:ext cx="3962400" cy="3702947"/>
          </a:xfrm>
        </p:spPr>
        <p:txBody>
          <a:bodyPr vert="horz" wrap="square" lIns="120205" tIns="62642" rIns="120205" bIns="62642" rtlCol="0">
            <a:normAutofit/>
          </a:bodyPr>
          <a:lstStyle>
            <a:lvl1pPr marL="171450" marR="0" lvl="0"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1219200" rtl="0" eaLnBrk="1" fontAlgn="auto" latinLnBrk="0" hangingPunct="1">
              <a:lnSpc>
                <a:spcPct val="130000"/>
              </a:lnSpc>
              <a:spcBef>
                <a:spcPts val="0"/>
              </a:spcBef>
              <a:spcAft>
                <a:spcPts val="1335"/>
              </a:spcAft>
              <a:buFont typeface="Arial" panose="020B0604020202020204" pitchFamily="34" charset="0"/>
              <a:buChar char="•"/>
              <a:tabLst>
                <a:tab pos="2145665" algn="l"/>
              </a:tabLst>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5" y="714744"/>
            <a:ext cx="3962432" cy="285898"/>
          </a:xfrm>
        </p:spPr>
        <p:txBody>
          <a:bodyPr vert="horz" wrap="square" lIns="120205" tIns="62642" rIns="120205" bIns="62642" rtlCol="0" anchor="ctr" anchorCtr="0">
            <a:normAutofit/>
          </a:bodyPr>
          <a:lstStyle>
            <a:lvl1pPr marL="0" marR="0" lvl="0" indent="0" algn="l" defTabSz="12192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425"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5" y="1055438"/>
            <a:ext cx="3962432" cy="3702947"/>
          </a:xfrm>
        </p:spPr>
        <p:txBody>
          <a:bodyPr vert="horz" wrap="square" lIns="120205" tIns="62642" rIns="120205" bIns="62642" rtlCol="0">
            <a:normAutofit/>
          </a:bodyPr>
          <a:lstStyle>
            <a:lvl1pPr marL="171450" marR="0" lvl="0"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1219200" rtl="0" eaLnBrk="1" fontAlgn="auto" latinLnBrk="0" hangingPunct="1">
              <a:lnSpc>
                <a:spcPct val="130000"/>
              </a:lnSpc>
              <a:spcBef>
                <a:spcPts val="0"/>
              </a:spcBef>
              <a:spcAft>
                <a:spcPts val="1335"/>
              </a:spcAft>
              <a:buFont typeface="Arial" panose="020B0604020202020204" pitchFamily="34" charset="0"/>
              <a:buChar char="•"/>
              <a:tabLst>
                <a:tab pos="2145665" algn="l"/>
              </a:tabLst>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8" name="页脚占位符 7"/>
          <p:cNvSpPr>
            <a:spLocks noGrp="1"/>
          </p:cNvSpPr>
          <p:nvPr>
            <p:ph type="ftr" sz="quarter" idx="11"/>
            <p:custDataLst>
              <p:tags r:id="rId8"/>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9" name="灯片编号占位符 8"/>
          <p:cNvSpPr>
            <a:spLocks noGrp="1"/>
          </p:cNvSpPr>
          <p:nvPr>
            <p:ph type="sldNum" sz="quarter" idx="12"/>
            <p:custDataLst>
              <p:tags r:id="rId9"/>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44426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8" r:link="rId9" cstate="screen"/>
          <a:stretch>
            <a:fillRect/>
          </a:stretch>
        </p:blipFill>
        <p:spPr>
          <a:xfrm>
            <a:off x="5623560" y="1646761"/>
            <a:ext cx="3291840" cy="1852602"/>
          </a:xfrm>
          <a:prstGeom prst="rect">
            <a:avLst/>
          </a:prstGeom>
        </p:spPr>
      </p:pic>
      <p:pic>
        <p:nvPicPr>
          <p:cNvPr id="6" name="图片 5"/>
          <p:cNvPicPr/>
          <p:nvPr>
            <p:custDataLst>
              <p:tags r:id="rId2"/>
            </p:custDataLst>
          </p:nvPr>
        </p:nvPicPr>
        <p:blipFill>
          <a:blip r:embed="rId10" r:link="rId11" cstate="screen"/>
          <a:stretch>
            <a:fillRect/>
          </a:stretch>
        </p:blipFill>
        <p:spPr>
          <a:xfrm>
            <a:off x="1" y="4704317"/>
            <a:ext cx="540068" cy="441800"/>
          </a:xfrm>
          <a:prstGeom prst="rect">
            <a:avLst/>
          </a:prstGeom>
        </p:spPr>
      </p:pic>
      <p:sp>
        <p:nvSpPr>
          <p:cNvPr id="2" name="标题 1"/>
          <p:cNvSpPr>
            <a:spLocks noGrp="1"/>
          </p:cNvSpPr>
          <p:nvPr>
            <p:ph type="title"/>
            <p:custDataLst>
              <p:tags r:id="rId3"/>
            </p:custDataLst>
          </p:nvPr>
        </p:nvSpPr>
        <p:spPr>
          <a:xfrm>
            <a:off x="502413" y="332592"/>
            <a:ext cx="8139178" cy="331642"/>
          </a:xfrm>
        </p:spPr>
        <p:txBody>
          <a:bodyPr vert="horz" wrap="square" lIns="120205" tIns="62642" rIns="120205" bIns="62642" rtlCol="0" anchor="ctr" anchorCtr="0">
            <a:normAutofit/>
          </a:bodyPr>
          <a:lstStyle>
            <a:lvl1pPr marL="0" marR="0" lvl="0" algn="l" defTabSz="1219200" rtl="0" eaLnBrk="1" fontAlgn="auto" latinLnBrk="0" hangingPunct="1">
              <a:lnSpc>
                <a:spcPct val="100000"/>
              </a:lnSpc>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39883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3" name="页脚占位符 2"/>
          <p:cNvSpPr>
            <a:spLocks noGrp="1"/>
          </p:cNvSpPr>
          <p:nvPr>
            <p:ph type="ftr" sz="quarter" idx="11"/>
            <p:custDataLst>
              <p:tags r:id="rId2"/>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4" name="灯片编号占位符 3"/>
          <p:cNvSpPr>
            <a:spLocks noGrp="1"/>
          </p:cNvSpPr>
          <p:nvPr>
            <p:ph type="sldNum" sz="quarter" idx="12"/>
            <p:custDataLst>
              <p:tags r:id="rId3"/>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24295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80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49" y="332595"/>
            <a:ext cx="8139178" cy="331642"/>
          </a:xfrm>
        </p:spPr>
        <p:txBody>
          <a:bodyPr vert="horz" wrap="square" lIns="120205" tIns="62642" rIns="120205" bIns="62642" rtlCol="0" anchor="ctr" anchorCtr="0">
            <a:normAutofit/>
          </a:bodyPr>
          <a:lstStyle>
            <a:lvl1pPr marL="0" marR="0" lvl="0" algn="l" defTabSz="1219200" rtl="0" eaLnBrk="1" fontAlgn="auto" latinLnBrk="0" hangingPunct="1">
              <a:lnSpc>
                <a:spcPct val="100000"/>
              </a:lnSpc>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714746"/>
            <a:ext cx="3962432" cy="4043737"/>
          </a:xfrm>
        </p:spPr>
        <p:txBody>
          <a:bodyPr vert="horz" lIns="120205" tIns="62642" rIns="120205" bIns="62642" rtlCol="0">
            <a:normAutofit/>
          </a:bodyPr>
          <a:lstStyle>
            <a:lvl1pPr marL="0" marR="0" lvl="0" indent="0" algn="l" defTabSz="1219200" rtl="0" eaLnBrk="1" fontAlgn="auto" latinLnBrk="0" hangingPunct="1">
              <a:lnSpc>
                <a:spcPct val="130000"/>
              </a:lnSpc>
              <a:spcBef>
                <a:spcPts val="0"/>
              </a:spcBef>
              <a:spcAft>
                <a:spcPts val="1335"/>
              </a:spcAft>
              <a:buFont typeface="Arial" panose="020B0604020202020204" pitchFamily="34" charset="0"/>
              <a:buNone/>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1219200" rtl="0" eaLnBrk="1" fontAlgn="auto" latinLnBrk="0" hangingPunct="1">
              <a:lnSpc>
                <a:spcPct val="130000"/>
              </a:lnSpc>
              <a:spcBef>
                <a:spcPts val="0"/>
              </a:spcBef>
              <a:spcAft>
                <a:spcPts val="1335"/>
              </a:spcAft>
              <a:buFont typeface="Arial" panose="020B0604020202020204" pitchFamily="34" charset="0"/>
              <a:buChar char="•"/>
              <a:tabLst>
                <a:tab pos="2145665" algn="l"/>
              </a:tabLst>
              <a:defRPr kumimoji="0" lang="zh-CN" altLang="en-US" sz="1200" b="0" i="0" u="none" strike="noStrike" kern="1200" cap="none" spc="200" normalizeH="0" baseline="0" noProof="1" dirty="0">
                <a:solidFill>
                  <a:schemeClr val="tx1"/>
                </a:solidFill>
                <a:uFillTx/>
                <a:latin typeface="+mn-lt"/>
                <a:ea typeface="+mn-ea"/>
                <a:cs typeface="+mn-cs"/>
                <a:sym typeface="+mn-ea"/>
              </a:defRPr>
            </a:lvl2pPr>
            <a:lvl3pPr marL="857250" marR="0" lvl="2"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mn-lt"/>
                <a:ea typeface="+mn-ea"/>
                <a:cs typeface="+mn-cs"/>
                <a:sym typeface="+mn-ea"/>
              </a:defRPr>
            </a:lvl3pPr>
            <a:lvl4pPr marL="1200150" marR="0" lvl="3"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mn-lt"/>
                <a:ea typeface="+mn-ea"/>
                <a:cs typeface="+mn-cs"/>
                <a:sym typeface="+mn-ea"/>
              </a:defRPr>
            </a:lvl4pPr>
            <a:lvl5pPr marL="1543050" marR="0" lvl="4"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746"/>
            <a:ext cx="3962432" cy="4043737"/>
          </a:xfrm>
        </p:spPr>
        <p:txBody>
          <a:bodyPr vert="horz" wrap="square" lIns="120205" tIns="62642" rIns="120205" bIns="62642" rtlCol="0">
            <a:normAutofit/>
          </a:bodyPr>
          <a:lstStyle>
            <a:lvl1pPr marL="171450" marR="0" lvl="0"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solidFill>
                  <a:srgbClr val="000000">
                    <a:tint val="75000"/>
                  </a:srgbClr>
                </a:solidFill>
              </a:rPr>
              <a:pPr/>
              <a:t>2020/3/18</a:t>
            </a:fld>
            <a:endParaRPr lang="zh-CN" altLang="en-US" dirty="0">
              <a:solidFill>
                <a:srgbClr val="000000">
                  <a:tint val="75000"/>
                </a:srgbClr>
              </a:solidFill>
            </a:endParaRPr>
          </a:p>
        </p:txBody>
      </p:sp>
      <p:sp>
        <p:nvSpPr>
          <p:cNvPr id="6" name="页脚占位符 5"/>
          <p:cNvSpPr>
            <a:spLocks noGrp="1"/>
          </p:cNvSpPr>
          <p:nvPr>
            <p:ph type="ftr" sz="quarter" idx="11"/>
            <p:custDataLst>
              <p:tags r:id="rId6"/>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7" name="灯片编号占位符 6"/>
          <p:cNvSpPr>
            <a:spLocks noGrp="1"/>
          </p:cNvSpPr>
          <p:nvPr>
            <p:ph type="sldNum" sz="quarter" idx="12"/>
            <p:custDataLst>
              <p:tags r:id="rId7"/>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61830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80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竖排标题 1"/>
          <p:cNvSpPr>
            <a:spLocks noGrp="1"/>
          </p:cNvSpPr>
          <p:nvPr>
            <p:ph type="title" orient="vert"/>
            <p:custDataLst>
              <p:tags r:id="rId2"/>
            </p:custDataLst>
          </p:nvPr>
        </p:nvSpPr>
        <p:spPr>
          <a:xfrm>
            <a:off x="7928351" y="714746"/>
            <a:ext cx="713238" cy="4043737"/>
          </a:xfrm>
        </p:spPr>
        <p:txBody>
          <a:bodyPr vert="eaVert" wrap="square" lIns="120205" tIns="62642" rIns="120205" bIns="62642" rtlCol="0" anchor="ctr" anchorCtr="0">
            <a:normAutofit/>
          </a:bodyPr>
          <a:lstStyle>
            <a:lvl1pPr marL="0" marR="0" lvl="0" algn="l" defTabSz="1219200" rtl="0" eaLnBrk="1" fontAlgn="auto" latinLnBrk="0" hangingPunct="1">
              <a:lnSpc>
                <a:spcPct val="100000"/>
              </a:lnSpc>
              <a:spcAft>
                <a:spcPts val="0"/>
              </a:spcAft>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6" y="714740"/>
            <a:ext cx="7371076" cy="404373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5" name="页脚占位符 4"/>
          <p:cNvSpPr>
            <a:spLocks noGrp="1"/>
          </p:cNvSpPr>
          <p:nvPr>
            <p:ph type="ftr" sz="quarter" idx="11"/>
            <p:custDataLst>
              <p:tags r:id="rId5"/>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6"/>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99753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0" y="0"/>
            <a:ext cx="9144000" cy="441800"/>
            <a:chOff x="0" y="0"/>
            <a:chExt cx="12192000" cy="588767"/>
          </a:xfrm>
        </p:grpSpPr>
        <p:pic>
          <p:nvPicPr>
            <p:cNvPr id="8" name="图片 7"/>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3" name="日期占位符 2"/>
          <p:cNvSpPr>
            <a:spLocks noGrp="1"/>
          </p:cNvSpPr>
          <p:nvPr>
            <p:ph type="dt" sz="half" idx="10"/>
            <p:custDataLst>
              <p:tags r:id="rId2"/>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3"/>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4"/>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7" name="内容占位符 6"/>
          <p:cNvSpPr>
            <a:spLocks noGrp="1"/>
          </p:cNvSpPr>
          <p:nvPr>
            <p:ph sz="quarter" idx="13"/>
            <p:custDataLst>
              <p:tags r:id="rId5"/>
            </p:custDataLst>
          </p:nvPr>
        </p:nvSpPr>
        <p:spPr>
          <a:xfrm>
            <a:off x="502449" y="714746"/>
            <a:ext cx="8139178" cy="4043737"/>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48884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1"/>
            </p:custDataLst>
          </p:nvPr>
        </p:nvPicPr>
        <p:blipFill>
          <a:blip r:embed="rId8" r:link="rId9"/>
          <a:stretch>
            <a:fillRect/>
          </a:stretch>
        </p:blipFill>
        <p:spPr>
          <a:xfrm>
            <a:off x="0" y="3"/>
            <a:ext cx="9144000" cy="5146118"/>
          </a:xfrm>
          <a:prstGeom prst="rect">
            <a:avLst/>
          </a:prstGeom>
        </p:spPr>
      </p:pic>
      <p:sp>
        <p:nvSpPr>
          <p:cNvPr id="3" name="日期占位符 2"/>
          <p:cNvSpPr>
            <a:spLocks noGrp="1"/>
          </p:cNvSpPr>
          <p:nvPr>
            <p:ph type="dt" sz="half" idx="10"/>
            <p:custDataLst>
              <p:tags r:id="rId2"/>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3"/>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4"/>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7" name="文本占位符 6"/>
          <p:cNvSpPr>
            <a:spLocks noGrp="1"/>
          </p:cNvSpPr>
          <p:nvPr>
            <p:ph type="body" idx="14" hasCustomPrompt="1"/>
            <p:custDataLst>
              <p:tags r:id="rId5"/>
            </p:custDataLst>
          </p:nvPr>
        </p:nvSpPr>
        <p:spPr>
          <a:xfrm>
            <a:off x="4953000" y="2740071"/>
            <a:ext cx="3619500" cy="833861"/>
          </a:xfrm>
        </p:spPr>
        <p:txBody>
          <a:bodyPr vert="horz" wrap="square" lIns="0" tIns="0" rIns="0" bIns="0" anchor="t" anchorCtr="0">
            <a:normAutofit/>
          </a:bodyPr>
          <a:lstStyle>
            <a:lvl1pPr marL="257175" marR="0" indent="-257175" algn="l" rtl="0" eaLnBrk="1" fontAlgn="auto">
              <a:lnSpc>
                <a:spcPct val="120000"/>
              </a:lnSpc>
              <a:spcBef>
                <a:spcPts val="0"/>
              </a:spcBef>
              <a:spcAft>
                <a:spcPts val="0"/>
              </a:spcAft>
              <a:buClrTx/>
              <a:buSzPts val="1800"/>
              <a:buFont typeface="Arial" panose="020B0604020202020204" pitchFamily="34" charset="0"/>
              <a:buNone/>
              <a:defRPr sz="1425" b="0" spc="267">
                <a:solidFill>
                  <a:schemeClr val="tx1"/>
                </a:solidFill>
                <a:latin typeface="Arial" panose="020B0604020202020204" pitchFamily="34" charset="0"/>
                <a:ea typeface="微软雅黑" panose="020B0503020204020204" charset="-122"/>
              </a:defRPr>
            </a:lvl1pPr>
          </a:lstStyle>
          <a:p>
            <a:pPr marL="0" marR="0" lvl="0" indent="0" algn="l" defTabSz="12192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20204" pitchFamily="34" charset="0"/>
              <a:buNone/>
            </a:pPr>
            <a:r>
              <a:rPr lang="zh-CN" altLang="en-US"/>
              <a:t>单击此处编辑副标题</a:t>
            </a:r>
          </a:p>
        </p:txBody>
      </p:sp>
      <p:sp>
        <p:nvSpPr>
          <p:cNvPr id="2" name="标题 1"/>
          <p:cNvSpPr>
            <a:spLocks noGrp="1"/>
          </p:cNvSpPr>
          <p:nvPr>
            <p:ph type="title" idx="13" hasCustomPrompt="1"/>
            <p:custDataLst>
              <p:tags r:id="rId6"/>
            </p:custDataLst>
          </p:nvPr>
        </p:nvSpPr>
        <p:spPr>
          <a:xfrm>
            <a:off x="4953000" y="1572195"/>
            <a:ext cx="3619024" cy="1014452"/>
          </a:xfrm>
        </p:spPr>
        <p:txBody>
          <a:bodyPr vert="horz" wrap="square" lIns="0" tIns="0" rIns="0" bIns="0" anchor="ctr" anchorCtr="0">
            <a:normAutofit/>
          </a:bodyPr>
          <a:lstStyle>
            <a:lvl1pPr marL="0" marR="0" indent="0" algn="l" defTabSz="1219200" rtl="0" eaLnBrk="1" fontAlgn="auto" latinLnBrk="0" hangingPunct="1">
              <a:lnSpc>
                <a:spcPct val="100000"/>
              </a:lnSpc>
              <a:spcBef>
                <a:spcPct val="0"/>
              </a:spcBef>
              <a:spcAft>
                <a:spcPts val="0"/>
              </a:spcAft>
              <a:buClrTx/>
              <a:buSzPts val="6600"/>
              <a:buFont typeface="Arial" panose="020B0604020202020204" pitchFamily="34" charset="0"/>
              <a:buNone/>
              <a:defRPr sz="5025" b="0" spc="933">
                <a:solidFill>
                  <a:schemeClr val="tx1"/>
                </a:solidFill>
                <a:latin typeface="Arial" panose="020B0604020202020204" pitchFamily="34" charset="0"/>
                <a:ea typeface="汉仪旗黑-85S" panose="00020600040101010101" pitchFamily="18" charset="-122"/>
              </a:defRPr>
            </a:lvl1pPr>
          </a:lstStyle>
          <a:p>
            <a:r>
              <a:rPr lang="zh-CN" altLang="en-US"/>
              <a:t>编辑标题</a:t>
            </a:r>
          </a:p>
        </p:txBody>
      </p:sp>
    </p:spTree>
    <p:extLst>
      <p:ext uri="{BB962C8B-B14F-4D97-AF65-F5344CB8AC3E}">
        <p14:creationId xmlns:p14="http://schemas.microsoft.com/office/powerpoint/2010/main" val="2226655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0"/>
            <a:ext cx="9144000" cy="441800"/>
            <a:chOff x="0" y="0"/>
            <a:chExt cx="12192000" cy="588767"/>
          </a:xfrm>
        </p:grpSpPr>
        <p:pic>
          <p:nvPicPr>
            <p:cNvPr id="7" name="图片 6"/>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3" y="332592"/>
            <a:ext cx="8139178" cy="33164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4"/>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5"/>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992951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219058" y="227976"/>
            <a:ext cx="8705888" cy="4690171"/>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23" tIns="45711" rIns="91423" bIns="45711" rtlCol="0" anchor="ctr">
            <a:normAutofit/>
          </a:bodyPr>
          <a:lstStyle/>
          <a:p>
            <a:pPr algn="ctr" defTabSz="1219200" hangingPunct="0"/>
            <a:endParaRPr lang="zh-CN" altLang="en-US" sz="1425" kern="0">
              <a:solidFill>
                <a:srgbClr val="FFFFFF"/>
              </a:solidFill>
              <a:sym typeface="Calibri" panose="020F0502020204030204"/>
            </a:endParaRPr>
          </a:p>
        </p:txBody>
      </p:sp>
      <p:grpSp>
        <p:nvGrpSpPr>
          <p:cNvPr id="6" name="组合 5"/>
          <p:cNvGrpSpPr/>
          <p:nvPr>
            <p:custDataLst>
              <p:tags r:id="rId2"/>
            </p:custDataLst>
          </p:nvPr>
        </p:nvGrpSpPr>
        <p:grpSpPr>
          <a:xfrm>
            <a:off x="0" y="0"/>
            <a:ext cx="9144000" cy="44180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hasCustomPrompt="1"/>
            <p:custDataLst>
              <p:tags r:id="rId3"/>
            </p:custDataLst>
          </p:nvPr>
        </p:nvSpPr>
        <p:spPr>
          <a:xfrm>
            <a:off x="961200" y="937385"/>
            <a:ext cx="7219800" cy="542976"/>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1623533"/>
            <a:ext cx="7219950" cy="2585215"/>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6"/>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7"/>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775843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1" y="3"/>
            <a:ext cx="3618452" cy="51461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23" tIns="45711" rIns="91423" bIns="45711" rtlCol="0" anchor="ctr">
            <a:normAutofit/>
          </a:bodyPr>
          <a:lstStyle/>
          <a:p>
            <a:pPr algn="ctr" defTabSz="1219200" hangingPunct="0"/>
            <a:endParaRPr lang="zh-CN" altLang="en-US" sz="1425" kern="0">
              <a:solidFill>
                <a:srgbClr val="FFFFFF"/>
              </a:solidFill>
              <a:sym typeface="Calibri" panose="020F0502020204030204"/>
            </a:endParaRPr>
          </a:p>
        </p:txBody>
      </p:sp>
      <p:pic>
        <p:nvPicPr>
          <p:cNvPr id="8" name="图片 7"/>
          <p:cNvPicPr/>
          <p:nvPr>
            <p:custDataLst>
              <p:tags r:id="rId2"/>
            </p:custDataLst>
          </p:nvPr>
        </p:nvPicPr>
        <p:blipFill>
          <a:blip r:embed="rId10" r:link="rId11" cstate="screen"/>
          <a:stretch>
            <a:fillRect/>
          </a:stretch>
        </p:blipFill>
        <p:spPr>
          <a:xfrm>
            <a:off x="8603935" y="0"/>
            <a:ext cx="540068" cy="441800"/>
          </a:xfrm>
          <a:prstGeom prst="rect">
            <a:avLst/>
          </a:prstGeom>
        </p:spPr>
      </p:pic>
      <p:sp>
        <p:nvSpPr>
          <p:cNvPr id="2" name="标题 1"/>
          <p:cNvSpPr>
            <a:spLocks noGrp="1"/>
          </p:cNvSpPr>
          <p:nvPr>
            <p:ph type="title" hasCustomPrompt="1"/>
            <p:custDataLst>
              <p:tags r:id="rId3"/>
            </p:custDataLst>
          </p:nvPr>
        </p:nvSpPr>
        <p:spPr>
          <a:xfrm>
            <a:off x="437400" y="578095"/>
            <a:ext cx="2970000" cy="661837"/>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文本占位符 6"/>
          <p:cNvSpPr>
            <a:spLocks noGrp="1"/>
          </p:cNvSpPr>
          <p:nvPr>
            <p:ph type="body" sz="quarter" idx="13"/>
            <p:custDataLst>
              <p:tags r:id="rId7"/>
            </p:custDataLst>
          </p:nvPr>
        </p:nvSpPr>
        <p:spPr>
          <a:xfrm>
            <a:off x="440100" y="1323681"/>
            <a:ext cx="2967300" cy="307146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750"/>
            <a:ext cx="4860000" cy="381789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7929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0"/>
            <a:ext cx="9144000" cy="1999266"/>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23" tIns="45711" rIns="91423" bIns="45711" rtlCol="0" anchor="ctr">
            <a:normAutofit/>
          </a:bodyPr>
          <a:lstStyle/>
          <a:p>
            <a:pPr algn="ctr" defTabSz="1219200" hangingPunct="0"/>
            <a:endParaRPr lang="zh-CN" altLang="en-US" sz="1425" kern="0">
              <a:solidFill>
                <a:srgbClr val="FFFFFF"/>
              </a:solidFill>
              <a:sym typeface="Calibri" panose="020F0502020204030204"/>
            </a:endParaRPr>
          </a:p>
        </p:txBody>
      </p:sp>
      <p:grpSp>
        <p:nvGrpSpPr>
          <p:cNvPr id="6" name="组合 5"/>
          <p:cNvGrpSpPr/>
          <p:nvPr>
            <p:custDataLst>
              <p:tags r:id="rId2"/>
            </p:custDataLst>
          </p:nvPr>
        </p:nvGrpSpPr>
        <p:grpSpPr>
          <a:xfrm>
            <a:off x="0" y="0"/>
            <a:ext cx="9144000" cy="44180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9000" y="586198"/>
            <a:ext cx="8232300" cy="470039"/>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文本占位符 6"/>
          <p:cNvSpPr>
            <a:spLocks noGrp="1"/>
          </p:cNvSpPr>
          <p:nvPr>
            <p:ph type="body" sz="quarter" idx="13"/>
            <p:custDataLst>
              <p:tags r:id="rId7"/>
            </p:custDataLst>
          </p:nvPr>
        </p:nvSpPr>
        <p:spPr>
          <a:xfrm>
            <a:off x="459000" y="1245341"/>
            <a:ext cx="8231981" cy="621317"/>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7072"/>
            <a:ext cx="8224200" cy="257441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9851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3773655"/>
            <a:ext cx="9144000" cy="137247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23" tIns="45711" rIns="91423" bIns="45711" rtlCol="0" anchor="ctr">
            <a:normAutofit/>
          </a:bodyPr>
          <a:lstStyle/>
          <a:p>
            <a:pPr algn="ctr" defTabSz="1219200" hangingPunct="0"/>
            <a:endParaRPr lang="zh-CN" altLang="en-US" sz="1425" kern="0">
              <a:solidFill>
                <a:srgbClr val="FFFFFF"/>
              </a:solidFill>
              <a:sym typeface="Calibri" panose="020F0502020204030204"/>
            </a:endParaRPr>
          </a:p>
        </p:txBody>
      </p:sp>
      <p:grpSp>
        <p:nvGrpSpPr>
          <p:cNvPr id="6" name="组合 5"/>
          <p:cNvGrpSpPr/>
          <p:nvPr>
            <p:custDataLst>
              <p:tags r:id="rId2"/>
            </p:custDataLst>
          </p:nvPr>
        </p:nvGrpSpPr>
        <p:grpSpPr>
          <a:xfrm>
            <a:off x="0" y="0"/>
            <a:ext cx="9144000" cy="44180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3600" y="502457"/>
            <a:ext cx="8232300" cy="424115"/>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内容占位符 6"/>
          <p:cNvSpPr>
            <a:spLocks noGrp="1"/>
          </p:cNvSpPr>
          <p:nvPr>
            <p:ph sz="quarter" idx="13"/>
            <p:custDataLst>
              <p:tags r:id="rId7"/>
            </p:custDataLst>
          </p:nvPr>
        </p:nvSpPr>
        <p:spPr>
          <a:xfrm>
            <a:off x="453628" y="1261544"/>
            <a:ext cx="8243100" cy="2409625"/>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7277"/>
            <a:ext cx="8251200" cy="759086"/>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extLst>
      <p:ext uri="{BB962C8B-B14F-4D97-AF65-F5344CB8AC3E}">
        <p14:creationId xmlns:p14="http://schemas.microsoft.com/office/powerpoint/2010/main" val="1576831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1"/>
            </p:custDataLst>
          </p:nvPr>
        </p:nvSpPr>
        <p:spPr>
          <a:xfrm>
            <a:off x="0" y="8"/>
            <a:ext cx="9144000" cy="68614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23" tIns="45711" rIns="91423" bIns="45711" rtlCol="0" anchor="ctr">
            <a:normAutofit/>
          </a:bodyPr>
          <a:lstStyle/>
          <a:p>
            <a:pPr algn="ctr" defTabSz="1219200" hangingPunct="0"/>
            <a:endParaRPr lang="zh-CN" altLang="en-US" sz="1425" kern="0">
              <a:solidFill>
                <a:srgbClr val="FFFFFF"/>
              </a:solidFill>
              <a:sym typeface="Calibri" panose="020F0502020204030204"/>
            </a:endParaRPr>
          </a:p>
        </p:txBody>
      </p:sp>
      <p:grpSp>
        <p:nvGrpSpPr>
          <p:cNvPr id="6" name="组合 5"/>
          <p:cNvGrpSpPr/>
          <p:nvPr>
            <p:custDataLst>
              <p:tags r:id="rId2"/>
            </p:custDataLst>
          </p:nvPr>
        </p:nvGrpSpPr>
        <p:grpSpPr>
          <a:xfrm>
            <a:off x="0" y="4704317"/>
            <a:ext cx="9144000" cy="441800"/>
            <a:chOff x="0" y="6269233"/>
            <a:chExt cx="12192000" cy="588767"/>
          </a:xfrm>
        </p:grpSpPr>
        <p:pic>
          <p:nvPicPr>
            <p:cNvPr id="12" name="图片 11"/>
            <p:cNvPicPr/>
            <p:nvPr userDrawn="1">
              <p:custDataLst>
                <p:tags r:id="rId11"/>
              </p:custDataLst>
            </p:nvPr>
          </p:nvPicPr>
          <p:blipFill>
            <a:blip r:embed="rId14" r:link="rId15" cstate="screen"/>
            <a:stretch>
              <a:fillRect/>
            </a:stretch>
          </p:blipFill>
          <p:spPr>
            <a:xfrm>
              <a:off x="11471910" y="6269233"/>
              <a:ext cx="720090" cy="588767"/>
            </a:xfrm>
            <a:prstGeom prst="rect">
              <a:avLst/>
            </a:prstGeom>
          </p:spPr>
        </p:pic>
        <p:pic>
          <p:nvPicPr>
            <p:cNvPr id="10" name="图片 9"/>
            <p:cNvPicPr/>
            <p:nvPr userDrawn="1">
              <p:custDataLst>
                <p:tags r:id="rId12"/>
              </p:custDataLst>
            </p:nvPr>
          </p:nvPicPr>
          <p:blipFill>
            <a:blip r:embed="rId16" r:link="rId17" cstate="screen"/>
            <a:stretch>
              <a:fillRect/>
            </a:stretch>
          </p:blipFill>
          <p:spPr>
            <a:xfrm>
              <a:off x="0" y="6269233"/>
              <a:ext cx="720090" cy="588767"/>
            </a:xfrm>
            <a:prstGeom prst="rect">
              <a:avLst/>
            </a:prstGeom>
          </p:spPr>
        </p:pic>
      </p:grpSp>
      <p:sp>
        <p:nvSpPr>
          <p:cNvPr id="2" name="标题 1"/>
          <p:cNvSpPr>
            <a:spLocks noGrp="1"/>
          </p:cNvSpPr>
          <p:nvPr>
            <p:ph type="title"/>
            <p:custDataLst>
              <p:tags r:id="rId3"/>
            </p:custDataLst>
          </p:nvPr>
        </p:nvSpPr>
        <p:spPr>
          <a:xfrm>
            <a:off x="434700" y="178290"/>
            <a:ext cx="8278200" cy="33164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内容占位符 6"/>
          <p:cNvSpPr>
            <a:spLocks noGrp="1"/>
          </p:cNvSpPr>
          <p:nvPr>
            <p:ph sz="quarter" idx="13"/>
            <p:custDataLst>
              <p:tags r:id="rId7"/>
            </p:custDataLst>
          </p:nvPr>
        </p:nvSpPr>
        <p:spPr>
          <a:xfrm>
            <a:off x="434700" y="1248037"/>
            <a:ext cx="4006800" cy="217190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8037"/>
            <a:ext cx="4025700" cy="217190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4439"/>
            <a:ext cx="4006800" cy="58619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11738"/>
            <a:ext cx="4025700" cy="58619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extLst>
      <p:ext uri="{BB962C8B-B14F-4D97-AF65-F5344CB8AC3E}">
        <p14:creationId xmlns:p14="http://schemas.microsoft.com/office/powerpoint/2010/main" val="1878761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715635"/>
            <a:ext cx="9144000" cy="371485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23" tIns="45711" rIns="91423" bIns="45711" rtlCol="0" anchor="ctr">
            <a:normAutofit/>
          </a:bodyPr>
          <a:lstStyle/>
          <a:p>
            <a:pPr algn="ctr" defTabSz="1219200" hangingPunct="0"/>
            <a:endParaRPr lang="zh-CN" altLang="en-US" sz="1425" kern="0">
              <a:solidFill>
                <a:srgbClr val="FFFFFF"/>
              </a:solidFill>
              <a:sym typeface="Calibri" panose="020F0502020204030204"/>
            </a:endParaRPr>
          </a:p>
        </p:txBody>
      </p:sp>
      <p:grpSp>
        <p:nvGrpSpPr>
          <p:cNvPr id="6" name="组合 5"/>
          <p:cNvGrpSpPr/>
          <p:nvPr>
            <p:custDataLst>
              <p:tags r:id="rId2"/>
            </p:custDataLst>
          </p:nvPr>
        </p:nvGrpSpPr>
        <p:grpSpPr>
          <a:xfrm>
            <a:off x="8" y="4152069"/>
            <a:ext cx="9143999" cy="994049"/>
            <a:chOff x="0" y="5533275"/>
            <a:chExt cx="12191999" cy="1324725"/>
          </a:xfrm>
        </p:grpSpPr>
        <p:pic>
          <p:nvPicPr>
            <p:cNvPr id="9" name="图片 8"/>
            <p:cNvPicPr/>
            <p:nvPr userDrawn="1">
              <p:custDataLst>
                <p:tags r:id="rId8"/>
              </p:custDataLst>
            </p:nvPr>
          </p:nvPicPr>
          <p:blipFill>
            <a:blip r:embed="rId11" r:link="rId12" cstate="screen"/>
            <a:stretch>
              <a:fillRect/>
            </a:stretch>
          </p:blipFill>
          <p:spPr>
            <a:xfrm>
              <a:off x="10571797" y="5533275"/>
              <a:ext cx="1620202" cy="1324725"/>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0" y="5533275"/>
              <a:ext cx="1620202" cy="1324725"/>
            </a:xfrm>
            <a:prstGeom prst="rect">
              <a:avLst/>
            </a:prstGeom>
          </p:spPr>
        </p:pic>
      </p:grpSp>
      <p:sp>
        <p:nvSpPr>
          <p:cNvPr id="2" name="标题 1"/>
          <p:cNvSpPr>
            <a:spLocks noGrp="1"/>
          </p:cNvSpPr>
          <p:nvPr>
            <p:ph type="title" hasCustomPrompt="1"/>
            <p:custDataLst>
              <p:tags r:id="rId3"/>
            </p:custDataLst>
          </p:nvPr>
        </p:nvSpPr>
        <p:spPr>
          <a:xfrm>
            <a:off x="1142100" y="1004918"/>
            <a:ext cx="6858000" cy="1791011"/>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659807"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6"/>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6"/>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文本占位符 6"/>
          <p:cNvSpPr>
            <a:spLocks noGrp="1"/>
          </p:cNvSpPr>
          <p:nvPr>
            <p:ph type="body" sz="quarter" idx="13"/>
            <p:custDataLst>
              <p:tags r:id="rId7"/>
            </p:custDataLst>
          </p:nvPr>
        </p:nvSpPr>
        <p:spPr>
          <a:xfrm>
            <a:off x="1141810" y="2898576"/>
            <a:ext cx="6858000" cy="1242632"/>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extLst>
      <p:ext uri="{BB962C8B-B14F-4D97-AF65-F5344CB8AC3E}">
        <p14:creationId xmlns:p14="http://schemas.microsoft.com/office/powerpoint/2010/main" val="865636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dirty="0">
              <a:solidFill>
                <a:srgbClr val="000000">
                  <a:tint val="75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549175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17" name="页脚占位符 16"/>
          <p:cNvSpPr>
            <a:spLocks noGrp="1"/>
          </p:cNvSpPr>
          <p:nvPr>
            <p:ph type="ftr" sz="quarter" idx="11"/>
            <p:custDataLst>
              <p:tags r:id="rId2"/>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18" name="灯片编号占位符 17"/>
          <p:cNvSpPr>
            <a:spLocks noGrp="1"/>
          </p:cNvSpPr>
          <p:nvPr>
            <p:ph type="sldNum" sz="quarter" idx="12"/>
            <p:custDataLst>
              <p:tags r:id="rId3"/>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6" name="文本占位符 5"/>
          <p:cNvSpPr>
            <a:spLocks noGrp="1"/>
          </p:cNvSpPr>
          <p:nvPr>
            <p:ph type="body" sz="quarter" idx="16" hasCustomPrompt="1"/>
            <p:custDataLst>
              <p:tags r:id="rId4"/>
            </p:custDataLst>
          </p:nvPr>
        </p:nvSpPr>
        <p:spPr>
          <a:xfrm>
            <a:off x="4824418" y="3499284"/>
            <a:ext cx="1433036" cy="306861"/>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335"/>
              </a:spcAft>
              <a:buClrTx/>
              <a:buSzPts val="1600"/>
              <a:buFont typeface="Arial" panose="020B0604020202020204" pitchFamily="34" charset="0"/>
              <a:buNone/>
              <a:defRPr sz="1200" b="0" spc="200">
                <a:solidFill>
                  <a:schemeClr val="tx1"/>
                </a:solidFill>
                <a:latin typeface="Arial" panose="020B0604020202020204" pitchFamily="34" charset="0"/>
                <a:ea typeface="微软雅黑" panose="020B0503020204020204" charset="-122"/>
              </a:defRPr>
            </a:lvl1pPr>
          </a:lstStyle>
          <a:p>
            <a:pPr marL="0" marR="0" lvl="0" indent="0" algn="l" defTabSz="1219200" rtl="0" eaLnBrk="1" fontAlgn="auto" latinLnBrk="0" hangingPunct="1">
              <a:lnSpc>
                <a:spcPct val="130000"/>
              </a:lnSpc>
              <a:spcBef>
                <a:spcPts val="0"/>
              </a:spcBef>
              <a:spcAft>
                <a:spcPts val="1335"/>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5701"/>
            <a:ext cx="1433036" cy="306861"/>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335"/>
              </a:spcAft>
              <a:buClrTx/>
              <a:buSzPts val="1600"/>
              <a:buFont typeface="Arial" panose="020B0604020202020204" pitchFamily="34" charset="0"/>
              <a:buNone/>
              <a:defRPr sz="1200" b="0" spc="200">
                <a:solidFill>
                  <a:schemeClr val="tx1"/>
                </a:solidFill>
                <a:latin typeface="Arial" panose="020B0604020202020204" pitchFamily="34" charset="0"/>
                <a:ea typeface="微软雅黑" panose="020B0503020204020204" charset="-122"/>
              </a:defRPr>
            </a:lvl1pPr>
          </a:lstStyle>
          <a:p>
            <a:pPr marL="0" marR="0" lvl="0" indent="0" algn="l" defTabSz="1219200" rtl="0" eaLnBrk="1" fontAlgn="auto" latinLnBrk="0" hangingPunct="1">
              <a:lnSpc>
                <a:spcPct val="130000"/>
              </a:lnSpc>
              <a:spcBef>
                <a:spcPts val="0"/>
              </a:spcBef>
              <a:spcAft>
                <a:spcPts val="1335"/>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2390"/>
            <a:ext cx="3619500" cy="833861"/>
          </a:xfrm>
        </p:spPr>
        <p:txBody>
          <a:bodyPr vert="horz" wrap="square" lIns="0" tIns="0" rIns="0" bIns="0" anchor="t" anchorCtr="0">
            <a:normAutofit/>
          </a:bodyPr>
          <a:lstStyle>
            <a:lvl1pPr marL="0" marR="0" indent="0" algn="l" defTabSz="1219200" rtl="0" eaLnBrk="1" fontAlgn="auto" latinLnBrk="0" hangingPunct="1">
              <a:lnSpc>
                <a:spcPct val="120000"/>
              </a:lnSpc>
              <a:spcBef>
                <a:spcPts val="0"/>
              </a:spcBef>
              <a:spcAft>
                <a:spcPts val="0"/>
              </a:spcAft>
              <a:buClrTx/>
              <a:buSzPts val="1800"/>
              <a:buFont typeface="Arial" panose="020B0604020202020204" pitchFamily="34" charset="0"/>
              <a:buNone/>
              <a:defRPr sz="1425" b="0" spc="267">
                <a:solidFill>
                  <a:schemeClr val="tx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8035" indent="0" algn="ctr">
              <a:buNone/>
            </a:lvl7pPr>
            <a:lvl8pPr marL="2401570" indent="0" algn="ctr">
              <a:buNone/>
            </a:lvl8pPr>
            <a:lvl9pPr marL="2743835"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9" y="1510405"/>
            <a:ext cx="3619024" cy="728557"/>
          </a:xfrm>
        </p:spPr>
        <p:txBody>
          <a:bodyPr vert="horz" wrap="square" lIns="0" tIns="0" rIns="0" bIns="0" anchor="ctr" anchorCtr="0">
            <a:normAutofit/>
          </a:bodyPr>
          <a:lstStyle>
            <a:lvl1pPr marL="0" marR="0" indent="0" algn="l" defTabSz="1219200" rtl="0" eaLnBrk="1" fontAlgn="auto" latinLnBrk="0" hangingPunct="1">
              <a:lnSpc>
                <a:spcPct val="100000"/>
              </a:lnSpc>
              <a:spcBef>
                <a:spcPct val="0"/>
              </a:spcBef>
              <a:spcAft>
                <a:spcPts val="0"/>
              </a:spcAft>
              <a:buClrTx/>
              <a:buSzPts val="5400"/>
              <a:buFont typeface="Arial" panose="020B0604020202020204" pitchFamily="34" charset="0"/>
              <a:buNone/>
              <a:defRPr sz="4125" b="0" spc="8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extLst>
      <p:ext uri="{BB962C8B-B14F-4D97-AF65-F5344CB8AC3E}">
        <p14:creationId xmlns:p14="http://schemas.microsoft.com/office/powerpoint/2010/main" val="2454677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80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3" y="332595"/>
            <a:ext cx="8139178" cy="331642"/>
          </a:xfrm>
        </p:spPr>
        <p:txBody>
          <a:bodyPr vert="horz" wrap="square" lIns="120221" tIns="62650" rIns="120221" bIns="62650" rtlCol="0" anchor="ctr" anchorCtr="0">
            <a:normAutofit/>
          </a:bodyPr>
          <a:lstStyle>
            <a:lvl1pPr marL="0" marR="0" algn="l" defTabSz="1219200" rtl="0" eaLnBrk="1" fontAlgn="auto" latinLnBrk="0" hangingPunct="1">
              <a:lnSpc>
                <a:spcPct val="100000"/>
              </a:lnSpc>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3" y="714746"/>
            <a:ext cx="8139178" cy="4043737"/>
          </a:xfrm>
        </p:spPr>
        <p:txBody>
          <a:bodyPr vert="horz" wrap="square" lIns="120221" tIns="62650" rIns="120221" bIns="62650" rtlCol="0">
            <a:normAutofit/>
          </a:bodyPr>
          <a:lstStyle>
            <a:lvl1pPr marL="171450" marR="0" lvl="0"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1219200" rtl="0" eaLnBrk="1" fontAlgn="auto" latinLnBrk="0" hangingPunct="1">
              <a:lnSpc>
                <a:spcPct val="130000"/>
              </a:lnSpc>
              <a:spcBef>
                <a:spcPts val="0"/>
              </a:spcBef>
              <a:spcAft>
                <a:spcPts val="1335"/>
              </a:spcAft>
              <a:buFont typeface="Arial" panose="020B0604020202020204" pitchFamily="34" charset="0"/>
              <a:buChar char="•"/>
              <a:tabLst>
                <a:tab pos="2145665" algn="l"/>
              </a:tabLst>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5" name="页脚占位符 4"/>
          <p:cNvSpPr>
            <a:spLocks noGrp="1"/>
          </p:cNvSpPr>
          <p:nvPr>
            <p:ph type="ftr" sz="quarter" idx="11"/>
            <p:custDataLst>
              <p:tags r:id="rId5"/>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6"/>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689119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7" r:link="rId8" cstate="screen"/>
          <a:stretch>
            <a:fillRect/>
          </a:stretch>
        </p:blipFill>
        <p:spPr>
          <a:xfrm>
            <a:off x="3048000" y="4289194"/>
            <a:ext cx="3048000" cy="856924"/>
          </a:xfrm>
          <a:prstGeom prst="rect">
            <a:avLst/>
          </a:prstGeom>
        </p:spPr>
      </p:pic>
      <p:sp>
        <p:nvSpPr>
          <p:cNvPr id="4" name="日期占位符 3"/>
          <p:cNvSpPr>
            <a:spLocks noGrp="1"/>
          </p:cNvSpPr>
          <p:nvPr>
            <p:ph type="dt" sz="half" idx="10"/>
            <p:custDataLst>
              <p:tags r:id="rId2"/>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5" name="页脚占位符 4"/>
          <p:cNvSpPr>
            <a:spLocks noGrp="1"/>
          </p:cNvSpPr>
          <p:nvPr>
            <p:ph type="ftr" sz="quarter" idx="11"/>
            <p:custDataLst>
              <p:tags r:id="rId3"/>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4"/>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2" name="标题 1"/>
          <p:cNvSpPr>
            <a:spLocks noGrp="1"/>
          </p:cNvSpPr>
          <p:nvPr>
            <p:ph type="ctrTitle" idx="13" hasCustomPrompt="1"/>
            <p:custDataLst>
              <p:tags r:id="rId5"/>
            </p:custDataLst>
          </p:nvPr>
        </p:nvSpPr>
        <p:spPr>
          <a:xfrm>
            <a:off x="3569971" y="2186385"/>
            <a:ext cx="3660458" cy="811467"/>
          </a:xfrm>
        </p:spPr>
        <p:txBody>
          <a:bodyPr vert="horz" wrap="square" lIns="0" tIns="0" rIns="0" bIns="0" anchor="ctr" anchorCtr="0">
            <a:normAutofit/>
          </a:bodyPr>
          <a:lstStyle>
            <a:lvl1pPr marL="0" marR="0" indent="0" algn="l" defTabSz="1219200" rtl="0" eaLnBrk="1" fontAlgn="auto" latinLnBrk="0" hangingPunct="1">
              <a:lnSpc>
                <a:spcPct val="100000"/>
              </a:lnSpc>
              <a:spcBef>
                <a:spcPct val="0"/>
              </a:spcBef>
              <a:spcAft>
                <a:spcPts val="0"/>
              </a:spcAft>
              <a:buClrTx/>
              <a:buSzPts val="4800"/>
              <a:buFont typeface="Arial" panose="020B0604020202020204" pitchFamily="34" charset="0"/>
              <a:buNone/>
              <a:defRPr sz="3600" b="0" spc="667">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extLst>
      <p:ext uri="{BB962C8B-B14F-4D97-AF65-F5344CB8AC3E}">
        <p14:creationId xmlns:p14="http://schemas.microsoft.com/office/powerpoint/2010/main" val="7464740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80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3" y="332595"/>
            <a:ext cx="8139178" cy="331642"/>
          </a:xfrm>
        </p:spPr>
        <p:txBody>
          <a:bodyPr vert="horz" wrap="square" lIns="120221" tIns="62650" rIns="120221" bIns="62650" rtlCol="0" anchor="ctr" anchorCtr="0">
            <a:normAutofit/>
          </a:bodyPr>
          <a:lstStyle>
            <a:lvl1pPr marL="0" marR="0" lvl="0" algn="l" defTabSz="1219200" rtl="0" eaLnBrk="1" fontAlgn="auto" latinLnBrk="0" hangingPunct="1">
              <a:lnSpc>
                <a:spcPct val="100000"/>
              </a:lnSpc>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502448" y="714746"/>
            <a:ext cx="3962432" cy="4043737"/>
          </a:xfrm>
        </p:spPr>
        <p:txBody>
          <a:bodyPr vert="horz" wrap="square" lIns="120221" tIns="62650" rIns="120221" bIns="62650" rtlCol="0">
            <a:normAutofit/>
          </a:bodyPr>
          <a:lstStyle>
            <a:lvl1pPr marL="171450" marR="0" lvl="0"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1219200" rtl="0" eaLnBrk="1" fontAlgn="auto" latinLnBrk="0" hangingPunct="1">
              <a:lnSpc>
                <a:spcPct val="130000"/>
              </a:lnSpc>
              <a:spcBef>
                <a:spcPts val="0"/>
              </a:spcBef>
              <a:spcAft>
                <a:spcPts val="1335"/>
              </a:spcAft>
              <a:buFont typeface="Arial" panose="020B0604020202020204" pitchFamily="34" charset="0"/>
              <a:buChar char="•"/>
              <a:tabLst>
                <a:tab pos="2145665" algn="l"/>
              </a:tabLst>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746"/>
            <a:ext cx="3962432" cy="4043737"/>
          </a:xfrm>
        </p:spPr>
        <p:txBody>
          <a:bodyPr wrap="square" lIns="120221" tIns="62650" rIns="120221" bIns="6265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6" name="页脚占位符 5"/>
          <p:cNvSpPr>
            <a:spLocks noGrp="1"/>
          </p:cNvSpPr>
          <p:nvPr>
            <p:ph type="ftr" sz="quarter" idx="11"/>
            <p:custDataLst>
              <p:tags r:id="rId6"/>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7"/>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00641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0"/>
            <a:ext cx="9144000" cy="441800"/>
            <a:chOff x="0" y="0"/>
            <a:chExt cx="12192000" cy="588767"/>
          </a:xfrm>
        </p:grpSpPr>
        <p:pic>
          <p:nvPicPr>
            <p:cNvPr id="11" name="图片 10"/>
            <p:cNvPicPr/>
            <p:nvPr userDrawn="1">
              <p:custDataLst>
                <p:tags r:id="rId10"/>
              </p:custDataLst>
            </p:nvPr>
          </p:nvPicPr>
          <p:blipFill>
            <a:blip r:embed="rId13" r:link="rId14" cstate="screen"/>
            <a:stretch>
              <a:fillRect/>
            </a:stretch>
          </p:blipFill>
          <p:spPr>
            <a:xfrm>
              <a:off x="0" y="0"/>
              <a:ext cx="720090" cy="588767"/>
            </a:xfrm>
            <a:prstGeom prst="rect">
              <a:avLst/>
            </a:prstGeom>
          </p:spPr>
        </p:pic>
        <p:pic>
          <p:nvPicPr>
            <p:cNvPr id="10" name="图片 9"/>
            <p:cNvPicPr/>
            <p:nvPr userDrawn="1">
              <p:custDataLst>
                <p:tags r:id="rId11"/>
              </p:custDataLst>
            </p:nvPr>
          </p:nvPicPr>
          <p:blipFill>
            <a:blip r:embed="rId15" r:link="rId16"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3" y="332595"/>
            <a:ext cx="8139178" cy="331642"/>
          </a:xfrm>
        </p:spPr>
        <p:txBody>
          <a:bodyPr vert="horz" wrap="square" lIns="120221" tIns="62650" rIns="120221" bIns="62650" rtlCol="0" anchor="ctr" anchorCtr="0">
            <a:normAutofit/>
          </a:bodyPr>
          <a:lstStyle>
            <a:lvl1pPr marL="0" marR="0" lvl="0" algn="l" defTabSz="1219200" rtl="0" eaLnBrk="1" fontAlgn="auto" latinLnBrk="0" hangingPunct="1">
              <a:lnSpc>
                <a:spcPct val="100000"/>
              </a:lnSpc>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744"/>
            <a:ext cx="3962432" cy="285898"/>
          </a:xfrm>
        </p:spPr>
        <p:txBody>
          <a:bodyPr wrap="square" lIns="120221" tIns="62650" rIns="120221" bIns="62650" anchor="ctr" anchorCtr="0">
            <a:normAutofit/>
          </a:bodyPr>
          <a:lstStyle>
            <a:lvl1pPr marL="0" indent="0" eaLnBrk="1" fontAlgn="auto" latinLnBrk="0" hangingPunct="1">
              <a:lnSpc>
                <a:spcPct val="100000"/>
              </a:lnSpc>
              <a:spcAft>
                <a:spcPts val="0"/>
              </a:spcAft>
              <a:buNone/>
              <a:defRPr sz="1500" b="0" u="none" strike="noStrike" kern="1200" cap="none" spc="267"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425"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1570" indent="0">
              <a:buNone/>
              <a:defRPr sz="1200" b="1"/>
            </a:lvl8pPr>
            <a:lvl9pPr marL="2743835"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4" y="1055432"/>
            <a:ext cx="3962400" cy="3702947"/>
          </a:xfrm>
        </p:spPr>
        <p:txBody>
          <a:bodyPr vert="horz" wrap="square" lIns="120221" tIns="62650" rIns="120221" bIns="62650" rtlCol="0">
            <a:normAutofit/>
          </a:bodyPr>
          <a:lstStyle>
            <a:lvl1pPr marL="171450" marR="0" lvl="0"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1219200" rtl="0" eaLnBrk="1" fontAlgn="auto" latinLnBrk="0" hangingPunct="1">
              <a:lnSpc>
                <a:spcPct val="130000"/>
              </a:lnSpc>
              <a:spcBef>
                <a:spcPts val="0"/>
              </a:spcBef>
              <a:spcAft>
                <a:spcPts val="1335"/>
              </a:spcAft>
              <a:buFont typeface="Arial" panose="020B0604020202020204" pitchFamily="34" charset="0"/>
              <a:buChar char="•"/>
              <a:tabLst>
                <a:tab pos="2145665" algn="l"/>
              </a:tabLst>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4" y="714744"/>
            <a:ext cx="3962432" cy="285898"/>
          </a:xfrm>
        </p:spPr>
        <p:txBody>
          <a:bodyPr vert="horz" wrap="square" lIns="120221" tIns="62650" rIns="120221" bIns="62650" rtlCol="0" anchor="ctr" anchorCtr="0">
            <a:normAutofit/>
          </a:bodyPr>
          <a:lstStyle>
            <a:lvl1pPr marL="0" marR="0" lvl="0" indent="0" algn="l" defTabSz="12192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425"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1570" indent="0">
              <a:buNone/>
              <a:defRPr sz="1200" b="1"/>
            </a:lvl8pPr>
            <a:lvl9pPr marL="2743835"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4" y="1055432"/>
            <a:ext cx="3962432" cy="3702947"/>
          </a:xfrm>
        </p:spPr>
        <p:txBody>
          <a:bodyPr vert="horz" wrap="square" lIns="120221" tIns="62650" rIns="120221" bIns="62650" rtlCol="0">
            <a:normAutofit/>
          </a:bodyPr>
          <a:lstStyle>
            <a:lvl1pPr marL="171450" marR="0" lvl="0"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1219200" rtl="0" eaLnBrk="1" fontAlgn="auto" latinLnBrk="0" hangingPunct="1">
              <a:lnSpc>
                <a:spcPct val="130000"/>
              </a:lnSpc>
              <a:spcBef>
                <a:spcPts val="0"/>
              </a:spcBef>
              <a:spcAft>
                <a:spcPts val="1335"/>
              </a:spcAft>
              <a:buFont typeface="Arial" panose="020B0604020202020204" pitchFamily="34" charset="0"/>
              <a:buChar char="•"/>
              <a:tabLst>
                <a:tab pos="2145665" algn="l"/>
              </a:tabLst>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8" name="页脚占位符 7"/>
          <p:cNvSpPr>
            <a:spLocks noGrp="1"/>
          </p:cNvSpPr>
          <p:nvPr>
            <p:ph type="ftr" sz="quarter" idx="11"/>
            <p:custDataLst>
              <p:tags r:id="rId8"/>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9" name="灯片编号占位符 8"/>
          <p:cNvSpPr>
            <a:spLocks noGrp="1"/>
          </p:cNvSpPr>
          <p:nvPr>
            <p:ph type="sldNum" sz="quarter" idx="12"/>
            <p:custDataLst>
              <p:tags r:id="rId9"/>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69029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8" r:link="rId9" cstate="screen"/>
          <a:stretch>
            <a:fillRect/>
          </a:stretch>
        </p:blipFill>
        <p:spPr>
          <a:xfrm>
            <a:off x="5623560" y="1646759"/>
            <a:ext cx="3291840" cy="1852602"/>
          </a:xfrm>
          <a:prstGeom prst="rect">
            <a:avLst/>
          </a:prstGeom>
        </p:spPr>
      </p:pic>
      <p:pic>
        <p:nvPicPr>
          <p:cNvPr id="6" name="图片 5"/>
          <p:cNvPicPr/>
          <p:nvPr>
            <p:custDataLst>
              <p:tags r:id="rId2"/>
            </p:custDataLst>
          </p:nvPr>
        </p:nvPicPr>
        <p:blipFill>
          <a:blip r:embed="rId10" r:link="rId11" cstate="screen"/>
          <a:stretch>
            <a:fillRect/>
          </a:stretch>
        </p:blipFill>
        <p:spPr>
          <a:xfrm>
            <a:off x="1" y="4704317"/>
            <a:ext cx="540068" cy="441800"/>
          </a:xfrm>
          <a:prstGeom prst="rect">
            <a:avLst/>
          </a:prstGeom>
        </p:spPr>
      </p:pic>
      <p:sp>
        <p:nvSpPr>
          <p:cNvPr id="2" name="标题 1"/>
          <p:cNvSpPr>
            <a:spLocks noGrp="1"/>
          </p:cNvSpPr>
          <p:nvPr>
            <p:ph type="title"/>
            <p:custDataLst>
              <p:tags r:id="rId3"/>
            </p:custDataLst>
          </p:nvPr>
        </p:nvSpPr>
        <p:spPr>
          <a:xfrm>
            <a:off x="502413" y="332592"/>
            <a:ext cx="8139178" cy="331642"/>
          </a:xfrm>
        </p:spPr>
        <p:txBody>
          <a:bodyPr vert="horz" wrap="square" lIns="120221" tIns="62650" rIns="120221" bIns="62650" rtlCol="0" anchor="ctr" anchorCtr="0">
            <a:normAutofit/>
          </a:bodyPr>
          <a:lstStyle>
            <a:lvl1pPr marL="0" marR="0" lvl="0" algn="l" defTabSz="1219200" rtl="0" eaLnBrk="1" fontAlgn="auto" latinLnBrk="0" hangingPunct="1">
              <a:lnSpc>
                <a:spcPct val="100000"/>
              </a:lnSpc>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9365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3" name="页脚占位符 2"/>
          <p:cNvSpPr>
            <a:spLocks noGrp="1"/>
          </p:cNvSpPr>
          <p:nvPr>
            <p:ph type="ftr" sz="quarter" idx="11"/>
            <p:custDataLst>
              <p:tags r:id="rId2"/>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4" name="灯片编号占位符 3"/>
          <p:cNvSpPr>
            <a:spLocks noGrp="1"/>
          </p:cNvSpPr>
          <p:nvPr>
            <p:ph type="sldNum" sz="quarter" idx="12"/>
            <p:custDataLst>
              <p:tags r:id="rId3"/>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17921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80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49" y="332595"/>
            <a:ext cx="8139178" cy="331642"/>
          </a:xfrm>
        </p:spPr>
        <p:txBody>
          <a:bodyPr vert="horz" wrap="square" lIns="120221" tIns="62650" rIns="120221" bIns="62650" rtlCol="0" anchor="ctr" anchorCtr="0">
            <a:normAutofit/>
          </a:bodyPr>
          <a:lstStyle>
            <a:lvl1pPr marL="0" marR="0" lvl="0" algn="l" defTabSz="1219200" rtl="0" eaLnBrk="1" fontAlgn="auto" latinLnBrk="0" hangingPunct="1">
              <a:lnSpc>
                <a:spcPct val="100000"/>
              </a:lnSpc>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714746"/>
            <a:ext cx="3962432" cy="4043737"/>
          </a:xfrm>
        </p:spPr>
        <p:txBody>
          <a:bodyPr vert="horz" lIns="120221" tIns="62650" rIns="120221" bIns="62650" rtlCol="0">
            <a:normAutofit/>
          </a:bodyPr>
          <a:lstStyle>
            <a:lvl1pPr marL="0" marR="0" lvl="0" indent="0" algn="l" defTabSz="1219200" rtl="0" eaLnBrk="1" fontAlgn="auto" latinLnBrk="0" hangingPunct="1">
              <a:lnSpc>
                <a:spcPct val="130000"/>
              </a:lnSpc>
              <a:spcBef>
                <a:spcPts val="0"/>
              </a:spcBef>
              <a:spcAft>
                <a:spcPts val="1335"/>
              </a:spcAft>
              <a:buFont typeface="Arial" panose="020B0604020202020204" pitchFamily="34" charset="0"/>
              <a:buNone/>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1219200" rtl="0" eaLnBrk="1" fontAlgn="auto" latinLnBrk="0" hangingPunct="1">
              <a:lnSpc>
                <a:spcPct val="130000"/>
              </a:lnSpc>
              <a:spcBef>
                <a:spcPts val="0"/>
              </a:spcBef>
              <a:spcAft>
                <a:spcPts val="1335"/>
              </a:spcAft>
              <a:buFont typeface="Arial" panose="020B0604020202020204" pitchFamily="34" charset="0"/>
              <a:buChar char="•"/>
              <a:tabLst>
                <a:tab pos="2145665" algn="l"/>
              </a:tabLst>
              <a:defRPr kumimoji="0" lang="zh-CN" altLang="en-US" sz="1200" b="0" i="0" u="none" strike="noStrike" kern="1200" cap="none" spc="200" normalizeH="0" baseline="0" noProof="1" dirty="0">
                <a:solidFill>
                  <a:schemeClr val="tx1"/>
                </a:solidFill>
                <a:uFillTx/>
                <a:latin typeface="+mn-lt"/>
                <a:ea typeface="+mn-ea"/>
                <a:cs typeface="+mn-cs"/>
                <a:sym typeface="+mn-ea"/>
              </a:defRPr>
            </a:lvl2pPr>
            <a:lvl3pPr marL="857250" marR="0" lvl="2"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mn-lt"/>
                <a:ea typeface="+mn-ea"/>
                <a:cs typeface="+mn-cs"/>
                <a:sym typeface="+mn-ea"/>
              </a:defRPr>
            </a:lvl3pPr>
            <a:lvl4pPr marL="1200150" marR="0" lvl="3"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mn-lt"/>
                <a:ea typeface="+mn-ea"/>
                <a:cs typeface="+mn-cs"/>
                <a:sym typeface="+mn-ea"/>
              </a:defRPr>
            </a:lvl4pPr>
            <a:lvl5pPr marL="1543050" marR="0" lvl="4"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746"/>
            <a:ext cx="3962432" cy="4043737"/>
          </a:xfrm>
        </p:spPr>
        <p:txBody>
          <a:bodyPr vert="horz" wrap="square" lIns="120221" tIns="62650" rIns="120221" bIns="62650" rtlCol="0">
            <a:normAutofit/>
          </a:bodyPr>
          <a:lstStyle>
            <a:lvl1pPr marL="171450" marR="0" lvl="0" indent="-171450" algn="l" defTabSz="1219200" rtl="0" eaLnBrk="1" fontAlgn="auto" latinLnBrk="0" hangingPunct="1">
              <a:lnSpc>
                <a:spcPct val="130000"/>
              </a:lnSpc>
              <a:spcBef>
                <a:spcPts val="0"/>
              </a:spcBef>
              <a:spcAft>
                <a:spcPts val="1335"/>
              </a:spcAft>
              <a:buFont typeface="Arial" panose="020B0604020202020204" pitchFamily="34" charset="0"/>
              <a:buChar char="•"/>
              <a:defRPr kumimoji="0" lang="zh-CN" altLang="en-US" sz="12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solidFill>
                  <a:srgbClr val="000000">
                    <a:tint val="75000"/>
                  </a:srgbClr>
                </a:solidFill>
              </a:rPr>
              <a:pPr/>
              <a:t>2020/3/18</a:t>
            </a:fld>
            <a:endParaRPr lang="zh-CN" altLang="en-US" dirty="0">
              <a:solidFill>
                <a:srgbClr val="000000">
                  <a:tint val="75000"/>
                </a:srgbClr>
              </a:solidFill>
            </a:endParaRPr>
          </a:p>
        </p:txBody>
      </p:sp>
      <p:sp>
        <p:nvSpPr>
          <p:cNvPr id="6" name="页脚占位符 5"/>
          <p:cNvSpPr>
            <a:spLocks noGrp="1"/>
          </p:cNvSpPr>
          <p:nvPr>
            <p:ph type="ftr" sz="quarter" idx="11"/>
            <p:custDataLst>
              <p:tags r:id="rId6"/>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7" name="灯片编号占位符 6"/>
          <p:cNvSpPr>
            <a:spLocks noGrp="1"/>
          </p:cNvSpPr>
          <p:nvPr>
            <p:ph type="sldNum" sz="quarter" idx="12"/>
            <p:custDataLst>
              <p:tags r:id="rId7"/>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5522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80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竖排标题 1"/>
          <p:cNvSpPr>
            <a:spLocks noGrp="1"/>
          </p:cNvSpPr>
          <p:nvPr>
            <p:ph type="title" orient="vert"/>
            <p:custDataLst>
              <p:tags r:id="rId2"/>
            </p:custDataLst>
          </p:nvPr>
        </p:nvSpPr>
        <p:spPr>
          <a:xfrm>
            <a:off x="7928351" y="714746"/>
            <a:ext cx="713238" cy="4043737"/>
          </a:xfrm>
        </p:spPr>
        <p:txBody>
          <a:bodyPr vert="eaVert" wrap="square" lIns="120221" tIns="62650" rIns="120221" bIns="62650" rtlCol="0" anchor="ctr" anchorCtr="0">
            <a:normAutofit/>
          </a:bodyPr>
          <a:lstStyle>
            <a:lvl1pPr marL="0" marR="0" lvl="0" algn="l" defTabSz="1219200" rtl="0" eaLnBrk="1" fontAlgn="auto" latinLnBrk="0" hangingPunct="1">
              <a:lnSpc>
                <a:spcPct val="100000"/>
              </a:lnSpc>
              <a:spcAft>
                <a:spcPts val="0"/>
              </a:spcAft>
              <a:buNone/>
              <a:defRPr kumimoji="0" lang="zh-CN" altLang="en-US" sz="1800" b="1" i="0" u="none" strike="noStrike" kern="1200" cap="none" spc="267"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5" y="714740"/>
            <a:ext cx="7371076" cy="404373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5" name="页脚占位符 4"/>
          <p:cNvSpPr>
            <a:spLocks noGrp="1"/>
          </p:cNvSpPr>
          <p:nvPr>
            <p:ph type="ftr" sz="quarter" idx="11"/>
            <p:custDataLst>
              <p:tags r:id="rId5"/>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6"/>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28836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0" y="0"/>
            <a:ext cx="9144000" cy="441800"/>
            <a:chOff x="0" y="0"/>
            <a:chExt cx="12192000" cy="588767"/>
          </a:xfrm>
        </p:grpSpPr>
        <p:pic>
          <p:nvPicPr>
            <p:cNvPr id="8" name="图片 7"/>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3" name="日期占位符 2"/>
          <p:cNvSpPr>
            <a:spLocks noGrp="1"/>
          </p:cNvSpPr>
          <p:nvPr>
            <p:ph type="dt" sz="half" idx="10"/>
            <p:custDataLst>
              <p:tags r:id="rId2"/>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3"/>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4"/>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7" name="内容占位符 6"/>
          <p:cNvSpPr>
            <a:spLocks noGrp="1"/>
          </p:cNvSpPr>
          <p:nvPr>
            <p:ph sz="quarter" idx="13"/>
            <p:custDataLst>
              <p:tags r:id="rId5"/>
            </p:custDataLst>
          </p:nvPr>
        </p:nvSpPr>
        <p:spPr>
          <a:xfrm>
            <a:off x="502449" y="714746"/>
            <a:ext cx="8139178" cy="4043737"/>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51882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1"/>
            </p:custDataLst>
          </p:nvPr>
        </p:nvPicPr>
        <p:blipFill>
          <a:blip r:embed="rId8" r:link="rId9"/>
          <a:stretch>
            <a:fillRect/>
          </a:stretch>
        </p:blipFill>
        <p:spPr>
          <a:xfrm>
            <a:off x="0" y="2"/>
            <a:ext cx="9144000" cy="5146118"/>
          </a:xfrm>
          <a:prstGeom prst="rect">
            <a:avLst/>
          </a:prstGeom>
        </p:spPr>
      </p:pic>
      <p:sp>
        <p:nvSpPr>
          <p:cNvPr id="3" name="日期占位符 2"/>
          <p:cNvSpPr>
            <a:spLocks noGrp="1"/>
          </p:cNvSpPr>
          <p:nvPr>
            <p:ph type="dt" sz="half" idx="10"/>
            <p:custDataLst>
              <p:tags r:id="rId2"/>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3"/>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4"/>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7" name="文本占位符 6"/>
          <p:cNvSpPr>
            <a:spLocks noGrp="1"/>
          </p:cNvSpPr>
          <p:nvPr>
            <p:ph type="body" idx="14" hasCustomPrompt="1"/>
            <p:custDataLst>
              <p:tags r:id="rId5"/>
            </p:custDataLst>
          </p:nvPr>
        </p:nvSpPr>
        <p:spPr>
          <a:xfrm>
            <a:off x="4953000" y="2740070"/>
            <a:ext cx="3619500" cy="833861"/>
          </a:xfrm>
        </p:spPr>
        <p:txBody>
          <a:bodyPr vert="horz" wrap="square" lIns="0" tIns="0" rIns="0" bIns="0" anchor="t" anchorCtr="0">
            <a:normAutofit/>
          </a:bodyPr>
          <a:lstStyle>
            <a:lvl1pPr marL="257175" marR="0" indent="-257175" algn="l" rtl="0" eaLnBrk="1" fontAlgn="auto">
              <a:lnSpc>
                <a:spcPct val="120000"/>
              </a:lnSpc>
              <a:spcBef>
                <a:spcPts val="0"/>
              </a:spcBef>
              <a:spcAft>
                <a:spcPts val="0"/>
              </a:spcAft>
              <a:buClrTx/>
              <a:buSzPts val="1800"/>
              <a:buFont typeface="Arial" panose="020B0604020202020204" pitchFamily="34" charset="0"/>
              <a:buNone/>
              <a:defRPr sz="1425" b="0" spc="267">
                <a:solidFill>
                  <a:schemeClr val="tx1"/>
                </a:solidFill>
                <a:latin typeface="Arial" panose="020B0604020202020204" pitchFamily="34" charset="0"/>
                <a:ea typeface="微软雅黑" panose="020B0503020204020204" charset="-122"/>
              </a:defRPr>
            </a:lvl1pPr>
          </a:lstStyle>
          <a:p>
            <a:pPr marL="0" marR="0" lvl="0" indent="0" algn="l" defTabSz="12192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20204" pitchFamily="34" charset="0"/>
              <a:buNone/>
            </a:pPr>
            <a:r>
              <a:rPr lang="zh-CN" altLang="en-US"/>
              <a:t>单击此处编辑副标题</a:t>
            </a:r>
          </a:p>
        </p:txBody>
      </p:sp>
      <p:sp>
        <p:nvSpPr>
          <p:cNvPr id="2" name="标题 1"/>
          <p:cNvSpPr>
            <a:spLocks noGrp="1"/>
          </p:cNvSpPr>
          <p:nvPr>
            <p:ph type="title" idx="13" hasCustomPrompt="1"/>
            <p:custDataLst>
              <p:tags r:id="rId6"/>
            </p:custDataLst>
          </p:nvPr>
        </p:nvSpPr>
        <p:spPr>
          <a:xfrm>
            <a:off x="4953000" y="1572189"/>
            <a:ext cx="3619024" cy="1014452"/>
          </a:xfrm>
        </p:spPr>
        <p:txBody>
          <a:bodyPr vert="horz" wrap="square" lIns="0" tIns="0" rIns="0" bIns="0" anchor="ctr" anchorCtr="0">
            <a:normAutofit/>
          </a:bodyPr>
          <a:lstStyle>
            <a:lvl1pPr marL="0" marR="0" indent="0" algn="l" defTabSz="1219200" rtl="0" eaLnBrk="1" fontAlgn="auto" latinLnBrk="0" hangingPunct="1">
              <a:lnSpc>
                <a:spcPct val="100000"/>
              </a:lnSpc>
              <a:spcBef>
                <a:spcPct val="0"/>
              </a:spcBef>
              <a:spcAft>
                <a:spcPts val="0"/>
              </a:spcAft>
              <a:buClrTx/>
              <a:buSzPts val="6600"/>
              <a:buFont typeface="Arial" panose="020B0604020202020204" pitchFamily="34" charset="0"/>
              <a:buNone/>
              <a:defRPr sz="5025" b="0" spc="933">
                <a:solidFill>
                  <a:schemeClr val="tx1"/>
                </a:solidFill>
                <a:latin typeface="Arial" panose="020B0604020202020204" pitchFamily="34" charset="0"/>
                <a:ea typeface="汉仪旗黑-85S" panose="00020600040101010101" pitchFamily="18" charset="-122"/>
              </a:defRPr>
            </a:lvl1pPr>
          </a:lstStyle>
          <a:p>
            <a:r>
              <a:rPr lang="zh-CN" altLang="en-US"/>
              <a:t>编辑标题</a:t>
            </a:r>
          </a:p>
        </p:txBody>
      </p:sp>
    </p:spTree>
    <p:extLst>
      <p:ext uri="{BB962C8B-B14F-4D97-AF65-F5344CB8AC3E}">
        <p14:creationId xmlns:p14="http://schemas.microsoft.com/office/powerpoint/2010/main" val="3527351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0"/>
            <a:ext cx="9144000" cy="441800"/>
            <a:chOff x="0" y="0"/>
            <a:chExt cx="12192000" cy="588767"/>
          </a:xfrm>
        </p:grpSpPr>
        <p:pic>
          <p:nvPicPr>
            <p:cNvPr id="7" name="图片 6"/>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3" y="332592"/>
            <a:ext cx="8139178" cy="33164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4"/>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5"/>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270933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219057" y="227975"/>
            <a:ext cx="8705888" cy="4690171"/>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35" tIns="45717" rIns="91435" bIns="45717" rtlCol="0" anchor="ctr">
            <a:normAutofit/>
          </a:bodyPr>
          <a:lstStyle/>
          <a:p>
            <a:pPr algn="ctr" defTabSz="1219200" hangingPunct="0"/>
            <a:endParaRPr lang="zh-CN" altLang="en-US" sz="1425" kern="0">
              <a:solidFill>
                <a:srgbClr val="FFFFFF"/>
              </a:solidFill>
              <a:sym typeface="Calibri" panose="020F0502020204030204"/>
            </a:endParaRPr>
          </a:p>
        </p:txBody>
      </p:sp>
      <p:grpSp>
        <p:nvGrpSpPr>
          <p:cNvPr id="6" name="组合 5"/>
          <p:cNvGrpSpPr/>
          <p:nvPr>
            <p:custDataLst>
              <p:tags r:id="rId2"/>
            </p:custDataLst>
          </p:nvPr>
        </p:nvGrpSpPr>
        <p:grpSpPr>
          <a:xfrm>
            <a:off x="0" y="0"/>
            <a:ext cx="9144000" cy="44180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hasCustomPrompt="1"/>
            <p:custDataLst>
              <p:tags r:id="rId3"/>
            </p:custDataLst>
          </p:nvPr>
        </p:nvSpPr>
        <p:spPr>
          <a:xfrm>
            <a:off x="961200" y="937379"/>
            <a:ext cx="7219800" cy="542976"/>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1623527"/>
            <a:ext cx="7219950" cy="2585215"/>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6"/>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7"/>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589518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1" y="2"/>
            <a:ext cx="3618452" cy="51461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35" tIns="45717" rIns="91435" bIns="45717" rtlCol="0" anchor="ctr">
            <a:normAutofit/>
          </a:bodyPr>
          <a:lstStyle/>
          <a:p>
            <a:pPr algn="ctr" defTabSz="1219200" hangingPunct="0"/>
            <a:endParaRPr lang="zh-CN" altLang="en-US" sz="1425" kern="0">
              <a:solidFill>
                <a:srgbClr val="FFFFFF"/>
              </a:solidFill>
              <a:sym typeface="Calibri" panose="020F0502020204030204"/>
            </a:endParaRPr>
          </a:p>
        </p:txBody>
      </p:sp>
      <p:pic>
        <p:nvPicPr>
          <p:cNvPr id="8" name="图片 7"/>
          <p:cNvPicPr/>
          <p:nvPr>
            <p:custDataLst>
              <p:tags r:id="rId2"/>
            </p:custDataLst>
          </p:nvPr>
        </p:nvPicPr>
        <p:blipFill>
          <a:blip r:embed="rId10" r:link="rId11" cstate="screen"/>
          <a:stretch>
            <a:fillRect/>
          </a:stretch>
        </p:blipFill>
        <p:spPr>
          <a:xfrm>
            <a:off x="8603934" y="0"/>
            <a:ext cx="540068" cy="441800"/>
          </a:xfrm>
          <a:prstGeom prst="rect">
            <a:avLst/>
          </a:prstGeom>
        </p:spPr>
      </p:pic>
      <p:sp>
        <p:nvSpPr>
          <p:cNvPr id="2" name="标题 1"/>
          <p:cNvSpPr>
            <a:spLocks noGrp="1"/>
          </p:cNvSpPr>
          <p:nvPr>
            <p:ph type="title" hasCustomPrompt="1"/>
            <p:custDataLst>
              <p:tags r:id="rId3"/>
            </p:custDataLst>
          </p:nvPr>
        </p:nvSpPr>
        <p:spPr>
          <a:xfrm>
            <a:off x="437400" y="578095"/>
            <a:ext cx="2970000" cy="661837"/>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文本占位符 6"/>
          <p:cNvSpPr>
            <a:spLocks noGrp="1"/>
          </p:cNvSpPr>
          <p:nvPr>
            <p:ph type="body" sz="quarter" idx="13"/>
            <p:custDataLst>
              <p:tags r:id="rId7"/>
            </p:custDataLst>
          </p:nvPr>
        </p:nvSpPr>
        <p:spPr>
          <a:xfrm>
            <a:off x="440100" y="1323675"/>
            <a:ext cx="2967300" cy="307146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749"/>
            <a:ext cx="4860000" cy="381789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47231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0"/>
            <a:ext cx="9144000" cy="1999266"/>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35" tIns="45717" rIns="91435" bIns="45717" rtlCol="0" anchor="ctr">
            <a:normAutofit/>
          </a:bodyPr>
          <a:lstStyle/>
          <a:p>
            <a:pPr algn="ctr" defTabSz="1219200" hangingPunct="0"/>
            <a:endParaRPr lang="zh-CN" altLang="en-US" sz="1425" kern="0">
              <a:solidFill>
                <a:srgbClr val="FFFFFF"/>
              </a:solidFill>
              <a:sym typeface="Calibri" panose="020F0502020204030204"/>
            </a:endParaRPr>
          </a:p>
        </p:txBody>
      </p:sp>
      <p:grpSp>
        <p:nvGrpSpPr>
          <p:cNvPr id="6" name="组合 5"/>
          <p:cNvGrpSpPr/>
          <p:nvPr>
            <p:custDataLst>
              <p:tags r:id="rId2"/>
            </p:custDataLst>
          </p:nvPr>
        </p:nvGrpSpPr>
        <p:grpSpPr>
          <a:xfrm>
            <a:off x="0" y="0"/>
            <a:ext cx="9144000" cy="44180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9000" y="586198"/>
            <a:ext cx="8232300" cy="470039"/>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文本占位符 6"/>
          <p:cNvSpPr>
            <a:spLocks noGrp="1"/>
          </p:cNvSpPr>
          <p:nvPr>
            <p:ph type="body" sz="quarter" idx="13"/>
            <p:custDataLst>
              <p:tags r:id="rId7"/>
            </p:custDataLst>
          </p:nvPr>
        </p:nvSpPr>
        <p:spPr>
          <a:xfrm>
            <a:off x="459000" y="1245335"/>
            <a:ext cx="8231981" cy="621317"/>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7072"/>
            <a:ext cx="8224200" cy="257441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59877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3773649"/>
            <a:ext cx="9144000" cy="137247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35" tIns="45717" rIns="91435" bIns="45717" rtlCol="0" anchor="ctr">
            <a:normAutofit/>
          </a:bodyPr>
          <a:lstStyle/>
          <a:p>
            <a:pPr algn="ctr" defTabSz="1219200" hangingPunct="0"/>
            <a:endParaRPr lang="zh-CN" altLang="en-US" sz="1425" kern="0">
              <a:solidFill>
                <a:srgbClr val="FFFFFF"/>
              </a:solidFill>
              <a:sym typeface="Calibri" panose="020F0502020204030204"/>
            </a:endParaRPr>
          </a:p>
        </p:txBody>
      </p:sp>
      <p:grpSp>
        <p:nvGrpSpPr>
          <p:cNvPr id="6" name="组合 5"/>
          <p:cNvGrpSpPr/>
          <p:nvPr>
            <p:custDataLst>
              <p:tags r:id="rId2"/>
            </p:custDataLst>
          </p:nvPr>
        </p:nvGrpSpPr>
        <p:grpSpPr>
          <a:xfrm>
            <a:off x="0" y="0"/>
            <a:ext cx="9144000" cy="44180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3600" y="502457"/>
            <a:ext cx="8232300" cy="424115"/>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内容占位符 6"/>
          <p:cNvSpPr>
            <a:spLocks noGrp="1"/>
          </p:cNvSpPr>
          <p:nvPr>
            <p:ph sz="quarter" idx="13"/>
            <p:custDataLst>
              <p:tags r:id="rId7"/>
            </p:custDataLst>
          </p:nvPr>
        </p:nvSpPr>
        <p:spPr>
          <a:xfrm>
            <a:off x="453628" y="1261543"/>
            <a:ext cx="8243100" cy="2409625"/>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7277"/>
            <a:ext cx="8251200" cy="759086"/>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extLst>
      <p:ext uri="{BB962C8B-B14F-4D97-AF65-F5344CB8AC3E}">
        <p14:creationId xmlns:p14="http://schemas.microsoft.com/office/powerpoint/2010/main" val="219602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1"/>
            </p:custDataLst>
          </p:nvPr>
        </p:nvSpPr>
        <p:spPr>
          <a:xfrm>
            <a:off x="0" y="2"/>
            <a:ext cx="9144000" cy="68614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35" tIns="45717" rIns="91435" bIns="45717" rtlCol="0" anchor="ctr">
            <a:normAutofit/>
          </a:bodyPr>
          <a:lstStyle/>
          <a:p>
            <a:pPr algn="ctr" defTabSz="1219200" hangingPunct="0"/>
            <a:endParaRPr lang="zh-CN" altLang="en-US" sz="1425" kern="0">
              <a:solidFill>
                <a:srgbClr val="FFFFFF"/>
              </a:solidFill>
              <a:sym typeface="Calibri" panose="020F0502020204030204"/>
            </a:endParaRPr>
          </a:p>
        </p:txBody>
      </p:sp>
      <p:grpSp>
        <p:nvGrpSpPr>
          <p:cNvPr id="6" name="组合 5"/>
          <p:cNvGrpSpPr/>
          <p:nvPr>
            <p:custDataLst>
              <p:tags r:id="rId2"/>
            </p:custDataLst>
          </p:nvPr>
        </p:nvGrpSpPr>
        <p:grpSpPr>
          <a:xfrm>
            <a:off x="0" y="4704317"/>
            <a:ext cx="9144000" cy="441800"/>
            <a:chOff x="0" y="6269233"/>
            <a:chExt cx="12192000" cy="588767"/>
          </a:xfrm>
        </p:grpSpPr>
        <p:pic>
          <p:nvPicPr>
            <p:cNvPr id="12" name="图片 11"/>
            <p:cNvPicPr/>
            <p:nvPr userDrawn="1">
              <p:custDataLst>
                <p:tags r:id="rId11"/>
              </p:custDataLst>
            </p:nvPr>
          </p:nvPicPr>
          <p:blipFill>
            <a:blip r:embed="rId14" r:link="rId15" cstate="screen"/>
            <a:stretch>
              <a:fillRect/>
            </a:stretch>
          </p:blipFill>
          <p:spPr>
            <a:xfrm>
              <a:off x="11471910" y="6269233"/>
              <a:ext cx="720090" cy="588767"/>
            </a:xfrm>
            <a:prstGeom prst="rect">
              <a:avLst/>
            </a:prstGeom>
          </p:spPr>
        </p:pic>
        <p:pic>
          <p:nvPicPr>
            <p:cNvPr id="10" name="图片 9"/>
            <p:cNvPicPr/>
            <p:nvPr userDrawn="1">
              <p:custDataLst>
                <p:tags r:id="rId12"/>
              </p:custDataLst>
            </p:nvPr>
          </p:nvPicPr>
          <p:blipFill>
            <a:blip r:embed="rId16" r:link="rId17" cstate="screen"/>
            <a:stretch>
              <a:fillRect/>
            </a:stretch>
          </p:blipFill>
          <p:spPr>
            <a:xfrm>
              <a:off x="0" y="6269233"/>
              <a:ext cx="720090" cy="588767"/>
            </a:xfrm>
            <a:prstGeom prst="rect">
              <a:avLst/>
            </a:prstGeom>
          </p:spPr>
        </p:pic>
      </p:grpSp>
      <p:sp>
        <p:nvSpPr>
          <p:cNvPr id="2" name="标题 1"/>
          <p:cNvSpPr>
            <a:spLocks noGrp="1"/>
          </p:cNvSpPr>
          <p:nvPr>
            <p:ph type="title"/>
            <p:custDataLst>
              <p:tags r:id="rId3"/>
            </p:custDataLst>
          </p:nvPr>
        </p:nvSpPr>
        <p:spPr>
          <a:xfrm>
            <a:off x="434700" y="178290"/>
            <a:ext cx="8278200" cy="33164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内容占位符 6"/>
          <p:cNvSpPr>
            <a:spLocks noGrp="1"/>
          </p:cNvSpPr>
          <p:nvPr>
            <p:ph sz="quarter" idx="13"/>
            <p:custDataLst>
              <p:tags r:id="rId7"/>
            </p:custDataLst>
          </p:nvPr>
        </p:nvSpPr>
        <p:spPr>
          <a:xfrm>
            <a:off x="434700" y="1248036"/>
            <a:ext cx="4006800" cy="217190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8036"/>
            <a:ext cx="4025700" cy="217190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4439"/>
            <a:ext cx="4006800" cy="58619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11738"/>
            <a:ext cx="4025700" cy="58619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extLst>
      <p:ext uri="{BB962C8B-B14F-4D97-AF65-F5344CB8AC3E}">
        <p14:creationId xmlns:p14="http://schemas.microsoft.com/office/powerpoint/2010/main" val="2116959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715634"/>
            <a:ext cx="9144000" cy="371485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35" tIns="45717" rIns="91435" bIns="45717" rtlCol="0" anchor="ctr">
            <a:normAutofit/>
          </a:bodyPr>
          <a:lstStyle/>
          <a:p>
            <a:pPr algn="ctr" defTabSz="1219200" hangingPunct="0"/>
            <a:endParaRPr lang="zh-CN" altLang="en-US" sz="1425" kern="0">
              <a:solidFill>
                <a:srgbClr val="FFFFFF"/>
              </a:solidFill>
              <a:sym typeface="Calibri" panose="020F0502020204030204"/>
            </a:endParaRPr>
          </a:p>
        </p:txBody>
      </p:sp>
      <p:grpSp>
        <p:nvGrpSpPr>
          <p:cNvPr id="6" name="组合 5"/>
          <p:cNvGrpSpPr/>
          <p:nvPr>
            <p:custDataLst>
              <p:tags r:id="rId2"/>
            </p:custDataLst>
          </p:nvPr>
        </p:nvGrpSpPr>
        <p:grpSpPr>
          <a:xfrm>
            <a:off x="2" y="4152069"/>
            <a:ext cx="9143999" cy="994049"/>
            <a:chOff x="0" y="5533275"/>
            <a:chExt cx="12191999" cy="1324725"/>
          </a:xfrm>
        </p:grpSpPr>
        <p:pic>
          <p:nvPicPr>
            <p:cNvPr id="9" name="图片 8"/>
            <p:cNvPicPr/>
            <p:nvPr userDrawn="1">
              <p:custDataLst>
                <p:tags r:id="rId8"/>
              </p:custDataLst>
            </p:nvPr>
          </p:nvPicPr>
          <p:blipFill>
            <a:blip r:embed="rId11" r:link="rId12" cstate="screen"/>
            <a:stretch>
              <a:fillRect/>
            </a:stretch>
          </p:blipFill>
          <p:spPr>
            <a:xfrm>
              <a:off x="10571797" y="5533275"/>
              <a:ext cx="1620202" cy="1324725"/>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0" y="5533275"/>
              <a:ext cx="1620202" cy="1324725"/>
            </a:xfrm>
            <a:prstGeom prst="rect">
              <a:avLst/>
            </a:prstGeom>
          </p:spPr>
        </p:pic>
      </p:grpSp>
      <p:sp>
        <p:nvSpPr>
          <p:cNvPr id="2" name="标题 1"/>
          <p:cNvSpPr>
            <a:spLocks noGrp="1"/>
          </p:cNvSpPr>
          <p:nvPr>
            <p:ph type="title" hasCustomPrompt="1"/>
            <p:custDataLst>
              <p:tags r:id="rId3"/>
            </p:custDataLst>
          </p:nvPr>
        </p:nvSpPr>
        <p:spPr>
          <a:xfrm>
            <a:off x="1142100" y="1004912"/>
            <a:ext cx="6858000" cy="1791011"/>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659807"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a:xfrm>
            <a:off x="3087000" y="4764800"/>
            <a:ext cx="2970000" cy="237721"/>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a:xfrm>
            <a:off x="6457950" y="4764800"/>
            <a:ext cx="2025000" cy="237721"/>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文本占位符 6"/>
          <p:cNvSpPr>
            <a:spLocks noGrp="1"/>
          </p:cNvSpPr>
          <p:nvPr>
            <p:ph type="body" sz="quarter" idx="13"/>
            <p:custDataLst>
              <p:tags r:id="rId7"/>
            </p:custDataLst>
          </p:nvPr>
        </p:nvSpPr>
        <p:spPr>
          <a:xfrm>
            <a:off x="1141810" y="2898576"/>
            <a:ext cx="6858000" cy="1242632"/>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extLst>
      <p:ext uri="{BB962C8B-B14F-4D97-AF65-F5344CB8AC3E}">
        <p14:creationId xmlns:p14="http://schemas.microsoft.com/office/powerpoint/2010/main" val="413613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000000">
                    <a:tint val="75000"/>
                  </a:srgbClr>
                </a:solidFill>
              </a:rPr>
              <a:pPr/>
              <a:t>2020/3/18</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dirty="0">
              <a:solidFill>
                <a:srgbClr val="000000">
                  <a:tint val="75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789140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ags" Target="../tags/tag7.xml"/><Relationship Id="rId3" Type="http://schemas.openxmlformats.org/officeDocument/2006/relationships/slideLayout" Target="../slideLayouts/slideLayout17.xml"/><Relationship Id="rId21" Type="http://schemas.openxmlformats.org/officeDocument/2006/relationships/tags" Target="../tags/tag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ags" Target="../tags/tag6.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ags" Target="../tags/tag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ags" Target="../tags/tag4.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ags" Target="../tags/tag157.xml"/><Relationship Id="rId3" Type="http://schemas.openxmlformats.org/officeDocument/2006/relationships/slideLayout" Target="../slideLayouts/slideLayout36.xml"/><Relationship Id="rId21" Type="http://schemas.openxmlformats.org/officeDocument/2006/relationships/tags" Target="../tags/tag15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ags" Target="../tags/tag15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ags" Target="../tags/tag15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ags" Target="../tags/tag15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ags" Target="../tags/tag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a:defRPr sz="1200">
                <a:solidFill>
                  <a:schemeClr val="tx1">
                    <a:tint val="75000"/>
                  </a:schemeClr>
                </a:solidFill>
              </a:defRPr>
            </a:lvl1pPr>
          </a:lstStyle>
          <a:p>
            <a:fld id="{530820CF-B880-4189-942D-D702A7CBA730}" type="datetimeFigureOut">
              <a:rPr lang="zh-CN" altLang="en-US" smtClean="0"/>
              <a:t>2020/3/18</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98"/>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98"/>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98"/>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98"/>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98"/>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ts val="98"/>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ts val="98"/>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ts val="98"/>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ts val="98"/>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502413" y="332592"/>
            <a:ext cx="8139178" cy="331642"/>
          </a:xfrm>
          <a:prstGeom prst="rect">
            <a:avLst/>
          </a:prstGeom>
        </p:spPr>
        <p:txBody>
          <a:bodyPr vert="horz" wrap="square" lIns="120205" tIns="62642" rIns="120205" bIns="62642"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502413" y="721417"/>
            <a:ext cx="8139178" cy="4043737"/>
          </a:xfrm>
          <a:prstGeom prst="rect">
            <a:avLst/>
          </a:prstGeom>
        </p:spPr>
        <p:txBody>
          <a:bodyPr vert="horz" wrap="square" lIns="120205" tIns="62642" rIns="120205" bIns="62642"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659807" y="4764806"/>
            <a:ext cx="2025000" cy="237721"/>
          </a:xfrm>
          <a:prstGeom prst="rect">
            <a:avLst/>
          </a:prstGeom>
        </p:spPr>
        <p:txBody>
          <a:bodyPr vert="horz" wrap="square" lIns="121898" tIns="60949" rIns="121898" bIns="60949"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pPr defTabSz="1219200" hangingPunct="0"/>
            <a:fld id="{760FBDFE-C587-4B4C-A407-44438C67B59E}" type="datetimeFigureOut">
              <a:rPr lang="zh-CN" altLang="en-US" kern="0" smtClean="0">
                <a:solidFill>
                  <a:srgbClr val="000000">
                    <a:tint val="75000"/>
                  </a:srgbClr>
                </a:solidFill>
                <a:sym typeface="Calibri" panose="020F0502020204030204"/>
              </a:rPr>
              <a:pPr defTabSz="1219200" hangingPunct="0"/>
              <a:t>2020/3/18</a:t>
            </a:fld>
            <a:endParaRPr lang="zh-CN" altLang="en-US" kern="0">
              <a:solidFill>
                <a:srgbClr val="000000">
                  <a:tint val="75000"/>
                </a:srgbClr>
              </a:solidFill>
              <a:sym typeface="Calibri" panose="020F0502020204030204"/>
            </a:endParaRPr>
          </a:p>
        </p:txBody>
      </p:sp>
      <p:sp>
        <p:nvSpPr>
          <p:cNvPr id="5" name="页脚占位符 4"/>
          <p:cNvSpPr>
            <a:spLocks noGrp="1"/>
          </p:cNvSpPr>
          <p:nvPr>
            <p:ph type="ftr" sz="quarter" idx="3"/>
            <p:custDataLst>
              <p:tags r:id="rId24"/>
            </p:custDataLst>
          </p:nvPr>
        </p:nvSpPr>
        <p:spPr>
          <a:xfrm>
            <a:off x="3087000" y="4764806"/>
            <a:ext cx="2970000" cy="237721"/>
          </a:xfrm>
          <a:prstGeom prst="rect">
            <a:avLst/>
          </a:prstGeom>
        </p:spPr>
        <p:txBody>
          <a:bodyPr vert="horz" wrap="square" lIns="121898" tIns="60949" rIns="121898" bIns="60949"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pPr defTabSz="1219200" hangingPunct="0"/>
            <a:endParaRPr lang="zh-CN" altLang="en-US" kern="0" dirty="0">
              <a:solidFill>
                <a:srgbClr val="000000">
                  <a:tint val="75000"/>
                </a:srgbClr>
              </a:solidFill>
              <a:sym typeface="Calibri" panose="020F0502020204030204"/>
            </a:endParaRPr>
          </a:p>
        </p:txBody>
      </p:sp>
      <p:sp>
        <p:nvSpPr>
          <p:cNvPr id="6" name="灯片编号占位符 5"/>
          <p:cNvSpPr>
            <a:spLocks noGrp="1"/>
          </p:cNvSpPr>
          <p:nvPr>
            <p:ph type="sldNum" sz="quarter" idx="4"/>
            <p:custDataLst>
              <p:tags r:id="rId25"/>
            </p:custDataLst>
          </p:nvPr>
        </p:nvSpPr>
        <p:spPr>
          <a:xfrm>
            <a:off x="6457950" y="4764806"/>
            <a:ext cx="2025000" cy="237721"/>
          </a:xfrm>
          <a:prstGeom prst="rect">
            <a:avLst/>
          </a:prstGeom>
        </p:spPr>
        <p:txBody>
          <a:bodyPr vert="horz" wrap="square" lIns="121898" tIns="60949" rIns="121898" bIns="60949"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pPr defTabSz="1219200" hangingPunct="0"/>
            <a:fld id="{49AE70B2-8BF9-45C0-BB95-33D1B9D3A854}" type="slidenum">
              <a:rPr lang="zh-CN" altLang="en-US" kern="0" smtClean="0">
                <a:solidFill>
                  <a:srgbClr val="000000">
                    <a:tint val="75000"/>
                  </a:srgbClr>
                </a:solidFill>
                <a:sym typeface="Calibri" panose="020F0502020204030204"/>
              </a:rPr>
              <a:pPr defTabSz="1219200" hangingPunct="0"/>
              <a:t>‹#›</a:t>
            </a:fld>
            <a:endParaRPr lang="zh-CN" altLang="en-US" kern="0" dirty="0">
              <a:solidFill>
                <a:srgbClr val="000000">
                  <a:tint val="75000"/>
                </a:srgbClr>
              </a:solidFill>
              <a:sym typeface="Calibri" panose="020F0502020204030204"/>
            </a:endParaRPr>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defTabSz="1219200" hangingPunct="0"/>
            <a:endParaRPr lang="zh-CN" altLang="en-US" sz="1425" kern="0">
              <a:solidFill>
                <a:srgbClr val="FFFFFF"/>
              </a:solidFill>
              <a:sym typeface="Calibri" panose="020F0502020204030204"/>
            </a:endParaRPr>
          </a:p>
        </p:txBody>
      </p:sp>
    </p:spTree>
    <p:extLst>
      <p:ext uri="{BB962C8B-B14F-4D97-AF65-F5344CB8AC3E}">
        <p14:creationId xmlns:p14="http://schemas.microsoft.com/office/powerpoint/2010/main" val="9532456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txStyles>
    <p:titleStyle>
      <a:lvl1pPr algn="l" defTabSz="685800" rtl="0" eaLnBrk="1" fontAlgn="auto" latinLnBrk="0" hangingPunct="1">
        <a:lnSpc>
          <a:spcPct val="100000"/>
        </a:lnSpc>
        <a:spcBef>
          <a:spcPct val="0"/>
        </a:spcBef>
        <a:buNone/>
        <a:defRPr sz="1800" b="1" u="none" strike="noStrike" kern="1200" cap="none" spc="267"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335"/>
        </a:spcAft>
        <a:buFont typeface="Arial" panose="020B0604020202020204" pitchFamily="34" charset="0"/>
        <a:buChar char="•"/>
        <a:defRPr sz="1200" u="none" strike="noStrike" kern="1200" cap="none" spc="20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335"/>
        </a:spcAft>
        <a:buFont typeface="Arial" panose="020B0604020202020204" pitchFamily="34" charset="0"/>
        <a:buChar char="•"/>
        <a:tabLst>
          <a:tab pos="1207135" algn="l"/>
        </a:tabLst>
        <a:defRPr sz="1200" u="none" strike="noStrike" kern="1200" cap="none" spc="20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335"/>
        </a:spcAft>
        <a:buFont typeface="Arial" panose="020B0604020202020204" pitchFamily="34" charset="0"/>
        <a:buChar char="•"/>
        <a:defRPr sz="1200" u="none" strike="noStrike" kern="1200" cap="none" spc="20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335"/>
        </a:spcAft>
        <a:buFont typeface="Arial" panose="020B0604020202020204" pitchFamily="34" charset="0"/>
        <a:buChar char="•"/>
        <a:defRPr sz="1200" u="none" strike="noStrike" kern="1200" cap="none" spc="20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335"/>
        </a:spcAft>
        <a:buFont typeface="Arial" panose="020B0604020202020204" pitchFamily="34" charset="0"/>
        <a:buChar char="•"/>
        <a:defRPr sz="1200" u="none" strike="noStrike" kern="1200" cap="none" spc="200" normalizeH="0" baseline="0">
          <a:solidFill>
            <a:schemeClr val="tx1"/>
          </a:solidFill>
          <a:uFillTx/>
          <a:latin typeface="Arial" panose="020B0604020202020204" pitchFamily="34" charset="0"/>
          <a:ea typeface="微软雅黑" panose="020B0503020204020204"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zh-CN"/>
      </a:defPPr>
      <a:lvl1pPr marL="0" algn="l" defTabSz="685800" rtl="0" eaLnBrk="1" latinLnBrk="0" hangingPunct="1">
        <a:defRPr sz="1425" kern="1200">
          <a:solidFill>
            <a:schemeClr val="tx1"/>
          </a:solidFill>
          <a:latin typeface="+mn-lt"/>
          <a:ea typeface="+mn-ea"/>
          <a:cs typeface="+mn-cs"/>
        </a:defRPr>
      </a:lvl1pPr>
      <a:lvl2pPr marL="342900" algn="l" defTabSz="685800" rtl="0" eaLnBrk="1" latinLnBrk="0" hangingPunct="1">
        <a:defRPr sz="1425" kern="1200">
          <a:solidFill>
            <a:schemeClr val="tx1"/>
          </a:solidFill>
          <a:latin typeface="+mn-lt"/>
          <a:ea typeface="+mn-ea"/>
          <a:cs typeface="+mn-cs"/>
        </a:defRPr>
      </a:lvl2pPr>
      <a:lvl3pPr marL="685800" algn="l" defTabSz="685800" rtl="0" eaLnBrk="1" latinLnBrk="0" hangingPunct="1">
        <a:defRPr sz="1425" kern="1200">
          <a:solidFill>
            <a:schemeClr val="tx1"/>
          </a:solidFill>
          <a:latin typeface="+mn-lt"/>
          <a:ea typeface="+mn-ea"/>
          <a:cs typeface="+mn-cs"/>
        </a:defRPr>
      </a:lvl3pPr>
      <a:lvl4pPr marL="1028700" algn="l" defTabSz="685800" rtl="0" eaLnBrk="1" latinLnBrk="0" hangingPunct="1">
        <a:defRPr sz="1425" kern="1200">
          <a:solidFill>
            <a:schemeClr val="tx1"/>
          </a:solidFill>
          <a:latin typeface="+mn-lt"/>
          <a:ea typeface="+mn-ea"/>
          <a:cs typeface="+mn-cs"/>
        </a:defRPr>
      </a:lvl4pPr>
      <a:lvl5pPr marL="1371600" algn="l" defTabSz="685800" rtl="0" eaLnBrk="1" latinLnBrk="0" hangingPunct="1">
        <a:defRPr sz="1425" kern="1200">
          <a:solidFill>
            <a:schemeClr val="tx1"/>
          </a:solidFill>
          <a:latin typeface="+mn-lt"/>
          <a:ea typeface="+mn-ea"/>
          <a:cs typeface="+mn-cs"/>
        </a:defRPr>
      </a:lvl5pPr>
      <a:lvl6pPr marL="1714500" algn="l" defTabSz="685800" rtl="0" eaLnBrk="1" latinLnBrk="0" hangingPunct="1">
        <a:defRPr sz="1425" kern="1200">
          <a:solidFill>
            <a:schemeClr val="tx1"/>
          </a:solidFill>
          <a:latin typeface="+mn-lt"/>
          <a:ea typeface="+mn-ea"/>
          <a:cs typeface="+mn-cs"/>
        </a:defRPr>
      </a:lvl6pPr>
      <a:lvl7pPr marL="2057400" algn="l" defTabSz="685800" rtl="0" eaLnBrk="1" latinLnBrk="0" hangingPunct="1">
        <a:defRPr sz="1425" kern="1200">
          <a:solidFill>
            <a:schemeClr val="tx1"/>
          </a:solidFill>
          <a:latin typeface="+mn-lt"/>
          <a:ea typeface="+mn-ea"/>
          <a:cs typeface="+mn-cs"/>
        </a:defRPr>
      </a:lvl7pPr>
      <a:lvl8pPr marL="2400300" algn="l" defTabSz="685800" rtl="0" eaLnBrk="1" latinLnBrk="0" hangingPunct="1">
        <a:defRPr sz="1425" kern="1200">
          <a:solidFill>
            <a:schemeClr val="tx1"/>
          </a:solidFill>
          <a:latin typeface="+mn-lt"/>
          <a:ea typeface="+mn-ea"/>
          <a:cs typeface="+mn-cs"/>
        </a:defRPr>
      </a:lvl8pPr>
      <a:lvl9pPr marL="2743835" algn="l" defTabSz="685800" rtl="0" eaLnBrk="1" latinLnBrk="0" hangingPunct="1">
        <a:defRPr sz="14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502413" y="332592"/>
            <a:ext cx="8139178" cy="331642"/>
          </a:xfrm>
          <a:prstGeom prst="rect">
            <a:avLst/>
          </a:prstGeom>
        </p:spPr>
        <p:txBody>
          <a:bodyPr vert="horz" wrap="square" lIns="120221" tIns="62650" rIns="120221" bIns="6265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502413" y="721417"/>
            <a:ext cx="8139178" cy="4043737"/>
          </a:xfrm>
          <a:prstGeom prst="rect">
            <a:avLst/>
          </a:prstGeom>
        </p:spPr>
        <p:txBody>
          <a:bodyPr vert="horz" wrap="square" lIns="120221" tIns="62650" rIns="120221" bIns="6265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659807" y="4764800"/>
            <a:ext cx="2025000" cy="237721"/>
          </a:xfrm>
          <a:prstGeom prst="rect">
            <a:avLst/>
          </a:prstGeom>
        </p:spPr>
        <p:txBody>
          <a:bodyPr vert="horz" wrap="square" lIns="121914" tIns="60957" rIns="121914" bIns="60957"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pPr defTabSz="1219200" hangingPunct="0"/>
            <a:fld id="{760FBDFE-C587-4B4C-A407-44438C67B59E}" type="datetimeFigureOut">
              <a:rPr lang="zh-CN" altLang="en-US" kern="0" smtClean="0">
                <a:solidFill>
                  <a:srgbClr val="000000">
                    <a:tint val="75000"/>
                  </a:srgbClr>
                </a:solidFill>
                <a:sym typeface="Calibri" panose="020F0502020204030204"/>
              </a:rPr>
              <a:pPr defTabSz="1219200" hangingPunct="0"/>
              <a:t>2020/3/18</a:t>
            </a:fld>
            <a:endParaRPr lang="zh-CN" altLang="en-US" kern="0">
              <a:solidFill>
                <a:srgbClr val="000000">
                  <a:tint val="75000"/>
                </a:srgbClr>
              </a:solidFill>
              <a:sym typeface="Calibri" panose="020F0502020204030204"/>
            </a:endParaRPr>
          </a:p>
        </p:txBody>
      </p:sp>
      <p:sp>
        <p:nvSpPr>
          <p:cNvPr id="5" name="页脚占位符 4"/>
          <p:cNvSpPr>
            <a:spLocks noGrp="1"/>
          </p:cNvSpPr>
          <p:nvPr>
            <p:ph type="ftr" sz="quarter" idx="3"/>
            <p:custDataLst>
              <p:tags r:id="rId24"/>
            </p:custDataLst>
          </p:nvPr>
        </p:nvSpPr>
        <p:spPr>
          <a:xfrm>
            <a:off x="3087000" y="4764800"/>
            <a:ext cx="2970000" cy="237721"/>
          </a:xfrm>
          <a:prstGeom prst="rect">
            <a:avLst/>
          </a:prstGeom>
        </p:spPr>
        <p:txBody>
          <a:bodyPr vert="horz" wrap="square" lIns="121914" tIns="60957" rIns="121914" bIns="60957"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pPr defTabSz="1219200" hangingPunct="0"/>
            <a:endParaRPr lang="zh-CN" altLang="en-US" kern="0" dirty="0">
              <a:solidFill>
                <a:srgbClr val="000000">
                  <a:tint val="75000"/>
                </a:srgbClr>
              </a:solidFill>
              <a:sym typeface="Calibri" panose="020F0502020204030204"/>
            </a:endParaRPr>
          </a:p>
        </p:txBody>
      </p:sp>
      <p:sp>
        <p:nvSpPr>
          <p:cNvPr id="6" name="灯片编号占位符 5"/>
          <p:cNvSpPr>
            <a:spLocks noGrp="1"/>
          </p:cNvSpPr>
          <p:nvPr>
            <p:ph type="sldNum" sz="quarter" idx="4"/>
            <p:custDataLst>
              <p:tags r:id="rId25"/>
            </p:custDataLst>
          </p:nvPr>
        </p:nvSpPr>
        <p:spPr>
          <a:xfrm>
            <a:off x="6457950" y="4764800"/>
            <a:ext cx="2025000" cy="237721"/>
          </a:xfrm>
          <a:prstGeom prst="rect">
            <a:avLst/>
          </a:prstGeom>
        </p:spPr>
        <p:txBody>
          <a:bodyPr vert="horz" wrap="square" lIns="121914" tIns="60957" rIns="121914" bIns="60957"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pPr defTabSz="1219200" hangingPunct="0"/>
            <a:fld id="{49AE70B2-8BF9-45C0-BB95-33D1B9D3A854}" type="slidenum">
              <a:rPr lang="zh-CN" altLang="en-US" kern="0" smtClean="0">
                <a:solidFill>
                  <a:srgbClr val="000000">
                    <a:tint val="75000"/>
                  </a:srgbClr>
                </a:solidFill>
                <a:sym typeface="Calibri" panose="020F0502020204030204"/>
              </a:rPr>
              <a:pPr defTabSz="1219200" hangingPunct="0"/>
              <a:t>‹#›</a:t>
            </a:fld>
            <a:endParaRPr lang="zh-CN" altLang="en-US" kern="0" dirty="0">
              <a:solidFill>
                <a:srgbClr val="000000">
                  <a:tint val="75000"/>
                </a:srgbClr>
              </a:solidFill>
              <a:sym typeface="Calibri" panose="020F0502020204030204"/>
            </a:endParaRPr>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rtlCol="0" anchor="ctr"/>
          <a:lstStyle/>
          <a:p>
            <a:pPr algn="ctr" defTabSz="1219200" hangingPunct="0"/>
            <a:endParaRPr lang="zh-CN" altLang="en-US" sz="1425" kern="0">
              <a:solidFill>
                <a:srgbClr val="FFFFFF"/>
              </a:solidFill>
              <a:sym typeface="Calibri" panose="020F0502020204030204"/>
            </a:endParaRPr>
          </a:p>
        </p:txBody>
      </p:sp>
    </p:spTree>
    <p:extLst>
      <p:ext uri="{BB962C8B-B14F-4D97-AF65-F5344CB8AC3E}">
        <p14:creationId xmlns:p14="http://schemas.microsoft.com/office/powerpoint/2010/main" val="7960981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xStyles>
    <p:titleStyle>
      <a:lvl1pPr algn="l" defTabSz="685800" rtl="0" eaLnBrk="1" fontAlgn="auto" latinLnBrk="0" hangingPunct="1">
        <a:lnSpc>
          <a:spcPct val="100000"/>
        </a:lnSpc>
        <a:spcBef>
          <a:spcPct val="0"/>
        </a:spcBef>
        <a:buNone/>
        <a:defRPr sz="1800" b="1" u="none" strike="noStrike" kern="1200" cap="none" spc="267"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335"/>
        </a:spcAft>
        <a:buFont typeface="Arial" panose="020B0604020202020204" pitchFamily="34" charset="0"/>
        <a:buChar char="•"/>
        <a:defRPr sz="1200" u="none" strike="noStrike" kern="1200" cap="none" spc="20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335"/>
        </a:spcAft>
        <a:buFont typeface="Arial" panose="020B0604020202020204" pitchFamily="34" charset="0"/>
        <a:buChar char="•"/>
        <a:tabLst>
          <a:tab pos="1207135" algn="l"/>
        </a:tabLst>
        <a:defRPr sz="1200" u="none" strike="noStrike" kern="1200" cap="none" spc="20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335"/>
        </a:spcAft>
        <a:buFont typeface="Arial" panose="020B0604020202020204" pitchFamily="34" charset="0"/>
        <a:buChar char="•"/>
        <a:defRPr sz="1200" u="none" strike="noStrike" kern="1200" cap="none" spc="20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335"/>
        </a:spcAft>
        <a:buFont typeface="Arial" panose="020B0604020202020204" pitchFamily="34" charset="0"/>
        <a:buChar char="•"/>
        <a:defRPr sz="1200" u="none" strike="noStrike" kern="1200" cap="none" spc="20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335"/>
        </a:spcAft>
        <a:buFont typeface="Arial" panose="020B0604020202020204" pitchFamily="34" charset="0"/>
        <a:buChar char="•"/>
        <a:defRPr sz="1200" u="none" strike="noStrike" kern="1200" cap="none" spc="200" normalizeH="0" baseline="0">
          <a:solidFill>
            <a:schemeClr val="tx1"/>
          </a:solidFill>
          <a:uFillTx/>
          <a:latin typeface="Arial" panose="020B0604020202020204" pitchFamily="34" charset="0"/>
          <a:ea typeface="微软雅黑" panose="020B0503020204020204"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3020" indent="-17145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zh-CN"/>
      </a:defPPr>
      <a:lvl1pPr marL="0" algn="l" defTabSz="685800" rtl="0" eaLnBrk="1" latinLnBrk="0" hangingPunct="1">
        <a:defRPr sz="1425" kern="1200">
          <a:solidFill>
            <a:schemeClr val="tx1"/>
          </a:solidFill>
          <a:latin typeface="+mn-lt"/>
          <a:ea typeface="+mn-ea"/>
          <a:cs typeface="+mn-cs"/>
        </a:defRPr>
      </a:lvl1pPr>
      <a:lvl2pPr marL="342900" algn="l" defTabSz="685800" rtl="0" eaLnBrk="1" latinLnBrk="0" hangingPunct="1">
        <a:defRPr sz="1425" kern="1200">
          <a:solidFill>
            <a:schemeClr val="tx1"/>
          </a:solidFill>
          <a:latin typeface="+mn-lt"/>
          <a:ea typeface="+mn-ea"/>
          <a:cs typeface="+mn-cs"/>
        </a:defRPr>
      </a:lvl2pPr>
      <a:lvl3pPr marL="685800" algn="l" defTabSz="685800" rtl="0" eaLnBrk="1" latinLnBrk="0" hangingPunct="1">
        <a:defRPr sz="1425" kern="1200">
          <a:solidFill>
            <a:schemeClr val="tx1"/>
          </a:solidFill>
          <a:latin typeface="+mn-lt"/>
          <a:ea typeface="+mn-ea"/>
          <a:cs typeface="+mn-cs"/>
        </a:defRPr>
      </a:lvl3pPr>
      <a:lvl4pPr marL="1028700" algn="l" defTabSz="685800" rtl="0" eaLnBrk="1" latinLnBrk="0" hangingPunct="1">
        <a:defRPr sz="1425" kern="1200">
          <a:solidFill>
            <a:schemeClr val="tx1"/>
          </a:solidFill>
          <a:latin typeface="+mn-lt"/>
          <a:ea typeface="+mn-ea"/>
          <a:cs typeface="+mn-cs"/>
        </a:defRPr>
      </a:lvl4pPr>
      <a:lvl5pPr marL="1371600" algn="l" defTabSz="685800" rtl="0" eaLnBrk="1" latinLnBrk="0" hangingPunct="1">
        <a:defRPr sz="1425" kern="1200">
          <a:solidFill>
            <a:schemeClr val="tx1"/>
          </a:solidFill>
          <a:latin typeface="+mn-lt"/>
          <a:ea typeface="+mn-ea"/>
          <a:cs typeface="+mn-cs"/>
        </a:defRPr>
      </a:lvl5pPr>
      <a:lvl6pPr marL="1714500" algn="l" defTabSz="685800" rtl="0" eaLnBrk="1" latinLnBrk="0" hangingPunct="1">
        <a:defRPr sz="1425" kern="1200">
          <a:solidFill>
            <a:schemeClr val="tx1"/>
          </a:solidFill>
          <a:latin typeface="+mn-lt"/>
          <a:ea typeface="+mn-ea"/>
          <a:cs typeface="+mn-cs"/>
        </a:defRPr>
      </a:lvl6pPr>
      <a:lvl7pPr marL="2058035" algn="l" defTabSz="685800" rtl="0" eaLnBrk="1" latinLnBrk="0" hangingPunct="1">
        <a:defRPr sz="1425" kern="1200">
          <a:solidFill>
            <a:schemeClr val="tx1"/>
          </a:solidFill>
          <a:latin typeface="+mn-lt"/>
          <a:ea typeface="+mn-ea"/>
          <a:cs typeface="+mn-cs"/>
        </a:defRPr>
      </a:lvl7pPr>
      <a:lvl8pPr marL="2401570" algn="l" defTabSz="685800" rtl="0" eaLnBrk="1" latinLnBrk="0" hangingPunct="1">
        <a:defRPr sz="1425" kern="1200">
          <a:solidFill>
            <a:schemeClr val="tx1"/>
          </a:solidFill>
          <a:latin typeface="+mn-lt"/>
          <a:ea typeface="+mn-ea"/>
          <a:cs typeface="+mn-cs"/>
        </a:defRPr>
      </a:lvl8pPr>
      <a:lvl9pPr marL="2743835" algn="l" defTabSz="685800"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30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oleObject" Target="../embeddings/oleObject1.bin"/><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4.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6.wmf"/><Relationship Id="rId5" Type="http://schemas.openxmlformats.org/officeDocument/2006/relationships/oleObject" Target="../embeddings/oleObject3.bin"/><Relationship Id="rId4" Type="http://schemas.openxmlformats.org/officeDocument/2006/relationships/image" Target="../media/image25.wmf"/></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304.xml"/><Relationship Id="rId1" Type="http://schemas.openxmlformats.org/officeDocument/2006/relationships/tags" Target="../tags/tag30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a:srcRect r="531"/>
          <a:stretch>
            <a:fillRect/>
          </a:stretch>
        </p:blipFill>
        <p:spPr>
          <a:xfrm>
            <a:off x="0" y="1007"/>
            <a:ext cx="9144000" cy="5143500"/>
          </a:xfrm>
          <a:prstGeom prst="rect">
            <a:avLst/>
          </a:prstGeom>
        </p:spPr>
      </p:pic>
      <p:sp>
        <p:nvSpPr>
          <p:cNvPr id="15" name="标题 14"/>
          <p:cNvSpPr>
            <a:spLocks noGrp="1"/>
          </p:cNvSpPr>
          <p:nvPr>
            <p:ph type="ctrTitle" idx="13"/>
          </p:nvPr>
        </p:nvSpPr>
        <p:spPr>
          <a:xfrm>
            <a:off x="3325757" y="2372347"/>
            <a:ext cx="5412105" cy="583700"/>
          </a:xfrm>
        </p:spPr>
        <p:txBody>
          <a:bodyPr>
            <a:normAutofit fontScale="90000"/>
          </a:bodyPr>
          <a:lstStyle/>
          <a:p>
            <a:pPr algn="ctr"/>
            <a:r>
              <a:rPr lang="zh-CN" altLang="en-US" b="1" spc="384">
                <a:solidFill>
                  <a:srgbClr val="FF0000"/>
                </a:solidFill>
                <a:latin typeface="微软雅黑" panose="020B0503020204020204" charset="-122"/>
                <a:ea typeface="微软雅黑" panose="020B0503020204020204" charset="-122"/>
              </a:rPr>
              <a:t>探究圆周运动受力特点</a:t>
            </a:r>
            <a:r>
              <a:rPr lang="en-US" altLang="zh-CN" b="1" spc="384">
                <a:solidFill>
                  <a:srgbClr val="FF0000"/>
                </a:solidFill>
                <a:latin typeface="微软雅黑" panose="020B0503020204020204" charset="-122"/>
                <a:ea typeface="微软雅黑" panose="020B0503020204020204" charset="-122"/>
              </a:rPr>
              <a:t/>
            </a:r>
            <a:br>
              <a:rPr lang="en-US" altLang="zh-CN" b="1" spc="384">
                <a:solidFill>
                  <a:srgbClr val="FF0000"/>
                </a:solidFill>
                <a:latin typeface="微软雅黑" panose="020B0503020204020204" charset="-122"/>
                <a:ea typeface="微软雅黑" panose="020B0503020204020204" charset="-122"/>
              </a:rPr>
            </a:br>
            <a:endParaRPr lang="zh-CN" altLang="en-US" dirty="0">
              <a:solidFill>
                <a:srgbClr val="FF0000"/>
              </a:solidFill>
            </a:endParaRPr>
          </a:p>
        </p:txBody>
      </p:sp>
      <p:sp>
        <p:nvSpPr>
          <p:cNvPr id="10" name="矩形 9"/>
          <p:cNvSpPr/>
          <p:nvPr/>
        </p:nvSpPr>
        <p:spPr>
          <a:xfrm>
            <a:off x="4871085" y="3635827"/>
            <a:ext cx="3601720" cy="558165"/>
          </a:xfrm>
          <a:prstGeom prst="rect">
            <a:avLst/>
          </a:prstGeom>
        </p:spPr>
        <p:txBody>
          <a:bodyPr wrap="square" lIns="91422" tIns="45711" rIns="91422" bIns="45711">
            <a:spAutoFit/>
          </a:bodyPr>
          <a:lstStyle/>
          <a:p>
            <a:pPr defTabSz="1219200" hangingPunct="0">
              <a:lnSpc>
                <a:spcPct val="150000"/>
              </a:lnSpc>
            </a:pPr>
            <a:r>
              <a:rPr lang="en-US" altLang="zh-CN" sz="1800" b="1" kern="0" spc="301" dirty="0">
                <a:solidFill>
                  <a:srgbClr val="000000"/>
                </a:solidFill>
                <a:latin typeface="楷体" panose="02010609060101010101" charset="-122"/>
                <a:ea typeface="楷体" panose="02010609060101010101" charset="-122"/>
                <a:cs typeface="楷体" panose="02010609060101010101" charset="-122"/>
                <a:sym typeface="Calibri" panose="020F0502020204030204"/>
              </a:rPr>
              <a:t>  </a:t>
            </a:r>
            <a:r>
              <a:rPr lang="en-US" altLang="zh-CN" sz="2025" kern="0" spc="301" dirty="0">
                <a:solidFill>
                  <a:srgbClr val="000000"/>
                </a:solidFill>
                <a:latin typeface="微软雅黑" panose="020B0503020204020204" charset="-122"/>
                <a:sym typeface="Calibri" panose="020F0502020204030204"/>
              </a:rPr>
              <a:t> </a:t>
            </a:r>
          </a:p>
        </p:txBody>
      </p:sp>
      <p:sp>
        <p:nvSpPr>
          <p:cNvPr id="11" name="文本框 10"/>
          <p:cNvSpPr txBox="1"/>
          <p:nvPr/>
        </p:nvSpPr>
        <p:spPr>
          <a:xfrm>
            <a:off x="4066619" y="1194582"/>
            <a:ext cx="4093845" cy="459105"/>
          </a:xfrm>
          <a:prstGeom prst="rect">
            <a:avLst/>
          </a:prstGeom>
          <a:noFill/>
        </p:spPr>
        <p:txBody>
          <a:bodyPr wrap="square" lIns="91422" tIns="45711" rIns="91422" bIns="45711" rtlCol="0">
            <a:spAutoFit/>
          </a:bodyPr>
          <a:lstStyle/>
          <a:p>
            <a:pPr algn="ctr" defTabSz="1219200" hangingPunct="0"/>
            <a:r>
              <a:rPr lang="zh-CN" altLang="en-US" sz="2025" b="1" kern="0" spc="301" dirty="0">
                <a:solidFill>
                  <a:srgbClr val="002060"/>
                </a:solidFill>
                <a:latin typeface="微软雅黑" panose="020B0503020204020204" charset="-122"/>
                <a:cs typeface="楷体" panose="02010609060101010101" charset="-122"/>
                <a:sym typeface="+mn-ea"/>
              </a:rPr>
              <a:t>朝阳区线上</a:t>
            </a:r>
            <a:r>
              <a:rPr lang="zh-CN" altLang="en-US" sz="2025" b="1" kern="0" spc="301">
                <a:solidFill>
                  <a:srgbClr val="002060"/>
                </a:solidFill>
                <a:latin typeface="微软雅黑" panose="020B0503020204020204" charset="-122"/>
                <a:cs typeface="楷体" panose="02010609060101010101" charset="-122"/>
                <a:sym typeface="+mn-ea"/>
              </a:rPr>
              <a:t>课堂</a:t>
            </a:r>
            <a:r>
              <a:rPr lang="en-US" altLang="zh-CN" sz="2025" b="1" kern="0" spc="301">
                <a:solidFill>
                  <a:srgbClr val="002060"/>
                </a:solidFill>
                <a:latin typeface="微软雅黑" panose="020B0503020204020204" charset="-122"/>
                <a:cs typeface="楷体" panose="02010609060101010101" charset="-122"/>
                <a:sym typeface="+mn-ea"/>
              </a:rPr>
              <a:t>·</a:t>
            </a:r>
            <a:r>
              <a:rPr lang="zh-CN" altLang="en-US" sz="2025" b="1" kern="0" spc="301">
                <a:solidFill>
                  <a:srgbClr val="002060"/>
                </a:solidFill>
                <a:latin typeface="微软雅黑" panose="020B0503020204020204" charset="-122"/>
                <a:cs typeface="楷体" panose="02010609060101010101" charset="-122"/>
                <a:sym typeface="+mn-ea"/>
              </a:rPr>
              <a:t>高一物理</a:t>
            </a:r>
            <a:r>
              <a:rPr lang="zh-CN" altLang="en-US" sz="2400" b="1" kern="0" spc="301">
                <a:solidFill>
                  <a:srgbClr val="002060"/>
                </a:solidFill>
                <a:latin typeface="微软雅黑" panose="020B0503020204020204" charset="-122"/>
                <a:cs typeface="楷体" panose="02010609060101010101" charset="-122"/>
                <a:sym typeface="+mn-ea"/>
              </a:rPr>
              <a:t> </a:t>
            </a:r>
            <a:endParaRPr lang="zh-CN" altLang="en-US" sz="2400" b="1" kern="0" spc="301" dirty="0">
              <a:solidFill>
                <a:srgbClr val="002060"/>
              </a:solidFill>
              <a:latin typeface="微软雅黑" panose="020B0503020204020204" charset="-122"/>
              <a:cs typeface="楷体" panose="02010609060101010101" charset="-122"/>
              <a:sym typeface="+mn-ea"/>
            </a:endParaRPr>
          </a:p>
        </p:txBody>
      </p:sp>
      <p:sp>
        <p:nvSpPr>
          <p:cNvPr id="9" name="文本框 8"/>
          <p:cNvSpPr txBox="1"/>
          <p:nvPr/>
        </p:nvSpPr>
        <p:spPr>
          <a:xfrm>
            <a:off x="3495574" y="3429646"/>
            <a:ext cx="5571377" cy="1026160"/>
          </a:xfrm>
          <a:prstGeom prst="rect">
            <a:avLst/>
          </a:prstGeom>
          <a:noFill/>
        </p:spPr>
        <p:txBody>
          <a:bodyPr wrap="square" lIns="91422" tIns="45711" rIns="91422" bIns="45711" rtlCol="0">
            <a:spAutoFit/>
          </a:bodyPr>
          <a:lstStyle/>
          <a:p>
            <a:pPr algn="ctr" defTabSz="1219200" hangingPunct="0">
              <a:lnSpc>
                <a:spcPct val="150000"/>
              </a:lnSpc>
            </a:pPr>
            <a:r>
              <a:rPr lang="zh-CN" altLang="en-US" sz="2025" spc="289">
                <a:solidFill>
                  <a:srgbClr val="000000">
                    <a:lumMod val="85000"/>
                    <a:lumOff val="15000"/>
                  </a:srgbClr>
                </a:solidFill>
                <a:latin typeface="微软雅黑" panose="020B0503020204020204" charset="-122"/>
              </a:rPr>
              <a:t>中国人民大学附属中学朝阳学校 </a:t>
            </a:r>
            <a:r>
              <a:rPr lang="zh-CN" altLang="en-US" sz="2025" kern="0" spc="301">
                <a:solidFill>
                  <a:srgbClr val="FCFDFD">
                    <a:lumMod val="10000"/>
                  </a:srgbClr>
                </a:solidFill>
                <a:latin typeface="微软雅黑" panose="020B0503020204020204" charset="-122"/>
                <a:sym typeface="Calibri" panose="020F0502020204030204"/>
              </a:rPr>
              <a:t> </a:t>
            </a:r>
            <a:endParaRPr lang="en-US" altLang="zh-CN" sz="2025" kern="0" spc="301">
              <a:solidFill>
                <a:srgbClr val="FCFDFD">
                  <a:lumMod val="10000"/>
                </a:srgbClr>
              </a:solidFill>
              <a:latin typeface="微软雅黑" panose="020B0503020204020204" charset="-122"/>
              <a:sym typeface="Calibri" panose="020F0502020204030204"/>
            </a:endParaRPr>
          </a:p>
          <a:p>
            <a:pPr algn="ctr" defTabSz="1219200" hangingPunct="0">
              <a:lnSpc>
                <a:spcPct val="150000"/>
              </a:lnSpc>
            </a:pPr>
            <a:r>
              <a:rPr lang="zh-CN" altLang="en-US" sz="2025" kern="0" spc="301">
                <a:solidFill>
                  <a:srgbClr val="FCFDFD">
                    <a:lumMod val="10000"/>
                  </a:srgbClr>
                </a:solidFill>
                <a:latin typeface="微软雅黑" panose="020B0503020204020204" charset="-122"/>
                <a:sym typeface="Calibri" panose="020F0502020204030204"/>
              </a:rPr>
              <a:t>陈晓陆</a:t>
            </a:r>
            <a:endParaRPr lang="zh-CN" altLang="en-US" sz="2025" kern="0" spc="301" dirty="0">
              <a:solidFill>
                <a:srgbClr val="FCFDFD">
                  <a:lumMod val="10000"/>
                </a:srgbClr>
              </a:solidFill>
              <a:latin typeface="微软雅黑" panose="020B0503020204020204" charset="-122"/>
              <a:sym typeface="Calibri" panose="020F0502020204030204"/>
            </a:endParaRPr>
          </a:p>
        </p:txBody>
      </p:sp>
    </p:spTree>
    <p:custDataLst>
      <p:tags r:id="rId1"/>
    </p:custDataLst>
    <p:extLst>
      <p:ext uri="{BB962C8B-B14F-4D97-AF65-F5344CB8AC3E}">
        <p14:creationId xmlns:p14="http://schemas.microsoft.com/office/powerpoint/2010/main" val="425059928"/>
      </p:ext>
    </p:extLst>
  </p:cSld>
  <p:clrMapOvr>
    <a:masterClrMapping/>
  </p:clrMapOvr>
  <mc:AlternateContent xmlns:mc="http://schemas.openxmlformats.org/markup-compatibility/2006" xmlns:p14="http://schemas.microsoft.com/office/powerpoint/2010/main">
    <mc:Choice Requires="p14">
      <p:transition p14:dur="0" advTm="11827"/>
    </mc:Choice>
    <mc:Fallback xmlns="">
      <p:transition advTm="1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矩形 10244"/>
          <p:cNvSpPr>
            <a:spLocks noRot="1"/>
          </p:cNvSpPr>
          <p:nvPr/>
        </p:nvSpPr>
        <p:spPr>
          <a:xfrm>
            <a:off x="0" y="448392"/>
            <a:ext cx="3290888" cy="485335"/>
          </a:xfrm>
          <a:prstGeom prst="rect">
            <a:avLst/>
          </a:prstGeom>
          <a:solidFill>
            <a:srgbClr val="FFCCFF">
              <a:alpha val="70000"/>
            </a:srgbClr>
          </a:solidFill>
          <a:ln w="9525">
            <a:noFill/>
            <a:miter/>
          </a:ln>
        </p:spPr>
        <p:txBody>
          <a:bodyPr lIns="68580" tIns="34290" rIns="68580" bIns="34290"/>
          <a:lstStyle>
            <a:lvl1pPr marL="0" lvl="0" indent="0" algn="ctr" defTabSz="914400" eaLnBrk="1" fontAlgn="base" latinLnBrk="0" hangingPunct="1">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fontAlgn="base">
              <a:defRPr/>
            </a:pPr>
            <a:r>
              <a:rPr lang="zh-CN" altLang="en-US" sz="2400" noProof="1" smtClean="0">
                <a:solidFill>
                  <a:srgbClr val="FF0000"/>
                </a:solidFill>
                <a:effectLst>
                  <a:outerShdw blurRad="38100" dist="38100" dir="2700000">
                    <a:srgbClr val="000000"/>
                  </a:outerShdw>
                </a:effectLst>
                <a:ea typeface="黑体" panose="02010609060101010101" pitchFamily="49" charset="-122"/>
                <a:cs typeface="+mn-ea"/>
                <a:sym typeface="+mn-ea"/>
              </a:rPr>
              <a:t>一、向心力</a:t>
            </a:r>
            <a:r>
              <a:rPr lang="zh-CN" altLang="en-US" sz="2400" noProof="1">
                <a:solidFill>
                  <a:srgbClr val="FF0000"/>
                </a:solidFill>
                <a:effectLst>
                  <a:outerShdw blurRad="38100" dist="38100" dir="2700000">
                    <a:srgbClr val="000000"/>
                  </a:outerShdw>
                </a:effectLst>
                <a:ea typeface="黑体" panose="02010609060101010101" pitchFamily="49" charset="-122"/>
                <a:cs typeface="+mn-ea"/>
                <a:sym typeface="+mn-ea"/>
              </a:rPr>
              <a:t>及其特点</a:t>
            </a:r>
            <a:endParaRPr lang="zh-CN" altLang="en-US" sz="2400" noProof="1">
              <a:solidFill>
                <a:srgbClr val="FF0000"/>
              </a:solidFill>
              <a:effectLst>
                <a:outerShdw blurRad="38100" dist="38100" dir="2700000">
                  <a:srgbClr val="000000"/>
                </a:outerShdw>
              </a:effectLst>
              <a:ea typeface="黑体" panose="02010609060101010101" pitchFamily="49" charset="-122"/>
              <a:sym typeface="+mn-ea"/>
            </a:endParaRPr>
          </a:p>
        </p:txBody>
      </p:sp>
      <p:sp>
        <p:nvSpPr>
          <p:cNvPr id="28675" name="矩形 10245"/>
          <p:cNvSpPr/>
          <p:nvPr/>
        </p:nvSpPr>
        <p:spPr>
          <a:xfrm>
            <a:off x="984354" y="1146848"/>
            <a:ext cx="6922294" cy="807244"/>
          </a:xfrm>
          <a:prstGeom prst="rect">
            <a:avLst/>
          </a:prstGeom>
          <a:solidFill>
            <a:srgbClr val="FFFFFF"/>
          </a:solidFill>
          <a:ln w="28575" cap="flat" cmpd="sng">
            <a:solidFill>
              <a:srgbClr val="6600CC"/>
            </a:solidFill>
            <a:prstDash val="dash"/>
            <a:miter/>
            <a:headEnd type="none" w="med" len="med"/>
            <a:tailEnd type="none" w="med" len="med"/>
          </a:ln>
        </p:spPr>
        <p:txBody>
          <a:bodyPr wrap="square" lIns="68580" tIns="34290" rIns="68580" bIns="34290" anchor="ctr">
            <a:spAutoFit/>
          </a:bodyPr>
          <a:lstStyle/>
          <a:p>
            <a:r>
              <a:rPr lang="zh-CN" altLang="en-US" sz="2400" b="1">
                <a:solidFill>
                  <a:schemeClr val="tx2"/>
                </a:solidFill>
                <a:latin typeface="黑体" panose="02010609060101010101" pitchFamily="49" charset="-122"/>
                <a:ea typeface="黑体" panose="02010609060101010101" pitchFamily="49" charset="-122"/>
              </a:rPr>
              <a:t>定义：做匀速圆周运动的</a:t>
            </a:r>
            <a:r>
              <a:rPr lang="zh-CN" altLang="en-US" sz="2400" b="1" smtClean="0">
                <a:solidFill>
                  <a:schemeClr val="tx2"/>
                </a:solidFill>
                <a:latin typeface="黑体" panose="02010609060101010101" pitchFamily="49" charset="-122"/>
                <a:ea typeface="黑体" panose="02010609060101010101" pitchFamily="49" charset="-122"/>
              </a:rPr>
              <a:t>物体的合力一定</a:t>
            </a:r>
            <a:r>
              <a:rPr lang="zh-CN" altLang="en-US" sz="2400" b="1" u="sng" smtClean="0">
                <a:solidFill>
                  <a:schemeClr val="tx2"/>
                </a:solidFill>
                <a:latin typeface="黑体" panose="02010609060101010101" pitchFamily="49" charset="-122"/>
                <a:ea typeface="黑体" panose="02010609060101010101" pitchFamily="49" charset="-122"/>
              </a:rPr>
              <a:t>指向圆心</a:t>
            </a:r>
            <a:r>
              <a:rPr lang="zh-CN" altLang="en-US" sz="2400" b="1" smtClean="0">
                <a:solidFill>
                  <a:schemeClr val="tx2"/>
                </a:solidFill>
                <a:latin typeface="黑体" panose="02010609060101010101" pitchFamily="49" charset="-122"/>
                <a:ea typeface="黑体" panose="02010609060101010101" pitchFamily="49" charset="-122"/>
              </a:rPr>
              <a:t>。这个</a:t>
            </a:r>
            <a:r>
              <a:rPr lang="zh-CN" altLang="en-US" sz="2400" b="1">
                <a:solidFill>
                  <a:srgbClr val="FF0000"/>
                </a:solidFill>
                <a:latin typeface="黑体" panose="02010609060101010101" pitchFamily="49" charset="-122"/>
                <a:ea typeface="黑体" panose="02010609060101010101" pitchFamily="49" charset="-122"/>
              </a:rPr>
              <a:t>合力</a:t>
            </a:r>
            <a:r>
              <a:rPr lang="zh-CN" altLang="en-US" sz="2400" b="1">
                <a:solidFill>
                  <a:schemeClr val="tx2"/>
                </a:solidFill>
                <a:latin typeface="黑体" panose="02010609060101010101" pitchFamily="49" charset="-122"/>
                <a:ea typeface="黑体" panose="02010609060101010101" pitchFamily="49" charset="-122"/>
              </a:rPr>
              <a:t>叫做向心力，符号</a:t>
            </a:r>
            <a:r>
              <a:rPr lang="en-US" altLang="zh-CN" sz="2400" i="1" dirty="0" err="1">
                <a:latin typeface="Times New Roman" panose="02020603050405020304" pitchFamily="18" charset="0"/>
                <a:ea typeface="楷体" panose="02010609060101010101" pitchFamily="49" charset="-122"/>
              </a:rPr>
              <a:t>F</a:t>
            </a:r>
            <a:r>
              <a:rPr lang="en-US" altLang="zh-CN" sz="2400" baseline="-25000" dirty="0" err="1">
                <a:latin typeface="Times New Roman" panose="02020603050405020304" pitchFamily="18" charset="0"/>
                <a:ea typeface="楷体" panose="02010609060101010101" pitchFamily="49" charset="-122"/>
              </a:rPr>
              <a:t>n</a:t>
            </a:r>
            <a:r>
              <a:rPr lang="zh-CN" altLang="en-US" sz="2400" b="1">
                <a:solidFill>
                  <a:schemeClr val="tx2"/>
                </a:solidFill>
                <a:latin typeface="黑体" panose="02010609060101010101" pitchFamily="49" charset="-122"/>
                <a:ea typeface="黑体" panose="02010609060101010101" pitchFamily="49" charset="-122"/>
              </a:rPr>
              <a:t>。</a:t>
            </a:r>
          </a:p>
        </p:txBody>
      </p:sp>
      <p:sp>
        <p:nvSpPr>
          <p:cNvPr id="10248" name="文本框 10247"/>
          <p:cNvSpPr txBox="1"/>
          <p:nvPr/>
        </p:nvSpPr>
        <p:spPr>
          <a:xfrm>
            <a:off x="1122100" y="2961102"/>
            <a:ext cx="6057900" cy="1683544"/>
          </a:xfrm>
          <a:prstGeom prst="rect">
            <a:avLst/>
          </a:prstGeom>
          <a:solidFill>
            <a:srgbClr val="FFFFFF">
              <a:alpha val="70193"/>
            </a:srgbClr>
          </a:solidFill>
          <a:ln w="9525">
            <a:noFill/>
          </a:ln>
        </p:spPr>
        <p:txBody>
          <a:bodyPr lIns="68580" tIns="34290" rIns="68580" bIns="34290" anchor="t">
            <a:spAutoFit/>
          </a:bodyPr>
          <a:lstStyle/>
          <a:p>
            <a:pPr eaLnBrk="0" hangingPunct="0"/>
            <a:r>
              <a:rPr lang="en-US" altLang="zh-CN" sz="2700" b="1" dirty="0">
                <a:solidFill>
                  <a:schemeClr val="tx2"/>
                </a:solidFill>
                <a:latin typeface="宋体" panose="02010600030101010101" pitchFamily="2" charset="-122"/>
                <a:ea typeface="宋体" panose="02010600030101010101" pitchFamily="2" charset="-122"/>
              </a:rPr>
              <a:t>②</a:t>
            </a:r>
            <a:r>
              <a:rPr lang="zh-CN" altLang="en-US" sz="2700" b="1" dirty="0">
                <a:solidFill>
                  <a:schemeClr val="tx2"/>
                </a:solidFill>
                <a:latin typeface="宋体" panose="02010600030101010101" pitchFamily="2" charset="-122"/>
                <a:ea typeface="宋体" panose="02010600030101010101" pitchFamily="2" charset="-122"/>
              </a:rPr>
              <a:t>向心力的作用：</a:t>
            </a:r>
            <a:r>
              <a:rPr lang="zh-CN" altLang="en-US" sz="2700" b="1" dirty="0">
                <a:solidFill>
                  <a:srgbClr val="FF0000"/>
                </a:solidFill>
                <a:latin typeface="宋体" panose="02010600030101010101" pitchFamily="2" charset="-122"/>
                <a:ea typeface="宋体" panose="02010600030101010101" pitchFamily="2" charset="-122"/>
              </a:rPr>
              <a:t>只改变</a:t>
            </a:r>
            <a:r>
              <a:rPr lang="zh-CN" altLang="en-US" sz="2700" b="1" dirty="0">
                <a:solidFill>
                  <a:schemeClr val="tx2"/>
                </a:solidFill>
                <a:latin typeface="宋体" panose="02010600030101010101" pitchFamily="2" charset="-122"/>
                <a:ea typeface="宋体" panose="02010600030101010101" pitchFamily="2" charset="-122"/>
              </a:rPr>
              <a:t>线速度的</a:t>
            </a:r>
            <a:r>
              <a:rPr lang="zh-CN" altLang="en-US" sz="2700" b="1" dirty="0">
                <a:solidFill>
                  <a:srgbClr val="0000FF"/>
                </a:solidFill>
                <a:latin typeface="宋体" panose="02010600030101010101" pitchFamily="2" charset="-122"/>
                <a:ea typeface="宋体" panose="02010600030101010101" pitchFamily="2" charset="-122"/>
              </a:rPr>
              <a:t>方向</a:t>
            </a:r>
            <a:r>
              <a:rPr lang="zh-CN" altLang="en-US" sz="2700" b="1" dirty="0">
                <a:solidFill>
                  <a:schemeClr val="tx2"/>
                </a:solidFill>
                <a:latin typeface="宋体" panose="02010600030101010101" pitchFamily="2" charset="-122"/>
                <a:ea typeface="宋体" panose="02010600030101010101" pitchFamily="2" charset="-122"/>
              </a:rPr>
              <a:t>不改变速度大小（</a:t>
            </a:r>
            <a:r>
              <a:rPr lang="zh-CN" altLang="en-US" sz="2400" dirty="0">
                <a:solidFill>
                  <a:srgbClr val="000000"/>
                </a:solidFill>
                <a:latin typeface="Times New Roman" panose="02020603050405020304" pitchFamily="18" charset="0"/>
                <a:ea typeface="楷体" panose="02010609060101010101" pitchFamily="49" charset="-122"/>
                <a:sym typeface="宋体" panose="02010600030101010101" pitchFamily="2" charset="-122"/>
              </a:rPr>
              <a:t>对于做匀速圆周运动的物体，物体的速度大小不发生改变，因此，所受</a:t>
            </a:r>
            <a:r>
              <a:rPr lang="zh-CN" altLang="en-US" sz="2400" dirty="0">
                <a:solidFill>
                  <a:srgbClr val="FF0000"/>
                </a:solidFill>
                <a:latin typeface="Times New Roman" panose="02020603050405020304" pitchFamily="18" charset="0"/>
                <a:ea typeface="楷体" panose="02010609060101010101" pitchFamily="49" charset="-122"/>
                <a:sym typeface="宋体" panose="02010600030101010101" pitchFamily="2" charset="-122"/>
              </a:rPr>
              <a:t>合力只改变速度的方向</a:t>
            </a:r>
            <a:r>
              <a:rPr lang="zh-CN" altLang="en-US" sz="2400" dirty="0">
                <a:solidFill>
                  <a:srgbClr val="000000"/>
                </a:solidFill>
                <a:latin typeface="Times New Roman" panose="02020603050405020304" pitchFamily="18" charset="0"/>
                <a:ea typeface="楷体" panose="02010609060101010101" pitchFamily="49" charset="-122"/>
                <a:sym typeface="宋体" panose="02010600030101010101" pitchFamily="2" charset="-122"/>
              </a:rPr>
              <a:t>。</a:t>
            </a:r>
            <a:r>
              <a:rPr lang="zh-CN" altLang="en-US" sz="2700" b="1" dirty="0">
                <a:solidFill>
                  <a:schemeClr val="tx2"/>
                </a:solidFill>
                <a:latin typeface="宋体" panose="02010600030101010101" pitchFamily="2" charset="-122"/>
                <a:ea typeface="宋体" panose="02010600030101010101" pitchFamily="2" charset="-122"/>
              </a:rPr>
              <a:t>）</a:t>
            </a:r>
          </a:p>
        </p:txBody>
      </p:sp>
      <p:sp>
        <p:nvSpPr>
          <p:cNvPr id="2" name="文本框 1"/>
          <p:cNvSpPr txBox="1"/>
          <p:nvPr/>
        </p:nvSpPr>
        <p:spPr>
          <a:xfrm>
            <a:off x="1122100" y="2076769"/>
            <a:ext cx="6009085" cy="898922"/>
          </a:xfrm>
          <a:prstGeom prst="rect">
            <a:avLst/>
          </a:prstGeom>
          <a:solidFill>
            <a:srgbClr val="FFFFFF">
              <a:alpha val="70193"/>
            </a:srgbClr>
          </a:solidFill>
          <a:ln w="9525">
            <a:noFill/>
          </a:ln>
        </p:spPr>
        <p:txBody>
          <a:bodyPr wrap="square" lIns="68580" tIns="34290" rIns="68580" bIns="34290" anchor="t">
            <a:spAutoFit/>
          </a:bodyPr>
          <a:lstStyle/>
          <a:p>
            <a:pPr eaLnBrk="0" hangingPunct="0"/>
            <a:r>
              <a:rPr lang="en-US" altLang="zh-CN" sz="2700" b="1" smtClean="0">
                <a:solidFill>
                  <a:schemeClr val="tx2"/>
                </a:solidFill>
                <a:latin typeface="Times New Roman" panose="02020603050405020304" pitchFamily="18" charset="0"/>
                <a:ea typeface="楷体_GB2312" panose="02010609030101010101" pitchFamily="49" charset="-122"/>
              </a:rPr>
              <a:t>①</a:t>
            </a:r>
            <a:r>
              <a:rPr lang="zh-CN" altLang="en-US" sz="2700" b="1" smtClean="0">
                <a:solidFill>
                  <a:schemeClr val="tx2"/>
                </a:solidFill>
                <a:latin typeface="Times New Roman" panose="02020603050405020304" pitchFamily="18" charset="0"/>
                <a:ea typeface="楷体_GB2312" panose="02010609030101010101" pitchFamily="49" charset="-122"/>
              </a:rPr>
              <a:t>向心力的方向</a:t>
            </a:r>
            <a:r>
              <a:rPr lang="zh-CN" altLang="en-US" sz="2700" b="1" dirty="0">
                <a:solidFill>
                  <a:srgbClr val="FF0000"/>
                </a:solidFill>
                <a:latin typeface="Times New Roman" panose="02020603050405020304" pitchFamily="18" charset="0"/>
                <a:ea typeface="楷体_GB2312" panose="02010609030101010101" pitchFamily="49" charset="-122"/>
              </a:rPr>
              <a:t>时刻</a:t>
            </a:r>
            <a:r>
              <a:rPr lang="zh-CN" altLang="en-US" sz="2700" b="1" dirty="0">
                <a:solidFill>
                  <a:schemeClr val="tx2"/>
                </a:solidFill>
                <a:latin typeface="Times New Roman" panose="02020603050405020304" pitchFamily="18" charset="0"/>
                <a:ea typeface="楷体_GB2312" panose="02010609030101010101" pitchFamily="49" charset="-122"/>
              </a:rPr>
              <a:t>发生变化（</a:t>
            </a:r>
            <a:r>
              <a:rPr lang="zh-CN" altLang="en-US" sz="2700" dirty="0">
                <a:solidFill>
                  <a:schemeClr val="tx2"/>
                </a:solidFill>
                <a:latin typeface="Times New Roman" panose="02020603050405020304" pitchFamily="18" charset="0"/>
                <a:ea typeface="楷体_GB2312" panose="02010609030101010101" pitchFamily="49" charset="-122"/>
              </a:rPr>
              <a:t>始终指向圆心且与速度方向垂直</a:t>
            </a:r>
            <a:r>
              <a:rPr lang="zh-CN" altLang="en-US" sz="2700" b="1" dirty="0">
                <a:solidFill>
                  <a:schemeClr val="tx2"/>
                </a:solidFill>
                <a:latin typeface="Times New Roman" panose="02020603050405020304" pitchFamily="18" charset="0"/>
                <a:ea typeface="楷体_GB2312" panose="02010609030101010101" pitchFamily="49" charset="-122"/>
              </a:rPr>
              <a:t>），</a:t>
            </a:r>
            <a:r>
              <a:rPr lang="zh-CN" altLang="en-US" sz="2700" b="1" dirty="0">
                <a:solidFill>
                  <a:srgbClr val="0000FF"/>
                </a:solidFill>
                <a:latin typeface="Times New Roman" panose="02020603050405020304" pitchFamily="18" charset="0"/>
                <a:ea typeface="楷体_GB2312" panose="02010609030101010101" pitchFamily="49" charset="-122"/>
              </a:rPr>
              <a:t>是变力</a:t>
            </a:r>
          </a:p>
        </p:txBody>
      </p:sp>
      <p:sp>
        <p:nvSpPr>
          <p:cNvPr id="11291" name="矩形 3"/>
          <p:cNvSpPr/>
          <p:nvPr/>
        </p:nvSpPr>
        <p:spPr>
          <a:xfrm>
            <a:off x="3290888" y="3795436"/>
            <a:ext cx="6398419" cy="414338"/>
          </a:xfrm>
          <a:prstGeom prst="rect">
            <a:avLst/>
          </a:prstGeom>
          <a:noFill/>
          <a:ln w="9525">
            <a:noFill/>
          </a:ln>
        </p:spPr>
        <p:txBody>
          <a:bodyPr wrap="square" lIns="68580" tIns="34290" rIns="68580" bIns="34290" anchor="t">
            <a:spAutoFit/>
          </a:bodyPr>
          <a:lstStyle/>
          <a:p>
            <a:pPr>
              <a:lnSpc>
                <a:spcPct val="150000"/>
              </a:lnSpc>
            </a:pPr>
            <a:endParaRPr lang="zh-CN" altLang="en-US" sz="1500" dirty="0">
              <a:solidFill>
                <a:srgbClr val="000000"/>
              </a:solidFill>
              <a:latin typeface="Times New Roman" panose="02020603050405020304" pitchFamily="18" charset="0"/>
              <a:ea typeface="楷体" panose="02010609060101010101" pitchFamily="49" charset="-122"/>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1194" y="2076769"/>
            <a:ext cx="1641990"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框 227353"/>
          <p:cNvSpPr txBox="1"/>
          <p:nvPr/>
        </p:nvSpPr>
        <p:spPr>
          <a:xfrm>
            <a:off x="2332976" y="4682051"/>
            <a:ext cx="3916624" cy="346249"/>
          </a:xfrm>
          <a:prstGeom prst="rect">
            <a:avLst/>
          </a:prstGeom>
          <a:solidFill>
            <a:schemeClr val="tx1"/>
          </a:solidFill>
          <a:ln w="9525">
            <a:noFill/>
          </a:ln>
        </p:spPr>
        <p:txBody>
          <a:bodyPr wrap="square" lIns="68580" tIns="34290" rIns="68580" bIns="34290" anchor="t">
            <a:spAutoFit/>
          </a:bodyPr>
          <a:lstStyle/>
          <a:p>
            <a:pPr>
              <a:spcBef>
                <a:spcPct val="50000"/>
              </a:spcBef>
            </a:pPr>
            <a:r>
              <a:rPr lang="zh-CN" altLang="en-US" sz="1800" b="1" smtClean="0">
                <a:solidFill>
                  <a:srgbClr val="FFFF00"/>
                </a:solidFill>
                <a:latin typeface="华文行楷" panose="02010800040101010101" pitchFamily="2" charset="-122"/>
                <a:ea typeface="华文行楷" panose="02010800040101010101" pitchFamily="2" charset="-122"/>
              </a:rPr>
              <a:t>向心力是效果力，物体并不受向心力</a:t>
            </a:r>
            <a:endParaRPr lang="zh-CN" altLang="en-US" sz="1800" b="1">
              <a:solidFill>
                <a:srgbClr val="FFFF00"/>
              </a:solidFill>
              <a:latin typeface="华文行楷" panose="02010800040101010101" pitchFamily="2" charset="-122"/>
              <a:ea typeface="华文行楷" panose="020108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48"/>
                                        </p:tgtEl>
                                        <p:attrNameLst>
                                          <p:attrName>style.visibility</p:attrName>
                                        </p:attrNameLst>
                                      </p:cBhvr>
                                      <p:to>
                                        <p:strVal val="visible"/>
                                      </p:to>
                                    </p:set>
                                    <p:animEffect transition="in" filter="wipe(left)">
                                      <p:cBhvr>
                                        <p:cTn id="17" dur="500"/>
                                        <p:tgtEl>
                                          <p:spTgt spid="1024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bldLvl="0" animBg="1"/>
      <p:bldP spid="2" grpId="0" bldLvl="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876992A1-E635-481E-B5B9-6E54CB79A7A4}"/>
              </a:ext>
            </a:extLst>
          </p:cNvPr>
          <p:cNvSpPr/>
          <p:nvPr/>
        </p:nvSpPr>
        <p:spPr>
          <a:xfrm>
            <a:off x="298579" y="1076488"/>
            <a:ext cx="8454683" cy="2008242"/>
          </a:xfrm>
          <a:prstGeom prst="rect">
            <a:avLst/>
          </a:prstGeom>
        </p:spPr>
        <p:txBody>
          <a:bodyPr wrap="square" lIns="68580" tIns="34290" rIns="68580" bIns="34290">
            <a:spAutoFit/>
          </a:bodyPr>
          <a:lstStyle/>
          <a:p>
            <a:pPr indent="432000"/>
            <a:r>
              <a:rPr lang="zh-CN" altLang="en-US" sz="2100">
                <a:latin typeface="Times New Roman" panose="02020603050405020304" pitchFamily="18" charset="0"/>
                <a:cs typeface="Times New Roman" panose="02020603050405020304" pitchFamily="18" charset="0"/>
              </a:rPr>
              <a:t>请同学们找一个</a:t>
            </a:r>
            <a:r>
              <a:rPr lang="zh-CN" altLang="en-US" sz="2100" smtClean="0">
                <a:latin typeface="Times New Roman" panose="02020603050405020304" pitchFamily="18" charset="0"/>
                <a:cs typeface="Times New Roman" panose="02020603050405020304" pitchFamily="18" charset="0"/>
              </a:rPr>
              <a:t>玻璃球，细线的一端用胶条固定在玻璃球上。</a:t>
            </a:r>
            <a:r>
              <a:rPr lang="zh-CN" altLang="en-US" sz="2100">
                <a:latin typeface="Times New Roman" panose="02020603050405020304" pitchFamily="18" charset="0"/>
                <a:cs typeface="Times New Roman" panose="02020603050405020304" pitchFamily="18" charset="0"/>
              </a:rPr>
              <a:t>如果没有玻璃球，也可以是一个表面比较光滑的其它物体。现将细绳的</a:t>
            </a:r>
            <a:r>
              <a:rPr lang="zh-CN" altLang="zh-CN" sz="2100" smtClean="0">
                <a:latin typeface="Times New Roman" panose="02020603050405020304" pitchFamily="18" charset="0"/>
                <a:cs typeface="Times New Roman" panose="02020603050405020304" pitchFamily="18" charset="0"/>
              </a:rPr>
              <a:t>另</a:t>
            </a:r>
            <a:r>
              <a:rPr lang="zh-CN" altLang="zh-CN" sz="2100" dirty="0">
                <a:latin typeface="Times New Roman" panose="02020603050405020304" pitchFamily="18" charset="0"/>
                <a:cs typeface="Times New Roman" panose="02020603050405020304" pitchFamily="18" charset="0"/>
              </a:rPr>
              <a:t>一端握</a:t>
            </a:r>
            <a:r>
              <a:rPr lang="zh-CN" altLang="zh-CN" sz="2100">
                <a:latin typeface="Times New Roman" panose="02020603050405020304" pitchFamily="18" charset="0"/>
                <a:cs typeface="Times New Roman" panose="02020603050405020304" pitchFamily="18" charset="0"/>
              </a:rPr>
              <a:t>在</a:t>
            </a:r>
            <a:r>
              <a:rPr lang="zh-CN" altLang="zh-CN" sz="2100" smtClean="0">
                <a:latin typeface="Times New Roman" panose="02020603050405020304" pitchFamily="18" charset="0"/>
                <a:cs typeface="Times New Roman" panose="02020603050405020304" pitchFamily="18" charset="0"/>
              </a:rPr>
              <a:t>手中</a:t>
            </a:r>
            <a:r>
              <a:rPr lang="zh-CN" altLang="en-US" sz="2100" smtClean="0">
                <a:latin typeface="Times New Roman" panose="02020603050405020304" pitchFamily="18" charset="0"/>
                <a:cs typeface="Times New Roman" panose="02020603050405020304" pitchFamily="18" charset="0"/>
              </a:rPr>
              <a:t>，让玻璃球</a:t>
            </a:r>
            <a:r>
              <a:rPr lang="zh-CN" altLang="zh-CN" sz="2100" smtClean="0">
                <a:latin typeface="Times New Roman" panose="02020603050405020304" pitchFamily="18" charset="0"/>
                <a:cs typeface="Times New Roman" panose="02020603050405020304" pitchFamily="18" charset="0"/>
              </a:rPr>
              <a:t>在</a:t>
            </a:r>
            <a:r>
              <a:rPr lang="zh-CN" altLang="en-US" sz="2100" smtClean="0">
                <a:latin typeface="Times New Roman" panose="02020603050405020304" pitchFamily="18" charset="0"/>
                <a:cs typeface="Times New Roman" panose="02020603050405020304" pitchFamily="18" charset="0"/>
              </a:rPr>
              <a:t>近似光滑的</a:t>
            </a:r>
            <a:r>
              <a:rPr lang="zh-CN" altLang="zh-CN" sz="2100" smtClean="0">
                <a:latin typeface="Times New Roman" panose="02020603050405020304" pitchFamily="18" charset="0"/>
                <a:cs typeface="Times New Roman" panose="02020603050405020304" pitchFamily="18" charset="0"/>
              </a:rPr>
              <a:t>水平</a:t>
            </a:r>
            <a:r>
              <a:rPr lang="zh-CN" altLang="en-US" sz="2100" smtClean="0">
                <a:latin typeface="Times New Roman" panose="02020603050405020304" pitchFamily="18" charset="0"/>
                <a:cs typeface="Times New Roman" panose="02020603050405020304" pitchFamily="18" charset="0"/>
              </a:rPr>
              <a:t>桌</a:t>
            </a:r>
            <a:r>
              <a:rPr lang="zh-CN" altLang="zh-CN" sz="2100" smtClean="0">
                <a:latin typeface="Times New Roman" panose="02020603050405020304" pitchFamily="18" charset="0"/>
                <a:cs typeface="Times New Roman" panose="02020603050405020304" pitchFamily="18" charset="0"/>
              </a:rPr>
              <a:t>面</a:t>
            </a:r>
            <a:r>
              <a:rPr lang="zh-CN" altLang="en-US" sz="2100">
                <a:latin typeface="Times New Roman" panose="02020603050405020304" pitchFamily="18" charset="0"/>
                <a:cs typeface="Times New Roman" panose="02020603050405020304" pitchFamily="18" charset="0"/>
              </a:rPr>
              <a:t>上</a:t>
            </a:r>
            <a:r>
              <a:rPr lang="zh-CN" altLang="zh-CN" sz="2100" smtClean="0">
                <a:latin typeface="Times New Roman" panose="02020603050405020304" pitchFamily="18" charset="0"/>
                <a:cs typeface="Times New Roman" panose="02020603050405020304" pitchFamily="18" charset="0"/>
              </a:rPr>
              <a:t>做</a:t>
            </a:r>
            <a:r>
              <a:rPr lang="zh-CN" altLang="en-US" sz="2100" smtClean="0">
                <a:latin typeface="Times New Roman" panose="02020603050405020304" pitchFamily="18" charset="0"/>
                <a:cs typeface="Times New Roman" panose="02020603050405020304" pitchFamily="18" charset="0"/>
              </a:rPr>
              <a:t>匀速</a:t>
            </a:r>
            <a:r>
              <a:rPr lang="zh-CN" altLang="zh-CN" sz="2100" smtClean="0">
                <a:latin typeface="Times New Roman" panose="02020603050405020304" pitchFamily="18" charset="0"/>
                <a:cs typeface="Times New Roman" panose="02020603050405020304" pitchFamily="18" charset="0"/>
              </a:rPr>
              <a:t>圆周运动</a:t>
            </a:r>
            <a:r>
              <a:rPr lang="zh-CN" altLang="zh-CN" sz="2100" dirty="0">
                <a:latin typeface="Times New Roman" panose="02020603050405020304" pitchFamily="18" charset="0"/>
                <a:cs typeface="Times New Roman" panose="02020603050405020304" pitchFamily="18" charset="0"/>
              </a:rPr>
              <a:t>。</a:t>
            </a:r>
            <a:r>
              <a:rPr lang="zh-CN" altLang="zh-CN" sz="2100">
                <a:latin typeface="Times New Roman" panose="02020603050405020304" pitchFamily="18" charset="0"/>
                <a:cs typeface="Times New Roman" panose="02020603050405020304" pitchFamily="18" charset="0"/>
              </a:rPr>
              <a:t>此时</a:t>
            </a:r>
            <a:r>
              <a:rPr lang="zh-CN" altLang="zh-CN" sz="2100" smtClean="0">
                <a:latin typeface="Times New Roman" panose="02020603050405020304" pitchFamily="18" charset="0"/>
                <a:cs typeface="Times New Roman" panose="02020603050405020304" pitchFamily="18" charset="0"/>
              </a:rPr>
              <a:t>，</a:t>
            </a:r>
            <a:r>
              <a:rPr lang="zh-CN" altLang="en-US" sz="2100" smtClean="0">
                <a:latin typeface="Times New Roman" panose="02020603050405020304" pitchFamily="18" charset="0"/>
                <a:cs typeface="Times New Roman" panose="02020603050405020304" pitchFamily="18" charset="0"/>
              </a:rPr>
              <a:t>小球</a:t>
            </a:r>
            <a:r>
              <a:rPr lang="zh-CN" altLang="zh-CN" sz="2100" smtClean="0">
                <a:latin typeface="Times New Roman" panose="02020603050405020304" pitchFamily="18" charset="0"/>
                <a:cs typeface="Times New Roman" panose="02020603050405020304" pitchFamily="18" charset="0"/>
              </a:rPr>
              <a:t>所</a:t>
            </a:r>
            <a:r>
              <a:rPr lang="zh-CN" altLang="zh-CN" sz="2100" dirty="0">
                <a:latin typeface="Times New Roman" panose="02020603050405020304" pitchFamily="18" charset="0"/>
                <a:cs typeface="Times New Roman" panose="02020603050405020304" pitchFamily="18" charset="0"/>
              </a:rPr>
              <a:t>受</a:t>
            </a:r>
            <a:r>
              <a:rPr lang="zh-CN" altLang="zh-CN" sz="2100">
                <a:latin typeface="Times New Roman" panose="02020603050405020304" pitchFamily="18" charset="0"/>
                <a:cs typeface="Times New Roman" panose="02020603050405020304" pitchFamily="18" charset="0"/>
              </a:rPr>
              <a:t>的</a:t>
            </a:r>
            <a:r>
              <a:rPr lang="zh-CN" altLang="zh-CN" sz="2100" smtClean="0">
                <a:latin typeface="Times New Roman" panose="02020603050405020304" pitchFamily="18" charset="0"/>
                <a:cs typeface="Times New Roman" panose="02020603050405020304" pitchFamily="18" charset="0"/>
              </a:rPr>
              <a:t>向心力等于</a:t>
            </a:r>
            <a:r>
              <a:rPr lang="zh-CN" altLang="en-US" sz="2100" smtClean="0">
                <a:latin typeface="Times New Roman" panose="02020603050405020304" pitchFamily="18" charset="0"/>
                <a:cs typeface="Times New Roman" panose="02020603050405020304" pitchFamily="18" charset="0"/>
              </a:rPr>
              <a:t>线</a:t>
            </a:r>
            <a:r>
              <a:rPr lang="zh-CN" altLang="zh-CN" sz="2100" smtClean="0">
                <a:latin typeface="Times New Roman" panose="02020603050405020304" pitchFamily="18" charset="0"/>
                <a:cs typeface="Times New Roman" panose="02020603050405020304" pitchFamily="18" charset="0"/>
              </a:rPr>
              <a:t>对</a:t>
            </a:r>
            <a:r>
              <a:rPr lang="zh-CN" altLang="en-US" sz="2100">
                <a:latin typeface="Times New Roman" panose="02020603050405020304" pitchFamily="18" charset="0"/>
                <a:cs typeface="Times New Roman" panose="02020603050405020304" pitchFamily="18" charset="0"/>
              </a:rPr>
              <a:t>小</a:t>
            </a:r>
            <a:r>
              <a:rPr lang="zh-CN" altLang="en-US" sz="2100" smtClean="0">
                <a:latin typeface="Times New Roman" panose="02020603050405020304" pitchFamily="18" charset="0"/>
                <a:cs typeface="Times New Roman" panose="02020603050405020304" pitchFamily="18" charset="0"/>
              </a:rPr>
              <a:t>球</a:t>
            </a:r>
            <a:r>
              <a:rPr lang="zh-CN" altLang="zh-CN" sz="2100" smtClean="0">
                <a:latin typeface="Times New Roman" panose="02020603050405020304" pitchFamily="18" charset="0"/>
                <a:cs typeface="Times New Roman" panose="02020603050405020304" pitchFamily="18" charset="0"/>
              </a:rPr>
              <a:t>的</a:t>
            </a:r>
            <a:r>
              <a:rPr lang="zh-CN" altLang="zh-CN" sz="2100">
                <a:latin typeface="Times New Roman" panose="02020603050405020304" pitchFamily="18" charset="0"/>
                <a:cs typeface="Times New Roman" panose="02020603050405020304" pitchFamily="18" charset="0"/>
              </a:rPr>
              <a:t>拉力</a:t>
            </a:r>
            <a:r>
              <a:rPr lang="zh-CN" altLang="zh-CN" sz="2100" smtClean="0">
                <a:latin typeface="Times New Roman" panose="02020603050405020304" pitchFamily="18" charset="0"/>
                <a:cs typeface="Times New Roman" panose="02020603050405020304" pitchFamily="18" charset="0"/>
              </a:rPr>
              <a:t>。</a:t>
            </a:r>
            <a:r>
              <a:rPr lang="zh-CN" altLang="en-US" sz="2100" smtClean="0">
                <a:latin typeface="Times New Roman" panose="02020603050405020304" pitchFamily="18" charset="0"/>
                <a:cs typeface="Times New Roman" panose="02020603050405020304" pitchFamily="18" charset="0"/>
              </a:rPr>
              <a:t>接着只改变线长、玻璃球做圆周运动的线速度大小以及把玻璃球换成金属球，共做三次实验</a:t>
            </a:r>
            <a:r>
              <a:rPr lang="zh-CN" altLang="zh-CN" sz="2100" smtClean="0">
                <a:latin typeface="Times New Roman" panose="02020603050405020304" pitchFamily="18" charset="0"/>
                <a:cs typeface="Times New Roman" panose="02020603050405020304" pitchFamily="18" charset="0"/>
              </a:rPr>
              <a:t>，</a:t>
            </a:r>
            <a:r>
              <a:rPr lang="zh-CN" altLang="en-US" sz="2100" smtClean="0">
                <a:latin typeface="Times New Roman" panose="02020603050405020304" pitchFamily="18" charset="0"/>
                <a:cs typeface="Times New Roman" panose="02020603050405020304" pitchFamily="18" charset="0"/>
              </a:rPr>
              <a:t>实验过程中注意安全。自己体验一下</a:t>
            </a:r>
            <a:r>
              <a:rPr lang="zh-CN" altLang="zh-CN" sz="2100" smtClean="0">
                <a:latin typeface="Times New Roman" panose="02020603050405020304" pitchFamily="18" charset="0"/>
                <a:cs typeface="Times New Roman" panose="02020603050405020304" pitchFamily="18" charset="0"/>
              </a:rPr>
              <a:t>向心力</a:t>
            </a:r>
            <a:r>
              <a:rPr lang="zh-CN" altLang="en-US" sz="2100" smtClean="0">
                <a:latin typeface="Times New Roman" panose="02020603050405020304" pitchFamily="18" charset="0"/>
                <a:cs typeface="Times New Roman" panose="02020603050405020304" pitchFamily="18" charset="0"/>
              </a:rPr>
              <a:t>大小是否有</a:t>
            </a:r>
            <a:r>
              <a:rPr lang="zh-CN" altLang="zh-CN" sz="2100" smtClean="0">
                <a:latin typeface="Times New Roman" panose="02020603050405020304" pitchFamily="18" charset="0"/>
                <a:cs typeface="Times New Roman" panose="02020603050405020304" pitchFamily="18" charset="0"/>
              </a:rPr>
              <a:t>变化</a:t>
            </a:r>
            <a:r>
              <a:rPr lang="zh-CN" altLang="zh-CN" sz="2100" dirty="0">
                <a:latin typeface="Times New Roman" panose="02020603050405020304" pitchFamily="18" charset="0"/>
                <a:cs typeface="Times New Roman" panose="02020603050405020304" pitchFamily="18" charset="0"/>
              </a:rPr>
              <a:t>。</a:t>
            </a:r>
            <a:endParaRPr lang="zh-CN" altLang="en-US" sz="2100" dirty="0"/>
          </a:p>
        </p:txBody>
      </p:sp>
      <p:sp>
        <p:nvSpPr>
          <p:cNvPr id="6" name="Text Box 12"/>
          <p:cNvSpPr txBox="1">
            <a:spLocks noChangeArrowheads="1"/>
          </p:cNvSpPr>
          <p:nvPr/>
        </p:nvSpPr>
        <p:spPr bwMode="auto">
          <a:xfrm>
            <a:off x="0" y="298976"/>
            <a:ext cx="61785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spcBef>
                <a:spcPct val="50000"/>
              </a:spcBef>
            </a:pPr>
            <a:r>
              <a:rPr lang="zh-CN" altLang="en-US" sz="4000" b="1" smtClean="0">
                <a:solidFill>
                  <a:srgbClr val="C00000"/>
                </a:solidFill>
                <a:latin typeface="黑体" panose="02010609060101010101" pitchFamily="49" charset="-122"/>
                <a:ea typeface="黑体" panose="02010609060101010101" pitchFamily="49" charset="-122"/>
              </a:rPr>
              <a:t>体验：向心力的大小</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3" name="椭圆 2"/>
          <p:cNvSpPr/>
          <p:nvPr/>
        </p:nvSpPr>
        <p:spPr>
          <a:xfrm>
            <a:off x="7308000" y="3504076"/>
            <a:ext cx="129600" cy="831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7308000" y="2765290"/>
            <a:ext cx="1740462" cy="783520"/>
            <a:chOff x="7046485" y="2519419"/>
            <a:chExt cx="2077975" cy="922762"/>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953341">
              <a:off x="7046485" y="2519419"/>
              <a:ext cx="2077975" cy="92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8236800" y="3153600"/>
              <a:ext cx="223200" cy="8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xmlns="" id="{CCA7E605-668A-4B2B-9FCF-89908FE69806}"/>
              </a:ext>
            </a:extLst>
          </p:cNvPr>
          <p:cNvSpPr/>
          <p:nvPr/>
        </p:nvSpPr>
        <p:spPr>
          <a:xfrm>
            <a:off x="489079" y="3583275"/>
            <a:ext cx="8264183" cy="1177245"/>
          </a:xfrm>
          <a:prstGeom prst="rect">
            <a:avLst/>
          </a:prstGeom>
          <a:solidFill>
            <a:schemeClr val="tx1"/>
          </a:solidFill>
        </p:spPr>
        <p:txBody>
          <a:bodyPr wrap="square" lIns="68580" tIns="34290" rIns="68580" bIns="34290">
            <a:spAutoFit/>
          </a:bodyPr>
          <a:lstStyle/>
          <a:p>
            <a:pPr indent="432000">
              <a:lnSpc>
                <a:spcPct val="150000"/>
              </a:lnSpc>
            </a:pPr>
            <a:r>
              <a:rPr lang="zh-CN" altLang="zh-CN" sz="2400" dirty="0">
                <a:solidFill>
                  <a:srgbClr val="FFFF00"/>
                </a:solidFill>
                <a:latin typeface="Times New Roman" panose="02020603050405020304" pitchFamily="18" charset="0"/>
                <a:cs typeface="Times New Roman" panose="02020603050405020304" pitchFamily="18" charset="0"/>
              </a:rPr>
              <a:t>通过上面的实验</a:t>
            </a:r>
            <a:r>
              <a:rPr lang="zh-CN" altLang="zh-CN" sz="2400">
                <a:solidFill>
                  <a:srgbClr val="FFFF00"/>
                </a:solidFill>
                <a:latin typeface="Times New Roman" panose="02020603050405020304" pitchFamily="18" charset="0"/>
                <a:cs typeface="Times New Roman" panose="02020603050405020304" pitchFamily="18" charset="0"/>
              </a:rPr>
              <a:t>，</a:t>
            </a:r>
            <a:r>
              <a:rPr lang="zh-CN" altLang="zh-CN" sz="2400" smtClean="0">
                <a:solidFill>
                  <a:srgbClr val="FFFF00"/>
                </a:solidFill>
                <a:latin typeface="Times New Roman" panose="02020603050405020304" pitchFamily="18" charset="0"/>
                <a:cs typeface="Times New Roman" panose="02020603050405020304" pitchFamily="18" charset="0"/>
              </a:rPr>
              <a:t>可以</a:t>
            </a:r>
            <a:r>
              <a:rPr lang="zh-CN" altLang="en-US" sz="2400" smtClean="0">
                <a:solidFill>
                  <a:srgbClr val="FFFF00"/>
                </a:solidFill>
                <a:latin typeface="Times New Roman" panose="02020603050405020304" pitchFamily="18" charset="0"/>
                <a:cs typeface="Times New Roman" panose="02020603050405020304" pitchFamily="18" charset="0"/>
              </a:rPr>
              <a:t>感知</a:t>
            </a:r>
            <a:r>
              <a:rPr lang="zh-CN" altLang="zh-CN" sz="2400" smtClean="0">
                <a:solidFill>
                  <a:srgbClr val="FFFF00"/>
                </a:solidFill>
                <a:ea typeface="Times New Roman" panose="02020603050405020304" pitchFamily="18" charset="0"/>
              </a:rPr>
              <a:t> </a:t>
            </a:r>
            <a:r>
              <a:rPr lang="zh-CN" altLang="zh-CN" sz="2400" dirty="0">
                <a:solidFill>
                  <a:srgbClr val="FFFF00"/>
                </a:solidFill>
                <a:latin typeface="Times New Roman" panose="02020603050405020304" pitchFamily="18" charset="0"/>
                <a:cs typeface="Times New Roman" panose="02020603050405020304" pitchFamily="18" charset="0"/>
              </a:rPr>
              <a:t>：做圆周运动的物体所受向心力的大小与物体的</a:t>
            </a:r>
            <a:r>
              <a:rPr lang="zh-CN" altLang="zh-CN" sz="2400" b="1" dirty="0">
                <a:solidFill>
                  <a:schemeClr val="bg1"/>
                </a:solidFill>
                <a:latin typeface="Times New Roman" panose="02020603050405020304" pitchFamily="18" charset="0"/>
                <a:cs typeface="Times New Roman" panose="02020603050405020304" pitchFamily="18" charset="0"/>
              </a:rPr>
              <a:t>质量</a:t>
            </a:r>
            <a:r>
              <a:rPr lang="zh-CN" altLang="zh-CN" sz="2400" dirty="0">
                <a:solidFill>
                  <a:schemeClr val="bg1"/>
                </a:solidFill>
                <a:latin typeface="Times New Roman" panose="02020603050405020304" pitchFamily="18" charset="0"/>
                <a:cs typeface="Times New Roman" panose="02020603050405020304" pitchFamily="18" charset="0"/>
              </a:rPr>
              <a:t>、</a:t>
            </a:r>
            <a:r>
              <a:rPr lang="zh-CN" altLang="zh-CN" sz="2400" b="1" dirty="0">
                <a:solidFill>
                  <a:schemeClr val="bg1"/>
                </a:solidFill>
                <a:latin typeface="Times New Roman" panose="02020603050405020304" pitchFamily="18" charset="0"/>
                <a:cs typeface="Times New Roman" panose="02020603050405020304" pitchFamily="18" charset="0"/>
              </a:rPr>
              <a:t>速度</a:t>
            </a:r>
            <a:r>
              <a:rPr lang="zh-CN" altLang="zh-CN" sz="2400" dirty="0">
                <a:solidFill>
                  <a:schemeClr val="bg1"/>
                </a:solidFill>
                <a:latin typeface="Times New Roman" panose="02020603050405020304" pitchFamily="18" charset="0"/>
                <a:cs typeface="Times New Roman" panose="02020603050405020304" pitchFamily="18" charset="0"/>
              </a:rPr>
              <a:t>、</a:t>
            </a:r>
            <a:r>
              <a:rPr lang="zh-CN" altLang="zh-CN" sz="2400" b="1" dirty="0">
                <a:solidFill>
                  <a:schemeClr val="bg1"/>
                </a:solidFill>
                <a:latin typeface="Times New Roman" panose="02020603050405020304" pitchFamily="18" charset="0"/>
                <a:cs typeface="Times New Roman" panose="02020603050405020304" pitchFamily="18" charset="0"/>
              </a:rPr>
              <a:t>轨道半径</a:t>
            </a:r>
            <a:r>
              <a:rPr lang="zh-CN" altLang="zh-CN" sz="2400" dirty="0">
                <a:solidFill>
                  <a:srgbClr val="FFFF00"/>
                </a:solidFill>
                <a:latin typeface="Times New Roman" panose="02020603050405020304" pitchFamily="18" charset="0"/>
                <a:cs typeface="Times New Roman" panose="02020603050405020304" pitchFamily="18" charset="0"/>
              </a:rPr>
              <a:t>等因素有关系。</a:t>
            </a:r>
            <a:endParaRPr lang="zh-CN" altLang="en-US" sz="2400" dirty="0">
              <a:solidFill>
                <a:srgbClr val="FFFF00"/>
              </a:solidFill>
            </a:endParaRPr>
          </a:p>
        </p:txBody>
      </p:sp>
    </p:spTree>
    <p:extLst>
      <p:ext uri="{BB962C8B-B14F-4D97-AF65-F5344CB8AC3E}">
        <p14:creationId xmlns:p14="http://schemas.microsoft.com/office/powerpoint/2010/main" val="104067998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0A61CCC-3DF2-47D7-B139-307FAA6945D6}"/>
              </a:ext>
            </a:extLst>
          </p:cNvPr>
          <p:cNvPicPr>
            <a:picLocks noChangeAspect="1"/>
          </p:cNvPicPr>
          <p:nvPr/>
        </p:nvPicPr>
        <p:blipFill>
          <a:blip r:embed="rId3"/>
          <a:stretch>
            <a:fillRect/>
          </a:stretch>
        </p:blipFill>
        <p:spPr>
          <a:xfrm>
            <a:off x="0" y="474875"/>
            <a:ext cx="1485714" cy="564286"/>
          </a:xfrm>
          <a:prstGeom prst="rect">
            <a:avLst/>
          </a:prstGeom>
        </p:spPr>
      </p:pic>
      <p:sp>
        <p:nvSpPr>
          <p:cNvPr id="5" name="矩形 4">
            <a:extLst>
              <a:ext uri="{FF2B5EF4-FFF2-40B4-BE49-F238E27FC236}">
                <a16:creationId xmlns:a16="http://schemas.microsoft.com/office/drawing/2014/main" xmlns="" id="{DCB50224-C6FB-4BA5-8DB0-53CA298A91C5}"/>
              </a:ext>
            </a:extLst>
          </p:cNvPr>
          <p:cNvSpPr/>
          <p:nvPr/>
        </p:nvSpPr>
        <p:spPr>
          <a:xfrm>
            <a:off x="742857" y="330736"/>
            <a:ext cx="8320254" cy="692497"/>
          </a:xfrm>
          <a:prstGeom prst="rect">
            <a:avLst/>
          </a:prstGeom>
        </p:spPr>
        <p:txBody>
          <a:bodyPr wrap="square" lIns="68580" tIns="34290" rIns="68580" bIns="34290">
            <a:spAutoFit/>
          </a:bodyPr>
          <a:lstStyle/>
          <a:p>
            <a:pPr algn="ctr">
              <a:lnSpc>
                <a:spcPct val="150000"/>
              </a:lnSpc>
            </a:pPr>
            <a:r>
              <a:rPr lang="zh-CN" altLang="zh-CN" sz="3200" b="1" kern="100" dirty="0">
                <a:solidFill>
                  <a:srgbClr val="FF0000"/>
                </a:solidFill>
                <a:latin typeface="Times New Roman" panose="02020603050405020304" pitchFamily="18" charset="0"/>
                <a:cs typeface="Times New Roman" panose="02020603050405020304" pitchFamily="18" charset="0"/>
              </a:rPr>
              <a:t>探究向心力大小</a:t>
            </a:r>
            <a:r>
              <a:rPr lang="zh-CN" altLang="zh-CN" sz="3200" b="1" kern="100">
                <a:solidFill>
                  <a:srgbClr val="FF0000"/>
                </a:solidFill>
                <a:latin typeface="Times New Roman" panose="02020603050405020304" pitchFamily="18" charset="0"/>
                <a:cs typeface="Times New Roman" panose="02020603050405020304" pitchFamily="18" charset="0"/>
              </a:rPr>
              <a:t>的</a:t>
            </a:r>
            <a:r>
              <a:rPr lang="zh-CN" altLang="zh-CN" sz="3200" b="1" kern="100" smtClean="0">
                <a:solidFill>
                  <a:srgbClr val="FF0000"/>
                </a:solidFill>
                <a:latin typeface="Times New Roman" panose="02020603050405020304" pitchFamily="18" charset="0"/>
                <a:cs typeface="Times New Roman" panose="02020603050405020304" pitchFamily="18" charset="0"/>
              </a:rPr>
              <a:t>表达式</a:t>
            </a:r>
            <a:endParaRPr lang="zh-CN" altLang="zh-CN" sz="3200" b="1" kern="100" dirty="0">
              <a:solidFill>
                <a:srgbClr val="FF0000"/>
              </a:solidFill>
              <a:latin typeface="等线" panose="02010600030101010101" pitchFamily="2" charset="-122"/>
              <a:ea typeface="等线" panose="02010600030101010101" pitchFamily="2" charset="-122"/>
              <a:cs typeface="Times New Roman" panose="02020603050405020304" pitchFamily="18"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000" y="1111408"/>
            <a:ext cx="6691850" cy="35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797058" y="4721862"/>
            <a:ext cx="2031325" cy="461665"/>
          </a:xfrm>
          <a:prstGeom prst="rect">
            <a:avLst/>
          </a:prstGeom>
        </p:spPr>
        <p:txBody>
          <a:bodyPr wrap="none">
            <a:spAutoFit/>
          </a:bodyPr>
          <a:lstStyle/>
          <a:p>
            <a:r>
              <a:rPr lang="zh-CN" altLang="zh-CN" sz="2400" b="1" kern="100">
                <a:solidFill>
                  <a:srgbClr val="0000FF"/>
                </a:solidFill>
                <a:latin typeface="Times New Roman" panose="02020603050405020304" pitchFamily="18" charset="0"/>
                <a:cs typeface="Times New Roman" panose="02020603050405020304" pitchFamily="18" charset="0"/>
              </a:rPr>
              <a:t>向心力演示器</a:t>
            </a:r>
            <a:endParaRPr lang="zh-CN" altLang="en-US" sz="2400" b="1">
              <a:solidFill>
                <a:srgbClr val="0000FF"/>
              </a:solidFill>
            </a:endParaRPr>
          </a:p>
        </p:txBody>
      </p:sp>
      <p:grpSp>
        <p:nvGrpSpPr>
          <p:cNvPr id="7" name="Group 35"/>
          <p:cNvGrpSpPr>
            <a:grpSpLocks/>
          </p:cNvGrpSpPr>
          <p:nvPr/>
        </p:nvGrpSpPr>
        <p:grpSpPr bwMode="auto">
          <a:xfrm>
            <a:off x="1693686" y="4337243"/>
            <a:ext cx="2054229" cy="622300"/>
            <a:chOff x="1784" y="1468"/>
            <a:chExt cx="1294" cy="392"/>
          </a:xfrm>
        </p:grpSpPr>
        <p:grpSp>
          <p:nvGrpSpPr>
            <p:cNvPr id="8" name="Group 36"/>
            <p:cNvGrpSpPr>
              <a:grpSpLocks/>
            </p:cNvGrpSpPr>
            <p:nvPr/>
          </p:nvGrpSpPr>
          <p:grpSpPr bwMode="auto">
            <a:xfrm>
              <a:off x="1784" y="1468"/>
              <a:ext cx="878" cy="392"/>
              <a:chOff x="1784" y="1265"/>
              <a:chExt cx="878" cy="554"/>
            </a:xfrm>
          </p:grpSpPr>
          <p:sp>
            <p:nvSpPr>
              <p:cNvPr id="10" name="椭圆形标注 55"/>
              <p:cNvSpPr>
                <a:spLocks noChangeArrowheads="1"/>
              </p:cNvSpPr>
              <p:nvPr/>
            </p:nvSpPr>
            <p:spPr bwMode="auto">
              <a:xfrm>
                <a:off x="1784" y="1265"/>
                <a:ext cx="878" cy="554"/>
              </a:xfrm>
              <a:prstGeom prst="wedgeEllipseCallout">
                <a:avLst>
                  <a:gd name="adj1" fmla="val 58575"/>
                  <a:gd name="adj2" fmla="val -281346"/>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en-US" sz="1100">
                  <a:solidFill>
                    <a:srgbClr val="FFFFFF"/>
                  </a:solidFill>
                  <a:latin typeface="微软雅黑" pitchFamily="34" charset="-122"/>
                  <a:ea typeface="微软雅黑" pitchFamily="34" charset="-122"/>
                  <a:sym typeface="微软雅黑" pitchFamily="34" charset="-122"/>
                </a:endParaRPr>
              </a:p>
            </p:txBody>
          </p:sp>
          <p:sp>
            <p:nvSpPr>
              <p:cNvPr id="11" name="椭圆 56"/>
              <p:cNvSpPr>
                <a:spLocks noChangeArrowheads="1"/>
              </p:cNvSpPr>
              <p:nvPr/>
            </p:nvSpPr>
            <p:spPr bwMode="auto">
              <a:xfrm>
                <a:off x="1894" y="1343"/>
                <a:ext cx="658" cy="421"/>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en-US" sz="2800" b="1">
                  <a:latin typeface="黑体" pitchFamily="49" charset="-122"/>
                  <a:ea typeface="黑体" pitchFamily="49" charset="-122"/>
                  <a:sym typeface="微软雅黑" pitchFamily="34" charset="-122"/>
                </a:endParaRPr>
              </a:p>
            </p:txBody>
          </p:sp>
        </p:grpSp>
        <p:sp>
          <p:nvSpPr>
            <p:cNvPr id="9" name="Text Box 39"/>
            <p:cNvSpPr txBox="1">
              <a:spLocks noChangeArrowheads="1"/>
            </p:cNvSpPr>
            <p:nvPr/>
          </p:nvSpPr>
          <p:spPr bwMode="auto">
            <a:xfrm>
              <a:off x="1899" y="1548"/>
              <a:ext cx="1179" cy="233"/>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938">
                  <a:solidFill>
                    <a:schemeClr val="tx1"/>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latinLnBrk="1" hangingPunct="1"/>
              <a:r>
                <a:rPr lang="zh-CN" altLang="en-US" sz="1800" b="1" smtClean="0">
                  <a:solidFill>
                    <a:srgbClr val="333333"/>
                  </a:solidFill>
                  <a:latin typeface="黑体" pitchFamily="49" charset="-122"/>
                  <a:ea typeface="黑体" pitchFamily="49" charset="-122"/>
                  <a:sym typeface="微软雅黑" pitchFamily="34" charset="-122"/>
                </a:rPr>
                <a:t>变速塔轮</a:t>
              </a:r>
              <a:endParaRPr lang="zh-CN" altLang="en-US" sz="1800" b="1">
                <a:solidFill>
                  <a:srgbClr val="333333"/>
                </a:solidFill>
                <a:latin typeface="黑体" pitchFamily="49" charset="-122"/>
                <a:ea typeface="黑体" pitchFamily="49" charset="-122"/>
                <a:sym typeface="微软雅黑" pitchFamily="34" charset="-122"/>
              </a:endParaRPr>
            </a:p>
          </p:txBody>
        </p:sp>
      </p:grpSp>
      <p:grpSp>
        <p:nvGrpSpPr>
          <p:cNvPr id="17" name="Group 35"/>
          <p:cNvGrpSpPr>
            <a:grpSpLocks/>
          </p:cNvGrpSpPr>
          <p:nvPr/>
        </p:nvGrpSpPr>
        <p:grpSpPr bwMode="auto">
          <a:xfrm>
            <a:off x="7424886" y="4039010"/>
            <a:ext cx="2054229" cy="622300"/>
            <a:chOff x="1784" y="1468"/>
            <a:chExt cx="1294" cy="392"/>
          </a:xfrm>
        </p:grpSpPr>
        <p:grpSp>
          <p:nvGrpSpPr>
            <p:cNvPr id="18" name="Group 36"/>
            <p:cNvGrpSpPr>
              <a:grpSpLocks/>
            </p:cNvGrpSpPr>
            <p:nvPr/>
          </p:nvGrpSpPr>
          <p:grpSpPr bwMode="auto">
            <a:xfrm>
              <a:off x="1784" y="1468"/>
              <a:ext cx="878" cy="392"/>
              <a:chOff x="1784" y="1265"/>
              <a:chExt cx="878" cy="554"/>
            </a:xfrm>
          </p:grpSpPr>
          <p:sp>
            <p:nvSpPr>
              <p:cNvPr id="20" name="椭圆形标注 55"/>
              <p:cNvSpPr>
                <a:spLocks noChangeArrowheads="1"/>
              </p:cNvSpPr>
              <p:nvPr/>
            </p:nvSpPr>
            <p:spPr bwMode="auto">
              <a:xfrm>
                <a:off x="1784" y="1265"/>
                <a:ext cx="878" cy="554"/>
              </a:xfrm>
              <a:prstGeom prst="wedgeEllipseCallout">
                <a:avLst>
                  <a:gd name="adj1" fmla="val -66549"/>
                  <a:gd name="adj2" fmla="val -227384"/>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en-US" sz="1100">
                  <a:solidFill>
                    <a:srgbClr val="FFFFFF"/>
                  </a:solidFill>
                  <a:latin typeface="微软雅黑" pitchFamily="34" charset="-122"/>
                  <a:ea typeface="微软雅黑" pitchFamily="34" charset="-122"/>
                  <a:sym typeface="微软雅黑" pitchFamily="34" charset="-122"/>
                </a:endParaRPr>
              </a:p>
            </p:txBody>
          </p:sp>
          <p:sp>
            <p:nvSpPr>
              <p:cNvPr id="21" name="椭圆 56"/>
              <p:cNvSpPr>
                <a:spLocks noChangeArrowheads="1"/>
              </p:cNvSpPr>
              <p:nvPr/>
            </p:nvSpPr>
            <p:spPr bwMode="auto">
              <a:xfrm>
                <a:off x="1894" y="1343"/>
                <a:ext cx="658" cy="421"/>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en-US" sz="2800" b="1">
                  <a:latin typeface="黑体" pitchFamily="49" charset="-122"/>
                  <a:ea typeface="黑体" pitchFamily="49" charset="-122"/>
                  <a:sym typeface="微软雅黑" pitchFamily="34" charset="-122"/>
                </a:endParaRPr>
              </a:p>
            </p:txBody>
          </p:sp>
        </p:grpSp>
        <p:sp>
          <p:nvSpPr>
            <p:cNvPr id="19" name="Text Box 39"/>
            <p:cNvSpPr txBox="1">
              <a:spLocks noChangeArrowheads="1"/>
            </p:cNvSpPr>
            <p:nvPr/>
          </p:nvSpPr>
          <p:spPr bwMode="auto">
            <a:xfrm>
              <a:off x="1899" y="1548"/>
              <a:ext cx="1179" cy="233"/>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938">
                  <a:solidFill>
                    <a:schemeClr val="tx1"/>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latinLnBrk="1" hangingPunct="1"/>
              <a:r>
                <a:rPr lang="zh-CN" altLang="en-US" sz="1800" b="1" smtClean="0">
                  <a:solidFill>
                    <a:srgbClr val="333333"/>
                  </a:solidFill>
                  <a:latin typeface="黑体" pitchFamily="49" charset="-122"/>
                  <a:ea typeface="黑体" pitchFamily="49" charset="-122"/>
                  <a:sym typeface="微软雅黑" pitchFamily="34" charset="-122"/>
                </a:rPr>
                <a:t>变速塔轮</a:t>
              </a:r>
              <a:endParaRPr lang="zh-CN" altLang="en-US" sz="1800" b="1">
                <a:solidFill>
                  <a:srgbClr val="333333"/>
                </a:solidFill>
                <a:latin typeface="黑体" pitchFamily="49" charset="-122"/>
                <a:ea typeface="黑体" pitchFamily="49" charset="-122"/>
                <a:sym typeface="微软雅黑" pitchFamily="34" charset="-122"/>
              </a:endParaRPr>
            </a:p>
          </p:txBody>
        </p:sp>
      </p:grpSp>
      <p:graphicFrame>
        <p:nvGraphicFramePr>
          <p:cNvPr id="3" name="对象 2"/>
          <p:cNvGraphicFramePr>
            <a:graphicFrameLocks noChangeAspect="1"/>
          </p:cNvGraphicFramePr>
          <p:nvPr>
            <p:extLst>
              <p:ext uri="{D42A27DB-BD31-4B8C-83A1-F6EECF244321}">
                <p14:modId xmlns:p14="http://schemas.microsoft.com/office/powerpoint/2010/main" val="3224469892"/>
              </p:ext>
            </p:extLst>
          </p:nvPr>
        </p:nvGraphicFramePr>
        <p:xfrm>
          <a:off x="4402808" y="2393556"/>
          <a:ext cx="1425575" cy="469900"/>
        </p:xfrm>
        <a:graphic>
          <a:graphicData uri="http://schemas.openxmlformats.org/presentationml/2006/ole">
            <mc:AlternateContent xmlns:mc="http://schemas.openxmlformats.org/markup-compatibility/2006">
              <mc:Choice xmlns:v="urn:schemas-microsoft-com:vml" Requires="v">
                <p:oleObj spid="_x0000_s13317" name="Equation" r:id="rId5" imgW="444307" imgH="139639" progId="Equation.DSMT4">
                  <p:embed/>
                </p:oleObj>
              </mc:Choice>
              <mc:Fallback>
                <p:oleObj name="Equation" r:id="rId5" imgW="444307" imgH="139639"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2808" y="2393556"/>
                        <a:ext cx="142557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976648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0A61CCC-3DF2-47D7-B139-307FAA6945D6}"/>
              </a:ext>
            </a:extLst>
          </p:cNvPr>
          <p:cNvPicPr>
            <a:picLocks noChangeAspect="1"/>
          </p:cNvPicPr>
          <p:nvPr/>
        </p:nvPicPr>
        <p:blipFill>
          <a:blip r:embed="rId2"/>
          <a:stretch>
            <a:fillRect/>
          </a:stretch>
        </p:blipFill>
        <p:spPr>
          <a:xfrm>
            <a:off x="0" y="474875"/>
            <a:ext cx="1485714" cy="564286"/>
          </a:xfrm>
          <a:prstGeom prst="rect">
            <a:avLst/>
          </a:prstGeom>
        </p:spPr>
      </p:pic>
      <p:sp>
        <p:nvSpPr>
          <p:cNvPr id="5" name="矩形 4">
            <a:extLst>
              <a:ext uri="{FF2B5EF4-FFF2-40B4-BE49-F238E27FC236}">
                <a16:creationId xmlns:a16="http://schemas.microsoft.com/office/drawing/2014/main" xmlns="" id="{DCB50224-C6FB-4BA5-8DB0-53CA298A91C5}"/>
              </a:ext>
            </a:extLst>
          </p:cNvPr>
          <p:cNvSpPr/>
          <p:nvPr/>
        </p:nvSpPr>
        <p:spPr>
          <a:xfrm>
            <a:off x="742857" y="330736"/>
            <a:ext cx="8320254" cy="692497"/>
          </a:xfrm>
          <a:prstGeom prst="rect">
            <a:avLst/>
          </a:prstGeom>
        </p:spPr>
        <p:txBody>
          <a:bodyPr wrap="square" lIns="68580" tIns="34290" rIns="68580" bIns="34290">
            <a:spAutoFit/>
          </a:bodyPr>
          <a:lstStyle/>
          <a:p>
            <a:pPr algn="ctr">
              <a:lnSpc>
                <a:spcPct val="150000"/>
              </a:lnSpc>
            </a:pPr>
            <a:r>
              <a:rPr lang="zh-CN" altLang="zh-CN" sz="3200" b="1" kern="100" dirty="0">
                <a:solidFill>
                  <a:srgbClr val="FF0000"/>
                </a:solidFill>
                <a:latin typeface="Times New Roman" panose="02020603050405020304" pitchFamily="18" charset="0"/>
                <a:cs typeface="Times New Roman" panose="02020603050405020304" pitchFamily="18" charset="0"/>
              </a:rPr>
              <a:t>探究向心力大小</a:t>
            </a:r>
            <a:r>
              <a:rPr lang="zh-CN" altLang="zh-CN" sz="3200" b="1" kern="100">
                <a:solidFill>
                  <a:srgbClr val="FF0000"/>
                </a:solidFill>
                <a:latin typeface="Times New Roman" panose="02020603050405020304" pitchFamily="18" charset="0"/>
                <a:cs typeface="Times New Roman" panose="02020603050405020304" pitchFamily="18" charset="0"/>
              </a:rPr>
              <a:t>的</a:t>
            </a:r>
            <a:r>
              <a:rPr lang="zh-CN" altLang="zh-CN" sz="3200" b="1" kern="100" smtClean="0">
                <a:solidFill>
                  <a:srgbClr val="FF0000"/>
                </a:solidFill>
                <a:latin typeface="Times New Roman" panose="02020603050405020304" pitchFamily="18" charset="0"/>
                <a:cs typeface="Times New Roman" panose="02020603050405020304" pitchFamily="18" charset="0"/>
              </a:rPr>
              <a:t>表达式</a:t>
            </a:r>
            <a:endParaRPr lang="zh-CN" altLang="zh-CN" sz="3200" b="1" kern="100" dirty="0">
              <a:solidFill>
                <a:srgbClr val="FF0000"/>
              </a:solidFill>
              <a:latin typeface="等线" panose="02010600030101010101" pitchFamily="2" charset="-122"/>
              <a:ea typeface="等线" panose="02010600030101010101" pitchFamily="2" charset="-122"/>
              <a:cs typeface="Times New Roman" panose="02020603050405020304" pitchFamily="18" charset="0"/>
            </a:endParaRPr>
          </a:p>
        </p:txBody>
      </p:sp>
      <p:sp>
        <p:nvSpPr>
          <p:cNvPr id="22" name="标题 1"/>
          <p:cNvSpPr txBox="1">
            <a:spLocks/>
          </p:cNvSpPr>
          <p:nvPr/>
        </p:nvSpPr>
        <p:spPr>
          <a:xfrm>
            <a:off x="344822" y="1806363"/>
            <a:ext cx="7924800" cy="457200"/>
          </a:xfrm>
          <a:prstGeom prst="rect">
            <a:avLst/>
          </a:prstGeom>
        </p:spPr>
        <p:txBody>
          <a:bodyPr/>
          <a:lstStyle/>
          <a:p>
            <a:pPr fontAlgn="auto">
              <a:spcAft>
                <a:spcPts val="0"/>
              </a:spcAft>
              <a:defRPr/>
            </a:pPr>
            <a:r>
              <a:rPr lang="zh-CN" altLang="en-US" sz="3600" b="1" smtClean="0">
                <a:solidFill>
                  <a:srgbClr val="FF00FF"/>
                </a:solidFill>
                <a:effectLst>
                  <a:outerShdw blurRad="38100" dist="38100" dir="2700000" algn="tl">
                    <a:srgbClr val="000000">
                      <a:alpha val="43137"/>
                    </a:srgbClr>
                  </a:outerShdw>
                </a:effectLst>
                <a:latin typeface="华文楷体" pitchFamily="2" charset="-122"/>
                <a:ea typeface="华文楷体" pitchFamily="2" charset="-122"/>
                <a:cs typeface="+mj-cs"/>
              </a:rPr>
              <a:t>控制变量法：</a:t>
            </a:r>
            <a:endParaRPr lang="zh-CN" altLang="en-US" sz="3600" b="1" dirty="0">
              <a:solidFill>
                <a:srgbClr val="FF00FF"/>
              </a:solidFill>
              <a:effectLst>
                <a:outerShdw blurRad="38100" dist="38100" dir="2700000" algn="tl">
                  <a:srgbClr val="000000">
                    <a:alpha val="43137"/>
                  </a:srgbClr>
                </a:outerShdw>
              </a:effectLst>
              <a:latin typeface="华文楷体" pitchFamily="2" charset="-122"/>
              <a:ea typeface="华文楷体" pitchFamily="2" charset="-122"/>
              <a:cs typeface="+mj-cs"/>
            </a:endParaRPr>
          </a:p>
        </p:txBody>
      </p:sp>
      <p:sp>
        <p:nvSpPr>
          <p:cNvPr id="23" name="标题 1"/>
          <p:cNvSpPr txBox="1">
            <a:spLocks/>
          </p:cNvSpPr>
          <p:nvPr/>
        </p:nvSpPr>
        <p:spPr>
          <a:xfrm>
            <a:off x="182427" y="2521708"/>
            <a:ext cx="7924800" cy="1032357"/>
          </a:xfrm>
          <a:prstGeom prst="rect">
            <a:avLst/>
          </a:prstGeom>
        </p:spPr>
        <p:txBody>
          <a:bodyPr/>
          <a:lstStyle/>
          <a:p>
            <a:pPr fontAlgn="auto">
              <a:lnSpc>
                <a:spcPct val="150000"/>
              </a:lnSpc>
              <a:spcAft>
                <a:spcPts val="0"/>
              </a:spcAft>
              <a:defRPr/>
            </a:pPr>
            <a:r>
              <a:rPr lang="zh-CN" altLang="en-US" sz="2800" b="1" smtClean="0">
                <a:effectLst>
                  <a:outerShdw blurRad="38100" dist="38100" dir="2700000" algn="tl">
                    <a:srgbClr val="000000">
                      <a:alpha val="43137"/>
                    </a:srgbClr>
                  </a:outerShdw>
                </a:effectLst>
                <a:latin typeface="华文楷体" pitchFamily="2" charset="-122"/>
                <a:ea typeface="华文楷体" pitchFamily="2" charset="-122"/>
                <a:cs typeface="+mj-cs"/>
              </a:rPr>
              <a:t>（</a:t>
            </a:r>
            <a:r>
              <a:rPr lang="en-US" altLang="zh-CN" sz="2800" b="1" smtClean="0">
                <a:effectLst>
                  <a:outerShdw blurRad="38100" dist="38100" dir="2700000" algn="tl">
                    <a:srgbClr val="000000">
                      <a:alpha val="43137"/>
                    </a:srgbClr>
                  </a:outerShdw>
                </a:effectLst>
                <a:latin typeface="华文楷体" pitchFamily="2" charset="-122"/>
                <a:ea typeface="华文楷体" pitchFamily="2" charset="-122"/>
                <a:cs typeface="+mj-cs"/>
              </a:rPr>
              <a:t>1</a:t>
            </a:r>
            <a:r>
              <a:rPr lang="zh-CN" altLang="en-US" sz="2800" b="1" smtClean="0">
                <a:effectLst>
                  <a:outerShdw blurRad="38100" dist="38100" dir="2700000" algn="tl">
                    <a:srgbClr val="000000">
                      <a:alpha val="43137"/>
                    </a:srgbClr>
                  </a:outerShdw>
                </a:effectLst>
                <a:latin typeface="华文楷体" pitchFamily="2" charset="-122"/>
                <a:ea typeface="华文楷体" pitchFamily="2" charset="-122"/>
                <a:cs typeface="+mj-cs"/>
              </a:rPr>
              <a:t>）保持</a:t>
            </a:r>
            <a:r>
              <a:rPr lang="en-US" altLang="zh-CN" sz="2800" b="1" i="1" smtClean="0">
                <a:solidFill>
                  <a:srgbClr val="A01099"/>
                </a:solidFill>
                <a:effectLst>
                  <a:outerShdw blurRad="38100" dist="38100" dir="2700000" algn="tl">
                    <a:srgbClr val="000000">
                      <a:alpha val="43137"/>
                    </a:srgbClr>
                  </a:outerShdw>
                </a:effectLst>
                <a:latin typeface="Times New Roman" pitchFamily="18" charset="0"/>
                <a:ea typeface="华文楷体" pitchFamily="2" charset="-122"/>
                <a:cs typeface="Times New Roman" pitchFamily="18" charset="0"/>
              </a:rPr>
              <a:t>ω</a:t>
            </a:r>
            <a:r>
              <a:rPr lang="en-US" altLang="zh-CN" sz="2800" b="1" i="1">
                <a:solidFill>
                  <a:srgbClr val="A01099"/>
                </a:solidFill>
                <a:effectLst>
                  <a:outerShdw blurRad="38100" dist="38100" dir="2700000" algn="tl">
                    <a:srgbClr val="000000">
                      <a:alpha val="43137"/>
                    </a:srgbClr>
                  </a:outerShdw>
                </a:effectLst>
                <a:latin typeface="Times New Roman" pitchFamily="18" charset="0"/>
                <a:ea typeface="华文楷体" pitchFamily="2" charset="-122"/>
                <a:cs typeface="Times New Roman" pitchFamily="18" charset="0"/>
              </a:rPr>
              <a:t>, </a:t>
            </a:r>
            <a:r>
              <a:rPr lang="en-US" altLang="zh-CN" sz="2800" b="1" i="1" smtClean="0">
                <a:solidFill>
                  <a:srgbClr val="A01099"/>
                </a:solidFill>
                <a:effectLst>
                  <a:outerShdw blurRad="38100" dist="38100" dir="2700000" algn="tl">
                    <a:srgbClr val="000000">
                      <a:alpha val="43137"/>
                    </a:srgbClr>
                  </a:outerShdw>
                </a:effectLst>
                <a:latin typeface="Times New Roman" pitchFamily="18" charset="0"/>
                <a:ea typeface="华文楷体" pitchFamily="2" charset="-122"/>
                <a:cs typeface="Times New Roman" pitchFamily="18" charset="0"/>
              </a:rPr>
              <a:t>r</a:t>
            </a:r>
            <a:r>
              <a:rPr lang="zh-CN" altLang="en-US" sz="2800" b="1" smtClean="0">
                <a:solidFill>
                  <a:srgbClr val="A01099"/>
                </a:solidFill>
                <a:latin typeface="Times New Roman" pitchFamily="18" charset="0"/>
                <a:ea typeface="华文楷体" pitchFamily="2" charset="-122"/>
                <a:cs typeface="Times New Roman" pitchFamily="18" charset="0"/>
              </a:rPr>
              <a:t>相同，研究</a:t>
            </a:r>
            <a:r>
              <a:rPr lang="en-US" altLang="zh-CN" sz="2800" b="1" i="1" smtClean="0">
                <a:solidFill>
                  <a:srgbClr val="0000FF"/>
                </a:solidFill>
                <a:latin typeface="Times New Roman" pitchFamily="18" charset="0"/>
                <a:ea typeface="华文楷体" pitchFamily="2" charset="-122"/>
                <a:cs typeface="Times New Roman" pitchFamily="18" charset="0"/>
              </a:rPr>
              <a:t>F</a:t>
            </a:r>
            <a:r>
              <a:rPr lang="zh-CN" altLang="en-US" sz="2800" b="1" smtClean="0">
                <a:solidFill>
                  <a:srgbClr val="A01099"/>
                </a:solidFill>
                <a:latin typeface="Times New Roman" pitchFamily="18" charset="0"/>
                <a:ea typeface="华文楷体" pitchFamily="2" charset="-122"/>
                <a:cs typeface="Times New Roman" pitchFamily="18" charset="0"/>
              </a:rPr>
              <a:t>与</a:t>
            </a:r>
            <a:r>
              <a:rPr lang="en-US" altLang="zh-CN" sz="2800" b="1" i="1" smtClean="0">
                <a:solidFill>
                  <a:srgbClr val="0000FF"/>
                </a:solidFill>
                <a:latin typeface="Times New Roman" pitchFamily="18" charset="0"/>
                <a:ea typeface="华文楷体" pitchFamily="2" charset="-122"/>
                <a:cs typeface="Times New Roman" pitchFamily="18" charset="0"/>
              </a:rPr>
              <a:t>m</a:t>
            </a:r>
            <a:r>
              <a:rPr lang="zh-CN" altLang="en-US" sz="2800" b="1" smtClean="0">
                <a:solidFill>
                  <a:srgbClr val="A01099"/>
                </a:solidFill>
                <a:latin typeface="Times New Roman" pitchFamily="18" charset="0"/>
                <a:ea typeface="华文楷体" pitchFamily="2" charset="-122"/>
                <a:cs typeface="Times New Roman" pitchFamily="18" charset="0"/>
              </a:rPr>
              <a:t>关系</a:t>
            </a:r>
            <a:endParaRPr lang="en-US" altLang="zh-CN" sz="2800" b="1" smtClean="0">
              <a:solidFill>
                <a:srgbClr val="A01099"/>
              </a:solidFill>
              <a:latin typeface="Times New Roman" pitchFamily="18" charset="0"/>
              <a:ea typeface="华文楷体" pitchFamily="2" charset="-122"/>
              <a:cs typeface="Times New Roman" pitchFamily="18" charset="0"/>
            </a:endParaRPr>
          </a:p>
          <a:p>
            <a:pPr>
              <a:lnSpc>
                <a:spcPct val="150000"/>
              </a:lnSpc>
              <a:defRPr/>
            </a:pPr>
            <a:r>
              <a:rPr lang="zh-CN" altLang="en-US" sz="2800" b="1" smtClean="0">
                <a:effectLst>
                  <a:outerShdw blurRad="38100" dist="38100" dir="2700000" algn="tl">
                    <a:srgbClr val="000000">
                      <a:alpha val="43137"/>
                    </a:srgbClr>
                  </a:outerShdw>
                </a:effectLst>
                <a:latin typeface="华文楷体" pitchFamily="2" charset="-122"/>
                <a:ea typeface="华文楷体" pitchFamily="2" charset="-122"/>
              </a:rPr>
              <a:t>（</a:t>
            </a:r>
            <a:r>
              <a:rPr lang="en-US" altLang="zh-CN" sz="2800" b="1" smtClean="0">
                <a:effectLst>
                  <a:outerShdw blurRad="38100" dist="38100" dir="2700000" algn="tl">
                    <a:srgbClr val="000000">
                      <a:alpha val="43137"/>
                    </a:srgbClr>
                  </a:outerShdw>
                </a:effectLst>
                <a:latin typeface="华文楷体" pitchFamily="2" charset="-122"/>
                <a:ea typeface="华文楷体" pitchFamily="2" charset="-122"/>
              </a:rPr>
              <a:t>2</a:t>
            </a:r>
            <a:r>
              <a:rPr lang="zh-CN" altLang="en-US" sz="2800" b="1" smtClean="0">
                <a:effectLst>
                  <a:outerShdw blurRad="38100" dist="38100" dir="2700000" algn="tl">
                    <a:srgbClr val="000000">
                      <a:alpha val="43137"/>
                    </a:srgbClr>
                  </a:outerShdw>
                </a:effectLst>
                <a:latin typeface="华文楷体" pitchFamily="2" charset="-122"/>
                <a:ea typeface="华文楷体" pitchFamily="2" charset="-122"/>
              </a:rPr>
              <a:t>）</a:t>
            </a:r>
            <a:r>
              <a:rPr lang="zh-CN" altLang="en-US" sz="2800" b="1">
                <a:effectLst>
                  <a:outerShdw blurRad="38100" dist="38100" dir="2700000" algn="tl">
                    <a:srgbClr val="000000">
                      <a:alpha val="43137"/>
                    </a:srgbClr>
                  </a:outerShdw>
                </a:effectLst>
                <a:latin typeface="华文楷体" pitchFamily="2" charset="-122"/>
                <a:ea typeface="华文楷体" pitchFamily="2" charset="-122"/>
              </a:rPr>
              <a:t>保持</a:t>
            </a:r>
            <a:r>
              <a:rPr lang="en-US" altLang="zh-CN" sz="2800" b="1" i="1">
                <a:solidFill>
                  <a:srgbClr val="A01099"/>
                </a:solidFill>
                <a:effectLst>
                  <a:outerShdw blurRad="38100" dist="38100" dir="2700000" algn="tl">
                    <a:srgbClr val="000000">
                      <a:alpha val="43137"/>
                    </a:srgbClr>
                  </a:outerShdw>
                </a:effectLst>
                <a:latin typeface="Times New Roman" pitchFamily="18" charset="0"/>
                <a:ea typeface="华文楷体" pitchFamily="2" charset="-122"/>
                <a:cs typeface="Times New Roman" pitchFamily="18" charset="0"/>
              </a:rPr>
              <a:t>ω, </a:t>
            </a:r>
            <a:r>
              <a:rPr lang="en-US" altLang="zh-CN" sz="2800" b="1" i="1" smtClean="0">
                <a:solidFill>
                  <a:srgbClr val="A01099"/>
                </a:solidFill>
                <a:effectLst>
                  <a:outerShdw blurRad="38100" dist="38100" dir="2700000" algn="tl">
                    <a:srgbClr val="000000">
                      <a:alpha val="43137"/>
                    </a:srgbClr>
                  </a:outerShdw>
                </a:effectLst>
                <a:latin typeface="Times New Roman" pitchFamily="18" charset="0"/>
                <a:ea typeface="华文楷体" pitchFamily="2" charset="-122"/>
                <a:cs typeface="Times New Roman" pitchFamily="18" charset="0"/>
              </a:rPr>
              <a:t>m</a:t>
            </a:r>
            <a:r>
              <a:rPr lang="zh-CN" altLang="en-US" sz="2800" b="1" smtClean="0">
                <a:solidFill>
                  <a:srgbClr val="A01099"/>
                </a:solidFill>
                <a:latin typeface="Times New Roman" pitchFamily="18" charset="0"/>
                <a:ea typeface="华文楷体" pitchFamily="2" charset="-122"/>
                <a:cs typeface="Times New Roman" pitchFamily="18" charset="0"/>
              </a:rPr>
              <a:t>相同</a:t>
            </a:r>
            <a:r>
              <a:rPr lang="zh-CN" altLang="en-US" sz="2800" b="1">
                <a:solidFill>
                  <a:srgbClr val="A01099"/>
                </a:solidFill>
                <a:latin typeface="Times New Roman" pitchFamily="18" charset="0"/>
                <a:ea typeface="华文楷体" pitchFamily="2" charset="-122"/>
                <a:cs typeface="Times New Roman" pitchFamily="18" charset="0"/>
              </a:rPr>
              <a:t>，研究</a:t>
            </a:r>
            <a:r>
              <a:rPr lang="en-US" altLang="zh-CN" sz="2800" b="1" i="1">
                <a:solidFill>
                  <a:srgbClr val="0000FF"/>
                </a:solidFill>
                <a:latin typeface="Times New Roman" pitchFamily="18" charset="0"/>
                <a:ea typeface="华文楷体" pitchFamily="2" charset="-122"/>
                <a:cs typeface="Times New Roman" pitchFamily="18" charset="0"/>
              </a:rPr>
              <a:t>F</a:t>
            </a:r>
            <a:r>
              <a:rPr lang="zh-CN" altLang="en-US" sz="2800" b="1" smtClean="0">
                <a:solidFill>
                  <a:srgbClr val="A01099"/>
                </a:solidFill>
                <a:latin typeface="Times New Roman" pitchFamily="18" charset="0"/>
                <a:ea typeface="华文楷体" pitchFamily="2" charset="-122"/>
                <a:cs typeface="Times New Roman" pitchFamily="18" charset="0"/>
              </a:rPr>
              <a:t>与</a:t>
            </a:r>
            <a:r>
              <a:rPr lang="en-US" altLang="zh-CN" sz="2800" b="1" i="1" smtClean="0">
                <a:solidFill>
                  <a:srgbClr val="0000FF"/>
                </a:solidFill>
                <a:latin typeface="Times New Roman" pitchFamily="18" charset="0"/>
                <a:ea typeface="华文楷体" pitchFamily="2" charset="-122"/>
                <a:cs typeface="Times New Roman" pitchFamily="18" charset="0"/>
              </a:rPr>
              <a:t>r</a:t>
            </a:r>
            <a:r>
              <a:rPr lang="zh-CN" altLang="en-US" sz="2800" b="1" smtClean="0">
                <a:solidFill>
                  <a:srgbClr val="A01099"/>
                </a:solidFill>
                <a:latin typeface="Times New Roman" pitchFamily="18" charset="0"/>
                <a:ea typeface="华文楷体" pitchFamily="2" charset="-122"/>
                <a:cs typeface="Times New Roman" pitchFamily="18" charset="0"/>
              </a:rPr>
              <a:t>关系</a:t>
            </a:r>
            <a:endParaRPr lang="en-US" altLang="zh-CN" sz="2800" b="1" smtClean="0">
              <a:solidFill>
                <a:srgbClr val="A01099"/>
              </a:solidFill>
              <a:latin typeface="Times New Roman" pitchFamily="18" charset="0"/>
              <a:ea typeface="华文楷体" pitchFamily="2" charset="-122"/>
              <a:cs typeface="Times New Roman" pitchFamily="18" charset="0"/>
            </a:endParaRPr>
          </a:p>
          <a:p>
            <a:pPr>
              <a:lnSpc>
                <a:spcPct val="150000"/>
              </a:lnSpc>
              <a:defRPr/>
            </a:pPr>
            <a:r>
              <a:rPr lang="zh-CN" altLang="en-US" sz="2800" b="1" smtClean="0">
                <a:effectLst>
                  <a:outerShdw blurRad="38100" dist="38100" dir="2700000" algn="tl">
                    <a:srgbClr val="000000">
                      <a:alpha val="43137"/>
                    </a:srgbClr>
                  </a:outerShdw>
                </a:effectLst>
                <a:latin typeface="华文楷体" pitchFamily="2" charset="-122"/>
                <a:ea typeface="华文楷体" pitchFamily="2" charset="-122"/>
              </a:rPr>
              <a:t>（</a:t>
            </a:r>
            <a:r>
              <a:rPr lang="en-US" altLang="zh-CN" sz="2800" b="1" smtClean="0">
                <a:effectLst>
                  <a:outerShdw blurRad="38100" dist="38100" dir="2700000" algn="tl">
                    <a:srgbClr val="000000">
                      <a:alpha val="43137"/>
                    </a:srgbClr>
                  </a:outerShdw>
                </a:effectLst>
                <a:latin typeface="华文楷体" pitchFamily="2" charset="-122"/>
                <a:ea typeface="华文楷体" pitchFamily="2" charset="-122"/>
              </a:rPr>
              <a:t>3</a:t>
            </a:r>
            <a:r>
              <a:rPr lang="zh-CN" altLang="en-US" sz="2800" b="1" smtClean="0">
                <a:effectLst>
                  <a:outerShdw blurRad="38100" dist="38100" dir="2700000" algn="tl">
                    <a:srgbClr val="000000">
                      <a:alpha val="43137"/>
                    </a:srgbClr>
                  </a:outerShdw>
                </a:effectLst>
                <a:latin typeface="华文楷体" pitchFamily="2" charset="-122"/>
                <a:ea typeface="华文楷体" pitchFamily="2" charset="-122"/>
              </a:rPr>
              <a:t>）保持</a:t>
            </a:r>
            <a:r>
              <a:rPr lang="en-US" altLang="zh-CN" sz="2800" b="1" i="1" smtClean="0">
                <a:solidFill>
                  <a:srgbClr val="A01099"/>
                </a:solidFill>
                <a:effectLst>
                  <a:outerShdw blurRad="38100" dist="38100" dir="2700000" algn="tl">
                    <a:srgbClr val="000000">
                      <a:alpha val="43137"/>
                    </a:srgbClr>
                  </a:outerShdw>
                </a:effectLst>
                <a:latin typeface="Times New Roman" pitchFamily="18" charset="0"/>
                <a:ea typeface="华文楷体" pitchFamily="2" charset="-122"/>
                <a:cs typeface="Times New Roman" pitchFamily="18" charset="0"/>
              </a:rPr>
              <a:t>m,r </a:t>
            </a:r>
            <a:r>
              <a:rPr lang="zh-CN" altLang="en-US" sz="2800" b="1" smtClean="0">
                <a:solidFill>
                  <a:srgbClr val="A01099"/>
                </a:solidFill>
                <a:latin typeface="Times New Roman" pitchFamily="18" charset="0"/>
                <a:ea typeface="华文楷体" pitchFamily="2" charset="-122"/>
                <a:cs typeface="Times New Roman" pitchFamily="18" charset="0"/>
              </a:rPr>
              <a:t>相同</a:t>
            </a:r>
            <a:r>
              <a:rPr lang="zh-CN" altLang="en-US" sz="2800" b="1">
                <a:solidFill>
                  <a:srgbClr val="A01099"/>
                </a:solidFill>
                <a:latin typeface="Times New Roman" pitchFamily="18" charset="0"/>
                <a:ea typeface="华文楷体" pitchFamily="2" charset="-122"/>
                <a:cs typeface="Times New Roman" pitchFamily="18" charset="0"/>
              </a:rPr>
              <a:t>，研究</a:t>
            </a:r>
            <a:r>
              <a:rPr lang="en-US" altLang="zh-CN" sz="2800" b="1" i="1">
                <a:solidFill>
                  <a:srgbClr val="0000FF"/>
                </a:solidFill>
                <a:latin typeface="Times New Roman" pitchFamily="18" charset="0"/>
                <a:ea typeface="华文楷体" pitchFamily="2" charset="-122"/>
                <a:cs typeface="Times New Roman" pitchFamily="18" charset="0"/>
              </a:rPr>
              <a:t>F</a:t>
            </a:r>
            <a:r>
              <a:rPr lang="zh-CN" altLang="en-US" sz="2800" b="1" smtClean="0">
                <a:solidFill>
                  <a:srgbClr val="A01099"/>
                </a:solidFill>
                <a:latin typeface="Times New Roman" pitchFamily="18" charset="0"/>
                <a:ea typeface="华文楷体" pitchFamily="2" charset="-122"/>
                <a:cs typeface="Times New Roman" pitchFamily="18" charset="0"/>
              </a:rPr>
              <a:t>与</a:t>
            </a:r>
            <a:r>
              <a:rPr lang="en-US" altLang="zh-CN" sz="2800" b="1" i="1" smtClean="0">
                <a:solidFill>
                  <a:srgbClr val="0000FF"/>
                </a:solidFill>
                <a:effectLst>
                  <a:outerShdw blurRad="38100" dist="38100" dir="2700000" algn="tl">
                    <a:srgbClr val="000000">
                      <a:alpha val="43137"/>
                    </a:srgbClr>
                  </a:outerShdw>
                </a:effectLst>
                <a:latin typeface="Times New Roman" pitchFamily="18" charset="0"/>
                <a:ea typeface="华文楷体" pitchFamily="2" charset="-122"/>
                <a:cs typeface="Times New Roman" pitchFamily="18" charset="0"/>
              </a:rPr>
              <a:t>ω</a:t>
            </a:r>
            <a:r>
              <a:rPr lang="zh-CN" altLang="en-US" sz="2800" b="1" smtClean="0">
                <a:solidFill>
                  <a:srgbClr val="A01099"/>
                </a:solidFill>
                <a:latin typeface="Times New Roman" pitchFamily="18" charset="0"/>
                <a:ea typeface="华文楷体" pitchFamily="2" charset="-122"/>
                <a:cs typeface="Times New Roman" pitchFamily="18" charset="0"/>
              </a:rPr>
              <a:t>关系</a:t>
            </a:r>
            <a:endParaRPr lang="en-US" altLang="zh-CN" sz="2800" b="1">
              <a:solidFill>
                <a:srgbClr val="A01099"/>
              </a:solidFill>
              <a:latin typeface="Times New Roman" pitchFamily="18" charset="0"/>
              <a:ea typeface="华文楷体" pitchFamily="2" charset="-122"/>
              <a:cs typeface="Times New Roman" pitchFamily="18" charset="0"/>
            </a:endParaRPr>
          </a:p>
          <a:p>
            <a:pPr>
              <a:lnSpc>
                <a:spcPct val="150000"/>
              </a:lnSpc>
              <a:defRPr/>
            </a:pPr>
            <a:endParaRPr lang="en-US" altLang="zh-CN" sz="2800" b="1">
              <a:solidFill>
                <a:srgbClr val="A01099"/>
              </a:solidFill>
              <a:latin typeface="Times New Roman" pitchFamily="18" charset="0"/>
              <a:ea typeface="华文楷体" pitchFamily="2" charset="-122"/>
              <a:cs typeface="Times New Roman" pitchFamily="18" charset="0"/>
            </a:endParaRPr>
          </a:p>
          <a:p>
            <a:pPr fontAlgn="auto">
              <a:lnSpc>
                <a:spcPct val="150000"/>
              </a:lnSpc>
              <a:spcAft>
                <a:spcPts val="0"/>
              </a:spcAft>
              <a:defRPr/>
            </a:pPr>
            <a:endParaRPr lang="en-US" altLang="zh-CN" sz="2800" b="1">
              <a:solidFill>
                <a:srgbClr val="A01099"/>
              </a:solidFill>
              <a:latin typeface="Times New Roman" pitchFamily="18" charset="0"/>
              <a:ea typeface="华文楷体" pitchFamily="2" charset="-122"/>
              <a:cs typeface="Times New Roman" pitchFamily="18" charset="0"/>
            </a:endParaRPr>
          </a:p>
          <a:p>
            <a:pPr fontAlgn="auto">
              <a:lnSpc>
                <a:spcPct val="150000"/>
              </a:lnSpc>
              <a:spcAft>
                <a:spcPts val="0"/>
              </a:spcAft>
              <a:defRPr/>
            </a:pPr>
            <a:endParaRPr lang="en-US" altLang="zh-CN" sz="2800" b="1" smtClean="0">
              <a:solidFill>
                <a:srgbClr val="A01099"/>
              </a:solidFill>
              <a:latin typeface="Times New Roman" pitchFamily="18" charset="0"/>
              <a:ea typeface="华文楷体" pitchFamily="2" charset="-122"/>
              <a:cs typeface="Times New Roman" pitchFamily="18" charset="0"/>
            </a:endParaRPr>
          </a:p>
          <a:p>
            <a:pPr fontAlgn="auto">
              <a:lnSpc>
                <a:spcPct val="150000"/>
              </a:lnSpc>
              <a:spcAft>
                <a:spcPts val="0"/>
              </a:spcAft>
              <a:defRPr/>
            </a:pPr>
            <a:endParaRPr lang="zh-CN" altLang="en-US" sz="2800" b="1" dirty="0">
              <a:effectLst>
                <a:outerShdw blurRad="38100" dist="38100" dir="2700000" algn="tl">
                  <a:srgbClr val="000000">
                    <a:alpha val="43137"/>
                  </a:srgbClr>
                </a:outerShdw>
              </a:effectLst>
              <a:latin typeface="华文楷体" pitchFamily="2" charset="-122"/>
              <a:ea typeface="华文楷体" pitchFamily="2" charset="-122"/>
              <a:cs typeface="+mj-cs"/>
            </a:endParaRPr>
          </a:p>
        </p:txBody>
      </p:sp>
      <p:sp>
        <p:nvSpPr>
          <p:cNvPr id="28" name="标题 1"/>
          <p:cNvSpPr txBox="1">
            <a:spLocks/>
          </p:cNvSpPr>
          <p:nvPr/>
        </p:nvSpPr>
        <p:spPr>
          <a:xfrm>
            <a:off x="344822" y="988378"/>
            <a:ext cx="7924800" cy="1032357"/>
          </a:xfrm>
          <a:prstGeom prst="rect">
            <a:avLst/>
          </a:prstGeom>
        </p:spPr>
        <p:txBody>
          <a:bodyPr/>
          <a:lstStyle/>
          <a:p>
            <a:pPr fontAlgn="auto">
              <a:lnSpc>
                <a:spcPct val="150000"/>
              </a:lnSpc>
              <a:spcAft>
                <a:spcPts val="0"/>
              </a:spcAft>
              <a:defRPr/>
            </a:pPr>
            <a:r>
              <a:rPr lang="zh-CN" altLang="en-US" sz="2800" b="1" smtClean="0">
                <a:solidFill>
                  <a:srgbClr val="A01099"/>
                </a:solidFill>
                <a:latin typeface="Times New Roman" pitchFamily="18" charset="0"/>
                <a:ea typeface="华文楷体" pitchFamily="2" charset="-122"/>
                <a:cs typeface="Times New Roman" pitchFamily="18" charset="0"/>
              </a:rPr>
              <a:t>研究</a:t>
            </a:r>
            <a:r>
              <a:rPr lang="en-US" altLang="zh-CN" sz="2800" b="1" i="1" smtClean="0">
                <a:solidFill>
                  <a:srgbClr val="0000FF"/>
                </a:solidFill>
                <a:latin typeface="Times New Roman" pitchFamily="18" charset="0"/>
                <a:ea typeface="华文楷体" pitchFamily="2" charset="-122"/>
                <a:cs typeface="Times New Roman" pitchFamily="18" charset="0"/>
              </a:rPr>
              <a:t>F</a:t>
            </a:r>
            <a:r>
              <a:rPr lang="zh-CN" altLang="en-US" sz="2800" b="1" smtClean="0">
                <a:solidFill>
                  <a:srgbClr val="A01099"/>
                </a:solidFill>
                <a:latin typeface="Times New Roman" pitchFamily="18" charset="0"/>
                <a:ea typeface="华文楷体" pitchFamily="2" charset="-122"/>
                <a:cs typeface="Times New Roman" pitchFamily="18" charset="0"/>
              </a:rPr>
              <a:t>与</a:t>
            </a:r>
            <a:r>
              <a:rPr lang="en-US" altLang="zh-CN" sz="2800" b="1" i="1">
                <a:solidFill>
                  <a:srgbClr val="0000FF"/>
                </a:solidFill>
                <a:latin typeface="Times New Roman" pitchFamily="18" charset="0"/>
                <a:ea typeface="华文楷体" pitchFamily="2" charset="-122"/>
                <a:cs typeface="Times New Roman" pitchFamily="18" charset="0"/>
              </a:rPr>
              <a:t>m </a:t>
            </a:r>
            <a:r>
              <a:rPr lang="zh-CN" altLang="en-US" sz="2800" b="1" i="1" smtClean="0">
                <a:solidFill>
                  <a:srgbClr val="0000FF"/>
                </a:solidFill>
                <a:latin typeface="Times New Roman" pitchFamily="18" charset="0"/>
                <a:ea typeface="华文楷体" pitchFamily="2" charset="-122"/>
                <a:cs typeface="Times New Roman" pitchFamily="18" charset="0"/>
              </a:rPr>
              <a:t>、</a:t>
            </a:r>
            <a:r>
              <a:rPr lang="en-US" altLang="zh-CN" sz="2800" b="1" i="1" smtClean="0">
                <a:solidFill>
                  <a:srgbClr val="0000FF"/>
                </a:solidFill>
                <a:latin typeface="Times New Roman" pitchFamily="18" charset="0"/>
                <a:ea typeface="华文楷体" pitchFamily="2" charset="-122"/>
                <a:cs typeface="Times New Roman" pitchFamily="18" charset="0"/>
              </a:rPr>
              <a:t>r</a:t>
            </a:r>
            <a:r>
              <a:rPr lang="en-US" altLang="zh-CN" sz="2800" b="1" i="1" smtClean="0">
                <a:solidFill>
                  <a:srgbClr val="0000FF"/>
                </a:solidFill>
                <a:effectLst>
                  <a:outerShdw blurRad="38100" dist="38100" dir="2700000" algn="tl">
                    <a:srgbClr val="000000">
                      <a:alpha val="43137"/>
                    </a:srgbClr>
                  </a:outerShdw>
                </a:effectLst>
                <a:latin typeface="Times New Roman" pitchFamily="18" charset="0"/>
                <a:ea typeface="华文楷体" pitchFamily="2" charset="-122"/>
                <a:cs typeface="Times New Roman" pitchFamily="18" charset="0"/>
              </a:rPr>
              <a:t> </a:t>
            </a:r>
            <a:r>
              <a:rPr lang="zh-CN" altLang="en-US" sz="2800" b="1" i="1" smtClean="0">
                <a:solidFill>
                  <a:srgbClr val="0000FF"/>
                </a:solidFill>
                <a:effectLst>
                  <a:outerShdw blurRad="38100" dist="38100" dir="2700000" algn="tl">
                    <a:srgbClr val="000000">
                      <a:alpha val="43137"/>
                    </a:srgbClr>
                  </a:outerShdw>
                </a:effectLst>
                <a:latin typeface="Times New Roman" pitchFamily="18" charset="0"/>
                <a:ea typeface="华文楷体" pitchFamily="2" charset="-122"/>
                <a:cs typeface="Times New Roman" pitchFamily="18" charset="0"/>
              </a:rPr>
              <a:t>、</a:t>
            </a:r>
            <a:r>
              <a:rPr lang="en-US" altLang="zh-CN" sz="2800" b="1" i="1" smtClean="0">
                <a:solidFill>
                  <a:srgbClr val="0000FF"/>
                </a:solidFill>
                <a:effectLst>
                  <a:outerShdw blurRad="38100" dist="38100" dir="2700000" algn="tl">
                    <a:srgbClr val="000000">
                      <a:alpha val="43137"/>
                    </a:srgbClr>
                  </a:outerShdw>
                </a:effectLst>
                <a:latin typeface="Times New Roman" pitchFamily="18" charset="0"/>
                <a:ea typeface="华文楷体" pitchFamily="2" charset="-122"/>
                <a:cs typeface="Times New Roman" pitchFamily="18" charset="0"/>
              </a:rPr>
              <a:t>ω</a:t>
            </a:r>
            <a:r>
              <a:rPr lang="zh-CN" altLang="en-US" sz="2800" b="1" smtClean="0">
                <a:solidFill>
                  <a:srgbClr val="A01099"/>
                </a:solidFill>
                <a:latin typeface="Times New Roman" pitchFamily="18" charset="0"/>
                <a:ea typeface="华文楷体" pitchFamily="2" charset="-122"/>
                <a:cs typeface="Times New Roman" pitchFamily="18" charset="0"/>
              </a:rPr>
              <a:t>之间定量关系</a:t>
            </a:r>
            <a:endParaRPr lang="en-US" altLang="zh-CN" sz="2800" b="1">
              <a:solidFill>
                <a:srgbClr val="A01099"/>
              </a:solidFill>
              <a:latin typeface="Times New Roman" pitchFamily="18" charset="0"/>
              <a:ea typeface="华文楷体" pitchFamily="2" charset="-122"/>
              <a:cs typeface="Times New Roman" pitchFamily="18" charset="0"/>
            </a:endParaRPr>
          </a:p>
          <a:p>
            <a:pPr fontAlgn="auto">
              <a:lnSpc>
                <a:spcPct val="150000"/>
              </a:lnSpc>
              <a:spcAft>
                <a:spcPts val="0"/>
              </a:spcAft>
              <a:defRPr/>
            </a:pPr>
            <a:endParaRPr lang="en-US" altLang="zh-CN" sz="2800" b="1">
              <a:solidFill>
                <a:srgbClr val="A01099"/>
              </a:solidFill>
              <a:latin typeface="Times New Roman" pitchFamily="18" charset="0"/>
              <a:ea typeface="华文楷体" pitchFamily="2" charset="-122"/>
              <a:cs typeface="Times New Roman" pitchFamily="18" charset="0"/>
            </a:endParaRPr>
          </a:p>
          <a:p>
            <a:pPr fontAlgn="auto">
              <a:lnSpc>
                <a:spcPct val="150000"/>
              </a:lnSpc>
              <a:spcAft>
                <a:spcPts val="0"/>
              </a:spcAft>
              <a:defRPr/>
            </a:pPr>
            <a:endParaRPr lang="en-US" altLang="zh-CN" sz="2800" b="1" smtClean="0">
              <a:solidFill>
                <a:srgbClr val="A01099"/>
              </a:solidFill>
              <a:latin typeface="Times New Roman" pitchFamily="18" charset="0"/>
              <a:ea typeface="华文楷体" pitchFamily="2" charset="-122"/>
              <a:cs typeface="Times New Roman" pitchFamily="18" charset="0"/>
            </a:endParaRPr>
          </a:p>
          <a:p>
            <a:pPr fontAlgn="auto">
              <a:lnSpc>
                <a:spcPct val="150000"/>
              </a:lnSpc>
              <a:spcAft>
                <a:spcPts val="0"/>
              </a:spcAft>
              <a:defRPr/>
            </a:pPr>
            <a:endParaRPr lang="zh-CN" altLang="en-US" sz="2800" b="1" dirty="0">
              <a:effectLst>
                <a:outerShdw blurRad="38100" dist="38100" dir="2700000" algn="tl">
                  <a:srgbClr val="000000">
                    <a:alpha val="43137"/>
                  </a:srgbClr>
                </a:outerShdw>
              </a:effectLst>
              <a:latin typeface="华文楷体" pitchFamily="2" charset="-122"/>
              <a:ea typeface="华文楷体" pitchFamily="2" charset="-122"/>
              <a:cs typeface="+mj-cs"/>
            </a:endParaRPr>
          </a:p>
        </p:txBody>
      </p:sp>
    </p:spTree>
    <p:extLst>
      <p:ext uri="{BB962C8B-B14F-4D97-AF65-F5344CB8AC3E}">
        <p14:creationId xmlns:p14="http://schemas.microsoft.com/office/powerpoint/2010/main" val="207533824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0A61CCC-3DF2-47D7-B139-307FAA6945D6}"/>
              </a:ext>
            </a:extLst>
          </p:cNvPr>
          <p:cNvPicPr>
            <a:picLocks noChangeAspect="1"/>
          </p:cNvPicPr>
          <p:nvPr/>
        </p:nvPicPr>
        <p:blipFill>
          <a:blip r:embed="rId4"/>
          <a:stretch>
            <a:fillRect/>
          </a:stretch>
        </p:blipFill>
        <p:spPr>
          <a:xfrm>
            <a:off x="0" y="474875"/>
            <a:ext cx="1485714" cy="564286"/>
          </a:xfrm>
          <a:prstGeom prst="rect">
            <a:avLst/>
          </a:prstGeom>
        </p:spPr>
      </p:pic>
      <p:pic>
        <p:nvPicPr>
          <p:cNvPr id="4" name="高中物理课程演示实验 决定向心力大小的因素.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5714" y="474875"/>
            <a:ext cx="7129598" cy="4197925"/>
          </a:xfrm>
          <a:prstGeom prst="rect">
            <a:avLst/>
          </a:prstGeom>
        </p:spPr>
      </p:pic>
    </p:spTree>
    <p:extLst>
      <p:ext uri="{BB962C8B-B14F-4D97-AF65-F5344CB8AC3E}">
        <p14:creationId xmlns:p14="http://schemas.microsoft.com/office/powerpoint/2010/main" val="269956568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Rot="1"/>
          </p:cNvSpPr>
          <p:nvPr/>
        </p:nvSpPr>
        <p:spPr>
          <a:xfrm>
            <a:off x="0" y="448392"/>
            <a:ext cx="3290888" cy="485335"/>
          </a:xfrm>
          <a:prstGeom prst="rect">
            <a:avLst/>
          </a:prstGeom>
          <a:solidFill>
            <a:srgbClr val="FFCCFF">
              <a:alpha val="70000"/>
            </a:srgbClr>
          </a:solidFill>
          <a:ln w="9525">
            <a:noFill/>
            <a:miter/>
          </a:ln>
        </p:spPr>
        <p:txBody>
          <a:bodyPr lIns="68580" tIns="34290" rIns="68580" bIns="34290"/>
          <a:lstStyle>
            <a:lvl1pPr marL="0" lvl="0" indent="0" algn="ctr" defTabSz="914400" eaLnBrk="1" fontAlgn="base" latinLnBrk="0" hangingPunct="1">
              <a:spcBef>
                <a:spcPct val="0"/>
              </a:spcBef>
              <a:spcAft>
                <a:spcPct val="0"/>
              </a:spcAft>
              <a:buClr>
                <a:srgbClr val="000000"/>
              </a:buClr>
              <a:buNone/>
              <a:defRPr sz="4400" b="0" i="0" u="none" kern="1200" baseline="0">
                <a:solidFill>
                  <a:schemeClr val="tx2"/>
                </a:solidFill>
                <a:latin typeface="Arial" panose="020B0604020202020204" pitchFamily="34" charset="0"/>
                <a:ea typeface="宋体" panose="02010600030101010101" pitchFamily="2" charset="-122"/>
              </a:defRPr>
            </a:lvl1pPr>
          </a:lstStyle>
          <a:p>
            <a:pPr fontAlgn="base">
              <a:defRPr/>
            </a:pPr>
            <a:r>
              <a:rPr lang="zh-CN" altLang="en-US" sz="2400" noProof="1" smtClean="0">
                <a:solidFill>
                  <a:srgbClr val="FF0000"/>
                </a:solidFill>
                <a:effectLst>
                  <a:outerShdw blurRad="38100" dist="38100" dir="2700000">
                    <a:srgbClr val="000000"/>
                  </a:outerShdw>
                </a:effectLst>
                <a:ea typeface="黑体" panose="02010609060101010101" pitchFamily="49" charset="-122"/>
                <a:cs typeface="+mn-ea"/>
                <a:sym typeface="+mn-ea"/>
              </a:rPr>
              <a:t>二、向心力大小表达式</a:t>
            </a:r>
            <a:endParaRPr lang="zh-CN" altLang="en-US" sz="2400" noProof="1">
              <a:solidFill>
                <a:srgbClr val="FF0000"/>
              </a:solidFill>
              <a:effectLst>
                <a:outerShdw blurRad="38100" dist="38100" dir="2700000">
                  <a:srgbClr val="000000"/>
                </a:outerShdw>
              </a:effectLst>
              <a:ea typeface="黑体" panose="02010609060101010101" pitchFamily="49" charset="-122"/>
              <a:sym typeface="+mn-ea"/>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626124497"/>
              </p:ext>
            </p:extLst>
          </p:nvPr>
        </p:nvGraphicFramePr>
        <p:xfrm>
          <a:off x="1554957" y="1677390"/>
          <a:ext cx="2224088" cy="808038"/>
        </p:xfrm>
        <a:graphic>
          <a:graphicData uri="http://schemas.openxmlformats.org/presentationml/2006/ole">
            <mc:AlternateContent xmlns:mc="http://schemas.openxmlformats.org/markup-compatibility/2006">
              <mc:Choice xmlns:v="urn:schemas-microsoft-com:vml" Requires="v">
                <p:oleObj spid="_x0000_s8216" name="公式" r:id="rId3" imgW="622080" imgH="228600" progId="Equation.3">
                  <p:embed/>
                </p:oleObj>
              </mc:Choice>
              <mc:Fallback>
                <p:oleObj name="公式" r:id="rId3" imgW="622080" imgH="228600" progId="Equation.3">
                  <p:embed/>
                  <p:pic>
                    <p:nvPicPr>
                      <p:cNvPr id="0" name=""/>
                      <p:cNvPicPr>
                        <a:picLocks noChangeAspect="1" noChangeArrowheads="1"/>
                      </p:cNvPicPr>
                      <p:nvPr/>
                    </p:nvPicPr>
                    <p:blipFill>
                      <a:blip r:embed="rId4"/>
                      <a:srcRect/>
                      <a:stretch>
                        <a:fillRect/>
                      </a:stretch>
                    </p:blipFill>
                    <p:spPr bwMode="auto">
                      <a:xfrm>
                        <a:off x="1554957" y="1677390"/>
                        <a:ext cx="2224088" cy="80803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5" name="Object 6"/>
          <p:cNvGraphicFramePr>
            <a:graphicFrameLocks noChangeAspect="1"/>
          </p:cNvGraphicFramePr>
          <p:nvPr>
            <p:extLst>
              <p:ext uri="{D42A27DB-BD31-4B8C-83A1-F6EECF244321}">
                <p14:modId xmlns:p14="http://schemas.microsoft.com/office/powerpoint/2010/main" val="1572083642"/>
              </p:ext>
            </p:extLst>
          </p:nvPr>
        </p:nvGraphicFramePr>
        <p:xfrm>
          <a:off x="4989157" y="1356627"/>
          <a:ext cx="1971675" cy="1285875"/>
        </p:xfrm>
        <a:graphic>
          <a:graphicData uri="http://schemas.openxmlformats.org/presentationml/2006/ole">
            <mc:AlternateContent xmlns:mc="http://schemas.openxmlformats.org/markup-compatibility/2006">
              <mc:Choice xmlns:v="urn:schemas-microsoft-com:vml" Requires="v">
                <p:oleObj spid="_x0000_s8217" name="公式" r:id="rId5" imgW="583920" imgH="380880" progId="Equation.3">
                  <p:embed/>
                </p:oleObj>
              </mc:Choice>
              <mc:Fallback>
                <p:oleObj name="公式" r:id="rId5" imgW="583920" imgH="380880" progId="Equation.3">
                  <p:embed/>
                  <p:pic>
                    <p:nvPicPr>
                      <p:cNvPr id="0" name=""/>
                      <p:cNvPicPr>
                        <a:picLocks noChangeAspect="1" noChangeArrowheads="1"/>
                      </p:cNvPicPr>
                      <p:nvPr/>
                    </p:nvPicPr>
                    <p:blipFill>
                      <a:blip r:embed="rId6"/>
                      <a:srcRect/>
                      <a:stretch>
                        <a:fillRect/>
                      </a:stretch>
                    </p:blipFill>
                    <p:spPr bwMode="auto">
                      <a:xfrm>
                        <a:off x="4989157" y="1356627"/>
                        <a:ext cx="1971675" cy="128587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2" name="对象 1"/>
          <p:cNvGraphicFramePr>
            <a:graphicFrameLocks noChangeAspect="1"/>
          </p:cNvGraphicFramePr>
          <p:nvPr>
            <p:extLst>
              <p:ext uri="{D42A27DB-BD31-4B8C-83A1-F6EECF244321}">
                <p14:modId xmlns:p14="http://schemas.microsoft.com/office/powerpoint/2010/main" val="38654742"/>
              </p:ext>
            </p:extLst>
          </p:nvPr>
        </p:nvGraphicFramePr>
        <p:xfrm>
          <a:off x="4006138" y="586750"/>
          <a:ext cx="1425575" cy="469900"/>
        </p:xfrm>
        <a:graphic>
          <a:graphicData uri="http://schemas.openxmlformats.org/presentationml/2006/ole">
            <mc:AlternateContent xmlns:mc="http://schemas.openxmlformats.org/markup-compatibility/2006">
              <mc:Choice xmlns:v="urn:schemas-microsoft-com:vml" Requires="v">
                <p:oleObj spid="_x0000_s8218" name="Equation" r:id="rId7" imgW="444307" imgH="139639" progId="Equation.DSMT4">
                  <p:embed/>
                </p:oleObj>
              </mc:Choice>
              <mc:Fallback>
                <p:oleObj name="Equation" r:id="rId7" imgW="444307" imgH="139639" progId="Equation.DSMT4">
                  <p:embed/>
                  <p:pic>
                    <p:nvPicPr>
                      <p:cNvPr id="0" name="对象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6138" y="586750"/>
                        <a:ext cx="142557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矩形 10245"/>
          <p:cNvSpPr/>
          <p:nvPr/>
        </p:nvSpPr>
        <p:spPr>
          <a:xfrm>
            <a:off x="717954" y="3053693"/>
            <a:ext cx="2306046" cy="807913"/>
          </a:xfrm>
          <a:prstGeom prst="rect">
            <a:avLst/>
          </a:prstGeom>
          <a:solidFill>
            <a:srgbClr val="FFFFFF"/>
          </a:solidFill>
          <a:ln w="28575" cap="flat" cmpd="sng">
            <a:noFill/>
            <a:prstDash val="dash"/>
            <a:miter/>
            <a:headEnd type="none" w="med" len="med"/>
            <a:tailEnd type="none" w="med" len="med"/>
          </a:ln>
        </p:spPr>
        <p:txBody>
          <a:bodyPr wrap="square" lIns="68580" tIns="34290" rIns="68580" bIns="34290" anchor="ctr">
            <a:spAutoFit/>
          </a:bodyPr>
          <a:lstStyle/>
          <a:p>
            <a:r>
              <a:rPr lang="zh-CN" altLang="en-US" sz="2400" b="1" smtClean="0">
                <a:solidFill>
                  <a:srgbClr val="FF0000"/>
                </a:solidFill>
                <a:latin typeface="黑体" panose="02010609060101010101" pitchFamily="49" charset="-122"/>
                <a:ea typeface="黑体" panose="02010609060101010101" pitchFamily="49" charset="-122"/>
              </a:rPr>
              <a:t>匀速圆周运动</a:t>
            </a:r>
            <a:r>
              <a:rPr lang="zh-CN" altLang="en-US" sz="2400" b="1">
                <a:solidFill>
                  <a:srgbClr val="FF0000"/>
                </a:solidFill>
                <a:latin typeface="黑体" panose="02010609060101010101" pitchFamily="49" charset="-122"/>
                <a:ea typeface="黑体" panose="02010609060101010101" pitchFamily="49" charset="-122"/>
              </a:rPr>
              <a:t>的</a:t>
            </a:r>
            <a:r>
              <a:rPr lang="zh-CN" altLang="en-US" sz="2400" b="1" smtClean="0">
                <a:solidFill>
                  <a:srgbClr val="FF0000"/>
                </a:solidFill>
                <a:latin typeface="黑体" panose="02010609060101010101" pitchFamily="49" charset="-122"/>
                <a:ea typeface="黑体" panose="02010609060101010101" pitchFamily="49" charset="-122"/>
              </a:rPr>
              <a:t>物体</a:t>
            </a:r>
            <a:r>
              <a:rPr lang="zh-CN" altLang="en-US" sz="2400" b="1">
                <a:solidFill>
                  <a:srgbClr val="FF0000"/>
                </a:solidFill>
                <a:latin typeface="黑体" panose="02010609060101010101" pitchFamily="49" charset="-122"/>
                <a:ea typeface="黑体" panose="02010609060101010101" pitchFamily="49" charset="-122"/>
              </a:rPr>
              <a:t>受</a:t>
            </a:r>
            <a:r>
              <a:rPr lang="zh-CN" altLang="en-US" sz="2400" b="1" smtClean="0">
                <a:solidFill>
                  <a:srgbClr val="FF0000"/>
                </a:solidFill>
                <a:latin typeface="黑体" panose="02010609060101010101" pitchFamily="49" charset="-122"/>
                <a:ea typeface="黑体" panose="02010609060101010101" pitchFamily="49" charset="-122"/>
              </a:rPr>
              <a:t>力特点：</a:t>
            </a:r>
            <a:endParaRPr lang="zh-CN" altLang="en-US" sz="2400" b="1">
              <a:solidFill>
                <a:srgbClr val="FF0000"/>
              </a:solidFill>
              <a:latin typeface="黑体" panose="02010609060101010101" pitchFamily="49" charset="-122"/>
              <a:ea typeface="黑体" panose="02010609060101010101" pitchFamily="49" charset="-122"/>
            </a:endParaRPr>
          </a:p>
        </p:txBody>
      </p:sp>
      <p:sp>
        <p:nvSpPr>
          <p:cNvPr id="18" name="矩形 10245"/>
          <p:cNvSpPr/>
          <p:nvPr/>
        </p:nvSpPr>
        <p:spPr>
          <a:xfrm>
            <a:off x="3353154" y="3353170"/>
            <a:ext cx="4977246" cy="438582"/>
          </a:xfrm>
          <a:prstGeom prst="rect">
            <a:avLst/>
          </a:prstGeom>
          <a:solidFill>
            <a:srgbClr val="FFFFFF"/>
          </a:solidFill>
          <a:ln w="28575" cap="flat" cmpd="sng">
            <a:noFill/>
            <a:prstDash val="dash"/>
            <a:miter/>
            <a:headEnd type="none" w="med" len="med"/>
            <a:tailEnd type="none" w="med" len="med"/>
          </a:ln>
        </p:spPr>
        <p:txBody>
          <a:bodyPr wrap="square" lIns="68580" tIns="34290" rIns="68580" bIns="34290" anchor="ctr">
            <a:spAutoFit/>
          </a:bodyPr>
          <a:lstStyle/>
          <a:p>
            <a:r>
              <a:rPr lang="zh-CN" altLang="en-US" sz="2400" b="1" smtClean="0">
                <a:solidFill>
                  <a:schemeClr val="tx2"/>
                </a:solidFill>
                <a:latin typeface="黑体" panose="02010609060101010101" pitchFamily="49" charset="-122"/>
                <a:ea typeface="黑体" panose="02010609060101010101" pitchFamily="49" charset="-122"/>
              </a:rPr>
              <a:t>合力大小一定，方向一定指向圆心</a:t>
            </a:r>
            <a:endParaRPr lang="zh-CN" altLang="en-US" sz="2400" b="1">
              <a:solidFill>
                <a:schemeClr val="tx2"/>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26516969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152" y="2928553"/>
            <a:ext cx="1148541" cy="111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a:extLst>
              <a:ext uri="{FF2B5EF4-FFF2-40B4-BE49-F238E27FC236}">
                <a16:creationId xmlns:a16="http://schemas.microsoft.com/office/drawing/2014/main" xmlns="" id="{02D4DB55-8343-4738-AD6A-39EBB28B6F54}"/>
              </a:ext>
            </a:extLst>
          </p:cNvPr>
          <p:cNvSpPr txBox="1"/>
          <p:nvPr/>
        </p:nvSpPr>
        <p:spPr>
          <a:xfrm>
            <a:off x="-4315" y="501091"/>
            <a:ext cx="5364098" cy="577081"/>
          </a:xfrm>
          <a:prstGeom prst="rect">
            <a:avLst/>
          </a:prstGeom>
          <a:solidFill>
            <a:srgbClr val="FFFF00"/>
          </a:solidFill>
        </p:spPr>
        <p:txBody>
          <a:bodyPr wrap="square" lIns="68580" tIns="34290" rIns="68580" bIns="34290" rtlCol="0">
            <a:spAutoFit/>
          </a:bodyPr>
          <a:lstStyle/>
          <a:p>
            <a:r>
              <a:rPr lang="zh-CN" altLang="en-US" sz="3300" b="1" dirty="0">
                <a:solidFill>
                  <a:srgbClr val="FF0000"/>
                </a:solidFill>
                <a:latin typeface="Times New Roman" pitchFamily="18" charset="0"/>
                <a:cs typeface="Times New Roman" pitchFamily="18" charset="0"/>
              </a:rPr>
              <a:t>三、</a:t>
            </a:r>
            <a:r>
              <a:rPr lang="zh-CN" altLang="en-US" sz="3300" b="1">
                <a:solidFill>
                  <a:srgbClr val="FF0000"/>
                </a:solidFill>
                <a:latin typeface="Times New Roman" pitchFamily="18" charset="0"/>
                <a:cs typeface="Times New Roman" pitchFamily="18" charset="0"/>
              </a:rPr>
              <a:t>变速</a:t>
            </a:r>
            <a:r>
              <a:rPr lang="zh-CN" altLang="en-US" sz="3300" b="1" smtClean="0">
                <a:solidFill>
                  <a:srgbClr val="FF0000"/>
                </a:solidFill>
                <a:latin typeface="Times New Roman" pitchFamily="18" charset="0"/>
                <a:cs typeface="Times New Roman" pitchFamily="18" charset="0"/>
              </a:rPr>
              <a:t>圆周运动受</a:t>
            </a:r>
            <a:r>
              <a:rPr lang="zh-CN" altLang="en-US" sz="3300" b="1" dirty="0">
                <a:solidFill>
                  <a:srgbClr val="FF0000"/>
                </a:solidFill>
                <a:latin typeface="Times New Roman" pitchFamily="18" charset="0"/>
                <a:cs typeface="Times New Roman" pitchFamily="18" charset="0"/>
              </a:rPr>
              <a:t>力特点</a:t>
            </a:r>
          </a:p>
        </p:txBody>
      </p:sp>
      <p:grpSp>
        <p:nvGrpSpPr>
          <p:cNvPr id="3" name="Group 3"/>
          <p:cNvGrpSpPr>
            <a:grpSpLocks/>
          </p:cNvGrpSpPr>
          <p:nvPr/>
        </p:nvGrpSpPr>
        <p:grpSpPr bwMode="auto">
          <a:xfrm rot="10800000">
            <a:off x="2506882" y="1374231"/>
            <a:ext cx="2340672" cy="115888"/>
            <a:chOff x="2753" y="2640"/>
            <a:chExt cx="1370" cy="130"/>
          </a:xfrm>
        </p:grpSpPr>
        <p:sp>
          <p:nvSpPr>
            <p:cNvPr id="4" name="Line 4"/>
            <p:cNvSpPr>
              <a:spLocks noChangeShapeType="1"/>
            </p:cNvSpPr>
            <p:nvPr/>
          </p:nvSpPr>
          <p:spPr bwMode="auto">
            <a:xfrm flipH="1">
              <a:off x="2760"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5" name="Line 5"/>
            <p:cNvSpPr>
              <a:spLocks noChangeShapeType="1"/>
            </p:cNvSpPr>
            <p:nvPr/>
          </p:nvSpPr>
          <p:spPr bwMode="auto">
            <a:xfrm flipH="1">
              <a:off x="2880" y="2648"/>
              <a:ext cx="121"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6" name="Line 6"/>
            <p:cNvSpPr>
              <a:spLocks noChangeShapeType="1"/>
            </p:cNvSpPr>
            <p:nvPr/>
          </p:nvSpPr>
          <p:spPr bwMode="auto">
            <a:xfrm flipH="1">
              <a:off x="3001"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7" name="Line 7"/>
            <p:cNvSpPr>
              <a:spLocks noChangeShapeType="1"/>
            </p:cNvSpPr>
            <p:nvPr/>
          </p:nvSpPr>
          <p:spPr bwMode="auto">
            <a:xfrm flipH="1">
              <a:off x="3121"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8" name="Line 8"/>
            <p:cNvSpPr>
              <a:spLocks noChangeShapeType="1"/>
            </p:cNvSpPr>
            <p:nvPr/>
          </p:nvSpPr>
          <p:spPr bwMode="auto">
            <a:xfrm flipH="1">
              <a:off x="3241"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9" name="Line 9"/>
            <p:cNvSpPr>
              <a:spLocks noChangeShapeType="1"/>
            </p:cNvSpPr>
            <p:nvPr/>
          </p:nvSpPr>
          <p:spPr bwMode="auto">
            <a:xfrm flipH="1">
              <a:off x="3361" y="2648"/>
              <a:ext cx="121"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10" name="Line 10"/>
            <p:cNvSpPr>
              <a:spLocks noChangeShapeType="1"/>
            </p:cNvSpPr>
            <p:nvPr/>
          </p:nvSpPr>
          <p:spPr bwMode="auto">
            <a:xfrm flipH="1">
              <a:off x="3482"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11" name="Line 11"/>
            <p:cNvSpPr>
              <a:spLocks noChangeShapeType="1"/>
            </p:cNvSpPr>
            <p:nvPr/>
          </p:nvSpPr>
          <p:spPr bwMode="auto">
            <a:xfrm flipH="1">
              <a:off x="3602"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12" name="Line 12"/>
            <p:cNvSpPr>
              <a:spLocks noChangeShapeType="1"/>
            </p:cNvSpPr>
            <p:nvPr/>
          </p:nvSpPr>
          <p:spPr bwMode="auto">
            <a:xfrm flipH="1">
              <a:off x="3722"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13" name="Line 13"/>
            <p:cNvSpPr>
              <a:spLocks noChangeShapeType="1"/>
            </p:cNvSpPr>
            <p:nvPr/>
          </p:nvSpPr>
          <p:spPr bwMode="auto">
            <a:xfrm flipH="1">
              <a:off x="3842" y="2648"/>
              <a:ext cx="121"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14" name="Line 14"/>
            <p:cNvSpPr>
              <a:spLocks noChangeShapeType="1"/>
            </p:cNvSpPr>
            <p:nvPr/>
          </p:nvSpPr>
          <p:spPr bwMode="auto">
            <a:xfrm flipH="1">
              <a:off x="3963"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15" name="Line 15"/>
            <p:cNvSpPr>
              <a:spLocks noChangeShapeType="1"/>
            </p:cNvSpPr>
            <p:nvPr/>
          </p:nvSpPr>
          <p:spPr bwMode="auto">
            <a:xfrm>
              <a:off x="2753" y="2640"/>
              <a:ext cx="137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grpSp>
      <p:sp>
        <p:nvSpPr>
          <p:cNvPr id="16" name="Line 16"/>
          <p:cNvSpPr>
            <a:spLocks noChangeShapeType="1"/>
          </p:cNvSpPr>
          <p:nvPr/>
        </p:nvSpPr>
        <p:spPr bwMode="auto">
          <a:xfrm>
            <a:off x="3472241" y="1463254"/>
            <a:ext cx="1152000" cy="18002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19" name="Line 25"/>
          <p:cNvSpPr>
            <a:spLocks noChangeShapeType="1"/>
          </p:cNvSpPr>
          <p:nvPr/>
        </p:nvSpPr>
        <p:spPr bwMode="auto">
          <a:xfrm>
            <a:off x="-2989777" y="1946485"/>
            <a:ext cx="0" cy="1439424"/>
          </a:xfrm>
          <a:prstGeom prst="line">
            <a:avLst/>
          </a:prstGeom>
          <a:noFill/>
          <a:ln w="381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1" name="Group 33"/>
          <p:cNvGrpSpPr>
            <a:grpSpLocks/>
          </p:cNvGrpSpPr>
          <p:nvPr/>
        </p:nvGrpSpPr>
        <p:grpSpPr bwMode="auto">
          <a:xfrm>
            <a:off x="3351257" y="1148806"/>
            <a:ext cx="472520" cy="2633493"/>
            <a:chOff x="2360" y="510"/>
            <a:chExt cx="192" cy="1069"/>
          </a:xfrm>
        </p:grpSpPr>
        <p:sp>
          <p:nvSpPr>
            <p:cNvPr id="22" name="Line 30"/>
            <p:cNvSpPr>
              <a:spLocks noChangeShapeType="1"/>
            </p:cNvSpPr>
            <p:nvPr/>
          </p:nvSpPr>
          <p:spPr bwMode="auto">
            <a:xfrm>
              <a:off x="2400" y="663"/>
              <a:ext cx="0" cy="9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23" name="Arc 31"/>
            <p:cNvSpPr>
              <a:spLocks/>
            </p:cNvSpPr>
            <p:nvPr/>
          </p:nvSpPr>
          <p:spPr bwMode="auto">
            <a:xfrm rot="7219796">
              <a:off x="2311" y="567"/>
              <a:ext cx="297" cy="184"/>
            </a:xfrm>
            <a:custGeom>
              <a:avLst/>
              <a:gdLst>
                <a:gd name="T0" fmla="*/ 0 w 19588"/>
                <a:gd name="T1" fmla="*/ 0 h 14932"/>
                <a:gd name="T2" fmla="*/ 0 w 19588"/>
                <a:gd name="T3" fmla="*/ 0 h 14932"/>
                <a:gd name="T4" fmla="*/ 0 w 19588"/>
                <a:gd name="T5" fmla="*/ 0 h 14932"/>
                <a:gd name="T6" fmla="*/ 0 60000 65536"/>
                <a:gd name="T7" fmla="*/ 0 60000 65536"/>
                <a:gd name="T8" fmla="*/ 0 60000 65536"/>
                <a:gd name="T9" fmla="*/ 0 w 19588"/>
                <a:gd name="T10" fmla="*/ 0 h 14932"/>
                <a:gd name="T11" fmla="*/ 19588 w 19588"/>
                <a:gd name="T12" fmla="*/ 14932 h 14932"/>
              </a:gdLst>
              <a:ahLst/>
              <a:cxnLst>
                <a:cxn ang="T6">
                  <a:pos x="T0" y="T1"/>
                </a:cxn>
                <a:cxn ang="T7">
                  <a:pos x="T2" y="T3"/>
                </a:cxn>
                <a:cxn ang="T8">
                  <a:pos x="T4" y="T5"/>
                </a:cxn>
              </a:cxnLst>
              <a:rect l="T9" t="T10" r="T11" b="T12"/>
              <a:pathLst>
                <a:path w="19588" h="14932" fill="none" extrusionOk="0">
                  <a:moveTo>
                    <a:pt x="15607" y="-1"/>
                  </a:moveTo>
                  <a:cubicBezTo>
                    <a:pt x="17244" y="1711"/>
                    <a:pt x="18589" y="3680"/>
                    <a:pt x="19587" y="5828"/>
                  </a:cubicBezTo>
                </a:path>
                <a:path w="19588" h="14932" stroke="0" extrusionOk="0">
                  <a:moveTo>
                    <a:pt x="15607" y="-1"/>
                  </a:moveTo>
                  <a:cubicBezTo>
                    <a:pt x="17244" y="1711"/>
                    <a:pt x="18589" y="3680"/>
                    <a:pt x="19587" y="5828"/>
                  </a:cubicBezTo>
                  <a:lnTo>
                    <a:pt x="0" y="14932"/>
                  </a:lnTo>
                  <a:close/>
                </a:path>
              </a:pathLst>
            </a:custGeom>
            <a:noFill/>
            <a:ln w="38100">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Times New Roman" pitchFamily="18" charset="0"/>
                <a:cs typeface="Times New Roman" pitchFamily="18" charset="0"/>
              </a:endParaRPr>
            </a:p>
          </p:txBody>
        </p:sp>
        <p:sp>
          <p:nvSpPr>
            <p:cNvPr id="24" name="Text Box 32"/>
            <p:cNvSpPr txBox="1">
              <a:spLocks noChangeArrowheads="1"/>
            </p:cNvSpPr>
            <p:nvPr/>
          </p:nvSpPr>
          <p:spPr bwMode="auto">
            <a:xfrm>
              <a:off x="2360" y="849"/>
              <a:ext cx="182" cy="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just" eaLnBrk="1"/>
              <a:r>
                <a:rPr lang="en-US" altLang="zh-CN" sz="3200" b="1" i="1" dirty="0">
                  <a:latin typeface="Times New Roman" pitchFamily="18" charset="0"/>
                  <a:cs typeface="Times New Roman" pitchFamily="18" charset="0"/>
                </a:rPr>
                <a:t>θ</a:t>
              </a:r>
            </a:p>
          </p:txBody>
        </p:sp>
      </p:grpSp>
      <p:sp>
        <p:nvSpPr>
          <p:cNvPr id="25" name="Oval 2"/>
          <p:cNvSpPr>
            <a:spLocks noChangeArrowheads="1"/>
          </p:cNvSpPr>
          <p:nvPr/>
        </p:nvSpPr>
        <p:spPr bwMode="auto">
          <a:xfrm>
            <a:off x="4472611" y="3201934"/>
            <a:ext cx="334963" cy="334962"/>
          </a:xfrm>
          <a:prstGeom prst="ellipse">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3200">
              <a:latin typeface="Times New Roman" pitchFamily="18" charset="0"/>
              <a:cs typeface="Times New Roman" pitchFamily="18" charset="0"/>
            </a:endParaRPr>
          </a:p>
        </p:txBody>
      </p:sp>
      <p:sp>
        <p:nvSpPr>
          <p:cNvPr id="31" name="Oval 2"/>
          <p:cNvSpPr>
            <a:spLocks noChangeArrowheads="1"/>
          </p:cNvSpPr>
          <p:nvPr/>
        </p:nvSpPr>
        <p:spPr bwMode="auto">
          <a:xfrm>
            <a:off x="4028575" y="3412278"/>
            <a:ext cx="334963" cy="334962"/>
          </a:xfrm>
          <a:prstGeom prst="ellipse">
            <a:avLst/>
          </a:prstGeom>
          <a:solidFill>
            <a:schemeClr val="bg1">
              <a:lumMod val="75000"/>
            </a:schemeClr>
          </a:solidFill>
          <a:ln w="19050">
            <a:solidFill>
              <a:srgbClr val="4A7EBB"/>
            </a:solidFill>
            <a:prstDash val="sysDash"/>
            <a:headEnd/>
            <a:tailEnd/>
          </a:ln>
        </p:spPr>
        <p:style>
          <a:lnRef idx="1">
            <a:schemeClr val="accent1"/>
          </a:lnRef>
          <a:fillRef idx="3">
            <a:schemeClr val="accent1"/>
          </a:fillRef>
          <a:effectRef idx="2">
            <a:schemeClr val="accent1"/>
          </a:effectRef>
          <a:fontRef idx="minor">
            <a:schemeClr val="lt1"/>
          </a:fontRef>
        </p:style>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3200">
              <a:latin typeface="Times New Roman" pitchFamily="18" charset="0"/>
              <a:cs typeface="Times New Roman" pitchFamily="18" charset="0"/>
            </a:endParaRPr>
          </a:p>
        </p:txBody>
      </p:sp>
      <p:sp>
        <p:nvSpPr>
          <p:cNvPr id="32" name="Line 16"/>
          <p:cNvSpPr>
            <a:spLocks noChangeShapeType="1"/>
          </p:cNvSpPr>
          <p:nvPr/>
        </p:nvSpPr>
        <p:spPr bwMode="auto">
          <a:xfrm>
            <a:off x="3499532" y="1515869"/>
            <a:ext cx="616775" cy="1896409"/>
          </a:xfrm>
          <a:prstGeom prst="line">
            <a:avLst/>
          </a:prstGeom>
          <a:noFill/>
          <a:ln w="381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27" name="Text Box 22"/>
          <p:cNvSpPr txBox="1">
            <a:spLocks noChangeArrowheads="1"/>
          </p:cNvSpPr>
          <p:nvPr/>
        </p:nvSpPr>
        <p:spPr bwMode="auto">
          <a:xfrm>
            <a:off x="3773241" y="2244026"/>
            <a:ext cx="792965" cy="462321"/>
          </a:xfrm>
          <a:prstGeom prst="rect">
            <a:avLst/>
          </a:prstGeom>
          <a:noFill/>
          <a:ln w="9525">
            <a:noFill/>
            <a:miter lim="800000"/>
            <a:headEnd/>
            <a:tailEnd/>
          </a:ln>
          <a:effectLst/>
        </p:spPr>
        <p:txBody>
          <a:bodyPr>
            <a:spAutoFit/>
          </a:bodyPr>
          <a:lstStyle/>
          <a:p>
            <a:pPr>
              <a:spcBef>
                <a:spcPct val="50000"/>
              </a:spcBef>
              <a:defRPr/>
            </a:pPr>
            <a:r>
              <a:rPr lang="en-US" altLang="zh-CN" sz="2400" b="1" i="1" dirty="0">
                <a:solidFill>
                  <a:srgbClr val="EA6E7E"/>
                </a:solidFill>
                <a:latin typeface="Times New Roman" pitchFamily="18" charset="0"/>
                <a:ea typeface="宋体" pitchFamily="2" charset="-122"/>
                <a:cs typeface="Times New Roman" pitchFamily="18" charset="0"/>
              </a:rPr>
              <a:t>F</a:t>
            </a:r>
            <a:r>
              <a:rPr lang="en-US" altLang="zh-CN" sz="2400" b="1" baseline="-25000" dirty="0">
                <a:solidFill>
                  <a:srgbClr val="EA6E7E"/>
                </a:solidFill>
                <a:latin typeface="Times New Roman" pitchFamily="18" charset="0"/>
                <a:ea typeface="宋体" pitchFamily="2" charset="-122"/>
                <a:cs typeface="Times New Roman" pitchFamily="18" charset="0"/>
              </a:rPr>
              <a:t>T</a:t>
            </a:r>
          </a:p>
        </p:txBody>
      </p:sp>
      <p:sp>
        <p:nvSpPr>
          <p:cNvPr id="29" name="Line 21"/>
          <p:cNvSpPr>
            <a:spLocks noChangeShapeType="1"/>
          </p:cNvSpPr>
          <p:nvPr/>
        </p:nvSpPr>
        <p:spPr bwMode="auto">
          <a:xfrm flipH="1">
            <a:off x="4142591" y="3536863"/>
            <a:ext cx="26257" cy="852663"/>
          </a:xfrm>
          <a:prstGeom prst="line">
            <a:avLst/>
          </a:prstGeom>
          <a:noFill/>
          <a:ln w="28575">
            <a:solidFill>
              <a:srgbClr val="0000FF"/>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30" name="Text Box 22"/>
          <p:cNvSpPr txBox="1">
            <a:spLocks noChangeArrowheads="1"/>
          </p:cNvSpPr>
          <p:nvPr/>
        </p:nvSpPr>
        <p:spPr bwMode="auto">
          <a:xfrm>
            <a:off x="4158346" y="4046246"/>
            <a:ext cx="792965" cy="462321"/>
          </a:xfrm>
          <a:prstGeom prst="rect">
            <a:avLst/>
          </a:prstGeom>
          <a:noFill/>
          <a:ln w="9525">
            <a:noFill/>
            <a:miter lim="800000"/>
            <a:headEnd/>
            <a:tailEnd/>
          </a:ln>
          <a:effectLst/>
        </p:spPr>
        <p:txBody>
          <a:bodyPr>
            <a:spAutoFit/>
          </a:bodyPr>
          <a:lstStyle/>
          <a:p>
            <a:pPr>
              <a:spcBef>
                <a:spcPct val="50000"/>
              </a:spcBef>
              <a:defRPr/>
            </a:pPr>
            <a:r>
              <a:rPr lang="en-US" altLang="zh-CN" sz="2400" b="1" i="1" smtClean="0">
                <a:solidFill>
                  <a:srgbClr val="EA6E7E"/>
                </a:solidFill>
                <a:latin typeface="Times New Roman" pitchFamily="18" charset="0"/>
                <a:ea typeface="宋体" pitchFamily="2" charset="-122"/>
                <a:cs typeface="Times New Roman" pitchFamily="18" charset="0"/>
              </a:rPr>
              <a:t>G</a:t>
            </a:r>
            <a:endParaRPr lang="en-US" altLang="zh-CN" sz="2400" b="1" baseline="-25000" dirty="0">
              <a:solidFill>
                <a:srgbClr val="EA6E7E"/>
              </a:solidFill>
              <a:latin typeface="Times New Roman" pitchFamily="18" charset="0"/>
              <a:ea typeface="宋体" pitchFamily="2" charset="-122"/>
              <a:cs typeface="Times New Roman" pitchFamily="18" charset="0"/>
            </a:endParaRPr>
          </a:p>
        </p:txBody>
      </p:sp>
      <p:sp>
        <p:nvSpPr>
          <p:cNvPr id="28" name="Line 21"/>
          <p:cNvSpPr>
            <a:spLocks noChangeShapeType="1"/>
          </p:cNvSpPr>
          <p:nvPr/>
        </p:nvSpPr>
        <p:spPr bwMode="auto">
          <a:xfrm flipH="1" flipV="1">
            <a:off x="3825755" y="2525017"/>
            <a:ext cx="332590" cy="1011846"/>
          </a:xfrm>
          <a:prstGeom prst="line">
            <a:avLst/>
          </a:prstGeom>
          <a:noFill/>
          <a:ln w="38100">
            <a:solidFill>
              <a:srgbClr val="0000FF"/>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44" name="Text Box 22"/>
          <p:cNvSpPr txBox="1">
            <a:spLocks noChangeArrowheads="1"/>
          </p:cNvSpPr>
          <p:nvPr/>
        </p:nvSpPr>
        <p:spPr bwMode="auto">
          <a:xfrm>
            <a:off x="4175850" y="3536863"/>
            <a:ext cx="792965" cy="400032"/>
          </a:xfrm>
          <a:prstGeom prst="rect">
            <a:avLst/>
          </a:prstGeom>
          <a:noFill/>
          <a:ln w="9525">
            <a:noFill/>
            <a:miter lim="800000"/>
            <a:headEnd/>
            <a:tailEnd/>
          </a:ln>
          <a:effectLst/>
        </p:spPr>
        <p:txBody>
          <a:bodyPr>
            <a:spAutoFit/>
          </a:bodyPr>
          <a:lstStyle/>
          <a:p>
            <a:pPr>
              <a:spcBef>
                <a:spcPct val="50000"/>
              </a:spcBef>
              <a:defRPr/>
            </a:pPr>
            <a:r>
              <a:rPr lang="en-US" altLang="zh-CN" sz="2000" b="1" i="1" smtClean="0">
                <a:latin typeface="Times New Roman" pitchFamily="18" charset="0"/>
                <a:ea typeface="宋体" pitchFamily="2" charset="-122"/>
                <a:cs typeface="Times New Roman" pitchFamily="18" charset="0"/>
              </a:rPr>
              <a:t>A</a:t>
            </a:r>
            <a:endParaRPr lang="en-US" altLang="zh-CN" sz="2000" b="1" baseline="-25000" dirty="0">
              <a:latin typeface="Times New Roman" pitchFamily="18" charset="0"/>
              <a:ea typeface="宋体" pitchFamily="2" charset="-122"/>
              <a:cs typeface="Times New Roman" pitchFamily="18" charset="0"/>
            </a:endParaRPr>
          </a:p>
        </p:txBody>
      </p:sp>
      <p:sp>
        <p:nvSpPr>
          <p:cNvPr id="45" name="Text Box 22"/>
          <p:cNvSpPr txBox="1">
            <a:spLocks noChangeArrowheads="1"/>
          </p:cNvSpPr>
          <p:nvPr/>
        </p:nvSpPr>
        <p:spPr bwMode="auto">
          <a:xfrm>
            <a:off x="4732502" y="3201888"/>
            <a:ext cx="792965" cy="400032"/>
          </a:xfrm>
          <a:prstGeom prst="rect">
            <a:avLst/>
          </a:prstGeom>
          <a:noFill/>
          <a:ln w="9525">
            <a:noFill/>
            <a:miter lim="800000"/>
            <a:headEnd/>
            <a:tailEnd/>
          </a:ln>
          <a:effectLst/>
        </p:spPr>
        <p:txBody>
          <a:bodyPr>
            <a:spAutoFit/>
          </a:bodyPr>
          <a:lstStyle/>
          <a:p>
            <a:pPr>
              <a:spcBef>
                <a:spcPct val="50000"/>
              </a:spcBef>
              <a:defRPr/>
            </a:pPr>
            <a:r>
              <a:rPr lang="en-US" altLang="zh-CN" sz="2000" b="1" i="1" smtClean="0">
                <a:latin typeface="Times New Roman" pitchFamily="18" charset="0"/>
                <a:ea typeface="宋体" pitchFamily="2" charset="-122"/>
                <a:cs typeface="Times New Roman" pitchFamily="18" charset="0"/>
              </a:rPr>
              <a:t>P</a:t>
            </a:r>
            <a:endParaRPr lang="en-US" altLang="zh-CN" sz="2000" b="1" baseline="-25000" dirty="0">
              <a:latin typeface="Times New Roman" pitchFamily="18" charset="0"/>
              <a:ea typeface="宋体" pitchFamily="2" charset="-122"/>
              <a:cs typeface="Times New Roman" pitchFamily="18" charset="0"/>
            </a:endParaRPr>
          </a:p>
        </p:txBody>
      </p:sp>
      <p:cxnSp>
        <p:nvCxnSpPr>
          <p:cNvPr id="18" name="直接连接符 17"/>
          <p:cNvCxnSpPr>
            <a:stCxn id="29" idx="1"/>
          </p:cNvCxnSpPr>
          <p:nvPr/>
        </p:nvCxnSpPr>
        <p:spPr>
          <a:xfrm flipH="1" flipV="1">
            <a:off x="3789274" y="3412278"/>
            <a:ext cx="353317" cy="977248"/>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a:endCxn id="28" idx="1"/>
          </p:cNvCxnSpPr>
          <p:nvPr/>
        </p:nvCxnSpPr>
        <p:spPr>
          <a:xfrm flipV="1">
            <a:off x="3796589" y="2525017"/>
            <a:ext cx="29166" cy="935073"/>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42" name="Line 21"/>
          <p:cNvSpPr>
            <a:spLocks noChangeShapeType="1"/>
          </p:cNvSpPr>
          <p:nvPr/>
        </p:nvSpPr>
        <p:spPr bwMode="auto">
          <a:xfrm flipH="1" flipV="1">
            <a:off x="3789274" y="3412277"/>
            <a:ext cx="369072" cy="124618"/>
          </a:xfrm>
          <a:prstGeom prst="line">
            <a:avLst/>
          </a:prstGeom>
          <a:noFill/>
          <a:ln w="3810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43" name="Text Box 22"/>
          <p:cNvSpPr txBox="1">
            <a:spLocks noChangeArrowheads="1"/>
          </p:cNvSpPr>
          <p:nvPr/>
        </p:nvSpPr>
        <p:spPr bwMode="auto">
          <a:xfrm>
            <a:off x="3476608" y="3139599"/>
            <a:ext cx="792965" cy="462321"/>
          </a:xfrm>
          <a:prstGeom prst="rect">
            <a:avLst/>
          </a:prstGeom>
          <a:noFill/>
          <a:ln w="9525">
            <a:noFill/>
            <a:miter lim="800000"/>
            <a:headEnd/>
            <a:tailEnd/>
          </a:ln>
          <a:effectLst/>
        </p:spPr>
        <p:txBody>
          <a:bodyPr>
            <a:spAutoFit/>
          </a:bodyPr>
          <a:lstStyle/>
          <a:p>
            <a:pPr>
              <a:spcBef>
                <a:spcPct val="50000"/>
              </a:spcBef>
              <a:defRPr/>
            </a:pPr>
            <a:r>
              <a:rPr lang="en-US" altLang="zh-CN" sz="2400" b="1" i="1" smtClean="0">
                <a:solidFill>
                  <a:srgbClr val="FF0000"/>
                </a:solidFill>
                <a:latin typeface="Times New Roman" pitchFamily="18" charset="0"/>
                <a:ea typeface="宋体" pitchFamily="2" charset="-122"/>
                <a:cs typeface="Times New Roman" pitchFamily="18" charset="0"/>
              </a:rPr>
              <a:t>F</a:t>
            </a:r>
            <a:endParaRPr lang="en-US" altLang="zh-CN" sz="2400" b="1" baseline="-25000" dirty="0">
              <a:solidFill>
                <a:srgbClr val="FF0000"/>
              </a:solidFill>
              <a:latin typeface="Times New Roman" pitchFamily="18" charset="0"/>
              <a:ea typeface="宋体" pitchFamily="2" charset="-122"/>
              <a:cs typeface="Times New Roman" pitchFamily="18" charset="0"/>
            </a:endParaRPr>
          </a:p>
        </p:txBody>
      </p:sp>
      <p:sp>
        <p:nvSpPr>
          <p:cNvPr id="46" name="Line 21"/>
          <p:cNvSpPr>
            <a:spLocks noChangeShapeType="1"/>
          </p:cNvSpPr>
          <p:nvPr/>
        </p:nvSpPr>
        <p:spPr bwMode="auto">
          <a:xfrm flipH="1">
            <a:off x="3691578" y="3822312"/>
            <a:ext cx="548708" cy="189655"/>
          </a:xfrm>
          <a:prstGeom prst="line">
            <a:avLst/>
          </a:prstGeom>
          <a:noFill/>
          <a:ln w="38100">
            <a:solidFill>
              <a:srgbClr val="00B0F0"/>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48" name="Text Box 22"/>
          <p:cNvSpPr txBox="1">
            <a:spLocks noChangeArrowheads="1"/>
          </p:cNvSpPr>
          <p:nvPr/>
        </p:nvSpPr>
        <p:spPr bwMode="auto">
          <a:xfrm>
            <a:off x="3404254" y="3649551"/>
            <a:ext cx="394913" cy="502702"/>
          </a:xfrm>
          <a:prstGeom prst="rect">
            <a:avLst/>
          </a:prstGeom>
          <a:noFill/>
          <a:ln w="9525">
            <a:noFill/>
            <a:miter lim="800000"/>
            <a:headEnd/>
            <a:tailEnd/>
          </a:ln>
          <a:effectLst/>
        </p:spPr>
        <p:txBody>
          <a:bodyPr wrap="square">
            <a:spAutoFit/>
          </a:bodyPr>
          <a:lstStyle/>
          <a:p>
            <a:pPr>
              <a:spcBef>
                <a:spcPct val="50000"/>
              </a:spcBef>
              <a:defRPr/>
            </a:pPr>
            <a:r>
              <a:rPr lang="en-US" altLang="zh-CN" sz="4000" b="1" i="1" baseline="-25000" smtClean="0">
                <a:solidFill>
                  <a:srgbClr val="00B0F0"/>
                </a:solidFill>
                <a:latin typeface="Times New Roman" pitchFamily="18" charset="0"/>
                <a:ea typeface="宋体" pitchFamily="2" charset="-122"/>
                <a:cs typeface="Times New Roman" pitchFamily="18" charset="0"/>
              </a:rPr>
              <a:t>v</a:t>
            </a:r>
            <a:endParaRPr lang="en-US" altLang="zh-CN" sz="4000" b="1" i="1" baseline="-25000" dirty="0">
              <a:solidFill>
                <a:srgbClr val="00B0F0"/>
              </a:solidFill>
              <a:latin typeface="Times New Roman" pitchFamily="18" charset="0"/>
              <a:ea typeface="宋体" pitchFamily="2" charset="-122"/>
              <a:cs typeface="Times New Roman" pitchFamily="18" charset="0"/>
            </a:endParaRPr>
          </a:p>
        </p:txBody>
      </p:sp>
      <p:pic>
        <p:nvPicPr>
          <p:cNvPr id="4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0512" y="2932301"/>
            <a:ext cx="1148541" cy="111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 name="Group 3"/>
          <p:cNvGrpSpPr>
            <a:grpSpLocks/>
          </p:cNvGrpSpPr>
          <p:nvPr/>
        </p:nvGrpSpPr>
        <p:grpSpPr bwMode="auto">
          <a:xfrm rot="10800000">
            <a:off x="2521242" y="1377979"/>
            <a:ext cx="2340672" cy="115888"/>
            <a:chOff x="2753" y="2640"/>
            <a:chExt cx="1370" cy="130"/>
          </a:xfrm>
        </p:grpSpPr>
        <p:sp>
          <p:nvSpPr>
            <p:cNvPr id="51" name="Line 4"/>
            <p:cNvSpPr>
              <a:spLocks noChangeShapeType="1"/>
            </p:cNvSpPr>
            <p:nvPr/>
          </p:nvSpPr>
          <p:spPr bwMode="auto">
            <a:xfrm flipH="1">
              <a:off x="2760"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52" name="Line 5"/>
            <p:cNvSpPr>
              <a:spLocks noChangeShapeType="1"/>
            </p:cNvSpPr>
            <p:nvPr/>
          </p:nvSpPr>
          <p:spPr bwMode="auto">
            <a:xfrm flipH="1">
              <a:off x="2880" y="2648"/>
              <a:ext cx="121"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53" name="Line 6"/>
            <p:cNvSpPr>
              <a:spLocks noChangeShapeType="1"/>
            </p:cNvSpPr>
            <p:nvPr/>
          </p:nvSpPr>
          <p:spPr bwMode="auto">
            <a:xfrm flipH="1">
              <a:off x="3001"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54" name="Line 7"/>
            <p:cNvSpPr>
              <a:spLocks noChangeShapeType="1"/>
            </p:cNvSpPr>
            <p:nvPr/>
          </p:nvSpPr>
          <p:spPr bwMode="auto">
            <a:xfrm flipH="1">
              <a:off x="3121"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55" name="Line 8"/>
            <p:cNvSpPr>
              <a:spLocks noChangeShapeType="1"/>
            </p:cNvSpPr>
            <p:nvPr/>
          </p:nvSpPr>
          <p:spPr bwMode="auto">
            <a:xfrm flipH="1">
              <a:off x="3241"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56" name="Line 9"/>
            <p:cNvSpPr>
              <a:spLocks noChangeShapeType="1"/>
            </p:cNvSpPr>
            <p:nvPr/>
          </p:nvSpPr>
          <p:spPr bwMode="auto">
            <a:xfrm flipH="1">
              <a:off x="3361" y="2648"/>
              <a:ext cx="121"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57" name="Line 10"/>
            <p:cNvSpPr>
              <a:spLocks noChangeShapeType="1"/>
            </p:cNvSpPr>
            <p:nvPr/>
          </p:nvSpPr>
          <p:spPr bwMode="auto">
            <a:xfrm flipH="1">
              <a:off x="3482"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58" name="Line 11"/>
            <p:cNvSpPr>
              <a:spLocks noChangeShapeType="1"/>
            </p:cNvSpPr>
            <p:nvPr/>
          </p:nvSpPr>
          <p:spPr bwMode="auto">
            <a:xfrm flipH="1">
              <a:off x="3602"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59" name="Line 12"/>
            <p:cNvSpPr>
              <a:spLocks noChangeShapeType="1"/>
            </p:cNvSpPr>
            <p:nvPr/>
          </p:nvSpPr>
          <p:spPr bwMode="auto">
            <a:xfrm flipH="1">
              <a:off x="3722"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60" name="Line 13"/>
            <p:cNvSpPr>
              <a:spLocks noChangeShapeType="1"/>
            </p:cNvSpPr>
            <p:nvPr/>
          </p:nvSpPr>
          <p:spPr bwMode="auto">
            <a:xfrm flipH="1">
              <a:off x="3842" y="2648"/>
              <a:ext cx="121"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61" name="Line 14"/>
            <p:cNvSpPr>
              <a:spLocks noChangeShapeType="1"/>
            </p:cNvSpPr>
            <p:nvPr/>
          </p:nvSpPr>
          <p:spPr bwMode="auto">
            <a:xfrm flipH="1">
              <a:off x="3963"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62" name="Line 15"/>
            <p:cNvSpPr>
              <a:spLocks noChangeShapeType="1"/>
            </p:cNvSpPr>
            <p:nvPr/>
          </p:nvSpPr>
          <p:spPr bwMode="auto">
            <a:xfrm>
              <a:off x="2753" y="2640"/>
              <a:ext cx="137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grpSp>
      <p:sp>
        <p:nvSpPr>
          <p:cNvPr id="63" name="Line 16"/>
          <p:cNvSpPr>
            <a:spLocks noChangeShapeType="1"/>
          </p:cNvSpPr>
          <p:nvPr/>
        </p:nvSpPr>
        <p:spPr bwMode="auto">
          <a:xfrm>
            <a:off x="3486601" y="1467002"/>
            <a:ext cx="1152000" cy="18002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grpSp>
        <p:nvGrpSpPr>
          <p:cNvPr id="64" name="Group 33"/>
          <p:cNvGrpSpPr>
            <a:grpSpLocks/>
          </p:cNvGrpSpPr>
          <p:nvPr/>
        </p:nvGrpSpPr>
        <p:grpSpPr bwMode="auto">
          <a:xfrm>
            <a:off x="3365617" y="1152554"/>
            <a:ext cx="472520" cy="2633493"/>
            <a:chOff x="2360" y="510"/>
            <a:chExt cx="192" cy="1069"/>
          </a:xfrm>
        </p:grpSpPr>
        <p:sp>
          <p:nvSpPr>
            <p:cNvPr id="65" name="Line 30"/>
            <p:cNvSpPr>
              <a:spLocks noChangeShapeType="1"/>
            </p:cNvSpPr>
            <p:nvPr/>
          </p:nvSpPr>
          <p:spPr bwMode="auto">
            <a:xfrm>
              <a:off x="2400" y="663"/>
              <a:ext cx="0" cy="9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66" name="Arc 31"/>
            <p:cNvSpPr>
              <a:spLocks/>
            </p:cNvSpPr>
            <p:nvPr/>
          </p:nvSpPr>
          <p:spPr bwMode="auto">
            <a:xfrm rot="7219796">
              <a:off x="2311" y="567"/>
              <a:ext cx="297" cy="184"/>
            </a:xfrm>
            <a:custGeom>
              <a:avLst/>
              <a:gdLst>
                <a:gd name="T0" fmla="*/ 0 w 19588"/>
                <a:gd name="T1" fmla="*/ 0 h 14932"/>
                <a:gd name="T2" fmla="*/ 0 w 19588"/>
                <a:gd name="T3" fmla="*/ 0 h 14932"/>
                <a:gd name="T4" fmla="*/ 0 w 19588"/>
                <a:gd name="T5" fmla="*/ 0 h 14932"/>
                <a:gd name="T6" fmla="*/ 0 60000 65536"/>
                <a:gd name="T7" fmla="*/ 0 60000 65536"/>
                <a:gd name="T8" fmla="*/ 0 60000 65536"/>
                <a:gd name="T9" fmla="*/ 0 w 19588"/>
                <a:gd name="T10" fmla="*/ 0 h 14932"/>
                <a:gd name="T11" fmla="*/ 19588 w 19588"/>
                <a:gd name="T12" fmla="*/ 14932 h 14932"/>
              </a:gdLst>
              <a:ahLst/>
              <a:cxnLst>
                <a:cxn ang="T6">
                  <a:pos x="T0" y="T1"/>
                </a:cxn>
                <a:cxn ang="T7">
                  <a:pos x="T2" y="T3"/>
                </a:cxn>
                <a:cxn ang="T8">
                  <a:pos x="T4" y="T5"/>
                </a:cxn>
              </a:cxnLst>
              <a:rect l="T9" t="T10" r="T11" b="T12"/>
              <a:pathLst>
                <a:path w="19588" h="14932" fill="none" extrusionOk="0">
                  <a:moveTo>
                    <a:pt x="15607" y="-1"/>
                  </a:moveTo>
                  <a:cubicBezTo>
                    <a:pt x="17244" y="1711"/>
                    <a:pt x="18589" y="3680"/>
                    <a:pt x="19587" y="5828"/>
                  </a:cubicBezTo>
                </a:path>
                <a:path w="19588" h="14932" stroke="0" extrusionOk="0">
                  <a:moveTo>
                    <a:pt x="15607" y="-1"/>
                  </a:moveTo>
                  <a:cubicBezTo>
                    <a:pt x="17244" y="1711"/>
                    <a:pt x="18589" y="3680"/>
                    <a:pt x="19587" y="5828"/>
                  </a:cubicBezTo>
                  <a:lnTo>
                    <a:pt x="0" y="14932"/>
                  </a:lnTo>
                  <a:close/>
                </a:path>
              </a:pathLst>
            </a:custGeom>
            <a:noFill/>
            <a:ln w="38100">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Times New Roman" pitchFamily="18" charset="0"/>
                <a:cs typeface="Times New Roman" pitchFamily="18" charset="0"/>
              </a:endParaRPr>
            </a:p>
          </p:txBody>
        </p:sp>
        <p:sp>
          <p:nvSpPr>
            <p:cNvPr id="67" name="Text Box 32"/>
            <p:cNvSpPr txBox="1">
              <a:spLocks noChangeArrowheads="1"/>
            </p:cNvSpPr>
            <p:nvPr/>
          </p:nvSpPr>
          <p:spPr bwMode="auto">
            <a:xfrm>
              <a:off x="2360" y="849"/>
              <a:ext cx="182" cy="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just" eaLnBrk="1"/>
              <a:r>
                <a:rPr lang="en-US" altLang="zh-CN" sz="3200" b="1" i="1" dirty="0">
                  <a:latin typeface="Times New Roman" pitchFamily="18" charset="0"/>
                  <a:cs typeface="Times New Roman" pitchFamily="18" charset="0"/>
                </a:rPr>
                <a:t>θ</a:t>
              </a:r>
            </a:p>
          </p:txBody>
        </p:sp>
      </p:grpSp>
      <p:sp>
        <p:nvSpPr>
          <p:cNvPr id="68" name="Oval 2"/>
          <p:cNvSpPr>
            <a:spLocks noChangeArrowheads="1"/>
          </p:cNvSpPr>
          <p:nvPr/>
        </p:nvSpPr>
        <p:spPr bwMode="auto">
          <a:xfrm>
            <a:off x="4486971" y="3205682"/>
            <a:ext cx="334963" cy="334962"/>
          </a:xfrm>
          <a:prstGeom prst="ellipse">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3200">
              <a:latin typeface="Times New Roman" pitchFamily="18" charset="0"/>
              <a:cs typeface="Times New Roman" pitchFamily="18" charset="0"/>
            </a:endParaRPr>
          </a:p>
        </p:txBody>
      </p:sp>
      <p:sp>
        <p:nvSpPr>
          <p:cNvPr id="69" name="Oval 2"/>
          <p:cNvSpPr>
            <a:spLocks noChangeArrowheads="1"/>
          </p:cNvSpPr>
          <p:nvPr/>
        </p:nvSpPr>
        <p:spPr bwMode="auto">
          <a:xfrm>
            <a:off x="4042935" y="3416026"/>
            <a:ext cx="334963" cy="334962"/>
          </a:xfrm>
          <a:prstGeom prst="ellipse">
            <a:avLst/>
          </a:prstGeom>
          <a:solidFill>
            <a:schemeClr val="bg1">
              <a:lumMod val="75000"/>
            </a:schemeClr>
          </a:solidFill>
          <a:ln w="19050">
            <a:solidFill>
              <a:srgbClr val="4A7EBB"/>
            </a:solidFill>
            <a:prstDash val="sysDash"/>
            <a:headEnd/>
            <a:tailEnd/>
          </a:ln>
        </p:spPr>
        <p:style>
          <a:lnRef idx="1">
            <a:schemeClr val="accent1"/>
          </a:lnRef>
          <a:fillRef idx="3">
            <a:schemeClr val="accent1"/>
          </a:fillRef>
          <a:effectRef idx="2">
            <a:schemeClr val="accent1"/>
          </a:effectRef>
          <a:fontRef idx="minor">
            <a:schemeClr val="lt1"/>
          </a:fontRef>
        </p:style>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3200">
              <a:latin typeface="Times New Roman" pitchFamily="18" charset="0"/>
              <a:cs typeface="Times New Roman" pitchFamily="18" charset="0"/>
            </a:endParaRPr>
          </a:p>
        </p:txBody>
      </p:sp>
      <p:sp>
        <p:nvSpPr>
          <p:cNvPr id="70" name="Line 16"/>
          <p:cNvSpPr>
            <a:spLocks noChangeShapeType="1"/>
          </p:cNvSpPr>
          <p:nvPr/>
        </p:nvSpPr>
        <p:spPr bwMode="auto">
          <a:xfrm>
            <a:off x="3513892" y="1519617"/>
            <a:ext cx="616775" cy="1896409"/>
          </a:xfrm>
          <a:prstGeom prst="line">
            <a:avLst/>
          </a:prstGeom>
          <a:noFill/>
          <a:ln w="381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75" name="Text Box 22"/>
          <p:cNvSpPr txBox="1">
            <a:spLocks noChangeArrowheads="1"/>
          </p:cNvSpPr>
          <p:nvPr/>
        </p:nvSpPr>
        <p:spPr bwMode="auto">
          <a:xfrm>
            <a:off x="4190210" y="3540611"/>
            <a:ext cx="792965" cy="400032"/>
          </a:xfrm>
          <a:prstGeom prst="rect">
            <a:avLst/>
          </a:prstGeom>
          <a:noFill/>
          <a:ln w="9525">
            <a:noFill/>
            <a:miter lim="800000"/>
            <a:headEnd/>
            <a:tailEnd/>
          </a:ln>
          <a:effectLst/>
        </p:spPr>
        <p:txBody>
          <a:bodyPr>
            <a:spAutoFit/>
          </a:bodyPr>
          <a:lstStyle/>
          <a:p>
            <a:pPr>
              <a:spcBef>
                <a:spcPct val="50000"/>
              </a:spcBef>
              <a:defRPr/>
            </a:pPr>
            <a:r>
              <a:rPr lang="en-US" altLang="zh-CN" sz="2000" b="1" i="1" smtClean="0">
                <a:latin typeface="Times New Roman" pitchFamily="18" charset="0"/>
                <a:ea typeface="宋体" pitchFamily="2" charset="-122"/>
                <a:cs typeface="Times New Roman" pitchFamily="18" charset="0"/>
              </a:rPr>
              <a:t>A</a:t>
            </a:r>
            <a:endParaRPr lang="en-US" altLang="zh-CN" sz="2000" b="1" baseline="-25000" dirty="0">
              <a:latin typeface="Times New Roman" pitchFamily="18" charset="0"/>
              <a:ea typeface="宋体" pitchFamily="2" charset="-122"/>
              <a:cs typeface="Times New Roman" pitchFamily="18" charset="0"/>
            </a:endParaRPr>
          </a:p>
        </p:txBody>
      </p:sp>
      <p:sp>
        <p:nvSpPr>
          <p:cNvPr id="76" name="Text Box 22"/>
          <p:cNvSpPr txBox="1">
            <a:spLocks noChangeArrowheads="1"/>
          </p:cNvSpPr>
          <p:nvPr/>
        </p:nvSpPr>
        <p:spPr bwMode="auto">
          <a:xfrm>
            <a:off x="4746862" y="3205636"/>
            <a:ext cx="792965" cy="400032"/>
          </a:xfrm>
          <a:prstGeom prst="rect">
            <a:avLst/>
          </a:prstGeom>
          <a:noFill/>
          <a:ln w="9525">
            <a:noFill/>
            <a:miter lim="800000"/>
            <a:headEnd/>
            <a:tailEnd/>
          </a:ln>
          <a:effectLst/>
        </p:spPr>
        <p:txBody>
          <a:bodyPr>
            <a:spAutoFit/>
          </a:bodyPr>
          <a:lstStyle/>
          <a:p>
            <a:pPr>
              <a:spcBef>
                <a:spcPct val="50000"/>
              </a:spcBef>
              <a:defRPr/>
            </a:pPr>
            <a:r>
              <a:rPr lang="en-US" altLang="zh-CN" sz="2000" b="1" i="1" smtClean="0">
                <a:latin typeface="Times New Roman" pitchFamily="18" charset="0"/>
                <a:ea typeface="宋体" pitchFamily="2" charset="-122"/>
                <a:cs typeface="Times New Roman" pitchFamily="18" charset="0"/>
              </a:rPr>
              <a:t>P</a:t>
            </a:r>
            <a:endParaRPr lang="en-US" altLang="zh-CN" sz="2000" b="1" baseline="-25000" dirty="0">
              <a:latin typeface="Times New Roman" pitchFamily="18" charset="0"/>
              <a:ea typeface="宋体" pitchFamily="2" charset="-122"/>
              <a:cs typeface="Times New Roman" pitchFamily="18" charset="0"/>
            </a:endParaRPr>
          </a:p>
        </p:txBody>
      </p:sp>
      <p:sp>
        <p:nvSpPr>
          <p:cNvPr id="79" name="Line 21"/>
          <p:cNvSpPr>
            <a:spLocks noChangeShapeType="1"/>
          </p:cNvSpPr>
          <p:nvPr/>
        </p:nvSpPr>
        <p:spPr bwMode="auto">
          <a:xfrm flipH="1" flipV="1">
            <a:off x="3823134" y="3373163"/>
            <a:ext cx="349572" cy="167480"/>
          </a:xfrm>
          <a:prstGeom prst="line">
            <a:avLst/>
          </a:prstGeom>
          <a:noFill/>
          <a:ln w="3810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80" name="Text Box 22"/>
          <p:cNvSpPr txBox="1">
            <a:spLocks noChangeArrowheads="1"/>
          </p:cNvSpPr>
          <p:nvPr/>
        </p:nvSpPr>
        <p:spPr bwMode="auto">
          <a:xfrm>
            <a:off x="3487122" y="3182152"/>
            <a:ext cx="792965" cy="462321"/>
          </a:xfrm>
          <a:prstGeom prst="rect">
            <a:avLst/>
          </a:prstGeom>
          <a:noFill/>
          <a:ln w="9525">
            <a:noFill/>
            <a:miter lim="800000"/>
            <a:headEnd/>
            <a:tailEnd/>
          </a:ln>
          <a:effectLst/>
        </p:spPr>
        <p:txBody>
          <a:bodyPr>
            <a:spAutoFit/>
          </a:bodyPr>
          <a:lstStyle/>
          <a:p>
            <a:pPr>
              <a:spcBef>
                <a:spcPct val="50000"/>
              </a:spcBef>
              <a:defRPr/>
            </a:pPr>
            <a:r>
              <a:rPr lang="en-US" altLang="zh-CN" sz="2400" b="1" i="1" smtClean="0">
                <a:solidFill>
                  <a:srgbClr val="FF0000"/>
                </a:solidFill>
                <a:latin typeface="Times New Roman" pitchFamily="18" charset="0"/>
                <a:ea typeface="宋体" pitchFamily="2" charset="-122"/>
                <a:cs typeface="Times New Roman" pitchFamily="18" charset="0"/>
              </a:rPr>
              <a:t>F</a:t>
            </a:r>
            <a:endParaRPr lang="en-US" altLang="zh-CN" sz="2400" b="1" baseline="-25000" dirty="0">
              <a:solidFill>
                <a:srgbClr val="FF0000"/>
              </a:solidFill>
              <a:latin typeface="Times New Roman" pitchFamily="18" charset="0"/>
              <a:ea typeface="宋体" pitchFamily="2" charset="-122"/>
              <a:cs typeface="Times New Roman" pitchFamily="18" charset="0"/>
            </a:endParaRPr>
          </a:p>
        </p:txBody>
      </p:sp>
      <p:sp>
        <p:nvSpPr>
          <p:cNvPr id="81" name="Line 21"/>
          <p:cNvSpPr>
            <a:spLocks noChangeShapeType="1"/>
          </p:cNvSpPr>
          <p:nvPr/>
        </p:nvSpPr>
        <p:spPr bwMode="auto">
          <a:xfrm flipH="1">
            <a:off x="3705938" y="3826060"/>
            <a:ext cx="548708" cy="189655"/>
          </a:xfrm>
          <a:prstGeom prst="line">
            <a:avLst/>
          </a:prstGeom>
          <a:noFill/>
          <a:ln w="38100">
            <a:solidFill>
              <a:srgbClr val="00B0F0"/>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82" name="Text Box 22"/>
          <p:cNvSpPr txBox="1">
            <a:spLocks noChangeArrowheads="1"/>
          </p:cNvSpPr>
          <p:nvPr/>
        </p:nvSpPr>
        <p:spPr bwMode="auto">
          <a:xfrm>
            <a:off x="3418614" y="3653299"/>
            <a:ext cx="394913" cy="502702"/>
          </a:xfrm>
          <a:prstGeom prst="rect">
            <a:avLst/>
          </a:prstGeom>
          <a:noFill/>
          <a:ln w="9525">
            <a:noFill/>
            <a:miter lim="800000"/>
            <a:headEnd/>
            <a:tailEnd/>
          </a:ln>
          <a:effectLst/>
        </p:spPr>
        <p:txBody>
          <a:bodyPr wrap="square">
            <a:spAutoFit/>
          </a:bodyPr>
          <a:lstStyle/>
          <a:p>
            <a:pPr>
              <a:spcBef>
                <a:spcPct val="50000"/>
              </a:spcBef>
              <a:defRPr/>
            </a:pPr>
            <a:r>
              <a:rPr lang="en-US" altLang="zh-CN" sz="4000" b="1" i="1" baseline="-25000" smtClean="0">
                <a:solidFill>
                  <a:srgbClr val="00B0F0"/>
                </a:solidFill>
                <a:latin typeface="Times New Roman" pitchFamily="18" charset="0"/>
                <a:ea typeface="宋体" pitchFamily="2" charset="-122"/>
                <a:cs typeface="Times New Roman" pitchFamily="18" charset="0"/>
              </a:rPr>
              <a:t>v</a:t>
            </a:r>
            <a:endParaRPr lang="en-US" altLang="zh-CN" sz="4000" b="1" i="1" baseline="-25000" dirty="0">
              <a:solidFill>
                <a:srgbClr val="00B0F0"/>
              </a:solidFill>
              <a:latin typeface="Times New Roman" pitchFamily="18" charset="0"/>
              <a:ea typeface="宋体" pitchFamily="2" charset="-122"/>
              <a:cs typeface="Times New Roman" pitchFamily="18" charset="0"/>
            </a:endParaRPr>
          </a:p>
        </p:txBody>
      </p:sp>
      <p:sp>
        <p:nvSpPr>
          <p:cNvPr id="83" name="Line 21"/>
          <p:cNvSpPr>
            <a:spLocks noChangeShapeType="1"/>
          </p:cNvSpPr>
          <p:nvPr/>
        </p:nvSpPr>
        <p:spPr bwMode="auto">
          <a:xfrm flipH="1">
            <a:off x="3925645" y="3569416"/>
            <a:ext cx="264565" cy="124034"/>
          </a:xfrm>
          <a:prstGeom prst="line">
            <a:avLst/>
          </a:prstGeom>
          <a:noFill/>
          <a:ln w="3810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sp>
        <p:nvSpPr>
          <p:cNvPr id="84" name="Line 21"/>
          <p:cNvSpPr>
            <a:spLocks noChangeShapeType="1"/>
          </p:cNvSpPr>
          <p:nvPr/>
        </p:nvSpPr>
        <p:spPr bwMode="auto">
          <a:xfrm flipH="1" flipV="1">
            <a:off x="4062600" y="3188616"/>
            <a:ext cx="147815" cy="377700"/>
          </a:xfrm>
          <a:prstGeom prst="line">
            <a:avLst/>
          </a:prstGeom>
          <a:noFill/>
          <a:ln w="3810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latin typeface="Times New Roman" pitchFamily="18" charset="0"/>
              <a:cs typeface="Times New Roman" pitchFamily="18" charset="0"/>
            </a:endParaRPr>
          </a:p>
        </p:txBody>
      </p:sp>
      <p:cxnSp>
        <p:nvCxnSpPr>
          <p:cNvPr id="85" name="直接连接符 84"/>
          <p:cNvCxnSpPr>
            <a:stCxn id="79" idx="1"/>
          </p:cNvCxnSpPr>
          <p:nvPr/>
        </p:nvCxnSpPr>
        <p:spPr>
          <a:xfrm flipV="1">
            <a:off x="3823134" y="3245786"/>
            <a:ext cx="273499" cy="127377"/>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94" name="直接连接符 93"/>
          <p:cNvCxnSpPr>
            <a:endCxn id="83" idx="1"/>
          </p:cNvCxnSpPr>
          <p:nvPr/>
        </p:nvCxnSpPr>
        <p:spPr>
          <a:xfrm>
            <a:off x="3840708" y="3396668"/>
            <a:ext cx="84937" cy="296782"/>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101" name="Text Box 22"/>
          <p:cNvSpPr txBox="1">
            <a:spLocks noChangeArrowheads="1"/>
          </p:cNvSpPr>
          <p:nvPr/>
        </p:nvSpPr>
        <p:spPr bwMode="auto">
          <a:xfrm>
            <a:off x="4041718" y="2906000"/>
            <a:ext cx="792965" cy="462321"/>
          </a:xfrm>
          <a:prstGeom prst="rect">
            <a:avLst/>
          </a:prstGeom>
          <a:noFill/>
          <a:ln w="9525">
            <a:noFill/>
            <a:miter lim="800000"/>
            <a:headEnd/>
            <a:tailEnd/>
          </a:ln>
          <a:effectLst/>
        </p:spPr>
        <p:txBody>
          <a:bodyPr>
            <a:spAutoFit/>
          </a:bodyPr>
          <a:lstStyle/>
          <a:p>
            <a:pPr>
              <a:spcBef>
                <a:spcPct val="50000"/>
              </a:spcBef>
              <a:defRPr/>
            </a:pPr>
            <a:r>
              <a:rPr lang="en-US" altLang="zh-CN" sz="2400" b="1" i="1" smtClean="0">
                <a:solidFill>
                  <a:srgbClr val="FF0000"/>
                </a:solidFill>
                <a:latin typeface="Times New Roman" pitchFamily="18" charset="0"/>
                <a:ea typeface="宋体" pitchFamily="2" charset="-122"/>
                <a:cs typeface="Times New Roman" pitchFamily="18" charset="0"/>
              </a:rPr>
              <a:t>F</a:t>
            </a:r>
            <a:r>
              <a:rPr lang="en-US" altLang="zh-CN" sz="2400" b="1" i="1" baseline="-25000" smtClean="0">
                <a:solidFill>
                  <a:srgbClr val="FF0000"/>
                </a:solidFill>
                <a:latin typeface="Times New Roman" pitchFamily="18" charset="0"/>
                <a:ea typeface="宋体" pitchFamily="2" charset="-122"/>
                <a:cs typeface="Times New Roman" pitchFamily="18" charset="0"/>
              </a:rPr>
              <a:t>n</a:t>
            </a:r>
            <a:endParaRPr lang="en-US" altLang="zh-CN" sz="2400" b="1" baseline="-25000" dirty="0">
              <a:solidFill>
                <a:srgbClr val="FF0000"/>
              </a:solidFill>
              <a:latin typeface="Times New Roman" pitchFamily="18" charset="0"/>
              <a:ea typeface="宋体" pitchFamily="2" charset="-122"/>
              <a:cs typeface="Times New Roman" pitchFamily="18" charset="0"/>
            </a:endParaRPr>
          </a:p>
        </p:txBody>
      </p:sp>
      <p:sp>
        <p:nvSpPr>
          <p:cNvPr id="102" name="Text Box 22"/>
          <p:cNvSpPr txBox="1">
            <a:spLocks noChangeArrowheads="1"/>
          </p:cNvSpPr>
          <p:nvPr/>
        </p:nvSpPr>
        <p:spPr bwMode="auto">
          <a:xfrm>
            <a:off x="3542725" y="3553394"/>
            <a:ext cx="792965" cy="462321"/>
          </a:xfrm>
          <a:prstGeom prst="rect">
            <a:avLst/>
          </a:prstGeom>
          <a:noFill/>
          <a:ln w="9525">
            <a:noFill/>
            <a:miter lim="800000"/>
            <a:headEnd/>
            <a:tailEnd/>
          </a:ln>
          <a:effectLst/>
        </p:spPr>
        <p:txBody>
          <a:bodyPr>
            <a:spAutoFit/>
          </a:bodyPr>
          <a:lstStyle/>
          <a:p>
            <a:pPr>
              <a:spcBef>
                <a:spcPct val="50000"/>
              </a:spcBef>
              <a:defRPr/>
            </a:pPr>
            <a:r>
              <a:rPr lang="en-US" altLang="zh-CN" sz="2400" b="1" i="1" smtClean="0">
                <a:solidFill>
                  <a:srgbClr val="FF0000"/>
                </a:solidFill>
                <a:latin typeface="Times New Roman" pitchFamily="18" charset="0"/>
                <a:ea typeface="宋体" pitchFamily="2" charset="-122"/>
                <a:cs typeface="Times New Roman" pitchFamily="18" charset="0"/>
              </a:rPr>
              <a:t>F</a:t>
            </a:r>
            <a:r>
              <a:rPr lang="en-US" altLang="zh-CN" sz="2400" b="1" i="1" baseline="-25000" smtClean="0">
                <a:solidFill>
                  <a:srgbClr val="FF0000"/>
                </a:solidFill>
                <a:latin typeface="Times New Roman" pitchFamily="18" charset="0"/>
                <a:ea typeface="宋体" pitchFamily="2" charset="-122"/>
                <a:cs typeface="Times New Roman" pitchFamily="18" charset="0"/>
              </a:rPr>
              <a:t>t</a:t>
            </a:r>
            <a:endParaRPr lang="en-US" altLang="zh-CN" sz="2400" b="1" baseline="-25000" dirty="0">
              <a:solidFill>
                <a:srgbClr val="FF0000"/>
              </a:solidFill>
              <a:latin typeface="Times New Roman" pitchFamily="18" charset="0"/>
              <a:ea typeface="宋体" pitchFamily="2" charset="-122"/>
              <a:cs typeface="Times New Roman" pitchFamily="18" charset="0"/>
            </a:endParaRPr>
          </a:p>
        </p:txBody>
      </p:sp>
      <p:sp>
        <p:nvSpPr>
          <p:cNvPr id="9237" name="矩形 9236"/>
          <p:cNvSpPr/>
          <p:nvPr/>
        </p:nvSpPr>
        <p:spPr>
          <a:xfrm>
            <a:off x="-93280" y="4435614"/>
            <a:ext cx="9149497" cy="707886"/>
          </a:xfrm>
          <a:prstGeom prst="rect">
            <a:avLst/>
          </a:prstGeom>
        </p:spPr>
        <p:txBody>
          <a:bodyPr wrap="square">
            <a:spAutoFit/>
          </a:bodyPr>
          <a:lstStyle/>
          <a:p>
            <a:pPr indent="432000"/>
            <a:r>
              <a:rPr lang="en-US" altLang="zh-CN" sz="2000" b="1" i="1" smtClean="0">
                <a:latin typeface="Times New Roman" panose="02020603050405020304" pitchFamily="18" charset="0"/>
              </a:rPr>
              <a:t>F</a:t>
            </a:r>
            <a:r>
              <a:rPr lang="en-US" altLang="zh-CN" sz="2000" b="1" baseline="-25000" smtClean="0">
                <a:latin typeface="Times New Roman" panose="02020603050405020304" pitchFamily="18" charset="0"/>
              </a:rPr>
              <a:t>t</a:t>
            </a:r>
            <a:r>
              <a:rPr lang="zh-CN" altLang="zh-CN" sz="2000" b="1">
                <a:latin typeface="Times New Roman" panose="02020603050405020304" pitchFamily="18" charset="0"/>
                <a:cs typeface="Times New Roman" panose="02020603050405020304" pitchFamily="18" charset="0"/>
              </a:rPr>
              <a:t>与沙袋运动的速度同向，使得沙袋的速度越来越大；</a:t>
            </a:r>
            <a:endParaRPr lang="en-US" altLang="zh-CN" sz="2000" b="1">
              <a:latin typeface="Times New Roman" panose="02020603050405020304" pitchFamily="18" charset="0"/>
              <a:cs typeface="Times New Roman" panose="02020603050405020304" pitchFamily="18" charset="0"/>
            </a:endParaRPr>
          </a:p>
          <a:p>
            <a:pPr indent="432000"/>
            <a:r>
              <a:rPr lang="en-US" altLang="zh-CN" sz="2000" b="1" i="1">
                <a:latin typeface="Times New Roman" panose="02020603050405020304" pitchFamily="18" charset="0"/>
              </a:rPr>
              <a:t>F</a:t>
            </a:r>
            <a:r>
              <a:rPr lang="en-US" altLang="zh-CN" sz="2000" b="1" baseline="-25000">
                <a:latin typeface="Times New Roman" panose="02020603050405020304" pitchFamily="18" charset="0"/>
              </a:rPr>
              <a:t>n</a:t>
            </a:r>
            <a:r>
              <a:rPr lang="zh-CN" altLang="zh-CN" sz="2000" b="1">
                <a:latin typeface="Times New Roman" panose="02020603050405020304" pitchFamily="18" charset="0"/>
                <a:cs typeface="Times New Roman" panose="02020603050405020304" pitchFamily="18" charset="0"/>
              </a:rPr>
              <a:t>指向圆心，提供沙袋做圆周运动所需的向心力</a:t>
            </a:r>
            <a:r>
              <a:rPr lang="zh-CN" altLang="zh-CN" sz="2000" b="1" smtClean="0">
                <a:latin typeface="Times New Roman" panose="02020603050405020304" pitchFamily="18" charset="0"/>
                <a:cs typeface="Times New Roman" panose="02020603050405020304" pitchFamily="18" charset="0"/>
              </a:rPr>
              <a:t>，改变</a:t>
            </a:r>
            <a:r>
              <a:rPr lang="zh-CN" altLang="zh-CN" sz="2000" b="1" smtClean="0">
                <a:latin typeface="Times New Roman" panose="02020603050405020304" pitchFamily="18" charset="0"/>
                <a:cs typeface="Times New Roman" panose="02020603050405020304" pitchFamily="18" charset="0"/>
              </a:rPr>
              <a:t>沙袋</a:t>
            </a:r>
            <a:r>
              <a:rPr lang="zh-CN" altLang="en-US" sz="2000" b="1" smtClean="0">
                <a:latin typeface="Times New Roman" panose="02020603050405020304" pitchFamily="18" charset="0"/>
                <a:cs typeface="Times New Roman" panose="02020603050405020304" pitchFamily="18" charset="0"/>
              </a:rPr>
              <a:t>线</a:t>
            </a:r>
            <a:r>
              <a:rPr lang="zh-CN" altLang="zh-CN" sz="2000" b="1" smtClean="0">
                <a:latin typeface="Times New Roman" panose="02020603050405020304" pitchFamily="18" charset="0"/>
                <a:cs typeface="Times New Roman" panose="02020603050405020304" pitchFamily="18" charset="0"/>
              </a:rPr>
              <a:t>速度</a:t>
            </a:r>
            <a:r>
              <a:rPr lang="zh-CN" altLang="zh-CN" sz="2000" b="1">
                <a:latin typeface="Times New Roman" panose="02020603050405020304" pitchFamily="18" charset="0"/>
                <a:cs typeface="Times New Roman" panose="02020603050405020304" pitchFamily="18" charset="0"/>
              </a:rPr>
              <a:t>的方向</a:t>
            </a:r>
            <a:endParaRPr lang="zh-CN" altLang="en-US" sz="2000" b="1"/>
          </a:p>
        </p:txBody>
      </p:sp>
      <p:sp>
        <p:nvSpPr>
          <p:cNvPr id="9238" name="矩形 9237"/>
          <p:cNvSpPr/>
          <p:nvPr/>
        </p:nvSpPr>
        <p:spPr>
          <a:xfrm>
            <a:off x="-20915" y="1830611"/>
            <a:ext cx="3124761" cy="1418915"/>
          </a:xfrm>
          <a:prstGeom prst="rect">
            <a:avLst/>
          </a:prstGeom>
        </p:spPr>
        <p:txBody>
          <a:bodyPr wrap="square">
            <a:spAutoFit/>
          </a:bodyPr>
          <a:lstStyle/>
          <a:p>
            <a:pPr indent="432000">
              <a:lnSpc>
                <a:spcPct val="150000"/>
              </a:lnSpc>
            </a:pPr>
            <a:r>
              <a:rPr lang="en-US" altLang="zh-CN" sz="2000" b="1" i="1" smtClean="0">
                <a:latin typeface="Times New Roman" panose="02020603050405020304" pitchFamily="18" charset="0"/>
              </a:rPr>
              <a:t>F</a:t>
            </a:r>
            <a:r>
              <a:rPr lang="zh-CN" altLang="zh-CN" sz="2000" b="1">
                <a:latin typeface="Times New Roman" panose="02020603050405020304" pitchFamily="18" charset="0"/>
                <a:cs typeface="Times New Roman" panose="02020603050405020304" pitchFamily="18" charset="0"/>
              </a:rPr>
              <a:t>分解为两个相互垂直的分力：</a:t>
            </a:r>
            <a:r>
              <a:rPr lang="zh-CN" altLang="zh-CN" sz="2000" b="1">
                <a:solidFill>
                  <a:srgbClr val="FF0000"/>
                </a:solidFill>
                <a:latin typeface="Times New Roman" panose="02020603050405020304" pitchFamily="18" charset="0"/>
                <a:cs typeface="Times New Roman" panose="02020603050405020304" pitchFamily="18" charset="0"/>
              </a:rPr>
              <a:t>跟圆周相切的分力</a:t>
            </a:r>
            <a:r>
              <a:rPr lang="en-US" altLang="zh-CN" sz="2000" b="1" i="1">
                <a:solidFill>
                  <a:srgbClr val="FF0000"/>
                </a:solidFill>
                <a:latin typeface="Times New Roman" panose="02020603050405020304" pitchFamily="18" charset="0"/>
              </a:rPr>
              <a:t>F</a:t>
            </a:r>
            <a:r>
              <a:rPr lang="en-US" altLang="zh-CN" sz="2000" b="1" baseline="-25000">
                <a:solidFill>
                  <a:srgbClr val="FF0000"/>
                </a:solidFill>
                <a:latin typeface="Times New Roman" panose="02020603050405020304" pitchFamily="18" charset="0"/>
              </a:rPr>
              <a:t>t</a:t>
            </a:r>
            <a:r>
              <a:rPr lang="zh-CN" altLang="zh-CN" sz="2000" b="1">
                <a:latin typeface="Times New Roman" panose="02020603050405020304" pitchFamily="18" charset="0"/>
                <a:cs typeface="Times New Roman" panose="02020603050405020304" pitchFamily="18" charset="0"/>
              </a:rPr>
              <a:t>和</a:t>
            </a:r>
            <a:r>
              <a:rPr lang="zh-CN" altLang="zh-CN" sz="2000" b="1">
                <a:solidFill>
                  <a:srgbClr val="FF0000"/>
                </a:solidFill>
                <a:latin typeface="Times New Roman" panose="02020603050405020304" pitchFamily="18" charset="0"/>
                <a:cs typeface="Times New Roman" panose="02020603050405020304" pitchFamily="18" charset="0"/>
              </a:rPr>
              <a:t>指向圆心的分力</a:t>
            </a:r>
            <a:r>
              <a:rPr lang="en-US" altLang="zh-CN" sz="2000" b="1" i="1">
                <a:solidFill>
                  <a:srgbClr val="FF0000"/>
                </a:solidFill>
                <a:latin typeface="Times New Roman" panose="02020603050405020304" pitchFamily="18" charset="0"/>
              </a:rPr>
              <a:t>F</a:t>
            </a:r>
            <a:r>
              <a:rPr lang="en-US" altLang="zh-CN" sz="2000" b="1" baseline="-25000">
                <a:solidFill>
                  <a:srgbClr val="FF0000"/>
                </a:solidFill>
                <a:latin typeface="Times New Roman" panose="02020603050405020304" pitchFamily="18" charset="0"/>
              </a:rPr>
              <a:t>n</a:t>
            </a:r>
            <a:r>
              <a:rPr lang="zh-CN" altLang="zh-CN" sz="2000" b="1">
                <a:latin typeface="Times New Roman" panose="02020603050405020304" pitchFamily="18" charset="0"/>
                <a:cs typeface="Times New Roman" panose="02020603050405020304" pitchFamily="18" charset="0"/>
              </a:rPr>
              <a:t>。</a:t>
            </a:r>
            <a:endParaRPr lang="en-US" altLang="zh-CN" sz="2000" b="1">
              <a:latin typeface="Times New Roman" panose="02020603050405020304" pitchFamily="18" charset="0"/>
              <a:cs typeface="Times New Roman" panose="02020603050405020304" pitchFamily="18" charset="0"/>
            </a:endParaRPr>
          </a:p>
        </p:txBody>
      </p:sp>
      <p:grpSp>
        <p:nvGrpSpPr>
          <p:cNvPr id="105" name="Group 35"/>
          <p:cNvGrpSpPr>
            <a:grpSpLocks/>
          </p:cNvGrpSpPr>
          <p:nvPr/>
        </p:nvGrpSpPr>
        <p:grpSpPr bwMode="auto">
          <a:xfrm>
            <a:off x="131674" y="3473253"/>
            <a:ext cx="1543829" cy="804154"/>
            <a:chOff x="1653" y="1354"/>
            <a:chExt cx="1463" cy="566"/>
          </a:xfrm>
        </p:grpSpPr>
        <p:grpSp>
          <p:nvGrpSpPr>
            <p:cNvPr id="106" name="Group 36"/>
            <p:cNvGrpSpPr>
              <a:grpSpLocks/>
            </p:cNvGrpSpPr>
            <p:nvPr/>
          </p:nvGrpSpPr>
          <p:grpSpPr bwMode="auto">
            <a:xfrm>
              <a:off x="1653" y="1354"/>
              <a:ext cx="1227" cy="566"/>
              <a:chOff x="1653" y="1108"/>
              <a:chExt cx="1227" cy="801"/>
            </a:xfrm>
          </p:grpSpPr>
          <p:sp>
            <p:nvSpPr>
              <p:cNvPr id="108" name="椭圆形标注 55"/>
              <p:cNvSpPr>
                <a:spLocks noChangeArrowheads="1"/>
              </p:cNvSpPr>
              <p:nvPr/>
            </p:nvSpPr>
            <p:spPr bwMode="auto">
              <a:xfrm>
                <a:off x="1653" y="1108"/>
                <a:ext cx="1227" cy="801"/>
              </a:xfrm>
              <a:prstGeom prst="wedgeEllipseCallout">
                <a:avLst>
                  <a:gd name="adj1" fmla="val -40554"/>
                  <a:gd name="adj2" fmla="val -89734"/>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sp>
            <p:nvSpPr>
              <p:cNvPr id="109" name="椭圆 56"/>
              <p:cNvSpPr>
                <a:spLocks noChangeArrowheads="1"/>
              </p:cNvSpPr>
              <p:nvPr/>
            </p:nvSpPr>
            <p:spPr bwMode="auto">
              <a:xfrm>
                <a:off x="1701" y="1187"/>
                <a:ext cx="1043" cy="650"/>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en-US" sz="2800" b="1">
                  <a:latin typeface="黑体" pitchFamily="49" charset="-122"/>
                  <a:ea typeface="黑体" pitchFamily="49" charset="-122"/>
                  <a:sym typeface="微软雅黑" pitchFamily="34" charset="-122"/>
                </a:endParaRPr>
              </a:p>
            </p:txBody>
          </p:sp>
        </p:grpSp>
        <p:sp>
          <p:nvSpPr>
            <p:cNvPr id="107" name="Text Box 39"/>
            <p:cNvSpPr txBox="1">
              <a:spLocks noChangeArrowheads="1"/>
            </p:cNvSpPr>
            <p:nvPr/>
          </p:nvSpPr>
          <p:spPr bwMode="auto">
            <a:xfrm>
              <a:off x="1701" y="1467"/>
              <a:ext cx="1415" cy="291"/>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938">
                  <a:solidFill>
                    <a:schemeClr val="tx1"/>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latinLnBrk="1" hangingPunct="1"/>
              <a:r>
                <a:rPr lang="zh-CN" altLang="en-US" sz="2400" b="1" smtClean="0">
                  <a:solidFill>
                    <a:srgbClr val="333333"/>
                  </a:solidFill>
                  <a:latin typeface="黑体" pitchFamily="49" charset="-122"/>
                  <a:ea typeface="黑体" pitchFamily="49" charset="-122"/>
                  <a:sym typeface="微软雅黑" pitchFamily="34" charset="-122"/>
                </a:rPr>
                <a:t>切向力</a:t>
              </a:r>
              <a:endParaRPr lang="zh-CN" altLang="en-US" sz="2400" b="1">
                <a:solidFill>
                  <a:srgbClr val="333333"/>
                </a:solidFill>
                <a:latin typeface="黑体" pitchFamily="49" charset="-122"/>
                <a:ea typeface="黑体" pitchFamily="49" charset="-122"/>
                <a:sym typeface="微软雅黑" pitchFamily="34" charset="-122"/>
              </a:endParaRPr>
            </a:p>
          </p:txBody>
        </p:sp>
      </p:grpSp>
      <p:grpSp>
        <p:nvGrpSpPr>
          <p:cNvPr id="110" name="Group 35"/>
          <p:cNvGrpSpPr>
            <a:grpSpLocks/>
          </p:cNvGrpSpPr>
          <p:nvPr/>
        </p:nvGrpSpPr>
        <p:grpSpPr bwMode="auto">
          <a:xfrm>
            <a:off x="1911737" y="3668021"/>
            <a:ext cx="1552271" cy="804154"/>
            <a:chOff x="1645" y="1367"/>
            <a:chExt cx="1471" cy="566"/>
          </a:xfrm>
        </p:grpSpPr>
        <p:grpSp>
          <p:nvGrpSpPr>
            <p:cNvPr id="111" name="Group 36"/>
            <p:cNvGrpSpPr>
              <a:grpSpLocks/>
            </p:cNvGrpSpPr>
            <p:nvPr/>
          </p:nvGrpSpPr>
          <p:grpSpPr bwMode="auto">
            <a:xfrm>
              <a:off x="1645" y="1367"/>
              <a:ext cx="1227" cy="566"/>
              <a:chOff x="1645" y="1126"/>
              <a:chExt cx="1227" cy="801"/>
            </a:xfrm>
          </p:grpSpPr>
          <p:sp>
            <p:nvSpPr>
              <p:cNvPr id="113" name="椭圆形标注 55"/>
              <p:cNvSpPr>
                <a:spLocks noChangeArrowheads="1"/>
              </p:cNvSpPr>
              <p:nvPr/>
            </p:nvSpPr>
            <p:spPr bwMode="auto">
              <a:xfrm>
                <a:off x="1645" y="1126"/>
                <a:ext cx="1227" cy="801"/>
              </a:xfrm>
              <a:prstGeom prst="wedgeEllipseCallout">
                <a:avLst>
                  <a:gd name="adj1" fmla="val -27560"/>
                  <a:gd name="adj2" fmla="val -111566"/>
                </a:avLst>
              </a:prstGeom>
              <a:solidFill>
                <a:srgbClr val="00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en-US">
                  <a:solidFill>
                    <a:srgbClr val="FFFFFF"/>
                  </a:solidFill>
                  <a:latin typeface="微软雅黑" pitchFamily="34" charset="-122"/>
                  <a:ea typeface="微软雅黑" pitchFamily="34" charset="-122"/>
                  <a:sym typeface="微软雅黑" pitchFamily="34" charset="-122"/>
                </a:endParaRPr>
              </a:p>
            </p:txBody>
          </p:sp>
          <p:sp>
            <p:nvSpPr>
              <p:cNvPr id="114" name="椭圆 56"/>
              <p:cNvSpPr>
                <a:spLocks noChangeArrowheads="1"/>
              </p:cNvSpPr>
              <p:nvPr/>
            </p:nvSpPr>
            <p:spPr bwMode="auto">
              <a:xfrm>
                <a:off x="1701" y="1187"/>
                <a:ext cx="1043" cy="650"/>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en-US" sz="2800" b="1">
                  <a:latin typeface="黑体" pitchFamily="49" charset="-122"/>
                  <a:ea typeface="黑体" pitchFamily="49" charset="-122"/>
                  <a:sym typeface="微软雅黑" pitchFamily="34" charset="-122"/>
                </a:endParaRPr>
              </a:p>
            </p:txBody>
          </p:sp>
        </p:grpSp>
        <p:sp>
          <p:nvSpPr>
            <p:cNvPr id="112" name="Text Box 39"/>
            <p:cNvSpPr txBox="1">
              <a:spLocks noChangeArrowheads="1"/>
            </p:cNvSpPr>
            <p:nvPr/>
          </p:nvSpPr>
          <p:spPr bwMode="auto">
            <a:xfrm>
              <a:off x="1701" y="1467"/>
              <a:ext cx="1415" cy="325"/>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938">
                  <a:solidFill>
                    <a:schemeClr val="tx1"/>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latinLnBrk="1" hangingPunct="1"/>
              <a:r>
                <a:rPr lang="zh-CN" altLang="en-US" sz="2400" b="1" smtClean="0">
                  <a:solidFill>
                    <a:srgbClr val="333333"/>
                  </a:solidFill>
                  <a:latin typeface="黑体" pitchFamily="49" charset="-122"/>
                  <a:ea typeface="黑体" pitchFamily="49" charset="-122"/>
                  <a:sym typeface="微软雅黑" pitchFamily="34" charset="-122"/>
                </a:rPr>
                <a:t>向心力</a:t>
              </a:r>
              <a:endParaRPr lang="zh-CN" altLang="en-US" sz="2400" b="1">
                <a:solidFill>
                  <a:srgbClr val="333333"/>
                </a:solidFill>
                <a:latin typeface="黑体" pitchFamily="49" charset="-122"/>
                <a:ea typeface="黑体" pitchFamily="49" charset="-122"/>
                <a:sym typeface="微软雅黑" pitchFamily="34" charset="-122"/>
              </a:endParaRPr>
            </a:p>
          </p:txBody>
        </p:sp>
      </p:grpSp>
    </p:spTree>
    <p:extLst>
      <p:ext uri="{BB962C8B-B14F-4D97-AF65-F5344CB8AC3E}">
        <p14:creationId xmlns:p14="http://schemas.microsoft.com/office/powerpoint/2010/main" val="355361824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3"/>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921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3"/>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8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23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0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1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1" grpId="1" animBg="1"/>
      <p:bldP spid="32" grpId="0" animBg="1"/>
      <p:bldP spid="32" grpId="1" animBg="1"/>
      <p:bldP spid="27" grpId="0"/>
      <p:bldP spid="27" grpId="1"/>
      <p:bldP spid="29" grpId="0" animBg="1"/>
      <p:bldP spid="29" grpId="1" animBg="1"/>
      <p:bldP spid="30" grpId="0"/>
      <p:bldP spid="30" grpId="1"/>
      <p:bldP spid="28" grpId="0" animBg="1"/>
      <p:bldP spid="28" grpId="1" animBg="1"/>
      <p:bldP spid="44" grpId="0"/>
      <p:bldP spid="44" grpId="1"/>
      <p:bldP spid="45" grpId="0"/>
      <p:bldP spid="42" grpId="0" animBg="1"/>
      <p:bldP spid="42" grpId="1" animBg="1"/>
      <p:bldP spid="43" grpId="0"/>
      <p:bldP spid="43" grpId="1"/>
      <p:bldP spid="46" grpId="0" animBg="1"/>
      <p:bldP spid="46" grpId="1" animBg="1"/>
      <p:bldP spid="48" grpId="0"/>
      <p:bldP spid="48" grpId="1"/>
      <p:bldP spid="63" grpId="0" animBg="1"/>
      <p:bldP spid="68" grpId="0" animBg="1"/>
      <p:bldP spid="69" grpId="0" animBg="1"/>
      <p:bldP spid="70" grpId="0" animBg="1"/>
      <p:bldP spid="75" grpId="0"/>
      <p:bldP spid="76" grpId="0"/>
      <p:bldP spid="79" grpId="0" animBg="1"/>
      <p:bldP spid="80" grpId="0"/>
      <p:bldP spid="81" grpId="0" animBg="1"/>
      <p:bldP spid="82" grpId="0"/>
      <p:bldP spid="83" grpId="0" animBg="1"/>
      <p:bldP spid="84" grpId="0" animBg="1"/>
      <p:bldP spid="101" grpId="0"/>
      <p:bldP spid="102" grpId="0"/>
      <p:bldP spid="9237" grpId="0"/>
      <p:bldP spid="923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2335875" y="2499504"/>
            <a:ext cx="4924425" cy="389335"/>
          </a:xfrm>
          <a:prstGeom prst="rect">
            <a:avLst/>
          </a:prstGeom>
          <a:solidFill>
            <a:srgbClr val="FFFFFF">
              <a:alpha val="79999"/>
            </a:srgbClr>
          </a:solidFill>
          <a:ln w="9525">
            <a:noFill/>
            <a:miter lim="800000"/>
            <a:headEnd/>
            <a:tailEnd/>
          </a:ln>
        </p:spPr>
        <p:txBody>
          <a:bodyPr lIns="68580" tIns="34290" rIns="68580" bIns="34290">
            <a:spAutoFit/>
          </a:bodyPr>
          <a:lstStyle/>
          <a:p>
            <a:pPr eaLnBrk="0" hangingPunct="0"/>
            <a:r>
              <a:rPr lang="en-US" altLang="zh-CN" sz="2100" b="1">
                <a:solidFill>
                  <a:schemeClr val="tx2"/>
                </a:solidFill>
                <a:latin typeface="楷体_GB2312" pitchFamily="49" charset="-122"/>
                <a:ea typeface="楷体_GB2312" pitchFamily="49" charset="-122"/>
              </a:rPr>
              <a:t>3</a:t>
            </a:r>
            <a:r>
              <a:rPr lang="zh-CN" altLang="en-US" sz="2100" b="1">
                <a:solidFill>
                  <a:schemeClr val="tx2"/>
                </a:solidFill>
                <a:latin typeface="楷体_GB2312" pitchFamily="49" charset="-122"/>
                <a:ea typeface="楷体_GB2312" pitchFamily="49" charset="-122"/>
              </a:rPr>
              <a:t>、向心力的大小</a:t>
            </a:r>
          </a:p>
        </p:txBody>
      </p:sp>
      <p:sp>
        <p:nvSpPr>
          <p:cNvPr id="25604" name="Rectangle 4"/>
          <p:cNvSpPr>
            <a:spLocks noChangeArrowheads="1"/>
          </p:cNvSpPr>
          <p:nvPr/>
        </p:nvSpPr>
        <p:spPr bwMode="auto">
          <a:xfrm>
            <a:off x="2345532" y="1799786"/>
            <a:ext cx="2969419" cy="389335"/>
          </a:xfrm>
          <a:prstGeom prst="rect">
            <a:avLst/>
          </a:prstGeom>
          <a:solidFill>
            <a:srgbClr val="FFFFFF">
              <a:alpha val="79999"/>
            </a:srgbClr>
          </a:solidFill>
          <a:ln w="9525">
            <a:noFill/>
            <a:miter lim="800000"/>
            <a:headEnd/>
            <a:tailEnd/>
          </a:ln>
        </p:spPr>
        <p:txBody>
          <a:bodyPr lIns="68580" tIns="34290" rIns="68580" bIns="34290">
            <a:spAutoFit/>
          </a:bodyPr>
          <a:lstStyle/>
          <a:p>
            <a:pPr eaLnBrk="0" hangingPunct="0"/>
            <a:r>
              <a:rPr lang="en-US" altLang="zh-CN" sz="2100" b="1">
                <a:solidFill>
                  <a:schemeClr val="tx2"/>
                </a:solidFill>
                <a:latin typeface="楷体_GB2312" pitchFamily="49" charset="-122"/>
                <a:ea typeface="楷体_GB2312" pitchFamily="49" charset="-122"/>
              </a:rPr>
              <a:t>2</a:t>
            </a:r>
            <a:r>
              <a:rPr lang="zh-CN" altLang="en-US" sz="2100" b="1">
                <a:solidFill>
                  <a:schemeClr val="tx2"/>
                </a:solidFill>
                <a:latin typeface="楷体_GB2312" pitchFamily="49" charset="-122"/>
                <a:ea typeface="楷体_GB2312" pitchFamily="49" charset="-122"/>
              </a:rPr>
              <a:t>、向心力的作用效果：</a:t>
            </a:r>
          </a:p>
        </p:txBody>
      </p:sp>
      <p:sp>
        <p:nvSpPr>
          <p:cNvPr id="25605" name="Rectangle 5"/>
          <p:cNvSpPr>
            <a:spLocks noChangeArrowheads="1"/>
          </p:cNvSpPr>
          <p:nvPr/>
        </p:nvSpPr>
        <p:spPr bwMode="auto">
          <a:xfrm>
            <a:off x="2344341" y="1084094"/>
            <a:ext cx="2627709" cy="389335"/>
          </a:xfrm>
          <a:prstGeom prst="rect">
            <a:avLst/>
          </a:prstGeom>
          <a:solidFill>
            <a:srgbClr val="FFFFFF">
              <a:alpha val="79999"/>
            </a:srgbClr>
          </a:solidFill>
          <a:ln w="9525">
            <a:noFill/>
            <a:miter lim="800000"/>
            <a:headEnd/>
            <a:tailEnd/>
          </a:ln>
        </p:spPr>
        <p:txBody>
          <a:bodyPr lIns="68580" tIns="34290" rIns="68580" bIns="34290">
            <a:spAutoFit/>
          </a:bodyPr>
          <a:lstStyle/>
          <a:p>
            <a:pPr eaLnBrk="0" hangingPunct="0"/>
            <a:r>
              <a:rPr lang="en-US" altLang="zh-CN" sz="2100" b="1">
                <a:solidFill>
                  <a:schemeClr val="tx2"/>
                </a:solidFill>
                <a:latin typeface="楷体_GB2312" pitchFamily="49" charset="-122"/>
                <a:ea typeface="楷体_GB2312" pitchFamily="49" charset="-122"/>
              </a:rPr>
              <a:t>1</a:t>
            </a:r>
            <a:r>
              <a:rPr lang="zh-CN" altLang="en-US" sz="2100" b="1">
                <a:solidFill>
                  <a:schemeClr val="tx2"/>
                </a:solidFill>
                <a:latin typeface="楷体_GB2312" pitchFamily="49" charset="-122"/>
                <a:ea typeface="楷体_GB2312" pitchFamily="49" charset="-122"/>
              </a:rPr>
              <a:t>、向心力的方向：</a:t>
            </a:r>
          </a:p>
        </p:txBody>
      </p:sp>
      <p:sp>
        <p:nvSpPr>
          <p:cNvPr id="25606" name="Rectangle 6"/>
          <p:cNvSpPr>
            <a:spLocks noChangeArrowheads="1"/>
          </p:cNvSpPr>
          <p:nvPr/>
        </p:nvSpPr>
        <p:spPr bwMode="auto">
          <a:xfrm>
            <a:off x="2344341" y="3960770"/>
            <a:ext cx="6338859" cy="1038746"/>
          </a:xfrm>
          <a:prstGeom prst="rect">
            <a:avLst/>
          </a:prstGeom>
          <a:solidFill>
            <a:srgbClr val="FFFFFF">
              <a:alpha val="79999"/>
            </a:srgbClr>
          </a:solidFill>
          <a:ln w="9525">
            <a:noFill/>
            <a:miter lim="800000"/>
            <a:headEnd/>
            <a:tailEnd/>
          </a:ln>
        </p:spPr>
        <p:txBody>
          <a:bodyPr wrap="square" lIns="68580" tIns="34290" rIns="68580" bIns="34290">
            <a:spAutoFit/>
          </a:bodyPr>
          <a:lstStyle/>
          <a:p>
            <a:pPr eaLnBrk="0" hangingPunct="0"/>
            <a:r>
              <a:rPr lang="en-US" altLang="zh-CN" sz="2100" b="1">
                <a:solidFill>
                  <a:schemeClr val="tx2"/>
                </a:solidFill>
                <a:latin typeface="楷体_GB2312" pitchFamily="49" charset="-122"/>
                <a:ea typeface="楷体_GB2312" pitchFamily="49" charset="-122"/>
              </a:rPr>
              <a:t>4</a:t>
            </a:r>
            <a:r>
              <a:rPr lang="zh-CN" altLang="en-US" sz="2100" b="1" smtClean="0">
                <a:solidFill>
                  <a:schemeClr val="tx2"/>
                </a:solidFill>
                <a:latin typeface="楷体_GB2312" pitchFamily="49" charset="-122"/>
                <a:ea typeface="楷体_GB2312" pitchFamily="49" charset="-122"/>
              </a:rPr>
              <a:t>、圆周运动受力特点：</a:t>
            </a:r>
            <a:endParaRPr lang="en-US" altLang="zh-CN" sz="2100" b="1" smtClean="0">
              <a:solidFill>
                <a:schemeClr val="tx2"/>
              </a:solidFill>
              <a:latin typeface="楷体_GB2312" pitchFamily="49" charset="-122"/>
              <a:ea typeface="楷体_GB2312" pitchFamily="49" charset="-122"/>
            </a:endParaRPr>
          </a:p>
          <a:p>
            <a:pPr eaLnBrk="0" hangingPunct="0"/>
            <a:r>
              <a:rPr lang="en-US" altLang="zh-CN" sz="2100" b="1">
                <a:solidFill>
                  <a:schemeClr val="tx2"/>
                </a:solidFill>
                <a:latin typeface="楷体_GB2312" pitchFamily="49" charset="-122"/>
                <a:ea typeface="楷体_GB2312" pitchFamily="49" charset="-122"/>
              </a:rPr>
              <a:t> </a:t>
            </a:r>
            <a:r>
              <a:rPr lang="en-US" altLang="zh-CN" sz="2100" b="1" smtClean="0">
                <a:solidFill>
                  <a:schemeClr val="tx2"/>
                </a:solidFill>
                <a:latin typeface="楷体_GB2312" pitchFamily="49" charset="-122"/>
                <a:ea typeface="楷体_GB2312" pitchFamily="49" charset="-122"/>
              </a:rPr>
              <a:t>     </a:t>
            </a:r>
            <a:r>
              <a:rPr lang="zh-CN" altLang="en-US" sz="2100" b="1" smtClean="0">
                <a:solidFill>
                  <a:schemeClr val="tx2"/>
                </a:solidFill>
                <a:latin typeface="楷体_GB2312" pitchFamily="49" charset="-122"/>
                <a:ea typeface="楷体_GB2312" pitchFamily="49" charset="-122"/>
              </a:rPr>
              <a:t>匀速圆周运动</a:t>
            </a:r>
            <a:r>
              <a:rPr lang="zh-CN" altLang="en-US" sz="2100" b="1">
                <a:solidFill>
                  <a:schemeClr val="tx2"/>
                </a:solidFill>
                <a:latin typeface="楷体_GB2312" pitchFamily="49" charset="-122"/>
                <a:ea typeface="楷体_GB2312" pitchFamily="49" charset="-122"/>
              </a:rPr>
              <a:t>中合力充当向心力，指向圆心；</a:t>
            </a:r>
          </a:p>
          <a:p>
            <a:pPr eaLnBrk="0" hangingPunct="0"/>
            <a:r>
              <a:rPr lang="zh-CN" altLang="en-US" sz="2100" b="1" smtClean="0">
                <a:solidFill>
                  <a:schemeClr val="tx2"/>
                </a:solidFill>
                <a:latin typeface="楷体_GB2312" pitchFamily="49" charset="-122"/>
                <a:ea typeface="楷体_GB2312" pitchFamily="49" charset="-122"/>
              </a:rPr>
              <a:t>      变速</a:t>
            </a:r>
            <a:r>
              <a:rPr lang="zh-CN" altLang="en-US" sz="2100" b="1">
                <a:solidFill>
                  <a:schemeClr val="tx2"/>
                </a:solidFill>
                <a:latin typeface="楷体_GB2312" pitchFamily="49" charset="-122"/>
                <a:ea typeface="楷体_GB2312" pitchFamily="49" charset="-122"/>
              </a:rPr>
              <a:t>圆周运动中的合力</a:t>
            </a:r>
            <a:r>
              <a:rPr lang="zh-CN" altLang="en-US" sz="2100" b="1" smtClean="0">
                <a:solidFill>
                  <a:schemeClr val="tx2"/>
                </a:solidFill>
                <a:latin typeface="楷体_GB2312" pitchFamily="49" charset="-122"/>
                <a:ea typeface="楷体_GB2312" pitchFamily="49" charset="-122"/>
              </a:rPr>
              <a:t>并非指向圆心</a:t>
            </a:r>
            <a:endParaRPr lang="zh-CN" altLang="en-US" sz="2100" b="1">
              <a:solidFill>
                <a:schemeClr val="tx2"/>
              </a:solidFill>
              <a:latin typeface="楷体_GB2312" pitchFamily="49" charset="-122"/>
              <a:ea typeface="楷体_GB2312" pitchFamily="49" charset="-122"/>
            </a:endParaRPr>
          </a:p>
        </p:txBody>
      </p:sp>
      <p:grpSp>
        <p:nvGrpSpPr>
          <p:cNvPr id="2" name="Group 7"/>
          <p:cNvGrpSpPr>
            <a:grpSpLocks/>
          </p:cNvGrpSpPr>
          <p:nvPr/>
        </p:nvGrpSpPr>
        <p:grpSpPr bwMode="auto">
          <a:xfrm>
            <a:off x="2687175" y="3064653"/>
            <a:ext cx="1276350" cy="700087"/>
            <a:chOff x="2496" y="2315"/>
            <a:chExt cx="1072" cy="588"/>
          </a:xfrm>
        </p:grpSpPr>
        <p:sp>
          <p:nvSpPr>
            <p:cNvPr id="23559" name="Rectangle 8"/>
            <p:cNvSpPr>
              <a:spLocks noChangeArrowheads="1"/>
            </p:cNvSpPr>
            <p:nvPr/>
          </p:nvSpPr>
          <p:spPr bwMode="auto">
            <a:xfrm>
              <a:off x="2496" y="2368"/>
              <a:ext cx="960" cy="480"/>
            </a:xfrm>
            <a:prstGeom prst="rect">
              <a:avLst/>
            </a:prstGeom>
            <a:solidFill>
              <a:srgbClr val="FFFFCC">
                <a:alpha val="79999"/>
              </a:srgbClr>
            </a:solidFill>
            <a:ln w="28575">
              <a:solidFill>
                <a:srgbClr val="FF0000"/>
              </a:solidFill>
              <a:prstDash val="lgDash"/>
              <a:miter lim="800000"/>
              <a:headEnd/>
              <a:tailEnd/>
            </a:ln>
          </p:spPr>
          <p:txBody>
            <a:bodyPr wrap="none" anchor="ctr"/>
            <a:lstStyle/>
            <a:p>
              <a:pPr eaLnBrk="0" hangingPunct="0"/>
              <a:endParaRPr lang="zh-CN" altLang="en-US"/>
            </a:p>
          </p:txBody>
        </p:sp>
        <p:grpSp>
          <p:nvGrpSpPr>
            <p:cNvPr id="3" name="Group 9"/>
            <p:cNvGrpSpPr>
              <a:grpSpLocks/>
            </p:cNvGrpSpPr>
            <p:nvPr/>
          </p:nvGrpSpPr>
          <p:grpSpPr bwMode="auto">
            <a:xfrm>
              <a:off x="2536" y="2315"/>
              <a:ext cx="1032" cy="588"/>
              <a:chOff x="2536" y="2315"/>
              <a:chExt cx="1032" cy="588"/>
            </a:xfrm>
          </p:grpSpPr>
          <p:sp>
            <p:nvSpPr>
              <p:cNvPr id="23561" name="Text Box 10"/>
              <p:cNvSpPr txBox="1">
                <a:spLocks noChangeArrowheads="1"/>
              </p:cNvSpPr>
              <p:nvPr/>
            </p:nvSpPr>
            <p:spPr bwMode="auto">
              <a:xfrm>
                <a:off x="2536" y="2457"/>
                <a:ext cx="872" cy="349"/>
              </a:xfrm>
              <a:prstGeom prst="rect">
                <a:avLst/>
              </a:prstGeom>
              <a:noFill/>
              <a:ln w="9525">
                <a:noFill/>
                <a:miter lim="800000"/>
                <a:headEnd/>
                <a:tailEnd/>
              </a:ln>
            </p:spPr>
            <p:txBody>
              <a:bodyPr>
                <a:spAutoFit/>
              </a:bodyPr>
              <a:lstStyle/>
              <a:p>
                <a:pPr eaLnBrk="0" hangingPunct="0">
                  <a:spcBef>
                    <a:spcPct val="50000"/>
                  </a:spcBef>
                </a:pPr>
                <a:r>
                  <a:rPr lang="en-US" altLang="zh-CN" sz="2100" b="1" i="1">
                    <a:solidFill>
                      <a:srgbClr val="FF0000"/>
                    </a:solidFill>
                    <a:latin typeface="Times New Roman" pitchFamily="18" charset="0"/>
                    <a:ea typeface="楷体_GB2312" pitchFamily="49" charset="-122"/>
                  </a:rPr>
                  <a:t>F</a:t>
                </a:r>
                <a:r>
                  <a:rPr lang="en-US" altLang="zh-CN" sz="2100" b="1" i="1" baseline="-25000">
                    <a:solidFill>
                      <a:srgbClr val="FF0000"/>
                    </a:solidFill>
                    <a:latin typeface="Times New Roman" pitchFamily="18" charset="0"/>
                    <a:ea typeface="楷体_GB2312" pitchFamily="49" charset="-122"/>
                  </a:rPr>
                  <a:t>n</a:t>
                </a:r>
                <a:r>
                  <a:rPr lang="en-US" altLang="zh-CN" sz="2100" b="1">
                    <a:solidFill>
                      <a:srgbClr val="FF0000"/>
                    </a:solidFill>
                    <a:latin typeface="楷体_GB2312" pitchFamily="49" charset="-122"/>
                    <a:ea typeface="楷体_GB2312" pitchFamily="49" charset="-122"/>
                  </a:rPr>
                  <a:t>=</a:t>
                </a:r>
                <a:r>
                  <a:rPr lang="en-US" altLang="zh-CN" sz="2100" b="1" i="1">
                    <a:solidFill>
                      <a:srgbClr val="FF0000"/>
                    </a:solidFill>
                    <a:latin typeface="Times New Roman" pitchFamily="18" charset="0"/>
                    <a:ea typeface="楷体_GB2312" pitchFamily="49" charset="-122"/>
                  </a:rPr>
                  <a:t>m</a:t>
                </a:r>
                <a:r>
                  <a:rPr lang="en-US" altLang="zh-CN" sz="2100" b="1">
                    <a:solidFill>
                      <a:srgbClr val="FF0000"/>
                    </a:solidFill>
                    <a:latin typeface="楷体_GB2312" pitchFamily="49" charset="-122"/>
                    <a:ea typeface="楷体_GB2312" pitchFamily="49" charset="-122"/>
                  </a:rPr>
                  <a:t>   </a:t>
                </a:r>
              </a:p>
            </p:txBody>
          </p:sp>
          <p:sp>
            <p:nvSpPr>
              <p:cNvPr id="23562" name="Line 11"/>
              <p:cNvSpPr>
                <a:spLocks noChangeShapeType="1"/>
              </p:cNvSpPr>
              <p:nvPr/>
            </p:nvSpPr>
            <p:spPr bwMode="auto">
              <a:xfrm>
                <a:off x="3136" y="2632"/>
                <a:ext cx="240" cy="0"/>
              </a:xfrm>
              <a:prstGeom prst="line">
                <a:avLst/>
              </a:prstGeom>
              <a:noFill/>
              <a:ln w="28575">
                <a:solidFill>
                  <a:srgbClr val="FF0000"/>
                </a:solidFill>
                <a:round/>
                <a:headEnd/>
                <a:tailEnd/>
              </a:ln>
            </p:spPr>
            <p:txBody>
              <a:bodyPr/>
              <a:lstStyle/>
              <a:p>
                <a:endParaRPr lang="zh-CN" altLang="en-US"/>
              </a:p>
            </p:txBody>
          </p:sp>
          <p:sp>
            <p:nvSpPr>
              <p:cNvPr id="23563" name="Text Box 12"/>
              <p:cNvSpPr txBox="1">
                <a:spLocks noChangeArrowheads="1"/>
              </p:cNvSpPr>
              <p:nvPr/>
            </p:nvSpPr>
            <p:spPr bwMode="auto">
              <a:xfrm>
                <a:off x="3136" y="2315"/>
                <a:ext cx="432" cy="388"/>
              </a:xfrm>
              <a:prstGeom prst="rect">
                <a:avLst/>
              </a:prstGeom>
              <a:noFill/>
              <a:ln w="9525">
                <a:noFill/>
                <a:miter lim="800000"/>
                <a:headEnd/>
                <a:tailEnd/>
              </a:ln>
            </p:spPr>
            <p:txBody>
              <a:bodyPr>
                <a:spAutoFit/>
              </a:bodyPr>
              <a:lstStyle/>
              <a:p>
                <a:pPr eaLnBrk="0" hangingPunct="0"/>
                <a:r>
                  <a:rPr lang="en-US" altLang="zh-CN" sz="2400" b="1" i="1">
                    <a:solidFill>
                      <a:srgbClr val="FF0000"/>
                    </a:solidFill>
                    <a:latin typeface="Times New Roman" pitchFamily="18" charset="0"/>
                    <a:ea typeface="楷体_GB2312" pitchFamily="49" charset="-122"/>
                  </a:rPr>
                  <a:t>v</a:t>
                </a:r>
                <a:r>
                  <a:rPr lang="en-US" altLang="zh-CN" sz="2100" b="1" i="1" baseline="32000">
                    <a:solidFill>
                      <a:srgbClr val="FF0000"/>
                    </a:solidFill>
                    <a:latin typeface="Times New Roman" pitchFamily="18" charset="0"/>
                    <a:ea typeface="楷体_GB2312" pitchFamily="49" charset="-122"/>
                  </a:rPr>
                  <a:t>2</a:t>
                </a:r>
              </a:p>
            </p:txBody>
          </p:sp>
          <p:sp>
            <p:nvSpPr>
              <p:cNvPr id="23564" name="Text Box 13"/>
              <p:cNvSpPr txBox="1">
                <a:spLocks noChangeArrowheads="1"/>
              </p:cNvSpPr>
              <p:nvPr/>
            </p:nvSpPr>
            <p:spPr bwMode="auto">
              <a:xfrm>
                <a:off x="3136" y="2515"/>
                <a:ext cx="336" cy="388"/>
              </a:xfrm>
              <a:prstGeom prst="rect">
                <a:avLst/>
              </a:prstGeom>
              <a:noFill/>
              <a:ln w="9525">
                <a:noFill/>
                <a:miter lim="800000"/>
                <a:headEnd/>
                <a:tailEnd/>
              </a:ln>
            </p:spPr>
            <p:txBody>
              <a:bodyPr>
                <a:spAutoFit/>
              </a:bodyPr>
              <a:lstStyle/>
              <a:p>
                <a:pPr eaLnBrk="0" hangingPunct="0"/>
                <a:r>
                  <a:rPr lang="en-US" altLang="zh-CN" sz="2400" b="1" i="1">
                    <a:solidFill>
                      <a:srgbClr val="FF0000"/>
                    </a:solidFill>
                    <a:latin typeface="Times New Roman" pitchFamily="18" charset="0"/>
                    <a:ea typeface="楷体_GB2312" pitchFamily="49" charset="-122"/>
                  </a:rPr>
                  <a:t>r</a:t>
                </a:r>
                <a:endParaRPr lang="en-US" altLang="zh-CN" sz="2400" b="1">
                  <a:solidFill>
                    <a:srgbClr val="FF0000"/>
                  </a:solidFill>
                  <a:latin typeface="Times New Roman" pitchFamily="18" charset="0"/>
                  <a:ea typeface="楷体_GB2312" pitchFamily="49" charset="-122"/>
                </a:endParaRPr>
              </a:p>
            </p:txBody>
          </p:sp>
        </p:grpSp>
      </p:grpSp>
      <p:grpSp>
        <p:nvGrpSpPr>
          <p:cNvPr id="4" name="Group 14"/>
          <p:cNvGrpSpPr>
            <a:grpSpLocks/>
          </p:cNvGrpSpPr>
          <p:nvPr/>
        </p:nvGrpSpPr>
        <p:grpSpPr bwMode="auto">
          <a:xfrm>
            <a:off x="859632" y="3074179"/>
            <a:ext cx="1485900" cy="571500"/>
            <a:chOff x="3648" y="2363"/>
            <a:chExt cx="1248" cy="480"/>
          </a:xfrm>
        </p:grpSpPr>
        <p:sp>
          <p:nvSpPr>
            <p:cNvPr id="23566" name="Rectangle 15"/>
            <p:cNvSpPr>
              <a:spLocks noChangeArrowheads="1"/>
            </p:cNvSpPr>
            <p:nvPr/>
          </p:nvSpPr>
          <p:spPr bwMode="auto">
            <a:xfrm>
              <a:off x="3648" y="2363"/>
              <a:ext cx="1152" cy="480"/>
            </a:xfrm>
            <a:prstGeom prst="rect">
              <a:avLst/>
            </a:prstGeom>
            <a:solidFill>
              <a:srgbClr val="FFFFCC">
                <a:alpha val="79999"/>
              </a:srgbClr>
            </a:solidFill>
            <a:ln w="28575">
              <a:solidFill>
                <a:srgbClr val="FF0000"/>
              </a:solidFill>
              <a:prstDash val="lgDash"/>
              <a:miter lim="800000"/>
              <a:headEnd/>
              <a:tailEnd/>
            </a:ln>
          </p:spPr>
          <p:txBody>
            <a:bodyPr wrap="none" anchor="ctr"/>
            <a:lstStyle/>
            <a:p>
              <a:pPr eaLnBrk="0" hangingPunct="0"/>
              <a:endParaRPr lang="zh-CN" altLang="en-US"/>
            </a:p>
          </p:txBody>
        </p:sp>
        <p:sp>
          <p:nvSpPr>
            <p:cNvPr id="23567" name="Text Box 16"/>
            <p:cNvSpPr txBox="1">
              <a:spLocks noChangeArrowheads="1"/>
            </p:cNvSpPr>
            <p:nvPr/>
          </p:nvSpPr>
          <p:spPr bwMode="auto">
            <a:xfrm>
              <a:off x="3648" y="2430"/>
              <a:ext cx="1248" cy="388"/>
            </a:xfrm>
            <a:prstGeom prst="rect">
              <a:avLst/>
            </a:prstGeom>
            <a:noFill/>
            <a:ln w="9525">
              <a:noFill/>
              <a:miter lim="800000"/>
              <a:headEnd/>
              <a:tailEnd/>
            </a:ln>
          </p:spPr>
          <p:txBody>
            <a:bodyPr>
              <a:spAutoFit/>
            </a:bodyPr>
            <a:lstStyle/>
            <a:p>
              <a:pPr eaLnBrk="0" hangingPunct="0">
                <a:spcBef>
                  <a:spcPct val="50000"/>
                </a:spcBef>
              </a:pPr>
              <a:r>
                <a:rPr lang="en-US" altLang="zh-CN" sz="2100" b="1" i="1">
                  <a:solidFill>
                    <a:srgbClr val="FF0000"/>
                  </a:solidFill>
                  <a:latin typeface="Times New Roman" pitchFamily="18" charset="0"/>
                  <a:ea typeface="楷体_GB2312" pitchFamily="49" charset="-122"/>
                </a:rPr>
                <a:t>F</a:t>
              </a:r>
              <a:r>
                <a:rPr lang="en-US" altLang="zh-CN" sz="2100" b="1" i="1" baseline="-25000">
                  <a:solidFill>
                    <a:srgbClr val="FF0000"/>
                  </a:solidFill>
                  <a:latin typeface="Times New Roman" pitchFamily="18" charset="0"/>
                  <a:ea typeface="楷体_GB2312" pitchFamily="49" charset="-122"/>
                </a:rPr>
                <a:t>n</a:t>
              </a:r>
              <a:r>
                <a:rPr lang="en-US" altLang="zh-CN" sz="2100" b="1" smtClean="0">
                  <a:solidFill>
                    <a:srgbClr val="FF0000"/>
                  </a:solidFill>
                  <a:latin typeface="楷体_GB2312" pitchFamily="49" charset="-122"/>
                  <a:ea typeface="楷体_GB2312" pitchFamily="49" charset="-122"/>
                </a:rPr>
                <a:t>=</a:t>
              </a:r>
              <a:r>
                <a:rPr lang="en-US" altLang="zh-CN" sz="2100" b="1" smtClean="0">
                  <a:solidFill>
                    <a:srgbClr val="FF0000"/>
                  </a:solidFill>
                  <a:latin typeface="Times New Roman" pitchFamily="18" charset="0"/>
                  <a:ea typeface="楷体_GB2312" pitchFamily="49" charset="-122"/>
                </a:rPr>
                <a:t> </a:t>
              </a:r>
              <a:r>
                <a:rPr lang="en-US" altLang="zh-CN" sz="2400" b="1" i="1" smtClean="0">
                  <a:solidFill>
                    <a:srgbClr val="FF0000"/>
                  </a:solidFill>
                  <a:latin typeface="Times New Roman" pitchFamily="18" charset="0"/>
                  <a:ea typeface="楷体_GB2312" pitchFamily="49" charset="-122"/>
                </a:rPr>
                <a:t>mω</a:t>
              </a:r>
              <a:r>
                <a:rPr lang="en-US" altLang="zh-CN" sz="2100" b="1" i="1" baseline="40000" smtClean="0">
                  <a:solidFill>
                    <a:srgbClr val="FF0000"/>
                  </a:solidFill>
                  <a:latin typeface="Times New Roman" pitchFamily="18" charset="0"/>
                </a:rPr>
                <a:t>2</a:t>
              </a:r>
              <a:r>
                <a:rPr lang="en-US" altLang="zh-CN" sz="2000" b="1" i="1" smtClean="0">
                  <a:solidFill>
                    <a:srgbClr val="FF0000"/>
                  </a:solidFill>
                  <a:latin typeface="Times New Roman" pitchFamily="18" charset="0"/>
                  <a:ea typeface="楷体_GB2312" pitchFamily="49" charset="-122"/>
                </a:rPr>
                <a:t>r</a:t>
              </a:r>
              <a:endParaRPr lang="en-US" altLang="zh-CN" sz="2100" b="1" i="1" baseline="40000">
                <a:solidFill>
                  <a:srgbClr val="FF0000"/>
                </a:solidFill>
                <a:latin typeface="Times New Roman" pitchFamily="18" charset="0"/>
              </a:endParaRPr>
            </a:p>
          </p:txBody>
        </p:sp>
      </p:grpSp>
      <p:grpSp>
        <p:nvGrpSpPr>
          <p:cNvPr id="5" name="Group 17"/>
          <p:cNvGrpSpPr>
            <a:grpSpLocks/>
          </p:cNvGrpSpPr>
          <p:nvPr/>
        </p:nvGrpSpPr>
        <p:grpSpPr bwMode="auto">
          <a:xfrm>
            <a:off x="6126075" y="3096372"/>
            <a:ext cx="1771650" cy="701279"/>
            <a:chOff x="3504" y="2304"/>
            <a:chExt cx="1488" cy="589"/>
          </a:xfrm>
        </p:grpSpPr>
        <p:sp>
          <p:nvSpPr>
            <p:cNvPr id="23569" name="Rectangle 18"/>
            <p:cNvSpPr>
              <a:spLocks noChangeArrowheads="1"/>
            </p:cNvSpPr>
            <p:nvPr/>
          </p:nvSpPr>
          <p:spPr bwMode="auto">
            <a:xfrm>
              <a:off x="3504" y="2333"/>
              <a:ext cx="1440" cy="480"/>
            </a:xfrm>
            <a:prstGeom prst="rect">
              <a:avLst/>
            </a:prstGeom>
            <a:solidFill>
              <a:srgbClr val="FFFFCC">
                <a:alpha val="79999"/>
              </a:srgbClr>
            </a:solidFill>
            <a:ln w="28575">
              <a:solidFill>
                <a:srgbClr val="FF0000"/>
              </a:solidFill>
              <a:prstDash val="lgDash"/>
              <a:miter lim="800000"/>
              <a:headEnd/>
              <a:tailEnd/>
            </a:ln>
          </p:spPr>
          <p:txBody>
            <a:bodyPr wrap="none" anchor="ctr"/>
            <a:lstStyle/>
            <a:p>
              <a:pPr eaLnBrk="0" hangingPunct="0"/>
              <a:endParaRPr lang="zh-CN" altLang="en-US"/>
            </a:p>
          </p:txBody>
        </p:sp>
        <p:sp>
          <p:nvSpPr>
            <p:cNvPr id="23570" name="Text Box 19"/>
            <p:cNvSpPr txBox="1">
              <a:spLocks noChangeArrowheads="1"/>
            </p:cNvSpPr>
            <p:nvPr/>
          </p:nvSpPr>
          <p:spPr bwMode="auto">
            <a:xfrm>
              <a:off x="3504" y="2387"/>
              <a:ext cx="1488" cy="388"/>
            </a:xfrm>
            <a:prstGeom prst="rect">
              <a:avLst/>
            </a:prstGeom>
            <a:noFill/>
            <a:ln w="9525">
              <a:noFill/>
              <a:miter lim="800000"/>
              <a:headEnd/>
              <a:tailEnd/>
            </a:ln>
          </p:spPr>
          <p:txBody>
            <a:bodyPr>
              <a:spAutoFit/>
            </a:bodyPr>
            <a:lstStyle/>
            <a:p>
              <a:pPr eaLnBrk="0" hangingPunct="0">
                <a:spcBef>
                  <a:spcPct val="50000"/>
                </a:spcBef>
              </a:pPr>
              <a:r>
                <a:rPr lang="en-US" altLang="zh-CN" sz="2100" b="1" i="1">
                  <a:solidFill>
                    <a:srgbClr val="FF0000"/>
                  </a:solidFill>
                  <a:latin typeface="Times New Roman" pitchFamily="18" charset="0"/>
                  <a:ea typeface="楷体_GB2312" pitchFamily="49" charset="-122"/>
                </a:rPr>
                <a:t>F</a:t>
              </a:r>
              <a:r>
                <a:rPr lang="en-US" altLang="zh-CN" sz="2100" b="1" i="1" baseline="-25000">
                  <a:solidFill>
                    <a:srgbClr val="FF0000"/>
                  </a:solidFill>
                  <a:latin typeface="Times New Roman" pitchFamily="18" charset="0"/>
                  <a:ea typeface="楷体_GB2312" pitchFamily="49" charset="-122"/>
                </a:rPr>
                <a:t>n</a:t>
              </a:r>
              <a:r>
                <a:rPr lang="en-US" altLang="zh-CN" sz="2400" b="1">
                  <a:solidFill>
                    <a:srgbClr val="FF0000"/>
                  </a:solidFill>
                  <a:latin typeface="Times New Roman" pitchFamily="18" charset="0"/>
                  <a:ea typeface="楷体_GB2312" pitchFamily="49" charset="-122"/>
                </a:rPr>
                <a:t> </a:t>
              </a:r>
              <a:r>
                <a:rPr lang="en-US" altLang="zh-CN" sz="2100" b="1">
                  <a:solidFill>
                    <a:srgbClr val="FF0000"/>
                  </a:solidFill>
                  <a:latin typeface="楷体_GB2312" pitchFamily="49" charset="-122"/>
                  <a:ea typeface="楷体_GB2312" pitchFamily="49" charset="-122"/>
                </a:rPr>
                <a:t>=</a:t>
              </a:r>
              <a:r>
                <a:rPr lang="en-US" altLang="zh-CN" sz="2100" b="1" i="1">
                  <a:solidFill>
                    <a:srgbClr val="FF0000"/>
                  </a:solidFill>
                  <a:latin typeface="Times New Roman" pitchFamily="18" charset="0"/>
                  <a:ea typeface="楷体_GB2312" pitchFamily="49" charset="-122"/>
                </a:rPr>
                <a:t>m</a:t>
              </a:r>
              <a:r>
                <a:rPr lang="en-US" altLang="zh-CN" sz="2100" b="1">
                  <a:solidFill>
                    <a:srgbClr val="FF0000"/>
                  </a:solidFill>
                  <a:latin typeface="楷体_GB2312" pitchFamily="49" charset="-122"/>
                  <a:ea typeface="楷体_GB2312" pitchFamily="49" charset="-122"/>
                </a:rPr>
                <a:t>     </a:t>
              </a:r>
              <a:r>
                <a:rPr lang="en-US" altLang="zh-CN" sz="2400" b="1" i="1">
                  <a:solidFill>
                    <a:srgbClr val="FF0000"/>
                  </a:solidFill>
                  <a:latin typeface="Times New Roman" pitchFamily="18" charset="0"/>
                  <a:ea typeface="楷体_GB2312" pitchFamily="49" charset="-122"/>
                </a:rPr>
                <a:t>r</a:t>
              </a:r>
              <a:r>
                <a:rPr lang="en-US" altLang="zh-CN" sz="2100" b="1">
                  <a:solidFill>
                    <a:srgbClr val="FF0000"/>
                  </a:solidFill>
                  <a:latin typeface="楷体_GB2312" pitchFamily="49" charset="-122"/>
                  <a:ea typeface="楷体_GB2312" pitchFamily="49" charset="-122"/>
                </a:rPr>
                <a:t>   </a:t>
              </a:r>
            </a:p>
          </p:txBody>
        </p:sp>
        <p:sp>
          <p:nvSpPr>
            <p:cNvPr id="23571" name="Line 20"/>
            <p:cNvSpPr>
              <a:spLocks noChangeShapeType="1"/>
            </p:cNvSpPr>
            <p:nvPr/>
          </p:nvSpPr>
          <p:spPr bwMode="auto">
            <a:xfrm>
              <a:off x="4184" y="2581"/>
              <a:ext cx="472" cy="0"/>
            </a:xfrm>
            <a:prstGeom prst="line">
              <a:avLst/>
            </a:prstGeom>
            <a:noFill/>
            <a:ln w="28575">
              <a:solidFill>
                <a:srgbClr val="FF0000"/>
              </a:solidFill>
              <a:round/>
              <a:headEnd/>
              <a:tailEnd/>
            </a:ln>
          </p:spPr>
          <p:txBody>
            <a:bodyPr/>
            <a:lstStyle/>
            <a:p>
              <a:endParaRPr lang="zh-CN" altLang="en-US"/>
            </a:p>
          </p:txBody>
        </p:sp>
        <p:sp>
          <p:nvSpPr>
            <p:cNvPr id="23572" name="Text Box 21"/>
            <p:cNvSpPr txBox="1">
              <a:spLocks noChangeArrowheads="1"/>
            </p:cNvSpPr>
            <p:nvPr/>
          </p:nvSpPr>
          <p:spPr bwMode="auto">
            <a:xfrm>
              <a:off x="4184" y="2304"/>
              <a:ext cx="648" cy="349"/>
            </a:xfrm>
            <a:prstGeom prst="rect">
              <a:avLst/>
            </a:prstGeom>
            <a:noFill/>
            <a:ln w="9525">
              <a:noFill/>
              <a:miter lim="800000"/>
              <a:headEnd/>
              <a:tailEnd/>
            </a:ln>
          </p:spPr>
          <p:txBody>
            <a:bodyPr>
              <a:spAutoFit/>
            </a:bodyPr>
            <a:lstStyle/>
            <a:p>
              <a:pPr eaLnBrk="0" hangingPunct="0"/>
              <a:r>
                <a:rPr lang="en-US" altLang="zh-CN" sz="2100" b="1" i="1">
                  <a:solidFill>
                    <a:srgbClr val="FF0000"/>
                  </a:solidFill>
                  <a:latin typeface="Times New Roman" pitchFamily="18" charset="0"/>
                  <a:ea typeface="楷体_GB2312" pitchFamily="49" charset="-122"/>
                </a:rPr>
                <a:t>4π</a:t>
              </a:r>
              <a:r>
                <a:rPr lang="en-US" altLang="zh-CN" sz="2100" b="1" i="1" baseline="32000">
                  <a:solidFill>
                    <a:srgbClr val="FF0000"/>
                  </a:solidFill>
                  <a:latin typeface="Times New Roman" pitchFamily="18" charset="0"/>
                  <a:ea typeface="楷体_GB2312" pitchFamily="49" charset="-122"/>
                </a:rPr>
                <a:t>2</a:t>
              </a:r>
            </a:p>
          </p:txBody>
        </p:sp>
        <p:sp>
          <p:nvSpPr>
            <p:cNvPr id="23573" name="Text Box 22"/>
            <p:cNvSpPr txBox="1">
              <a:spLocks noChangeArrowheads="1"/>
            </p:cNvSpPr>
            <p:nvPr/>
          </p:nvSpPr>
          <p:spPr bwMode="auto">
            <a:xfrm>
              <a:off x="4248" y="2544"/>
              <a:ext cx="432" cy="349"/>
            </a:xfrm>
            <a:prstGeom prst="rect">
              <a:avLst/>
            </a:prstGeom>
            <a:noFill/>
            <a:ln w="9525">
              <a:noFill/>
              <a:miter lim="800000"/>
              <a:headEnd/>
              <a:tailEnd/>
            </a:ln>
          </p:spPr>
          <p:txBody>
            <a:bodyPr>
              <a:spAutoFit/>
            </a:bodyPr>
            <a:lstStyle/>
            <a:p>
              <a:pPr eaLnBrk="0" hangingPunct="0"/>
              <a:r>
                <a:rPr lang="en-US" altLang="zh-CN" sz="2100" b="1" i="1">
                  <a:solidFill>
                    <a:srgbClr val="FF0000"/>
                  </a:solidFill>
                  <a:latin typeface="Times New Roman" pitchFamily="18" charset="0"/>
                  <a:ea typeface="楷体_GB2312" pitchFamily="49" charset="-122"/>
                </a:rPr>
                <a:t>T</a:t>
              </a:r>
              <a:r>
                <a:rPr lang="en-US" altLang="zh-CN" sz="800" b="1" i="1">
                  <a:solidFill>
                    <a:srgbClr val="FF0000"/>
                  </a:solidFill>
                  <a:latin typeface="Times New Roman" pitchFamily="18" charset="0"/>
                  <a:ea typeface="楷体_GB2312" pitchFamily="49" charset="-122"/>
                </a:rPr>
                <a:t> </a:t>
              </a:r>
              <a:r>
                <a:rPr lang="en-US" altLang="zh-CN" sz="2100" b="1" i="1" baseline="40000">
                  <a:solidFill>
                    <a:srgbClr val="FF0000"/>
                  </a:solidFill>
                  <a:latin typeface="Times New Roman" pitchFamily="18" charset="0"/>
                  <a:ea typeface="楷体_GB2312" pitchFamily="49" charset="-122"/>
                </a:rPr>
                <a:t>2</a:t>
              </a:r>
            </a:p>
          </p:txBody>
        </p:sp>
      </p:grpSp>
      <p:sp>
        <p:nvSpPr>
          <p:cNvPr id="25624" name="Text Box 24"/>
          <p:cNvSpPr txBox="1">
            <a:spLocks noChangeArrowheads="1"/>
          </p:cNvSpPr>
          <p:nvPr/>
        </p:nvSpPr>
        <p:spPr bwMode="auto">
          <a:xfrm>
            <a:off x="4714875" y="1127294"/>
            <a:ext cx="1543050" cy="389335"/>
          </a:xfrm>
          <a:prstGeom prst="rect">
            <a:avLst/>
          </a:prstGeom>
          <a:noFill/>
          <a:ln w="9525">
            <a:noFill/>
            <a:miter lim="800000"/>
            <a:headEnd/>
            <a:tailEnd/>
          </a:ln>
        </p:spPr>
        <p:txBody>
          <a:bodyPr lIns="68580" tIns="34290" rIns="68580" bIns="34290">
            <a:spAutoFit/>
          </a:bodyPr>
          <a:lstStyle/>
          <a:p>
            <a:pPr eaLnBrk="0" hangingPunct="0"/>
            <a:r>
              <a:rPr lang="zh-CN" altLang="en-US" sz="2100" b="1">
                <a:solidFill>
                  <a:schemeClr val="tx2"/>
                </a:solidFill>
                <a:latin typeface="楷体_GB2312" pitchFamily="49" charset="-122"/>
                <a:ea typeface="楷体_GB2312" pitchFamily="49" charset="-122"/>
              </a:rPr>
              <a:t>指向圆心</a:t>
            </a:r>
          </a:p>
        </p:txBody>
      </p:sp>
      <p:sp>
        <p:nvSpPr>
          <p:cNvPr id="25625" name="Text Box 25"/>
          <p:cNvSpPr txBox="1">
            <a:spLocks noChangeArrowheads="1"/>
          </p:cNvSpPr>
          <p:nvPr/>
        </p:nvSpPr>
        <p:spPr bwMode="auto">
          <a:xfrm>
            <a:off x="5257801" y="1799786"/>
            <a:ext cx="2355056" cy="389335"/>
          </a:xfrm>
          <a:prstGeom prst="rect">
            <a:avLst/>
          </a:prstGeom>
          <a:noFill/>
          <a:ln w="9525">
            <a:noFill/>
            <a:miter lim="800000"/>
            <a:headEnd/>
            <a:tailEnd/>
          </a:ln>
        </p:spPr>
        <p:txBody>
          <a:bodyPr lIns="68580" tIns="34290" rIns="68580" bIns="34290">
            <a:spAutoFit/>
          </a:bodyPr>
          <a:lstStyle/>
          <a:p>
            <a:pPr eaLnBrk="0" hangingPunct="0"/>
            <a:r>
              <a:rPr lang="zh-CN" altLang="en-US" sz="2100" b="1">
                <a:solidFill>
                  <a:schemeClr val="tx2"/>
                </a:solidFill>
                <a:latin typeface="楷体_GB2312" pitchFamily="49" charset="-122"/>
                <a:ea typeface="楷体_GB2312" pitchFamily="49" charset="-122"/>
              </a:rPr>
              <a:t>改变速度的方向</a:t>
            </a:r>
          </a:p>
        </p:txBody>
      </p:sp>
      <p:sp>
        <p:nvSpPr>
          <p:cNvPr id="6" name="文本框 5">
            <a:extLst>
              <a:ext uri="{FF2B5EF4-FFF2-40B4-BE49-F238E27FC236}">
                <a16:creationId xmlns:a16="http://schemas.microsoft.com/office/drawing/2014/main" xmlns="" id="{6011A876-DAB6-4152-BE9E-F6FD54697039}"/>
              </a:ext>
            </a:extLst>
          </p:cNvPr>
          <p:cNvSpPr txBox="1"/>
          <p:nvPr/>
        </p:nvSpPr>
        <p:spPr>
          <a:xfrm>
            <a:off x="0" y="430518"/>
            <a:ext cx="2447925" cy="577081"/>
          </a:xfrm>
          <a:prstGeom prst="rect">
            <a:avLst/>
          </a:prstGeom>
          <a:solidFill>
            <a:srgbClr val="FFFF00"/>
          </a:solidFill>
        </p:spPr>
        <p:txBody>
          <a:bodyPr wrap="square" lIns="68580" tIns="34290" rIns="68580" bIns="34290" rtlCol="0">
            <a:spAutoFit/>
          </a:bodyPr>
          <a:lstStyle/>
          <a:p>
            <a:r>
              <a:rPr lang="en-US" altLang="zh-CN" sz="3300" dirty="0">
                <a:solidFill>
                  <a:srgbClr val="FF0000"/>
                </a:solidFill>
              </a:rPr>
              <a:t>【</a:t>
            </a:r>
            <a:r>
              <a:rPr lang="zh-CN" altLang="en-US" sz="3300" dirty="0">
                <a:solidFill>
                  <a:srgbClr val="FF0000"/>
                </a:solidFill>
              </a:rPr>
              <a:t>课堂小结</a:t>
            </a:r>
            <a:r>
              <a:rPr lang="en-US" altLang="zh-CN" sz="3300" dirty="0">
                <a:solidFill>
                  <a:srgbClr val="FF0000"/>
                </a:solidFill>
              </a:rPr>
              <a:t>】</a:t>
            </a:r>
            <a:endParaRPr lang="zh-CN" altLang="en-US" sz="3300" dirty="0">
              <a:solidFill>
                <a:srgbClr val="FF0000"/>
              </a:solidFill>
            </a:endParaRPr>
          </a:p>
        </p:txBody>
      </p:sp>
      <p:grpSp>
        <p:nvGrpSpPr>
          <p:cNvPr id="26" name="Group 14"/>
          <p:cNvGrpSpPr>
            <a:grpSpLocks/>
          </p:cNvGrpSpPr>
          <p:nvPr/>
        </p:nvGrpSpPr>
        <p:grpSpPr bwMode="auto">
          <a:xfrm>
            <a:off x="4287825" y="3104316"/>
            <a:ext cx="1485900" cy="571500"/>
            <a:chOff x="3648" y="2363"/>
            <a:chExt cx="1248" cy="480"/>
          </a:xfrm>
        </p:grpSpPr>
        <p:sp>
          <p:nvSpPr>
            <p:cNvPr id="27" name="Rectangle 15"/>
            <p:cNvSpPr>
              <a:spLocks noChangeArrowheads="1"/>
            </p:cNvSpPr>
            <p:nvPr/>
          </p:nvSpPr>
          <p:spPr bwMode="auto">
            <a:xfrm>
              <a:off x="3648" y="2363"/>
              <a:ext cx="1152" cy="480"/>
            </a:xfrm>
            <a:prstGeom prst="rect">
              <a:avLst/>
            </a:prstGeom>
            <a:solidFill>
              <a:srgbClr val="FFFFCC">
                <a:alpha val="79999"/>
              </a:srgbClr>
            </a:solidFill>
            <a:ln w="28575">
              <a:solidFill>
                <a:srgbClr val="FF0000"/>
              </a:solidFill>
              <a:prstDash val="lgDash"/>
              <a:miter lim="800000"/>
              <a:headEnd/>
              <a:tailEnd/>
            </a:ln>
          </p:spPr>
          <p:txBody>
            <a:bodyPr wrap="none" anchor="ctr"/>
            <a:lstStyle/>
            <a:p>
              <a:pPr eaLnBrk="0" hangingPunct="0"/>
              <a:endParaRPr lang="zh-CN" altLang="en-US"/>
            </a:p>
          </p:txBody>
        </p:sp>
        <p:sp>
          <p:nvSpPr>
            <p:cNvPr id="28" name="Text Box 16"/>
            <p:cNvSpPr txBox="1">
              <a:spLocks noChangeArrowheads="1"/>
            </p:cNvSpPr>
            <p:nvPr/>
          </p:nvSpPr>
          <p:spPr bwMode="auto">
            <a:xfrm>
              <a:off x="3648" y="2430"/>
              <a:ext cx="1248" cy="388"/>
            </a:xfrm>
            <a:prstGeom prst="rect">
              <a:avLst/>
            </a:prstGeom>
            <a:noFill/>
            <a:ln w="9525">
              <a:noFill/>
              <a:miter lim="800000"/>
              <a:headEnd/>
              <a:tailEnd/>
            </a:ln>
          </p:spPr>
          <p:txBody>
            <a:bodyPr>
              <a:spAutoFit/>
            </a:bodyPr>
            <a:lstStyle/>
            <a:p>
              <a:pPr eaLnBrk="0" hangingPunct="0">
                <a:spcBef>
                  <a:spcPct val="50000"/>
                </a:spcBef>
              </a:pPr>
              <a:r>
                <a:rPr lang="en-US" altLang="zh-CN" sz="2100" b="1" i="1">
                  <a:solidFill>
                    <a:srgbClr val="FF0000"/>
                  </a:solidFill>
                  <a:latin typeface="Times New Roman" pitchFamily="18" charset="0"/>
                  <a:ea typeface="楷体_GB2312" pitchFamily="49" charset="-122"/>
                </a:rPr>
                <a:t>F</a:t>
              </a:r>
              <a:r>
                <a:rPr lang="en-US" altLang="zh-CN" sz="2100" b="1" i="1" baseline="-25000">
                  <a:solidFill>
                    <a:srgbClr val="FF0000"/>
                  </a:solidFill>
                  <a:latin typeface="Times New Roman" pitchFamily="18" charset="0"/>
                  <a:ea typeface="楷体_GB2312" pitchFamily="49" charset="-122"/>
                </a:rPr>
                <a:t>n</a:t>
              </a:r>
              <a:r>
                <a:rPr lang="en-US" altLang="zh-CN" sz="2100" b="1">
                  <a:solidFill>
                    <a:srgbClr val="FF0000"/>
                  </a:solidFill>
                  <a:latin typeface="楷体_GB2312" pitchFamily="49" charset="-122"/>
                  <a:ea typeface="楷体_GB2312" pitchFamily="49" charset="-122"/>
                </a:rPr>
                <a:t>=</a:t>
              </a:r>
              <a:r>
                <a:rPr lang="en-US" altLang="zh-CN" sz="2100" b="1" i="1">
                  <a:solidFill>
                    <a:srgbClr val="FF0000"/>
                  </a:solidFill>
                  <a:latin typeface="Times New Roman" pitchFamily="18" charset="0"/>
                  <a:ea typeface="楷体_GB2312" pitchFamily="49" charset="-122"/>
                </a:rPr>
                <a:t>m</a:t>
              </a:r>
              <a:r>
                <a:rPr lang="en-US" altLang="zh-CN" sz="2100" b="1">
                  <a:solidFill>
                    <a:srgbClr val="FF0000"/>
                  </a:solidFill>
                  <a:latin typeface="Times New Roman" pitchFamily="18" charset="0"/>
                  <a:ea typeface="楷体_GB2312" pitchFamily="49" charset="-122"/>
                </a:rPr>
                <a:t> </a:t>
              </a:r>
              <a:r>
                <a:rPr lang="en-US" altLang="zh-CN" sz="2100" i="1" smtClean="0">
                  <a:solidFill>
                    <a:srgbClr val="FF0000"/>
                  </a:solidFill>
                  <a:latin typeface="Times New Roman" pitchFamily="18" charset="0"/>
                  <a:ea typeface="楷体_GB2312" pitchFamily="49" charset="-122"/>
                </a:rPr>
                <a:t>v</a:t>
              </a:r>
              <a:r>
                <a:rPr lang="en-US" altLang="zh-CN" sz="2400" b="1" i="1" smtClean="0">
                  <a:solidFill>
                    <a:srgbClr val="FF0000"/>
                  </a:solidFill>
                  <a:latin typeface="Times New Roman" pitchFamily="18" charset="0"/>
                  <a:ea typeface="楷体_GB2312" pitchFamily="49" charset="-122"/>
                </a:rPr>
                <a:t>ω</a:t>
              </a:r>
              <a:endParaRPr lang="en-US" altLang="zh-CN" sz="2100" b="1" i="1" baseline="40000">
                <a:solidFill>
                  <a:srgbClr val="FF0000"/>
                </a:solidFill>
                <a:latin typeface="Times New Roman"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blinds(horizontal)">
                                      <p:cBhvr>
                                        <p:cTn id="7" dur="500"/>
                                        <p:tgtEl>
                                          <p:spTgt spid="2560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24"/>
                                        </p:tgtEl>
                                        <p:attrNameLst>
                                          <p:attrName>style.visibility</p:attrName>
                                        </p:attrNameLst>
                                      </p:cBhvr>
                                      <p:to>
                                        <p:strVal val="visible"/>
                                      </p:to>
                                    </p:set>
                                    <p:animEffect transition="in" filter="blinds(horizontal)">
                                      <p:cBhvr>
                                        <p:cTn id="12" dur="500"/>
                                        <p:tgtEl>
                                          <p:spTgt spid="256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blinds(horizontal)">
                                      <p:cBhvr>
                                        <p:cTn id="17" dur="500"/>
                                        <p:tgtEl>
                                          <p:spTgt spid="2560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625"/>
                                        </p:tgtEl>
                                        <p:attrNameLst>
                                          <p:attrName>style.visibility</p:attrName>
                                        </p:attrNameLst>
                                      </p:cBhvr>
                                      <p:to>
                                        <p:strVal val="visible"/>
                                      </p:to>
                                    </p:set>
                                    <p:animEffect transition="in" filter="blinds(horizontal)">
                                      <p:cBhvr>
                                        <p:cTn id="22" dur="500"/>
                                        <p:tgtEl>
                                          <p:spTgt spid="2562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603"/>
                                        </p:tgtEl>
                                        <p:attrNameLst>
                                          <p:attrName>style.visibility</p:attrName>
                                        </p:attrNameLst>
                                      </p:cBhvr>
                                      <p:to>
                                        <p:strVal val="visible"/>
                                      </p:to>
                                    </p:set>
                                    <p:animEffect transition="in" filter="blinds(horizontal)">
                                      <p:cBhvr>
                                        <p:cTn id="27" dur="500"/>
                                        <p:tgtEl>
                                          <p:spTgt spid="2560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5606"/>
                                        </p:tgtEl>
                                        <p:attrNameLst>
                                          <p:attrName>style.visibility</p:attrName>
                                        </p:attrNameLst>
                                      </p:cBhvr>
                                      <p:to>
                                        <p:strVal val="visible"/>
                                      </p:to>
                                    </p:set>
                                    <p:animEffect transition="in" filter="blinds(horizontal)">
                                      <p:cBhvr>
                                        <p:cTn id="42"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24" grpId="0"/>
      <p:bldP spid="256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4">
            <a:clrChange>
              <a:clrFrom>
                <a:srgbClr val="FFFFFF">
                  <a:alpha val="100000"/>
                </a:srgbClr>
              </a:clrFrom>
              <a:clrTo>
                <a:srgbClr val="FFFFFF">
                  <a:alpha val="100000"/>
                  <a:alpha val="0"/>
                </a:srgbClr>
              </a:clrTo>
            </a:clrChange>
          </a:blip>
          <a:stretch>
            <a:fillRect/>
          </a:stretch>
        </p:blipFill>
        <p:spPr>
          <a:xfrm>
            <a:off x="3954780" y="794840"/>
            <a:ext cx="1234440" cy="1223010"/>
          </a:xfrm>
          <a:prstGeom prst="rect">
            <a:avLst/>
          </a:prstGeom>
        </p:spPr>
      </p:pic>
      <p:sp>
        <p:nvSpPr>
          <p:cNvPr id="19" name="矩形 18"/>
          <p:cNvSpPr/>
          <p:nvPr/>
        </p:nvSpPr>
        <p:spPr>
          <a:xfrm>
            <a:off x="2376808" y="2361302"/>
            <a:ext cx="4658995" cy="920750"/>
          </a:xfrm>
          <a:prstGeom prst="rect">
            <a:avLst/>
          </a:prstGeom>
        </p:spPr>
        <p:txBody>
          <a:bodyPr wrap="square" lIns="91434" tIns="45717" rIns="91434" bIns="45717">
            <a:spAutoFit/>
          </a:bodyPr>
          <a:lstStyle/>
          <a:p>
            <a:pPr algn="r" defTabSz="1219200" hangingPunct="0"/>
            <a:r>
              <a:rPr lang="zh-CN" altLang="en-US" sz="5400" b="1" kern="0" spc="400" dirty="0">
                <a:solidFill>
                  <a:srgbClr val="002060"/>
                </a:solidFill>
                <a:latin typeface="微软雅黑" panose="020B0503020204020204" charset="-122"/>
                <a:sym typeface="Calibri" panose="020F0502020204030204"/>
              </a:rPr>
              <a:t>谢谢您的观看</a:t>
            </a:r>
          </a:p>
        </p:txBody>
      </p:sp>
      <p:sp>
        <p:nvSpPr>
          <p:cNvPr id="7" name="矩形 6"/>
          <p:cNvSpPr/>
          <p:nvPr/>
        </p:nvSpPr>
        <p:spPr>
          <a:xfrm>
            <a:off x="2632710" y="3509010"/>
            <a:ext cx="4346575" cy="505460"/>
          </a:xfrm>
          <a:prstGeom prst="rect">
            <a:avLst/>
          </a:prstGeom>
        </p:spPr>
        <p:txBody>
          <a:bodyPr wrap="square" lIns="91434" tIns="45717" rIns="91434" bIns="45717">
            <a:spAutoFit/>
          </a:bodyPr>
          <a:lstStyle/>
          <a:p>
            <a:pPr defTabSz="1219200" hangingPunct="0">
              <a:lnSpc>
                <a:spcPct val="150000"/>
              </a:lnSpc>
            </a:pPr>
            <a:r>
              <a:rPr lang="zh-CN" altLang="en-US" sz="1800" kern="0" spc="301" dirty="0">
                <a:solidFill>
                  <a:srgbClr val="002060"/>
                </a:solidFill>
                <a:latin typeface="楷体" panose="02010609060101010101" charset="-122"/>
                <a:ea typeface="楷体" panose="02010609060101010101" charset="-122"/>
                <a:sym typeface="Calibri" panose="020F0502020204030204"/>
              </a:rPr>
              <a:t>北京市朝阳区教育研究中心  制作</a:t>
            </a:r>
          </a:p>
        </p:txBody>
      </p:sp>
    </p:spTree>
    <p:custDataLst>
      <p:tags r:id="rId1"/>
    </p:custDataLst>
    <p:extLst>
      <p:ext uri="{BB962C8B-B14F-4D97-AF65-F5344CB8AC3E}">
        <p14:creationId xmlns:p14="http://schemas.microsoft.com/office/powerpoint/2010/main" val="3559806445"/>
      </p:ext>
    </p:extLst>
  </p:cSld>
  <p:clrMapOvr>
    <a:masterClrMapping/>
  </p:clrMapOvr>
  <mc:AlternateContent xmlns:mc="http://schemas.openxmlformats.org/markup-compatibility/2006" xmlns:p14="http://schemas.microsoft.com/office/powerpoint/2010/main">
    <mc:Choice Requires="p14">
      <p:transition p14:dur="0" advTm="6664"/>
    </mc:Choice>
    <mc:Fallback xmlns="">
      <p:transition advTm="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A49D0FE7-4B15-4F20-B9C3-F8EFCAB3A849}"/>
              </a:ext>
            </a:extLst>
          </p:cNvPr>
          <p:cNvSpPr/>
          <p:nvPr/>
        </p:nvSpPr>
        <p:spPr>
          <a:xfrm>
            <a:off x="-220755" y="418713"/>
            <a:ext cx="2687274" cy="577081"/>
          </a:xfrm>
          <a:prstGeom prst="rect">
            <a:avLst/>
          </a:prstGeom>
        </p:spPr>
        <p:txBody>
          <a:bodyPr wrap="none" lIns="68580" tIns="34290" rIns="68580" bIns="34290">
            <a:spAutoFit/>
          </a:bodyPr>
          <a:lstStyle/>
          <a:p>
            <a:r>
              <a:rPr lang="zh-CN" altLang="zh-CN" sz="3300" b="1" smtClean="0">
                <a:solidFill>
                  <a:srgbClr val="FF0000"/>
                </a:solidFill>
                <a:latin typeface="Times New Roman" panose="02020603050405020304" pitchFamily="18" charset="0"/>
                <a:cs typeface="Times New Roman" panose="02020603050405020304" pitchFamily="18" charset="0"/>
              </a:rPr>
              <a:t>【</a:t>
            </a:r>
            <a:r>
              <a:rPr lang="zh-CN" altLang="en-US" sz="3300" b="1" smtClean="0">
                <a:solidFill>
                  <a:srgbClr val="FF0000"/>
                </a:solidFill>
                <a:latin typeface="Times New Roman" panose="02020603050405020304" pitchFamily="18" charset="0"/>
                <a:cs typeface="Times New Roman" panose="02020603050405020304" pitchFamily="18" charset="0"/>
              </a:rPr>
              <a:t>问题</a:t>
            </a:r>
            <a:r>
              <a:rPr lang="zh-CN" altLang="zh-CN" sz="3300" b="1" smtClean="0">
                <a:solidFill>
                  <a:srgbClr val="FF0000"/>
                </a:solidFill>
                <a:latin typeface="Times New Roman" panose="02020603050405020304" pitchFamily="18" charset="0"/>
                <a:cs typeface="Times New Roman" panose="02020603050405020304" pitchFamily="18" charset="0"/>
              </a:rPr>
              <a:t>导入】</a:t>
            </a:r>
            <a:endParaRPr lang="zh-CN" altLang="en-US" sz="3300" dirty="0">
              <a:solidFill>
                <a:srgbClr val="FF0000"/>
              </a:solidFill>
            </a:endParaRPr>
          </a:p>
        </p:txBody>
      </p:sp>
      <p:sp>
        <p:nvSpPr>
          <p:cNvPr id="4" name="矩形 3">
            <a:extLst>
              <a:ext uri="{FF2B5EF4-FFF2-40B4-BE49-F238E27FC236}">
                <a16:creationId xmlns:a16="http://schemas.microsoft.com/office/drawing/2014/main" xmlns="" id="{2FFC1470-47CA-4846-AAC1-7C877467E9B7}"/>
              </a:ext>
            </a:extLst>
          </p:cNvPr>
          <p:cNvSpPr/>
          <p:nvPr/>
        </p:nvSpPr>
        <p:spPr>
          <a:xfrm>
            <a:off x="183682" y="866194"/>
            <a:ext cx="5489918" cy="692497"/>
          </a:xfrm>
          <a:prstGeom prst="rect">
            <a:avLst/>
          </a:prstGeom>
        </p:spPr>
        <p:txBody>
          <a:bodyPr wrap="square" lIns="68580" tIns="34290" rIns="68580" bIns="34290">
            <a:spAutoFit/>
          </a:bodyPr>
          <a:lstStyle/>
          <a:p>
            <a:pPr indent="432000">
              <a:lnSpc>
                <a:spcPct val="150000"/>
              </a:lnSpc>
            </a:pPr>
            <a:r>
              <a:rPr lang="zh-CN" altLang="en-US" sz="2700" smtClean="0">
                <a:latin typeface="Times New Roman" panose="02020603050405020304" pitchFamily="18" charset="0"/>
                <a:cs typeface="Times New Roman" panose="02020603050405020304" pitchFamily="18" charset="0"/>
              </a:rPr>
              <a:t>物体做曲线运动的条件是什么？</a:t>
            </a:r>
            <a:endParaRPr lang="zh-CN" altLang="en-US" sz="2700" dirty="0"/>
          </a:p>
        </p:txBody>
      </p:sp>
      <p:pic>
        <p:nvPicPr>
          <p:cNvPr id="2053" name="Picture 5" descr="C:\Users\user\Desktop\第二节：向心力\磁铁 条件_ev(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02400" y="1508290"/>
            <a:ext cx="3237312" cy="24523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9"/>
          <p:cNvSpPr txBox="1">
            <a:spLocks noChangeArrowheads="1"/>
          </p:cNvSpPr>
          <p:nvPr/>
        </p:nvSpPr>
        <p:spPr bwMode="auto">
          <a:xfrm>
            <a:off x="1342668" y="4140635"/>
            <a:ext cx="4518132" cy="769441"/>
          </a:xfrm>
          <a:prstGeom prst="rect">
            <a:avLst/>
          </a:prstGeom>
          <a:solidFill>
            <a:schemeClr val="tx1"/>
          </a:solidFill>
          <a:ln>
            <a:noFill/>
          </a:ln>
          <a:effectLst/>
          <a:extLst/>
        </p:spPr>
        <p:txBody>
          <a:bodyPr wrap="square">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spcBef>
                <a:spcPct val="50000"/>
              </a:spcBef>
            </a:pPr>
            <a:r>
              <a:rPr kumimoji="1" lang="zh-CN" altLang="en-US" sz="2400" b="1" smtClean="0">
                <a:solidFill>
                  <a:srgbClr val="F8F8F8"/>
                </a:solidFill>
                <a:latin typeface="黑体" pitchFamily="49" charset="-122"/>
                <a:ea typeface="黑体" pitchFamily="49" charset="-122"/>
              </a:rPr>
              <a:t>曲线运动</a:t>
            </a:r>
            <a:r>
              <a:rPr kumimoji="1" lang="zh-CN" altLang="en-US" sz="2400" b="1">
                <a:solidFill>
                  <a:srgbClr val="F8F8F8"/>
                </a:solidFill>
                <a:latin typeface="黑体" pitchFamily="49" charset="-122"/>
                <a:ea typeface="黑体" pitchFamily="49" charset="-122"/>
              </a:rPr>
              <a:t>的条件</a:t>
            </a:r>
            <a:r>
              <a:rPr kumimoji="1" lang="en-US" altLang="zh-CN" sz="2400" b="1" smtClean="0">
                <a:solidFill>
                  <a:srgbClr val="F8F8F8"/>
                </a:solidFill>
                <a:latin typeface="黑体" pitchFamily="49" charset="-122"/>
                <a:ea typeface="黑体" pitchFamily="49" charset="-122"/>
              </a:rPr>
              <a:t>:</a:t>
            </a:r>
            <a:r>
              <a:rPr kumimoji="1" lang="zh-CN" altLang="en-US" sz="2000" b="1" smtClean="0">
                <a:solidFill>
                  <a:srgbClr val="FFFF00"/>
                </a:solidFill>
                <a:latin typeface="微软雅黑" pitchFamily="34" charset="-122"/>
                <a:ea typeface="微软雅黑" pitchFamily="34" charset="-122"/>
              </a:rPr>
              <a:t>物体</a:t>
            </a:r>
            <a:r>
              <a:rPr kumimoji="1" lang="zh-CN" altLang="en-US" sz="2000" b="1">
                <a:solidFill>
                  <a:srgbClr val="FFFF00"/>
                </a:solidFill>
                <a:latin typeface="微软雅黑" pitchFamily="34" charset="-122"/>
                <a:ea typeface="微软雅黑" pitchFamily="34" charset="-122"/>
              </a:rPr>
              <a:t>所受合外力</a:t>
            </a:r>
            <a:r>
              <a:rPr kumimoji="1" lang="zh-CN" altLang="en-US" sz="2000" b="1" smtClean="0">
                <a:solidFill>
                  <a:srgbClr val="FFFF00"/>
                </a:solidFill>
                <a:latin typeface="微软雅黑" pitchFamily="34" charset="-122"/>
                <a:ea typeface="微软雅黑" pitchFamily="34" charset="-122"/>
              </a:rPr>
              <a:t>方向  跟</a:t>
            </a:r>
            <a:r>
              <a:rPr kumimoji="1" lang="zh-CN" altLang="en-US" sz="2000" b="1">
                <a:solidFill>
                  <a:srgbClr val="FFFF00"/>
                </a:solidFill>
                <a:latin typeface="微软雅黑" pitchFamily="34" charset="-122"/>
                <a:ea typeface="微软雅黑" pitchFamily="34" charset="-122"/>
              </a:rPr>
              <a:t>它的速度方向不在同一直线</a:t>
            </a:r>
            <a:r>
              <a:rPr kumimoji="1" lang="zh-CN" altLang="en-US" sz="2000" b="1" smtClean="0">
                <a:solidFill>
                  <a:srgbClr val="FFFF00"/>
                </a:solidFill>
                <a:latin typeface="微软雅黑" pitchFamily="34" charset="-122"/>
                <a:ea typeface="微软雅黑" pitchFamily="34" charset="-122"/>
              </a:rPr>
              <a:t>上</a:t>
            </a:r>
            <a:r>
              <a:rPr kumimoji="1" lang="zh-CN" altLang="en-US" sz="2000" b="1">
                <a:solidFill>
                  <a:srgbClr val="FFFF00"/>
                </a:solidFill>
                <a:latin typeface="微软雅黑" pitchFamily="34" charset="-122"/>
                <a:ea typeface="微软雅黑" pitchFamily="34" charset="-122"/>
              </a:rPr>
              <a:t>。</a:t>
            </a:r>
          </a:p>
        </p:txBody>
      </p:sp>
    </p:spTree>
    <p:extLst>
      <p:ext uri="{BB962C8B-B14F-4D97-AF65-F5344CB8AC3E}">
        <p14:creationId xmlns:p14="http://schemas.microsoft.com/office/powerpoint/2010/main" val="2888392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小球在水平面上圆周运动.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400" y="375750"/>
            <a:ext cx="8992800" cy="4767750"/>
          </a:xfrm>
          <a:prstGeom prst="rect">
            <a:avLst/>
          </a:prstGeom>
        </p:spPr>
      </p:pic>
    </p:spTree>
    <p:extLst>
      <p:ext uri="{BB962C8B-B14F-4D97-AF65-F5344CB8AC3E}">
        <p14:creationId xmlns:p14="http://schemas.microsoft.com/office/powerpoint/2010/main" val="851176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物理关键模型整合视频\小球在水平面上圆周运动_000003-000010_ev_ev.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52800" y="923400"/>
            <a:ext cx="4705446" cy="355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2155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600" y="556844"/>
            <a:ext cx="4661528"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ine 7"/>
          <p:cNvSpPr>
            <a:spLocks noChangeShapeType="1"/>
          </p:cNvSpPr>
          <p:nvPr/>
        </p:nvSpPr>
        <p:spPr bwMode="auto">
          <a:xfrm flipH="1">
            <a:off x="5410110" y="1729059"/>
            <a:ext cx="13639" cy="650928"/>
          </a:xfrm>
          <a:prstGeom prst="line">
            <a:avLst/>
          </a:prstGeom>
          <a:noFill/>
          <a:ln w="285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FF"/>
              </a:solidFill>
            </a:endParaRPr>
          </a:p>
        </p:txBody>
      </p:sp>
      <p:sp>
        <p:nvSpPr>
          <p:cNvPr id="4" name="Rectangle 10"/>
          <p:cNvSpPr>
            <a:spLocks noChangeArrowheads="1"/>
          </p:cNvSpPr>
          <p:nvPr/>
        </p:nvSpPr>
        <p:spPr bwMode="auto">
          <a:xfrm>
            <a:off x="5400919" y="838074"/>
            <a:ext cx="407471" cy="461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pPr algn="ctr" defTabSz="915988" eaLnBrk="1" hangingPunct="1">
              <a:spcBef>
                <a:spcPct val="20000"/>
              </a:spcBef>
            </a:pPr>
            <a:r>
              <a:rPr kumimoji="1" lang="en-US" altLang="zh-CN" sz="2400" b="1" i="1" smtClean="0">
                <a:solidFill>
                  <a:srgbClr val="FF0000"/>
                </a:solidFill>
                <a:latin typeface="Times New Roman" pitchFamily="18" charset="0"/>
                <a:ea typeface="黑体" pitchFamily="49" charset="-122"/>
              </a:rPr>
              <a:t>N</a:t>
            </a:r>
            <a:endParaRPr kumimoji="1" lang="en-US" altLang="zh-CN" sz="2400" b="1" i="1">
              <a:solidFill>
                <a:srgbClr val="FF0000"/>
              </a:solidFill>
              <a:latin typeface="Times New Roman" pitchFamily="18" charset="0"/>
              <a:ea typeface="黑体" pitchFamily="49" charset="-122"/>
            </a:endParaRPr>
          </a:p>
        </p:txBody>
      </p:sp>
      <p:sp>
        <p:nvSpPr>
          <p:cNvPr id="5" name="Line 11"/>
          <p:cNvSpPr>
            <a:spLocks noChangeShapeType="1"/>
          </p:cNvSpPr>
          <p:nvPr/>
        </p:nvSpPr>
        <p:spPr bwMode="auto">
          <a:xfrm rot="5400000">
            <a:off x="4988263" y="1564837"/>
            <a:ext cx="284880" cy="5860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FF"/>
              </a:solidFill>
            </a:endParaRPr>
          </a:p>
        </p:txBody>
      </p:sp>
      <p:sp>
        <p:nvSpPr>
          <p:cNvPr id="6" name="Rectangle 12"/>
          <p:cNvSpPr>
            <a:spLocks noChangeArrowheads="1"/>
          </p:cNvSpPr>
          <p:nvPr/>
        </p:nvSpPr>
        <p:spPr bwMode="auto">
          <a:xfrm>
            <a:off x="4596025" y="1522704"/>
            <a:ext cx="389838" cy="46165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pPr algn="ctr" defTabSz="915988" eaLnBrk="1" hangingPunct="1">
              <a:spcBef>
                <a:spcPct val="20000"/>
              </a:spcBef>
            </a:pPr>
            <a:r>
              <a:rPr kumimoji="1" lang="en-US" altLang="zh-CN" sz="2400" b="1" i="1" smtClean="0">
                <a:solidFill>
                  <a:srgbClr val="FFFF00"/>
                </a:solidFill>
                <a:latin typeface="Times New Roman" pitchFamily="18" charset="0"/>
                <a:ea typeface="黑体" pitchFamily="49" charset="-122"/>
              </a:rPr>
              <a:t>F</a:t>
            </a:r>
            <a:endParaRPr kumimoji="1" lang="en-US" altLang="zh-CN" sz="2400" b="1" i="1">
              <a:solidFill>
                <a:srgbClr val="FFFF00"/>
              </a:solidFill>
              <a:latin typeface="Times New Roman" pitchFamily="18" charset="0"/>
              <a:ea typeface="黑体" pitchFamily="49" charset="-122"/>
            </a:endParaRPr>
          </a:p>
        </p:txBody>
      </p:sp>
      <p:sp>
        <p:nvSpPr>
          <p:cNvPr id="7" name="Rectangle 10"/>
          <p:cNvSpPr>
            <a:spLocks noChangeArrowheads="1"/>
          </p:cNvSpPr>
          <p:nvPr/>
        </p:nvSpPr>
        <p:spPr bwMode="auto">
          <a:xfrm>
            <a:off x="5370198" y="2192357"/>
            <a:ext cx="407471" cy="461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pPr algn="ctr" defTabSz="915988" eaLnBrk="1" hangingPunct="1">
              <a:spcBef>
                <a:spcPct val="20000"/>
              </a:spcBef>
            </a:pPr>
            <a:r>
              <a:rPr kumimoji="1" lang="en-US" altLang="zh-CN" sz="2400" b="1" i="1" smtClean="0">
                <a:solidFill>
                  <a:srgbClr val="FF0000"/>
                </a:solidFill>
                <a:latin typeface="Times New Roman" pitchFamily="18" charset="0"/>
                <a:ea typeface="黑体" pitchFamily="49" charset="-122"/>
              </a:rPr>
              <a:t>G</a:t>
            </a:r>
            <a:endParaRPr kumimoji="1" lang="en-US" altLang="zh-CN" sz="2400" b="1" i="1">
              <a:solidFill>
                <a:srgbClr val="FF0000"/>
              </a:solidFill>
              <a:latin typeface="Times New Roman" pitchFamily="18" charset="0"/>
              <a:ea typeface="黑体" pitchFamily="49" charset="-122"/>
            </a:endParaRPr>
          </a:p>
        </p:txBody>
      </p:sp>
      <p:sp>
        <p:nvSpPr>
          <p:cNvPr id="8" name="Line 7"/>
          <p:cNvSpPr>
            <a:spLocks noChangeShapeType="1"/>
          </p:cNvSpPr>
          <p:nvPr/>
        </p:nvSpPr>
        <p:spPr bwMode="auto">
          <a:xfrm flipH="1" flipV="1">
            <a:off x="5419841" y="1012801"/>
            <a:ext cx="0" cy="696747"/>
          </a:xfrm>
          <a:prstGeom prst="line">
            <a:avLst/>
          </a:prstGeom>
          <a:noFill/>
          <a:ln w="285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FF"/>
              </a:solidFill>
            </a:endParaRPr>
          </a:p>
        </p:txBody>
      </p:sp>
      <p:sp>
        <p:nvSpPr>
          <p:cNvPr id="10" name="Line 11"/>
          <p:cNvSpPr>
            <a:spLocks noChangeShapeType="1"/>
          </p:cNvSpPr>
          <p:nvPr/>
        </p:nvSpPr>
        <p:spPr bwMode="auto">
          <a:xfrm rot="5400000" flipV="1">
            <a:off x="5647754" y="1560138"/>
            <a:ext cx="145259" cy="292901"/>
          </a:xfrm>
          <a:prstGeom prst="line">
            <a:avLst/>
          </a:prstGeom>
          <a:noFill/>
          <a:ln w="28575">
            <a:solidFill>
              <a:srgbClr val="EFA0A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FF"/>
              </a:solidFill>
            </a:endParaRPr>
          </a:p>
        </p:txBody>
      </p:sp>
      <p:sp>
        <p:nvSpPr>
          <p:cNvPr id="11" name="Rectangle 12"/>
          <p:cNvSpPr>
            <a:spLocks noChangeArrowheads="1"/>
          </p:cNvSpPr>
          <p:nvPr/>
        </p:nvSpPr>
        <p:spPr bwMode="auto">
          <a:xfrm>
            <a:off x="5809234" y="1417840"/>
            <a:ext cx="320910" cy="46165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pPr algn="ctr" defTabSz="915988" eaLnBrk="1" hangingPunct="1">
              <a:spcBef>
                <a:spcPct val="20000"/>
              </a:spcBef>
            </a:pPr>
            <a:r>
              <a:rPr kumimoji="1" lang="en-US" altLang="zh-CN" sz="2400" b="1" i="1" smtClean="0">
                <a:solidFill>
                  <a:srgbClr val="EFA0A7"/>
                </a:solidFill>
                <a:latin typeface="Times New Roman" pitchFamily="18" charset="0"/>
                <a:ea typeface="黑体" pitchFamily="49" charset="-122"/>
              </a:rPr>
              <a:t>v</a:t>
            </a:r>
            <a:endParaRPr kumimoji="1" lang="en-US" altLang="zh-CN" sz="2400" b="1" i="1">
              <a:solidFill>
                <a:srgbClr val="EFA0A7"/>
              </a:solidFill>
              <a:latin typeface="Times New Roman" pitchFamily="18" charset="0"/>
              <a:ea typeface="黑体" pitchFamily="49" charset="-122"/>
            </a:endParaRPr>
          </a:p>
        </p:txBody>
      </p:sp>
      <p:sp>
        <p:nvSpPr>
          <p:cNvPr id="12" name="矩形 11">
            <a:extLst>
              <a:ext uri="{FF2B5EF4-FFF2-40B4-BE49-F238E27FC236}">
                <a16:creationId xmlns:a16="http://schemas.microsoft.com/office/drawing/2014/main" xmlns="" id="{227665B2-7BB1-476E-95A8-9BE7177870BB}"/>
              </a:ext>
            </a:extLst>
          </p:cNvPr>
          <p:cNvSpPr/>
          <p:nvPr/>
        </p:nvSpPr>
        <p:spPr>
          <a:xfrm>
            <a:off x="1504439" y="3006226"/>
            <a:ext cx="7367954" cy="438582"/>
          </a:xfrm>
          <a:prstGeom prst="rect">
            <a:avLst/>
          </a:prstGeom>
        </p:spPr>
        <p:txBody>
          <a:bodyPr wrap="square" lIns="68580" tIns="34290" rIns="68580" bIns="34290">
            <a:spAutoFit/>
          </a:bodyPr>
          <a:lstStyle/>
          <a:p>
            <a:pPr indent="405000"/>
            <a:r>
              <a:rPr lang="zh-CN" altLang="en-US" sz="2400" smtClean="0"/>
              <a:t>拉力的方向指向圆心，与速度方向垂直</a:t>
            </a:r>
            <a:endParaRPr lang="zh-CN" altLang="en-US" sz="2400" dirty="0"/>
          </a:p>
        </p:txBody>
      </p:sp>
      <p:sp>
        <p:nvSpPr>
          <p:cNvPr id="13" name="圆角矩形标注 12"/>
          <p:cNvSpPr/>
          <p:nvPr/>
        </p:nvSpPr>
        <p:spPr>
          <a:xfrm>
            <a:off x="747619" y="1292253"/>
            <a:ext cx="1081088" cy="486966"/>
          </a:xfrm>
          <a:prstGeom prst="wedgeRoundRectCallout">
            <a:avLst>
              <a:gd name="adj1" fmla="val 311925"/>
              <a:gd name="adj2" fmla="val 53536"/>
              <a:gd name="adj3" fmla="val 16667"/>
            </a:avLst>
          </a:prstGeom>
          <a:solidFill>
            <a:schemeClr val="accent6">
              <a:lumMod val="60000"/>
              <a:lumOff val="40000"/>
            </a:schemeClr>
          </a:solidFill>
          <a:ln w="9525" cap="flat" cmpd="sng">
            <a:solidFill>
              <a:schemeClr val="tx1"/>
            </a:solidFill>
            <a:prstDash val="solid"/>
            <a:miter/>
            <a:headEnd type="none" w="med" len="med"/>
            <a:tailEnd type="none" w="med" len="med"/>
          </a:ln>
        </p:spPr>
        <p:txBody>
          <a:bodyPr lIns="68580" tIns="34290" rIns="68580" bIns="34290" anchor="t"/>
          <a:lstStyle/>
          <a:p>
            <a:pPr algn="ctr"/>
            <a:r>
              <a:rPr lang="zh-CN" altLang="en-US" sz="2100" b="1">
                <a:solidFill>
                  <a:srgbClr val="003300"/>
                </a:solidFill>
                <a:latin typeface="Arial" panose="020B0604020202020204" pitchFamily="34" charset="0"/>
                <a:ea typeface="宋体" panose="02010600030101010101" pitchFamily="2" charset="-122"/>
              </a:rPr>
              <a:t>合力</a:t>
            </a:r>
          </a:p>
        </p:txBody>
      </p:sp>
      <p:sp>
        <p:nvSpPr>
          <p:cNvPr id="15" name="文本框 227353"/>
          <p:cNvSpPr txBox="1"/>
          <p:nvPr/>
        </p:nvSpPr>
        <p:spPr>
          <a:xfrm>
            <a:off x="2196176" y="4159682"/>
            <a:ext cx="4857750" cy="892969"/>
          </a:xfrm>
          <a:prstGeom prst="rect">
            <a:avLst/>
          </a:prstGeom>
          <a:solidFill>
            <a:schemeClr val="tx1"/>
          </a:solidFill>
          <a:ln w="9525">
            <a:noFill/>
          </a:ln>
        </p:spPr>
        <p:txBody>
          <a:bodyPr lIns="68580" tIns="34290" rIns="68580" bIns="34290" anchor="t">
            <a:spAutoFit/>
          </a:bodyPr>
          <a:lstStyle/>
          <a:p>
            <a:pPr>
              <a:spcBef>
                <a:spcPct val="50000"/>
              </a:spcBef>
            </a:pPr>
            <a:r>
              <a:rPr lang="en-US" altLang="zh-CN" sz="2700" b="1">
                <a:solidFill>
                  <a:srgbClr val="FFFF00"/>
                </a:solidFill>
                <a:latin typeface="华文行楷" panose="02010800040101010101" pitchFamily="2" charset="-122"/>
                <a:ea typeface="华文行楷" panose="02010800040101010101" pitchFamily="2" charset="-122"/>
              </a:rPr>
              <a:t> </a:t>
            </a:r>
            <a:r>
              <a:rPr lang="zh-CN" altLang="en-US" sz="2700" b="1">
                <a:solidFill>
                  <a:srgbClr val="FFFF00"/>
                </a:solidFill>
                <a:latin typeface="华文行楷" panose="02010800040101010101" pitchFamily="2" charset="-122"/>
                <a:ea typeface="华文行楷" panose="02010800040101010101" pitchFamily="2" charset="-122"/>
              </a:rPr>
              <a:t>结论：  做匀速圆运动的小球，合外力指向圆心，</a:t>
            </a:r>
          </a:p>
        </p:txBody>
      </p:sp>
      <p:sp>
        <p:nvSpPr>
          <p:cNvPr id="14" name="文本框 227354"/>
          <p:cNvSpPr txBox="1"/>
          <p:nvPr/>
        </p:nvSpPr>
        <p:spPr>
          <a:xfrm>
            <a:off x="4836309" y="4553552"/>
            <a:ext cx="2171700" cy="481013"/>
          </a:xfrm>
          <a:prstGeom prst="rect">
            <a:avLst/>
          </a:prstGeom>
          <a:solidFill>
            <a:schemeClr val="tx1"/>
          </a:solidFill>
          <a:ln w="9525">
            <a:noFill/>
          </a:ln>
        </p:spPr>
        <p:txBody>
          <a:bodyPr lIns="68580" tIns="34290" rIns="68580" bIns="34290" anchor="t">
            <a:spAutoFit/>
          </a:bodyPr>
          <a:lstStyle/>
          <a:p>
            <a:pPr>
              <a:spcBef>
                <a:spcPct val="50000"/>
              </a:spcBef>
            </a:pPr>
            <a:r>
              <a:rPr lang="zh-CN" altLang="en-US" sz="2700" b="1">
                <a:solidFill>
                  <a:schemeClr val="bg1"/>
                </a:solidFill>
                <a:latin typeface="华文行楷" panose="02010800040101010101" pitchFamily="2" charset="-122"/>
                <a:ea typeface="华文行楷" panose="02010800040101010101" pitchFamily="2" charset="-122"/>
              </a:rPr>
              <a:t>与速度</a:t>
            </a:r>
            <a:r>
              <a:rPr lang="en-US" altLang="zh-CN" sz="2700" b="1" i="1">
                <a:solidFill>
                  <a:schemeClr val="bg1"/>
                </a:solidFill>
                <a:latin typeface="Times New Roman" panose="02020603050405020304" pitchFamily="18" charset="0"/>
                <a:ea typeface="华文行楷" panose="02010800040101010101" pitchFamily="2" charset="-122"/>
              </a:rPr>
              <a:t>v</a:t>
            </a:r>
            <a:r>
              <a:rPr lang="zh-CN" altLang="en-US" sz="2700" b="1">
                <a:solidFill>
                  <a:schemeClr val="bg1"/>
                </a:solidFill>
                <a:latin typeface="华文行楷" panose="02010800040101010101" pitchFamily="2" charset="-122"/>
                <a:ea typeface="华文行楷" panose="02010800040101010101" pitchFamily="2" charset="-122"/>
              </a:rPr>
              <a:t>垂直</a:t>
            </a:r>
          </a:p>
        </p:txBody>
      </p:sp>
      <p:sp>
        <p:nvSpPr>
          <p:cNvPr id="16" name="矩形 15">
            <a:extLst>
              <a:ext uri="{FF2B5EF4-FFF2-40B4-BE49-F238E27FC236}">
                <a16:creationId xmlns:a16="http://schemas.microsoft.com/office/drawing/2014/main" xmlns="" id="{227665B2-7BB1-476E-95A8-9BE7177870BB}"/>
              </a:ext>
            </a:extLst>
          </p:cNvPr>
          <p:cNvSpPr/>
          <p:nvPr/>
        </p:nvSpPr>
        <p:spPr>
          <a:xfrm>
            <a:off x="1973187" y="3616622"/>
            <a:ext cx="4881213" cy="438582"/>
          </a:xfrm>
          <a:prstGeom prst="rect">
            <a:avLst/>
          </a:prstGeom>
        </p:spPr>
        <p:txBody>
          <a:bodyPr wrap="square" lIns="68580" tIns="34290" rIns="68580" bIns="34290">
            <a:spAutoFit/>
          </a:bodyPr>
          <a:lstStyle/>
          <a:p>
            <a:pPr indent="405000"/>
            <a:r>
              <a:rPr lang="zh-CN" altLang="en-US" sz="2400" b="1" smtClean="0">
                <a:solidFill>
                  <a:srgbClr val="FF0000"/>
                </a:solidFill>
              </a:rPr>
              <a:t>拉力是小球做圆周运动的合力</a:t>
            </a:r>
            <a:endParaRPr lang="zh-CN" altLang="en-US" sz="2400" dirty="0"/>
          </a:p>
        </p:txBody>
      </p:sp>
    </p:spTree>
    <p:extLst>
      <p:ext uri="{BB962C8B-B14F-4D97-AF65-F5344CB8AC3E}">
        <p14:creationId xmlns:p14="http://schemas.microsoft.com/office/powerpoint/2010/main" val="93594390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right)">
                                      <p:cBhvr>
                                        <p:cTn id="14" dur="500"/>
                                        <p:tgtEl>
                                          <p:spTgt spid="10"/>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499"/>
                                          </p:stCondLst>
                                        </p:cTn>
                                        <p:tgtEl>
                                          <p:spTgt spid="7"/>
                                        </p:tgtEl>
                                        <p:attrNameLst>
                                          <p:attrName>style.visibility</p:attrName>
                                        </p:attrNameLst>
                                      </p:cBhvr>
                                      <p:to>
                                        <p:strVal val="visible"/>
                                      </p:to>
                                    </p:set>
                                  </p:childTnLst>
                                </p:cTn>
                              </p:par>
                              <p:par>
                                <p:cTn id="28" presetID="22"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par>
                                <p:cTn id="31" presetID="1" presetClass="entr" presetSubtype="0" fill="hold" grpId="0" nodeType="withEffect">
                                  <p:stCondLst>
                                    <p:cond delay="0"/>
                                  </p:stCondLst>
                                  <p:childTnLst>
                                    <p:set>
                                      <p:cBhvr>
                                        <p:cTn id="32" dur="1" fill="hold">
                                          <p:stCondLst>
                                            <p:cond delay="499"/>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dissolv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utoUpdateAnimBg="0"/>
      <p:bldP spid="5" grpId="0" animBg="1"/>
      <p:bldP spid="6" grpId="0" autoUpdateAnimBg="0"/>
      <p:bldP spid="7" grpId="0" autoUpdateAnimBg="0"/>
      <p:bldP spid="8" grpId="0" animBg="1"/>
      <p:bldP spid="10" grpId="0" animBg="1"/>
      <p:bldP spid="11" grpId="0" autoUpdateAnimBg="0"/>
      <p:bldP spid="12" grpId="0"/>
      <p:bldP spid="13" grpId="0" bldLvl="0" animBg="1"/>
      <p:bldP spid="15" grpId="0" animBg="1"/>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4923D7F5-C372-4B64-A07A-D86A85C749E4}"/>
              </a:ext>
            </a:extLst>
          </p:cNvPr>
          <p:cNvSpPr/>
          <p:nvPr/>
        </p:nvSpPr>
        <p:spPr>
          <a:xfrm>
            <a:off x="299091" y="540186"/>
            <a:ext cx="7797018" cy="2354491"/>
          </a:xfrm>
          <a:prstGeom prst="rect">
            <a:avLst/>
          </a:prstGeom>
        </p:spPr>
        <p:txBody>
          <a:bodyPr wrap="square" lIns="68580" tIns="34290" rIns="68580" bIns="34290">
            <a:spAutoFit/>
          </a:bodyPr>
          <a:lstStyle/>
          <a:p>
            <a:pPr indent="486000">
              <a:lnSpc>
                <a:spcPct val="150000"/>
              </a:lnSpc>
            </a:pPr>
            <a:r>
              <a:rPr lang="zh-CN" altLang="en-US" sz="3300" dirty="0"/>
              <a:t>大量实例都表明：</a:t>
            </a:r>
            <a:r>
              <a:rPr lang="zh-CN" altLang="en-US" sz="3300" b="1" dirty="0">
                <a:solidFill>
                  <a:srgbClr val="FF0000"/>
                </a:solidFill>
              </a:rPr>
              <a:t>做匀速圆周运动的物体所受的合力总指 向圆心。这个指向圆心的力就叫作向心力</a:t>
            </a:r>
          </a:p>
        </p:txBody>
      </p:sp>
    </p:spTree>
    <p:extLst>
      <p:ext uri="{BB962C8B-B14F-4D97-AF65-F5344CB8AC3E}">
        <p14:creationId xmlns:p14="http://schemas.microsoft.com/office/powerpoint/2010/main" val="46861388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物理关键模型整合视频\视频14---转盘上的木块转动_ev.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45086" y="983771"/>
            <a:ext cx="3175313" cy="254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79098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571DFFE5-2FDE-4C80-ADD5-89166E6A5A86}"/>
              </a:ext>
            </a:extLst>
          </p:cNvPr>
          <p:cNvSpPr/>
          <p:nvPr/>
        </p:nvSpPr>
        <p:spPr>
          <a:xfrm>
            <a:off x="372391" y="2991221"/>
            <a:ext cx="8322800" cy="1661160"/>
          </a:xfrm>
          <a:prstGeom prst="rect">
            <a:avLst/>
          </a:prstGeom>
        </p:spPr>
        <p:txBody>
          <a:bodyPr wrap="square" lIns="68580" tIns="34290" rIns="68580" bIns="34290">
            <a:spAutoFit/>
          </a:bodyPr>
          <a:lstStyle/>
          <a:p>
            <a:pPr indent="432000">
              <a:lnSpc>
                <a:spcPct val="150000"/>
              </a:lnSpc>
            </a:pPr>
            <a:r>
              <a:rPr lang="zh-CN" altLang="en-US" sz="2400" dirty="0">
                <a:latin typeface="Times New Roman" panose="02020603050405020304" pitchFamily="18" charset="0"/>
                <a:cs typeface="Times New Roman" panose="02020603050405020304" pitchFamily="18" charset="0"/>
              </a:rPr>
              <a:t>应该强调的是，向心力并不是像重力、弹力、摩擦力那样作为具有某种性质的力来命名的。它是由某个力或者几个力的合力提供的，是根据力的作用效果命名</a:t>
            </a:r>
            <a:r>
              <a:rPr lang="zh-CN" altLang="en-US" sz="2400">
                <a:latin typeface="Times New Roman" panose="02020603050405020304" pitchFamily="18" charset="0"/>
                <a:cs typeface="Times New Roman" panose="02020603050405020304" pitchFamily="18" charset="0"/>
              </a:rPr>
              <a:t>的</a:t>
            </a:r>
            <a:r>
              <a:rPr lang="zh-CN" altLang="en-US" sz="2400" smtClean="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441" y="466833"/>
            <a:ext cx="3541172" cy="25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7"/>
          <p:cNvSpPr>
            <a:spLocks noChangeShapeType="1"/>
          </p:cNvSpPr>
          <p:nvPr/>
        </p:nvSpPr>
        <p:spPr bwMode="auto">
          <a:xfrm flipH="1">
            <a:off x="3579787" y="1618986"/>
            <a:ext cx="0" cy="55629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FF"/>
              </a:solidFill>
            </a:endParaRPr>
          </a:p>
        </p:txBody>
      </p:sp>
      <p:sp>
        <p:nvSpPr>
          <p:cNvPr id="7" name="Rectangle 10"/>
          <p:cNvSpPr>
            <a:spLocks noChangeArrowheads="1"/>
          </p:cNvSpPr>
          <p:nvPr/>
        </p:nvSpPr>
        <p:spPr bwMode="auto">
          <a:xfrm>
            <a:off x="3515594" y="533429"/>
            <a:ext cx="407471" cy="461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pPr algn="ctr" defTabSz="915988" eaLnBrk="1" hangingPunct="1">
              <a:spcBef>
                <a:spcPct val="20000"/>
              </a:spcBef>
            </a:pPr>
            <a:r>
              <a:rPr kumimoji="1" lang="en-US" altLang="zh-CN" sz="2400" b="1" i="1" smtClean="0">
                <a:solidFill>
                  <a:schemeClr val="bg1"/>
                </a:solidFill>
                <a:latin typeface="Times New Roman" pitchFamily="18" charset="0"/>
                <a:ea typeface="黑体" pitchFamily="49" charset="-122"/>
              </a:rPr>
              <a:t>N</a:t>
            </a:r>
            <a:endParaRPr kumimoji="1" lang="en-US" altLang="zh-CN" sz="2400" b="1" i="1">
              <a:solidFill>
                <a:schemeClr val="bg1"/>
              </a:solidFill>
              <a:latin typeface="Times New Roman" pitchFamily="18" charset="0"/>
              <a:ea typeface="黑体" pitchFamily="49" charset="-122"/>
            </a:endParaRPr>
          </a:p>
        </p:txBody>
      </p:sp>
      <p:sp>
        <p:nvSpPr>
          <p:cNvPr id="8" name="Line 11"/>
          <p:cNvSpPr>
            <a:spLocks noChangeShapeType="1"/>
          </p:cNvSpPr>
          <p:nvPr/>
        </p:nvSpPr>
        <p:spPr bwMode="auto">
          <a:xfrm rot="5400000" flipV="1">
            <a:off x="3902174" y="1282962"/>
            <a:ext cx="17002" cy="689051"/>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FF"/>
              </a:solidFill>
            </a:endParaRPr>
          </a:p>
        </p:txBody>
      </p:sp>
      <p:sp>
        <p:nvSpPr>
          <p:cNvPr id="9" name="Rectangle 12"/>
          <p:cNvSpPr>
            <a:spLocks noChangeArrowheads="1"/>
          </p:cNvSpPr>
          <p:nvPr/>
        </p:nvSpPr>
        <p:spPr bwMode="auto">
          <a:xfrm>
            <a:off x="4024781" y="1175060"/>
            <a:ext cx="287246" cy="46165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pPr algn="ctr" defTabSz="915988" eaLnBrk="1" hangingPunct="1">
              <a:spcBef>
                <a:spcPct val="20000"/>
              </a:spcBef>
            </a:pPr>
            <a:r>
              <a:rPr kumimoji="1" lang="en-US" altLang="zh-CN" sz="2400" b="1" i="1" smtClean="0">
                <a:solidFill>
                  <a:srgbClr val="FFFF00"/>
                </a:solidFill>
                <a:latin typeface="Times New Roman" pitchFamily="18" charset="0"/>
                <a:ea typeface="黑体" pitchFamily="49" charset="-122"/>
              </a:rPr>
              <a:t>f</a:t>
            </a:r>
            <a:endParaRPr kumimoji="1" lang="en-US" altLang="zh-CN" sz="2400" b="1" i="1">
              <a:solidFill>
                <a:srgbClr val="FFFF00"/>
              </a:solidFill>
              <a:latin typeface="Times New Roman" pitchFamily="18" charset="0"/>
              <a:ea typeface="黑体" pitchFamily="49" charset="-122"/>
            </a:endParaRPr>
          </a:p>
        </p:txBody>
      </p:sp>
      <p:sp>
        <p:nvSpPr>
          <p:cNvPr id="10" name="Rectangle 10"/>
          <p:cNvSpPr>
            <a:spLocks noChangeArrowheads="1"/>
          </p:cNvSpPr>
          <p:nvPr/>
        </p:nvSpPr>
        <p:spPr bwMode="auto">
          <a:xfrm>
            <a:off x="3515593" y="1944450"/>
            <a:ext cx="407471" cy="461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pPr algn="ctr" defTabSz="915988" eaLnBrk="1" hangingPunct="1">
              <a:spcBef>
                <a:spcPct val="20000"/>
              </a:spcBef>
            </a:pPr>
            <a:r>
              <a:rPr kumimoji="1" lang="en-US" altLang="zh-CN" sz="2400" b="1" i="1" smtClean="0">
                <a:solidFill>
                  <a:schemeClr val="bg1"/>
                </a:solidFill>
                <a:latin typeface="Times New Roman" pitchFamily="18" charset="0"/>
                <a:ea typeface="黑体" pitchFamily="49" charset="-122"/>
              </a:rPr>
              <a:t>G</a:t>
            </a:r>
            <a:endParaRPr kumimoji="1" lang="en-US" altLang="zh-CN" sz="2400" b="1" i="1">
              <a:solidFill>
                <a:schemeClr val="bg1"/>
              </a:solidFill>
              <a:latin typeface="Times New Roman" pitchFamily="18" charset="0"/>
              <a:ea typeface="黑体" pitchFamily="49" charset="-122"/>
            </a:endParaRPr>
          </a:p>
        </p:txBody>
      </p:sp>
      <p:sp>
        <p:nvSpPr>
          <p:cNvPr id="11" name="Line 7"/>
          <p:cNvSpPr>
            <a:spLocks noChangeShapeType="1"/>
          </p:cNvSpPr>
          <p:nvPr/>
        </p:nvSpPr>
        <p:spPr bwMode="auto">
          <a:xfrm flipH="1" flipV="1">
            <a:off x="3579788" y="930740"/>
            <a:ext cx="0" cy="696747"/>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FF"/>
              </a:solidFill>
            </a:endParaRPr>
          </a:p>
        </p:txBody>
      </p:sp>
      <p:sp>
        <p:nvSpPr>
          <p:cNvPr id="12" name="Line 11"/>
          <p:cNvSpPr>
            <a:spLocks noChangeShapeType="1"/>
          </p:cNvSpPr>
          <p:nvPr/>
        </p:nvSpPr>
        <p:spPr bwMode="auto">
          <a:xfrm rot="5400000" flipV="1">
            <a:off x="3646698" y="1596158"/>
            <a:ext cx="145259" cy="292901"/>
          </a:xfrm>
          <a:prstGeom prst="line">
            <a:avLst/>
          </a:prstGeom>
          <a:noFill/>
          <a:ln w="28575">
            <a:solidFill>
              <a:srgbClr val="EFA0A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FF"/>
              </a:solidFill>
            </a:endParaRPr>
          </a:p>
        </p:txBody>
      </p:sp>
      <p:sp>
        <p:nvSpPr>
          <p:cNvPr id="13" name="Rectangle 12"/>
          <p:cNvSpPr>
            <a:spLocks noChangeArrowheads="1"/>
          </p:cNvSpPr>
          <p:nvPr/>
        </p:nvSpPr>
        <p:spPr bwMode="auto">
          <a:xfrm>
            <a:off x="3808178" y="1453860"/>
            <a:ext cx="320910" cy="46165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p>
            <a:pPr algn="ctr" defTabSz="915988" eaLnBrk="1" hangingPunct="1">
              <a:spcBef>
                <a:spcPct val="20000"/>
              </a:spcBef>
            </a:pPr>
            <a:r>
              <a:rPr kumimoji="1" lang="en-US" altLang="zh-CN" sz="2400" b="1" i="1" smtClean="0">
                <a:solidFill>
                  <a:srgbClr val="EFA0A7"/>
                </a:solidFill>
                <a:latin typeface="Times New Roman" pitchFamily="18" charset="0"/>
                <a:ea typeface="黑体" pitchFamily="49" charset="-122"/>
              </a:rPr>
              <a:t>v</a:t>
            </a:r>
            <a:endParaRPr kumimoji="1" lang="en-US" altLang="zh-CN" sz="2400" b="1" i="1">
              <a:solidFill>
                <a:srgbClr val="EFA0A7"/>
              </a:solidFill>
              <a:latin typeface="Times New Roman" pitchFamily="18" charset="0"/>
              <a:ea typeface="黑体" pitchFamily="49" charset="-122"/>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025" y="459963"/>
            <a:ext cx="3101975" cy="259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10647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8" grpId="0" animBg="1"/>
      <p:bldP spid="9" grpId="0"/>
      <p:bldP spid="10" grpId="0"/>
      <p:bldP spid="11" grpId="0" animBg="1"/>
      <p:bldP spid="12" grpId="0" animBg="1"/>
      <p:bldP spid="1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0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29633" y="1146577"/>
            <a:ext cx="2608749" cy="256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p:cNvGrpSpPr>
            <a:grpSpLocks/>
          </p:cNvGrpSpPr>
          <p:nvPr/>
        </p:nvGrpSpPr>
        <p:grpSpPr bwMode="auto">
          <a:xfrm rot="10800000">
            <a:off x="5509282" y="1199332"/>
            <a:ext cx="2340672" cy="115888"/>
            <a:chOff x="2753" y="2640"/>
            <a:chExt cx="1370" cy="130"/>
          </a:xfrm>
        </p:grpSpPr>
        <p:sp>
          <p:nvSpPr>
            <p:cNvPr id="7" name="Line 4"/>
            <p:cNvSpPr>
              <a:spLocks noChangeShapeType="1"/>
            </p:cNvSpPr>
            <p:nvPr/>
          </p:nvSpPr>
          <p:spPr bwMode="auto">
            <a:xfrm flipH="1">
              <a:off x="2760"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 name="Line 5"/>
            <p:cNvSpPr>
              <a:spLocks noChangeShapeType="1"/>
            </p:cNvSpPr>
            <p:nvPr/>
          </p:nvSpPr>
          <p:spPr bwMode="auto">
            <a:xfrm flipH="1">
              <a:off x="2880" y="2648"/>
              <a:ext cx="121"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 name="Line 6"/>
            <p:cNvSpPr>
              <a:spLocks noChangeShapeType="1"/>
            </p:cNvSpPr>
            <p:nvPr/>
          </p:nvSpPr>
          <p:spPr bwMode="auto">
            <a:xfrm flipH="1">
              <a:off x="3001"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 name="Line 7"/>
            <p:cNvSpPr>
              <a:spLocks noChangeShapeType="1"/>
            </p:cNvSpPr>
            <p:nvPr/>
          </p:nvSpPr>
          <p:spPr bwMode="auto">
            <a:xfrm flipH="1">
              <a:off x="3121"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Line 8"/>
            <p:cNvSpPr>
              <a:spLocks noChangeShapeType="1"/>
            </p:cNvSpPr>
            <p:nvPr/>
          </p:nvSpPr>
          <p:spPr bwMode="auto">
            <a:xfrm flipH="1">
              <a:off x="3241"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Line 9"/>
            <p:cNvSpPr>
              <a:spLocks noChangeShapeType="1"/>
            </p:cNvSpPr>
            <p:nvPr/>
          </p:nvSpPr>
          <p:spPr bwMode="auto">
            <a:xfrm flipH="1">
              <a:off x="3361" y="2648"/>
              <a:ext cx="121"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 name="Line 10"/>
            <p:cNvSpPr>
              <a:spLocks noChangeShapeType="1"/>
            </p:cNvSpPr>
            <p:nvPr/>
          </p:nvSpPr>
          <p:spPr bwMode="auto">
            <a:xfrm flipH="1">
              <a:off x="3482"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 name="Line 11"/>
            <p:cNvSpPr>
              <a:spLocks noChangeShapeType="1"/>
            </p:cNvSpPr>
            <p:nvPr/>
          </p:nvSpPr>
          <p:spPr bwMode="auto">
            <a:xfrm flipH="1">
              <a:off x="3602"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 name="Line 12"/>
            <p:cNvSpPr>
              <a:spLocks noChangeShapeType="1"/>
            </p:cNvSpPr>
            <p:nvPr/>
          </p:nvSpPr>
          <p:spPr bwMode="auto">
            <a:xfrm flipH="1">
              <a:off x="3722"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 name="Line 13"/>
            <p:cNvSpPr>
              <a:spLocks noChangeShapeType="1"/>
            </p:cNvSpPr>
            <p:nvPr/>
          </p:nvSpPr>
          <p:spPr bwMode="auto">
            <a:xfrm flipH="1">
              <a:off x="3842" y="2648"/>
              <a:ext cx="121"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 name="Line 14"/>
            <p:cNvSpPr>
              <a:spLocks noChangeShapeType="1"/>
            </p:cNvSpPr>
            <p:nvPr/>
          </p:nvSpPr>
          <p:spPr bwMode="auto">
            <a:xfrm flipH="1">
              <a:off x="3963" y="2648"/>
              <a:ext cx="120"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 name="Line 15"/>
            <p:cNvSpPr>
              <a:spLocks noChangeShapeType="1"/>
            </p:cNvSpPr>
            <p:nvPr/>
          </p:nvSpPr>
          <p:spPr bwMode="auto">
            <a:xfrm>
              <a:off x="2753" y="2640"/>
              <a:ext cx="137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 name="Line 16"/>
          <p:cNvSpPr>
            <a:spLocks noChangeShapeType="1"/>
          </p:cNvSpPr>
          <p:nvPr/>
        </p:nvSpPr>
        <p:spPr bwMode="auto">
          <a:xfrm>
            <a:off x="6474641" y="1288355"/>
            <a:ext cx="1152000" cy="18002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 name="Oval 23"/>
          <p:cNvSpPr>
            <a:spLocks noChangeArrowheads="1"/>
          </p:cNvSpPr>
          <p:nvPr/>
        </p:nvSpPr>
        <p:spPr bwMode="auto">
          <a:xfrm>
            <a:off x="5034779" y="2855095"/>
            <a:ext cx="2700000" cy="720000"/>
          </a:xfrm>
          <a:prstGeom prst="ellipse">
            <a:avLst/>
          </a:prstGeom>
          <a:noFill/>
          <a:ln w="285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3200">
              <a:latin typeface="Times New Roman" pitchFamily="18" charset="0"/>
              <a:cs typeface="Times New Roman" pitchFamily="18" charset="0"/>
            </a:endParaRPr>
          </a:p>
        </p:txBody>
      </p:sp>
      <p:grpSp>
        <p:nvGrpSpPr>
          <p:cNvPr id="21" name="Group 24"/>
          <p:cNvGrpSpPr>
            <a:grpSpLocks/>
          </p:cNvGrpSpPr>
          <p:nvPr/>
        </p:nvGrpSpPr>
        <p:grpSpPr bwMode="auto">
          <a:xfrm>
            <a:off x="6730954" y="1771586"/>
            <a:ext cx="844441" cy="2901031"/>
            <a:chOff x="2730" y="1190"/>
            <a:chExt cx="343" cy="1177"/>
          </a:xfrm>
        </p:grpSpPr>
        <p:sp>
          <p:nvSpPr>
            <p:cNvPr id="22" name="Line 25"/>
            <p:cNvSpPr>
              <a:spLocks noChangeShapeType="1"/>
            </p:cNvSpPr>
            <p:nvPr/>
          </p:nvSpPr>
          <p:spPr bwMode="auto">
            <a:xfrm>
              <a:off x="2730" y="1190"/>
              <a:ext cx="0" cy="584"/>
            </a:xfrm>
            <a:prstGeom prst="line">
              <a:avLst/>
            </a:prstGeom>
            <a:noFill/>
            <a:ln w="381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 name="Line 26"/>
            <p:cNvSpPr>
              <a:spLocks noChangeShapeType="1"/>
            </p:cNvSpPr>
            <p:nvPr/>
          </p:nvSpPr>
          <p:spPr bwMode="auto">
            <a:xfrm flipH="1" flipV="1">
              <a:off x="2737" y="1797"/>
              <a:ext cx="336" cy="570"/>
            </a:xfrm>
            <a:prstGeom prst="line">
              <a:avLst/>
            </a:prstGeom>
            <a:noFill/>
            <a:ln w="38100">
              <a:solidFill>
                <a:schemeClr val="tx1"/>
              </a:solidFill>
              <a:prstDash val="sysDash"/>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24" name="Group 33"/>
          <p:cNvGrpSpPr>
            <a:grpSpLocks/>
          </p:cNvGrpSpPr>
          <p:nvPr/>
        </p:nvGrpSpPr>
        <p:grpSpPr bwMode="auto">
          <a:xfrm>
            <a:off x="6353657" y="973907"/>
            <a:ext cx="472520" cy="2103838"/>
            <a:chOff x="2360" y="510"/>
            <a:chExt cx="192" cy="854"/>
          </a:xfrm>
        </p:grpSpPr>
        <p:sp>
          <p:nvSpPr>
            <p:cNvPr id="25" name="Line 30"/>
            <p:cNvSpPr>
              <a:spLocks noChangeShapeType="1"/>
            </p:cNvSpPr>
            <p:nvPr/>
          </p:nvSpPr>
          <p:spPr bwMode="auto">
            <a:xfrm>
              <a:off x="2400" y="663"/>
              <a:ext cx="0" cy="70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6" name="Arc 31"/>
            <p:cNvSpPr>
              <a:spLocks/>
            </p:cNvSpPr>
            <p:nvPr/>
          </p:nvSpPr>
          <p:spPr bwMode="auto">
            <a:xfrm rot="7219796">
              <a:off x="2311" y="567"/>
              <a:ext cx="297" cy="184"/>
            </a:xfrm>
            <a:custGeom>
              <a:avLst/>
              <a:gdLst>
                <a:gd name="T0" fmla="*/ 0 w 19588"/>
                <a:gd name="T1" fmla="*/ 0 h 14932"/>
                <a:gd name="T2" fmla="*/ 0 w 19588"/>
                <a:gd name="T3" fmla="*/ 0 h 14932"/>
                <a:gd name="T4" fmla="*/ 0 w 19588"/>
                <a:gd name="T5" fmla="*/ 0 h 14932"/>
                <a:gd name="T6" fmla="*/ 0 60000 65536"/>
                <a:gd name="T7" fmla="*/ 0 60000 65536"/>
                <a:gd name="T8" fmla="*/ 0 60000 65536"/>
                <a:gd name="T9" fmla="*/ 0 w 19588"/>
                <a:gd name="T10" fmla="*/ 0 h 14932"/>
                <a:gd name="T11" fmla="*/ 19588 w 19588"/>
                <a:gd name="T12" fmla="*/ 14932 h 14932"/>
              </a:gdLst>
              <a:ahLst/>
              <a:cxnLst>
                <a:cxn ang="T6">
                  <a:pos x="T0" y="T1"/>
                </a:cxn>
                <a:cxn ang="T7">
                  <a:pos x="T2" y="T3"/>
                </a:cxn>
                <a:cxn ang="T8">
                  <a:pos x="T4" y="T5"/>
                </a:cxn>
              </a:cxnLst>
              <a:rect l="T9" t="T10" r="T11" b="T12"/>
              <a:pathLst>
                <a:path w="19588" h="14932" fill="none" extrusionOk="0">
                  <a:moveTo>
                    <a:pt x="15607" y="-1"/>
                  </a:moveTo>
                  <a:cubicBezTo>
                    <a:pt x="17244" y="1711"/>
                    <a:pt x="18589" y="3680"/>
                    <a:pt x="19587" y="5828"/>
                  </a:cubicBezTo>
                </a:path>
                <a:path w="19588" h="14932" stroke="0" extrusionOk="0">
                  <a:moveTo>
                    <a:pt x="15607" y="-1"/>
                  </a:moveTo>
                  <a:cubicBezTo>
                    <a:pt x="17244" y="1711"/>
                    <a:pt x="18589" y="3680"/>
                    <a:pt x="19587" y="5828"/>
                  </a:cubicBezTo>
                  <a:lnTo>
                    <a:pt x="0" y="14932"/>
                  </a:lnTo>
                  <a:close/>
                </a:path>
              </a:pathLst>
            </a:custGeom>
            <a:noFill/>
            <a:ln w="38100">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27" name="Text Box 32"/>
            <p:cNvSpPr txBox="1">
              <a:spLocks noChangeArrowheads="1"/>
            </p:cNvSpPr>
            <p:nvPr/>
          </p:nvSpPr>
          <p:spPr bwMode="auto">
            <a:xfrm>
              <a:off x="2360" y="849"/>
              <a:ext cx="182" cy="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just" eaLnBrk="1"/>
              <a:r>
                <a:rPr lang="en-US" altLang="zh-CN" sz="3200" b="1" i="1" dirty="0">
                  <a:latin typeface="Times New Roman" pitchFamily="18" charset="0"/>
                  <a:cs typeface="Times New Roman" pitchFamily="18" charset="0"/>
                </a:rPr>
                <a:t>θ</a:t>
              </a:r>
            </a:p>
          </p:txBody>
        </p:sp>
      </p:grpSp>
      <p:sp>
        <p:nvSpPr>
          <p:cNvPr id="28" name="Text Box 12"/>
          <p:cNvSpPr txBox="1">
            <a:spLocks noChangeArrowheads="1"/>
          </p:cNvSpPr>
          <p:nvPr/>
        </p:nvSpPr>
        <p:spPr bwMode="auto">
          <a:xfrm>
            <a:off x="-86623" y="385376"/>
            <a:ext cx="61785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spcBef>
                <a:spcPct val="50000"/>
              </a:spcBef>
            </a:pPr>
            <a:r>
              <a:rPr lang="zh-CN" altLang="en-US" sz="4000" b="1" smtClean="0">
                <a:solidFill>
                  <a:srgbClr val="C00000"/>
                </a:solidFill>
                <a:latin typeface="黑体" panose="02010609060101010101" pitchFamily="49" charset="-122"/>
                <a:ea typeface="黑体" panose="02010609060101010101" pitchFamily="49" charset="-122"/>
              </a:rPr>
              <a:t>思考：圆锥摆受力如何？</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29" name="Oval 2"/>
          <p:cNvSpPr>
            <a:spLocks noChangeArrowheads="1"/>
          </p:cNvSpPr>
          <p:nvPr/>
        </p:nvSpPr>
        <p:spPr bwMode="auto">
          <a:xfrm>
            <a:off x="7475011" y="3027035"/>
            <a:ext cx="334963" cy="334962"/>
          </a:xfrm>
          <a:prstGeom prst="ellipse">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3200">
              <a:latin typeface="Times New Roman" pitchFamily="18" charset="0"/>
              <a:cs typeface="Times New Roman" pitchFamily="18" charset="0"/>
            </a:endParaRPr>
          </a:p>
        </p:txBody>
      </p:sp>
      <p:grpSp>
        <p:nvGrpSpPr>
          <p:cNvPr id="30" name="Group 20"/>
          <p:cNvGrpSpPr>
            <a:grpSpLocks/>
          </p:cNvGrpSpPr>
          <p:nvPr/>
        </p:nvGrpSpPr>
        <p:grpSpPr bwMode="auto">
          <a:xfrm>
            <a:off x="6756336" y="1708815"/>
            <a:ext cx="1457373" cy="1439374"/>
            <a:chOff x="2557" y="793"/>
            <a:chExt cx="731" cy="769"/>
          </a:xfrm>
        </p:grpSpPr>
        <p:sp>
          <p:nvSpPr>
            <p:cNvPr id="31" name="Text Box 22"/>
            <p:cNvSpPr txBox="1">
              <a:spLocks noChangeArrowheads="1"/>
            </p:cNvSpPr>
            <p:nvPr/>
          </p:nvSpPr>
          <p:spPr bwMode="auto">
            <a:xfrm>
              <a:off x="2835" y="1026"/>
              <a:ext cx="453" cy="237"/>
            </a:xfrm>
            <a:prstGeom prst="rect">
              <a:avLst/>
            </a:prstGeom>
            <a:noFill/>
            <a:ln w="9525">
              <a:noFill/>
              <a:miter lim="800000"/>
              <a:headEnd/>
              <a:tailEnd/>
            </a:ln>
            <a:effectLst/>
          </p:spPr>
          <p:txBody>
            <a:bodyPr>
              <a:spAutoFit/>
            </a:bodyPr>
            <a:lstStyle/>
            <a:p>
              <a:pPr>
                <a:spcBef>
                  <a:spcPct val="50000"/>
                </a:spcBef>
                <a:defRPr/>
              </a:pPr>
              <a:r>
                <a:rPr lang="en-US" altLang="zh-CN" sz="3200" b="1" i="1" dirty="0">
                  <a:solidFill>
                    <a:schemeClr val="tx1"/>
                  </a:solidFill>
                  <a:latin typeface="Times New Roman" pitchFamily="18" charset="0"/>
                  <a:ea typeface="宋体" pitchFamily="2" charset="-122"/>
                  <a:cs typeface="Times New Roman" pitchFamily="18" charset="0"/>
                </a:rPr>
                <a:t>F</a:t>
              </a:r>
              <a:r>
                <a:rPr lang="en-US" altLang="zh-CN" sz="3200" b="1" baseline="-25000" dirty="0">
                  <a:solidFill>
                    <a:schemeClr val="tx1"/>
                  </a:solidFill>
                  <a:latin typeface="Times New Roman" pitchFamily="18" charset="0"/>
                  <a:ea typeface="宋体" pitchFamily="2" charset="-122"/>
                  <a:cs typeface="Times New Roman" pitchFamily="18" charset="0"/>
                </a:rPr>
                <a:t>T</a:t>
              </a:r>
            </a:p>
          </p:txBody>
        </p:sp>
        <p:sp>
          <p:nvSpPr>
            <p:cNvPr id="32" name="Line 21"/>
            <p:cNvSpPr>
              <a:spLocks noChangeShapeType="1"/>
            </p:cNvSpPr>
            <p:nvPr/>
          </p:nvSpPr>
          <p:spPr bwMode="auto">
            <a:xfrm flipH="1" flipV="1">
              <a:off x="2557" y="793"/>
              <a:ext cx="451" cy="769"/>
            </a:xfrm>
            <a:prstGeom prst="line">
              <a:avLst/>
            </a:prstGeom>
            <a:noFill/>
            <a:ln w="57150">
              <a:solidFill>
                <a:srgbClr val="0000FF"/>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33" name="Group 17"/>
          <p:cNvGrpSpPr>
            <a:grpSpLocks/>
          </p:cNvGrpSpPr>
          <p:nvPr/>
        </p:nvGrpSpPr>
        <p:grpSpPr bwMode="auto">
          <a:xfrm>
            <a:off x="7653849" y="3130896"/>
            <a:ext cx="855663" cy="2069886"/>
            <a:chOff x="3136" y="1790"/>
            <a:chExt cx="347" cy="840"/>
          </a:xfrm>
        </p:grpSpPr>
        <p:sp>
          <p:nvSpPr>
            <p:cNvPr id="34" name="Line 18"/>
            <p:cNvSpPr>
              <a:spLocks noChangeShapeType="1"/>
            </p:cNvSpPr>
            <p:nvPr/>
          </p:nvSpPr>
          <p:spPr bwMode="auto">
            <a:xfrm>
              <a:off x="3136" y="1790"/>
              <a:ext cx="0" cy="643"/>
            </a:xfrm>
            <a:prstGeom prst="line">
              <a:avLst/>
            </a:prstGeom>
            <a:noFill/>
            <a:ln w="57150">
              <a:solidFill>
                <a:srgbClr val="0000FF"/>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p>
          </p:txBody>
        </p:sp>
        <p:sp>
          <p:nvSpPr>
            <p:cNvPr id="35" name="Text Box 19"/>
            <p:cNvSpPr txBox="1">
              <a:spLocks noChangeArrowheads="1"/>
            </p:cNvSpPr>
            <p:nvPr/>
          </p:nvSpPr>
          <p:spPr bwMode="auto">
            <a:xfrm>
              <a:off x="3165" y="2262"/>
              <a:ext cx="31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spcBef>
                  <a:spcPct val="50000"/>
                </a:spcBef>
              </a:pPr>
              <a:r>
                <a:rPr lang="en-US" altLang="zh-CN" sz="3200" b="1" i="1" dirty="0">
                  <a:latin typeface="Times New Roman" pitchFamily="18" charset="0"/>
                  <a:cs typeface="Times New Roman" pitchFamily="18" charset="0"/>
                </a:rPr>
                <a:t>G</a:t>
              </a:r>
            </a:p>
          </p:txBody>
        </p:sp>
      </p:grpSp>
      <p:grpSp>
        <p:nvGrpSpPr>
          <p:cNvPr id="36" name="Group 27"/>
          <p:cNvGrpSpPr>
            <a:grpSpLocks/>
          </p:cNvGrpSpPr>
          <p:nvPr/>
        </p:nvGrpSpPr>
        <p:grpSpPr bwMode="auto">
          <a:xfrm>
            <a:off x="6035757" y="2971379"/>
            <a:ext cx="1600122" cy="584200"/>
            <a:chOff x="2226" y="1719"/>
            <a:chExt cx="649" cy="237"/>
          </a:xfrm>
        </p:grpSpPr>
        <p:sp>
          <p:nvSpPr>
            <p:cNvPr id="37" name="Line 28"/>
            <p:cNvSpPr>
              <a:spLocks noChangeShapeType="1"/>
            </p:cNvSpPr>
            <p:nvPr/>
          </p:nvSpPr>
          <p:spPr bwMode="auto">
            <a:xfrm flipH="1">
              <a:off x="2510" y="1797"/>
              <a:ext cx="365" cy="0"/>
            </a:xfrm>
            <a:prstGeom prst="line">
              <a:avLst/>
            </a:prstGeom>
            <a:noFill/>
            <a:ln w="57150">
              <a:solidFill>
                <a:srgbClr val="C00000"/>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p>
          </p:txBody>
        </p:sp>
        <p:sp>
          <p:nvSpPr>
            <p:cNvPr id="38" name="Text Box 29"/>
            <p:cNvSpPr txBox="1">
              <a:spLocks noChangeArrowheads="1"/>
            </p:cNvSpPr>
            <p:nvPr/>
          </p:nvSpPr>
          <p:spPr bwMode="auto">
            <a:xfrm>
              <a:off x="2226" y="1719"/>
              <a:ext cx="363"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just" eaLnBrk="1"/>
              <a:r>
                <a:rPr lang="en-US" altLang="zh-CN" sz="3200" b="1" i="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F</a:t>
              </a:r>
              <a:r>
                <a:rPr lang="zh-CN" altLang="en-US" sz="3200" b="1" baseline="-250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合</a:t>
              </a:r>
              <a:endParaRPr lang="en-US" altLang="zh-CN" sz="3200" b="1" baseline="-250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68645837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毕业活动策划"/>
  <p:tag name="KSO_WM_DOC_GUID" val="{42bd8650-b790-4050-be52-eb8cba04ccd4}"/>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15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3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3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4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4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4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4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24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4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5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5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25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5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6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26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6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7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27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7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8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28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8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9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9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9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30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TotalTime>
  <Words>909</Words>
  <Application>Microsoft Office PowerPoint</Application>
  <PresentationFormat>全屏显示(16:9)</PresentationFormat>
  <Paragraphs>100</Paragraphs>
  <Slides>18</Slides>
  <Notes>5</Notes>
  <HiddenSlides>0</HiddenSlides>
  <MMClips>2</MMClips>
  <ScaleCrop>false</ScaleCrop>
  <HeadingPairs>
    <vt:vector size="6" baseType="variant">
      <vt:variant>
        <vt:lpstr>主题</vt:lpstr>
      </vt:variant>
      <vt:variant>
        <vt:i4>3</vt:i4>
      </vt:variant>
      <vt:variant>
        <vt:lpstr>嵌入 OLE 服务器</vt:lpstr>
      </vt:variant>
      <vt:variant>
        <vt:i4>2</vt:i4>
      </vt:variant>
      <vt:variant>
        <vt:lpstr>幻灯片标题</vt:lpstr>
      </vt:variant>
      <vt:variant>
        <vt:i4>18</vt:i4>
      </vt:variant>
    </vt:vector>
  </HeadingPairs>
  <TitlesOfParts>
    <vt:vector size="23" baseType="lpstr">
      <vt:lpstr>1_Office 主题</vt:lpstr>
      <vt:lpstr>1_Office 主题​​</vt:lpstr>
      <vt:lpstr>3_Office 主题​​</vt:lpstr>
      <vt:lpstr>Equation</vt:lpstr>
      <vt:lpstr>公式</vt:lpstr>
      <vt:lpstr>探究圆周运动受力特点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毕业活动策划</dc:title>
  <dc:creator>Administrator</dc:creator>
  <cp:lastModifiedBy>user</cp:lastModifiedBy>
  <cp:revision>102</cp:revision>
  <dcterms:created xsi:type="dcterms:W3CDTF">2019-01-12T04:39:00Z</dcterms:created>
  <dcterms:modified xsi:type="dcterms:W3CDTF">2020-03-18T04:26:33Z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