
<file path=[Content_Types].xml><?xml version="1.0" encoding="utf-8"?>
<Types xmlns="http://schemas.openxmlformats.org/package/2006/content-types">
  <Override PartName="/ppt/tags/tag8.xml" ContentType="application/vnd.openxmlformats-officedocument.presentationml.tags+xml"/>
  <Override PartName="/ppt/tags/tag104.xml" ContentType="application/vnd.openxmlformats-officedocument.presentationml.tags+xml"/>
  <Override PartName="/ppt/tags/tag140.xml" ContentType="application/vnd.openxmlformats-officedocument.presentationml.tags+xml"/>
  <Override PartName="/ppt/tags/tag151.xml" ContentType="application/vnd.openxmlformats-officedocument.presentationml.tags+xml"/>
  <Override PartName="/ppt/notesSlides/notesSlide2.xml" ContentType="application/vnd.openxmlformats-officedocument.presentationml.notesSlide+xml"/>
  <Override PartName="/ppt/tags/tag227.xml" ContentType="application/vnd.openxmlformats-officedocument.presentationml.tags+xml"/>
  <Override PartName="/ppt/slideLayouts/slideLayout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Override PartName="/ppt/tags/tag205.xml" ContentType="application/vnd.openxmlformats-officedocument.presentationml.tags+xml"/>
  <Override PartName="/ppt/tags/tag216.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38.xml" ContentType="application/vnd.openxmlformats-officedocument.presentationml.tags+xml"/>
  <Override PartName="/ppt/tags/tag85.xml" ContentType="application/vnd.openxmlformats-officedocument.presentationml.tags+xml"/>
  <Override PartName="/ppt/slideLayouts/slideLayout24.xml" ContentType="application/vnd.openxmlformats-officedocument.presentationml.slideLayout+xml"/>
  <Override PartName="/ppt/tags/tag189.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178.xml" ContentType="application/vnd.openxmlformats-officedocument.presentationml.tags+xml"/>
  <Override PartName="/ppt/tags/tag230.xml" ContentType="application/vnd.openxmlformats-officedocument.presentationml.tags+xml"/>
  <Override PartName="/ppt/tags/tag52.xml" ContentType="application/vnd.openxmlformats-officedocument.presentationml.tags+xml"/>
  <Override PartName="/ppt/tags/tag109.xml" ContentType="application/vnd.openxmlformats-officedocument.presentationml.tags+xml"/>
  <Override PartName="/ppt/tags/tag156.xml" ContentType="application/vnd.openxmlformats-officedocument.presentationml.tags+xml"/>
  <Override PartName="/ppt/tags/tag167.xml" ContentType="application/vnd.openxmlformats-officedocument.presentationml.tags+xml"/>
  <Override PartName="/ppt/tags/tag41.xml" ContentType="application/vnd.openxmlformats-officedocument.presentationml.tags+xml"/>
  <Override PartName="/ppt/tags/tag145.xml" ContentType="application/vnd.openxmlformats-officedocument.presentationml.tags+xml"/>
  <Override PartName="/ppt/tags/tag192.xml" ContentType="application/vnd.openxmlformats-officedocument.presentationml.tags+xml"/>
  <Override PartName="/ppt/tags/tag30.xml" ContentType="application/vnd.openxmlformats-officedocument.presentationml.tags+xml"/>
  <Override PartName="/ppt/tags/tag134.xml" ContentType="application/vnd.openxmlformats-officedocument.presentationml.tags+xml"/>
  <Override PartName="/ppt/tags/tag181.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ags/tag112.xml" ContentType="application/vnd.openxmlformats-officedocument.presentationml.tags+xml"/>
  <Override PartName="/ppt/tags/tag123.xml" ContentType="application/vnd.openxmlformats-officedocument.presentationml.tags+xml"/>
  <Override PartName="/ppt/slideLayouts/slideLayout29.xml" ContentType="application/vnd.openxmlformats-officedocument.presentationml.slideLayout+xml"/>
  <Override PartName="/ppt/tags/tag170.xml" ContentType="application/vnd.openxmlformats-officedocument.presentationml.tags+xml"/>
  <Override PartName="/ppt/slideLayouts/slideLayout18.xml" ContentType="application/vnd.openxmlformats-officedocument.presentationml.slideLayout+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theme/theme2.xml" ContentType="application/vnd.openxmlformats-officedocument.theme+xml"/>
  <Override PartName="/ppt/tags/tag68.xml" ContentType="application/vnd.openxmlformats-officedocument.presentationml.tags+xml"/>
  <Override PartName="/ppt/tags/tag224.xml" ContentType="application/vnd.openxmlformats-officedocument.presentationml.tags+xml"/>
  <Override PartName="/ppt/presentation.xml" ContentType="application/vnd.openxmlformats-officedocument.presentationml.presentation.main+xml"/>
  <Override PartName="/ppt/tags/tag57.xml" ContentType="application/vnd.openxmlformats-officedocument.presentationml.tags+xml"/>
  <Override PartName="/ppt/tags/tag213.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35.xml" ContentType="application/vnd.openxmlformats-officedocument.presentationml.tags+xml"/>
  <Override PartName="/ppt/tags/tag46.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slideLayouts/slideLayout21.xml" ContentType="application/vnd.openxmlformats-officedocument.presentationml.slideLayout+xml"/>
  <Override PartName="/ppt/tags/tag186.xml" ContentType="application/vnd.openxmlformats-officedocument.presentationml.tags+xml"/>
  <Override PartName="/ppt/tags/tag197.xml" ContentType="application/vnd.openxmlformats-officedocument.presentationml.tags+xml"/>
  <Override PartName="/ppt/tags/tag202.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tags/tag175.xml" ContentType="application/vnd.openxmlformats-officedocument.presentationml.tags+xml"/>
  <Override PartName="/ppt/tags/tag13.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64.xml" ContentType="application/vnd.openxmlformats-officedocument.presentationml.tags+xml"/>
  <Override PartName="/ppt/tags/tag106.xml" ContentType="application/vnd.openxmlformats-officedocument.presentationml.tags+xml"/>
  <Override PartName="/ppt/tags/tag142.xml" ContentType="application/vnd.openxmlformats-officedocument.presentationml.tags+xml"/>
  <Override PartName="/ppt/tags/tag153.xml" ContentType="application/vnd.openxmlformats-officedocument.presentationml.tags+xml"/>
  <Override PartName="/ppt/tags/tag131.xml" ContentType="application/vnd.openxmlformats-officedocument.presentationml.tags+xml"/>
  <Override PartName="/ppt/tags/tag229.xml" ContentType="application/vnd.openxmlformats-officedocument.presentationml.tags+xml"/>
  <Override PartName="/ppt/slideLayouts/slideLayout4.xml" ContentType="application/vnd.openxmlformats-officedocument.presentationml.slideLayout+xml"/>
  <Override PartName="/ppt/tags/tag98.xml" ContentType="application/vnd.openxmlformats-officedocument.presentationml.tags+xml"/>
  <Override PartName="/ppt/tags/tag120.xml" ContentType="application/vnd.openxmlformats-officedocument.presentationml.tags+xml"/>
  <Override PartName="/ppt/tags/tag207.xml" ContentType="application/vnd.openxmlformats-officedocument.presentationml.tags+xml"/>
  <Override PartName="/ppt/tags/tag218.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tags/tag87.xml" ContentType="application/vnd.openxmlformats-officedocument.presentationml.tags+xml"/>
  <Override PartName="/ppt/slideLayouts/slideLayout26.xml" ContentType="application/vnd.openxmlformats-officedocument.presentationml.slideLayout+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slideLayouts/slideLayout22.xml" ContentType="application/vnd.openxmlformats-officedocument.presentationml.slideLayout+xml"/>
  <Override PartName="/ppt/tags/tag198.xml" ContentType="application/vnd.openxmlformats-officedocument.presentationml.tags+xml"/>
  <Override PartName="/ppt/tags/tag203.xml" ContentType="application/vnd.openxmlformats-officedocument.presentationml.tags+xml"/>
  <Override PartName="/ppt/tags/tag214.xml" ContentType="application/vnd.openxmlformats-officedocument.presentationml.tags+xml"/>
  <Override PartName="/ppt/tags/tag232.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tags/tag158.xml" ContentType="application/vnd.openxmlformats-officedocument.presentationml.tags+xml"/>
  <Override PartName="/ppt/tags/tag169.xml" ContentType="application/vnd.openxmlformats-officedocument.presentationml.tags+xml"/>
  <Override PartName="/ppt/tags/tag187.xml" ContentType="application/vnd.openxmlformats-officedocument.presentationml.tags+xml"/>
  <Override PartName="/ppt/tags/tag210.xml" ContentType="application/vnd.openxmlformats-officedocument.presentationml.tags+xml"/>
  <Override PartName="/ppt/tags/tag221.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47.xml" ContentType="application/vnd.openxmlformats-officedocument.presentationml.tags+xml"/>
  <Override PartName="/ppt/tags/tag165.xml" ContentType="application/vnd.openxmlformats-officedocument.presentationml.tags+xml"/>
  <Override PartName="/ppt/tags/tag176.xml" ContentType="application/vnd.openxmlformats-officedocument.presentationml.tags+xml"/>
  <Override PartName="/ppt/tags/tag194.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tags/tag136.xml" ContentType="application/vnd.openxmlformats-officedocument.presentationml.tags+xml"/>
  <Override PartName="/ppt/tags/tag154.xml" ContentType="application/vnd.openxmlformats-officedocument.presentationml.tags+xml"/>
  <Override PartName="/ppt/tags/tag183.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tags/tag143.xml" ContentType="application/vnd.openxmlformats-officedocument.presentationml.tags+xml"/>
  <Override PartName="/ppt/tags/tag161.xml" ContentType="application/vnd.openxmlformats-officedocument.presentationml.tags+xml"/>
  <Override PartName="/ppt/tags/tag172.xml" ContentType="application/vnd.openxmlformats-officedocument.presentationml.tags+xml"/>
  <Override PartName="/ppt/tags/tag190.xml" ContentType="application/vnd.openxmlformats-officedocument.presentationml.tags+xml"/>
  <Override PartName="/ppt/slideMasters/slideMaster2.xml" ContentType="application/vnd.openxmlformats-officedocument.presentationml.slideMaster+xml"/>
  <Override PartName="/ppt/tags/tag7.xml" ContentType="application/vnd.openxmlformats-officedocument.presentationml.tags+xml"/>
  <Override PartName="/ppt/tags/tag103.xml" ContentType="application/vnd.openxmlformats-officedocument.presentationml.tags+xml"/>
  <Override PartName="/ppt/tags/tag132.xml" ContentType="application/vnd.openxmlformats-officedocument.presentationml.tags+xml"/>
  <Override PartName="/ppt/tags/tag150.xml" ContentType="application/vnd.openxmlformats-officedocument.presentationml.tags+xml"/>
  <Override PartName="/ppt/notesSlides/notesSlide1.xml" ContentType="application/vnd.openxmlformats-officedocument.presentationml.notesSlide+xml"/>
  <Override PartName="/ppt/tags/tag219.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slideLayouts/slideLayout27.xml" ContentType="application/vnd.openxmlformats-officedocument.presentationml.slideLayout+xml"/>
  <Override PartName="/ppt/tags/tag208.xml" ContentType="application/vnd.openxmlformats-officedocument.presentationml.tags+xml"/>
  <Override PartName="/ppt/tags/tag226.xml" ContentType="application/vnd.openxmlformats-officedocument.presentationml.tags+xml"/>
  <Override PartName="/ppt/slideLayouts/slideLayout16.xml" ContentType="application/vnd.openxmlformats-officedocument.presentationml.slideLayout+xml"/>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tags/tag215.xml" ContentType="application/vnd.openxmlformats-officedocument.presentationml.tags+xml"/>
  <Override PartName="/ppt/tags/tag233.xml" ContentType="application/vnd.openxmlformats-officedocument.presentationml.tags+xml"/>
  <Default Extension="jpeg" ContentType="image/jpeg"/>
  <Override PartName="/ppt/slides/slide13.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slideLayouts/slideLayout23.xml" ContentType="application/vnd.openxmlformats-officedocument.presentationml.slideLayout+xml"/>
  <Override PartName="/ppt/tags/tag188.xml" ContentType="application/vnd.openxmlformats-officedocument.presentationml.tags+xml"/>
  <Override PartName="/ppt/tags/tag199.xml" ContentType="application/vnd.openxmlformats-officedocument.presentationml.tags+xml"/>
  <Override PartName="/ppt/tags/tag204.xml" ContentType="application/vnd.openxmlformats-officedocument.presentationml.tags+xml"/>
  <Override PartName="/ppt/tags/tag222.xml" ContentType="application/vnd.openxmlformats-officedocument.presentationml.tags+xml"/>
  <Override PartName="/ppt/slides/slide20.xml" ContentType="application/vnd.openxmlformats-officedocument.presentationml.slide+xml"/>
  <Override PartName="/ppt/slideLayouts/slideLayout12.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slideLayouts/slideLayout30.xml" ContentType="application/vnd.openxmlformats-officedocument.presentationml.slideLayout+xml"/>
  <Override PartName="/ppt/tags/tag159.xml" ContentType="application/vnd.openxmlformats-officedocument.presentationml.tags+xml"/>
  <Override PartName="/ppt/tags/tag177.xml" ContentType="application/vnd.openxmlformats-officedocument.presentationml.tags+xml"/>
  <Override PartName="/ppt/tags/tag211.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19.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166.xml" ContentType="application/vnd.openxmlformats-officedocument.presentationml.tags+xml"/>
  <Override PartName="/ppt/tags/tag184.xml" ContentType="application/vnd.openxmlformats-officedocument.presentationml.tags+xml"/>
  <Override PartName="/ppt/tags/tag195.xml" ContentType="application/vnd.openxmlformats-officedocument.presentationml.tags+xml"/>
  <Override PartName="/ppt/tags/tag200.xml" ContentType="application/vnd.openxmlformats-officedocument.presentationml.tags+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26.xml" ContentType="application/vnd.openxmlformats-officedocument.presentationml.tags+xml"/>
  <Override PartName="/ppt/tags/tag155.xml" ContentType="application/vnd.openxmlformats-officedocument.presentationml.tags+xml"/>
  <Override PartName="/ppt/tags/tag173.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33.xml" ContentType="application/vnd.openxmlformats-officedocument.presentationml.tags+xml"/>
  <Override PartName="/ppt/tags/tag144.xml" ContentType="application/vnd.openxmlformats-officedocument.presentationml.tags+xml"/>
  <Override PartName="/ppt/tags/tag162.xml" ContentType="application/vnd.openxmlformats-officedocument.presentationml.tags+xml"/>
  <Override PartName="/ppt/tags/tag180.xml" ContentType="application/vnd.openxmlformats-officedocument.presentationml.tags+xml"/>
  <Override PartName="/ppt/tags/tag191.xml" ContentType="application/vnd.openxmlformats-officedocument.presentationml.tags+xml"/>
  <Override PartName="/ppt/tags/tag122.xml" ContentType="application/vnd.openxmlformats-officedocument.presentationml.tags+xml"/>
  <Override PartName="/ppt/tags/tag209.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slideLayouts/slideLayout28.xml" ContentType="application/vnd.openxmlformats-officedocument.presentationml.slideLayout+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tags/tag223.xml" ContentType="application/vnd.openxmlformats-officedocument.presentationml.tags+xml"/>
  <Override PartName="/ppt/slides/slide10.xml" ContentType="application/vnd.openxmlformats-officedocument.presentationml.slide+xml"/>
  <Override PartName="/ppt/tags/tag45.xml" ContentType="application/vnd.openxmlformats-officedocument.presentationml.tags+xml"/>
  <Override PartName="/ppt/tags/tag92.xml" ContentType="application/vnd.openxmlformats-officedocument.presentationml.tags+xml"/>
  <Override PartName="/ppt/tags/tag149.xml" ContentType="application/vnd.openxmlformats-officedocument.presentationml.tags+xml"/>
  <Override PartName="/ppt/slideLayouts/slideLayout20.xml" ContentType="application/vnd.openxmlformats-officedocument.presentationml.slideLayout+xml"/>
  <Override PartName="/ppt/tags/tag196.xml" ContentType="application/vnd.openxmlformats-officedocument.presentationml.tags+xml"/>
  <Override PartName="/ppt/tags/tag201.xml" ContentType="application/vnd.openxmlformats-officedocument.presentationml.tags+xml"/>
  <Override PartName="/ppt/tags/tag212.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tags/tag81.xml" ContentType="application/vnd.openxmlformats-officedocument.presentationml.tags+xml"/>
  <Override PartName="/ppt/tags/tag138.xml" ContentType="application/vnd.openxmlformats-officedocument.presentationml.tags+xml"/>
  <Override PartName="/ppt/tags/tag185.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63.xml" ContentType="application/vnd.openxmlformats-officedocument.presentationml.tags+xml"/>
  <Override PartName="/ppt/tags/tag174.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Override PartName="/ppt/tags/tag152.xml" ContentType="application/vnd.openxmlformats-officedocument.presentationml.tags+xml"/>
  <Override PartName="/ppt/tags/tag141.xml" ContentType="application/vnd.openxmlformats-officedocument.presentationml.tags+xml"/>
  <Override PartName="/ppt/tags/tag228.xml" ContentType="application/vnd.openxmlformats-officedocument.presentationml.tags+xml"/>
  <Override PartName="/ppt/presProps.xml" ContentType="application/vnd.openxmlformats-officedocument.presentationml.presProps+xml"/>
  <Override PartName="/ppt/tags/tag130.xml" ContentType="application/vnd.openxmlformats-officedocument.presentationml.tags+xml"/>
  <Override PartName="/ppt/tags/tag217.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slideLayouts/slideLayout25.xml" ContentType="application/vnd.openxmlformats-officedocument.presentationml.slideLayout+xml"/>
  <Override PartName="/ppt/tags/tag206.xml" ContentType="application/vnd.openxmlformats-officedocument.presentationml.tags+xml"/>
  <Override PartName="/ppt/slideLayouts/slideLayout14.xml" ContentType="application/vnd.openxmlformats-officedocument.presentationml.slideLayout+xml"/>
  <Override PartName="/ppt/tags/tag1.xml" ContentType="application/vnd.openxmlformats-officedocument.presentationml.tags+xml"/>
  <Override PartName="/ppt/tags/tag28.xml" ContentType="application/vnd.openxmlformats-officedocument.presentationml.tags+xml"/>
  <Override PartName="/ppt/tags/tag75.xml" ContentType="application/vnd.openxmlformats-officedocument.presentationml.tags+xml"/>
  <Override PartName="/ppt/tags/tag179.xml" ContentType="application/vnd.openxmlformats-officedocument.presentationml.tags+xml"/>
  <Override PartName="/ppt/tags/tag231.xml" ContentType="application/vnd.openxmlformats-officedocument.presentationml.tags+xml"/>
  <Override PartName="/ppt/tags/tag17.xml" ContentType="application/vnd.openxmlformats-officedocument.presentationml.tags+xml"/>
  <Override PartName="/ppt/tags/tag64.xml" ContentType="application/vnd.openxmlformats-officedocument.presentationml.tags+xml"/>
  <Override PartName="/ppt/tags/tag168.xml" ContentType="application/vnd.openxmlformats-officedocument.presentationml.tags+xml"/>
  <Override PartName="/ppt/tags/tag220.xml" ContentType="application/vnd.openxmlformats-officedocument.presentationml.tags+xml"/>
  <Override PartName="/ppt/tags/tag53.xml" ContentType="application/vnd.openxmlformats-officedocument.presentationml.tags+xml"/>
  <Override PartName="/ppt/tags/tag157.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182.xml" ContentType="application/vnd.openxmlformats-officedocument.presentationml.tags+xml"/>
  <Override PartName="/ppt/tags/tag193.xml" ContentType="application/vnd.openxmlformats-officedocument.presentationml.tags+xml"/>
  <Override PartName="/ppt/tags/tag20.xml" ContentType="application/vnd.openxmlformats-officedocument.presentationml.tags+xml"/>
  <Override PartName="/ppt/tags/tag124.xml" ContentType="application/vnd.openxmlformats-officedocument.presentationml.tags+xml"/>
  <Override PartName="/ppt/tags/tag17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tags/tag160.xml" ContentType="application/vnd.openxmlformats-officedocument.presentationml.tags+xml"/>
  <Override PartName="/ppt/slideMasters/slideMaster1.xml" ContentType="application/vnd.openxmlformats-officedocument.presentationml.slideMaster+xml"/>
  <Override PartName="/ppt/tags/tag102.xml" ContentType="application/vnd.openxmlformats-officedocument.presentationml.tags+xml"/>
  <Override PartName="/ppt/theme/theme3.xml" ContentType="application/vnd.openxmlformats-officedocument.theme+xml"/>
  <Override PartName="/ppt/tags/tag58.xml" ContentType="application/vnd.openxmlformats-officedocument.presentationml.tags+xml"/>
  <Override PartName="/ppt/tags/tag69.xml" ContentType="application/vnd.openxmlformats-officedocument.presentationml.tags+xml"/>
  <Override PartName="/ppt/tags/tag225.xml" ContentType="application/vnd.openxmlformats-officedocument.presentationml.tags+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8" r:id="rId2"/>
  </p:sldMasterIdLst>
  <p:notesMasterIdLst>
    <p:notesMasterId r:id="rId23"/>
  </p:notesMasterIdLst>
  <p:sldIdLst>
    <p:sldId id="265" r:id="rId3"/>
    <p:sldId id="291" r:id="rId4"/>
    <p:sldId id="292" r:id="rId5"/>
    <p:sldId id="293" r:id="rId6"/>
    <p:sldId id="294" r:id="rId7"/>
    <p:sldId id="295" r:id="rId8"/>
    <p:sldId id="302" r:id="rId9"/>
    <p:sldId id="301" r:id="rId10"/>
    <p:sldId id="303" r:id="rId11"/>
    <p:sldId id="297" r:id="rId12"/>
    <p:sldId id="296" r:id="rId13"/>
    <p:sldId id="298" r:id="rId14"/>
    <p:sldId id="299" r:id="rId15"/>
    <p:sldId id="304" r:id="rId16"/>
    <p:sldId id="306" r:id="rId17"/>
    <p:sldId id="310" r:id="rId18"/>
    <p:sldId id="311" r:id="rId19"/>
    <p:sldId id="312" r:id="rId20"/>
    <p:sldId id="313" r:id="rId21"/>
    <p:sldId id="271" r:id="rId22"/>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940675A-B579-460E-94D1-54222C63F5DA}">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92" y="-532"/>
      </p:cViewPr>
      <p:guideLst>
        <p:guide orient="horz" pos="161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381000" y="685800"/>
            <a:ext cx="6096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 xmlns:p14="http://schemas.microsoft.com/office/powerpoint/2010/main" val="4238256799"/>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panose="020F0502020204030204"/>
      </a:defRPr>
    </a:lvl1pPr>
    <a:lvl2pPr indent="228600" latinLnBrk="0">
      <a:defRPr sz="1200">
        <a:latin typeface="+mj-lt"/>
        <a:ea typeface="+mj-ea"/>
        <a:cs typeface="+mj-cs"/>
        <a:sym typeface="Calibri" panose="020F0502020204030204"/>
      </a:defRPr>
    </a:lvl2pPr>
    <a:lvl3pPr indent="457200" latinLnBrk="0">
      <a:defRPr sz="1200">
        <a:latin typeface="+mj-lt"/>
        <a:ea typeface="+mj-ea"/>
        <a:cs typeface="+mj-cs"/>
        <a:sym typeface="Calibri" panose="020F0502020204030204"/>
      </a:defRPr>
    </a:lvl3pPr>
    <a:lvl4pPr indent="685800" latinLnBrk="0">
      <a:defRPr sz="1200">
        <a:latin typeface="+mj-lt"/>
        <a:ea typeface="+mj-ea"/>
        <a:cs typeface="+mj-cs"/>
        <a:sym typeface="Calibri" panose="020F0502020204030204"/>
      </a:defRPr>
    </a:lvl4pPr>
    <a:lvl5pPr indent="914400" latinLnBrk="0">
      <a:defRPr sz="1200">
        <a:latin typeface="+mj-lt"/>
        <a:ea typeface="+mj-ea"/>
        <a:cs typeface="+mj-cs"/>
        <a:sym typeface="Calibri" panose="020F0502020204030204"/>
      </a:defRPr>
    </a:lvl5pPr>
    <a:lvl6pPr indent="1143000" latinLnBrk="0">
      <a:defRPr sz="1200">
        <a:latin typeface="+mj-lt"/>
        <a:ea typeface="+mj-ea"/>
        <a:cs typeface="+mj-cs"/>
        <a:sym typeface="Calibri" panose="020F0502020204030204"/>
      </a:defRPr>
    </a:lvl6pPr>
    <a:lvl7pPr indent="1371600" latinLnBrk="0">
      <a:defRPr sz="1200">
        <a:latin typeface="+mj-lt"/>
        <a:ea typeface="+mj-ea"/>
        <a:cs typeface="+mj-cs"/>
        <a:sym typeface="Calibri" panose="020F0502020204030204"/>
      </a:defRPr>
    </a:lvl7pPr>
    <a:lvl8pPr indent="1600200" latinLnBrk="0">
      <a:defRPr sz="1200">
        <a:latin typeface="+mj-lt"/>
        <a:ea typeface="+mj-ea"/>
        <a:cs typeface="+mj-cs"/>
        <a:sym typeface="Calibri" panose="020F0502020204030204"/>
      </a:defRPr>
    </a:lvl8pPr>
    <a:lvl9pPr indent="1828800" latinLnBrk="0">
      <a:defRPr sz="1200">
        <a:latin typeface="+mj-lt"/>
        <a:ea typeface="+mj-ea"/>
        <a:cs typeface="+mj-cs"/>
        <a:sym typeface="Calibri" panose="020F050202020403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pPr/>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image" Target="../media/image3.png"/><Relationship Id="rId5" Type="http://schemas.openxmlformats.org/officeDocument/2006/relationships/tags" Target="../tags/tag77.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76.xml"/><Relationship Id="rId9"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82.xml"/><Relationship Id="rId7" Type="http://schemas.openxmlformats.org/officeDocument/2006/relationships/slideMaster" Target="../slideMasters/slideMaster1.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9" Type="http://schemas.openxmlformats.org/officeDocument/2006/relationships/image" Target="file:///C:\Users\1V994W2\PycharmProjects\PPT_Background_Generation/pic_temp/pic_sup.png" TargetMode="Externa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image" Target="../media/image3.png"/><Relationship Id="rId5" Type="http://schemas.openxmlformats.org/officeDocument/2006/relationships/tags" Target="../tags/tag90.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89.xml"/><Relationship Id="rId9"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00.xml"/><Relationship Id="rId13" Type="http://schemas.openxmlformats.org/officeDocument/2006/relationships/image" Target="../media/image3.png"/><Relationship Id="rId3" Type="http://schemas.openxmlformats.org/officeDocument/2006/relationships/tags" Target="../tags/tag95.xml"/><Relationship Id="rId7" Type="http://schemas.openxmlformats.org/officeDocument/2006/relationships/tags" Target="../tags/tag99.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image" Target="../media/image2.png"/><Relationship Id="rId5" Type="http://schemas.openxmlformats.org/officeDocument/2006/relationships/tags" Target="../tags/tag97.xml"/><Relationship Id="rId10" Type="http://schemas.openxmlformats.org/officeDocument/2006/relationships/slideMaster" Target="../slideMasters/slideMaster1.xml"/><Relationship Id="rId4" Type="http://schemas.openxmlformats.org/officeDocument/2006/relationships/tags" Target="../tags/tag96.xml"/><Relationship Id="rId9" Type="http://schemas.openxmlformats.org/officeDocument/2006/relationships/tags" Target="../tags/tag101.xml"/><Relationship Id="rId14" Type="http://schemas.openxmlformats.org/officeDocument/2006/relationships/image" Target="file:///C:\Users\1V994W2\PycharmProjects\PPT_Background_Generation/pic_temp/1_pic_quater_right_up.png" TargetMode="Externa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09.xml"/><Relationship Id="rId3" Type="http://schemas.openxmlformats.org/officeDocument/2006/relationships/tags" Target="../tags/tag104.xml"/><Relationship Id="rId7" Type="http://schemas.openxmlformats.org/officeDocument/2006/relationships/tags" Target="../tags/tag108.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06.xml"/><Relationship Id="rId10" Type="http://schemas.openxmlformats.org/officeDocument/2006/relationships/image" Target="../media/image2.png"/><Relationship Id="rId4" Type="http://schemas.openxmlformats.org/officeDocument/2006/relationships/tags" Target="../tags/tag105.xml"/><Relationship Id="rId9"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image" Target="../media/image2.pn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slideMaster" Target="../slideMasters/slideMaster1.xml"/><Relationship Id="rId5" Type="http://schemas.openxmlformats.org/officeDocument/2006/relationships/tags" Target="../tags/tag11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19.xml"/><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2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22.xml"/><Relationship Id="rId7" Type="http://schemas.openxmlformats.org/officeDocument/2006/relationships/tags" Target="../tags/tag126.xml"/><Relationship Id="rId12" Type="http://schemas.openxmlformats.org/officeDocument/2006/relationships/image" Target="../media/image2.png"/><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slideMaster" Target="../slideMasters/slideMaster1.xml"/><Relationship Id="rId5" Type="http://schemas.openxmlformats.org/officeDocument/2006/relationships/tags" Target="../tags/tag12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29.xml"/><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slideMaster" Target="../slideMasters/slideMaster1.xml"/><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tags" Target="../tags/tag141.xml"/><Relationship Id="rId17"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131.xml"/><Relationship Id="rId16" Type="http://schemas.openxmlformats.org/officeDocument/2006/relationships/image" Target="../media/image3.png"/><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tags" Target="../tags/tag140.xml"/><Relationship Id="rId5" Type="http://schemas.openxmlformats.org/officeDocument/2006/relationships/tags" Target="../tags/tag134.xml"/><Relationship Id="rId15" Type="http://schemas.openxmlformats.org/officeDocument/2006/relationships/image" Target="file:///C:\Users\1V994W2\PycharmProjects\PPT_Background_Generation/pic_temp/0_pic_quater_left_up.png" TargetMode="External"/><Relationship Id="rId10" Type="http://schemas.openxmlformats.org/officeDocument/2006/relationships/tags" Target="../tags/tag139.xml"/><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49.xml"/><Relationship Id="rId13" Type="http://schemas.openxmlformats.org/officeDocument/2006/relationships/image" Target="../media/image7.png"/><Relationship Id="rId3" Type="http://schemas.openxmlformats.org/officeDocument/2006/relationships/tags" Target="../tags/tag144.xml"/><Relationship Id="rId7" Type="http://schemas.openxmlformats.org/officeDocument/2006/relationships/tags" Target="../tags/tag148.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11" Type="http://schemas.openxmlformats.org/officeDocument/2006/relationships/image" Target="../media/image2.png"/><Relationship Id="rId5" Type="http://schemas.openxmlformats.org/officeDocument/2006/relationships/tags" Target="../tags/tag146.xml"/><Relationship Id="rId10" Type="http://schemas.openxmlformats.org/officeDocument/2006/relationships/slideMaster" Target="../slideMasters/slideMaster1.xml"/><Relationship Id="rId4" Type="http://schemas.openxmlformats.org/officeDocument/2006/relationships/tags" Target="../tags/tag145.xml"/><Relationship Id="rId9" Type="http://schemas.openxmlformats.org/officeDocument/2006/relationships/tags" Target="../tags/tag150.xml"/><Relationship Id="rId14" Type="http://schemas.openxmlformats.org/officeDocument/2006/relationships/image" Target="file:///C:\Users\1V994W2\PycharmProjects\PPT_Background_Generation/pic_temp/1_pic_quater_left_down.png"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image" Target="../media/image3.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8.xml"/><Relationship Id="rId10" Type="http://schemas.openxmlformats.org/officeDocument/2006/relationships/image" Target="../media/image2.png"/><Relationship Id="rId4" Type="http://schemas.openxmlformats.org/officeDocument/2006/relationships/tags" Target="../tags/tag17.xml"/><Relationship Id="rId9"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159.xml"/><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slideMaster" Target="../slideMasters/slideMaster2.xml"/><Relationship Id="rId5" Type="http://schemas.openxmlformats.org/officeDocument/2006/relationships/tags" Target="../tags/tag161.xml"/><Relationship Id="rId4" Type="http://schemas.openxmlformats.org/officeDocument/2006/relationships/tags" Target="../tags/tag160.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slideMaster" Target="../slideMasters/slideMaster2.xml"/><Relationship Id="rId5" Type="http://schemas.openxmlformats.org/officeDocument/2006/relationships/tags" Target="../tags/tag166.xml"/><Relationship Id="rId4" Type="http://schemas.openxmlformats.org/officeDocument/2006/relationships/tags" Target="../tags/tag165.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slideMaster" Target="../slideMasters/slideMaster2.xml"/><Relationship Id="rId5" Type="http://schemas.openxmlformats.org/officeDocument/2006/relationships/tags" Target="../tags/tag171.xml"/><Relationship Id="rId4" Type="http://schemas.openxmlformats.org/officeDocument/2006/relationships/tags" Target="../tags/tag170.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174.xml"/><Relationship Id="rId7" Type="http://schemas.openxmlformats.org/officeDocument/2006/relationships/slideMaster" Target="../slideMasters/slideMaster2.xml"/><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tags" Target="../tags/tag177.xml"/><Relationship Id="rId5" Type="http://schemas.openxmlformats.org/officeDocument/2006/relationships/tags" Target="../tags/tag176.xml"/><Relationship Id="rId4" Type="http://schemas.openxmlformats.org/officeDocument/2006/relationships/tags" Target="../tags/tag175.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185.xml"/><Relationship Id="rId3" Type="http://schemas.openxmlformats.org/officeDocument/2006/relationships/tags" Target="../tags/tag180.xml"/><Relationship Id="rId7" Type="http://schemas.openxmlformats.org/officeDocument/2006/relationships/tags" Target="../tags/tag184.xml"/><Relationship Id="rId2" Type="http://schemas.openxmlformats.org/officeDocument/2006/relationships/tags" Target="../tags/tag179.xml"/><Relationship Id="rId1" Type="http://schemas.openxmlformats.org/officeDocument/2006/relationships/tags" Target="../tags/tag178.xml"/><Relationship Id="rId6" Type="http://schemas.openxmlformats.org/officeDocument/2006/relationships/tags" Target="../tags/tag183.xml"/><Relationship Id="rId5" Type="http://schemas.openxmlformats.org/officeDocument/2006/relationships/tags" Target="../tags/tag182.xml"/><Relationship Id="rId4" Type="http://schemas.openxmlformats.org/officeDocument/2006/relationships/tags" Target="../tags/tag181.xml"/><Relationship Id="rId9"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tags" Target="../tags/tag186.xml"/><Relationship Id="rId5" Type="http://schemas.openxmlformats.org/officeDocument/2006/relationships/slideMaster" Target="../slideMasters/slideMaster2.xml"/><Relationship Id="rId4" Type="http://schemas.openxmlformats.org/officeDocument/2006/relationships/tags" Target="../tags/tag189.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192.xml"/><Relationship Id="rId2" Type="http://schemas.openxmlformats.org/officeDocument/2006/relationships/tags" Target="../tags/tag191.xml"/><Relationship Id="rId1" Type="http://schemas.openxmlformats.org/officeDocument/2006/relationships/tags" Target="../tags/tag190.xml"/><Relationship Id="rId4"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195.xml"/><Relationship Id="rId7" Type="http://schemas.openxmlformats.org/officeDocument/2006/relationships/slideMaster" Target="../slideMasters/slideMaster2.xml"/><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tags" Target="../tags/tag198.xml"/><Relationship Id="rId5" Type="http://schemas.openxmlformats.org/officeDocument/2006/relationships/tags" Target="../tags/tag197.xml"/><Relationship Id="rId4" Type="http://schemas.openxmlformats.org/officeDocument/2006/relationships/tags" Target="../tags/tag196.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201.xml"/><Relationship Id="rId2" Type="http://schemas.openxmlformats.org/officeDocument/2006/relationships/tags" Target="../tags/tag200.xml"/><Relationship Id="rId1" Type="http://schemas.openxmlformats.org/officeDocument/2006/relationships/tags" Target="../tags/tag199.xml"/><Relationship Id="rId6" Type="http://schemas.openxmlformats.org/officeDocument/2006/relationships/slideMaster" Target="../slideMasters/slideMaster2.xml"/><Relationship Id="rId5" Type="http://schemas.openxmlformats.org/officeDocument/2006/relationships/tags" Target="../tags/tag203.xml"/><Relationship Id="rId4" Type="http://schemas.openxmlformats.org/officeDocument/2006/relationships/tags" Target="../tags/tag202.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tags" Target="../tags/tag204.xml"/><Relationship Id="rId5" Type="http://schemas.openxmlformats.org/officeDocument/2006/relationships/slideMaster" Target="../slideMasters/slideMaster2.xml"/><Relationship Id="rId4" Type="http://schemas.openxmlformats.org/officeDocument/2006/relationships/tags" Target="../tags/tag207.xml"/></Relationships>
</file>

<file path=ppt/slideLayouts/_rels/slideLayout3.xml.rels><?xml version="1.0" encoding="UTF-8" standalone="yes"?>
<Relationships xmlns="http://schemas.openxmlformats.org/package/2006/relationships"><Relationship Id="rId8" Type="http://schemas.openxmlformats.org/officeDocument/2006/relationships/image" Target="file:///C:\Users\1V994W2\PycharmProjects\PPT_Background_Generation/pic_temp/pic_half_top.png" TargetMode="External"/><Relationship Id="rId3" Type="http://schemas.openxmlformats.org/officeDocument/2006/relationships/tags" Target="../tags/tag24.xml"/><Relationship Id="rId7" Type="http://schemas.openxmlformats.org/officeDocument/2006/relationships/image" Target="../media/image4.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5" Type="http://schemas.openxmlformats.org/officeDocument/2006/relationships/tags" Target="../tags/tag26.xml"/><Relationship Id="rId4" Type="http://schemas.openxmlformats.org/officeDocument/2006/relationships/tags" Target="../tags/tag25.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210.xml"/><Relationship Id="rId2" Type="http://schemas.openxmlformats.org/officeDocument/2006/relationships/tags" Target="../tags/tag209.xml"/><Relationship Id="rId1" Type="http://schemas.openxmlformats.org/officeDocument/2006/relationships/tags" Target="../tags/tag208.xml"/><Relationship Id="rId5" Type="http://schemas.openxmlformats.org/officeDocument/2006/relationships/slideMaster" Target="../slideMasters/slideMaster2.xml"/><Relationship Id="rId4" Type="http://schemas.openxmlformats.org/officeDocument/2006/relationships/tags" Target="../tags/tag211.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image" Target="../media/image3.png"/><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image" Target="../media/image2.png"/><Relationship Id="rId5" Type="http://schemas.openxmlformats.org/officeDocument/2006/relationships/tags" Target="../tags/tag31.xml"/><Relationship Id="rId10" Type="http://schemas.openxmlformats.org/officeDocument/2006/relationships/slideMaster" Target="../slideMasters/slideMaster1.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image" Target="file:///C:\Users\1V994W2\PycharmProjects\PPT_Background_Generation/pic_temp/1_pic_quater_right_up.png" TargetMode="Externa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image" Target="../media/image2.png"/><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slideMaster" Target="../slideMasters/slideMaster1.xml"/><Relationship Id="rId2" Type="http://schemas.openxmlformats.org/officeDocument/2006/relationships/tags" Target="../tags/tag37.xml"/><Relationship Id="rId16" Type="http://schemas.openxmlformats.org/officeDocument/2006/relationships/image" Target="file:///C:\Users\1V994W2\PycharmProjects\PPT_Background_Generation/pic_temp/1_pic_quater_right_up.png" TargetMode="Externa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5" Type="http://schemas.openxmlformats.org/officeDocument/2006/relationships/tags" Target="../tags/tag40.xml"/><Relationship Id="rId15" Type="http://schemas.openxmlformats.org/officeDocument/2006/relationships/image" Target="../media/image3.png"/><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image" Target="file:///C:\Users\1V994W2\PycharmProjects\PPT_Background_Generation/pic_temp/0_pic_quater_left_up.png" TargetMode="Externa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9.xml"/><Relationship Id="rId7"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51.xml"/><Relationship Id="rId10" Type="http://schemas.openxmlformats.org/officeDocument/2006/relationships/image" Target="../media/image3.png"/><Relationship Id="rId4" Type="http://schemas.openxmlformats.org/officeDocument/2006/relationships/tags" Target="../tags/tag50.xml"/><Relationship Id="rId9" Type="http://schemas.openxmlformats.org/officeDocument/2006/relationships/image" Target="file:///C:\Users\1V994W2\Documents\Tencent%20Files\574576071\FileRecv\&#25340;&#35013;&#32032;&#26448;\forright\\06\subject_holdleft_84,125,158_0_staid_full_0.pn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image" Target="../media/image3.png"/><Relationship Id="rId3" Type="http://schemas.openxmlformats.org/officeDocument/2006/relationships/tags" Target="../tags/tag58.xml"/><Relationship Id="rId7" Type="http://schemas.openxmlformats.org/officeDocument/2006/relationships/tags" Target="../tags/tag62.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image" Target="../media/image2.png"/><Relationship Id="rId5" Type="http://schemas.openxmlformats.org/officeDocument/2006/relationships/tags" Target="../tags/tag60.xml"/><Relationship Id="rId10" Type="http://schemas.openxmlformats.org/officeDocument/2006/relationships/slideMaster" Target="../slideMasters/slideMaster1.xml"/><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image" Target="file:///C:\Users\1V994W2\PycharmProjects\PPT_Background_Generation/pic_temp/1_pic_quater_right_up.png" TargetMode="Externa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image" Target="../media/image3.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69.xml"/><Relationship Id="rId10" Type="http://schemas.openxmlformats.org/officeDocument/2006/relationships/image" Target="../media/image2.png"/><Relationship Id="rId4" Type="http://schemas.openxmlformats.org/officeDocument/2006/relationships/tags" Target="../tags/tag68.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9" cstate="print"/>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2020/3/6</a:t>
            </a:fld>
            <a:endParaRPr lang="zh-CN" altLang="en-US"/>
          </a:p>
        </p:txBody>
      </p:sp>
      <p:sp>
        <p:nvSpPr>
          <p:cNvPr id="17" name="页脚占位符 16"/>
          <p:cNvSpPr>
            <a:spLocks noGrp="1"/>
          </p:cNvSpPr>
          <p:nvPr>
            <p:ph type="ftr" sz="quarter" idx="11"/>
            <p:custDataLst>
              <p:tags r:id="rId2"/>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3"/>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6" name="文本占位符 5"/>
          <p:cNvSpPr>
            <a:spLocks noGrp="1"/>
          </p:cNvSpPr>
          <p:nvPr>
            <p:ph type="body" sz="quarter" idx="16" hasCustomPrompt="1"/>
            <p:custDataLst>
              <p:tags r:id="rId4"/>
            </p:custDataLst>
          </p:nvPr>
        </p:nvSpPr>
        <p:spPr>
          <a:xfrm>
            <a:off x="4824418" y="3497936"/>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4" name="文本占位符 3"/>
          <p:cNvSpPr>
            <a:spLocks noGrp="1"/>
          </p:cNvSpPr>
          <p:nvPr>
            <p:ph type="body" sz="quarter" idx="15" hasCustomPrompt="1"/>
            <p:custDataLst>
              <p:tags r:id="rId5"/>
            </p:custDataLst>
          </p:nvPr>
        </p:nvSpPr>
        <p:spPr>
          <a:xfrm>
            <a:off x="4824418" y="3854215"/>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3" name="副标题 2"/>
          <p:cNvSpPr>
            <a:spLocks noGrp="1"/>
          </p:cNvSpPr>
          <p:nvPr>
            <p:ph type="subTitle" idx="14" hasCustomPrompt="1"/>
            <p:custDataLst>
              <p:tags r:id="rId6"/>
            </p:custDataLst>
          </p:nvPr>
        </p:nvSpPr>
        <p:spPr>
          <a:xfrm>
            <a:off x="4824417" y="2391469"/>
            <a:ext cx="3619500" cy="833540"/>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40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4824419" y="1509823"/>
            <a:ext cx="3619024" cy="728276"/>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10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0" y="0"/>
            <a:ext cx="9144000" cy="441630"/>
            <a:chOff x="0" y="0"/>
            <a:chExt cx="12192000" cy="588767"/>
          </a:xfrm>
        </p:grpSpPr>
        <p:pic>
          <p:nvPicPr>
            <p:cNvPr id="8" name="图片 7"/>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3" name="日期占位符 2"/>
          <p:cNvSpPr>
            <a:spLocks noGrp="1"/>
          </p:cNvSpPr>
          <p:nvPr>
            <p:ph type="dt" sz="half" idx="10"/>
            <p:custDataLst>
              <p:tags r:id="rId2"/>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2020/3/6</a:t>
            </a:fld>
            <a:endParaRPr lang="zh-CN" altLang="en-US"/>
          </a:p>
        </p:txBody>
      </p:sp>
      <p:sp>
        <p:nvSpPr>
          <p:cNvPr id="4" name="页脚占位符 3"/>
          <p:cNvSpPr>
            <a:spLocks noGrp="1"/>
          </p:cNvSpPr>
          <p:nvPr>
            <p:ph type="ftr" sz="quarter" idx="11"/>
            <p:custDataLst>
              <p:tags r:id="rId3"/>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
        <p:nvSpPr>
          <p:cNvPr id="7" name="内容占位符 6"/>
          <p:cNvSpPr>
            <a:spLocks noGrp="1"/>
          </p:cNvSpPr>
          <p:nvPr>
            <p:ph sz="quarter" idx="13"/>
            <p:custDataLst>
              <p:tags r:id="rId5"/>
            </p:custDataLst>
          </p:nvPr>
        </p:nvSpPr>
        <p:spPr>
          <a:xfrm>
            <a:off x="502449" y="714470"/>
            <a:ext cx="8139178" cy="4042179"/>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8" r:link="rId9" cstate="print"/>
          <a:stretch>
            <a:fillRect/>
          </a:stretch>
        </p:blipFill>
        <p:spPr>
          <a:xfrm>
            <a:off x="0" y="1"/>
            <a:ext cx="9144000" cy="5144135"/>
          </a:xfrm>
          <a:prstGeom prst="rect">
            <a:avLst/>
          </a:prstGeom>
        </p:spPr>
      </p:pic>
      <p:sp>
        <p:nvSpPr>
          <p:cNvPr id="3" name="日期占位符 2"/>
          <p:cNvSpPr>
            <a:spLocks noGrp="1"/>
          </p:cNvSpPr>
          <p:nvPr>
            <p:ph type="dt" sz="half" idx="10"/>
            <p:custDataLst>
              <p:tags r:id="rId2"/>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2020/3/6</a:t>
            </a:fld>
            <a:endParaRPr lang="zh-CN" altLang="en-US"/>
          </a:p>
        </p:txBody>
      </p:sp>
      <p:sp>
        <p:nvSpPr>
          <p:cNvPr id="4" name="页脚占位符 3"/>
          <p:cNvSpPr>
            <a:spLocks noGrp="1"/>
          </p:cNvSpPr>
          <p:nvPr>
            <p:ph type="ftr" sz="quarter" idx="11"/>
            <p:custDataLst>
              <p:tags r:id="rId3"/>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
        <p:nvSpPr>
          <p:cNvPr id="7" name="文本占位符 6"/>
          <p:cNvSpPr>
            <a:spLocks noGrp="1"/>
          </p:cNvSpPr>
          <p:nvPr>
            <p:ph type="body" idx="14" hasCustomPrompt="1"/>
            <p:custDataLst>
              <p:tags r:id="rId5"/>
            </p:custDataLst>
          </p:nvPr>
        </p:nvSpPr>
        <p:spPr>
          <a:xfrm>
            <a:off x="4953000" y="2739015"/>
            <a:ext cx="3619500" cy="833540"/>
          </a:xfrm>
        </p:spPr>
        <p:txBody>
          <a:bodyPr vert="horz" wrap="square" lIns="0" tIns="0" rIns="0" bIns="0" anchor="t" anchorCtr="0">
            <a:normAutofit/>
          </a:bodyPr>
          <a:lstStyle>
            <a:lvl1pPr marL="257175" marR="0" indent="-257175" algn="l" rtl="0" eaLnBrk="1" fontAlgn="auto">
              <a:lnSpc>
                <a:spcPct val="120000"/>
              </a:lnSpc>
              <a:spcBef>
                <a:spcPts val="0"/>
              </a:spcBef>
              <a:spcAft>
                <a:spcPts val="0"/>
              </a:spcAft>
              <a:buClrTx/>
              <a:buSzPts val="1800"/>
              <a:buFont typeface="Arial" panose="020B0604020202020204" pitchFamily="34" charset="0"/>
              <a:buNone/>
              <a:defRPr sz="1400" b="0" spc="20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20000"/>
              </a:lnSpc>
              <a:spcBef>
                <a:spcPts val="0"/>
              </a:spcBef>
              <a:spcAft>
                <a:spcPts val="0"/>
              </a:spcAft>
              <a:buClr>
                <a:schemeClr val="tx1">
                  <a:lumMod val="65000"/>
                  <a:lumOff val="35000"/>
                </a:schemeClr>
              </a:buClr>
              <a:buSzPts val="1800"/>
              <a:buFont typeface="Arial" panose="020B0604020202020204" pitchFamily="34" charset="0"/>
              <a:buNone/>
            </a:pPr>
            <a:r>
              <a:rPr lang="zh-CN" altLang="en-US"/>
              <a:t>单击此处编辑副标题</a:t>
            </a:r>
          </a:p>
        </p:txBody>
      </p:sp>
      <p:sp>
        <p:nvSpPr>
          <p:cNvPr id="2" name="标题 1"/>
          <p:cNvSpPr>
            <a:spLocks noGrp="1"/>
          </p:cNvSpPr>
          <p:nvPr>
            <p:ph type="title" idx="13" hasCustomPrompt="1"/>
            <p:custDataLst>
              <p:tags r:id="rId6"/>
            </p:custDataLst>
          </p:nvPr>
        </p:nvSpPr>
        <p:spPr>
          <a:xfrm>
            <a:off x="4953000" y="1571582"/>
            <a:ext cx="3619024" cy="1014061"/>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5000" b="0" spc="700">
                <a:solidFill>
                  <a:schemeClr val="tx1"/>
                </a:solidFill>
                <a:latin typeface="Arial" panose="020B0604020202020204" pitchFamily="34" charset="0"/>
                <a:ea typeface="汉仪旗黑-85S" panose="00020600040101010101" pitchFamily="18" charset="-122"/>
              </a:defRPr>
            </a:lvl1pPr>
          </a:lstStyle>
          <a:p>
            <a:r>
              <a:rPr lang="zh-CN" altLang="en-US"/>
              <a:t>编辑标题</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8" name="组合 7"/>
          <p:cNvGrpSpPr/>
          <p:nvPr>
            <p:custDataLst>
              <p:tags r:id="rId1"/>
            </p:custDataLst>
          </p:nvPr>
        </p:nvGrpSpPr>
        <p:grpSpPr>
          <a:xfrm>
            <a:off x="0" y="0"/>
            <a:ext cx="9144000" cy="441630"/>
            <a:chOff x="0" y="0"/>
            <a:chExt cx="12192000" cy="588767"/>
          </a:xfrm>
        </p:grpSpPr>
        <p:pic>
          <p:nvPicPr>
            <p:cNvPr id="7" name="图片 6"/>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3" y="332464"/>
            <a:ext cx="8139178"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2020/3/6</a:t>
            </a:fld>
            <a:endParaRPr lang="zh-CN" altLang="en-US"/>
          </a:p>
        </p:txBody>
      </p:sp>
      <p:sp>
        <p:nvSpPr>
          <p:cNvPr id="4" name="页脚占位符 3"/>
          <p:cNvSpPr>
            <a:spLocks noGrp="1"/>
          </p:cNvSpPr>
          <p:nvPr>
            <p:ph type="ftr" sz="quarter" idx="11"/>
            <p:custDataLst>
              <p:tags r:id="rId4"/>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219057" y="227886"/>
            <a:ext cx="8705888" cy="468836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lIns="91438" tIns="45719" rIns="91438" bIns="45719" rtlCol="0" anchor="ctr">
            <a:normAutofit/>
          </a:bodyPr>
          <a:lstStyle/>
          <a:p>
            <a:pPr algn="ctr"/>
            <a:endParaRPr lang="zh-CN" altLang="en-US" sz="1400"/>
          </a:p>
        </p:txBody>
      </p:sp>
      <p:grpSp>
        <p:nvGrpSpPr>
          <p:cNvPr id="6" name="组合 5"/>
          <p:cNvGrpSpPr/>
          <p:nvPr>
            <p:custDataLst>
              <p:tags r:id="rId2"/>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hasCustomPrompt="1"/>
            <p:custDataLst>
              <p:tags r:id="rId3"/>
            </p:custDataLst>
          </p:nvPr>
        </p:nvSpPr>
        <p:spPr>
          <a:xfrm>
            <a:off x="961200" y="937017"/>
            <a:ext cx="7219800" cy="542767"/>
          </a:xfrm>
        </p:spPr>
        <p:txBody>
          <a:bodyPr wrap="square" anchor="ctr">
            <a:normAutofit/>
          </a:bodyPr>
          <a:lstStyle>
            <a:lvl1pP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7" name="内容占位符 6"/>
          <p:cNvSpPr>
            <a:spLocks noGrp="1"/>
          </p:cNvSpPr>
          <p:nvPr>
            <p:ph sz="quarter" idx="13"/>
            <p:custDataLst>
              <p:tags r:id="rId4"/>
            </p:custDataLst>
          </p:nvPr>
        </p:nvSpPr>
        <p:spPr>
          <a:xfrm>
            <a:off x="960835" y="1622901"/>
            <a:ext cx="7219950" cy="258421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5"/>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2020/3/6</a:t>
            </a:fld>
            <a:endParaRPr lang="zh-CN" altLang="en-US"/>
          </a:p>
        </p:txBody>
      </p:sp>
      <p:sp>
        <p:nvSpPr>
          <p:cNvPr id="4" name="页脚占位符 3"/>
          <p:cNvSpPr>
            <a:spLocks noGrp="1"/>
          </p:cNvSpPr>
          <p:nvPr>
            <p:ph type="ftr" sz="quarter" idx="11"/>
            <p:custDataLst>
              <p:tags r:id="rId6"/>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1" y="1"/>
            <a:ext cx="3618452" cy="514413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lIns="91438" tIns="45719" rIns="91438" bIns="45719" rtlCol="0" anchor="ctr">
            <a:normAutofit/>
          </a:bodyPr>
          <a:lstStyle/>
          <a:p>
            <a:pPr algn="ctr"/>
            <a:endParaRPr lang="zh-CN" altLang="en-US" sz="1400"/>
          </a:p>
        </p:txBody>
      </p:sp>
      <p:pic>
        <p:nvPicPr>
          <p:cNvPr id="8" name="图片 7"/>
          <p:cNvPicPr/>
          <p:nvPr>
            <p:custDataLst>
              <p:tags r:id="rId2"/>
            </p:custDataLst>
          </p:nvPr>
        </p:nvPicPr>
        <p:blipFill>
          <a:blip r:embed="rId10" r:link="rId11" cstate="screen"/>
          <a:stretch>
            <a:fillRect/>
          </a:stretch>
        </p:blipFill>
        <p:spPr>
          <a:xfrm>
            <a:off x="8603934" y="0"/>
            <a:ext cx="540068" cy="441630"/>
          </a:xfrm>
          <a:prstGeom prst="rect">
            <a:avLst/>
          </a:prstGeom>
        </p:spPr>
      </p:pic>
      <p:sp>
        <p:nvSpPr>
          <p:cNvPr id="2" name="标题 1"/>
          <p:cNvSpPr>
            <a:spLocks noGrp="1"/>
          </p:cNvSpPr>
          <p:nvPr>
            <p:ph type="title" hasCustomPrompt="1"/>
            <p:custDataLst>
              <p:tags r:id="rId3"/>
            </p:custDataLst>
          </p:nvPr>
        </p:nvSpPr>
        <p:spPr>
          <a:xfrm>
            <a:off x="437400" y="577872"/>
            <a:ext cx="2970000" cy="661582"/>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2020/3/6</a:t>
            </a:fld>
            <a:endParaRPr lang="zh-CN" altLang="en-US"/>
          </a:p>
        </p:txBody>
      </p:sp>
      <p:sp>
        <p:nvSpPr>
          <p:cNvPr id="4" name="页脚占位符 3"/>
          <p:cNvSpPr>
            <a:spLocks noGrp="1"/>
          </p:cNvSpPr>
          <p:nvPr>
            <p:ph type="ftr" sz="quarter" idx="11"/>
            <p:custDataLst>
              <p:tags r:id="rId5"/>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7"/>
            </p:custDataLst>
          </p:nvPr>
        </p:nvSpPr>
        <p:spPr>
          <a:xfrm>
            <a:off x="440100" y="1323164"/>
            <a:ext cx="2967300" cy="307027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3825900" y="577526"/>
            <a:ext cx="4860000" cy="381642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0"/>
            <a:ext cx="9144000" cy="1998496"/>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lIns="91438" tIns="45719" rIns="91438" bIns="45719" rtlCol="0" anchor="ctr">
            <a:normAutofit/>
          </a:bodyPr>
          <a:lstStyle/>
          <a:p>
            <a:pPr algn="ctr"/>
            <a:endParaRPr lang="zh-CN" altLang="en-US" sz="140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9000" y="585972"/>
            <a:ext cx="8232300" cy="469858"/>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2020/3/6</a:t>
            </a:fld>
            <a:endParaRPr lang="zh-CN" altLang="en-US"/>
          </a:p>
        </p:txBody>
      </p:sp>
      <p:sp>
        <p:nvSpPr>
          <p:cNvPr id="4" name="页脚占位符 3"/>
          <p:cNvSpPr>
            <a:spLocks noGrp="1"/>
          </p:cNvSpPr>
          <p:nvPr>
            <p:ph type="ftr" sz="quarter" idx="11"/>
            <p:custDataLst>
              <p:tags r:id="rId5"/>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7"/>
            </p:custDataLst>
          </p:nvPr>
        </p:nvSpPr>
        <p:spPr>
          <a:xfrm>
            <a:off x="459000" y="1244855"/>
            <a:ext cx="8231981" cy="621077"/>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custDataLst>
              <p:tags r:id="rId8"/>
            </p:custDataLst>
          </p:nvPr>
        </p:nvSpPr>
        <p:spPr>
          <a:xfrm>
            <a:off x="459581" y="2106260"/>
            <a:ext cx="8224200" cy="257341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3772195"/>
            <a:ext cx="9144000" cy="1371941"/>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lIns="91438" tIns="45719" rIns="91438" bIns="45719" rtlCol="0" anchor="ctr">
            <a:normAutofit/>
          </a:bodyPr>
          <a:lstStyle/>
          <a:p>
            <a:pPr algn="ctr"/>
            <a:endParaRPr lang="zh-CN" altLang="en-US" sz="140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3600" y="502263"/>
            <a:ext cx="8232300" cy="423952"/>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2020/3/6</a:t>
            </a:fld>
            <a:endParaRPr lang="zh-CN" altLang="en-US"/>
          </a:p>
        </p:txBody>
      </p:sp>
      <p:sp>
        <p:nvSpPr>
          <p:cNvPr id="4" name="页脚占位符 3"/>
          <p:cNvSpPr>
            <a:spLocks noGrp="1"/>
          </p:cNvSpPr>
          <p:nvPr>
            <p:ph type="ftr" sz="quarter" idx="11"/>
            <p:custDataLst>
              <p:tags r:id="rId5"/>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内容占位符 6"/>
          <p:cNvSpPr>
            <a:spLocks noGrp="1"/>
          </p:cNvSpPr>
          <p:nvPr>
            <p:ph sz="quarter" idx="13"/>
            <p:custDataLst>
              <p:tags r:id="rId7"/>
            </p:custDataLst>
          </p:nvPr>
        </p:nvSpPr>
        <p:spPr>
          <a:xfrm>
            <a:off x="453628" y="1261057"/>
            <a:ext cx="8243100" cy="240869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8"/>
            </p:custDataLst>
          </p:nvPr>
        </p:nvSpPr>
        <p:spPr>
          <a:xfrm>
            <a:off x="445500" y="3885780"/>
            <a:ext cx="8251200" cy="75879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p:custDataLst>
              <p:tags r:id="rId1"/>
            </p:custDataLst>
          </p:nvPr>
        </p:nvSpPr>
        <p:spPr>
          <a:xfrm>
            <a:off x="0" y="1"/>
            <a:ext cx="9144000" cy="68588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lIns="91438" tIns="45719" rIns="91438" bIns="45719" rtlCol="0" anchor="ctr">
            <a:normAutofit/>
          </a:bodyPr>
          <a:lstStyle/>
          <a:p>
            <a:pPr algn="ctr"/>
            <a:endParaRPr lang="zh-CN" altLang="en-US" sz="1400"/>
          </a:p>
        </p:txBody>
      </p:sp>
      <p:grpSp>
        <p:nvGrpSpPr>
          <p:cNvPr id="6" name="组合 5"/>
          <p:cNvGrpSpPr/>
          <p:nvPr>
            <p:custDataLst>
              <p:tags r:id="rId2"/>
            </p:custDataLst>
          </p:nvPr>
        </p:nvGrpSpPr>
        <p:grpSpPr>
          <a:xfrm>
            <a:off x="0" y="4702505"/>
            <a:ext cx="9144000" cy="441630"/>
            <a:chOff x="0" y="6269233"/>
            <a:chExt cx="12192000" cy="588767"/>
          </a:xfrm>
        </p:grpSpPr>
        <p:pic>
          <p:nvPicPr>
            <p:cNvPr id="12" name="图片 11"/>
            <p:cNvPicPr/>
            <p:nvPr userDrawn="1">
              <p:custDataLst>
                <p:tags r:id="rId11"/>
              </p:custDataLst>
            </p:nvPr>
          </p:nvPicPr>
          <p:blipFill>
            <a:blip r:embed="rId14" r:link="rId15" cstate="screen"/>
            <a:stretch>
              <a:fillRect/>
            </a:stretch>
          </p:blipFill>
          <p:spPr>
            <a:xfrm>
              <a:off x="11471910" y="6269233"/>
              <a:ext cx="720090" cy="588767"/>
            </a:xfrm>
            <a:prstGeom prst="rect">
              <a:avLst/>
            </a:prstGeom>
          </p:spPr>
        </p:pic>
        <p:pic>
          <p:nvPicPr>
            <p:cNvPr id="10" name="图片 9"/>
            <p:cNvPicPr/>
            <p:nvPr userDrawn="1">
              <p:custDataLst>
                <p:tags r:id="rId12"/>
              </p:custDataLst>
            </p:nvPr>
          </p:nvPicPr>
          <p:blipFill>
            <a:blip r:embed="rId16" r:link="rId17" cstate="screen"/>
            <a:stretch>
              <a:fillRect/>
            </a:stretch>
          </p:blipFill>
          <p:spPr>
            <a:xfrm>
              <a:off x="0" y="6269233"/>
              <a:ext cx="720090" cy="588767"/>
            </a:xfrm>
            <a:prstGeom prst="rect">
              <a:avLst/>
            </a:prstGeom>
          </p:spPr>
        </p:pic>
      </p:grpSp>
      <p:sp>
        <p:nvSpPr>
          <p:cNvPr id="2" name="标题 1"/>
          <p:cNvSpPr>
            <a:spLocks noGrp="1"/>
          </p:cNvSpPr>
          <p:nvPr>
            <p:ph type="title"/>
            <p:custDataLst>
              <p:tags r:id="rId3"/>
            </p:custDataLst>
          </p:nvPr>
        </p:nvSpPr>
        <p:spPr>
          <a:xfrm>
            <a:off x="434700" y="178222"/>
            <a:ext cx="8278200"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2020/3/6</a:t>
            </a:fld>
            <a:endParaRPr lang="zh-CN" altLang="en-US"/>
          </a:p>
        </p:txBody>
      </p:sp>
      <p:sp>
        <p:nvSpPr>
          <p:cNvPr id="4" name="页脚占位符 3"/>
          <p:cNvSpPr>
            <a:spLocks noGrp="1"/>
          </p:cNvSpPr>
          <p:nvPr>
            <p:ph type="ftr" sz="quarter" idx="11"/>
            <p:custDataLst>
              <p:tags r:id="rId5"/>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内容占位符 6"/>
          <p:cNvSpPr>
            <a:spLocks noGrp="1"/>
          </p:cNvSpPr>
          <p:nvPr>
            <p:ph sz="quarter" idx="13"/>
            <p:custDataLst>
              <p:tags r:id="rId7"/>
            </p:custDataLst>
          </p:nvPr>
        </p:nvSpPr>
        <p:spPr>
          <a:xfrm>
            <a:off x="434700" y="1247555"/>
            <a:ext cx="40068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4681800" y="1247555"/>
            <a:ext cx="40257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9"/>
            </p:custDataLst>
          </p:nvPr>
        </p:nvSpPr>
        <p:spPr>
          <a:xfrm>
            <a:off x="429300" y="3613046"/>
            <a:ext cx="40068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4689900" y="3610346"/>
            <a:ext cx="40257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715358"/>
            <a:ext cx="9144000" cy="371342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lIns="91438" tIns="45719" rIns="91438" bIns="45719" rtlCol="0" anchor="ctr">
            <a:normAutofit/>
          </a:bodyPr>
          <a:lstStyle/>
          <a:p>
            <a:pPr algn="ctr"/>
            <a:endParaRPr lang="zh-CN" altLang="en-US" sz="1400"/>
          </a:p>
        </p:txBody>
      </p:sp>
      <p:grpSp>
        <p:nvGrpSpPr>
          <p:cNvPr id="6" name="组合 5"/>
          <p:cNvGrpSpPr/>
          <p:nvPr>
            <p:custDataLst>
              <p:tags r:id="rId2"/>
            </p:custDataLst>
          </p:nvPr>
        </p:nvGrpSpPr>
        <p:grpSpPr>
          <a:xfrm>
            <a:off x="1" y="4150469"/>
            <a:ext cx="9143999" cy="993666"/>
            <a:chOff x="0" y="5533275"/>
            <a:chExt cx="12191999" cy="1324725"/>
          </a:xfrm>
        </p:grpSpPr>
        <p:pic>
          <p:nvPicPr>
            <p:cNvPr id="9" name="图片 8"/>
            <p:cNvPicPr/>
            <p:nvPr userDrawn="1">
              <p:custDataLst>
                <p:tags r:id="rId8"/>
              </p:custDataLst>
            </p:nvPr>
          </p:nvPicPr>
          <p:blipFill>
            <a:blip r:embed="rId11" r:link="rId12" cstate="screen"/>
            <a:stretch>
              <a:fillRect/>
            </a:stretch>
          </p:blipFill>
          <p:spPr>
            <a:xfrm>
              <a:off x="10571797" y="5533275"/>
              <a:ext cx="1620202" cy="1324725"/>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0" y="5533275"/>
              <a:ext cx="1620202" cy="1324725"/>
            </a:xfrm>
            <a:prstGeom prst="rect">
              <a:avLst/>
            </a:prstGeom>
          </p:spPr>
        </p:pic>
      </p:grpSp>
      <p:sp>
        <p:nvSpPr>
          <p:cNvPr id="2" name="标题 1"/>
          <p:cNvSpPr>
            <a:spLocks noGrp="1"/>
          </p:cNvSpPr>
          <p:nvPr>
            <p:ph type="title" hasCustomPrompt="1"/>
            <p:custDataLst>
              <p:tags r:id="rId3"/>
            </p:custDataLst>
          </p:nvPr>
        </p:nvSpPr>
        <p:spPr>
          <a:xfrm>
            <a:off x="1142100" y="1004525"/>
            <a:ext cx="6858000" cy="1790321"/>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3" name="日期占位符 2"/>
          <p:cNvSpPr>
            <a:spLocks noGrp="1"/>
          </p:cNvSpPr>
          <p:nvPr>
            <p:ph type="dt" sz="half" idx="10"/>
            <p:custDataLst>
              <p:tags r:id="rId4"/>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2020/3/6</a:t>
            </a:fld>
            <a:endParaRPr lang="zh-CN" altLang="en-US"/>
          </a:p>
        </p:txBody>
      </p:sp>
      <p:sp>
        <p:nvSpPr>
          <p:cNvPr id="4" name="页脚占位符 3"/>
          <p:cNvSpPr>
            <a:spLocks noGrp="1"/>
          </p:cNvSpPr>
          <p:nvPr>
            <p:ph type="ftr" sz="quarter" idx="11"/>
            <p:custDataLst>
              <p:tags r:id="rId5"/>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7"/>
            </p:custDataLst>
          </p:nvPr>
        </p:nvSpPr>
        <p:spPr>
          <a:xfrm>
            <a:off x="1141810" y="2897459"/>
            <a:ext cx="6858000" cy="1242153"/>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pPr/>
              <a:t>2020/3/6</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3" y="332467"/>
            <a:ext cx="8139178" cy="331514"/>
          </a:xfrm>
        </p:spPr>
        <p:txBody>
          <a:bodyPr vert="horz" wrap="square" lIns="90168" tIns="46989" rIns="90168" bIns="46989"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3"/>
            </p:custDataLst>
          </p:nvPr>
        </p:nvSpPr>
        <p:spPr>
          <a:xfrm>
            <a:off x="502413" y="714470"/>
            <a:ext cx="8139178" cy="4042179"/>
          </a:xfrm>
        </p:spPr>
        <p:txBody>
          <a:bodyPr vert="horz" wrap="square" lIns="90168" tIns="46989" rIns="90168" bIns="46989"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4"/>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2020/3/6</a:t>
            </a:fld>
            <a:endParaRPr lang="zh-CN" altLang="en-US"/>
          </a:p>
        </p:txBody>
      </p:sp>
      <p:sp>
        <p:nvSpPr>
          <p:cNvPr id="5" name="页脚占位符 4"/>
          <p:cNvSpPr>
            <a:spLocks noGrp="1"/>
          </p:cNvSpPr>
          <p:nvPr>
            <p:ph type="ftr" sz="quarter" idx="11"/>
            <p:custDataLst>
              <p:tags r:id="rId5"/>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502412" y="1941211"/>
            <a:ext cx="8139178" cy="674375"/>
          </a:xfrm>
        </p:spPr>
        <p:txBody>
          <a:bodyPr lIns="76200" tIns="28575" rIns="19050" bIns="28575" anchor="t" anchorCtr="0">
            <a:noAutofit/>
          </a:bodyPr>
          <a:lstStyle>
            <a:lvl1pPr algn="ctr">
              <a:defRPr sz="4100" b="0" spc="45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502412" y="2674620"/>
            <a:ext cx="8139178" cy="713238"/>
          </a:xfrm>
        </p:spPr>
        <p:txBody>
          <a:bodyPr lIns="76200" tIns="28575" rIns="57150" bIns="28575">
            <a:noAutofit/>
          </a:bodyPr>
          <a:lstStyle>
            <a:lvl1pPr marL="0" indent="0" algn="ctr" eaLnBrk="1" fontAlgn="auto" latinLnBrk="0" hangingPunct="1">
              <a:lnSpc>
                <a:spcPct val="100000"/>
              </a:lnSpc>
              <a:buNone/>
              <a:defRPr sz="1800" u="none" strike="noStrike" kern="1200" cap="none" spc="150" normalizeH="0" baseline="0">
                <a:solidFill>
                  <a:schemeClr val="tx1"/>
                </a:solidFill>
                <a:uFillTx/>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solidFill>
                  <a:prstClr val="black">
                    <a:tint val="75000"/>
                  </a:prstClr>
                </a:solidFill>
              </a:rPr>
              <a:pPr/>
              <a:t>2020/3/6</a:t>
            </a:fld>
            <a:endParaRPr lang="zh-CN" altLang="en-US">
              <a:solidFill>
                <a:prstClr val="black">
                  <a:tint val="75000"/>
                </a:prstClr>
              </a:solidFill>
            </a:endParaRPr>
          </a:p>
        </p:txBody>
      </p:sp>
      <p:sp>
        <p:nvSpPr>
          <p:cNvPr id="17" name="页脚占位符 16"/>
          <p:cNvSpPr>
            <a:spLocks noGrp="1"/>
          </p:cNvSpPr>
          <p:nvPr>
            <p:ph type="ftr" sz="quarter" idx="11"/>
            <p:custDataLst>
              <p:tags r:id="rId4"/>
            </p:custDataLst>
          </p:nvPr>
        </p:nvSpPr>
        <p:spPr/>
        <p:txBody>
          <a:bodyPr/>
          <a:lstStyle/>
          <a:p>
            <a:endParaRPr lang="zh-CN" altLang="en-US" dirty="0">
              <a:solidFill>
                <a:prstClr val="black">
                  <a:tint val="75000"/>
                </a:prstClr>
              </a:solidFill>
            </a:endParaRPr>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solidFill>
                  <a:prstClr val="black">
                    <a:tint val="75000"/>
                  </a:prstClr>
                </a:solidFill>
              </a:rPr>
              <a:pPr/>
              <a:t>‹#›</a:t>
            </a:fld>
            <a:endParaRPr lang="zh-CN" altLang="en-US" dirty="0">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324000"/>
            <a:ext cx="8139178" cy="486000"/>
          </a:xfrm>
        </p:spPr>
        <p:txBody>
          <a:bodyPr vert="horz" lIns="76200" tIns="28575" rIns="57150" bIns="28575" rtlCol="0" anchor="ctr" anchorCtr="0">
            <a:noAutofit/>
          </a:bodyPr>
          <a:lstStyle>
            <a:lvl1pPr marL="0" marR="0" algn="l" defTabSz="685800" rtl="0" eaLnBrk="1" fontAlgn="auto" latinLnBrk="0" hangingPunct="1">
              <a:lnSpc>
                <a:spcPct val="100000"/>
              </a:lnSpc>
              <a:buNone/>
              <a:defRPr kumimoji="0" lang="zh-CN" altLang="en-US" sz="2100" b="1" i="0" u="none" strike="noStrike" kern="1200" cap="none" spc="15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502412" y="972000"/>
            <a:ext cx="8139178" cy="3781016"/>
          </a:xfrm>
        </p:spPr>
        <p:txBody>
          <a:bodyPr vert="horz" lIns="76200" tIns="0" rIns="61913" bIns="0" rtlCol="0">
            <a:noAutofit/>
          </a:bodyPr>
          <a:lstStyle>
            <a:lvl1pPr marL="171450" marR="0" lvl="0"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685800" rtl="0" eaLnBrk="1" fontAlgn="auto" latinLnBrk="0" hangingPunct="1">
              <a:lnSpc>
                <a:spcPct val="130000"/>
              </a:lnSpc>
              <a:spcBef>
                <a:spcPts val="0"/>
              </a:spcBef>
              <a:spcAft>
                <a:spcPts val="750"/>
              </a:spcAft>
              <a:buFont typeface="Arial" panose="020B0604020202020204" pitchFamily="34" charset="0"/>
              <a:buChar char="•"/>
              <a:tabLst>
                <a:tab pos="1207135" algn="l"/>
              </a:tabLst>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solidFill>
                  <a:prstClr val="black">
                    <a:tint val="75000"/>
                  </a:prstClr>
                </a:solidFill>
              </a:rPr>
              <a:pPr/>
              <a:t>2020/3/6</a:t>
            </a:fld>
            <a:endParaRPr lang="zh-CN" altLang="en-US">
              <a:solidFill>
                <a:prstClr val="black">
                  <a:tint val="75000"/>
                </a:prstClr>
              </a:solidFill>
            </a:endParaRPr>
          </a:p>
        </p:txBody>
      </p:sp>
      <p:sp>
        <p:nvSpPr>
          <p:cNvPr id="5" name="页脚占位符 4"/>
          <p:cNvSpPr>
            <a:spLocks noGrp="1"/>
          </p:cNvSpPr>
          <p:nvPr>
            <p:ph type="ftr" sz="quarter" idx="11"/>
            <p:custDataLst>
              <p:tags r:id="rId4"/>
            </p:custDataLst>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48" y="2856548"/>
            <a:ext cx="8139178" cy="468634"/>
          </a:xfrm>
        </p:spPr>
        <p:txBody>
          <a:bodyPr lIns="76200" tIns="28575" rIns="47625" bIns="28575" anchor="t" anchorCtr="0">
            <a:noAutofit/>
          </a:bodyPr>
          <a:lstStyle>
            <a:lvl1pPr>
              <a:defRPr sz="2700" b="0" u="none" strike="noStrike" kern="1200" cap="none" spc="225"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p>
        </p:txBody>
      </p:sp>
      <p:sp>
        <p:nvSpPr>
          <p:cNvPr id="3" name="文本占位符 2"/>
          <p:cNvSpPr>
            <a:spLocks noGrp="1"/>
          </p:cNvSpPr>
          <p:nvPr>
            <p:ph type="body" idx="1"/>
            <p:custDataLst>
              <p:tags r:id="rId2"/>
            </p:custDataLst>
          </p:nvPr>
        </p:nvSpPr>
        <p:spPr>
          <a:xfrm>
            <a:off x="502444" y="3383757"/>
            <a:ext cx="8139178" cy="808489"/>
          </a:xfrm>
        </p:spPr>
        <p:txBody>
          <a:bodyPr lIns="76200" tIns="28575" rIns="57150" bIns="28575">
            <a:noAutofit/>
          </a:bodyPr>
          <a:lstStyle>
            <a:lvl1pPr marL="0" indent="0" eaLnBrk="1" fontAlgn="auto" latinLnBrk="0" hangingPunct="1">
              <a:buNone/>
              <a:defRPr kumimoji="0" lang="zh-CN" altLang="en-US" sz="1200" b="0" i="0" u="none" strike="noStrike" kern="1200" cap="none" spc="113" normalizeH="0" baseline="0" noProof="1">
                <a:solidFill>
                  <a:schemeClr val="tx1"/>
                </a:solidFill>
                <a:uFillTx/>
                <a:latin typeface="+mn-lt"/>
                <a:ea typeface="+mn-ea"/>
                <a:cs typeface="+mn-cs"/>
                <a:sym typeface="+mn-ea"/>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solidFill>
                  <a:prstClr val="black">
                    <a:tint val="75000"/>
                  </a:prstClr>
                </a:solidFill>
              </a:rPr>
              <a:pPr/>
              <a:t>2020/3/6</a:t>
            </a:fld>
            <a:endParaRPr lang="zh-CN" altLang="en-US">
              <a:solidFill>
                <a:prstClr val="black">
                  <a:tint val="75000"/>
                </a:prstClr>
              </a:solidFill>
            </a:endParaRPr>
          </a:p>
        </p:txBody>
      </p:sp>
      <p:sp>
        <p:nvSpPr>
          <p:cNvPr id="5" name="页脚占位符 4"/>
          <p:cNvSpPr>
            <a:spLocks noGrp="1"/>
          </p:cNvSpPr>
          <p:nvPr>
            <p:ph type="ftr" sz="quarter" idx="11"/>
            <p:custDataLst>
              <p:tags r:id="rId4"/>
            </p:custDataLst>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324000"/>
            <a:ext cx="8139178" cy="486000"/>
          </a:xfrm>
        </p:spPr>
        <p:txBody>
          <a:bodyPr vert="horz" lIns="76200" tIns="28575" rIns="57150" bIns="28575" rtlCol="0" anchor="ctr" anchorCtr="0">
            <a:noAutofit/>
          </a:bodyPr>
          <a:lstStyle>
            <a:lvl1pPr marL="0" marR="0" lvl="0" algn="l" defTabSz="685800" rtl="0" eaLnBrk="1" fontAlgn="auto" latinLnBrk="0" hangingPunct="1">
              <a:lnSpc>
                <a:spcPct val="100000"/>
              </a:lnSpc>
              <a:buNone/>
              <a:defRPr kumimoji="0" lang="zh-CN" altLang="en-US" sz="2100" b="1" i="0" u="none" strike="noStrike" kern="1200" cap="none" spc="15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502447" y="972000"/>
            <a:ext cx="3962432" cy="3780000"/>
          </a:xfrm>
        </p:spPr>
        <p:txBody>
          <a:bodyPr vert="horz" lIns="76200" tIns="0" rIns="61913" bIns="0" rtlCol="0">
            <a:noAutofit/>
          </a:bodyPr>
          <a:lstStyle>
            <a:lvl1pPr marL="171450" marR="0" lvl="0"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685800" rtl="0" eaLnBrk="1" fontAlgn="auto" latinLnBrk="0" hangingPunct="1">
              <a:lnSpc>
                <a:spcPct val="130000"/>
              </a:lnSpc>
              <a:spcBef>
                <a:spcPts val="0"/>
              </a:spcBef>
              <a:spcAft>
                <a:spcPts val="750"/>
              </a:spcAft>
              <a:buFont typeface="Arial" panose="020B0604020202020204" pitchFamily="34" charset="0"/>
              <a:buChar char="•"/>
              <a:tabLst>
                <a:tab pos="1207135" algn="l"/>
              </a:tabLst>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4679158" y="972000"/>
            <a:ext cx="3962432" cy="3780000"/>
          </a:xfrm>
        </p:spPr>
        <p:txBody>
          <a:bodyPr>
            <a:noAutofit/>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solidFill>
                  <a:prstClr val="black">
                    <a:tint val="75000"/>
                  </a:prstClr>
                </a:solidFill>
              </a:rPr>
              <a:pPr/>
              <a:t>2020/3/6</a:t>
            </a:fld>
            <a:endParaRPr lang="zh-CN" altLang="en-US">
              <a:solidFill>
                <a:prstClr val="black">
                  <a:tint val="75000"/>
                </a:prstClr>
              </a:solidFill>
            </a:endParaRPr>
          </a:p>
        </p:txBody>
      </p:sp>
      <p:sp>
        <p:nvSpPr>
          <p:cNvPr id="6" name="页脚占位符 5"/>
          <p:cNvSpPr>
            <a:spLocks noGrp="1"/>
          </p:cNvSpPr>
          <p:nvPr>
            <p:ph type="ftr" sz="quarter" idx="11"/>
            <p:custDataLst>
              <p:tags r:id="rId5"/>
            </p:custDataLst>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324000"/>
            <a:ext cx="8139178" cy="486000"/>
          </a:xfrm>
        </p:spPr>
        <p:txBody>
          <a:bodyPr vert="horz" lIns="76200" tIns="28575" rIns="57150" bIns="28575" rtlCol="0" anchor="ctr" anchorCtr="0">
            <a:noAutofit/>
          </a:bodyPr>
          <a:lstStyle>
            <a:lvl1pPr marL="0" marR="0" lvl="0" algn="l" defTabSz="685800" rtl="0" eaLnBrk="1" fontAlgn="auto" latinLnBrk="0" hangingPunct="1">
              <a:lnSpc>
                <a:spcPct val="100000"/>
              </a:lnSpc>
              <a:buNone/>
              <a:defRPr kumimoji="0" lang="zh-CN" altLang="en-US" sz="2100" b="1" i="0" u="none" strike="noStrike" kern="1200" cap="none" spc="15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502447" y="972001"/>
            <a:ext cx="3962432" cy="285752"/>
          </a:xfrm>
        </p:spPr>
        <p:txBody>
          <a:bodyPr lIns="76200" tIns="28575" rIns="57150" bIns="28575" anchor="t" anchorCtr="0">
            <a:noAutofit/>
          </a:bodyPr>
          <a:lstStyle>
            <a:lvl1pPr marL="0" indent="0" eaLnBrk="1" fontAlgn="auto" latinLnBrk="0" hangingPunct="1">
              <a:lnSpc>
                <a:spcPct val="100000"/>
              </a:lnSpc>
              <a:spcAft>
                <a:spcPts val="0"/>
              </a:spcAft>
              <a:buNone/>
              <a:defRPr sz="1500" b="1" u="none" strike="noStrike" kern="1200" cap="none" spc="150" normalizeH="0" baseline="0">
                <a:solidFill>
                  <a:schemeClr val="tx1"/>
                </a:solidFill>
                <a:uFillTx/>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502444" y="1341782"/>
            <a:ext cx="3962400" cy="3414176"/>
          </a:xfrm>
        </p:spPr>
        <p:txBody>
          <a:bodyPr vert="horz" lIns="76200" tIns="0" rIns="61913" bIns="0" rtlCol="0">
            <a:noAutofit/>
          </a:bodyPr>
          <a:lstStyle>
            <a:lvl1pPr marL="171450" marR="0" lvl="0"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685800" rtl="0" eaLnBrk="1" fontAlgn="auto" latinLnBrk="0" hangingPunct="1">
              <a:lnSpc>
                <a:spcPct val="130000"/>
              </a:lnSpc>
              <a:spcBef>
                <a:spcPts val="0"/>
              </a:spcBef>
              <a:spcAft>
                <a:spcPts val="750"/>
              </a:spcAft>
              <a:buFont typeface="Arial" panose="020B0604020202020204" pitchFamily="34" charset="0"/>
              <a:buChar char="•"/>
              <a:tabLst>
                <a:tab pos="1207135" algn="l"/>
              </a:tabLst>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4676812" y="972001"/>
            <a:ext cx="3962432" cy="285752"/>
          </a:xfrm>
        </p:spPr>
        <p:txBody>
          <a:bodyPr vert="horz" lIns="76200" tIns="28575" rIns="57150" bIns="28575" rtlCol="0" anchor="t" anchorCtr="0">
            <a:noAutofit/>
          </a:bodyPr>
          <a:lstStyle>
            <a:lvl1pPr marL="0" marR="0" lvl="0" indent="0" algn="l" defTabSz="685800" rtl="0" eaLnBrk="1" fontAlgn="auto" latinLnBrk="0" hangingPunct="1">
              <a:lnSpc>
                <a:spcPct val="100000"/>
              </a:lnSpc>
              <a:spcBef>
                <a:spcPts val="0"/>
              </a:spcBef>
              <a:spcAft>
                <a:spcPts val="0"/>
              </a:spcAft>
              <a:buFont typeface="Arial" panose="020B0604020202020204" pitchFamily="34" charset="0"/>
              <a:buNone/>
              <a:defRPr kumimoji="0" lang="zh-CN" altLang="en-US" sz="1500" b="1" i="0" u="none" strike="noStrike" kern="1200" cap="none" spc="150" normalizeH="0" baseline="0" noProof="1" dirty="0">
                <a:solidFill>
                  <a:schemeClr val="tx1"/>
                </a:solidFill>
                <a:uFillTx/>
                <a:latin typeface="+mn-lt"/>
                <a:ea typeface="+mn-ea"/>
                <a:cs typeface="+mn-cs"/>
                <a:sym typeface="+mn-ea"/>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4676812" y="1341782"/>
            <a:ext cx="3962432" cy="3414176"/>
          </a:xfrm>
        </p:spPr>
        <p:txBody>
          <a:bodyPr vert="horz" lIns="76200" tIns="0" rIns="61913" bIns="0" rtlCol="0">
            <a:noAutofit/>
          </a:bodyPr>
          <a:lstStyle>
            <a:lvl1pPr marL="171450" marR="0" lvl="0"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685800" rtl="0" eaLnBrk="1" fontAlgn="auto" latinLnBrk="0" hangingPunct="1">
              <a:lnSpc>
                <a:spcPct val="130000"/>
              </a:lnSpc>
              <a:spcBef>
                <a:spcPts val="0"/>
              </a:spcBef>
              <a:spcAft>
                <a:spcPts val="750"/>
              </a:spcAft>
              <a:buFont typeface="Arial" panose="020B0604020202020204" pitchFamily="34" charset="0"/>
              <a:buChar char="•"/>
              <a:tabLst>
                <a:tab pos="1207135" algn="l"/>
              </a:tabLst>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solidFill>
                  <a:prstClr val="black">
                    <a:tint val="75000"/>
                  </a:prstClr>
                </a:solidFill>
              </a:rPr>
              <a:pPr/>
              <a:t>2020/3/6</a:t>
            </a:fld>
            <a:endParaRPr lang="zh-CN" altLang="en-US">
              <a:solidFill>
                <a:prstClr val="black">
                  <a:tint val="75000"/>
                </a:prstClr>
              </a:solidFill>
            </a:endParaRPr>
          </a:p>
        </p:txBody>
      </p:sp>
      <p:sp>
        <p:nvSpPr>
          <p:cNvPr id="8" name="页脚占位符 7"/>
          <p:cNvSpPr>
            <a:spLocks noGrp="1"/>
          </p:cNvSpPr>
          <p:nvPr>
            <p:ph type="ftr" sz="quarter" idx="11"/>
            <p:custDataLst>
              <p:tags r:id="rId7"/>
            </p:custDataLst>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76200" tIns="28575" rIns="57150" bIns="28575" rtlCol="0" anchor="ctr" anchorCtr="0">
            <a:noAutofit/>
          </a:bodyPr>
          <a:lstStyle>
            <a:lvl1pPr marL="0" marR="0" lvl="0" algn="l" defTabSz="685800" rtl="0" eaLnBrk="1" fontAlgn="auto" latinLnBrk="0" hangingPunct="1">
              <a:lnSpc>
                <a:spcPct val="100000"/>
              </a:lnSpc>
              <a:buNone/>
              <a:defRPr kumimoji="0" lang="zh-CN" altLang="en-US" sz="2100" b="1" i="0" u="none" strike="noStrike" kern="1200" cap="none" spc="15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solidFill>
                  <a:prstClr val="black">
                    <a:tint val="75000"/>
                  </a:prstClr>
                </a:solidFill>
              </a:rPr>
              <a:pPr/>
              <a:t>2020/3/6</a:t>
            </a:fld>
            <a:endParaRPr lang="zh-CN" altLang="en-US">
              <a:solidFill>
                <a:prstClr val="black">
                  <a:tint val="75000"/>
                </a:prstClr>
              </a:solidFill>
            </a:endParaRPr>
          </a:p>
        </p:txBody>
      </p:sp>
      <p:sp>
        <p:nvSpPr>
          <p:cNvPr id="4" name="页脚占位符 3"/>
          <p:cNvSpPr>
            <a:spLocks noGrp="1"/>
          </p:cNvSpPr>
          <p:nvPr>
            <p:ph type="ftr" sz="quarter" idx="11"/>
            <p:custDataLst>
              <p:tags r:id="rId3"/>
            </p:custDataLst>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solidFill>
                  <a:prstClr val="black">
                    <a:tint val="75000"/>
                  </a:prstClr>
                </a:solidFill>
              </a:rPr>
              <a:pPr/>
              <a:t>2020/3/6</a:t>
            </a:fld>
            <a:endParaRPr lang="zh-CN" altLang="en-US">
              <a:solidFill>
                <a:prstClr val="black">
                  <a:tint val="75000"/>
                </a:prstClr>
              </a:solidFill>
            </a:endParaRPr>
          </a:p>
        </p:txBody>
      </p:sp>
      <p:sp>
        <p:nvSpPr>
          <p:cNvPr id="3" name="页脚占位符 2"/>
          <p:cNvSpPr>
            <a:spLocks noGrp="1"/>
          </p:cNvSpPr>
          <p:nvPr>
            <p:ph type="ftr" sz="quarter" idx="11"/>
            <p:custDataLst>
              <p:tags r:id="rId2"/>
            </p:custDataLst>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502447" y="972000"/>
            <a:ext cx="3962432" cy="3780000"/>
          </a:xfrm>
        </p:spPr>
        <p:txBody>
          <a:bodyPr vert="horz" lIns="76200" tIns="0" rIns="61913" bIns="0" rtlCol="0">
            <a:noAutofit/>
          </a:bodyPr>
          <a:lstStyle>
            <a:lvl1pPr marL="0" marR="0" lvl="0" indent="0" algn="l" defTabSz="685800" rtl="0" eaLnBrk="1" fontAlgn="auto" latinLnBrk="0" hangingPunct="1">
              <a:lnSpc>
                <a:spcPct val="130000"/>
              </a:lnSpc>
              <a:spcBef>
                <a:spcPts val="0"/>
              </a:spcBef>
              <a:spcAft>
                <a:spcPts val="750"/>
              </a:spcAft>
              <a:buFont typeface="Arial" panose="020B0604020202020204" pitchFamily="34" charset="0"/>
              <a:buNone/>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685800" rtl="0" eaLnBrk="1" fontAlgn="auto" latinLnBrk="0" hangingPunct="1">
              <a:lnSpc>
                <a:spcPct val="130000"/>
              </a:lnSpc>
              <a:spcBef>
                <a:spcPts val="0"/>
              </a:spcBef>
              <a:spcAft>
                <a:spcPts val="750"/>
              </a:spcAft>
              <a:buFont typeface="Arial" panose="020B0604020202020204" pitchFamily="34" charset="0"/>
              <a:buChar char="•"/>
              <a:tabLst>
                <a:tab pos="1207135" algn="l"/>
              </a:tabLst>
              <a:defRPr kumimoji="0" lang="zh-CN" altLang="en-US" sz="1200" b="0" i="0" u="none" strike="noStrike" kern="1200" cap="none" spc="113" normalizeH="0" baseline="0" noProof="1" dirty="0">
                <a:solidFill>
                  <a:schemeClr val="tx1"/>
                </a:solidFill>
                <a:uFillTx/>
                <a:latin typeface="+mn-lt"/>
                <a:ea typeface="+mn-ea"/>
                <a:cs typeface="+mn-cs"/>
                <a:sym typeface="+mn-ea"/>
              </a:defRPr>
            </a:lvl2pPr>
            <a:lvl3pPr marL="857250" marR="0" lvl="2"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solidFill>
                <a:uFillTx/>
                <a:latin typeface="+mn-lt"/>
                <a:ea typeface="+mn-ea"/>
                <a:cs typeface="+mn-cs"/>
                <a:sym typeface="+mn-ea"/>
              </a:defRPr>
            </a:lvl3pPr>
            <a:lvl4pPr marL="1200150" marR="0" lvl="3"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solidFill>
                <a:uFillTx/>
                <a:latin typeface="+mn-lt"/>
                <a:ea typeface="+mn-ea"/>
                <a:cs typeface="+mn-cs"/>
                <a:sym typeface="+mn-ea"/>
              </a:defRPr>
            </a:lvl4pPr>
            <a:lvl5pPr marL="1543050" marR="0" lvl="4"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4679194" y="972000"/>
            <a:ext cx="3962432" cy="3780000"/>
          </a:xfrm>
        </p:spPr>
        <p:txBody>
          <a:bodyPr vert="horz" lIns="76200" tIns="0" rIns="61913" bIns="0" rtlCol="0">
            <a:normAutofit/>
          </a:bodyPr>
          <a:lstStyle>
            <a:lvl1pPr marL="171450" marR="0" lvl="0"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solidFill>
                  <a:prstClr val="black">
                    <a:tint val="75000"/>
                  </a:prstClr>
                </a:solidFill>
              </a:rPr>
              <a:pPr/>
              <a:t>2020/3/6</a:t>
            </a:fld>
            <a:endParaRPr lang="zh-CN" altLang="en-US" dirty="0">
              <a:solidFill>
                <a:prstClr val="black">
                  <a:tint val="75000"/>
                </a:prstClr>
              </a:solidFill>
            </a:endParaRPr>
          </a:p>
        </p:txBody>
      </p:sp>
      <p:sp>
        <p:nvSpPr>
          <p:cNvPr id="6" name="页脚占位符 5"/>
          <p:cNvSpPr>
            <a:spLocks noGrp="1"/>
          </p:cNvSpPr>
          <p:nvPr>
            <p:ph type="ftr" sz="quarter" idx="11"/>
            <p:custDataLst>
              <p:tags r:id="rId4"/>
            </p:custDataLst>
          </p:nvPr>
        </p:nvSpPr>
        <p:spPr/>
        <p:txBody>
          <a:bodyPr/>
          <a:lstStyle/>
          <a:p>
            <a:endParaRPr lang="zh-CN" altLang="en-US" dirty="0">
              <a:solidFill>
                <a:prstClr val="black">
                  <a:tint val="75000"/>
                </a:prstClr>
              </a:solidFill>
            </a:endParaRPr>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solidFill>
                  <a:prstClr val="black">
                    <a:tint val="75000"/>
                  </a:prstClr>
                </a:solidFill>
              </a:rPr>
              <a:pPr/>
              <a:t>‹#›</a:t>
            </a:fld>
            <a:endParaRPr lang="zh-CN" altLang="en-US">
              <a:solidFill>
                <a:prstClr val="black">
                  <a:tint val="75000"/>
                </a:prstClr>
              </a:solidFill>
            </a:endParaRPr>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7928351" y="714382"/>
            <a:ext cx="713238" cy="4041680"/>
          </a:xfrm>
        </p:spPr>
        <p:txBody>
          <a:bodyPr vert="eaVert" lIns="76200" tIns="28575" rIns="57150" bIns="28575" rtlCol="0" anchor="ctr" anchorCtr="0">
            <a:noAutofit/>
          </a:bodyPr>
          <a:lstStyle>
            <a:lvl1pPr marL="0" marR="0" lvl="0" algn="l" defTabSz="685800" rtl="0" eaLnBrk="1" fontAlgn="auto" latinLnBrk="0" hangingPunct="1">
              <a:lnSpc>
                <a:spcPct val="100000"/>
              </a:lnSpc>
              <a:spcAft>
                <a:spcPts val="0"/>
              </a:spcAft>
              <a:buNone/>
              <a:defRPr kumimoji="0" lang="zh-CN" altLang="en-US" sz="1800" b="1" i="0" u="none" strike="noStrike" kern="1200" cap="none" spc="15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502444" y="714376"/>
            <a:ext cx="7371076" cy="4041680"/>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solidFill>
                  <a:prstClr val="black">
                    <a:tint val="75000"/>
                  </a:prstClr>
                </a:solidFill>
              </a:rPr>
              <a:pPr/>
              <a:t>2020/3/6</a:t>
            </a:fld>
            <a:endParaRPr lang="zh-CN" altLang="en-US">
              <a:solidFill>
                <a:prstClr val="black">
                  <a:tint val="75000"/>
                </a:prstClr>
              </a:solidFill>
            </a:endParaRPr>
          </a:p>
        </p:txBody>
      </p:sp>
      <p:sp>
        <p:nvSpPr>
          <p:cNvPr id="5" name="页脚占位符 4"/>
          <p:cNvSpPr>
            <a:spLocks noGrp="1"/>
          </p:cNvSpPr>
          <p:nvPr>
            <p:ph type="ftr" sz="quarter" idx="11"/>
            <p:custDataLst>
              <p:tags r:id="rId4"/>
            </p:custDataLst>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solidFill>
                  <a:prstClr val="black">
                    <a:tint val="75000"/>
                  </a:prstClr>
                </a:solidFill>
              </a:rPr>
              <a:pPr/>
              <a:t>2020/3/6</a:t>
            </a:fld>
            <a:endParaRPr lang="zh-CN" altLang="en-US">
              <a:solidFill>
                <a:prstClr val="black">
                  <a:tint val="75000"/>
                </a:prstClr>
              </a:solidFill>
            </a:endParaRPr>
          </a:p>
        </p:txBody>
      </p:sp>
      <p:sp>
        <p:nvSpPr>
          <p:cNvPr id="4" name="页脚占位符 3"/>
          <p:cNvSpPr>
            <a:spLocks noGrp="1"/>
          </p:cNvSpPr>
          <p:nvPr>
            <p:ph type="ftr" sz="quarter" idx="11"/>
            <p:custDataLst>
              <p:tags r:id="rId2"/>
            </p:custDataLst>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solidFill>
                  <a:prstClr val="black">
                    <a:tint val="75000"/>
                  </a:prstClr>
                </a:solidFill>
              </a:rPr>
              <a:pPr/>
              <a:t>‹#›</a:t>
            </a:fld>
            <a:endParaRPr lang="zh-CN" altLang="en-US">
              <a:solidFill>
                <a:prstClr val="black">
                  <a:tint val="75000"/>
                </a:prstClr>
              </a:solidFill>
            </a:endParaRPr>
          </a:p>
        </p:txBody>
      </p:sp>
      <p:sp>
        <p:nvSpPr>
          <p:cNvPr id="7" name="内容占位符 6"/>
          <p:cNvSpPr>
            <a:spLocks noGrp="1"/>
          </p:cNvSpPr>
          <p:nvPr>
            <p:ph sz="quarter" idx="13"/>
            <p:custDataLst>
              <p:tags r:id="rId4"/>
            </p:custDataLst>
          </p:nvPr>
        </p:nvSpPr>
        <p:spPr>
          <a:xfrm>
            <a:off x="502448" y="714381"/>
            <a:ext cx="8139178" cy="378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7" r:link="rId8" cstate="screen"/>
          <a:stretch>
            <a:fillRect/>
          </a:stretch>
        </p:blipFill>
        <p:spPr>
          <a:xfrm>
            <a:off x="3048000" y="4287542"/>
            <a:ext cx="3048000" cy="856594"/>
          </a:xfrm>
          <a:prstGeom prst="rect">
            <a:avLst/>
          </a:prstGeom>
        </p:spPr>
      </p:pic>
      <p:sp>
        <p:nvSpPr>
          <p:cNvPr id="4" name="日期占位符 3"/>
          <p:cNvSpPr>
            <a:spLocks noGrp="1"/>
          </p:cNvSpPr>
          <p:nvPr>
            <p:ph type="dt" sz="half" idx="10"/>
            <p:custDataLst>
              <p:tags r:id="rId2"/>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2020/3/6</a:t>
            </a:fld>
            <a:endParaRPr lang="zh-CN" altLang="en-US"/>
          </a:p>
        </p:txBody>
      </p:sp>
      <p:sp>
        <p:nvSpPr>
          <p:cNvPr id="5" name="页脚占位符 4"/>
          <p:cNvSpPr>
            <a:spLocks noGrp="1"/>
          </p:cNvSpPr>
          <p:nvPr>
            <p:ph type="ftr" sz="quarter" idx="11"/>
            <p:custDataLst>
              <p:tags r:id="rId3"/>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4"/>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
        <p:nvSpPr>
          <p:cNvPr id="2" name="标题 1"/>
          <p:cNvSpPr>
            <a:spLocks noGrp="1"/>
          </p:cNvSpPr>
          <p:nvPr>
            <p:ph type="ctrTitle" idx="13" hasCustomPrompt="1"/>
            <p:custDataLst>
              <p:tags r:id="rId5"/>
            </p:custDataLst>
          </p:nvPr>
        </p:nvSpPr>
        <p:spPr>
          <a:xfrm>
            <a:off x="3569971" y="2185543"/>
            <a:ext cx="3660458" cy="811154"/>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4800"/>
              <a:buFont typeface="Arial" panose="020B0604020202020204" pitchFamily="34" charset="0"/>
              <a:buNone/>
              <a:defRPr sz="3600" b="0" spc="5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solidFill>
                  <a:prstClr val="black">
                    <a:tint val="75000"/>
                  </a:prstClr>
                </a:solidFill>
              </a:rPr>
              <a:pPr/>
              <a:t>2020/3/6</a:t>
            </a:fld>
            <a:endParaRPr lang="zh-CN" altLang="en-US">
              <a:solidFill>
                <a:prstClr val="black">
                  <a:tint val="75000"/>
                </a:prstClr>
              </a:solidFill>
            </a:endParaRPr>
          </a:p>
        </p:txBody>
      </p:sp>
      <p:sp>
        <p:nvSpPr>
          <p:cNvPr id="4" name="页脚占位符 3"/>
          <p:cNvSpPr>
            <a:spLocks noGrp="1"/>
          </p:cNvSpPr>
          <p:nvPr>
            <p:ph type="ftr" sz="quarter" idx="11"/>
            <p:custDataLst>
              <p:tags r:id="rId2"/>
            </p:custDataLst>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solidFill>
                  <a:prstClr val="black">
                    <a:tint val="75000"/>
                  </a:prstClr>
                </a:solidFill>
              </a:rPr>
              <a:pPr/>
              <a:t>‹#›</a:t>
            </a:fld>
            <a:endParaRPr lang="zh-CN" altLang="en-US">
              <a:solidFill>
                <a:prstClr val="black">
                  <a:tint val="75000"/>
                </a:prstClr>
              </a:solidFill>
            </a:endParaRPr>
          </a:p>
        </p:txBody>
      </p:sp>
      <p:sp>
        <p:nvSpPr>
          <p:cNvPr id="2" name="标题 1"/>
          <p:cNvSpPr>
            <a:spLocks noGrp="1"/>
          </p:cNvSpPr>
          <p:nvPr>
            <p:ph type="title" hasCustomPrompt="1"/>
            <p:custDataLst>
              <p:tags r:id="rId4"/>
            </p:custDataLst>
          </p:nvPr>
        </p:nvSpPr>
        <p:spPr>
          <a:xfrm>
            <a:off x="502412" y="1941211"/>
            <a:ext cx="8139178" cy="674375"/>
          </a:xfrm>
        </p:spPr>
        <p:txBody>
          <a:bodyPr vert="horz" lIns="76200" tIns="28575" rIns="19050" bIns="28575" rtlCol="0" anchor="t" anchorCtr="0">
            <a:noAutofit/>
          </a:bodyPr>
          <a:lstStyle>
            <a:lvl1pPr marL="0" marR="0" algn="ctr" defTabSz="685800" rtl="0" eaLnBrk="1" fontAlgn="auto" latinLnBrk="0" hangingPunct="1">
              <a:lnSpc>
                <a:spcPct val="100000"/>
              </a:lnSpc>
              <a:buNone/>
              <a:defRPr kumimoji="0" lang="zh-CN" altLang="en-US" sz="4100" b="0" i="0" u="none" strike="noStrike" kern="1200" cap="none" spc="45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3" y="332467"/>
            <a:ext cx="8139178" cy="331514"/>
          </a:xfrm>
        </p:spPr>
        <p:txBody>
          <a:bodyPr vert="horz" wrap="square" lIns="90168" tIns="46989" rIns="90168" bIns="46989"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3"/>
            </p:custDataLst>
          </p:nvPr>
        </p:nvSpPr>
        <p:spPr>
          <a:xfrm>
            <a:off x="502448" y="714470"/>
            <a:ext cx="3962432" cy="4042179"/>
          </a:xfrm>
        </p:spPr>
        <p:txBody>
          <a:bodyPr vert="horz" wrap="square" lIns="90168" tIns="46989" rIns="90168" bIns="46989"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4"/>
            </p:custDataLst>
          </p:nvPr>
        </p:nvSpPr>
        <p:spPr>
          <a:xfrm>
            <a:off x="4679158" y="714470"/>
            <a:ext cx="3962432" cy="4042179"/>
          </a:xfrm>
        </p:spPr>
        <p:txBody>
          <a:bodyPr wrap="square" lIns="90168" tIns="46989" rIns="90168" bIns="46989">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5"/>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2020/3/6</a:t>
            </a:fld>
            <a:endParaRPr lang="zh-CN" altLang="en-US"/>
          </a:p>
        </p:txBody>
      </p:sp>
      <p:sp>
        <p:nvSpPr>
          <p:cNvPr id="6" name="页脚占位符 5"/>
          <p:cNvSpPr>
            <a:spLocks noGrp="1"/>
          </p:cNvSpPr>
          <p:nvPr>
            <p:ph type="ftr" sz="quarter" idx="11"/>
            <p:custDataLst>
              <p:tags r:id="rId6"/>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7"/>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1"/>
            </p:custDataLst>
          </p:nvPr>
        </p:nvGrpSpPr>
        <p:grpSpPr>
          <a:xfrm>
            <a:off x="0" y="0"/>
            <a:ext cx="9144000" cy="441630"/>
            <a:chOff x="0" y="0"/>
            <a:chExt cx="12192000" cy="588767"/>
          </a:xfrm>
        </p:grpSpPr>
        <p:pic>
          <p:nvPicPr>
            <p:cNvPr id="11" name="图片 10"/>
            <p:cNvPicPr/>
            <p:nvPr userDrawn="1">
              <p:custDataLst>
                <p:tags r:id="rId10"/>
              </p:custDataLst>
            </p:nvPr>
          </p:nvPicPr>
          <p:blipFill>
            <a:blip r:embed="rId13" r:link="rId14" cstate="screen"/>
            <a:stretch>
              <a:fillRect/>
            </a:stretch>
          </p:blipFill>
          <p:spPr>
            <a:xfrm>
              <a:off x="0" y="0"/>
              <a:ext cx="720090" cy="588767"/>
            </a:xfrm>
            <a:prstGeom prst="rect">
              <a:avLst/>
            </a:prstGeom>
          </p:spPr>
        </p:pic>
        <p:pic>
          <p:nvPicPr>
            <p:cNvPr id="10" name="图片 9"/>
            <p:cNvPicPr/>
            <p:nvPr userDrawn="1">
              <p:custDataLst>
                <p:tags r:id="rId11"/>
              </p:custDataLst>
            </p:nvPr>
          </p:nvPicPr>
          <p:blipFill>
            <a:blip r:embed="rId15" r:link="rId16"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3" y="332467"/>
            <a:ext cx="8139178" cy="331514"/>
          </a:xfrm>
        </p:spPr>
        <p:txBody>
          <a:bodyPr vert="horz" wrap="square" lIns="90168" tIns="46989" rIns="90168" bIns="46989"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3"/>
            </p:custDataLst>
          </p:nvPr>
        </p:nvSpPr>
        <p:spPr>
          <a:xfrm>
            <a:off x="502448" y="714469"/>
            <a:ext cx="3962432" cy="285788"/>
          </a:xfrm>
        </p:spPr>
        <p:txBody>
          <a:bodyPr wrap="square" lIns="90168" tIns="46989" rIns="90168" bIns="46989"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4"/>
            </p:custDataLst>
          </p:nvPr>
        </p:nvSpPr>
        <p:spPr>
          <a:xfrm>
            <a:off x="502444" y="1055025"/>
            <a:ext cx="3962400" cy="3701521"/>
          </a:xfrm>
        </p:spPr>
        <p:txBody>
          <a:bodyPr vert="horz" wrap="square" lIns="90168" tIns="46989" rIns="90168" bIns="46989"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5"/>
            </p:custDataLst>
          </p:nvPr>
        </p:nvSpPr>
        <p:spPr>
          <a:xfrm>
            <a:off x="4676814" y="714469"/>
            <a:ext cx="3962432" cy="285788"/>
          </a:xfrm>
        </p:spPr>
        <p:txBody>
          <a:bodyPr vert="horz" wrap="square" lIns="90168" tIns="46989" rIns="90168" bIns="46989"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6"/>
            </p:custDataLst>
          </p:nvPr>
        </p:nvSpPr>
        <p:spPr>
          <a:xfrm>
            <a:off x="4676814" y="1055025"/>
            <a:ext cx="3962432" cy="3701521"/>
          </a:xfrm>
        </p:spPr>
        <p:txBody>
          <a:bodyPr vert="horz" wrap="square" lIns="90168" tIns="46989" rIns="90168" bIns="46989"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7"/>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2020/3/6</a:t>
            </a:fld>
            <a:endParaRPr lang="zh-CN" altLang="en-US"/>
          </a:p>
        </p:txBody>
      </p:sp>
      <p:sp>
        <p:nvSpPr>
          <p:cNvPr id="8" name="页脚占位符 7"/>
          <p:cNvSpPr>
            <a:spLocks noGrp="1"/>
          </p:cNvSpPr>
          <p:nvPr>
            <p:ph type="ftr" sz="quarter" idx="11"/>
            <p:custDataLst>
              <p:tags r:id="rId8"/>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9"/>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8" r:link="rId9" cstate="screen"/>
          <a:stretch>
            <a:fillRect/>
          </a:stretch>
        </p:blipFill>
        <p:spPr>
          <a:xfrm>
            <a:off x="5623560" y="1646124"/>
            <a:ext cx="3291840" cy="1851889"/>
          </a:xfrm>
          <a:prstGeom prst="rect">
            <a:avLst/>
          </a:prstGeom>
        </p:spPr>
      </p:pic>
      <p:pic>
        <p:nvPicPr>
          <p:cNvPr id="6" name="图片 5"/>
          <p:cNvPicPr/>
          <p:nvPr>
            <p:custDataLst>
              <p:tags r:id="rId2"/>
            </p:custDataLst>
          </p:nvPr>
        </p:nvPicPr>
        <p:blipFill>
          <a:blip r:embed="rId10" r:link="rId11" cstate="screen"/>
          <a:stretch>
            <a:fillRect/>
          </a:stretch>
        </p:blipFill>
        <p:spPr>
          <a:xfrm>
            <a:off x="1" y="4702505"/>
            <a:ext cx="540068" cy="441630"/>
          </a:xfrm>
          <a:prstGeom prst="rect">
            <a:avLst/>
          </a:prstGeom>
        </p:spPr>
      </p:pic>
      <p:sp>
        <p:nvSpPr>
          <p:cNvPr id="2" name="标题 1"/>
          <p:cNvSpPr>
            <a:spLocks noGrp="1"/>
          </p:cNvSpPr>
          <p:nvPr>
            <p:ph type="title"/>
            <p:custDataLst>
              <p:tags r:id="rId3"/>
            </p:custDataLst>
          </p:nvPr>
        </p:nvSpPr>
        <p:spPr>
          <a:xfrm>
            <a:off x="502413" y="332464"/>
            <a:ext cx="8139178" cy="331514"/>
          </a:xfrm>
        </p:spPr>
        <p:txBody>
          <a:bodyPr vert="horz" wrap="square" lIns="90168" tIns="46989" rIns="90168" bIns="46989"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4"/>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2020/3/6</a:t>
            </a:fld>
            <a:endParaRPr lang="zh-CN" altLang="en-US"/>
          </a:p>
        </p:txBody>
      </p:sp>
      <p:sp>
        <p:nvSpPr>
          <p:cNvPr id="4" name="页脚占位符 3"/>
          <p:cNvSpPr>
            <a:spLocks noGrp="1"/>
          </p:cNvSpPr>
          <p:nvPr>
            <p:ph type="ftr" sz="quarter" idx="11"/>
            <p:custDataLst>
              <p:tags r:id="rId5"/>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2020/3/6</a:t>
            </a:fld>
            <a:endParaRPr lang="zh-CN" altLang="en-US"/>
          </a:p>
        </p:txBody>
      </p:sp>
      <p:sp>
        <p:nvSpPr>
          <p:cNvPr id="3" name="页脚占位符 2"/>
          <p:cNvSpPr>
            <a:spLocks noGrp="1"/>
          </p:cNvSpPr>
          <p:nvPr>
            <p:ph type="ftr" sz="quarter" idx="11"/>
            <p:custDataLst>
              <p:tags r:id="rId2"/>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3"/>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49" y="332467"/>
            <a:ext cx="8139178" cy="331514"/>
          </a:xfrm>
        </p:spPr>
        <p:txBody>
          <a:bodyPr vert="horz" wrap="square" lIns="90168" tIns="46989" rIns="90168" bIns="46989"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3"/>
            </p:custDataLst>
          </p:nvPr>
        </p:nvSpPr>
        <p:spPr>
          <a:xfrm>
            <a:off x="502448" y="714470"/>
            <a:ext cx="3962432" cy="4042179"/>
          </a:xfrm>
        </p:spPr>
        <p:txBody>
          <a:bodyPr vert="horz" lIns="90168" tIns="46989" rIns="90168" bIns="46989"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4679194" y="714470"/>
            <a:ext cx="3962432" cy="4042179"/>
          </a:xfrm>
        </p:spPr>
        <p:txBody>
          <a:bodyPr vert="horz" wrap="square" lIns="90168" tIns="46989" rIns="90168" bIns="46989"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5"/>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pPr/>
              <a:t>2020/3/6</a:t>
            </a:fld>
            <a:endParaRPr lang="zh-CN" altLang="en-US" dirty="0"/>
          </a:p>
        </p:txBody>
      </p:sp>
      <p:sp>
        <p:nvSpPr>
          <p:cNvPr id="6" name="页脚占位符 5"/>
          <p:cNvSpPr>
            <a:spLocks noGrp="1"/>
          </p:cNvSpPr>
          <p:nvPr>
            <p:ph type="ftr" sz="quarter" idx="11"/>
            <p:custDataLst>
              <p:tags r:id="rId6"/>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7"/>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竖排标题 1"/>
          <p:cNvSpPr>
            <a:spLocks noGrp="1"/>
          </p:cNvSpPr>
          <p:nvPr>
            <p:ph type="title" orient="vert"/>
            <p:custDataLst>
              <p:tags r:id="rId2"/>
            </p:custDataLst>
          </p:nvPr>
        </p:nvSpPr>
        <p:spPr>
          <a:xfrm>
            <a:off x="7928351" y="714470"/>
            <a:ext cx="713238" cy="4042179"/>
          </a:xfrm>
        </p:spPr>
        <p:txBody>
          <a:bodyPr vert="eaVert" wrap="square" lIns="90168" tIns="46989" rIns="90168" bIns="46989"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3"/>
            </p:custDataLst>
          </p:nvPr>
        </p:nvSpPr>
        <p:spPr>
          <a:xfrm>
            <a:off x="502445" y="714464"/>
            <a:ext cx="7371076" cy="4042179"/>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4"/>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2020/3/6</a:t>
            </a:fld>
            <a:endParaRPr lang="zh-CN" altLang="en-US"/>
          </a:p>
        </p:txBody>
      </p:sp>
      <p:sp>
        <p:nvSpPr>
          <p:cNvPr id="5" name="页脚占位符 4"/>
          <p:cNvSpPr>
            <a:spLocks noGrp="1"/>
          </p:cNvSpPr>
          <p:nvPr>
            <p:ph type="ftr" sz="quarter" idx="11"/>
            <p:custDataLst>
              <p:tags r:id="rId5"/>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6.xml"/><Relationship Id="rId3" Type="http://schemas.openxmlformats.org/officeDocument/2006/relationships/slideLayout" Target="../slideLayouts/slideLayout3.xml"/><Relationship Id="rId21"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ags" Target="../tags/tag151.xml"/><Relationship Id="rId18" Type="http://schemas.openxmlformats.org/officeDocument/2006/relationships/tags" Target="../tags/tag156.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17" Type="http://schemas.openxmlformats.org/officeDocument/2006/relationships/tags" Target="../tags/tag155.xml"/><Relationship Id="rId2" Type="http://schemas.openxmlformats.org/officeDocument/2006/relationships/slideLayout" Target="../slideLayouts/slideLayout21.xml"/><Relationship Id="rId16" Type="http://schemas.openxmlformats.org/officeDocument/2006/relationships/tags" Target="../tags/tag154.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tags" Target="../tags/tag153.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tags" Target="../tags/tag1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1"/>
            </p:custDataLst>
          </p:nvPr>
        </p:nvSpPr>
        <p:spPr>
          <a:xfrm>
            <a:off x="502413" y="332464"/>
            <a:ext cx="8139178" cy="331514"/>
          </a:xfrm>
          <a:prstGeom prst="rect">
            <a:avLst/>
          </a:prstGeom>
        </p:spPr>
        <p:txBody>
          <a:bodyPr vert="horz" wrap="square" lIns="90168" tIns="46989" rIns="90168" bIns="46989"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2"/>
            </p:custDataLst>
          </p:nvPr>
        </p:nvSpPr>
        <p:spPr>
          <a:xfrm>
            <a:off x="502413" y="721139"/>
            <a:ext cx="8139178" cy="4042179"/>
          </a:xfrm>
          <a:prstGeom prst="rect">
            <a:avLst/>
          </a:prstGeom>
        </p:spPr>
        <p:txBody>
          <a:bodyPr vert="horz" wrap="square" lIns="90168" tIns="46989" rIns="90168" bIns="46989"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3"/>
            </p:custDataLst>
          </p:nvPr>
        </p:nvSpPr>
        <p:spPr>
          <a:xfrm>
            <a:off x="659807" y="4762964"/>
            <a:ext cx="2025000" cy="237629"/>
          </a:xfrm>
          <a:prstGeom prst="rect">
            <a:avLst/>
          </a:prstGeom>
        </p:spPr>
        <p:txBody>
          <a:bodyPr vert="horz" wrap="square" lIns="91438" tIns="45719" rIns="91438" bIns="45719"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pPr/>
              <a:t>2020/3/6</a:t>
            </a:fld>
            <a:endParaRPr lang="zh-CN" altLang="en-US"/>
          </a:p>
        </p:txBody>
      </p:sp>
      <p:sp>
        <p:nvSpPr>
          <p:cNvPr id="5" name="页脚占位符 4"/>
          <p:cNvSpPr>
            <a:spLocks noGrp="1"/>
          </p:cNvSpPr>
          <p:nvPr>
            <p:ph type="ftr" sz="quarter" idx="3"/>
            <p:custDataLst>
              <p:tags r:id="rId24"/>
            </p:custDataLst>
          </p:nvPr>
        </p:nvSpPr>
        <p:spPr>
          <a:xfrm>
            <a:off x="3087000" y="4762964"/>
            <a:ext cx="2970000" cy="237629"/>
          </a:xfrm>
          <a:prstGeom prst="rect">
            <a:avLst/>
          </a:prstGeom>
        </p:spPr>
        <p:txBody>
          <a:bodyPr vert="horz" wrap="square" lIns="91438" tIns="45719" rIns="91438" bIns="45719"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5"/>
            </p:custDataLst>
          </p:nvPr>
        </p:nvSpPr>
        <p:spPr>
          <a:xfrm>
            <a:off x="6457950" y="4762964"/>
            <a:ext cx="2025000" cy="237629"/>
          </a:xfrm>
          <a:prstGeom prst="rect">
            <a:avLst/>
          </a:prstGeom>
        </p:spPr>
        <p:txBody>
          <a:bodyPr vert="horz" wrap="square" lIns="91438" tIns="45719" rIns="91438" bIns="45719"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KSO_TEMPLATE" hidden="1"/>
          <p:cNvSpPr/>
          <p:nvPr>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sz="14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6500"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502412" y="324000"/>
            <a:ext cx="8139178" cy="486000"/>
          </a:xfrm>
          <a:prstGeom prst="rect">
            <a:avLst/>
          </a:prstGeom>
        </p:spPr>
        <p:txBody>
          <a:bodyPr vert="horz" lIns="76200" tIns="28575" rIns="57150" bIns="28575"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502412" y="972000"/>
            <a:ext cx="8139178" cy="3780000"/>
          </a:xfrm>
          <a:prstGeom prst="rect">
            <a:avLst/>
          </a:prstGeom>
        </p:spPr>
        <p:txBody>
          <a:bodyPr vert="horz" lIns="76200" tIns="0" rIns="61913"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659807" y="4762375"/>
            <a:ext cx="2025000" cy="237600"/>
          </a:xfrm>
          <a:prstGeom prst="rect">
            <a:avLst/>
          </a:prstGeom>
        </p:spPr>
        <p:txBody>
          <a:bodyPr vert="horz" lIns="68580" tIns="34290" rIns="68580" bIns="34290" rtlCol="0" anchor="ctr">
            <a:normAutofit/>
          </a:bodyPr>
          <a:lstStyle>
            <a:lvl1pPr algn="l">
              <a:defRPr sz="900">
                <a:solidFill>
                  <a:schemeClr val="tx1">
                    <a:tint val="75000"/>
                  </a:schemeClr>
                </a:solidFill>
              </a:defRPr>
            </a:lvl1pPr>
          </a:lstStyle>
          <a:p>
            <a:pPr defTabSz="685800" hangingPunct="1"/>
            <a:fld id="{760FBDFE-C587-4B4C-A407-44438C67B59E}" type="datetimeFigureOut">
              <a:rPr lang="zh-CN" altLang="en-US" kern="1200" smtClean="0">
                <a:solidFill>
                  <a:prstClr val="black">
                    <a:tint val="75000"/>
                  </a:prstClr>
                </a:solidFill>
                <a:cs typeface="+mn-cs"/>
              </a:rPr>
              <a:pPr defTabSz="685800" hangingPunct="1"/>
              <a:t>2020/3/6</a:t>
            </a:fld>
            <a:endParaRPr lang="zh-CN" altLang="en-US" kern="1200">
              <a:solidFill>
                <a:prstClr val="black">
                  <a:tint val="75000"/>
                </a:prstClr>
              </a:solidFill>
              <a:cs typeface="+mn-cs"/>
            </a:endParaRPr>
          </a:p>
        </p:txBody>
      </p:sp>
      <p:sp>
        <p:nvSpPr>
          <p:cNvPr id="5" name="页脚占位符 4"/>
          <p:cNvSpPr>
            <a:spLocks noGrp="1"/>
          </p:cNvSpPr>
          <p:nvPr>
            <p:ph type="ftr" sz="quarter" idx="3"/>
            <p:custDataLst>
              <p:tags r:id="rId16"/>
            </p:custDataLst>
          </p:nvPr>
        </p:nvSpPr>
        <p:spPr>
          <a:xfrm>
            <a:off x="3087000" y="4762375"/>
            <a:ext cx="2970000" cy="237600"/>
          </a:xfrm>
          <a:prstGeom prst="rect">
            <a:avLst/>
          </a:prstGeom>
        </p:spPr>
        <p:txBody>
          <a:bodyPr vert="horz" lIns="68580" tIns="34290" rIns="68580" bIns="34290" rtlCol="0" anchor="ctr">
            <a:normAutofit/>
          </a:bodyPr>
          <a:lstStyle>
            <a:lvl1pPr algn="ctr">
              <a:defRPr sz="900">
                <a:solidFill>
                  <a:schemeClr val="tx1">
                    <a:tint val="75000"/>
                  </a:schemeClr>
                </a:solidFill>
              </a:defRPr>
            </a:lvl1pPr>
          </a:lstStyle>
          <a:p>
            <a:pPr defTabSz="685800" hangingPunct="1"/>
            <a:endParaRPr lang="zh-CN" altLang="en-US" kern="1200" dirty="0">
              <a:solidFill>
                <a:prstClr val="black">
                  <a:tint val="75000"/>
                </a:prstClr>
              </a:solidFill>
              <a:cs typeface="+mn-cs"/>
            </a:endParaRPr>
          </a:p>
        </p:txBody>
      </p:sp>
      <p:sp>
        <p:nvSpPr>
          <p:cNvPr id="6" name="灯片编号占位符 5"/>
          <p:cNvSpPr>
            <a:spLocks noGrp="1"/>
          </p:cNvSpPr>
          <p:nvPr>
            <p:ph type="sldNum" sz="quarter" idx="4"/>
            <p:custDataLst>
              <p:tags r:id="rId17"/>
            </p:custDataLst>
          </p:nvPr>
        </p:nvSpPr>
        <p:spPr>
          <a:xfrm>
            <a:off x="6457950" y="4762375"/>
            <a:ext cx="2025000" cy="237600"/>
          </a:xfrm>
          <a:prstGeom prst="rect">
            <a:avLst/>
          </a:prstGeom>
        </p:spPr>
        <p:txBody>
          <a:bodyPr vert="horz" lIns="68580" tIns="34290" rIns="68580" bIns="34290" rtlCol="0" anchor="ctr">
            <a:normAutofit/>
          </a:bodyPr>
          <a:lstStyle>
            <a:lvl1pPr algn="r">
              <a:defRPr sz="900">
                <a:solidFill>
                  <a:schemeClr val="tx1">
                    <a:tint val="75000"/>
                  </a:schemeClr>
                </a:solidFill>
              </a:defRPr>
            </a:lvl1pPr>
          </a:lstStyle>
          <a:p>
            <a:pPr defTabSz="685800" hangingPunct="1"/>
            <a:fld id="{49AE70B2-8BF9-45C0-BB95-33D1B9D3A854}" type="slidenum">
              <a:rPr lang="zh-CN" altLang="en-US" kern="1200" smtClean="0">
                <a:solidFill>
                  <a:prstClr val="black">
                    <a:tint val="75000"/>
                  </a:prstClr>
                </a:solidFill>
                <a:cs typeface="+mn-cs"/>
              </a:rPr>
              <a:pPr defTabSz="685800" hangingPunct="1"/>
              <a:t>‹#›</a:t>
            </a:fld>
            <a:endParaRPr lang="zh-CN" altLang="en-US" kern="1200" dirty="0">
              <a:solidFill>
                <a:prstClr val="black">
                  <a:tint val="75000"/>
                </a:prstClr>
              </a:solidFill>
              <a:cs typeface="+mn-cs"/>
            </a:endParaRPr>
          </a:p>
        </p:txBody>
      </p:sp>
      <p:sp>
        <p:nvSpPr>
          <p:cNvPr id="7"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hangingPunct="1"/>
            <a:endParaRPr lang="zh-CN" altLang="en-US" sz="1400" kern="1200">
              <a:solidFill>
                <a:prstClr val="white"/>
              </a:solidFill>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685800" rtl="0" eaLnBrk="1" fontAlgn="auto" latinLnBrk="0" hangingPunct="1">
        <a:lnSpc>
          <a:spcPct val="100000"/>
        </a:lnSpc>
        <a:spcBef>
          <a:spcPct val="0"/>
        </a:spcBef>
        <a:buNone/>
        <a:defRPr sz="2100" b="1" u="none" strike="noStrike" kern="1200" cap="none" spc="150" normalizeH="0">
          <a:solidFill>
            <a:schemeClr val="tx1"/>
          </a:solidFill>
          <a:uFillTx/>
          <a:latin typeface="+mj-lt"/>
          <a:ea typeface="+mj-ea"/>
          <a:cs typeface="+mj-cs"/>
        </a:defRPr>
      </a:lvl1pPr>
    </p:titleStyle>
    <p:bodyStyle>
      <a:lvl1pPr marL="171450" indent="-171450" algn="l" defTabSz="685800" rtl="0" eaLnBrk="1" fontAlgn="auto" latinLnBrk="0" hangingPunct="1">
        <a:lnSpc>
          <a:spcPct val="130000"/>
        </a:lnSpc>
        <a:spcBef>
          <a:spcPts val="0"/>
        </a:spcBef>
        <a:spcAft>
          <a:spcPts val="750"/>
        </a:spcAft>
        <a:buFont typeface="Arial" panose="020B0604020202020204" pitchFamily="34" charset="0"/>
        <a:buChar char="•"/>
        <a:defRPr sz="1200" u="none" strike="noStrike" kern="1200" cap="none" spc="113" normalizeH="0" baseline="0">
          <a:solidFill>
            <a:schemeClr val="tx1"/>
          </a:solidFill>
          <a:uFillTx/>
          <a:latin typeface="+mn-lt"/>
          <a:ea typeface="+mn-ea"/>
          <a:cs typeface="+mn-cs"/>
        </a:defRPr>
      </a:lvl1pPr>
      <a:lvl2pPr marL="514350" indent="-171450" algn="l" defTabSz="685800" rtl="0" eaLnBrk="1" fontAlgn="auto" latinLnBrk="0" hangingPunct="1">
        <a:lnSpc>
          <a:spcPct val="130000"/>
        </a:lnSpc>
        <a:spcBef>
          <a:spcPts val="0"/>
        </a:spcBef>
        <a:spcAft>
          <a:spcPts val="750"/>
        </a:spcAft>
        <a:buFont typeface="Arial" panose="020B0604020202020204" pitchFamily="34" charset="0"/>
        <a:buChar char="•"/>
        <a:tabLst>
          <a:tab pos="1207135" algn="l"/>
        </a:tabLst>
        <a:defRPr sz="1200" u="none" strike="noStrike" kern="1200" cap="none" spc="113" normalizeH="0" baseline="0">
          <a:solidFill>
            <a:schemeClr val="tx1"/>
          </a:solidFill>
          <a:uFillTx/>
          <a:latin typeface="+mn-lt"/>
          <a:ea typeface="+mn-ea"/>
          <a:cs typeface="+mn-cs"/>
        </a:defRPr>
      </a:lvl2pPr>
      <a:lvl3pPr marL="857250" indent="-171450" algn="l" defTabSz="685800" rtl="0" eaLnBrk="1" fontAlgn="auto" latinLnBrk="0" hangingPunct="1">
        <a:lnSpc>
          <a:spcPct val="130000"/>
        </a:lnSpc>
        <a:spcBef>
          <a:spcPts val="0"/>
        </a:spcBef>
        <a:spcAft>
          <a:spcPts val="750"/>
        </a:spcAft>
        <a:buFont typeface="Arial" panose="020B0604020202020204" pitchFamily="34" charset="0"/>
        <a:buChar char="•"/>
        <a:defRPr sz="1200" u="none" strike="noStrike" kern="1200" cap="none" spc="113" normalizeH="0" baseline="0">
          <a:solidFill>
            <a:schemeClr val="tx1"/>
          </a:solidFill>
          <a:uFillTx/>
          <a:latin typeface="+mn-lt"/>
          <a:ea typeface="+mn-ea"/>
          <a:cs typeface="+mn-cs"/>
        </a:defRPr>
      </a:lvl3pPr>
      <a:lvl4pPr marL="1200150" indent="-171450" algn="l" defTabSz="685800" rtl="0" eaLnBrk="1" fontAlgn="auto" latinLnBrk="0" hangingPunct="1">
        <a:lnSpc>
          <a:spcPct val="130000"/>
        </a:lnSpc>
        <a:spcBef>
          <a:spcPts val="0"/>
        </a:spcBef>
        <a:spcAft>
          <a:spcPts val="750"/>
        </a:spcAft>
        <a:buFont typeface="Arial" panose="020B0604020202020204" pitchFamily="34" charset="0"/>
        <a:buChar char="•"/>
        <a:defRPr sz="1200" u="none" strike="noStrike" kern="1200" cap="none" spc="113" normalizeH="0" baseline="0">
          <a:solidFill>
            <a:schemeClr val="tx1"/>
          </a:solidFill>
          <a:uFillTx/>
          <a:latin typeface="+mn-lt"/>
          <a:ea typeface="+mn-ea"/>
          <a:cs typeface="+mn-cs"/>
        </a:defRPr>
      </a:lvl4pPr>
      <a:lvl5pPr marL="1543050" indent="-171450" algn="l" defTabSz="685800" rtl="0" eaLnBrk="1" fontAlgn="auto" latinLnBrk="0" hangingPunct="1">
        <a:lnSpc>
          <a:spcPct val="130000"/>
        </a:lnSpc>
        <a:spcBef>
          <a:spcPts val="0"/>
        </a:spcBef>
        <a:spcAft>
          <a:spcPts val="750"/>
        </a:spcAft>
        <a:buFont typeface="Arial" panose="020B0604020202020204" pitchFamily="34" charset="0"/>
        <a:buChar char="•"/>
        <a:defRPr sz="1200" u="none" strike="noStrike" kern="1200" cap="none" spc="113" normalizeH="0" baseline="0">
          <a:solidFill>
            <a:schemeClr val="tx1"/>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12.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222.xml"/><Relationship Id="rId1" Type="http://schemas.openxmlformats.org/officeDocument/2006/relationships/tags" Target="../tags/tag221.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5.xml"/><Relationship Id="rId1" Type="http://schemas.openxmlformats.org/officeDocument/2006/relationships/tags" Target="../tags/tag223.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1.xml"/><Relationship Id="rId1" Type="http://schemas.openxmlformats.org/officeDocument/2006/relationships/tags" Target="../tags/tag224.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5.xml"/><Relationship Id="rId1" Type="http://schemas.openxmlformats.org/officeDocument/2006/relationships/tags" Target="../tags/tag225.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5.xml"/><Relationship Id="rId1" Type="http://schemas.openxmlformats.org/officeDocument/2006/relationships/tags" Target="../tags/tag226.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5.xml"/><Relationship Id="rId1" Type="http://schemas.openxmlformats.org/officeDocument/2006/relationships/tags" Target="../tags/tag227.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5.xml"/><Relationship Id="rId1" Type="http://schemas.openxmlformats.org/officeDocument/2006/relationships/tags" Target="../tags/tag228.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5.xml"/><Relationship Id="rId1" Type="http://schemas.openxmlformats.org/officeDocument/2006/relationships/tags" Target="../tags/tag229.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5.xml"/><Relationship Id="rId1" Type="http://schemas.openxmlformats.org/officeDocument/2006/relationships/tags" Target="../tags/tag230.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5.xml"/><Relationship Id="rId1" Type="http://schemas.openxmlformats.org/officeDocument/2006/relationships/tags" Target="../tags/tag231.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5.xml"/><Relationship Id="rId1" Type="http://schemas.openxmlformats.org/officeDocument/2006/relationships/tags" Target="../tags/tag213.xml"/><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33.xml"/><Relationship Id="rId1" Type="http://schemas.openxmlformats.org/officeDocument/2006/relationships/tags" Target="../tags/tag232.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5.xml"/><Relationship Id="rId1" Type="http://schemas.openxmlformats.org/officeDocument/2006/relationships/tags" Target="../tags/tag2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5.xml"/><Relationship Id="rId1" Type="http://schemas.openxmlformats.org/officeDocument/2006/relationships/tags" Target="../tags/tag215.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5.xml"/><Relationship Id="rId1" Type="http://schemas.openxmlformats.org/officeDocument/2006/relationships/tags" Target="../tags/tag216.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5.xml"/><Relationship Id="rId1" Type="http://schemas.openxmlformats.org/officeDocument/2006/relationships/tags" Target="../tags/tag217.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5.xml"/><Relationship Id="rId1" Type="http://schemas.openxmlformats.org/officeDocument/2006/relationships/tags" Target="../tags/tag218.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5.xml"/><Relationship Id="rId1" Type="http://schemas.openxmlformats.org/officeDocument/2006/relationships/tags" Target="../tags/tag219.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5.xml"/><Relationship Id="rId1" Type="http://schemas.openxmlformats.org/officeDocument/2006/relationships/tags" Target="../tags/tag220.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4" cstate="print"/>
          <a:srcRect r="531"/>
          <a:stretch>
            <a:fillRect/>
          </a:stretch>
        </p:blipFill>
        <p:spPr>
          <a:xfrm>
            <a:off x="0" y="0"/>
            <a:ext cx="9144000" cy="5143500"/>
          </a:xfrm>
          <a:prstGeom prst="rect">
            <a:avLst/>
          </a:prstGeom>
        </p:spPr>
      </p:pic>
      <p:sp>
        <p:nvSpPr>
          <p:cNvPr id="15" name="标题 14"/>
          <p:cNvSpPr>
            <a:spLocks noGrp="1"/>
          </p:cNvSpPr>
          <p:nvPr>
            <p:ph type="ctrTitle" idx="13"/>
          </p:nvPr>
        </p:nvSpPr>
        <p:spPr>
          <a:xfrm>
            <a:off x="3321101" y="2109177"/>
            <a:ext cx="5991148" cy="728345"/>
          </a:xfrm>
        </p:spPr>
        <p:txBody>
          <a:bodyPr>
            <a:normAutofit fontScale="90000"/>
          </a:bodyPr>
          <a:lstStyle/>
          <a:p>
            <a:pPr algn="ctr"/>
            <a:r>
              <a:rPr lang="en-US" altLang="zh-CN" sz="3100" spc="300" dirty="0" smtClean="0">
                <a:latin typeface="微软雅黑" panose="020B0503020204020204" charset="-122"/>
                <a:ea typeface="微软雅黑" panose="020B0503020204020204" charset="-122"/>
                <a:sym typeface="+mn-ea"/>
              </a:rPr>
              <a:t>2020</a:t>
            </a:r>
            <a:r>
              <a:rPr lang="zh-CN" altLang="en-US" sz="3100" spc="300" dirty="0" smtClean="0">
                <a:latin typeface="微软雅黑" panose="020B0503020204020204" charset="-122"/>
                <a:ea typeface="微软雅黑" panose="020B0503020204020204" charset="-122"/>
                <a:sym typeface="+mn-ea"/>
              </a:rPr>
              <a:t>年北京市适应性测试</a:t>
            </a:r>
            <a:r>
              <a:rPr lang="en-US" altLang="zh-CN" sz="3100" spc="300" dirty="0" smtClean="0">
                <a:latin typeface="微软雅黑" panose="020B0503020204020204" charset="-122"/>
                <a:ea typeface="微软雅黑" panose="020B0503020204020204" charset="-122"/>
                <a:sym typeface="+mn-ea"/>
              </a:rPr>
              <a:t/>
            </a:r>
            <a:br>
              <a:rPr lang="en-US" altLang="zh-CN" sz="3100" spc="300" dirty="0" smtClean="0">
                <a:latin typeface="微软雅黑" panose="020B0503020204020204" charset="-122"/>
                <a:ea typeface="微软雅黑" panose="020B0503020204020204" charset="-122"/>
                <a:sym typeface="+mn-ea"/>
              </a:rPr>
            </a:br>
            <a:r>
              <a:rPr lang="en-US" altLang="zh-CN" b="1" spc="300" dirty="0" smtClean="0">
                <a:latin typeface="微软雅黑" panose="020B0503020204020204" charset="-122"/>
                <a:ea typeface="微软雅黑" panose="020B0503020204020204" charset="-122"/>
                <a:sym typeface="+mn-ea"/>
              </a:rPr>
              <a:t/>
            </a:r>
            <a:br>
              <a:rPr lang="en-US" altLang="zh-CN" b="1" spc="300" dirty="0" smtClean="0">
                <a:latin typeface="微软雅黑" panose="020B0503020204020204" charset="-122"/>
                <a:ea typeface="微软雅黑" panose="020B0503020204020204" charset="-122"/>
                <a:sym typeface="+mn-ea"/>
              </a:rPr>
            </a:br>
            <a:r>
              <a:rPr lang="zh-CN" altLang="en-US" b="1" spc="300" dirty="0" smtClean="0">
                <a:latin typeface="微软雅黑" panose="020B0503020204020204" charset="-122"/>
                <a:ea typeface="微软雅黑" panose="020B0503020204020204" charset="-122"/>
                <a:sym typeface="+mn-ea"/>
              </a:rPr>
              <a:t>阅读理解</a:t>
            </a:r>
            <a:r>
              <a:rPr lang="en-US" altLang="zh-CN" b="1" spc="300" dirty="0" smtClean="0">
                <a:latin typeface="微软雅黑" panose="020B0503020204020204" charset="-122"/>
                <a:ea typeface="微软雅黑" panose="020B0503020204020204" charset="-122"/>
                <a:sym typeface="+mn-ea"/>
              </a:rPr>
              <a:t>—</a:t>
            </a:r>
            <a:r>
              <a:rPr lang="zh-CN" altLang="en-US" b="1" spc="300" dirty="0" smtClean="0">
                <a:latin typeface="微软雅黑" panose="020B0503020204020204" charset="-122"/>
                <a:ea typeface="微软雅黑" panose="020B0503020204020204" charset="-122"/>
                <a:sym typeface="+mn-ea"/>
              </a:rPr>
              <a:t>记叙文</a:t>
            </a:r>
            <a:endParaRPr lang="zh-CN" altLang="en-US" dirty="0">
              <a:solidFill>
                <a:srgbClr val="FF0000"/>
              </a:solidFill>
            </a:endParaRPr>
          </a:p>
        </p:txBody>
      </p:sp>
      <p:sp>
        <p:nvSpPr>
          <p:cNvPr id="10" name="矩形 9"/>
          <p:cNvSpPr/>
          <p:nvPr/>
        </p:nvSpPr>
        <p:spPr>
          <a:xfrm>
            <a:off x="4871085" y="3635375"/>
            <a:ext cx="3601720" cy="559766"/>
          </a:xfrm>
          <a:prstGeom prst="rect">
            <a:avLst/>
          </a:prstGeom>
        </p:spPr>
        <p:txBody>
          <a:bodyPr wrap="square" lIns="91438" tIns="45719" rIns="91438" bIns="45719">
            <a:spAutoFit/>
          </a:bodyPr>
          <a:lstStyle/>
          <a:p>
            <a:pPr algn="l">
              <a:lnSpc>
                <a:spcPct val="150000"/>
              </a:lnSpc>
            </a:pPr>
            <a:r>
              <a:rPr lang="en-US" altLang="zh-CN" b="1" spc="226" dirty="0">
                <a:solidFill>
                  <a:schemeClr val="tx1"/>
                </a:solidFill>
                <a:latin typeface="楷体" panose="02010609060101010101" charset="-122"/>
                <a:ea typeface="楷体" panose="02010609060101010101" charset="-122"/>
                <a:cs typeface="楷体" panose="02010609060101010101" charset="-122"/>
              </a:rPr>
              <a:t>  </a:t>
            </a:r>
            <a:r>
              <a:rPr lang="en-US" altLang="zh-CN" sz="2000" spc="226" dirty="0">
                <a:solidFill>
                  <a:schemeClr val="tx1"/>
                </a:solidFill>
                <a:latin typeface="微软雅黑" panose="020B0503020204020204" charset="-122"/>
                <a:ea typeface="微软雅黑" panose="020B0503020204020204" charset="-122"/>
              </a:rPr>
              <a:t> </a:t>
            </a:r>
          </a:p>
        </p:txBody>
      </p:sp>
      <p:sp>
        <p:nvSpPr>
          <p:cNvPr id="11" name="文本框 10"/>
          <p:cNvSpPr txBox="1"/>
          <p:nvPr/>
        </p:nvSpPr>
        <p:spPr>
          <a:xfrm>
            <a:off x="4147086" y="930776"/>
            <a:ext cx="4093845" cy="400110"/>
          </a:xfrm>
          <a:prstGeom prst="rect">
            <a:avLst/>
          </a:prstGeom>
          <a:noFill/>
        </p:spPr>
        <p:txBody>
          <a:bodyPr wrap="square" lIns="91438" tIns="45719" rIns="91438" bIns="45719" rtlCol="0">
            <a:spAutoFit/>
          </a:bodyPr>
          <a:lstStyle/>
          <a:p>
            <a:pPr algn="ctr"/>
            <a:r>
              <a:rPr lang="zh-CN" altLang="en-US" sz="2000" b="1" spc="226" dirty="0">
                <a:solidFill>
                  <a:srgbClr val="002060"/>
                </a:solidFill>
                <a:latin typeface="微软雅黑" panose="020B0503020204020204" charset="-122"/>
                <a:ea typeface="微软雅黑" panose="020B0503020204020204" charset="-122"/>
                <a:cs typeface="楷体" panose="02010609060101010101" charset="-122"/>
                <a:sym typeface="+mn-ea"/>
              </a:rPr>
              <a:t>朝阳区线上课堂</a:t>
            </a:r>
            <a:r>
              <a:rPr lang="en-US" altLang="zh-CN" sz="2000" b="1" spc="226" dirty="0">
                <a:solidFill>
                  <a:srgbClr val="002060"/>
                </a:solidFill>
                <a:latin typeface="微软雅黑" panose="020B0503020204020204" charset="-122"/>
                <a:ea typeface="微软雅黑" panose="020B0503020204020204" charset="-122"/>
                <a:cs typeface="楷体" panose="02010609060101010101" charset="-122"/>
                <a:sym typeface="+mn-ea"/>
              </a:rPr>
              <a:t>·</a:t>
            </a:r>
            <a:r>
              <a:rPr lang="zh-CN" altLang="en-US" sz="2000" b="1" spc="226" dirty="0">
                <a:solidFill>
                  <a:srgbClr val="002060"/>
                </a:solidFill>
                <a:latin typeface="微软雅黑" panose="020B0503020204020204" charset="-122"/>
                <a:ea typeface="微软雅黑" panose="020B0503020204020204" charset="-122"/>
                <a:cs typeface="楷体" panose="02010609060101010101" charset="-122"/>
                <a:sym typeface="+mn-ea"/>
              </a:rPr>
              <a:t>高三英语</a:t>
            </a:r>
            <a:endParaRPr lang="zh-CN" altLang="en-US" sz="2400" b="1" spc="226" dirty="0">
              <a:solidFill>
                <a:srgbClr val="002060"/>
              </a:solidFill>
              <a:latin typeface="微软雅黑" panose="020B0503020204020204" charset="-122"/>
              <a:ea typeface="微软雅黑" panose="020B0503020204020204" charset="-122"/>
              <a:cs typeface="楷体" panose="02010609060101010101" charset="-122"/>
              <a:sym typeface="+mn-ea"/>
            </a:endParaRPr>
          </a:p>
        </p:txBody>
      </p:sp>
      <p:sp>
        <p:nvSpPr>
          <p:cNvPr id="9" name="文本框 8"/>
          <p:cNvSpPr txBox="1"/>
          <p:nvPr/>
        </p:nvSpPr>
        <p:spPr>
          <a:xfrm>
            <a:off x="3894810" y="3677620"/>
            <a:ext cx="4836240" cy="551815"/>
          </a:xfrm>
          <a:prstGeom prst="rect">
            <a:avLst/>
          </a:prstGeom>
          <a:noFill/>
        </p:spPr>
        <p:txBody>
          <a:bodyPr wrap="square" lIns="91438" tIns="45719" rIns="91438" bIns="45719" rtlCol="0">
            <a:spAutoFit/>
          </a:bodyPr>
          <a:lstStyle/>
          <a:p>
            <a:pPr algn="ctr">
              <a:lnSpc>
                <a:spcPct val="150000"/>
              </a:lnSpc>
            </a:pPr>
            <a:r>
              <a:rPr lang="zh-CN" altLang="en-US" sz="2000" spc="226" dirty="0">
                <a:solidFill>
                  <a:schemeClr val="bg2">
                    <a:lumMod val="10000"/>
                  </a:schemeClr>
                </a:solidFill>
                <a:latin typeface="微软雅黑" panose="020B0503020204020204" charset="-122"/>
                <a:ea typeface="微软雅黑" panose="020B0503020204020204" charset="-122"/>
              </a:rPr>
              <a:t>北京市陈经纶中学    </a:t>
            </a:r>
            <a:r>
              <a:rPr lang="zh-CN" altLang="en-US" sz="2000" spc="226" dirty="0" smtClean="0">
                <a:solidFill>
                  <a:schemeClr val="bg2">
                    <a:lumMod val="10000"/>
                  </a:schemeClr>
                </a:solidFill>
                <a:latin typeface="微软雅黑" panose="020B0503020204020204" charset="-122"/>
                <a:ea typeface="微软雅黑" panose="020B0503020204020204" charset="-122"/>
              </a:rPr>
              <a:t>杨军</a:t>
            </a:r>
            <a:endParaRPr lang="zh-CN" altLang="en-US" sz="2000" spc="226" dirty="0">
              <a:solidFill>
                <a:schemeClr val="bg2">
                  <a:lumMod val="10000"/>
                </a:schemeClr>
              </a:solidFill>
              <a:latin typeface="微软雅黑" panose="020B0503020204020204" charset="-122"/>
              <a:ea typeface="微软雅黑" panose="020B0503020204020204" charset="-122"/>
            </a:endParaRPr>
          </a:p>
        </p:txBody>
      </p:sp>
      <p:sp>
        <p:nvSpPr>
          <p:cNvPr id="7" name="矩形 6"/>
          <p:cNvSpPr/>
          <p:nvPr/>
        </p:nvSpPr>
        <p:spPr>
          <a:xfrm>
            <a:off x="3872069" y="1662879"/>
            <a:ext cx="184731" cy="369332"/>
          </a:xfrm>
          <a:prstGeom prst="rect">
            <a:avLst/>
          </a:prstGeom>
        </p:spPr>
        <p:txBody>
          <a:bodyPr wrap="none">
            <a:spAutoFit/>
          </a:bodyPr>
          <a:lstStyle/>
          <a:p>
            <a:endParaRPr lang="zh-CN" alt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4294967295"/>
          </p:nvPr>
        </p:nvPicPr>
        <p:blipFill>
          <a:blip r:embed="rId4" cstate="print">
            <a:clrChange>
              <a:clrFrom>
                <a:srgbClr val="FFFFFF">
                  <a:alpha val="100000"/>
                </a:srgbClr>
              </a:clrFrom>
              <a:clrTo>
                <a:srgbClr val="FFFFFF">
                  <a:alpha val="100000"/>
                  <a:alpha val="0"/>
                </a:srgbClr>
              </a:clrTo>
            </a:clrChange>
          </a:blip>
          <a:stretch>
            <a:fillRect/>
          </a:stretch>
        </p:blipFill>
        <p:spPr>
          <a:xfrm rot="20880000">
            <a:off x="1" y="111893"/>
            <a:ext cx="991553" cy="941070"/>
          </a:xfrm>
          <a:prstGeom prst="rect">
            <a:avLst/>
          </a:prstGeom>
        </p:spPr>
      </p:pic>
      <p:pic>
        <p:nvPicPr>
          <p:cNvPr id="13" name="内容占位符 12"/>
          <p:cNvPicPr>
            <a:picLocks noChangeAspect="1"/>
          </p:cNvPicPr>
          <p:nvPr/>
        </p:nvPicPr>
        <p:blipFill>
          <a:blip r:embed="rId5" cstate="print"/>
          <a:stretch>
            <a:fillRect/>
          </a:stretch>
        </p:blipFill>
        <p:spPr>
          <a:xfrm>
            <a:off x="6187916" y="458007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072"/>
            <a:ext cx="2042160" cy="344170"/>
          </a:xfrm>
          <a:prstGeom prst="rect">
            <a:avLst/>
          </a:prstGeom>
          <a:noFill/>
        </p:spPr>
        <p:txBody>
          <a:bodyPr wrap="square" lIns="68579" tIns="34289" rIns="68579" bIns="34289" rtlCol="0">
            <a:spAutoFit/>
            <a:scene3d>
              <a:camera prst="orthographicFront"/>
              <a:lightRig rig="threePt" dir="t"/>
            </a:scene3d>
          </a:bodyPr>
          <a:lstStyle/>
          <a:p>
            <a:pPr defTabSz="685800" hangingPunct="1"/>
            <a:r>
              <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p>
        </p:txBody>
      </p:sp>
      <p:sp>
        <p:nvSpPr>
          <p:cNvPr id="3" name="文本框 2"/>
          <p:cNvSpPr txBox="1"/>
          <p:nvPr/>
        </p:nvSpPr>
        <p:spPr>
          <a:xfrm>
            <a:off x="1427480" y="19050"/>
            <a:ext cx="6864985" cy="829945"/>
          </a:xfrm>
          <a:prstGeom prst="rect">
            <a:avLst/>
          </a:prstGeom>
          <a:noFill/>
          <a:ln w="19050">
            <a:solidFill>
              <a:srgbClr val="FF0000"/>
            </a:solidFill>
          </a:ln>
        </p:spPr>
        <p:txBody>
          <a:bodyPr wrap="square" rtlCol="0">
            <a:spAutoFit/>
          </a:bodyPr>
          <a:lstStyle/>
          <a:p>
            <a:r>
              <a:rPr lang="zh-CN" altLang="en-US" sz="2400" dirty="0">
                <a:ln>
                  <a:solidFill>
                    <a:schemeClr val="tx1"/>
                  </a:solidFill>
                </a:ln>
                <a:latin typeface="宋体" panose="02010600030101010101" pitchFamily="2" charset="-122"/>
                <a:ea typeface="宋体" panose="02010600030101010101" pitchFamily="2" charset="-122"/>
                <a:cs typeface="宋体" panose="02010600030101010101" pitchFamily="2" charset="-122"/>
              </a:rPr>
              <a:t>一</a:t>
            </a:r>
            <a:r>
              <a:rPr lang="zh-CN" altLang="en-US" sz="2400" dirty="0" smtClean="0">
                <a:ln>
                  <a:solidFill>
                    <a:schemeClr val="tx1"/>
                  </a:solidFill>
                </a:ln>
                <a:latin typeface="宋体" panose="02010600030101010101" pitchFamily="2" charset="-122"/>
                <a:ea typeface="宋体" panose="02010600030101010101" pitchFamily="2" charset="-122"/>
                <a:cs typeface="宋体" panose="02010600030101010101" pitchFamily="2" charset="-122"/>
              </a:rPr>
              <a:t>、</a:t>
            </a:r>
            <a:r>
              <a:rPr lang="en-US" altLang="zh-CN" sz="2400" dirty="0" smtClean="0">
                <a:solidFill>
                  <a:schemeClr val="tx1"/>
                </a:solidFill>
                <a:sym typeface="+mn-ea"/>
              </a:rPr>
              <a:t> </a:t>
            </a:r>
            <a:r>
              <a:rPr lang="en-US" altLang="zh-CN" sz="2400" dirty="0" smtClean="0">
                <a:ln>
                  <a:solidFill>
                    <a:schemeClr val="tx1"/>
                  </a:solidFill>
                </a:ln>
                <a:latin typeface="宋体" panose="02010600030101010101" pitchFamily="2" charset="-122"/>
                <a:ea typeface="宋体" panose="02010600030101010101" pitchFamily="2" charset="-122"/>
                <a:cs typeface="宋体" panose="02010600030101010101" pitchFamily="2" charset="-122"/>
                <a:sym typeface="+mn-ea"/>
              </a:rPr>
              <a:t>2020</a:t>
            </a:r>
            <a:r>
              <a:rPr lang="zh-CN" altLang="en-US" sz="2400" dirty="0" smtClean="0">
                <a:ln>
                  <a:solidFill>
                    <a:schemeClr val="tx1"/>
                  </a:solidFill>
                </a:ln>
                <a:latin typeface="宋体" panose="02010600030101010101" pitchFamily="2" charset="-122"/>
                <a:ea typeface="宋体" panose="02010600030101010101" pitchFamily="2" charset="-122"/>
                <a:cs typeface="宋体" panose="02010600030101010101" pitchFamily="2" charset="-122"/>
                <a:sym typeface="+mn-ea"/>
              </a:rPr>
              <a:t>年北京市适应性测试中</a:t>
            </a:r>
            <a:r>
              <a:rPr lang="zh-CN" altLang="en-US" sz="2400" dirty="0" smtClean="0">
                <a:ln>
                  <a:solidFill>
                    <a:schemeClr val="tx1"/>
                  </a:solidFill>
                </a:ln>
                <a:latin typeface="宋体" panose="02010600030101010101" pitchFamily="2" charset="-122"/>
                <a:ea typeface="宋体" panose="02010600030101010101" pitchFamily="2" charset="-122"/>
                <a:cs typeface="宋体" panose="02010600030101010101" pitchFamily="2" charset="-122"/>
              </a:rPr>
              <a:t>的记叙文</a:t>
            </a:r>
          </a:p>
          <a:p>
            <a:r>
              <a:rPr lang="zh-CN" altLang="en-US" sz="2400" dirty="0" smtClean="0">
                <a:ln>
                  <a:solidFill>
                    <a:schemeClr val="tx1"/>
                  </a:solidFill>
                </a:ln>
                <a:latin typeface="宋体" panose="02010600030101010101" pitchFamily="2" charset="-122"/>
                <a:ea typeface="宋体" panose="02010600030101010101" pitchFamily="2" charset="-122"/>
                <a:cs typeface="宋体" panose="02010600030101010101" pitchFamily="2" charset="-122"/>
              </a:rPr>
              <a:t>       </a:t>
            </a:r>
            <a:r>
              <a:rPr lang="zh-CN" altLang="en-US" sz="2400" dirty="0" smtClean="0">
                <a:ln>
                  <a:solidFill>
                    <a:schemeClr val="tx1"/>
                  </a:solidFill>
                </a:ln>
                <a:latin typeface="宋体" panose="02010600030101010101" pitchFamily="2" charset="-122"/>
                <a:ea typeface="宋体" panose="02010600030101010101" pitchFamily="2" charset="-122"/>
                <a:cs typeface="宋体" panose="02010600030101010101" pitchFamily="2" charset="-122"/>
                <a:sym typeface="+mn-ea"/>
              </a:rPr>
              <a:t>总体分析及能力考查点归类</a:t>
            </a:r>
            <a:r>
              <a:rPr lang="zh-CN" altLang="en-US" sz="2400" dirty="0" smtClean="0">
                <a:ln>
                  <a:solidFill>
                    <a:schemeClr val="tx1"/>
                  </a:solidFill>
                </a:ln>
                <a:latin typeface="宋体" panose="02010600030101010101" pitchFamily="2" charset="-122"/>
                <a:ea typeface="宋体" panose="02010600030101010101" pitchFamily="2" charset="-122"/>
                <a:cs typeface="宋体" panose="02010600030101010101" pitchFamily="2" charset="-122"/>
              </a:rPr>
              <a:t> </a:t>
            </a:r>
            <a:endParaRPr lang="zh-CN" altLang="en-US" sz="2400" dirty="0">
              <a:ln>
                <a:solidFill>
                  <a:schemeClr val="tx1"/>
                </a:solidFill>
              </a:ln>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6" name="表格 5"/>
          <p:cNvGraphicFramePr/>
          <p:nvPr>
            <p:custDataLst>
              <p:tags r:id="rId2"/>
            </p:custDataLst>
          </p:nvPr>
        </p:nvGraphicFramePr>
        <p:xfrm>
          <a:off x="1022638" y="1646959"/>
          <a:ext cx="7447106" cy="2446020"/>
        </p:xfrm>
        <a:graphic>
          <a:graphicData uri="http://schemas.openxmlformats.org/drawingml/2006/table">
            <a:tbl>
              <a:tblPr firstRow="1" bandRow="1">
                <a:tableStyleId>{5C22544A-7EE6-4342-B048-85BDC9FD1C3A}</a:tableStyleId>
              </a:tblPr>
              <a:tblGrid>
                <a:gridCol w="3286339"/>
                <a:gridCol w="1351578"/>
                <a:gridCol w="814527"/>
                <a:gridCol w="1994662"/>
              </a:tblGrid>
              <a:tr h="388620">
                <a:tc>
                  <a:txBody>
                    <a:bodyPr/>
                    <a:lstStyle/>
                    <a:p>
                      <a:pPr algn="ctr">
                        <a:lnSpc>
                          <a:spcPct val="150000"/>
                        </a:lnSpc>
                      </a:pPr>
                      <a:r>
                        <a:rPr lang="zh-CN" altLang="en-US" sz="2100" dirty="0" smtClean="0"/>
                        <a:t>话题</a:t>
                      </a:r>
                      <a:endParaRPr lang="zh-CN" altLang="en-US" sz="2100" dirty="0"/>
                    </a:p>
                  </a:txBody>
                  <a:tcPr marL="68580" marR="68580" marT="34290" marB="34290"/>
                </a:tc>
                <a:tc>
                  <a:txBody>
                    <a:bodyPr/>
                    <a:lstStyle/>
                    <a:p>
                      <a:pPr algn="ctr">
                        <a:lnSpc>
                          <a:spcPct val="150000"/>
                        </a:lnSpc>
                      </a:pPr>
                      <a:r>
                        <a:rPr lang="zh-CN" altLang="en-US" sz="2100" dirty="0" smtClean="0"/>
                        <a:t>标题</a:t>
                      </a:r>
                      <a:endParaRPr lang="zh-CN" altLang="en-US" sz="2100" dirty="0"/>
                    </a:p>
                  </a:txBody>
                  <a:tcPr marL="68580" marR="68580" marT="34290" marB="34290"/>
                </a:tc>
                <a:tc>
                  <a:txBody>
                    <a:bodyPr/>
                    <a:lstStyle/>
                    <a:p>
                      <a:pPr marL="0" marR="0" indent="0" algn="ctr" defTabSz="914400" rtl="0" eaLnBrk="1" fontAlgn="auto" latinLnBrk="0" hangingPunct="1">
                        <a:lnSpc>
                          <a:spcPct val="150000"/>
                        </a:lnSpc>
                        <a:spcBef>
                          <a:spcPts val="0"/>
                        </a:spcBef>
                        <a:spcAft>
                          <a:spcPts val="0"/>
                        </a:spcAft>
                        <a:buClrTx/>
                        <a:buSzTx/>
                        <a:buFontTx/>
                        <a:buNone/>
                        <a:defRPr/>
                      </a:pPr>
                      <a:r>
                        <a:rPr lang="zh-CN" altLang="en-US" sz="2100" dirty="0" smtClean="0"/>
                        <a:t>字数</a:t>
                      </a:r>
                    </a:p>
                  </a:txBody>
                  <a:tcPr marL="68580" marR="68580" marT="34290" marB="34290"/>
                </a:tc>
                <a:tc>
                  <a:txBody>
                    <a:bodyPr/>
                    <a:lstStyle/>
                    <a:p>
                      <a:pPr marL="0" marR="0" indent="0" algn="ctr" defTabSz="914400" rtl="0" eaLnBrk="1" fontAlgn="auto" latinLnBrk="0" hangingPunct="1">
                        <a:lnSpc>
                          <a:spcPct val="150000"/>
                        </a:lnSpc>
                        <a:spcBef>
                          <a:spcPts val="0"/>
                        </a:spcBef>
                        <a:spcAft>
                          <a:spcPts val="0"/>
                        </a:spcAft>
                        <a:buClrTx/>
                        <a:buSzTx/>
                        <a:buFontTx/>
                        <a:buNone/>
                        <a:defRPr/>
                      </a:pPr>
                      <a:r>
                        <a:rPr lang="zh-CN" altLang="en-US" sz="2100" dirty="0" smtClean="0"/>
                        <a:t>考查点</a:t>
                      </a:r>
                    </a:p>
                  </a:txBody>
                  <a:tcPr marL="68580" marR="68580" marT="34290" marB="34290"/>
                </a:tc>
              </a:tr>
              <a:tr h="525780">
                <a:tc>
                  <a:txBody>
                    <a:bodyPr/>
                    <a:lstStyle/>
                    <a:p>
                      <a:pPr>
                        <a:lnSpc>
                          <a:spcPct val="150000"/>
                        </a:lnSpc>
                        <a:buNone/>
                      </a:pPr>
                      <a:r>
                        <a:rPr lang="zh-CN" altLang="zh-CN" sz="2000" kern="1200" dirty="0" smtClean="0">
                          <a:solidFill>
                            <a:schemeClr val="dk1"/>
                          </a:solidFill>
                          <a:latin typeface="+mn-lt"/>
                          <a:ea typeface="+mn-ea"/>
                          <a:cs typeface="+mn-cs"/>
                        </a:rPr>
                        <a:t>讲述了一名难民女孩经过努力最终成为人生赢家的故事。</a:t>
                      </a:r>
                      <a:endParaRPr lang="en-US" altLang="zh-CN" sz="2000" dirty="0" smtClean="0">
                        <a:latin typeface="Times New Roman" panose="02020603050405020304" charset="0"/>
                      </a:endParaRPr>
                    </a:p>
                    <a:p>
                      <a:pPr>
                        <a:lnSpc>
                          <a:spcPct val="150000"/>
                        </a:lnSpc>
                        <a:buNone/>
                      </a:pPr>
                      <a:endParaRPr lang="en-US" altLang="zh-CN" sz="2000" dirty="0" smtClean="0">
                        <a:latin typeface="Times New Roman" panose="02020603050405020304" charset="0"/>
                      </a:endParaRPr>
                    </a:p>
                    <a:p>
                      <a:pPr>
                        <a:lnSpc>
                          <a:spcPct val="150000"/>
                        </a:lnSpc>
                        <a:buNone/>
                      </a:pPr>
                      <a:endParaRPr lang="en-US" altLang="zh-CN" sz="2000" dirty="0" smtClean="0">
                        <a:latin typeface="Times New Roman" panose="02020603050405020304" charset="0"/>
                      </a:endParaRPr>
                    </a:p>
                  </a:txBody>
                  <a:tcPr marL="68580" marR="68580" marT="34290" marB="34290"/>
                </a:tc>
                <a:tc>
                  <a:txBody>
                    <a:bodyPr/>
                    <a:lstStyle/>
                    <a:p>
                      <a:pPr algn="ctr">
                        <a:lnSpc>
                          <a:spcPct val="150000"/>
                        </a:lnSpc>
                        <a:buNone/>
                      </a:pPr>
                      <a:r>
                        <a:rPr lang="en-US" altLang="zh-CN" sz="3600" dirty="0" smtClean="0">
                          <a:latin typeface="Times New Roman" panose="02020603050405020304" charset="0"/>
                          <a:cs typeface="Times New Roman" panose="02020603050405020304" charset="0"/>
                        </a:rPr>
                        <a:t>×</a:t>
                      </a:r>
                      <a:endParaRPr lang="en-US" altLang="zh-CN" sz="3600" dirty="0">
                        <a:latin typeface="Times New Roman" panose="02020603050405020304" charset="0"/>
                        <a:cs typeface="Times New Roman" panose="02020603050405020304" charset="0"/>
                      </a:endParaRPr>
                    </a:p>
                  </a:txBody>
                  <a:tcPr marL="68580" marR="68580" marT="34290" marB="34290"/>
                </a:tc>
                <a:tc>
                  <a:txBody>
                    <a:bodyPr/>
                    <a:lstStyle/>
                    <a:p>
                      <a:pPr>
                        <a:lnSpc>
                          <a:spcPct val="150000"/>
                        </a:lnSpc>
                        <a:buNone/>
                      </a:pPr>
                      <a:r>
                        <a:rPr lang="en-US" altLang="zh-CN" sz="2000" dirty="0" smtClean="0">
                          <a:latin typeface="Times New Roman" panose="02020603050405020304" charset="0"/>
                          <a:cs typeface="Times New Roman" panose="02020603050405020304" charset="0"/>
                          <a:sym typeface="+mn-ea"/>
                        </a:rPr>
                        <a:t>3</a:t>
                      </a:r>
                      <a:r>
                        <a:rPr lang="en-US" altLang="zh-CN" sz="2000" dirty="0">
                          <a:latin typeface="Times New Roman" panose="02020603050405020304" charset="0"/>
                          <a:cs typeface="Times New Roman" panose="02020603050405020304" charset="0"/>
                          <a:sym typeface="+mn-ea"/>
                        </a:rPr>
                        <a:t>8</a:t>
                      </a:r>
                      <a:r>
                        <a:rPr lang="en-US" sz="2000" dirty="0" smtClean="0">
                          <a:latin typeface="Times New Roman" panose="02020603050405020304" charset="0"/>
                          <a:cs typeface="Times New Roman" panose="02020603050405020304" charset="0"/>
                          <a:sym typeface="+mn-ea"/>
                        </a:rPr>
                        <a:t>3</a:t>
                      </a:r>
                      <a:endParaRPr lang="zh-CN" altLang="en-US" sz="2000" dirty="0">
                        <a:latin typeface="Times New Roman" panose="02020603050405020304" charset="0"/>
                        <a:cs typeface="Times New Roman" panose="02020603050405020304" charset="0"/>
                        <a:sym typeface="+mn-ea"/>
                      </a:endParaRPr>
                    </a:p>
                    <a:p>
                      <a:pPr>
                        <a:lnSpc>
                          <a:spcPct val="150000"/>
                        </a:lnSpc>
                        <a:buNone/>
                      </a:pPr>
                      <a:endParaRPr lang="zh-CN" altLang="en-US" sz="2000" dirty="0">
                        <a:latin typeface="Times New Roman" panose="02020603050405020304" charset="0"/>
                        <a:cs typeface="Times New Roman" panose="02020603050405020304" charset="0"/>
                        <a:sym typeface="+mn-ea"/>
                      </a:endParaRPr>
                    </a:p>
                  </a:txBody>
                  <a:tcPr marL="68580" marR="68580" marT="34290" marB="34290"/>
                </a:tc>
                <a:tc>
                  <a:txBody>
                    <a:bodyPr/>
                    <a:lstStyle/>
                    <a:p>
                      <a:pPr>
                        <a:lnSpc>
                          <a:spcPct val="150000"/>
                        </a:lnSpc>
                        <a:buNone/>
                      </a:pPr>
                      <a:r>
                        <a:rPr lang="zh-CN" altLang="en-US" sz="2000" b="1" dirty="0">
                          <a:solidFill>
                            <a:srgbClr val="FF0000"/>
                          </a:solidFill>
                          <a:latin typeface="Times New Roman" panose="02020603050405020304" charset="0"/>
                          <a:cs typeface="Times New Roman" panose="02020603050405020304" charset="0"/>
                        </a:rPr>
                        <a:t>细节理解：</a:t>
                      </a:r>
                      <a:r>
                        <a:rPr lang="en-US" altLang="zh-CN" sz="2000" b="1" dirty="0" smtClean="0">
                          <a:solidFill>
                            <a:srgbClr val="FF0000"/>
                          </a:solidFill>
                          <a:latin typeface="Times New Roman" panose="02020603050405020304" charset="0"/>
                          <a:cs typeface="Times New Roman" panose="02020603050405020304" charset="0"/>
                        </a:rPr>
                        <a:t>34.35</a:t>
                      </a:r>
                    </a:p>
                    <a:p>
                      <a:pPr>
                        <a:lnSpc>
                          <a:spcPct val="150000"/>
                        </a:lnSpc>
                        <a:buNone/>
                      </a:pPr>
                      <a:r>
                        <a:rPr lang="zh-CN" altLang="en-US" sz="2000" b="1" dirty="0" smtClean="0">
                          <a:solidFill>
                            <a:srgbClr val="FF0000"/>
                          </a:solidFill>
                          <a:latin typeface="Times New Roman" panose="02020603050405020304" charset="0"/>
                          <a:cs typeface="Times New Roman" panose="02020603050405020304" charset="0"/>
                        </a:rPr>
                        <a:t>推理判断：</a:t>
                      </a:r>
                      <a:r>
                        <a:rPr lang="en-US" altLang="zh-CN" sz="2000" b="1" dirty="0" smtClean="0">
                          <a:solidFill>
                            <a:srgbClr val="FF0000"/>
                          </a:solidFill>
                          <a:latin typeface="Times New Roman" panose="02020603050405020304" charset="0"/>
                          <a:cs typeface="Times New Roman" panose="02020603050405020304" charset="0"/>
                        </a:rPr>
                        <a:t>36</a:t>
                      </a:r>
                    </a:p>
                    <a:p>
                      <a:pPr>
                        <a:lnSpc>
                          <a:spcPct val="150000"/>
                        </a:lnSpc>
                        <a:buNone/>
                      </a:pPr>
                      <a:r>
                        <a:rPr lang="zh-CN" altLang="en-US" sz="2000" b="1" dirty="0" smtClean="0">
                          <a:solidFill>
                            <a:srgbClr val="FF0000"/>
                          </a:solidFill>
                          <a:latin typeface="Times New Roman" panose="02020603050405020304" charset="0"/>
                          <a:cs typeface="Times New Roman" panose="02020603050405020304" charset="0"/>
                        </a:rPr>
                        <a:t>主旨大意：</a:t>
                      </a:r>
                      <a:r>
                        <a:rPr lang="en-US" altLang="zh-CN" sz="2000" b="1" dirty="0" smtClean="0">
                          <a:solidFill>
                            <a:srgbClr val="FF0000"/>
                          </a:solidFill>
                          <a:latin typeface="Times New Roman" panose="02020603050405020304" charset="0"/>
                          <a:cs typeface="Times New Roman" panose="02020603050405020304" charset="0"/>
                        </a:rPr>
                        <a:t>37</a:t>
                      </a:r>
                      <a:endParaRPr lang="en-US" altLang="zh-CN" sz="2000" b="1" dirty="0">
                        <a:solidFill>
                          <a:schemeClr val="accent6"/>
                        </a:solidFill>
                        <a:latin typeface="Times New Roman" panose="02020603050405020304" charset="0"/>
                        <a:cs typeface="Times New Roman" panose="02020603050405020304" charset="0"/>
                      </a:endParaRPr>
                    </a:p>
                  </a:txBody>
                  <a:tcPr marL="68580" marR="68580" marT="34290" marB="34290"/>
                </a:tc>
              </a:tr>
            </a:tbl>
          </a:graphicData>
        </a:graphic>
      </p:graphicFrame>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4294967295"/>
          </p:nvPr>
        </p:nvPicPr>
        <p:blipFill>
          <a:blip r:embed="rId3" cstate="print">
            <a:clrChange>
              <a:clrFrom>
                <a:srgbClr val="FFFFFF">
                  <a:alpha val="100000"/>
                </a:srgbClr>
              </a:clrFrom>
              <a:clrTo>
                <a:srgbClr val="FFFFFF">
                  <a:alpha val="100000"/>
                  <a:alpha val="0"/>
                </a:srgbClr>
              </a:clrTo>
            </a:clrChange>
          </a:blip>
          <a:stretch>
            <a:fillRect/>
          </a:stretch>
        </p:blipFill>
        <p:spPr>
          <a:xfrm rot="20880000">
            <a:off x="1" y="111893"/>
            <a:ext cx="991553" cy="941070"/>
          </a:xfrm>
          <a:prstGeom prst="rect">
            <a:avLst/>
          </a:prstGeom>
        </p:spPr>
      </p:pic>
      <p:pic>
        <p:nvPicPr>
          <p:cNvPr id="13" name="内容占位符 12"/>
          <p:cNvPicPr>
            <a:picLocks noChangeAspect="1"/>
          </p:cNvPicPr>
          <p:nvPr/>
        </p:nvPicPr>
        <p:blipFill>
          <a:blip r:embed="rId4" cstate="print"/>
          <a:stretch>
            <a:fillRect/>
          </a:stretch>
        </p:blipFill>
        <p:spPr>
          <a:xfrm>
            <a:off x="6187916" y="458007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072"/>
            <a:ext cx="2042160" cy="344170"/>
          </a:xfrm>
          <a:prstGeom prst="rect">
            <a:avLst/>
          </a:prstGeom>
          <a:noFill/>
        </p:spPr>
        <p:txBody>
          <a:bodyPr wrap="square" lIns="68579" tIns="34289" rIns="68579" bIns="34289" rtlCol="0">
            <a:spAutoFit/>
            <a:scene3d>
              <a:camera prst="orthographicFront"/>
              <a:lightRig rig="threePt" dir="t"/>
            </a:scene3d>
          </a:bodyPr>
          <a:lstStyle/>
          <a:p>
            <a:pPr defTabSz="685800" hangingPunct="1"/>
            <a:r>
              <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p>
        </p:txBody>
      </p:sp>
      <p:sp>
        <p:nvSpPr>
          <p:cNvPr id="3" name="文本框 2"/>
          <p:cNvSpPr txBox="1"/>
          <p:nvPr/>
        </p:nvSpPr>
        <p:spPr>
          <a:xfrm>
            <a:off x="2881471" y="474160"/>
            <a:ext cx="3380423" cy="460375"/>
          </a:xfrm>
          <a:prstGeom prst="rect">
            <a:avLst/>
          </a:prstGeom>
          <a:noFill/>
          <a:ln w="19050">
            <a:solidFill>
              <a:srgbClr val="FF0000"/>
            </a:solidFill>
          </a:ln>
        </p:spPr>
        <p:txBody>
          <a:bodyPr wrap="square" rtlCol="0">
            <a:spAutoFit/>
          </a:bodyPr>
          <a:lstStyle/>
          <a:p>
            <a:r>
              <a:rPr lang="zh-CN" altLang="en-US" sz="2400" dirty="0">
                <a:ln>
                  <a:solidFill>
                    <a:schemeClr val="tx1"/>
                  </a:solidFill>
                </a:ln>
                <a:latin typeface="宋体" panose="02010600030101010101" pitchFamily="2" charset="-122"/>
                <a:ea typeface="宋体" panose="02010600030101010101" pitchFamily="2" charset="-122"/>
                <a:cs typeface="宋体" panose="02010600030101010101" pitchFamily="2" charset="-122"/>
              </a:rPr>
              <a:t>二、记叙文的文体特点 </a:t>
            </a:r>
          </a:p>
        </p:txBody>
      </p:sp>
      <p:sp>
        <p:nvSpPr>
          <p:cNvPr id="4" name="文本框 3"/>
          <p:cNvSpPr txBox="1"/>
          <p:nvPr/>
        </p:nvSpPr>
        <p:spPr>
          <a:xfrm>
            <a:off x="693896" y="1211712"/>
            <a:ext cx="8046244" cy="3176905"/>
          </a:xfrm>
          <a:prstGeom prst="rect">
            <a:avLst/>
          </a:prstGeom>
          <a:noFill/>
          <a:ln w="12700" cmpd="sng">
            <a:solidFill>
              <a:schemeClr val="accent1"/>
            </a:solidFill>
            <a:prstDash val="solid"/>
          </a:ln>
        </p:spPr>
        <p:txBody>
          <a:bodyPr wrap="square" rtlCol="0">
            <a:spAutoFit/>
          </a:bodyPr>
          <a:lstStyle/>
          <a:p>
            <a:pPr>
              <a:lnSpc>
                <a:spcPct val="130000"/>
              </a:lnSpc>
            </a:pPr>
            <a:r>
              <a:rPr lang="en-US" altLang="zh-CN"/>
              <a:t>      </a:t>
            </a:r>
            <a:r>
              <a:rPr lang="en-US" altLang="zh-CN">
                <a:latin typeface="宋体" panose="02010600030101010101" pitchFamily="2" charset="-122"/>
                <a:ea typeface="宋体" panose="02010600030101010101" pitchFamily="2" charset="-122"/>
                <a:cs typeface="宋体" panose="02010600030101010101" pitchFamily="2" charset="-122"/>
              </a:rPr>
              <a:t> </a:t>
            </a:r>
            <a:r>
              <a:rPr lang="zh-CN" altLang="en-US">
                <a:latin typeface="宋体" panose="02010600030101010101" pitchFamily="2" charset="-122"/>
                <a:ea typeface="宋体" panose="02010600030101010101" pitchFamily="2" charset="-122"/>
                <a:cs typeface="宋体" panose="02010600030101010101" pitchFamily="2" charset="-122"/>
              </a:rPr>
              <a:t>记叙文是记叙人物经历和事件发展过程的文体。记叙文含有时间、地点、人物以及事情的起因、经过和结果等六要素。                                                                   （</a:t>
            </a:r>
            <a:r>
              <a:rPr lang="en-US" altLang="zh-CN">
                <a:latin typeface="Times New Roman" panose="02020603050405020304" charset="0"/>
                <a:ea typeface="宋体" panose="02010600030101010101" pitchFamily="2" charset="-122"/>
                <a:cs typeface="Times New Roman" panose="02020603050405020304" charset="0"/>
              </a:rPr>
              <a:t>When</a:t>
            </a:r>
            <a:r>
              <a:rPr lang="zh-CN" altLang="en-US">
                <a:latin typeface="Times New Roman" panose="02020603050405020304" charset="0"/>
                <a:ea typeface="宋体" panose="02010600030101010101" pitchFamily="2" charset="-122"/>
                <a:cs typeface="Times New Roman" panose="02020603050405020304" charset="0"/>
              </a:rPr>
              <a:t>、</a:t>
            </a:r>
            <a:r>
              <a:rPr lang="en-US" altLang="zh-CN">
                <a:latin typeface="Times New Roman" panose="02020603050405020304" charset="0"/>
                <a:ea typeface="宋体" panose="02010600030101010101" pitchFamily="2" charset="-122"/>
                <a:cs typeface="Times New Roman" panose="02020603050405020304" charset="0"/>
              </a:rPr>
              <a:t>Where</a:t>
            </a:r>
            <a:r>
              <a:rPr lang="zh-CN" altLang="en-US">
                <a:latin typeface="Times New Roman" panose="02020603050405020304" charset="0"/>
                <a:ea typeface="宋体" panose="02010600030101010101" pitchFamily="2" charset="-122"/>
                <a:cs typeface="Times New Roman" panose="02020603050405020304" charset="0"/>
              </a:rPr>
              <a:t>、</a:t>
            </a:r>
            <a:r>
              <a:rPr lang="en-US" altLang="zh-CN">
                <a:latin typeface="Times New Roman" panose="02020603050405020304" charset="0"/>
                <a:ea typeface="宋体" panose="02010600030101010101" pitchFamily="2" charset="-122"/>
                <a:cs typeface="Times New Roman" panose="02020603050405020304" charset="0"/>
              </a:rPr>
              <a:t>Who</a:t>
            </a:r>
            <a:r>
              <a:rPr lang="zh-CN" altLang="en-US">
                <a:latin typeface="Times New Roman" panose="02020603050405020304" charset="0"/>
                <a:ea typeface="宋体" panose="02010600030101010101" pitchFamily="2" charset="-122"/>
                <a:cs typeface="Times New Roman" panose="02020603050405020304" charset="0"/>
              </a:rPr>
              <a:t>、</a:t>
            </a:r>
            <a:r>
              <a:rPr lang="en-US" altLang="zh-CN">
                <a:latin typeface="Times New Roman" panose="02020603050405020304" charset="0"/>
                <a:ea typeface="宋体" panose="02010600030101010101" pitchFamily="2" charset="-122"/>
                <a:cs typeface="Times New Roman" panose="02020603050405020304" charset="0"/>
              </a:rPr>
              <a:t>What</a:t>
            </a:r>
            <a:r>
              <a:rPr lang="zh-CN" altLang="en-US">
                <a:latin typeface="Times New Roman" panose="02020603050405020304" charset="0"/>
                <a:ea typeface="宋体" panose="02010600030101010101" pitchFamily="2" charset="-122"/>
                <a:cs typeface="Times New Roman" panose="02020603050405020304" charset="0"/>
              </a:rPr>
              <a:t>、</a:t>
            </a:r>
            <a:r>
              <a:rPr lang="en-US" altLang="zh-CN">
                <a:latin typeface="Times New Roman" panose="02020603050405020304" charset="0"/>
                <a:ea typeface="宋体" panose="02010600030101010101" pitchFamily="2" charset="-122"/>
                <a:cs typeface="Times New Roman" panose="02020603050405020304" charset="0"/>
                <a:sym typeface="+mn-ea"/>
              </a:rPr>
              <a:t>Why</a:t>
            </a:r>
            <a:r>
              <a:rPr lang="zh-CN" altLang="en-US">
                <a:latin typeface="Times New Roman" panose="02020603050405020304" charset="0"/>
                <a:ea typeface="宋体" panose="02010600030101010101" pitchFamily="2" charset="-122"/>
                <a:cs typeface="Times New Roman" panose="02020603050405020304" charset="0"/>
                <a:sym typeface="+mn-ea"/>
              </a:rPr>
              <a:t>、</a:t>
            </a:r>
            <a:r>
              <a:rPr lang="en-US" altLang="zh-CN">
                <a:latin typeface="Times New Roman" panose="02020603050405020304" charset="0"/>
                <a:ea typeface="宋体" panose="02010600030101010101" pitchFamily="2" charset="-122"/>
                <a:cs typeface="Times New Roman" panose="02020603050405020304" charset="0"/>
              </a:rPr>
              <a:t>How</a:t>
            </a:r>
            <a:r>
              <a:rPr lang="zh-CN" altLang="en-US">
                <a:latin typeface="宋体" panose="02010600030101010101" pitchFamily="2" charset="-122"/>
                <a:ea typeface="宋体" panose="02010600030101010101" pitchFamily="2" charset="-122"/>
                <a:cs typeface="宋体" panose="02010600030101010101" pitchFamily="2" charset="-122"/>
              </a:rPr>
              <a:t>）</a:t>
            </a:r>
          </a:p>
          <a:p>
            <a:pPr>
              <a:lnSpc>
                <a:spcPct val="130000"/>
              </a:lnSpc>
            </a:pPr>
            <a:r>
              <a:rPr lang="zh-CN" altLang="en-US">
                <a:latin typeface="宋体" panose="02010600030101010101" pitchFamily="2" charset="-122"/>
                <a:ea typeface="宋体" panose="02010600030101010101" pitchFamily="2" charset="-122"/>
                <a:cs typeface="宋体" panose="02010600030101010101" pitchFamily="2" charset="-122"/>
              </a:rPr>
              <a:t>      它的特点是用人物描写故事，用故事烘托人物。抓住记叙文的六要素可以迅速理清文本主线（事件的开始、发展、高潮和结果），而抓住事件发展过程中人物的情感态度变化以及事件背后的深层含义就可以拎出文本的暗线。此外，我们还要关注作者在语言行文上可能使用多种修辞手法，如倒叙、明喻、讽喻、夸张、类比、拟人、使用暗语、双关语等。</a:t>
            </a:r>
            <a:endParaRPr lang="zh-CN" altLang="en-US" sz="1350">
              <a:latin typeface="宋体" panose="02010600030101010101" pitchFamily="2" charset="-122"/>
              <a:ea typeface="宋体" panose="02010600030101010101" pitchFamily="2" charset="-122"/>
              <a:cs typeface="宋体" panose="02010600030101010101" pitchFamily="2" charset="-122"/>
            </a:endParaRPr>
          </a:p>
          <a:p>
            <a:endParaRPr lang="zh-CN" altLang="en-US" sz="1350">
              <a:latin typeface="宋体" panose="02010600030101010101" pitchFamily="2" charset="-122"/>
              <a:ea typeface="宋体" panose="02010600030101010101" pitchFamily="2" charset="-122"/>
              <a:cs typeface="宋体" panose="02010600030101010101" pitchFamily="2" charset="-122"/>
            </a:endParaRPr>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1"/>
          </p:nvPr>
        </p:nvPicPr>
        <p:blipFill>
          <a:blip r:embed="rId3" cstate="print">
            <a:clrChange>
              <a:clrFrom>
                <a:srgbClr val="FFFFFF">
                  <a:alpha val="100000"/>
                </a:srgbClr>
              </a:clrFrom>
              <a:clrTo>
                <a:srgbClr val="FFFFFF">
                  <a:alpha val="100000"/>
                  <a:alpha val="0"/>
                </a:srgbClr>
              </a:clrTo>
            </a:clrChange>
          </a:blip>
          <a:stretch>
            <a:fillRect/>
          </a:stretch>
        </p:blipFill>
        <p:spPr>
          <a:xfrm rot="20880000">
            <a:off x="93345" y="111892"/>
            <a:ext cx="991553" cy="941070"/>
          </a:xfrm>
          <a:prstGeom prst="rect">
            <a:avLst/>
          </a:prstGeom>
        </p:spPr>
      </p:pic>
      <p:pic>
        <p:nvPicPr>
          <p:cNvPr id="13" name="内容占位符 12"/>
          <p:cNvPicPr>
            <a:picLocks noChangeAspect="1"/>
          </p:cNvPicPr>
          <p:nvPr/>
        </p:nvPicPr>
        <p:blipFill>
          <a:blip r:embed="rId4" cstate="print"/>
          <a:stretch>
            <a:fillRect/>
          </a:stretch>
        </p:blipFill>
        <p:spPr>
          <a:xfrm>
            <a:off x="6187916" y="4580070"/>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070"/>
            <a:ext cx="2042160" cy="368300"/>
          </a:xfrm>
          <a:prstGeom prst="rect">
            <a:avLst/>
          </a:prstGeom>
          <a:noFill/>
        </p:spPr>
        <p:txBody>
          <a:bodyPr wrap="square" rtlCol="0">
            <a:spAutoFit/>
            <a:scene3d>
              <a:camera prst="orthographicFront"/>
              <a:lightRig rig="threePt" dir="t"/>
            </a:scene3d>
          </a:bodyPr>
          <a:lstStyle/>
          <a:p>
            <a:r>
              <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p>
        </p:txBody>
      </p:sp>
      <p:sp>
        <p:nvSpPr>
          <p:cNvPr id="3" name="文本框 2"/>
          <p:cNvSpPr txBox="1"/>
          <p:nvPr/>
        </p:nvSpPr>
        <p:spPr>
          <a:xfrm>
            <a:off x="3183731" y="352240"/>
            <a:ext cx="3421380" cy="460375"/>
          </a:xfrm>
          <a:prstGeom prst="rect">
            <a:avLst/>
          </a:prstGeom>
          <a:noFill/>
          <a:ln w="19050">
            <a:solidFill>
              <a:srgbClr val="FF0000"/>
            </a:solidFill>
          </a:ln>
        </p:spPr>
        <p:txBody>
          <a:bodyPr wrap="square" rtlCol="0">
            <a:spAutoFit/>
          </a:bodyPr>
          <a:lstStyle/>
          <a:p>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二、记叙文的文体特点 </a:t>
            </a:r>
          </a:p>
        </p:txBody>
      </p:sp>
      <p:sp>
        <p:nvSpPr>
          <p:cNvPr id="4" name="矩形 3"/>
          <p:cNvSpPr/>
          <p:nvPr/>
        </p:nvSpPr>
        <p:spPr>
          <a:xfrm>
            <a:off x="434816" y="2780956"/>
            <a:ext cx="820579" cy="32670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1400"/>
              <a:t>记叙文</a:t>
            </a:r>
          </a:p>
        </p:txBody>
      </p:sp>
      <p:sp>
        <p:nvSpPr>
          <p:cNvPr id="5" name="左大括号 4"/>
          <p:cNvSpPr/>
          <p:nvPr/>
        </p:nvSpPr>
        <p:spPr>
          <a:xfrm>
            <a:off x="1427321" y="1645576"/>
            <a:ext cx="108109" cy="259794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6" name="矩形 5"/>
          <p:cNvSpPr/>
          <p:nvPr/>
        </p:nvSpPr>
        <p:spPr>
          <a:xfrm>
            <a:off x="1535271" y="1608746"/>
            <a:ext cx="822960" cy="29241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1400"/>
              <a:t>明线</a:t>
            </a:r>
          </a:p>
        </p:txBody>
      </p:sp>
      <p:sp>
        <p:nvSpPr>
          <p:cNvPr id="7" name="矩形 6"/>
          <p:cNvSpPr/>
          <p:nvPr/>
        </p:nvSpPr>
        <p:spPr>
          <a:xfrm>
            <a:off x="1535271" y="2802546"/>
            <a:ext cx="822960" cy="3052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1400"/>
              <a:t>暗线</a:t>
            </a:r>
          </a:p>
        </p:txBody>
      </p:sp>
      <p:sp>
        <p:nvSpPr>
          <p:cNvPr id="9" name="矩形 8"/>
          <p:cNvSpPr/>
          <p:nvPr/>
        </p:nvSpPr>
        <p:spPr>
          <a:xfrm>
            <a:off x="1568450" y="3937635"/>
            <a:ext cx="789940" cy="47879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1400"/>
              <a:t>修辞 </a:t>
            </a:r>
          </a:p>
          <a:p>
            <a:pPr algn="ctr"/>
            <a:r>
              <a:rPr lang="zh-CN" altLang="en-US" sz="1400"/>
              <a:t>手法</a:t>
            </a:r>
          </a:p>
        </p:txBody>
      </p:sp>
      <p:sp>
        <p:nvSpPr>
          <p:cNvPr id="10" name="矩形 9"/>
          <p:cNvSpPr/>
          <p:nvPr/>
        </p:nvSpPr>
        <p:spPr>
          <a:xfrm>
            <a:off x="2749709" y="1608746"/>
            <a:ext cx="1440180" cy="29241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1400"/>
              <a:t>六要素：</a:t>
            </a:r>
            <a:r>
              <a:rPr lang="en-US" altLang="zh-CN" sz="1400"/>
              <a:t>5W1H</a:t>
            </a:r>
          </a:p>
        </p:txBody>
      </p:sp>
      <p:sp>
        <p:nvSpPr>
          <p:cNvPr id="11" name="矩形 10"/>
          <p:cNvSpPr/>
          <p:nvPr/>
        </p:nvSpPr>
        <p:spPr>
          <a:xfrm>
            <a:off x="4477385" y="1145672"/>
            <a:ext cx="833914" cy="2733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1400"/>
              <a:t>起因</a:t>
            </a:r>
          </a:p>
        </p:txBody>
      </p:sp>
      <p:sp>
        <p:nvSpPr>
          <p:cNvPr id="12" name="矩形 11"/>
          <p:cNvSpPr/>
          <p:nvPr/>
        </p:nvSpPr>
        <p:spPr>
          <a:xfrm>
            <a:off x="4477385" y="1645100"/>
            <a:ext cx="833914" cy="2733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1400"/>
              <a:t>经过</a:t>
            </a:r>
          </a:p>
        </p:txBody>
      </p:sp>
      <p:sp>
        <p:nvSpPr>
          <p:cNvPr id="14" name="矩形 13"/>
          <p:cNvSpPr/>
          <p:nvPr/>
        </p:nvSpPr>
        <p:spPr>
          <a:xfrm>
            <a:off x="4477385" y="2119762"/>
            <a:ext cx="833914" cy="2733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1400"/>
              <a:t>结果</a:t>
            </a:r>
          </a:p>
        </p:txBody>
      </p:sp>
      <p:sp>
        <p:nvSpPr>
          <p:cNvPr id="15" name="矩形 14"/>
          <p:cNvSpPr/>
          <p:nvPr/>
        </p:nvSpPr>
        <p:spPr>
          <a:xfrm>
            <a:off x="5737225" y="1145540"/>
            <a:ext cx="3128645" cy="27368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1400"/>
              <a:t>开头：交代背景：时间、地点、人物</a:t>
            </a:r>
          </a:p>
        </p:txBody>
      </p:sp>
      <p:sp>
        <p:nvSpPr>
          <p:cNvPr id="16" name="矩形 15"/>
          <p:cNvSpPr/>
          <p:nvPr/>
        </p:nvSpPr>
        <p:spPr>
          <a:xfrm>
            <a:off x="5737225" y="1645920"/>
            <a:ext cx="2244725" cy="27368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1400"/>
              <a:t>中间：讲述故事：高潮</a:t>
            </a:r>
          </a:p>
        </p:txBody>
      </p:sp>
      <p:sp>
        <p:nvSpPr>
          <p:cNvPr id="17" name="矩形 16"/>
          <p:cNvSpPr/>
          <p:nvPr/>
        </p:nvSpPr>
        <p:spPr>
          <a:xfrm>
            <a:off x="5737225" y="2119630"/>
            <a:ext cx="2444750" cy="27368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1400"/>
              <a:t>结尾：故事意义与写作意图</a:t>
            </a:r>
          </a:p>
        </p:txBody>
      </p:sp>
      <p:sp>
        <p:nvSpPr>
          <p:cNvPr id="18" name="矩形 17"/>
          <p:cNvSpPr/>
          <p:nvPr/>
        </p:nvSpPr>
        <p:spPr>
          <a:xfrm>
            <a:off x="2749550" y="2791751"/>
            <a:ext cx="5273040" cy="3052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l"/>
            <a:r>
              <a:rPr lang="zh-CN" altLang="en-US" sz="1400"/>
              <a:t>事件发展过程中人物的情感态度变化以及事件背后的深层次含义</a:t>
            </a:r>
          </a:p>
        </p:txBody>
      </p:sp>
      <p:sp>
        <p:nvSpPr>
          <p:cNvPr id="19" name="矩形 18"/>
          <p:cNvSpPr/>
          <p:nvPr/>
        </p:nvSpPr>
        <p:spPr>
          <a:xfrm>
            <a:off x="2763520" y="4024630"/>
            <a:ext cx="4883150" cy="30543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1400">
                <a:sym typeface="+mn-ea"/>
              </a:rPr>
              <a:t>倒叙、明喻、讽喻、夸张、类比、拟人、使用暗语、双关语</a:t>
            </a:r>
          </a:p>
        </p:txBody>
      </p:sp>
      <p:sp>
        <p:nvSpPr>
          <p:cNvPr id="20" name="左大括号 19"/>
          <p:cNvSpPr/>
          <p:nvPr/>
        </p:nvSpPr>
        <p:spPr>
          <a:xfrm rot="10800000" flipH="1">
            <a:off x="4323715" y="1218697"/>
            <a:ext cx="57150" cy="101250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cxnSp>
        <p:nvCxnSpPr>
          <p:cNvPr id="21" name="直接箭头连接符 20"/>
          <p:cNvCxnSpPr>
            <a:stCxn id="6" idx="3"/>
            <a:endCxn id="10" idx="1"/>
          </p:cNvCxnSpPr>
          <p:nvPr/>
        </p:nvCxnSpPr>
        <p:spPr>
          <a:xfrm>
            <a:off x="2358231" y="1754955"/>
            <a:ext cx="3911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a:off x="2391093" y="2955581"/>
            <a:ext cx="32480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a:off x="2391251" y="4177162"/>
            <a:ext cx="32480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a:off x="5412264" y="1282832"/>
            <a:ext cx="32480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a:off x="5412264" y="1782419"/>
            <a:ext cx="32480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a:off x="5412264" y="2231205"/>
            <a:ext cx="32480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4294967295"/>
          </p:nvPr>
        </p:nvPicPr>
        <p:blipFill>
          <a:blip r:embed="rId3" cstate="print">
            <a:clrChange>
              <a:clrFrom>
                <a:srgbClr val="FFFFFF">
                  <a:alpha val="100000"/>
                </a:srgbClr>
              </a:clrFrom>
              <a:clrTo>
                <a:srgbClr val="FFFFFF">
                  <a:alpha val="100000"/>
                  <a:alpha val="0"/>
                </a:srgbClr>
              </a:clrTo>
            </a:clrChange>
          </a:blip>
          <a:stretch>
            <a:fillRect/>
          </a:stretch>
        </p:blipFill>
        <p:spPr>
          <a:xfrm rot="20880000">
            <a:off x="1" y="111893"/>
            <a:ext cx="991553" cy="941070"/>
          </a:xfrm>
          <a:prstGeom prst="rect">
            <a:avLst/>
          </a:prstGeom>
        </p:spPr>
      </p:pic>
      <p:pic>
        <p:nvPicPr>
          <p:cNvPr id="13" name="内容占位符 12"/>
          <p:cNvPicPr>
            <a:picLocks noChangeAspect="1"/>
          </p:cNvPicPr>
          <p:nvPr/>
        </p:nvPicPr>
        <p:blipFill>
          <a:blip r:embed="rId4" cstate="print"/>
          <a:stretch>
            <a:fillRect/>
          </a:stretch>
        </p:blipFill>
        <p:spPr>
          <a:xfrm>
            <a:off x="6344934" y="4810125"/>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41082" y="4799330"/>
            <a:ext cx="2042160" cy="344170"/>
          </a:xfrm>
          <a:prstGeom prst="rect">
            <a:avLst/>
          </a:prstGeom>
          <a:noFill/>
        </p:spPr>
        <p:txBody>
          <a:bodyPr wrap="square" lIns="68579" tIns="34289" rIns="68579" bIns="34289" rtlCol="0">
            <a:spAutoFit/>
            <a:scene3d>
              <a:camera prst="orthographicFront"/>
              <a:lightRig rig="threePt" dir="t"/>
            </a:scene3d>
          </a:bodyPr>
          <a:lstStyle/>
          <a:p>
            <a:pPr defTabSz="685800" hangingPunct="1"/>
            <a:r>
              <a:rPr lang="zh-CN" altLang="en-US" kern="1200" dirty="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p>
        </p:txBody>
      </p:sp>
      <p:sp>
        <p:nvSpPr>
          <p:cNvPr id="3" name="文本框 2"/>
          <p:cNvSpPr txBox="1"/>
          <p:nvPr/>
        </p:nvSpPr>
        <p:spPr>
          <a:xfrm>
            <a:off x="2278740" y="0"/>
            <a:ext cx="4768605" cy="461665"/>
          </a:xfrm>
          <a:prstGeom prst="rect">
            <a:avLst/>
          </a:prstGeom>
          <a:noFill/>
          <a:ln w="19050">
            <a:solidFill>
              <a:srgbClr val="FF0000"/>
            </a:solidFill>
          </a:ln>
        </p:spPr>
        <p:txBody>
          <a:bodyPr wrap="square" rtlCol="0">
            <a:spAutoFit/>
          </a:bodyPr>
          <a:lstStyle/>
          <a:p>
            <a:r>
              <a:rPr lang="zh-CN" altLang="en-US" sz="2400" dirty="0">
                <a:ln>
                  <a:solidFill>
                    <a:schemeClr val="tx1"/>
                  </a:solidFill>
                </a:ln>
                <a:latin typeface="宋体" panose="02010600030101010101" pitchFamily="2" charset="-122"/>
                <a:ea typeface="宋体" panose="02010600030101010101" pitchFamily="2" charset="-122"/>
                <a:cs typeface="宋体" panose="02010600030101010101" pitchFamily="2" charset="-122"/>
              </a:rPr>
              <a:t>三、</a:t>
            </a:r>
            <a:r>
              <a:rPr lang="zh-CN" altLang="en-US" sz="2400" dirty="0" smtClean="0">
                <a:ln>
                  <a:solidFill>
                    <a:schemeClr val="tx1"/>
                  </a:solidFill>
                </a:ln>
                <a:latin typeface="宋体" panose="02010600030101010101" pitchFamily="2" charset="-122"/>
                <a:ea typeface="宋体" panose="02010600030101010101" pitchFamily="2" charset="-122"/>
                <a:cs typeface="宋体" panose="02010600030101010101" pitchFamily="2" charset="-122"/>
              </a:rPr>
              <a:t>记叙文阅读中存在的问题 </a:t>
            </a:r>
            <a:endParaRPr lang="zh-CN" altLang="en-US" sz="2400" dirty="0">
              <a:ln>
                <a:solidFill>
                  <a:schemeClr val="tx1"/>
                </a:solidFill>
              </a:ln>
              <a:latin typeface="宋体" panose="02010600030101010101" pitchFamily="2" charset="-122"/>
              <a:ea typeface="宋体" panose="02010600030101010101" pitchFamily="2" charset="-122"/>
              <a:cs typeface="宋体" panose="02010600030101010101" pitchFamily="2" charset="-122"/>
            </a:endParaRPr>
          </a:p>
        </p:txBody>
      </p:sp>
      <p:sp>
        <p:nvSpPr>
          <p:cNvPr id="4" name="文本框 3"/>
          <p:cNvSpPr txBox="1"/>
          <p:nvPr/>
        </p:nvSpPr>
        <p:spPr>
          <a:xfrm>
            <a:off x="1097756" y="608809"/>
            <a:ext cx="8046244" cy="1754326"/>
          </a:xfrm>
          <a:prstGeom prst="rect">
            <a:avLst/>
          </a:prstGeom>
          <a:noFill/>
          <a:ln w="12700" cmpd="sng">
            <a:solidFill>
              <a:schemeClr val="accent1"/>
            </a:solidFill>
            <a:prstDash val="solid"/>
          </a:ln>
        </p:spPr>
        <p:txBody>
          <a:bodyPr wrap="square" rtlCol="0">
            <a:spAutoFit/>
          </a:bodyPr>
          <a:lstStyle/>
          <a:p>
            <a:pPr marL="342900" indent="-342900">
              <a:buAutoNum type="arabicPeriod"/>
            </a:pPr>
            <a:r>
              <a:rPr lang="zh-CN" altLang="en-US" dirty="0" smtClean="0">
                <a:latin typeface="宋体" panose="02010600030101010101" pitchFamily="2" charset="-122"/>
                <a:ea typeface="宋体" panose="02010600030101010101" pitchFamily="2" charset="-122"/>
                <a:cs typeface="宋体" panose="02010600030101010101" pitchFamily="2" charset="-122"/>
              </a:rPr>
              <a:t>阅读时不能一气呵成，一字一句，阅读速度过慢，导致读完文章后，不能串起整个故事的情节。</a:t>
            </a:r>
            <a:endParaRPr lang="en-US" altLang="zh-CN" dirty="0" smtClean="0">
              <a:latin typeface="宋体" panose="02010600030101010101" pitchFamily="2" charset="-122"/>
              <a:ea typeface="宋体" panose="02010600030101010101" pitchFamily="2" charset="-122"/>
              <a:cs typeface="宋体" panose="02010600030101010101" pitchFamily="2" charset="-122"/>
            </a:endParaRPr>
          </a:p>
          <a:p>
            <a:pPr marL="342900" indent="-342900">
              <a:buAutoNum type="arabicPeriod"/>
            </a:pPr>
            <a:r>
              <a:rPr lang="zh-CN" altLang="en-US" dirty="0" smtClean="0">
                <a:latin typeface="宋体" panose="02010600030101010101" pitchFamily="2" charset="-122"/>
                <a:ea typeface="宋体" panose="02010600030101010101" pitchFamily="2" charset="-122"/>
                <a:cs typeface="宋体" panose="02010600030101010101" pitchFamily="2" charset="-122"/>
              </a:rPr>
              <a:t>整体阅读能力欠缺。在阅读过程中，被动阅读，思维不积极，不能够</a:t>
            </a:r>
            <a:r>
              <a:rPr lang="zh-CN" altLang="en-US" dirty="0" smtClean="0">
                <a:latin typeface="宋体" panose="02010600030101010101" pitchFamily="2" charset="-122"/>
                <a:ea typeface="宋体" panose="02010600030101010101" pitchFamily="2" charset="-122"/>
                <a:cs typeface="宋体" panose="02010600030101010101" pitchFamily="2" charset="-122"/>
                <a:sym typeface="+mn-ea"/>
              </a:rPr>
              <a:t>边阅读边梳理文章主线，导致做题时反复看文章，影响做题速度。</a:t>
            </a:r>
            <a:endParaRPr lang="en-US" altLang="zh-CN" dirty="0" smtClean="0">
              <a:latin typeface="宋体" panose="02010600030101010101" pitchFamily="2" charset="-122"/>
              <a:ea typeface="宋体" panose="02010600030101010101" pitchFamily="2" charset="-122"/>
              <a:cs typeface="宋体" panose="02010600030101010101" pitchFamily="2" charset="-122"/>
            </a:endParaRPr>
          </a:p>
          <a:p>
            <a:pPr marL="342900" indent="-342900">
              <a:buAutoNum type="arabicPeriod"/>
            </a:pPr>
            <a:r>
              <a:rPr lang="zh-CN" altLang="en-US" dirty="0" smtClean="0">
                <a:latin typeface="宋体" panose="02010600030101010101" pitchFamily="2" charset="-122"/>
                <a:ea typeface="宋体" panose="02010600030101010101" pitchFamily="2" charset="-122"/>
                <a:cs typeface="宋体" panose="02010600030101010101" pitchFamily="2" charset="-122"/>
              </a:rPr>
              <a:t>做题时不能围绕文章主线进行选择，常常断章取义，或者错误</a:t>
            </a:r>
            <a:r>
              <a:rPr lang="zh-CN" altLang="en-US" dirty="0">
                <a:latin typeface="宋体" panose="02010600030101010101" pitchFamily="2" charset="-122"/>
                <a:ea typeface="宋体" panose="02010600030101010101" pitchFamily="2" charset="-122"/>
                <a:cs typeface="宋体" panose="02010600030101010101" pitchFamily="2" charset="-122"/>
              </a:rPr>
              <a:t>地用自己的观点代替作者的</a:t>
            </a:r>
            <a:r>
              <a:rPr lang="zh-CN" altLang="en-US" dirty="0" smtClean="0">
                <a:latin typeface="宋体" panose="02010600030101010101" pitchFamily="2" charset="-122"/>
                <a:ea typeface="宋体" panose="02010600030101010101" pitchFamily="2" charset="-122"/>
                <a:cs typeface="宋体" panose="02010600030101010101" pitchFamily="2" charset="-122"/>
              </a:rPr>
              <a:t>本意。</a:t>
            </a:r>
            <a:endParaRPr lang="zh-CN" altLang="en-US" dirty="0">
              <a:latin typeface="宋体" panose="02010600030101010101" pitchFamily="2" charset="-122"/>
              <a:ea typeface="宋体" panose="02010600030101010101" pitchFamily="2" charset="-122"/>
              <a:cs typeface="宋体" panose="02010600030101010101" pitchFamily="2" charset="-122"/>
            </a:endParaRPr>
          </a:p>
        </p:txBody>
      </p:sp>
      <p:sp>
        <p:nvSpPr>
          <p:cNvPr id="5" name="下箭头 4"/>
          <p:cNvSpPr/>
          <p:nvPr/>
        </p:nvSpPr>
        <p:spPr>
          <a:xfrm>
            <a:off x="4560281" y="2418138"/>
            <a:ext cx="414655" cy="3204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 name="下箭头 5"/>
          <p:cNvSpPr/>
          <p:nvPr/>
        </p:nvSpPr>
        <p:spPr>
          <a:xfrm>
            <a:off x="4609928" y="3139382"/>
            <a:ext cx="396182" cy="3288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矩形 6"/>
          <p:cNvSpPr/>
          <p:nvPr/>
        </p:nvSpPr>
        <p:spPr>
          <a:xfrm>
            <a:off x="3445337" y="3509878"/>
            <a:ext cx="3334153" cy="382270"/>
          </a:xfrm>
          <a:prstGeom prst="rect">
            <a:avLst/>
          </a:prstGeom>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r>
              <a:rPr lang="zh-CN" altLang="en-US" sz="2000" dirty="0" smtClean="0">
                <a:solidFill>
                  <a:srgbClr val="FF0000"/>
                </a:solidFill>
              </a:rPr>
              <a:t>积极阅读，边看边梳理主线</a:t>
            </a:r>
            <a:endParaRPr lang="zh-CN" altLang="zh-CN" sz="2000" dirty="0">
              <a:solidFill>
                <a:srgbClr val="FF0000"/>
              </a:solidFill>
            </a:endParaRPr>
          </a:p>
        </p:txBody>
      </p:sp>
      <p:sp>
        <p:nvSpPr>
          <p:cNvPr id="10" name="矩形 9"/>
          <p:cNvSpPr/>
          <p:nvPr/>
        </p:nvSpPr>
        <p:spPr>
          <a:xfrm>
            <a:off x="3491403" y="2724093"/>
            <a:ext cx="3208424" cy="427355"/>
          </a:xfrm>
          <a:prstGeom prst="rect">
            <a:avLst/>
          </a:prstGeom>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r>
              <a:rPr lang="zh-CN" altLang="zh-CN" sz="2000">
                <a:solidFill>
                  <a:srgbClr val="FF0000"/>
                </a:solidFill>
                <a:effectLst/>
              </a:rPr>
              <a:t>文章主线</a:t>
            </a:r>
            <a:r>
              <a:rPr lang="en-US" altLang="zh-CN" sz="2000">
                <a:solidFill>
                  <a:srgbClr val="FF0000"/>
                </a:solidFill>
                <a:effectLst/>
              </a:rPr>
              <a:t>(</a:t>
            </a:r>
            <a:r>
              <a:rPr lang="zh-CN" altLang="zh-CN" sz="2000">
                <a:solidFill>
                  <a:srgbClr val="FF0000"/>
                </a:solidFill>
                <a:effectLst/>
              </a:rPr>
              <a:t>明线和暗线</a:t>
            </a:r>
            <a:r>
              <a:rPr lang="en-US" altLang="zh-CN" sz="2000">
                <a:solidFill>
                  <a:srgbClr val="FF0000"/>
                </a:solidFill>
                <a:effectLst/>
              </a:rPr>
              <a:t>)</a:t>
            </a:r>
          </a:p>
        </p:txBody>
      </p:sp>
      <p:sp>
        <p:nvSpPr>
          <p:cNvPr id="12" name="下箭头 11"/>
          <p:cNvSpPr/>
          <p:nvPr/>
        </p:nvSpPr>
        <p:spPr>
          <a:xfrm>
            <a:off x="4623783" y="3933709"/>
            <a:ext cx="396182" cy="3288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矩形 13"/>
          <p:cNvSpPr/>
          <p:nvPr/>
        </p:nvSpPr>
        <p:spPr>
          <a:xfrm>
            <a:off x="3486899" y="4281115"/>
            <a:ext cx="3334153" cy="382270"/>
          </a:xfrm>
          <a:prstGeom prst="rect">
            <a:avLst/>
          </a:prstGeom>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r>
              <a:rPr lang="zh-CN" altLang="en-US" sz="2000" dirty="0" smtClean="0">
                <a:solidFill>
                  <a:srgbClr val="FF0000"/>
                </a:solidFill>
              </a:rPr>
              <a:t>围绕主线去选择</a:t>
            </a:r>
            <a:endParaRPr lang="zh-CN" altLang="zh-CN" sz="2000" dirty="0">
              <a:solidFill>
                <a:srgbClr val="FF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3" presetClass="entr" presetSubtype="10"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3" presetClass="entr" presetSubtype="1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par>
                                <p:cTn id="22" presetID="3" presetClass="entr" presetSubtype="1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linds(horizontal)">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bldLvl="0" animBg="1"/>
      <p:bldP spid="10" grpId="0" animBg="1"/>
      <p:bldP spid="12" grpId="0" animBg="1"/>
      <p:bldP spid="14"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4294967295"/>
          </p:nvPr>
        </p:nvPicPr>
        <p:blipFill>
          <a:blip r:embed="rId3" cstate="print">
            <a:clrChange>
              <a:clrFrom>
                <a:srgbClr val="FFFFFF">
                  <a:alpha val="100000"/>
                </a:srgbClr>
              </a:clrFrom>
              <a:clrTo>
                <a:srgbClr val="FFFFFF">
                  <a:alpha val="100000"/>
                  <a:alpha val="0"/>
                </a:srgbClr>
              </a:clrTo>
            </a:clrChange>
          </a:blip>
          <a:stretch>
            <a:fillRect/>
          </a:stretch>
        </p:blipFill>
        <p:spPr>
          <a:xfrm rot="20880000">
            <a:off x="1" y="111893"/>
            <a:ext cx="991553" cy="941070"/>
          </a:xfrm>
          <a:prstGeom prst="rect">
            <a:avLst/>
          </a:prstGeom>
        </p:spPr>
      </p:pic>
      <p:pic>
        <p:nvPicPr>
          <p:cNvPr id="13" name="内容占位符 12"/>
          <p:cNvPicPr>
            <a:picLocks noChangeAspect="1"/>
          </p:cNvPicPr>
          <p:nvPr/>
        </p:nvPicPr>
        <p:blipFill>
          <a:blip r:embed="rId4" cstate="print"/>
          <a:stretch>
            <a:fillRect/>
          </a:stretch>
        </p:blipFill>
        <p:spPr>
          <a:xfrm>
            <a:off x="6466046" y="4810125"/>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68792" y="4799330"/>
            <a:ext cx="2042160" cy="344170"/>
          </a:xfrm>
          <a:prstGeom prst="rect">
            <a:avLst/>
          </a:prstGeom>
          <a:noFill/>
        </p:spPr>
        <p:txBody>
          <a:bodyPr wrap="square" lIns="68579" tIns="34289" rIns="68579" bIns="34289" rtlCol="0">
            <a:spAutoFit/>
            <a:scene3d>
              <a:camera prst="orthographicFront"/>
              <a:lightRig rig="threePt" dir="t"/>
            </a:scene3d>
          </a:bodyPr>
          <a:lstStyle/>
          <a:p>
            <a:pPr defTabSz="685800" hangingPunct="1"/>
            <a:r>
              <a:rPr lang="zh-CN" altLang="en-US" kern="1200" dirty="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p>
        </p:txBody>
      </p:sp>
      <p:sp>
        <p:nvSpPr>
          <p:cNvPr id="5" name="文本框 4"/>
          <p:cNvSpPr txBox="1"/>
          <p:nvPr/>
        </p:nvSpPr>
        <p:spPr>
          <a:xfrm>
            <a:off x="251460" y="1068705"/>
            <a:ext cx="3055158" cy="3693319"/>
          </a:xfrm>
          <a:prstGeom prst="rect">
            <a:avLst/>
          </a:prstGeom>
          <a:noFill/>
          <a:ln w="12700" cmpd="sng">
            <a:solidFill>
              <a:schemeClr val="accent1"/>
            </a:solidFill>
            <a:prstDash val="solid"/>
          </a:ln>
        </p:spPr>
        <p:txBody>
          <a:bodyPr wrap="square" rtlCol="0">
            <a:spAutoFit/>
          </a:bodyPr>
          <a:lstStyle/>
          <a:p>
            <a:r>
              <a:rPr lang="zh-CN" altLang="zh-CN" dirty="0" smtClean="0">
                <a:effectLst/>
                <a:latin typeface="Times New Roman" panose="02020603050405020304" charset="0"/>
                <a:ea typeface="宋体" panose="02010600030101010101" pitchFamily="2" charset="-122"/>
                <a:cs typeface="Times New Roman" panose="02020603050405020304" charset="0"/>
                <a:sym typeface="+mn-ea"/>
              </a:rPr>
              <a:t>我们先看看设问：</a:t>
            </a:r>
            <a:endParaRPr lang="en-US" altLang="zh-CN" dirty="0" smtClean="0">
              <a:effectLst/>
              <a:latin typeface="Times New Roman" panose="02020603050405020304" charset="0"/>
              <a:ea typeface="宋体" panose="02010600030101010101" pitchFamily="2" charset="-122"/>
              <a:cs typeface="Times New Roman" panose="02020603050405020304" charset="0"/>
              <a:sym typeface="+mn-ea"/>
            </a:endParaRPr>
          </a:p>
          <a:p>
            <a:r>
              <a:rPr lang="en-US" altLang="zh-CN" dirty="0" smtClean="0">
                <a:latin typeface="Times New Roman" pitchFamily="18" charset="0"/>
                <a:cs typeface="Times New Roman" pitchFamily="18" charset="0"/>
              </a:rPr>
              <a:t>34．From the passage, we can learn that </a:t>
            </a:r>
            <a:r>
              <a:rPr lang="en-US" altLang="zh-CN" u="sng" dirty="0" smtClean="0">
                <a:latin typeface="Times New Roman" pitchFamily="18" charset="0"/>
                <a:cs typeface="Times New Roman" pitchFamily="18" charset="0"/>
              </a:rPr>
              <a:t> 	</a:t>
            </a:r>
            <a:r>
              <a:rPr lang="en-US" altLang="zh-CN" dirty="0" smtClean="0">
                <a:latin typeface="Times New Roman" pitchFamily="18" charset="0"/>
                <a:cs typeface="Times New Roman" pitchFamily="18" charset="0"/>
              </a:rPr>
              <a:t>. </a:t>
            </a:r>
          </a:p>
          <a:p>
            <a:r>
              <a:rPr lang="en-US" altLang="zh-CN" dirty="0" smtClean="0">
                <a:latin typeface="Times New Roman" pitchFamily="18" charset="0"/>
                <a:cs typeface="Times New Roman" pitchFamily="18" charset="0"/>
              </a:rPr>
              <a:t>35．Deka realized the importance of education </a:t>
            </a:r>
            <a:r>
              <a:rPr lang="en-US" altLang="zh-CN" u="sng" dirty="0" smtClean="0">
                <a:latin typeface="Times New Roman" pitchFamily="18" charset="0"/>
                <a:cs typeface="Times New Roman" pitchFamily="18" charset="0"/>
              </a:rPr>
              <a:t> 	</a:t>
            </a:r>
            <a:r>
              <a:rPr lang="en-US" altLang="zh-CN" dirty="0" smtClean="0">
                <a:latin typeface="Times New Roman" pitchFamily="18" charset="0"/>
                <a:cs typeface="Times New Roman" pitchFamily="18" charset="0"/>
              </a:rPr>
              <a:t>.</a:t>
            </a:r>
            <a:endParaRPr lang="zh-CN" altLang="zh-CN" dirty="0" smtClean="0">
              <a:latin typeface="Times New Roman" pitchFamily="18" charset="0"/>
              <a:cs typeface="Times New Roman" pitchFamily="18" charset="0"/>
            </a:endParaRPr>
          </a:p>
          <a:p>
            <a:r>
              <a:rPr lang="en-US" altLang="zh-CN" dirty="0" smtClean="0">
                <a:latin typeface="Times New Roman" pitchFamily="18" charset="0"/>
                <a:cs typeface="Times New Roman" pitchFamily="18" charset="0"/>
              </a:rPr>
              <a:t>36．According to the last paragraph, </a:t>
            </a:r>
            <a:r>
              <a:rPr lang="en-US" altLang="zh-CN" dirty="0" err="1" smtClean="0">
                <a:latin typeface="Times New Roman" pitchFamily="18" charset="0"/>
                <a:cs typeface="Times New Roman" pitchFamily="18" charset="0"/>
              </a:rPr>
              <a:t>Deka</a:t>
            </a:r>
            <a:r>
              <a:rPr lang="en-US" altLang="zh-CN" dirty="0" smtClean="0">
                <a:latin typeface="Times New Roman" pitchFamily="18" charset="0"/>
                <a:cs typeface="Times New Roman" pitchFamily="18" charset="0"/>
              </a:rPr>
              <a:t> advised that students be </a:t>
            </a:r>
            <a:r>
              <a:rPr lang="en-US" altLang="zh-CN" u="sng" dirty="0" smtClean="0">
                <a:latin typeface="Times New Roman" pitchFamily="18" charset="0"/>
                <a:cs typeface="Times New Roman" pitchFamily="18" charset="0"/>
              </a:rPr>
              <a:t> 	</a:t>
            </a:r>
            <a:r>
              <a:rPr lang="en-US" altLang="zh-CN" dirty="0" smtClean="0">
                <a:latin typeface="Times New Roman" pitchFamily="18" charset="0"/>
                <a:cs typeface="Times New Roman" pitchFamily="18" charset="0"/>
              </a:rPr>
              <a:t>.</a:t>
            </a:r>
            <a:endParaRPr lang="zh-CN" altLang="zh-CN" dirty="0" smtClean="0">
              <a:latin typeface="Times New Roman" pitchFamily="18" charset="0"/>
              <a:cs typeface="Times New Roman" pitchFamily="18" charset="0"/>
            </a:endParaRPr>
          </a:p>
          <a:p>
            <a:r>
              <a:rPr lang="en-US" altLang="zh-CN" dirty="0" smtClean="0">
                <a:latin typeface="Times New Roman" pitchFamily="18" charset="0"/>
                <a:cs typeface="Times New Roman" pitchFamily="18" charset="0"/>
              </a:rPr>
              <a:t>37</a:t>
            </a:r>
            <a:r>
              <a:rPr lang="zh-CN" altLang="zh-CN" dirty="0" smtClean="0">
                <a:latin typeface="Times New Roman" pitchFamily="18" charset="0"/>
                <a:cs typeface="Times New Roman" pitchFamily="18" charset="0"/>
              </a:rPr>
              <a:t>．</a:t>
            </a:r>
            <a:r>
              <a:rPr lang="en-US" altLang="zh-CN" dirty="0" smtClean="0">
                <a:latin typeface="Times New Roman" pitchFamily="18" charset="0"/>
                <a:cs typeface="Times New Roman" pitchFamily="18" charset="0"/>
              </a:rPr>
              <a:t>What does the story intend to tell us?</a:t>
            </a:r>
          </a:p>
          <a:p>
            <a:endParaRPr lang="en-US" altLang="zh-CN" dirty="0" smtClean="0">
              <a:latin typeface="Times New Roman" pitchFamily="18" charset="0"/>
              <a:cs typeface="Times New Roman" pitchFamily="18" charset="0"/>
            </a:endParaRPr>
          </a:p>
          <a:p>
            <a:endParaRPr lang="zh-CN" altLang="zh-CN" dirty="0" smtClean="0">
              <a:latin typeface="Times New Roman" pitchFamily="18" charset="0"/>
              <a:cs typeface="Times New Roman" pitchFamily="18" charset="0"/>
            </a:endParaRPr>
          </a:p>
          <a:p>
            <a:endParaRPr lang="zh-CN" altLang="zh-CN" dirty="0"/>
          </a:p>
        </p:txBody>
      </p:sp>
      <p:sp>
        <p:nvSpPr>
          <p:cNvPr id="6" name="文本框 5"/>
          <p:cNvSpPr txBox="1"/>
          <p:nvPr/>
        </p:nvSpPr>
        <p:spPr>
          <a:xfrm>
            <a:off x="3371273" y="1062182"/>
            <a:ext cx="5772727" cy="3693319"/>
          </a:xfrm>
          <a:prstGeom prst="rect">
            <a:avLst/>
          </a:prstGeom>
          <a:noFill/>
          <a:ln w="12700" cmpd="sng">
            <a:solidFill>
              <a:schemeClr val="accent1"/>
            </a:solidFill>
            <a:prstDash val="solid"/>
          </a:ln>
        </p:spPr>
        <p:txBody>
          <a:bodyPr wrap="square" rtlCol="0">
            <a:spAutoFit/>
          </a:bodyPr>
          <a:lstStyle/>
          <a:p>
            <a:r>
              <a:rPr lang="zh-CN" altLang="zh-CN" dirty="0" smtClean="0">
                <a:latin typeface="Times New Roman" pitchFamily="18" charset="0"/>
                <a:cs typeface="Times New Roman" pitchFamily="18" charset="0"/>
                <a:sym typeface="+mn-ea"/>
              </a:rPr>
              <a:t>主线：</a:t>
            </a:r>
            <a:endParaRPr lang="en-US" altLang="zh-CN" dirty="0" smtClean="0">
              <a:latin typeface="Times New Roman" pitchFamily="18" charset="0"/>
              <a:cs typeface="Times New Roman" pitchFamily="18" charset="0"/>
              <a:sym typeface="+mn-ea"/>
            </a:endParaRPr>
          </a:p>
          <a:p>
            <a:r>
              <a:rPr lang="en-US" altLang="zh-CN" dirty="0" smtClean="0">
                <a:solidFill>
                  <a:srgbClr val="FF0000"/>
                </a:solidFill>
                <a:latin typeface="Times New Roman" pitchFamily="18" charset="0"/>
                <a:cs typeface="Times New Roman" pitchFamily="18" charset="0"/>
                <a:sym typeface="+mn-ea"/>
              </a:rPr>
              <a:t>Who</a:t>
            </a:r>
            <a:r>
              <a:rPr lang="en-US" altLang="zh-CN" dirty="0" smtClean="0">
                <a:latin typeface="Times New Roman" pitchFamily="18" charset="0"/>
                <a:cs typeface="Times New Roman" pitchFamily="18" charset="0"/>
                <a:sym typeface="+mn-ea"/>
              </a:rPr>
              <a:t>: a refugee black  girl, </a:t>
            </a:r>
            <a:r>
              <a:rPr lang="en-US" altLang="zh-CN" dirty="0" smtClean="0">
                <a:latin typeface="Times New Roman" pitchFamily="18" charset="0"/>
                <a:cs typeface="Times New Roman" pitchFamily="18" charset="0"/>
              </a:rPr>
              <a:t>exploring in this predetermined box.</a:t>
            </a:r>
            <a:endParaRPr lang="en-US" altLang="zh-CN" dirty="0" smtClean="0">
              <a:latin typeface="Times New Roman" pitchFamily="18" charset="0"/>
              <a:cs typeface="Times New Roman" pitchFamily="18" charset="0"/>
              <a:sym typeface="+mn-ea"/>
            </a:endParaRPr>
          </a:p>
          <a:p>
            <a:r>
              <a:rPr lang="en-US" altLang="zh-CN" dirty="0" smtClean="0">
                <a:solidFill>
                  <a:srgbClr val="FF0000"/>
                </a:solidFill>
                <a:latin typeface="Times New Roman" pitchFamily="18" charset="0"/>
                <a:cs typeface="Times New Roman" pitchFamily="18" charset="0"/>
                <a:sym typeface="+mn-ea"/>
              </a:rPr>
              <a:t>What</a:t>
            </a:r>
            <a:r>
              <a:rPr lang="en-US" altLang="zh-CN" dirty="0" smtClean="0">
                <a:latin typeface="Times New Roman" pitchFamily="18" charset="0"/>
                <a:cs typeface="Times New Roman" pitchFamily="18" charset="0"/>
                <a:sym typeface="+mn-ea"/>
              </a:rPr>
              <a:t>:</a:t>
            </a:r>
            <a:r>
              <a:rPr lang="en-US" altLang="zh-CN" dirty="0" smtClean="0"/>
              <a:t> </a:t>
            </a:r>
            <a:r>
              <a:rPr lang="en-US" altLang="zh-CN" dirty="0" err="1" smtClean="0">
                <a:latin typeface="Times New Roman" pitchFamily="18" charset="0"/>
                <a:cs typeface="Times New Roman" pitchFamily="18" charset="0"/>
              </a:rPr>
              <a:t>Deka</a:t>
            </a:r>
            <a:r>
              <a:rPr lang="en-US" altLang="zh-CN" dirty="0" smtClean="0">
                <a:latin typeface="Times New Roman" pitchFamily="18" charset="0"/>
                <a:cs typeface="Times New Roman" pitchFamily="18" charset="0"/>
              </a:rPr>
              <a:t> learned to live outside labels and began making big plans for her </a:t>
            </a:r>
            <a:r>
              <a:rPr lang="en-US" altLang="zh-CN" dirty="0" err="1" smtClean="0">
                <a:latin typeface="Times New Roman" pitchFamily="18" charset="0"/>
                <a:cs typeface="Times New Roman" pitchFamily="18" charset="0"/>
              </a:rPr>
              <a:t>future.Now</a:t>
            </a:r>
            <a:r>
              <a:rPr lang="en-US" altLang="zh-CN" dirty="0" smtClean="0">
                <a:latin typeface="Times New Roman" pitchFamily="18" charset="0"/>
                <a:cs typeface="Times New Roman" pitchFamily="18" charset="0"/>
              </a:rPr>
              <a:t> she is about to begin her freshman year at the University of California, planning to become a professor. She advised others like her not to underestimate themselves.</a:t>
            </a:r>
            <a:endParaRPr lang="en-US" altLang="zh-CN" dirty="0" smtClean="0">
              <a:latin typeface="Times New Roman" pitchFamily="18" charset="0"/>
              <a:cs typeface="Times New Roman" pitchFamily="18" charset="0"/>
              <a:sym typeface="+mn-ea"/>
            </a:endParaRPr>
          </a:p>
          <a:p>
            <a:r>
              <a:rPr lang="en-US" altLang="zh-CN" dirty="0" smtClean="0">
                <a:solidFill>
                  <a:srgbClr val="FF0000"/>
                </a:solidFill>
                <a:latin typeface="Times New Roman" pitchFamily="18" charset="0"/>
                <a:cs typeface="Times New Roman" pitchFamily="18" charset="0"/>
                <a:sym typeface="+mn-ea"/>
              </a:rPr>
              <a:t>Why</a:t>
            </a:r>
            <a:r>
              <a:rPr lang="en-US" altLang="zh-CN" dirty="0" smtClean="0">
                <a:latin typeface="Times New Roman" pitchFamily="18" charset="0"/>
                <a:cs typeface="Times New Roman" pitchFamily="18" charset="0"/>
                <a:sym typeface="+mn-ea"/>
              </a:rPr>
              <a:t>: </a:t>
            </a:r>
            <a:r>
              <a:rPr lang="en-US" altLang="zh-CN" dirty="0" smtClean="0">
                <a:latin typeface="Times New Roman" pitchFamily="18" charset="0"/>
                <a:cs typeface="Times New Roman" pitchFamily="18" charset="0"/>
              </a:rPr>
              <a:t>her experiences shaped her and inspired her to be the driven, young scientist that she is today— two turning points</a:t>
            </a:r>
            <a:r>
              <a:rPr lang="zh-CN" altLang="en-US" dirty="0" smtClean="0">
                <a:latin typeface="Times New Roman" pitchFamily="18" charset="0"/>
                <a:cs typeface="Times New Roman" pitchFamily="18" charset="0"/>
              </a:rPr>
              <a:t>：</a:t>
            </a:r>
            <a:r>
              <a:rPr lang="en-US" altLang="zh-CN" dirty="0" smtClean="0">
                <a:latin typeface="Times New Roman" pitchFamily="18" charset="0"/>
                <a:cs typeface="Times New Roman" pitchFamily="18" charset="0"/>
              </a:rPr>
              <a:t>confidence from chemistry class &amp; belief in education due to her mother.</a:t>
            </a:r>
            <a:endParaRPr lang="en-US" altLang="zh-CN" dirty="0" smtClean="0"/>
          </a:p>
          <a:p>
            <a:r>
              <a:rPr lang="en-US" altLang="zh-CN" dirty="0" smtClean="0">
                <a:solidFill>
                  <a:srgbClr val="FF0000"/>
                </a:solidFill>
                <a:latin typeface="Times New Roman" pitchFamily="18" charset="0"/>
                <a:cs typeface="Times New Roman" pitchFamily="18" charset="0"/>
                <a:sym typeface="+mn-ea"/>
              </a:rPr>
              <a:t>How</a:t>
            </a:r>
            <a:r>
              <a:rPr lang="en-US" altLang="zh-CN" dirty="0" smtClean="0">
                <a:latin typeface="Times New Roman" pitchFamily="18" charset="0"/>
                <a:cs typeface="Times New Roman" pitchFamily="18" charset="0"/>
                <a:sym typeface="+mn-ea"/>
              </a:rPr>
              <a:t>: </a:t>
            </a:r>
            <a:r>
              <a:rPr lang="en-US" altLang="zh-CN" dirty="0" err="1" smtClean="0">
                <a:latin typeface="Times New Roman" pitchFamily="18" charset="0"/>
                <a:cs typeface="Times New Roman" pitchFamily="18" charset="0"/>
              </a:rPr>
              <a:t>Deka’s</a:t>
            </a:r>
            <a:r>
              <a:rPr lang="en-US" altLang="zh-CN" dirty="0" smtClean="0">
                <a:latin typeface="Times New Roman" pitchFamily="18" charset="0"/>
                <a:cs typeface="Times New Roman" pitchFamily="18" charset="0"/>
              </a:rPr>
              <a:t> efforts paid off.</a:t>
            </a:r>
            <a:endParaRPr lang="en-US" altLang="zh-CN" dirty="0">
              <a:latin typeface="Times New Roman" pitchFamily="18" charset="0"/>
              <a:cs typeface="Times New Roman" pitchFamily="18" charset="0"/>
            </a:endParaRPr>
          </a:p>
        </p:txBody>
      </p:sp>
      <p:sp>
        <p:nvSpPr>
          <p:cNvPr id="14" name="文本框 13"/>
          <p:cNvSpPr txBox="1"/>
          <p:nvPr/>
        </p:nvSpPr>
        <p:spPr>
          <a:xfrm>
            <a:off x="1016000" y="136525"/>
            <a:ext cx="8128000" cy="461665"/>
          </a:xfrm>
          <a:prstGeom prst="rect">
            <a:avLst/>
          </a:prstGeom>
          <a:noFill/>
          <a:ln w="19050">
            <a:solidFill>
              <a:srgbClr val="FF0000"/>
            </a:solidFill>
          </a:ln>
        </p:spPr>
        <p:txBody>
          <a:bodyPr wrap="square" rtlCol="0">
            <a:spAutoFit/>
          </a:bodyPr>
          <a:lstStyle/>
          <a:p>
            <a:r>
              <a:rPr lang="zh-CN" altLang="en-US" sz="2400" dirty="0">
                <a:ln>
                  <a:solidFill>
                    <a:schemeClr val="tx1"/>
                  </a:solidFill>
                </a:ln>
                <a:latin typeface="宋体" panose="02010600030101010101" pitchFamily="2" charset="-122"/>
                <a:ea typeface="宋体" panose="02010600030101010101" pitchFamily="2" charset="-122"/>
                <a:cs typeface="宋体" panose="02010600030101010101" pitchFamily="2" charset="-122"/>
              </a:rPr>
              <a:t>四、记叙文试题解析典型</a:t>
            </a:r>
            <a:r>
              <a:rPr lang="zh-CN" altLang="en-US" sz="2400" dirty="0" smtClean="0">
                <a:ln>
                  <a:solidFill>
                    <a:schemeClr val="tx1"/>
                  </a:solidFill>
                </a:ln>
                <a:latin typeface="宋体" panose="02010600030101010101" pitchFamily="2" charset="-122"/>
                <a:ea typeface="宋体" panose="02010600030101010101" pitchFamily="2" charset="-122"/>
                <a:cs typeface="宋体" panose="02010600030101010101" pitchFamily="2" charset="-122"/>
              </a:rPr>
              <a:t>例题</a:t>
            </a:r>
            <a:r>
              <a:rPr lang="en-US" altLang="zh-CN" sz="2400" dirty="0" smtClean="0">
                <a:ln>
                  <a:solidFill>
                    <a:schemeClr val="tx1"/>
                  </a:solidFill>
                </a:ln>
                <a:latin typeface="宋体" panose="02010600030101010101" pitchFamily="2" charset="-122"/>
                <a:ea typeface="宋体" panose="02010600030101010101" pitchFamily="2" charset="-122"/>
                <a:cs typeface="宋体" panose="02010600030101010101" pitchFamily="2" charset="-122"/>
              </a:rPr>
              <a:t>—</a:t>
            </a:r>
            <a:r>
              <a:rPr lang="en-US" altLang="zh-CN" sz="2400" dirty="0" smtClean="0">
                <a:solidFill>
                  <a:schemeClr val="tx1"/>
                </a:solidFill>
                <a:sym typeface="+mn-ea"/>
              </a:rPr>
              <a:t> </a:t>
            </a:r>
            <a:r>
              <a:rPr lang="en-US" altLang="zh-CN" sz="2400" dirty="0" smtClean="0">
                <a:ln>
                  <a:solidFill>
                    <a:schemeClr val="tx1"/>
                  </a:solidFill>
                </a:ln>
                <a:latin typeface="宋体" panose="02010600030101010101" pitchFamily="2" charset="-122"/>
                <a:ea typeface="宋体" panose="02010600030101010101" pitchFamily="2" charset="-122"/>
                <a:cs typeface="宋体" panose="02010600030101010101" pitchFamily="2" charset="-122"/>
                <a:sym typeface="+mn-ea"/>
              </a:rPr>
              <a:t>2020</a:t>
            </a:r>
            <a:r>
              <a:rPr lang="zh-CN" altLang="en-US" sz="2400" dirty="0" smtClean="0">
                <a:ln>
                  <a:solidFill>
                    <a:schemeClr val="tx1"/>
                  </a:solidFill>
                </a:ln>
                <a:latin typeface="宋体" panose="02010600030101010101" pitchFamily="2" charset="-122"/>
                <a:ea typeface="宋体" panose="02010600030101010101" pitchFamily="2" charset="-122"/>
                <a:cs typeface="宋体" panose="02010600030101010101" pitchFamily="2" charset="-122"/>
                <a:sym typeface="+mn-ea"/>
              </a:rPr>
              <a:t>年北京市适应性测试</a:t>
            </a:r>
            <a:endParaRPr lang="zh-CN" altLang="en-US" sz="2400" dirty="0">
              <a:ln>
                <a:solidFill>
                  <a:schemeClr val="tx1"/>
                </a:solidFill>
              </a:ln>
              <a:latin typeface="宋体" panose="02010600030101010101" pitchFamily="2" charset="-122"/>
              <a:ea typeface="宋体" panose="02010600030101010101" pitchFamily="2" charset="-122"/>
              <a:cs typeface="宋体" panose="02010600030101010101" pitchFamily="2" charset="-122"/>
            </a:endParaRPr>
          </a:p>
        </p:txBody>
      </p:sp>
      <p:sp>
        <p:nvSpPr>
          <p:cNvPr id="7" name="文本框 6"/>
          <p:cNvSpPr txBox="1"/>
          <p:nvPr/>
        </p:nvSpPr>
        <p:spPr>
          <a:xfrm>
            <a:off x="1233805" y="663893"/>
            <a:ext cx="7693660" cy="584775"/>
          </a:xfrm>
          <a:prstGeom prst="rect">
            <a:avLst/>
          </a:prstGeom>
          <a:noFill/>
        </p:spPr>
        <p:txBody>
          <a:bodyPr wrap="square" rtlCol="0">
            <a:spAutoFit/>
          </a:bodyPr>
          <a:lstStyle/>
          <a:p>
            <a:r>
              <a:rPr lang="zh-CN" altLang="en-US" sz="1600" kern="1200" dirty="0" smtClean="0">
                <a:solidFill>
                  <a:schemeClr val="dk1"/>
                </a:solidFill>
                <a:sym typeface="+mn-ea"/>
              </a:rPr>
              <a:t>这</a:t>
            </a:r>
            <a:r>
              <a:rPr lang="zh-CN" altLang="en-US" sz="1600" kern="1200" dirty="0">
                <a:solidFill>
                  <a:schemeClr val="dk1"/>
                </a:solidFill>
                <a:sym typeface="+mn-ea"/>
              </a:rPr>
              <a:t>是一篇人物传记</a:t>
            </a:r>
            <a:r>
              <a:rPr lang="zh-CN" altLang="en-US" sz="1600" dirty="0" smtClean="0">
                <a:ea typeface="宋体" panose="02010600030101010101" pitchFamily="2" charset="-122"/>
                <a:sym typeface="+mn-ea"/>
              </a:rPr>
              <a:t>。</a:t>
            </a:r>
            <a:r>
              <a:rPr lang="zh-CN" altLang="zh-CN" sz="1600" kern="1200" dirty="0" smtClean="0">
                <a:solidFill>
                  <a:schemeClr val="dk1"/>
                </a:solidFill>
              </a:rPr>
              <a:t>讲述了一名</a:t>
            </a:r>
            <a:r>
              <a:rPr lang="zh-CN" altLang="zh-CN" sz="1600" kern="1200" dirty="0" smtClean="0">
                <a:solidFill>
                  <a:schemeClr val="dk1"/>
                </a:solidFill>
              </a:rPr>
              <a:t>难民女孩经过努力最终成为人生赢家的故事。</a:t>
            </a:r>
            <a:endParaRPr lang="en-US" altLang="zh-CN" sz="1600" dirty="0" smtClean="0">
              <a:latin typeface="Times New Roman" panose="02020603050405020304" charset="0"/>
            </a:endParaRPr>
          </a:p>
          <a:p>
            <a:endParaRPr lang="en-US" altLang="zh-CN" sz="16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4294967295"/>
          </p:nvPr>
        </p:nvPicPr>
        <p:blipFill>
          <a:blip r:embed="rId3" cstate="print">
            <a:clrChange>
              <a:clrFrom>
                <a:srgbClr val="FFFFFF">
                  <a:alpha val="100000"/>
                </a:srgbClr>
              </a:clrFrom>
              <a:clrTo>
                <a:srgbClr val="FFFFFF">
                  <a:alpha val="100000"/>
                  <a:alpha val="0"/>
                </a:srgbClr>
              </a:clrTo>
            </a:clrChange>
          </a:blip>
          <a:stretch>
            <a:fillRect/>
          </a:stretch>
        </p:blipFill>
        <p:spPr>
          <a:xfrm rot="20880000">
            <a:off x="1" y="111893"/>
            <a:ext cx="991553" cy="941070"/>
          </a:xfrm>
          <a:prstGeom prst="rect">
            <a:avLst/>
          </a:prstGeom>
        </p:spPr>
      </p:pic>
      <p:pic>
        <p:nvPicPr>
          <p:cNvPr id="13" name="内容占位符 12"/>
          <p:cNvPicPr>
            <a:picLocks noChangeAspect="1"/>
          </p:cNvPicPr>
          <p:nvPr/>
        </p:nvPicPr>
        <p:blipFill>
          <a:blip r:embed="rId4" cstate="print"/>
          <a:stretch>
            <a:fillRect/>
          </a:stretch>
        </p:blipFill>
        <p:spPr>
          <a:xfrm>
            <a:off x="6466046" y="4810125"/>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105737" y="4799330"/>
            <a:ext cx="2042160" cy="344170"/>
          </a:xfrm>
          <a:prstGeom prst="rect">
            <a:avLst/>
          </a:prstGeom>
          <a:noFill/>
        </p:spPr>
        <p:txBody>
          <a:bodyPr wrap="square" lIns="68579" tIns="34289" rIns="68579" bIns="34289" rtlCol="0">
            <a:spAutoFit/>
            <a:scene3d>
              <a:camera prst="orthographicFront"/>
              <a:lightRig rig="threePt" dir="t"/>
            </a:scene3d>
          </a:bodyPr>
          <a:lstStyle/>
          <a:p>
            <a:pPr defTabSz="685800" hangingPunct="1"/>
            <a:r>
              <a:rPr lang="zh-CN" altLang="en-US" kern="1200" dirty="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p>
        </p:txBody>
      </p:sp>
      <p:sp>
        <p:nvSpPr>
          <p:cNvPr id="9" name="页脚占位符 8"/>
          <p:cNvSpPr>
            <a:spLocks noGrp="1"/>
          </p:cNvSpPr>
          <p:nvPr>
            <p:ph type="ftr" sz="quarter" idx="11"/>
          </p:nvPr>
        </p:nvSpPr>
        <p:spPr>
          <a:xfrm>
            <a:off x="2" y="4906350"/>
            <a:ext cx="314661" cy="237600"/>
          </a:xfrm>
        </p:spPr>
        <p:txBody>
          <a:bodyPr>
            <a:noAutofit/>
          </a:bodyPr>
          <a:lstStyle/>
          <a:p>
            <a:r>
              <a:rPr lang="en-US" altLang="zh-CN" sz="1200" dirty="0">
                <a:solidFill>
                  <a:prstClr val="black">
                    <a:tint val="75000"/>
                  </a:prstClr>
                </a:solidFill>
                <a:latin typeface="宋体" panose="02010600030101010101" pitchFamily="2" charset="-122"/>
                <a:ea typeface="宋体" panose="02010600030101010101" pitchFamily="2" charset="-122"/>
              </a:rPr>
              <a:t>1</a:t>
            </a:r>
            <a:endParaRPr lang="zh-CN" altLang="en-US" sz="1200" dirty="0">
              <a:solidFill>
                <a:prstClr val="black">
                  <a:tint val="75000"/>
                </a:prstClr>
              </a:solidFill>
              <a:latin typeface="宋体" panose="02010600030101010101" pitchFamily="2" charset="-122"/>
              <a:ea typeface="宋体" panose="02010600030101010101" pitchFamily="2" charset="-122"/>
            </a:endParaRPr>
          </a:p>
        </p:txBody>
      </p:sp>
      <p:sp>
        <p:nvSpPr>
          <p:cNvPr id="5" name="文本框 4"/>
          <p:cNvSpPr txBox="1"/>
          <p:nvPr/>
        </p:nvSpPr>
        <p:spPr>
          <a:xfrm>
            <a:off x="251460" y="1068705"/>
            <a:ext cx="3055158" cy="3970318"/>
          </a:xfrm>
          <a:prstGeom prst="rect">
            <a:avLst/>
          </a:prstGeom>
          <a:noFill/>
          <a:ln w="12700" cmpd="sng">
            <a:solidFill>
              <a:schemeClr val="accent1"/>
            </a:solidFill>
            <a:prstDash val="solid"/>
          </a:ln>
        </p:spPr>
        <p:txBody>
          <a:bodyPr wrap="square" rtlCol="0">
            <a:spAutoFit/>
          </a:bodyPr>
          <a:lstStyle/>
          <a:p>
            <a:endParaRPr lang="en-US" altLang="zh-CN" dirty="0" smtClean="0">
              <a:latin typeface="Times New Roman" pitchFamily="18" charset="0"/>
              <a:cs typeface="Times New Roman" pitchFamily="18" charset="0"/>
            </a:endParaRPr>
          </a:p>
          <a:p>
            <a:endParaRPr lang="en-US" altLang="zh-CN" dirty="0" smtClean="0">
              <a:latin typeface="Times New Roman" pitchFamily="18" charset="0"/>
              <a:cs typeface="Times New Roman" pitchFamily="18" charset="0"/>
            </a:endParaRPr>
          </a:p>
          <a:p>
            <a:r>
              <a:rPr lang="en-US" altLang="zh-CN" dirty="0" smtClean="0">
                <a:latin typeface="Times New Roman" pitchFamily="18" charset="0"/>
                <a:cs typeface="Times New Roman" pitchFamily="18" charset="0"/>
              </a:rPr>
              <a:t>34．From the passage, we can learn that </a:t>
            </a:r>
            <a:r>
              <a:rPr lang="en-US" altLang="zh-CN" u="sng" dirty="0" smtClean="0">
                <a:latin typeface="Times New Roman" pitchFamily="18" charset="0"/>
                <a:cs typeface="Times New Roman" pitchFamily="18" charset="0"/>
              </a:rPr>
              <a:t>        </a:t>
            </a:r>
            <a:r>
              <a:rPr lang="en-US" altLang="zh-CN" dirty="0" smtClean="0">
                <a:latin typeface="Times New Roman" pitchFamily="18" charset="0"/>
                <a:cs typeface="Times New Roman" pitchFamily="18" charset="0"/>
              </a:rPr>
              <a:t>. </a:t>
            </a:r>
          </a:p>
          <a:p>
            <a:pPr marL="342900" indent="-342900">
              <a:buAutoNum type="alphaUcPeriod"/>
            </a:pPr>
            <a:r>
              <a:rPr lang="en-US" altLang="zh-CN" dirty="0" err="1" smtClean="0">
                <a:latin typeface="Times New Roman" pitchFamily="18" charset="0"/>
                <a:cs typeface="Times New Roman" pitchFamily="18" charset="0"/>
              </a:rPr>
              <a:t>Deka</a:t>
            </a:r>
            <a:r>
              <a:rPr lang="en-US" altLang="zh-CN" dirty="0" smtClean="0">
                <a:latin typeface="Times New Roman" pitchFamily="18" charset="0"/>
                <a:cs typeface="Times New Roman" pitchFamily="18" charset="0"/>
              </a:rPr>
              <a:t> </a:t>
            </a:r>
            <a:r>
              <a:rPr lang="en-US" altLang="zh-CN" dirty="0" smtClean="0">
                <a:latin typeface="Times New Roman" pitchFamily="18" charset="0"/>
                <a:cs typeface="Times New Roman" pitchFamily="18" charset="0"/>
              </a:rPr>
              <a:t>was adopted by a </a:t>
            </a:r>
            <a:r>
              <a:rPr lang="en-US" altLang="zh-CN" dirty="0" smtClean="0">
                <a:latin typeface="Times New Roman" pitchFamily="18" charset="0"/>
                <a:cs typeface="Times New Roman" pitchFamily="18" charset="0"/>
              </a:rPr>
              <a:t> </a:t>
            </a:r>
          </a:p>
          <a:p>
            <a:pPr marL="342900" indent="-342900"/>
            <a:r>
              <a:rPr lang="en-US" altLang="zh-CN" dirty="0" smtClean="0">
                <a:latin typeface="Times New Roman" pitchFamily="18" charset="0"/>
                <a:cs typeface="Times New Roman" pitchFamily="18" charset="0"/>
              </a:rPr>
              <a:t> </a:t>
            </a:r>
            <a:r>
              <a:rPr lang="en-US" altLang="zh-CN" dirty="0" smtClean="0">
                <a:latin typeface="Times New Roman" pitchFamily="18" charset="0"/>
                <a:cs typeface="Times New Roman" pitchFamily="18" charset="0"/>
              </a:rPr>
              <a:t>    </a:t>
            </a:r>
            <a:r>
              <a:rPr lang="en-US" altLang="zh-CN" dirty="0" smtClean="0">
                <a:latin typeface="Times New Roman" pitchFamily="18" charset="0"/>
                <a:cs typeface="Times New Roman" pitchFamily="18" charset="0"/>
              </a:rPr>
              <a:t>refugee </a:t>
            </a:r>
            <a:r>
              <a:rPr lang="en-US" altLang="zh-CN" dirty="0" smtClean="0">
                <a:latin typeface="Times New Roman" pitchFamily="18" charset="0"/>
                <a:cs typeface="Times New Roman" pitchFamily="18" charset="0"/>
              </a:rPr>
              <a:t>family</a:t>
            </a:r>
            <a:endParaRPr lang="zh-CN" altLang="zh-CN" dirty="0" smtClean="0">
              <a:latin typeface="Times New Roman" pitchFamily="18" charset="0"/>
              <a:cs typeface="Times New Roman" pitchFamily="18" charset="0"/>
            </a:endParaRPr>
          </a:p>
          <a:p>
            <a:r>
              <a:rPr lang="en-US" altLang="zh-CN" dirty="0" smtClean="0">
                <a:latin typeface="Times New Roman" pitchFamily="18" charset="0"/>
                <a:cs typeface="Times New Roman" pitchFamily="18" charset="0"/>
              </a:rPr>
              <a:t>B. </a:t>
            </a:r>
            <a:r>
              <a:rPr lang="en-US" altLang="zh-CN" dirty="0" err="1" smtClean="0">
                <a:latin typeface="Times New Roman" pitchFamily="18" charset="0"/>
                <a:cs typeface="Times New Roman" pitchFamily="18" charset="0"/>
              </a:rPr>
              <a:t>Deka</a:t>
            </a:r>
            <a:r>
              <a:rPr lang="en-US" altLang="zh-CN" dirty="0" smtClean="0">
                <a:latin typeface="Times New Roman" pitchFamily="18" charset="0"/>
                <a:cs typeface="Times New Roman" pitchFamily="18" charset="0"/>
              </a:rPr>
              <a:t> spent a lot of time </a:t>
            </a:r>
            <a:r>
              <a:rPr lang="en-US" altLang="zh-CN" dirty="0" smtClean="0">
                <a:latin typeface="Times New Roman" pitchFamily="18" charset="0"/>
                <a:cs typeface="Times New Roman" pitchFamily="18" charset="0"/>
              </a:rPr>
              <a:t>  </a:t>
            </a:r>
          </a:p>
          <a:p>
            <a:r>
              <a:rPr lang="en-US" altLang="zh-CN" dirty="0" smtClean="0">
                <a:latin typeface="Times New Roman" pitchFamily="18" charset="0"/>
                <a:cs typeface="Times New Roman" pitchFamily="18" charset="0"/>
              </a:rPr>
              <a:t> </a:t>
            </a:r>
            <a:r>
              <a:rPr lang="en-US" altLang="zh-CN" dirty="0" smtClean="0">
                <a:latin typeface="Times New Roman" pitchFamily="18" charset="0"/>
                <a:cs typeface="Times New Roman" pitchFamily="18" charset="0"/>
              </a:rPr>
              <a:t>   </a:t>
            </a:r>
            <a:r>
              <a:rPr lang="en-US" altLang="zh-CN" dirty="0" smtClean="0">
                <a:latin typeface="Times New Roman" pitchFamily="18" charset="0"/>
                <a:cs typeface="Times New Roman" pitchFamily="18" charset="0"/>
              </a:rPr>
              <a:t>going </a:t>
            </a:r>
            <a:r>
              <a:rPr lang="en-US" altLang="zh-CN" dirty="0" smtClean="0">
                <a:latin typeface="Times New Roman" pitchFamily="18" charset="0"/>
                <a:cs typeface="Times New Roman" pitchFamily="18" charset="0"/>
              </a:rPr>
              <a:t>to parties</a:t>
            </a:r>
            <a:endParaRPr lang="zh-CN" altLang="zh-CN" dirty="0" smtClean="0">
              <a:latin typeface="Times New Roman" pitchFamily="18" charset="0"/>
              <a:cs typeface="Times New Roman" pitchFamily="18" charset="0"/>
            </a:endParaRPr>
          </a:p>
          <a:p>
            <a:r>
              <a:rPr lang="en-US" altLang="zh-CN" dirty="0" smtClean="0">
                <a:latin typeface="Times New Roman" pitchFamily="18" charset="0"/>
                <a:cs typeface="Times New Roman" pitchFamily="18" charset="0"/>
              </a:rPr>
              <a:t>C. </a:t>
            </a:r>
            <a:r>
              <a:rPr lang="en-US" altLang="zh-CN" dirty="0" err="1" smtClean="0">
                <a:latin typeface="Times New Roman" pitchFamily="18" charset="0"/>
                <a:cs typeface="Times New Roman" pitchFamily="18" charset="0"/>
              </a:rPr>
              <a:t>Deka</a:t>
            </a:r>
            <a:r>
              <a:rPr lang="en-US" altLang="zh-CN" dirty="0" smtClean="0">
                <a:latin typeface="Times New Roman" pitchFamily="18" charset="0"/>
                <a:cs typeface="Times New Roman" pitchFamily="18" charset="0"/>
              </a:rPr>
              <a:t> became a professor </a:t>
            </a:r>
            <a:r>
              <a:rPr lang="en-US" altLang="zh-CN" dirty="0" smtClean="0">
                <a:latin typeface="Times New Roman" pitchFamily="18" charset="0"/>
                <a:cs typeface="Times New Roman" pitchFamily="18" charset="0"/>
              </a:rPr>
              <a:t> </a:t>
            </a:r>
            <a:r>
              <a:rPr lang="en-US" altLang="zh-CN" dirty="0" smtClean="0">
                <a:latin typeface="Times New Roman" pitchFamily="18" charset="0"/>
                <a:cs typeface="Times New Roman" pitchFamily="18" charset="0"/>
              </a:rPr>
              <a:t>  </a:t>
            </a:r>
          </a:p>
          <a:p>
            <a:r>
              <a:rPr lang="en-US" altLang="zh-CN" dirty="0" smtClean="0">
                <a:latin typeface="Times New Roman" pitchFamily="18" charset="0"/>
                <a:cs typeface="Times New Roman" pitchFamily="18" charset="0"/>
              </a:rPr>
              <a:t> </a:t>
            </a:r>
            <a:r>
              <a:rPr lang="en-US" altLang="zh-CN" dirty="0" smtClean="0">
                <a:latin typeface="Times New Roman" pitchFamily="18" charset="0"/>
                <a:cs typeface="Times New Roman" pitchFamily="18" charset="0"/>
              </a:rPr>
              <a:t>   after </a:t>
            </a:r>
            <a:r>
              <a:rPr lang="en-US" altLang="zh-CN" dirty="0" smtClean="0">
                <a:latin typeface="Times New Roman" pitchFamily="18" charset="0"/>
                <a:cs typeface="Times New Roman" pitchFamily="18" charset="0"/>
              </a:rPr>
              <a:t>graduation</a:t>
            </a:r>
            <a:endParaRPr lang="zh-CN" altLang="zh-CN" dirty="0" smtClean="0">
              <a:latin typeface="Times New Roman" pitchFamily="18" charset="0"/>
              <a:cs typeface="Times New Roman" pitchFamily="18" charset="0"/>
            </a:endParaRPr>
          </a:p>
          <a:p>
            <a:r>
              <a:rPr lang="en-US" altLang="zh-CN" dirty="0" smtClean="0">
                <a:latin typeface="Times New Roman" pitchFamily="18" charset="0"/>
                <a:cs typeface="Times New Roman" pitchFamily="18" charset="0"/>
              </a:rPr>
              <a:t>D. </a:t>
            </a:r>
            <a:r>
              <a:rPr lang="en-US" altLang="zh-CN" dirty="0" err="1" smtClean="0">
                <a:latin typeface="Times New Roman" pitchFamily="18" charset="0"/>
                <a:cs typeface="Times New Roman" pitchFamily="18" charset="0"/>
              </a:rPr>
              <a:t>Deka’s</a:t>
            </a:r>
            <a:r>
              <a:rPr lang="en-US" altLang="zh-CN" dirty="0" smtClean="0">
                <a:latin typeface="Times New Roman" pitchFamily="18" charset="0"/>
                <a:cs typeface="Times New Roman" pitchFamily="18" charset="0"/>
              </a:rPr>
              <a:t> experiences drove </a:t>
            </a:r>
            <a:endParaRPr lang="en-US" altLang="zh-CN" dirty="0" smtClean="0">
              <a:latin typeface="Times New Roman" pitchFamily="18" charset="0"/>
              <a:cs typeface="Times New Roman" pitchFamily="18" charset="0"/>
            </a:endParaRPr>
          </a:p>
          <a:p>
            <a:r>
              <a:rPr lang="en-US" altLang="zh-CN" dirty="0" smtClean="0">
                <a:latin typeface="Times New Roman" pitchFamily="18" charset="0"/>
                <a:cs typeface="Times New Roman" pitchFamily="18" charset="0"/>
              </a:rPr>
              <a:t> </a:t>
            </a:r>
            <a:r>
              <a:rPr lang="en-US" altLang="zh-CN" dirty="0" smtClean="0">
                <a:latin typeface="Times New Roman" pitchFamily="18" charset="0"/>
                <a:cs typeface="Times New Roman" pitchFamily="18" charset="0"/>
              </a:rPr>
              <a:t>   </a:t>
            </a:r>
            <a:r>
              <a:rPr lang="en-US" altLang="zh-CN" dirty="0" smtClean="0">
                <a:latin typeface="Times New Roman" pitchFamily="18" charset="0"/>
                <a:cs typeface="Times New Roman" pitchFamily="18" charset="0"/>
              </a:rPr>
              <a:t>her </a:t>
            </a:r>
            <a:r>
              <a:rPr lang="en-US" altLang="zh-CN" dirty="0" smtClean="0">
                <a:latin typeface="Times New Roman" pitchFamily="18" charset="0"/>
                <a:cs typeface="Times New Roman" pitchFamily="18" charset="0"/>
              </a:rPr>
              <a:t>to work hard</a:t>
            </a:r>
            <a:endParaRPr lang="zh-CN" altLang="zh-CN" dirty="0" smtClean="0">
              <a:latin typeface="Times New Roman" pitchFamily="18" charset="0"/>
              <a:cs typeface="Times New Roman" pitchFamily="18" charset="0"/>
            </a:endParaRPr>
          </a:p>
          <a:p>
            <a:endParaRPr lang="en-US" altLang="zh-CN" dirty="0" smtClean="0">
              <a:latin typeface="Times New Roman" pitchFamily="18" charset="0"/>
              <a:cs typeface="Times New Roman" pitchFamily="18" charset="0"/>
            </a:endParaRPr>
          </a:p>
          <a:p>
            <a:endParaRPr lang="zh-CN" altLang="zh-CN" dirty="0"/>
          </a:p>
        </p:txBody>
      </p:sp>
      <p:sp>
        <p:nvSpPr>
          <p:cNvPr id="6" name="文本框 5"/>
          <p:cNvSpPr txBox="1"/>
          <p:nvPr/>
        </p:nvSpPr>
        <p:spPr>
          <a:xfrm>
            <a:off x="3371273" y="1049482"/>
            <a:ext cx="5772727" cy="4247317"/>
          </a:xfrm>
          <a:prstGeom prst="rect">
            <a:avLst/>
          </a:prstGeom>
          <a:noFill/>
          <a:ln w="12700" cmpd="sng">
            <a:solidFill>
              <a:schemeClr val="accent1"/>
            </a:solidFill>
            <a:prstDash val="solid"/>
          </a:ln>
        </p:spPr>
        <p:txBody>
          <a:bodyPr wrap="square" rtlCol="0">
            <a:spAutoFit/>
          </a:bodyPr>
          <a:lstStyle/>
          <a:p>
            <a:r>
              <a:rPr lang="zh-CN" altLang="zh-CN" dirty="0" smtClean="0">
                <a:latin typeface="Times New Roman" pitchFamily="18" charset="0"/>
                <a:cs typeface="Times New Roman" pitchFamily="18" charset="0"/>
                <a:sym typeface="+mn-ea"/>
              </a:rPr>
              <a:t>主线：</a:t>
            </a:r>
            <a:endParaRPr lang="en-US" altLang="zh-CN" dirty="0" smtClean="0">
              <a:latin typeface="Times New Roman" pitchFamily="18" charset="0"/>
              <a:cs typeface="Times New Roman" pitchFamily="18" charset="0"/>
              <a:sym typeface="+mn-ea"/>
            </a:endParaRPr>
          </a:p>
          <a:p>
            <a:r>
              <a:rPr lang="en-US" altLang="zh-CN" dirty="0" smtClean="0">
                <a:solidFill>
                  <a:srgbClr val="FF0000"/>
                </a:solidFill>
                <a:latin typeface="Times New Roman" pitchFamily="18" charset="0"/>
                <a:cs typeface="Times New Roman" pitchFamily="18" charset="0"/>
                <a:sym typeface="+mn-ea"/>
              </a:rPr>
              <a:t>Who</a:t>
            </a:r>
            <a:r>
              <a:rPr lang="en-US" altLang="zh-CN" dirty="0" smtClean="0">
                <a:latin typeface="Times New Roman" pitchFamily="18" charset="0"/>
                <a:cs typeface="Times New Roman" pitchFamily="18" charset="0"/>
                <a:sym typeface="+mn-ea"/>
              </a:rPr>
              <a:t>:</a:t>
            </a:r>
            <a:r>
              <a:rPr lang="zh-CN" altLang="en-US" dirty="0" smtClean="0">
                <a:latin typeface="Times New Roman" pitchFamily="18" charset="0"/>
                <a:cs typeface="Times New Roman" pitchFamily="18" charset="0"/>
                <a:sym typeface="+mn-ea"/>
              </a:rPr>
              <a:t> </a:t>
            </a:r>
            <a:r>
              <a:rPr lang="en-US" altLang="zh-CN" dirty="0" smtClean="0">
                <a:latin typeface="Times New Roman" pitchFamily="18" charset="0"/>
                <a:cs typeface="Times New Roman" pitchFamily="18" charset="0"/>
                <a:sym typeface="+mn-ea"/>
              </a:rPr>
              <a:t>a refugee black  girl, </a:t>
            </a:r>
            <a:r>
              <a:rPr lang="en-US" altLang="zh-CN" dirty="0" smtClean="0">
                <a:latin typeface="Times New Roman" pitchFamily="18" charset="0"/>
                <a:cs typeface="Times New Roman" pitchFamily="18" charset="0"/>
              </a:rPr>
              <a:t>exploring in this predetermined box.</a:t>
            </a:r>
            <a:endParaRPr lang="en-US" altLang="zh-CN" dirty="0" smtClean="0">
              <a:latin typeface="Times New Roman" pitchFamily="18" charset="0"/>
              <a:cs typeface="Times New Roman" pitchFamily="18" charset="0"/>
              <a:sym typeface="+mn-ea"/>
            </a:endParaRPr>
          </a:p>
          <a:p>
            <a:r>
              <a:rPr lang="en-US" altLang="zh-CN" dirty="0" smtClean="0">
                <a:solidFill>
                  <a:srgbClr val="FF0000"/>
                </a:solidFill>
                <a:latin typeface="Times New Roman" pitchFamily="18" charset="0"/>
                <a:cs typeface="Times New Roman" pitchFamily="18" charset="0"/>
                <a:sym typeface="+mn-ea"/>
              </a:rPr>
              <a:t>What</a:t>
            </a:r>
            <a:r>
              <a:rPr lang="en-US" altLang="zh-CN" dirty="0" smtClean="0">
                <a:latin typeface="Times New Roman" pitchFamily="18" charset="0"/>
                <a:cs typeface="Times New Roman" pitchFamily="18" charset="0"/>
                <a:sym typeface="+mn-ea"/>
              </a:rPr>
              <a:t>:</a:t>
            </a:r>
            <a:r>
              <a:rPr lang="en-US" altLang="zh-CN" dirty="0" smtClean="0"/>
              <a:t> </a:t>
            </a:r>
            <a:r>
              <a:rPr lang="en-US" altLang="zh-CN" dirty="0" err="1" smtClean="0">
                <a:latin typeface="Times New Roman" pitchFamily="18" charset="0"/>
                <a:cs typeface="Times New Roman" pitchFamily="18" charset="0"/>
              </a:rPr>
              <a:t>Deka</a:t>
            </a:r>
            <a:r>
              <a:rPr lang="en-US" altLang="zh-CN" dirty="0" smtClean="0">
                <a:latin typeface="Times New Roman" pitchFamily="18" charset="0"/>
                <a:cs typeface="Times New Roman" pitchFamily="18" charset="0"/>
              </a:rPr>
              <a:t> learned to live outside labels and began making big plans for her </a:t>
            </a:r>
            <a:r>
              <a:rPr lang="en-US" altLang="zh-CN" dirty="0" err="1" smtClean="0">
                <a:latin typeface="Times New Roman" pitchFamily="18" charset="0"/>
                <a:cs typeface="Times New Roman" pitchFamily="18" charset="0"/>
              </a:rPr>
              <a:t>future.Now</a:t>
            </a:r>
            <a:r>
              <a:rPr lang="en-US" altLang="zh-CN" dirty="0" smtClean="0">
                <a:latin typeface="Times New Roman" pitchFamily="18" charset="0"/>
                <a:cs typeface="Times New Roman" pitchFamily="18" charset="0"/>
              </a:rPr>
              <a:t> she is about to begin her freshman year at the University of California, planning to become a professor. She advised others like her not to underestimate themselves.</a:t>
            </a:r>
            <a:endParaRPr lang="en-US" altLang="zh-CN" dirty="0" smtClean="0">
              <a:latin typeface="Times New Roman" pitchFamily="18" charset="0"/>
              <a:cs typeface="Times New Roman" pitchFamily="18" charset="0"/>
              <a:sym typeface="+mn-ea"/>
            </a:endParaRPr>
          </a:p>
          <a:p>
            <a:r>
              <a:rPr lang="en-US" altLang="zh-CN" dirty="0" smtClean="0">
                <a:solidFill>
                  <a:srgbClr val="FF0000"/>
                </a:solidFill>
                <a:latin typeface="Times New Roman" pitchFamily="18" charset="0"/>
                <a:cs typeface="Times New Roman" pitchFamily="18" charset="0"/>
                <a:sym typeface="+mn-ea"/>
              </a:rPr>
              <a:t>Why</a:t>
            </a:r>
            <a:r>
              <a:rPr lang="en-US" altLang="zh-CN" dirty="0" smtClean="0">
                <a:latin typeface="Times New Roman" pitchFamily="18" charset="0"/>
                <a:cs typeface="Times New Roman" pitchFamily="18" charset="0"/>
                <a:sym typeface="+mn-ea"/>
              </a:rPr>
              <a:t>: </a:t>
            </a:r>
            <a:r>
              <a:rPr lang="en-US" altLang="zh-CN" dirty="0" smtClean="0">
                <a:latin typeface="Times New Roman" pitchFamily="18" charset="0"/>
                <a:cs typeface="Times New Roman" pitchFamily="18" charset="0"/>
              </a:rPr>
              <a:t>her experiences shaped her and inspired her to be the driven, young scientist that she is today— two changes</a:t>
            </a:r>
            <a:r>
              <a:rPr lang="zh-CN" altLang="en-US" dirty="0" smtClean="0">
                <a:latin typeface="Times New Roman" pitchFamily="18" charset="0"/>
                <a:cs typeface="Times New Roman" pitchFamily="18" charset="0"/>
              </a:rPr>
              <a:t>：</a:t>
            </a:r>
            <a:r>
              <a:rPr lang="en-US" altLang="zh-CN" dirty="0" smtClean="0">
                <a:latin typeface="Times New Roman" pitchFamily="18" charset="0"/>
                <a:cs typeface="Times New Roman" pitchFamily="18" charset="0"/>
              </a:rPr>
              <a:t>confidence from chemistry class &amp; belief in education due to her mother.</a:t>
            </a:r>
            <a:endParaRPr lang="en-US" altLang="zh-CN" dirty="0" smtClean="0"/>
          </a:p>
          <a:p>
            <a:r>
              <a:rPr lang="en-US" altLang="zh-CN" dirty="0" smtClean="0">
                <a:solidFill>
                  <a:srgbClr val="FF0000"/>
                </a:solidFill>
                <a:latin typeface="Times New Roman" pitchFamily="18" charset="0"/>
                <a:cs typeface="Times New Roman" pitchFamily="18" charset="0"/>
                <a:sym typeface="+mn-ea"/>
              </a:rPr>
              <a:t>How</a:t>
            </a:r>
            <a:r>
              <a:rPr lang="en-US" altLang="zh-CN" dirty="0" smtClean="0">
                <a:latin typeface="Times New Roman" pitchFamily="18" charset="0"/>
                <a:cs typeface="Times New Roman" pitchFamily="18" charset="0"/>
                <a:sym typeface="+mn-ea"/>
              </a:rPr>
              <a:t>: </a:t>
            </a:r>
            <a:r>
              <a:rPr lang="en-US" altLang="zh-CN" dirty="0" err="1" smtClean="0">
                <a:latin typeface="Times New Roman" pitchFamily="18" charset="0"/>
                <a:cs typeface="Times New Roman" pitchFamily="18" charset="0"/>
              </a:rPr>
              <a:t>Deka’s</a:t>
            </a:r>
            <a:r>
              <a:rPr lang="en-US" altLang="zh-CN" dirty="0" smtClean="0">
                <a:latin typeface="Times New Roman" pitchFamily="18" charset="0"/>
                <a:cs typeface="Times New Roman" pitchFamily="18" charset="0"/>
              </a:rPr>
              <a:t> efforts paid off.</a:t>
            </a:r>
          </a:p>
          <a:p>
            <a:endParaRPr lang="en-US" altLang="zh-CN" dirty="0" smtClean="0">
              <a:latin typeface="Times New Roman" pitchFamily="18" charset="0"/>
              <a:cs typeface="Times New Roman" pitchFamily="18" charset="0"/>
            </a:endParaRPr>
          </a:p>
          <a:p>
            <a:endParaRPr lang="en-US" altLang="zh-CN" dirty="0">
              <a:latin typeface="Times New Roman" pitchFamily="18" charset="0"/>
              <a:cs typeface="Times New Roman" pitchFamily="18" charset="0"/>
            </a:endParaRPr>
          </a:p>
        </p:txBody>
      </p:sp>
      <p:sp>
        <p:nvSpPr>
          <p:cNvPr id="14" name="文本框 13"/>
          <p:cNvSpPr txBox="1"/>
          <p:nvPr/>
        </p:nvSpPr>
        <p:spPr>
          <a:xfrm>
            <a:off x="1016000" y="136525"/>
            <a:ext cx="8128000" cy="461665"/>
          </a:xfrm>
          <a:prstGeom prst="rect">
            <a:avLst/>
          </a:prstGeom>
          <a:noFill/>
          <a:ln w="19050">
            <a:solidFill>
              <a:srgbClr val="FF0000"/>
            </a:solidFill>
          </a:ln>
        </p:spPr>
        <p:txBody>
          <a:bodyPr wrap="square" rtlCol="0">
            <a:spAutoFit/>
          </a:bodyPr>
          <a:lstStyle/>
          <a:p>
            <a:r>
              <a:rPr lang="zh-CN" altLang="en-US" sz="2400" dirty="0">
                <a:ln>
                  <a:solidFill>
                    <a:schemeClr val="tx1"/>
                  </a:solidFill>
                </a:ln>
                <a:latin typeface="宋体" panose="02010600030101010101" pitchFamily="2" charset="-122"/>
                <a:ea typeface="宋体" panose="02010600030101010101" pitchFamily="2" charset="-122"/>
                <a:cs typeface="宋体" panose="02010600030101010101" pitchFamily="2" charset="-122"/>
              </a:rPr>
              <a:t>四、记叙文试题解析典型</a:t>
            </a:r>
            <a:r>
              <a:rPr lang="zh-CN" altLang="en-US" sz="2400" dirty="0" smtClean="0">
                <a:ln>
                  <a:solidFill>
                    <a:schemeClr val="tx1"/>
                  </a:solidFill>
                </a:ln>
                <a:latin typeface="宋体" panose="02010600030101010101" pitchFamily="2" charset="-122"/>
                <a:ea typeface="宋体" panose="02010600030101010101" pitchFamily="2" charset="-122"/>
                <a:cs typeface="宋体" panose="02010600030101010101" pitchFamily="2" charset="-122"/>
              </a:rPr>
              <a:t>例题</a:t>
            </a:r>
            <a:r>
              <a:rPr lang="en-US" altLang="zh-CN" sz="2400" dirty="0" smtClean="0">
                <a:ln>
                  <a:solidFill>
                    <a:schemeClr val="tx1"/>
                  </a:solidFill>
                </a:ln>
                <a:latin typeface="宋体" panose="02010600030101010101" pitchFamily="2" charset="-122"/>
                <a:ea typeface="宋体" panose="02010600030101010101" pitchFamily="2" charset="-122"/>
                <a:cs typeface="宋体" panose="02010600030101010101" pitchFamily="2" charset="-122"/>
              </a:rPr>
              <a:t>—</a:t>
            </a:r>
            <a:r>
              <a:rPr lang="en-US" altLang="zh-CN" sz="2400" dirty="0" smtClean="0">
                <a:solidFill>
                  <a:schemeClr val="tx1"/>
                </a:solidFill>
                <a:sym typeface="+mn-ea"/>
              </a:rPr>
              <a:t> </a:t>
            </a:r>
            <a:r>
              <a:rPr lang="en-US" altLang="zh-CN" sz="2400" dirty="0" smtClean="0">
                <a:ln>
                  <a:solidFill>
                    <a:schemeClr val="tx1"/>
                  </a:solidFill>
                </a:ln>
                <a:latin typeface="宋体" panose="02010600030101010101" pitchFamily="2" charset="-122"/>
                <a:ea typeface="宋体" panose="02010600030101010101" pitchFamily="2" charset="-122"/>
                <a:cs typeface="宋体" panose="02010600030101010101" pitchFamily="2" charset="-122"/>
                <a:sym typeface="+mn-ea"/>
              </a:rPr>
              <a:t>2020</a:t>
            </a:r>
            <a:r>
              <a:rPr lang="zh-CN" altLang="en-US" sz="2400" dirty="0" smtClean="0">
                <a:ln>
                  <a:solidFill>
                    <a:schemeClr val="tx1"/>
                  </a:solidFill>
                </a:ln>
                <a:latin typeface="宋体" panose="02010600030101010101" pitchFamily="2" charset="-122"/>
                <a:ea typeface="宋体" panose="02010600030101010101" pitchFamily="2" charset="-122"/>
                <a:cs typeface="宋体" panose="02010600030101010101" pitchFamily="2" charset="-122"/>
                <a:sym typeface="+mn-ea"/>
              </a:rPr>
              <a:t>年北京市适应性测试</a:t>
            </a:r>
            <a:endParaRPr lang="zh-CN" altLang="en-US" sz="2400" dirty="0">
              <a:ln>
                <a:solidFill>
                  <a:schemeClr val="tx1"/>
                </a:solidFill>
              </a:ln>
              <a:latin typeface="宋体" panose="02010600030101010101" pitchFamily="2" charset="-122"/>
              <a:ea typeface="宋体" panose="02010600030101010101" pitchFamily="2" charset="-122"/>
              <a:cs typeface="宋体" panose="02010600030101010101" pitchFamily="2" charset="-122"/>
            </a:endParaRPr>
          </a:p>
        </p:txBody>
      </p:sp>
      <p:sp>
        <p:nvSpPr>
          <p:cNvPr id="7" name="文本框 6"/>
          <p:cNvSpPr txBox="1"/>
          <p:nvPr/>
        </p:nvSpPr>
        <p:spPr>
          <a:xfrm>
            <a:off x="1233805" y="663893"/>
            <a:ext cx="7693660" cy="584775"/>
          </a:xfrm>
          <a:prstGeom prst="rect">
            <a:avLst/>
          </a:prstGeom>
          <a:noFill/>
        </p:spPr>
        <p:txBody>
          <a:bodyPr wrap="square" rtlCol="0">
            <a:spAutoFit/>
          </a:bodyPr>
          <a:lstStyle/>
          <a:p>
            <a:r>
              <a:rPr lang="zh-CN" altLang="en-US" sz="1600" dirty="0">
                <a:ea typeface="宋体" panose="02010600030101010101" pitchFamily="2" charset="-122"/>
                <a:sym typeface="+mn-ea"/>
              </a:rPr>
              <a:t>这是一篇人物传记</a:t>
            </a:r>
            <a:r>
              <a:rPr lang="zh-CN" altLang="en-US" sz="1600" dirty="0" smtClean="0">
                <a:ea typeface="宋体" panose="02010600030101010101" pitchFamily="2" charset="-122"/>
                <a:sym typeface="+mn-ea"/>
              </a:rPr>
              <a:t>。</a:t>
            </a:r>
            <a:r>
              <a:rPr lang="zh-CN" altLang="zh-CN" sz="1600" kern="1200" dirty="0" smtClean="0">
                <a:solidFill>
                  <a:schemeClr val="dk1"/>
                </a:solidFill>
              </a:rPr>
              <a:t>讲述了一名难民女孩经过努力最终成为人生赢家的故事。</a:t>
            </a:r>
            <a:endParaRPr lang="en-US" altLang="zh-CN" sz="1600" dirty="0" smtClean="0">
              <a:latin typeface="Times New Roman" panose="02020603050405020304" charset="0"/>
            </a:endParaRPr>
          </a:p>
          <a:p>
            <a:r>
              <a:rPr lang="zh-CN" altLang="en-US" sz="1600" dirty="0" smtClean="0">
                <a:ea typeface="宋体" panose="02010600030101010101" pitchFamily="2" charset="-122"/>
                <a:sym typeface="+mn-ea"/>
              </a:rPr>
              <a:t>。</a:t>
            </a:r>
            <a:r>
              <a:rPr lang="en-US" altLang="zh-CN" sz="1600" dirty="0" smtClean="0">
                <a:sym typeface="+mn-ea"/>
              </a:rPr>
              <a:t>    </a:t>
            </a:r>
            <a:endParaRPr lang="en-US" altLang="zh-CN" sz="1600" dirty="0"/>
          </a:p>
        </p:txBody>
      </p:sp>
      <p:sp>
        <p:nvSpPr>
          <p:cNvPr id="10" name="矩形 9"/>
          <p:cNvSpPr/>
          <p:nvPr/>
        </p:nvSpPr>
        <p:spPr>
          <a:xfrm>
            <a:off x="369792" y="1093993"/>
            <a:ext cx="1569660" cy="369332"/>
          </a:xfrm>
          <a:prstGeom prst="rect">
            <a:avLst/>
          </a:prstGeom>
          <a:solidFill>
            <a:srgbClr val="92D050"/>
          </a:solidFill>
          <a:ln>
            <a:solidFill>
              <a:srgbClr val="FF0000"/>
            </a:solidFill>
          </a:ln>
        </p:spPr>
        <p:txBody>
          <a:bodyPr wrap="none">
            <a:spAutoFit/>
          </a:bodyPr>
          <a:lstStyle/>
          <a:p>
            <a:r>
              <a:rPr lang="zh-CN" altLang="en-US" dirty="0" smtClean="0">
                <a:solidFill>
                  <a:schemeClr val="tx1"/>
                </a:solidFill>
                <a:latin typeface="Times New Roman" panose="02020603050405020304" charset="0"/>
                <a:ea typeface="宋体" panose="02010600030101010101" pitchFamily="2" charset="-122"/>
                <a:cs typeface="Times New Roman" panose="02020603050405020304" charset="0"/>
                <a:sym typeface="+mn-ea"/>
              </a:rPr>
              <a:t>再</a:t>
            </a:r>
            <a:r>
              <a:rPr lang="zh-CN" altLang="zh-CN" dirty="0" smtClean="0">
                <a:solidFill>
                  <a:schemeClr val="tx1"/>
                </a:solidFill>
                <a:latin typeface="Times New Roman" panose="02020603050405020304" charset="0"/>
                <a:ea typeface="宋体" panose="02010600030101010101" pitchFamily="2" charset="-122"/>
                <a:cs typeface="Times New Roman" panose="02020603050405020304" charset="0"/>
                <a:sym typeface="+mn-ea"/>
              </a:rPr>
              <a:t>看看</a:t>
            </a:r>
            <a:r>
              <a:rPr lang="zh-CN" altLang="en-US" dirty="0" smtClean="0">
                <a:solidFill>
                  <a:schemeClr val="tx1"/>
                </a:solidFill>
                <a:latin typeface="Times New Roman" panose="02020603050405020304" charset="0"/>
                <a:ea typeface="宋体" panose="02010600030101010101" pitchFamily="2" charset="-122"/>
                <a:cs typeface="Times New Roman" panose="02020603050405020304" charset="0"/>
                <a:sym typeface="+mn-ea"/>
              </a:rPr>
              <a:t>选项</a:t>
            </a:r>
            <a:r>
              <a:rPr lang="zh-CN" altLang="zh-CN" dirty="0" smtClean="0">
                <a:solidFill>
                  <a:schemeClr val="tx1"/>
                </a:solidFill>
                <a:latin typeface="Times New Roman" panose="02020603050405020304" charset="0"/>
                <a:ea typeface="宋体" panose="02010600030101010101" pitchFamily="2" charset="-122"/>
                <a:cs typeface="Times New Roman" panose="02020603050405020304" charset="0"/>
                <a:sym typeface="+mn-ea"/>
              </a:rPr>
              <a:t>：</a:t>
            </a:r>
            <a:endParaRPr lang="en-US" altLang="zh-CN" dirty="0" smtClean="0">
              <a:solidFill>
                <a:schemeClr val="tx1"/>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1" name="TextBox 10"/>
          <p:cNvSpPr txBox="1"/>
          <p:nvPr/>
        </p:nvSpPr>
        <p:spPr>
          <a:xfrm>
            <a:off x="1331367" y="1880008"/>
            <a:ext cx="292608" cy="307777"/>
          </a:xfrm>
          <a:prstGeom prst="rect">
            <a:avLst/>
          </a:prstGeom>
          <a:solidFill>
            <a:schemeClr val="tx1"/>
          </a:solidFill>
        </p:spPr>
        <p:txBody>
          <a:bodyPr wrap="square" rtlCol="0">
            <a:spAutoFit/>
          </a:bodyPr>
          <a:lstStyle/>
          <a:p>
            <a:r>
              <a:rPr lang="en-US" altLang="zh-CN" sz="1400" dirty="0" smtClean="0">
                <a:solidFill>
                  <a:srgbClr val="FFFF00"/>
                </a:solidFill>
              </a:rPr>
              <a:t>D</a:t>
            </a:r>
            <a:endParaRPr lang="zh-CN" altLang="en-US" sz="1400" dirty="0">
              <a:solidFill>
                <a:srgbClr val="FFFF00"/>
              </a:solidFill>
            </a:endParaRPr>
          </a:p>
        </p:txBody>
      </p:sp>
      <p:sp>
        <p:nvSpPr>
          <p:cNvPr id="12" name="矩形 11"/>
          <p:cNvSpPr/>
          <p:nvPr/>
        </p:nvSpPr>
        <p:spPr>
          <a:xfrm>
            <a:off x="3974934" y="3822184"/>
            <a:ext cx="4972794" cy="369332"/>
          </a:xfrm>
          <a:prstGeom prst="rect">
            <a:avLst/>
          </a:prstGeom>
          <a:solidFill>
            <a:schemeClr val="tx1"/>
          </a:solidFill>
        </p:spPr>
        <p:txBody>
          <a:bodyPr wrap="square">
            <a:spAutoFit/>
          </a:bodyPr>
          <a:lstStyle/>
          <a:p>
            <a:r>
              <a:rPr lang="en-US" altLang="zh-CN" dirty="0" smtClean="0">
                <a:solidFill>
                  <a:srgbClr val="FFFF00"/>
                </a:solidFill>
                <a:latin typeface="Times New Roman" pitchFamily="18" charset="0"/>
                <a:cs typeface="Times New Roman" pitchFamily="18" charset="0"/>
              </a:rPr>
              <a:t>her experiences shaped </a:t>
            </a:r>
            <a:r>
              <a:rPr lang="en-US" altLang="zh-CN" dirty="0" smtClean="0">
                <a:solidFill>
                  <a:srgbClr val="FFFF00"/>
                </a:solidFill>
                <a:latin typeface="Times New Roman" pitchFamily="18" charset="0"/>
                <a:cs typeface="Times New Roman" pitchFamily="18" charset="0"/>
              </a:rPr>
              <a:t>her</a:t>
            </a:r>
            <a:endParaRPr lang="zh-CN" altLang="en-US" dirty="0">
              <a:solidFill>
                <a:srgbClr val="FFFF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4294967295"/>
          </p:nvPr>
        </p:nvPicPr>
        <p:blipFill>
          <a:blip r:embed="rId3" cstate="print">
            <a:clrChange>
              <a:clrFrom>
                <a:srgbClr val="FFFFFF">
                  <a:alpha val="100000"/>
                </a:srgbClr>
              </a:clrFrom>
              <a:clrTo>
                <a:srgbClr val="FFFFFF">
                  <a:alpha val="100000"/>
                  <a:alpha val="0"/>
                </a:srgbClr>
              </a:clrTo>
            </a:clrChange>
          </a:blip>
          <a:stretch>
            <a:fillRect/>
          </a:stretch>
        </p:blipFill>
        <p:spPr>
          <a:xfrm rot="20880000">
            <a:off x="1" y="111893"/>
            <a:ext cx="991553" cy="941070"/>
          </a:xfrm>
          <a:prstGeom prst="rect">
            <a:avLst/>
          </a:prstGeom>
        </p:spPr>
      </p:pic>
      <p:pic>
        <p:nvPicPr>
          <p:cNvPr id="13" name="内容占位符 12"/>
          <p:cNvPicPr>
            <a:picLocks noChangeAspect="1"/>
          </p:cNvPicPr>
          <p:nvPr/>
        </p:nvPicPr>
        <p:blipFill>
          <a:blip r:embed="rId4" cstate="print"/>
          <a:stretch>
            <a:fillRect/>
          </a:stretch>
        </p:blipFill>
        <p:spPr>
          <a:xfrm>
            <a:off x="6187916" y="458007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072"/>
            <a:ext cx="2042160" cy="344170"/>
          </a:xfrm>
          <a:prstGeom prst="rect">
            <a:avLst/>
          </a:prstGeom>
          <a:noFill/>
        </p:spPr>
        <p:txBody>
          <a:bodyPr wrap="square" lIns="68579" tIns="34289" rIns="68579" bIns="34289" rtlCol="0">
            <a:spAutoFit/>
            <a:scene3d>
              <a:camera prst="orthographicFront"/>
              <a:lightRig rig="threePt" dir="t"/>
            </a:scene3d>
          </a:bodyPr>
          <a:lstStyle/>
          <a:p>
            <a:pPr defTabSz="685800" hangingPunct="1"/>
            <a:r>
              <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p>
        </p:txBody>
      </p:sp>
      <p:sp>
        <p:nvSpPr>
          <p:cNvPr id="9" name="页脚占位符 8"/>
          <p:cNvSpPr>
            <a:spLocks noGrp="1"/>
          </p:cNvSpPr>
          <p:nvPr>
            <p:ph type="ftr" sz="quarter" idx="11"/>
          </p:nvPr>
        </p:nvSpPr>
        <p:spPr>
          <a:xfrm>
            <a:off x="2" y="4906350"/>
            <a:ext cx="314661" cy="237600"/>
          </a:xfrm>
        </p:spPr>
        <p:txBody>
          <a:bodyPr>
            <a:noAutofit/>
          </a:bodyPr>
          <a:lstStyle/>
          <a:p>
            <a:r>
              <a:rPr lang="en-US" altLang="zh-CN" sz="1200" dirty="0">
                <a:solidFill>
                  <a:prstClr val="black">
                    <a:tint val="75000"/>
                  </a:prstClr>
                </a:solidFill>
                <a:latin typeface="宋体" panose="02010600030101010101" pitchFamily="2" charset="-122"/>
                <a:ea typeface="宋体" panose="02010600030101010101" pitchFamily="2" charset="-122"/>
              </a:rPr>
              <a:t>1</a:t>
            </a:r>
            <a:endParaRPr lang="zh-CN" altLang="en-US" sz="1200" dirty="0">
              <a:solidFill>
                <a:prstClr val="black">
                  <a:tint val="75000"/>
                </a:prstClr>
              </a:solidFill>
              <a:latin typeface="宋体" panose="02010600030101010101" pitchFamily="2" charset="-122"/>
              <a:ea typeface="宋体" panose="02010600030101010101" pitchFamily="2" charset="-122"/>
            </a:endParaRPr>
          </a:p>
        </p:txBody>
      </p:sp>
      <p:sp>
        <p:nvSpPr>
          <p:cNvPr id="5" name="文本框 4"/>
          <p:cNvSpPr txBox="1"/>
          <p:nvPr/>
        </p:nvSpPr>
        <p:spPr>
          <a:xfrm>
            <a:off x="340360" y="992504"/>
            <a:ext cx="2733040" cy="3970318"/>
          </a:xfrm>
          <a:prstGeom prst="rect">
            <a:avLst/>
          </a:prstGeom>
          <a:noFill/>
          <a:ln w="12700" cmpd="sng">
            <a:solidFill>
              <a:schemeClr val="accent1"/>
            </a:solidFill>
            <a:prstDash val="solid"/>
          </a:ln>
        </p:spPr>
        <p:txBody>
          <a:bodyPr wrap="square" rtlCol="0">
            <a:spAutoFit/>
          </a:bodyPr>
          <a:lstStyle/>
          <a:p>
            <a:endParaRPr lang="en-US" altLang="zh-CN" dirty="0" smtClean="0">
              <a:latin typeface="Times New Roman" pitchFamily="18" charset="0"/>
              <a:cs typeface="Times New Roman" pitchFamily="18" charset="0"/>
            </a:endParaRPr>
          </a:p>
          <a:p>
            <a:endParaRPr lang="en-US" altLang="zh-CN" dirty="0" smtClean="0">
              <a:latin typeface="Times New Roman" pitchFamily="18" charset="0"/>
              <a:cs typeface="Times New Roman" pitchFamily="18" charset="0"/>
            </a:endParaRPr>
          </a:p>
          <a:p>
            <a:r>
              <a:rPr lang="en-US" altLang="zh-CN" dirty="0" smtClean="0">
                <a:latin typeface="Times New Roman" pitchFamily="18" charset="0"/>
                <a:cs typeface="Times New Roman" pitchFamily="18" charset="0"/>
              </a:rPr>
              <a:t>35．Deka realized the importance of education </a:t>
            </a:r>
            <a:r>
              <a:rPr lang="en-US" altLang="zh-CN" u="sng" dirty="0" smtClean="0">
                <a:latin typeface="Times New Roman" pitchFamily="18" charset="0"/>
                <a:cs typeface="Times New Roman" pitchFamily="18" charset="0"/>
              </a:rPr>
              <a:t> 	</a:t>
            </a:r>
            <a:r>
              <a:rPr lang="en-US" altLang="zh-CN" dirty="0" smtClean="0">
                <a:latin typeface="Times New Roman" pitchFamily="18" charset="0"/>
                <a:cs typeface="Times New Roman" pitchFamily="18" charset="0"/>
              </a:rPr>
              <a:t>.</a:t>
            </a:r>
            <a:endParaRPr lang="zh-CN" altLang="zh-CN" dirty="0" smtClean="0">
              <a:latin typeface="Times New Roman" pitchFamily="18" charset="0"/>
              <a:cs typeface="Times New Roman" pitchFamily="18" charset="0"/>
            </a:endParaRPr>
          </a:p>
          <a:p>
            <a:pPr marL="342900" indent="-342900">
              <a:buAutoNum type="alphaUcPeriod"/>
            </a:pPr>
            <a:r>
              <a:rPr lang="en-US" altLang="zh-CN" dirty="0" smtClean="0">
                <a:latin typeface="Times New Roman" pitchFamily="18" charset="0"/>
                <a:cs typeface="Times New Roman" pitchFamily="18" charset="0"/>
              </a:rPr>
              <a:t>from her mother’s experience	</a:t>
            </a:r>
          </a:p>
          <a:p>
            <a:pPr marL="342900" indent="-342900"/>
            <a:r>
              <a:rPr lang="en-US" altLang="zh-CN" dirty="0" smtClean="0">
                <a:latin typeface="Times New Roman" pitchFamily="18" charset="0"/>
                <a:cs typeface="Times New Roman" pitchFamily="18" charset="0"/>
              </a:rPr>
              <a:t>B. after her chemistry class</a:t>
            </a:r>
            <a:endParaRPr lang="zh-CN" altLang="zh-CN" dirty="0" smtClean="0">
              <a:latin typeface="Times New Roman" pitchFamily="18" charset="0"/>
              <a:cs typeface="Times New Roman" pitchFamily="18" charset="0"/>
            </a:endParaRPr>
          </a:p>
          <a:p>
            <a:r>
              <a:rPr lang="en-US" altLang="zh-CN" dirty="0" smtClean="0">
                <a:latin typeface="Times New Roman" pitchFamily="18" charset="0"/>
                <a:cs typeface="Times New Roman" pitchFamily="18" charset="0"/>
              </a:rPr>
              <a:t>C. by reading books in the library	</a:t>
            </a:r>
          </a:p>
          <a:p>
            <a:r>
              <a:rPr lang="en-US" altLang="zh-CN" dirty="0" smtClean="0">
                <a:latin typeface="Times New Roman" pitchFamily="18" charset="0"/>
                <a:cs typeface="Times New Roman" pitchFamily="18" charset="0"/>
              </a:rPr>
              <a:t>D. through working at the institute</a:t>
            </a:r>
            <a:endParaRPr lang="zh-CN" altLang="zh-CN" dirty="0" smtClean="0">
              <a:latin typeface="Times New Roman" pitchFamily="18" charset="0"/>
              <a:cs typeface="Times New Roman" pitchFamily="18" charset="0"/>
            </a:endParaRPr>
          </a:p>
          <a:p>
            <a:endParaRPr lang="en-US" altLang="zh-CN" dirty="0" smtClean="0">
              <a:latin typeface="Times New Roman" pitchFamily="18" charset="0"/>
              <a:cs typeface="Times New Roman" pitchFamily="18" charset="0"/>
            </a:endParaRPr>
          </a:p>
          <a:p>
            <a:endParaRPr lang="zh-CN" altLang="zh-CN" dirty="0"/>
          </a:p>
        </p:txBody>
      </p:sp>
      <p:sp>
        <p:nvSpPr>
          <p:cNvPr id="6" name="文本框 5"/>
          <p:cNvSpPr txBox="1"/>
          <p:nvPr/>
        </p:nvSpPr>
        <p:spPr>
          <a:xfrm>
            <a:off x="3060701" y="1062182"/>
            <a:ext cx="6083300" cy="3416320"/>
          </a:xfrm>
          <a:prstGeom prst="rect">
            <a:avLst/>
          </a:prstGeom>
          <a:noFill/>
          <a:ln w="12700" cmpd="sng">
            <a:solidFill>
              <a:schemeClr val="accent1"/>
            </a:solidFill>
            <a:prstDash val="solid"/>
          </a:ln>
        </p:spPr>
        <p:txBody>
          <a:bodyPr wrap="square" rtlCol="0">
            <a:spAutoFit/>
          </a:bodyPr>
          <a:lstStyle/>
          <a:p>
            <a:r>
              <a:rPr lang="zh-CN" altLang="zh-CN" dirty="0" smtClean="0">
                <a:latin typeface="Times New Roman" pitchFamily="18" charset="0"/>
                <a:cs typeface="Times New Roman" pitchFamily="18" charset="0"/>
                <a:sym typeface="+mn-ea"/>
              </a:rPr>
              <a:t>主线：</a:t>
            </a:r>
            <a:endParaRPr lang="en-US" altLang="zh-CN" dirty="0" smtClean="0">
              <a:latin typeface="Times New Roman" pitchFamily="18" charset="0"/>
              <a:cs typeface="Times New Roman" pitchFamily="18" charset="0"/>
              <a:sym typeface="+mn-ea"/>
            </a:endParaRPr>
          </a:p>
          <a:p>
            <a:r>
              <a:rPr lang="en-US" altLang="zh-CN" dirty="0" smtClean="0">
                <a:solidFill>
                  <a:srgbClr val="FF0000"/>
                </a:solidFill>
                <a:latin typeface="Times New Roman" pitchFamily="18" charset="0"/>
                <a:cs typeface="Times New Roman" pitchFamily="18" charset="0"/>
                <a:sym typeface="+mn-ea"/>
              </a:rPr>
              <a:t>Who</a:t>
            </a:r>
            <a:r>
              <a:rPr lang="en-US" altLang="zh-CN" dirty="0" smtClean="0">
                <a:latin typeface="Times New Roman" pitchFamily="18" charset="0"/>
                <a:cs typeface="Times New Roman" pitchFamily="18" charset="0"/>
                <a:sym typeface="+mn-ea"/>
              </a:rPr>
              <a:t>: a refugee black  girl, </a:t>
            </a:r>
            <a:r>
              <a:rPr lang="en-US" altLang="zh-CN" dirty="0" smtClean="0">
                <a:latin typeface="Times New Roman" pitchFamily="18" charset="0"/>
                <a:cs typeface="Times New Roman" pitchFamily="18" charset="0"/>
              </a:rPr>
              <a:t>exploring in this predetermined box.</a:t>
            </a:r>
            <a:endParaRPr lang="en-US" altLang="zh-CN" dirty="0" smtClean="0">
              <a:latin typeface="Times New Roman" pitchFamily="18" charset="0"/>
              <a:cs typeface="Times New Roman" pitchFamily="18" charset="0"/>
              <a:sym typeface="+mn-ea"/>
            </a:endParaRPr>
          </a:p>
          <a:p>
            <a:r>
              <a:rPr lang="en-US" altLang="zh-CN" dirty="0" smtClean="0">
                <a:solidFill>
                  <a:srgbClr val="FF0000"/>
                </a:solidFill>
                <a:latin typeface="Times New Roman" pitchFamily="18" charset="0"/>
                <a:cs typeface="Times New Roman" pitchFamily="18" charset="0"/>
                <a:sym typeface="+mn-ea"/>
              </a:rPr>
              <a:t>What</a:t>
            </a:r>
            <a:r>
              <a:rPr lang="en-US" altLang="zh-CN" dirty="0" smtClean="0">
                <a:latin typeface="Times New Roman" pitchFamily="18" charset="0"/>
                <a:cs typeface="Times New Roman" pitchFamily="18" charset="0"/>
                <a:sym typeface="+mn-ea"/>
              </a:rPr>
              <a:t>:</a:t>
            </a:r>
            <a:r>
              <a:rPr lang="en-US" altLang="zh-CN" dirty="0" smtClean="0"/>
              <a:t> </a:t>
            </a:r>
            <a:r>
              <a:rPr lang="en-US" altLang="zh-CN" dirty="0" err="1" smtClean="0">
                <a:latin typeface="Times New Roman" pitchFamily="18" charset="0"/>
                <a:cs typeface="Times New Roman" pitchFamily="18" charset="0"/>
              </a:rPr>
              <a:t>Deka</a:t>
            </a:r>
            <a:r>
              <a:rPr lang="en-US" altLang="zh-CN" dirty="0" smtClean="0">
                <a:latin typeface="Times New Roman" pitchFamily="18" charset="0"/>
                <a:cs typeface="Times New Roman" pitchFamily="18" charset="0"/>
              </a:rPr>
              <a:t> learned to live outside labels and began making big plans for her </a:t>
            </a:r>
            <a:r>
              <a:rPr lang="en-US" altLang="zh-CN" dirty="0" err="1" smtClean="0">
                <a:latin typeface="Times New Roman" pitchFamily="18" charset="0"/>
                <a:cs typeface="Times New Roman" pitchFamily="18" charset="0"/>
              </a:rPr>
              <a:t>future.Now</a:t>
            </a:r>
            <a:r>
              <a:rPr lang="en-US" altLang="zh-CN" dirty="0" smtClean="0">
                <a:latin typeface="Times New Roman" pitchFamily="18" charset="0"/>
                <a:cs typeface="Times New Roman" pitchFamily="18" charset="0"/>
              </a:rPr>
              <a:t> she is about to begin her freshman year at the University of California, planning to become a professor. She advised others like her not to underestimate themselves.</a:t>
            </a:r>
            <a:endParaRPr lang="en-US" altLang="zh-CN" dirty="0">
              <a:latin typeface="Times New Roman" pitchFamily="18" charset="0"/>
              <a:cs typeface="Times New Roman" pitchFamily="18" charset="0"/>
              <a:sym typeface="+mn-ea"/>
            </a:endParaRPr>
          </a:p>
          <a:p>
            <a:r>
              <a:rPr lang="en-US" altLang="zh-CN" dirty="0" smtClean="0">
                <a:solidFill>
                  <a:srgbClr val="FF0000"/>
                </a:solidFill>
                <a:latin typeface="Times New Roman" pitchFamily="18" charset="0"/>
                <a:cs typeface="Times New Roman" pitchFamily="18" charset="0"/>
                <a:sym typeface="+mn-ea"/>
              </a:rPr>
              <a:t>Why</a:t>
            </a:r>
            <a:r>
              <a:rPr lang="en-US" altLang="zh-CN" dirty="0" smtClean="0">
                <a:latin typeface="Times New Roman" pitchFamily="18" charset="0"/>
                <a:cs typeface="Times New Roman" pitchFamily="18" charset="0"/>
                <a:sym typeface="+mn-ea"/>
              </a:rPr>
              <a:t>: </a:t>
            </a:r>
            <a:r>
              <a:rPr lang="en-US" altLang="zh-CN" dirty="0" smtClean="0">
                <a:latin typeface="Times New Roman" pitchFamily="18" charset="0"/>
                <a:cs typeface="Times New Roman" pitchFamily="18" charset="0"/>
              </a:rPr>
              <a:t>her experiences shaped her and inspired her to be the driven, young scientist that she is today — two turning points </a:t>
            </a:r>
            <a:r>
              <a:rPr lang="zh-CN" altLang="en-US" dirty="0" smtClean="0">
                <a:latin typeface="Times New Roman" pitchFamily="18" charset="0"/>
                <a:cs typeface="Times New Roman" pitchFamily="18" charset="0"/>
              </a:rPr>
              <a:t>：</a:t>
            </a:r>
            <a:r>
              <a:rPr lang="en-US" altLang="zh-CN" dirty="0" smtClean="0">
                <a:latin typeface="Times New Roman" pitchFamily="18" charset="0"/>
                <a:cs typeface="Times New Roman" pitchFamily="18" charset="0"/>
              </a:rPr>
              <a:t>confidence from chemistry class &amp; belief in education due to her mother.</a:t>
            </a:r>
            <a:endParaRPr lang="en-US" altLang="zh-CN" dirty="0" smtClean="0"/>
          </a:p>
          <a:p>
            <a:r>
              <a:rPr lang="en-US" altLang="zh-CN" dirty="0" smtClean="0">
                <a:solidFill>
                  <a:srgbClr val="FF0000"/>
                </a:solidFill>
                <a:latin typeface="Times New Roman" pitchFamily="18" charset="0"/>
                <a:cs typeface="Times New Roman" pitchFamily="18" charset="0"/>
                <a:sym typeface="+mn-ea"/>
              </a:rPr>
              <a:t>How</a:t>
            </a:r>
            <a:r>
              <a:rPr lang="en-US" altLang="zh-CN" dirty="0">
                <a:latin typeface="Times New Roman" pitchFamily="18" charset="0"/>
                <a:cs typeface="Times New Roman" pitchFamily="18" charset="0"/>
                <a:sym typeface="+mn-ea"/>
              </a:rPr>
              <a:t>: </a:t>
            </a:r>
            <a:r>
              <a:rPr lang="en-US" altLang="zh-CN" dirty="0" err="1" smtClean="0">
                <a:latin typeface="Times New Roman" pitchFamily="18" charset="0"/>
                <a:cs typeface="Times New Roman" pitchFamily="18" charset="0"/>
              </a:rPr>
              <a:t>Deka’s</a:t>
            </a:r>
            <a:r>
              <a:rPr lang="en-US" altLang="zh-CN" dirty="0" smtClean="0">
                <a:latin typeface="Times New Roman" pitchFamily="18" charset="0"/>
                <a:cs typeface="Times New Roman" pitchFamily="18" charset="0"/>
              </a:rPr>
              <a:t> efforts paid off.</a:t>
            </a:r>
            <a:endParaRPr lang="en-US" altLang="zh-CN" dirty="0">
              <a:latin typeface="Times New Roman" pitchFamily="18" charset="0"/>
              <a:cs typeface="Times New Roman" pitchFamily="18" charset="0"/>
            </a:endParaRPr>
          </a:p>
        </p:txBody>
      </p:sp>
      <p:sp>
        <p:nvSpPr>
          <p:cNvPr id="14" name="文本框 13"/>
          <p:cNvSpPr txBox="1"/>
          <p:nvPr/>
        </p:nvSpPr>
        <p:spPr>
          <a:xfrm>
            <a:off x="1016000" y="136525"/>
            <a:ext cx="8128000" cy="461665"/>
          </a:xfrm>
          <a:prstGeom prst="rect">
            <a:avLst/>
          </a:prstGeom>
          <a:noFill/>
          <a:ln w="19050">
            <a:solidFill>
              <a:srgbClr val="FF0000"/>
            </a:solidFill>
          </a:ln>
        </p:spPr>
        <p:txBody>
          <a:bodyPr wrap="square" rtlCol="0">
            <a:spAutoFit/>
          </a:bodyPr>
          <a:lstStyle/>
          <a:p>
            <a:r>
              <a:rPr lang="zh-CN" altLang="en-US" sz="2400" dirty="0">
                <a:ln>
                  <a:solidFill>
                    <a:schemeClr val="tx1"/>
                  </a:solidFill>
                </a:ln>
                <a:latin typeface="宋体" panose="02010600030101010101" pitchFamily="2" charset="-122"/>
                <a:ea typeface="宋体" panose="02010600030101010101" pitchFamily="2" charset="-122"/>
                <a:cs typeface="宋体" panose="02010600030101010101" pitchFamily="2" charset="-122"/>
              </a:rPr>
              <a:t>四、记叙文试题解析典型</a:t>
            </a:r>
            <a:r>
              <a:rPr lang="zh-CN" altLang="en-US" sz="2400" dirty="0" smtClean="0">
                <a:ln>
                  <a:solidFill>
                    <a:schemeClr val="tx1"/>
                  </a:solidFill>
                </a:ln>
                <a:latin typeface="宋体" panose="02010600030101010101" pitchFamily="2" charset="-122"/>
                <a:ea typeface="宋体" panose="02010600030101010101" pitchFamily="2" charset="-122"/>
                <a:cs typeface="宋体" panose="02010600030101010101" pitchFamily="2" charset="-122"/>
              </a:rPr>
              <a:t>例题</a:t>
            </a:r>
            <a:r>
              <a:rPr lang="en-US" altLang="zh-CN" sz="2400" dirty="0" smtClean="0">
                <a:ln>
                  <a:solidFill>
                    <a:schemeClr val="tx1"/>
                  </a:solidFill>
                </a:ln>
                <a:latin typeface="宋体" panose="02010600030101010101" pitchFamily="2" charset="-122"/>
                <a:ea typeface="宋体" panose="02010600030101010101" pitchFamily="2" charset="-122"/>
                <a:cs typeface="宋体" panose="02010600030101010101" pitchFamily="2" charset="-122"/>
              </a:rPr>
              <a:t>—</a:t>
            </a:r>
            <a:r>
              <a:rPr lang="en-US" altLang="zh-CN" sz="2400" dirty="0" smtClean="0">
                <a:solidFill>
                  <a:schemeClr val="tx1"/>
                </a:solidFill>
                <a:sym typeface="+mn-ea"/>
              </a:rPr>
              <a:t> </a:t>
            </a:r>
            <a:r>
              <a:rPr lang="en-US" altLang="zh-CN" sz="2400" dirty="0" smtClean="0">
                <a:ln>
                  <a:solidFill>
                    <a:schemeClr val="tx1"/>
                  </a:solidFill>
                </a:ln>
                <a:latin typeface="宋体" panose="02010600030101010101" pitchFamily="2" charset="-122"/>
                <a:ea typeface="宋体" panose="02010600030101010101" pitchFamily="2" charset="-122"/>
                <a:cs typeface="宋体" panose="02010600030101010101" pitchFamily="2" charset="-122"/>
                <a:sym typeface="+mn-ea"/>
              </a:rPr>
              <a:t>2020</a:t>
            </a:r>
            <a:r>
              <a:rPr lang="zh-CN" altLang="en-US" sz="2400" dirty="0" smtClean="0">
                <a:ln>
                  <a:solidFill>
                    <a:schemeClr val="tx1"/>
                  </a:solidFill>
                </a:ln>
                <a:latin typeface="宋体" panose="02010600030101010101" pitchFamily="2" charset="-122"/>
                <a:ea typeface="宋体" panose="02010600030101010101" pitchFamily="2" charset="-122"/>
                <a:cs typeface="宋体" panose="02010600030101010101" pitchFamily="2" charset="-122"/>
                <a:sym typeface="+mn-ea"/>
              </a:rPr>
              <a:t>年北京市适应性测试</a:t>
            </a:r>
            <a:endParaRPr lang="zh-CN" altLang="en-US" sz="2400" dirty="0">
              <a:ln>
                <a:solidFill>
                  <a:schemeClr val="tx1"/>
                </a:solidFill>
              </a:ln>
              <a:latin typeface="宋体" panose="02010600030101010101" pitchFamily="2" charset="-122"/>
              <a:ea typeface="宋体" panose="02010600030101010101" pitchFamily="2" charset="-122"/>
              <a:cs typeface="宋体" panose="02010600030101010101" pitchFamily="2" charset="-122"/>
            </a:endParaRPr>
          </a:p>
        </p:txBody>
      </p:sp>
      <p:sp>
        <p:nvSpPr>
          <p:cNvPr id="7" name="文本框 6"/>
          <p:cNvSpPr txBox="1"/>
          <p:nvPr/>
        </p:nvSpPr>
        <p:spPr>
          <a:xfrm>
            <a:off x="1233805" y="663893"/>
            <a:ext cx="7693660" cy="337185"/>
          </a:xfrm>
          <a:prstGeom prst="rect">
            <a:avLst/>
          </a:prstGeom>
          <a:noFill/>
        </p:spPr>
        <p:txBody>
          <a:bodyPr wrap="square" rtlCol="0">
            <a:spAutoFit/>
          </a:bodyPr>
          <a:lstStyle/>
          <a:p>
            <a:r>
              <a:rPr lang="zh-CN" altLang="en-US" sz="1600">
                <a:ea typeface="宋体" panose="02010600030101010101" pitchFamily="2" charset="-122"/>
                <a:sym typeface="+mn-ea"/>
              </a:rPr>
              <a:t>这是一篇人物传记。讲述一位飞行员成功的过程及成功的秘诀。</a:t>
            </a:r>
            <a:r>
              <a:rPr lang="en-US" altLang="zh-CN" sz="1600">
                <a:sym typeface="+mn-ea"/>
              </a:rPr>
              <a:t>    </a:t>
            </a:r>
            <a:endParaRPr lang="en-US" altLang="zh-CN" sz="1600"/>
          </a:p>
        </p:txBody>
      </p:sp>
      <p:sp>
        <p:nvSpPr>
          <p:cNvPr id="10" name="矩形 9"/>
          <p:cNvSpPr/>
          <p:nvPr/>
        </p:nvSpPr>
        <p:spPr>
          <a:xfrm>
            <a:off x="369792" y="976868"/>
            <a:ext cx="1569660" cy="369332"/>
          </a:xfrm>
          <a:prstGeom prst="rect">
            <a:avLst/>
          </a:prstGeom>
          <a:solidFill>
            <a:srgbClr val="92D050"/>
          </a:solidFill>
          <a:ln>
            <a:solidFill>
              <a:srgbClr val="FF0000"/>
            </a:solidFill>
          </a:ln>
        </p:spPr>
        <p:txBody>
          <a:bodyPr wrap="none">
            <a:spAutoFit/>
          </a:bodyPr>
          <a:lstStyle/>
          <a:p>
            <a:r>
              <a:rPr lang="zh-CN" altLang="en-US" dirty="0" smtClean="0">
                <a:solidFill>
                  <a:schemeClr val="tx1"/>
                </a:solidFill>
                <a:latin typeface="Times New Roman" panose="02020603050405020304" charset="0"/>
                <a:ea typeface="宋体" panose="02010600030101010101" pitchFamily="2" charset="-122"/>
                <a:cs typeface="Times New Roman" panose="02020603050405020304" charset="0"/>
                <a:sym typeface="+mn-ea"/>
              </a:rPr>
              <a:t>再</a:t>
            </a:r>
            <a:r>
              <a:rPr lang="zh-CN" altLang="zh-CN" dirty="0" smtClean="0">
                <a:solidFill>
                  <a:schemeClr val="tx1"/>
                </a:solidFill>
                <a:latin typeface="Times New Roman" panose="02020603050405020304" charset="0"/>
                <a:ea typeface="宋体" panose="02010600030101010101" pitchFamily="2" charset="-122"/>
                <a:cs typeface="Times New Roman" panose="02020603050405020304" charset="0"/>
                <a:sym typeface="+mn-ea"/>
              </a:rPr>
              <a:t>看看</a:t>
            </a:r>
            <a:r>
              <a:rPr lang="zh-CN" altLang="en-US" dirty="0" smtClean="0">
                <a:solidFill>
                  <a:schemeClr val="tx1"/>
                </a:solidFill>
                <a:latin typeface="Times New Roman" panose="02020603050405020304" charset="0"/>
                <a:ea typeface="宋体" panose="02010600030101010101" pitchFamily="2" charset="-122"/>
                <a:cs typeface="Times New Roman" panose="02020603050405020304" charset="0"/>
                <a:sym typeface="+mn-ea"/>
              </a:rPr>
              <a:t>选项</a:t>
            </a:r>
            <a:r>
              <a:rPr lang="zh-CN" altLang="zh-CN" dirty="0" smtClean="0">
                <a:solidFill>
                  <a:schemeClr val="tx1"/>
                </a:solidFill>
                <a:latin typeface="Times New Roman" panose="02020603050405020304" charset="0"/>
                <a:ea typeface="宋体" panose="02010600030101010101" pitchFamily="2" charset="-122"/>
                <a:cs typeface="Times New Roman" panose="02020603050405020304" charset="0"/>
                <a:sym typeface="+mn-ea"/>
              </a:rPr>
              <a:t>：</a:t>
            </a:r>
            <a:endParaRPr lang="en-US" altLang="zh-CN" dirty="0" smtClean="0">
              <a:solidFill>
                <a:schemeClr val="tx1"/>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1" name="TextBox 10"/>
          <p:cNvSpPr txBox="1"/>
          <p:nvPr/>
        </p:nvSpPr>
        <p:spPr>
          <a:xfrm>
            <a:off x="746181" y="2099774"/>
            <a:ext cx="299893" cy="307777"/>
          </a:xfrm>
          <a:prstGeom prst="rect">
            <a:avLst/>
          </a:prstGeom>
          <a:solidFill>
            <a:schemeClr val="tx1"/>
          </a:solidFill>
        </p:spPr>
        <p:txBody>
          <a:bodyPr wrap="square" rtlCol="0">
            <a:spAutoFit/>
          </a:bodyPr>
          <a:lstStyle/>
          <a:p>
            <a:r>
              <a:rPr lang="en-US" altLang="zh-CN" sz="1400" dirty="0" smtClean="0">
                <a:solidFill>
                  <a:srgbClr val="FFFF00"/>
                </a:solidFill>
              </a:rPr>
              <a:t>A</a:t>
            </a:r>
            <a:endParaRPr lang="zh-CN" altLang="en-US" sz="1400" dirty="0">
              <a:solidFill>
                <a:srgbClr val="FFFF00"/>
              </a:solidFill>
            </a:endParaRPr>
          </a:p>
        </p:txBody>
      </p:sp>
      <p:sp>
        <p:nvSpPr>
          <p:cNvPr id="12" name="矩形 11"/>
          <p:cNvSpPr/>
          <p:nvPr/>
        </p:nvSpPr>
        <p:spPr>
          <a:xfrm>
            <a:off x="3918073" y="3192957"/>
            <a:ext cx="4972794" cy="369332"/>
          </a:xfrm>
          <a:prstGeom prst="rect">
            <a:avLst/>
          </a:prstGeom>
          <a:solidFill>
            <a:schemeClr val="tx1"/>
          </a:solidFill>
        </p:spPr>
        <p:txBody>
          <a:bodyPr wrap="square">
            <a:spAutoFit/>
          </a:bodyPr>
          <a:lstStyle/>
          <a:p>
            <a:r>
              <a:rPr lang="en-US" altLang="zh-CN" dirty="0" smtClean="0">
                <a:solidFill>
                  <a:srgbClr val="FFFF00"/>
                </a:solidFill>
                <a:latin typeface="Times New Roman" pitchFamily="18" charset="0"/>
                <a:cs typeface="Times New Roman" pitchFamily="18" charset="0"/>
              </a:rPr>
              <a:t>belief in education due to her mother.</a:t>
            </a:r>
            <a:endParaRPr lang="zh-CN" altLang="en-US" dirty="0">
              <a:solidFill>
                <a:srgbClr val="FFFF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4294967295"/>
          </p:nvPr>
        </p:nvPicPr>
        <p:blipFill>
          <a:blip r:embed="rId3" cstate="print">
            <a:clrChange>
              <a:clrFrom>
                <a:srgbClr val="FFFFFF">
                  <a:alpha val="100000"/>
                </a:srgbClr>
              </a:clrFrom>
              <a:clrTo>
                <a:srgbClr val="FFFFFF">
                  <a:alpha val="100000"/>
                  <a:alpha val="0"/>
                </a:srgbClr>
              </a:clrTo>
            </a:clrChange>
          </a:blip>
          <a:stretch>
            <a:fillRect/>
          </a:stretch>
        </p:blipFill>
        <p:spPr>
          <a:xfrm rot="20880000">
            <a:off x="1" y="111893"/>
            <a:ext cx="991553" cy="941070"/>
          </a:xfrm>
          <a:prstGeom prst="rect">
            <a:avLst/>
          </a:prstGeom>
        </p:spPr>
      </p:pic>
      <p:pic>
        <p:nvPicPr>
          <p:cNvPr id="13" name="内容占位符 12"/>
          <p:cNvPicPr>
            <a:picLocks noChangeAspect="1"/>
          </p:cNvPicPr>
          <p:nvPr/>
        </p:nvPicPr>
        <p:blipFill>
          <a:blip r:embed="rId4" cstate="print"/>
          <a:stretch>
            <a:fillRect/>
          </a:stretch>
        </p:blipFill>
        <p:spPr>
          <a:xfrm>
            <a:off x="6187916" y="458007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072"/>
            <a:ext cx="2042160" cy="344170"/>
          </a:xfrm>
          <a:prstGeom prst="rect">
            <a:avLst/>
          </a:prstGeom>
          <a:noFill/>
        </p:spPr>
        <p:txBody>
          <a:bodyPr wrap="square" lIns="68579" tIns="34289" rIns="68579" bIns="34289" rtlCol="0">
            <a:spAutoFit/>
            <a:scene3d>
              <a:camera prst="orthographicFront"/>
              <a:lightRig rig="threePt" dir="t"/>
            </a:scene3d>
          </a:bodyPr>
          <a:lstStyle/>
          <a:p>
            <a:pPr defTabSz="685800" hangingPunct="1"/>
            <a:r>
              <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p>
        </p:txBody>
      </p:sp>
      <p:sp>
        <p:nvSpPr>
          <p:cNvPr id="9" name="页脚占位符 8"/>
          <p:cNvSpPr>
            <a:spLocks noGrp="1"/>
          </p:cNvSpPr>
          <p:nvPr>
            <p:ph type="ftr" sz="quarter" idx="11"/>
          </p:nvPr>
        </p:nvSpPr>
        <p:spPr>
          <a:xfrm>
            <a:off x="2" y="4906350"/>
            <a:ext cx="314661" cy="237600"/>
          </a:xfrm>
        </p:spPr>
        <p:txBody>
          <a:bodyPr>
            <a:noAutofit/>
          </a:bodyPr>
          <a:lstStyle/>
          <a:p>
            <a:r>
              <a:rPr lang="en-US" altLang="zh-CN" sz="1200" dirty="0">
                <a:solidFill>
                  <a:prstClr val="black">
                    <a:tint val="75000"/>
                  </a:prstClr>
                </a:solidFill>
                <a:latin typeface="宋体" panose="02010600030101010101" pitchFamily="2" charset="-122"/>
                <a:ea typeface="宋体" panose="02010600030101010101" pitchFamily="2" charset="-122"/>
              </a:rPr>
              <a:t>1</a:t>
            </a:r>
            <a:endParaRPr lang="zh-CN" altLang="en-US" sz="1200" dirty="0">
              <a:solidFill>
                <a:prstClr val="black">
                  <a:tint val="75000"/>
                </a:prstClr>
              </a:solidFill>
              <a:latin typeface="宋体" panose="02010600030101010101" pitchFamily="2" charset="-122"/>
              <a:ea typeface="宋体" panose="02010600030101010101" pitchFamily="2" charset="-122"/>
            </a:endParaRPr>
          </a:p>
        </p:txBody>
      </p:sp>
      <p:sp>
        <p:nvSpPr>
          <p:cNvPr id="5" name="文本框 4"/>
          <p:cNvSpPr txBox="1"/>
          <p:nvPr/>
        </p:nvSpPr>
        <p:spPr>
          <a:xfrm>
            <a:off x="251460" y="1068705"/>
            <a:ext cx="3055158" cy="3416320"/>
          </a:xfrm>
          <a:prstGeom prst="rect">
            <a:avLst/>
          </a:prstGeom>
          <a:noFill/>
          <a:ln w="12700" cmpd="sng">
            <a:solidFill>
              <a:schemeClr val="accent1"/>
            </a:solidFill>
            <a:prstDash val="solid"/>
          </a:ln>
        </p:spPr>
        <p:txBody>
          <a:bodyPr wrap="square" rtlCol="0">
            <a:spAutoFit/>
          </a:bodyPr>
          <a:lstStyle/>
          <a:p>
            <a:endParaRPr lang="en-US" altLang="zh-CN" dirty="0" smtClean="0">
              <a:latin typeface="Times New Roman" pitchFamily="18" charset="0"/>
              <a:cs typeface="Times New Roman" pitchFamily="18" charset="0"/>
            </a:endParaRPr>
          </a:p>
          <a:p>
            <a:endParaRPr lang="en-US" altLang="zh-CN" dirty="0" smtClean="0">
              <a:latin typeface="Times New Roman" pitchFamily="18" charset="0"/>
              <a:cs typeface="Times New Roman" pitchFamily="18" charset="0"/>
            </a:endParaRPr>
          </a:p>
          <a:p>
            <a:r>
              <a:rPr lang="en-US" altLang="zh-CN" dirty="0" smtClean="0">
                <a:latin typeface="Times New Roman" pitchFamily="18" charset="0"/>
                <a:cs typeface="Times New Roman" pitchFamily="18" charset="0"/>
              </a:rPr>
              <a:t>36．According to the last paragraph, </a:t>
            </a:r>
            <a:r>
              <a:rPr lang="en-US" altLang="zh-CN" dirty="0" err="1" smtClean="0">
                <a:latin typeface="Times New Roman" pitchFamily="18" charset="0"/>
                <a:cs typeface="Times New Roman" pitchFamily="18" charset="0"/>
              </a:rPr>
              <a:t>Deka</a:t>
            </a:r>
            <a:r>
              <a:rPr lang="en-US" altLang="zh-CN" dirty="0" smtClean="0">
                <a:latin typeface="Times New Roman" pitchFamily="18" charset="0"/>
                <a:cs typeface="Times New Roman" pitchFamily="18" charset="0"/>
              </a:rPr>
              <a:t> advised that students be </a:t>
            </a:r>
            <a:r>
              <a:rPr lang="en-US" altLang="zh-CN" u="sng" dirty="0" smtClean="0">
                <a:latin typeface="Times New Roman" pitchFamily="18" charset="0"/>
                <a:cs typeface="Times New Roman" pitchFamily="18" charset="0"/>
              </a:rPr>
              <a:t> 	</a:t>
            </a:r>
            <a:r>
              <a:rPr lang="en-US" altLang="zh-CN" dirty="0" smtClean="0">
                <a:latin typeface="Times New Roman" pitchFamily="18" charset="0"/>
                <a:cs typeface="Times New Roman" pitchFamily="18" charset="0"/>
              </a:rPr>
              <a:t>.</a:t>
            </a:r>
            <a:endParaRPr lang="zh-CN" altLang="zh-CN" dirty="0" smtClean="0">
              <a:latin typeface="Times New Roman" pitchFamily="18" charset="0"/>
              <a:cs typeface="Times New Roman" pitchFamily="18" charset="0"/>
            </a:endParaRPr>
          </a:p>
          <a:p>
            <a:pPr marL="342900" indent="-342900">
              <a:buAutoNum type="alphaUcPeriod"/>
            </a:pPr>
            <a:r>
              <a:rPr lang="en-US" altLang="zh-CN" dirty="0" smtClean="0">
                <a:latin typeface="Times New Roman" pitchFamily="18" charset="0"/>
                <a:cs typeface="Times New Roman" pitchFamily="18" charset="0"/>
              </a:rPr>
              <a:t>patient	</a:t>
            </a:r>
          </a:p>
          <a:p>
            <a:pPr marL="342900" indent="-342900"/>
            <a:r>
              <a:rPr lang="en-US" altLang="zh-CN" dirty="0" smtClean="0">
                <a:latin typeface="Times New Roman" pitchFamily="18" charset="0"/>
                <a:cs typeface="Times New Roman" pitchFamily="18" charset="0"/>
              </a:rPr>
              <a:t>B.  confident	</a:t>
            </a:r>
          </a:p>
          <a:p>
            <a:pPr marL="342900" indent="-342900"/>
            <a:r>
              <a:rPr lang="en-US" altLang="zh-CN" dirty="0" smtClean="0">
                <a:latin typeface="Times New Roman" pitchFamily="18" charset="0"/>
                <a:cs typeface="Times New Roman" pitchFamily="18" charset="0"/>
              </a:rPr>
              <a:t>C. ambitious	</a:t>
            </a:r>
          </a:p>
          <a:p>
            <a:pPr marL="342900" indent="-342900"/>
            <a:r>
              <a:rPr lang="en-US" altLang="zh-CN" dirty="0" smtClean="0">
                <a:latin typeface="Times New Roman" pitchFamily="18" charset="0"/>
                <a:cs typeface="Times New Roman" pitchFamily="18" charset="0"/>
              </a:rPr>
              <a:t>D. generous</a:t>
            </a:r>
          </a:p>
          <a:p>
            <a:pPr marL="342900" indent="-342900"/>
            <a:endParaRPr lang="zh-CN" altLang="zh-CN" dirty="0" smtClean="0">
              <a:latin typeface="Times New Roman" pitchFamily="18" charset="0"/>
              <a:cs typeface="Times New Roman" pitchFamily="18" charset="0"/>
            </a:endParaRPr>
          </a:p>
          <a:p>
            <a:endParaRPr lang="en-US" altLang="zh-CN" dirty="0" smtClean="0">
              <a:latin typeface="Times New Roman" pitchFamily="18" charset="0"/>
              <a:cs typeface="Times New Roman" pitchFamily="18" charset="0"/>
            </a:endParaRPr>
          </a:p>
          <a:p>
            <a:endParaRPr lang="zh-CN" altLang="zh-CN" dirty="0"/>
          </a:p>
        </p:txBody>
      </p:sp>
      <p:sp>
        <p:nvSpPr>
          <p:cNvPr id="6" name="文本框 5"/>
          <p:cNvSpPr txBox="1"/>
          <p:nvPr/>
        </p:nvSpPr>
        <p:spPr>
          <a:xfrm>
            <a:off x="3371273" y="1062182"/>
            <a:ext cx="5772727" cy="3416320"/>
          </a:xfrm>
          <a:prstGeom prst="rect">
            <a:avLst/>
          </a:prstGeom>
          <a:noFill/>
          <a:ln w="12700" cmpd="sng">
            <a:solidFill>
              <a:schemeClr val="accent1"/>
            </a:solidFill>
            <a:prstDash val="solid"/>
          </a:ln>
        </p:spPr>
        <p:txBody>
          <a:bodyPr wrap="square" rtlCol="0">
            <a:spAutoFit/>
          </a:bodyPr>
          <a:lstStyle/>
          <a:p>
            <a:r>
              <a:rPr lang="zh-CN" altLang="zh-CN" dirty="0" smtClean="0">
                <a:latin typeface="Times New Roman" pitchFamily="18" charset="0"/>
                <a:cs typeface="Times New Roman" pitchFamily="18" charset="0"/>
                <a:sym typeface="+mn-ea"/>
              </a:rPr>
              <a:t>主线：</a:t>
            </a:r>
            <a:endParaRPr lang="en-US" altLang="zh-CN" dirty="0" smtClean="0">
              <a:latin typeface="Times New Roman" pitchFamily="18" charset="0"/>
              <a:cs typeface="Times New Roman" pitchFamily="18" charset="0"/>
              <a:sym typeface="+mn-ea"/>
            </a:endParaRPr>
          </a:p>
          <a:p>
            <a:r>
              <a:rPr lang="en-US" altLang="zh-CN" dirty="0" smtClean="0">
                <a:solidFill>
                  <a:srgbClr val="FF0000"/>
                </a:solidFill>
                <a:latin typeface="Times New Roman" pitchFamily="18" charset="0"/>
                <a:cs typeface="Times New Roman" pitchFamily="18" charset="0"/>
                <a:sym typeface="+mn-ea"/>
              </a:rPr>
              <a:t>Who</a:t>
            </a:r>
            <a:r>
              <a:rPr lang="en-US" altLang="zh-CN" dirty="0" smtClean="0">
                <a:latin typeface="Times New Roman" pitchFamily="18" charset="0"/>
                <a:cs typeface="Times New Roman" pitchFamily="18" charset="0"/>
                <a:sym typeface="+mn-ea"/>
              </a:rPr>
              <a:t>: a refugee black  girl, </a:t>
            </a:r>
            <a:r>
              <a:rPr lang="en-US" altLang="zh-CN" dirty="0" smtClean="0">
                <a:latin typeface="Times New Roman" pitchFamily="18" charset="0"/>
                <a:cs typeface="Times New Roman" pitchFamily="18" charset="0"/>
              </a:rPr>
              <a:t>exploring in this predetermined box.</a:t>
            </a:r>
            <a:endParaRPr lang="en-US" altLang="zh-CN" dirty="0" smtClean="0">
              <a:latin typeface="Times New Roman" pitchFamily="18" charset="0"/>
              <a:cs typeface="Times New Roman" pitchFamily="18" charset="0"/>
              <a:sym typeface="+mn-ea"/>
            </a:endParaRPr>
          </a:p>
          <a:p>
            <a:r>
              <a:rPr lang="en-US" altLang="zh-CN" dirty="0" smtClean="0">
                <a:solidFill>
                  <a:srgbClr val="FF0000"/>
                </a:solidFill>
                <a:latin typeface="Times New Roman" pitchFamily="18" charset="0"/>
                <a:cs typeface="Times New Roman" pitchFamily="18" charset="0"/>
                <a:sym typeface="+mn-ea"/>
              </a:rPr>
              <a:t>What</a:t>
            </a:r>
            <a:r>
              <a:rPr lang="en-US" altLang="zh-CN" dirty="0" smtClean="0">
                <a:latin typeface="Times New Roman" pitchFamily="18" charset="0"/>
                <a:cs typeface="Times New Roman" pitchFamily="18" charset="0"/>
                <a:sym typeface="+mn-ea"/>
              </a:rPr>
              <a:t>:</a:t>
            </a:r>
            <a:r>
              <a:rPr lang="en-US" altLang="zh-CN" dirty="0" smtClean="0"/>
              <a:t> </a:t>
            </a:r>
            <a:r>
              <a:rPr lang="en-US" altLang="zh-CN" dirty="0" err="1" smtClean="0">
                <a:latin typeface="Times New Roman" pitchFamily="18" charset="0"/>
                <a:cs typeface="Times New Roman" pitchFamily="18" charset="0"/>
              </a:rPr>
              <a:t>Deka</a:t>
            </a:r>
            <a:r>
              <a:rPr lang="en-US" altLang="zh-CN" dirty="0" smtClean="0">
                <a:latin typeface="Times New Roman" pitchFamily="18" charset="0"/>
                <a:cs typeface="Times New Roman" pitchFamily="18" charset="0"/>
              </a:rPr>
              <a:t> learned to live outside labels and began making big plans for her </a:t>
            </a:r>
            <a:r>
              <a:rPr lang="en-US" altLang="zh-CN" dirty="0" err="1" smtClean="0">
                <a:latin typeface="Times New Roman" pitchFamily="18" charset="0"/>
                <a:cs typeface="Times New Roman" pitchFamily="18" charset="0"/>
              </a:rPr>
              <a:t>future.Now</a:t>
            </a:r>
            <a:r>
              <a:rPr lang="en-US" altLang="zh-CN" dirty="0" smtClean="0">
                <a:latin typeface="Times New Roman" pitchFamily="18" charset="0"/>
                <a:cs typeface="Times New Roman" pitchFamily="18" charset="0"/>
              </a:rPr>
              <a:t> she is about to begin her freshman year at the University of California, planning to become a professor. She advised others like her not to underestimate themselves.</a:t>
            </a:r>
            <a:endParaRPr lang="en-US" altLang="zh-CN" dirty="0">
              <a:latin typeface="Times New Roman" pitchFamily="18" charset="0"/>
              <a:cs typeface="Times New Roman" pitchFamily="18" charset="0"/>
              <a:sym typeface="+mn-ea"/>
            </a:endParaRPr>
          </a:p>
          <a:p>
            <a:r>
              <a:rPr lang="en-US" altLang="zh-CN" dirty="0" smtClean="0">
                <a:solidFill>
                  <a:srgbClr val="FF0000"/>
                </a:solidFill>
                <a:latin typeface="Times New Roman" pitchFamily="18" charset="0"/>
                <a:cs typeface="Times New Roman" pitchFamily="18" charset="0"/>
                <a:sym typeface="+mn-ea"/>
              </a:rPr>
              <a:t>Why</a:t>
            </a:r>
            <a:r>
              <a:rPr lang="en-US" altLang="zh-CN" dirty="0" smtClean="0">
                <a:latin typeface="Times New Roman" pitchFamily="18" charset="0"/>
                <a:cs typeface="Times New Roman" pitchFamily="18" charset="0"/>
                <a:sym typeface="+mn-ea"/>
              </a:rPr>
              <a:t>: </a:t>
            </a:r>
            <a:r>
              <a:rPr lang="en-US" altLang="zh-CN" dirty="0" smtClean="0">
                <a:latin typeface="Times New Roman" pitchFamily="18" charset="0"/>
                <a:cs typeface="Times New Roman" pitchFamily="18" charset="0"/>
              </a:rPr>
              <a:t>her experiences shaped her and inspired her to be the driven, young scientist that she is today — two turning points confidence from chemistry class &amp; her mother.</a:t>
            </a:r>
            <a:endParaRPr lang="en-US" altLang="zh-CN" dirty="0" smtClean="0"/>
          </a:p>
          <a:p>
            <a:r>
              <a:rPr lang="en-US" altLang="zh-CN" dirty="0" smtClean="0">
                <a:solidFill>
                  <a:srgbClr val="FF0000"/>
                </a:solidFill>
                <a:latin typeface="Times New Roman" pitchFamily="18" charset="0"/>
                <a:cs typeface="Times New Roman" pitchFamily="18" charset="0"/>
                <a:sym typeface="+mn-ea"/>
              </a:rPr>
              <a:t>How</a:t>
            </a:r>
            <a:r>
              <a:rPr lang="en-US" altLang="zh-CN" dirty="0">
                <a:latin typeface="Times New Roman" pitchFamily="18" charset="0"/>
                <a:cs typeface="Times New Roman" pitchFamily="18" charset="0"/>
                <a:sym typeface="+mn-ea"/>
              </a:rPr>
              <a:t>: </a:t>
            </a:r>
            <a:r>
              <a:rPr lang="en-US" altLang="zh-CN" dirty="0" err="1" smtClean="0">
                <a:latin typeface="Times New Roman" pitchFamily="18" charset="0"/>
                <a:cs typeface="Times New Roman" pitchFamily="18" charset="0"/>
              </a:rPr>
              <a:t>Deka’s</a:t>
            </a:r>
            <a:r>
              <a:rPr lang="en-US" altLang="zh-CN" dirty="0" smtClean="0">
                <a:latin typeface="Times New Roman" pitchFamily="18" charset="0"/>
                <a:cs typeface="Times New Roman" pitchFamily="18" charset="0"/>
              </a:rPr>
              <a:t> efforts paid off.</a:t>
            </a:r>
            <a:endParaRPr lang="en-US" altLang="zh-CN" dirty="0">
              <a:latin typeface="Times New Roman" pitchFamily="18" charset="0"/>
              <a:cs typeface="Times New Roman" pitchFamily="18" charset="0"/>
            </a:endParaRPr>
          </a:p>
        </p:txBody>
      </p:sp>
      <p:sp>
        <p:nvSpPr>
          <p:cNvPr id="14" name="文本框 13"/>
          <p:cNvSpPr txBox="1"/>
          <p:nvPr/>
        </p:nvSpPr>
        <p:spPr>
          <a:xfrm>
            <a:off x="1016000" y="136525"/>
            <a:ext cx="8128000" cy="461665"/>
          </a:xfrm>
          <a:prstGeom prst="rect">
            <a:avLst/>
          </a:prstGeom>
          <a:noFill/>
          <a:ln w="19050">
            <a:solidFill>
              <a:srgbClr val="FF0000"/>
            </a:solidFill>
          </a:ln>
        </p:spPr>
        <p:txBody>
          <a:bodyPr wrap="square" rtlCol="0">
            <a:spAutoFit/>
          </a:bodyPr>
          <a:lstStyle/>
          <a:p>
            <a:r>
              <a:rPr lang="zh-CN" altLang="en-US" sz="2400" dirty="0">
                <a:ln>
                  <a:solidFill>
                    <a:schemeClr val="tx1"/>
                  </a:solidFill>
                </a:ln>
                <a:latin typeface="宋体" panose="02010600030101010101" pitchFamily="2" charset="-122"/>
                <a:ea typeface="宋体" panose="02010600030101010101" pitchFamily="2" charset="-122"/>
                <a:cs typeface="宋体" panose="02010600030101010101" pitchFamily="2" charset="-122"/>
              </a:rPr>
              <a:t>四、记叙文试题解析典型</a:t>
            </a:r>
            <a:r>
              <a:rPr lang="zh-CN" altLang="en-US" sz="2400" dirty="0" smtClean="0">
                <a:ln>
                  <a:solidFill>
                    <a:schemeClr val="tx1"/>
                  </a:solidFill>
                </a:ln>
                <a:latin typeface="宋体" panose="02010600030101010101" pitchFamily="2" charset="-122"/>
                <a:ea typeface="宋体" panose="02010600030101010101" pitchFamily="2" charset="-122"/>
                <a:cs typeface="宋体" panose="02010600030101010101" pitchFamily="2" charset="-122"/>
              </a:rPr>
              <a:t>例题</a:t>
            </a:r>
            <a:r>
              <a:rPr lang="en-US" altLang="zh-CN" sz="2400" dirty="0" smtClean="0">
                <a:ln>
                  <a:solidFill>
                    <a:schemeClr val="tx1"/>
                  </a:solidFill>
                </a:ln>
                <a:latin typeface="宋体" panose="02010600030101010101" pitchFamily="2" charset="-122"/>
                <a:ea typeface="宋体" panose="02010600030101010101" pitchFamily="2" charset="-122"/>
                <a:cs typeface="宋体" panose="02010600030101010101" pitchFamily="2" charset="-122"/>
              </a:rPr>
              <a:t>—</a:t>
            </a:r>
            <a:r>
              <a:rPr lang="en-US" altLang="zh-CN" sz="2400" dirty="0" smtClean="0">
                <a:solidFill>
                  <a:schemeClr val="tx1"/>
                </a:solidFill>
                <a:sym typeface="+mn-ea"/>
              </a:rPr>
              <a:t> </a:t>
            </a:r>
            <a:r>
              <a:rPr lang="en-US" altLang="zh-CN" sz="2400" dirty="0" smtClean="0">
                <a:ln>
                  <a:solidFill>
                    <a:schemeClr val="tx1"/>
                  </a:solidFill>
                </a:ln>
                <a:latin typeface="宋体" panose="02010600030101010101" pitchFamily="2" charset="-122"/>
                <a:ea typeface="宋体" panose="02010600030101010101" pitchFamily="2" charset="-122"/>
                <a:cs typeface="宋体" panose="02010600030101010101" pitchFamily="2" charset="-122"/>
                <a:sym typeface="+mn-ea"/>
              </a:rPr>
              <a:t>2020</a:t>
            </a:r>
            <a:r>
              <a:rPr lang="zh-CN" altLang="en-US" sz="2400" dirty="0" smtClean="0">
                <a:ln>
                  <a:solidFill>
                    <a:schemeClr val="tx1"/>
                  </a:solidFill>
                </a:ln>
                <a:latin typeface="宋体" panose="02010600030101010101" pitchFamily="2" charset="-122"/>
                <a:ea typeface="宋体" panose="02010600030101010101" pitchFamily="2" charset="-122"/>
                <a:cs typeface="宋体" panose="02010600030101010101" pitchFamily="2" charset="-122"/>
                <a:sym typeface="+mn-ea"/>
              </a:rPr>
              <a:t>年北京市适应性测试</a:t>
            </a:r>
            <a:endParaRPr lang="zh-CN" altLang="en-US" sz="2400" dirty="0">
              <a:ln>
                <a:solidFill>
                  <a:schemeClr val="tx1"/>
                </a:solidFill>
              </a:ln>
              <a:latin typeface="宋体" panose="02010600030101010101" pitchFamily="2" charset="-122"/>
              <a:ea typeface="宋体" panose="02010600030101010101" pitchFamily="2" charset="-122"/>
              <a:cs typeface="宋体" panose="02010600030101010101" pitchFamily="2" charset="-122"/>
            </a:endParaRPr>
          </a:p>
        </p:txBody>
      </p:sp>
      <p:sp>
        <p:nvSpPr>
          <p:cNvPr id="7" name="文本框 6"/>
          <p:cNvSpPr txBox="1"/>
          <p:nvPr/>
        </p:nvSpPr>
        <p:spPr>
          <a:xfrm>
            <a:off x="1233805" y="663893"/>
            <a:ext cx="7693660" cy="584775"/>
          </a:xfrm>
          <a:prstGeom prst="rect">
            <a:avLst/>
          </a:prstGeom>
          <a:noFill/>
        </p:spPr>
        <p:txBody>
          <a:bodyPr wrap="square" rtlCol="0">
            <a:spAutoFit/>
          </a:bodyPr>
          <a:lstStyle/>
          <a:p>
            <a:r>
              <a:rPr lang="zh-CN" altLang="en-US" sz="1600" dirty="0">
                <a:ea typeface="宋体" panose="02010600030101010101" pitchFamily="2" charset="-122"/>
                <a:sym typeface="+mn-ea"/>
              </a:rPr>
              <a:t>这是一篇人物传记</a:t>
            </a:r>
            <a:r>
              <a:rPr lang="zh-CN" altLang="en-US" sz="1600" dirty="0" smtClean="0">
                <a:ea typeface="宋体" panose="02010600030101010101" pitchFamily="2" charset="-122"/>
                <a:sym typeface="+mn-ea"/>
              </a:rPr>
              <a:t>。</a:t>
            </a:r>
            <a:r>
              <a:rPr lang="zh-CN" altLang="zh-CN" sz="1600" kern="1200" dirty="0" smtClean="0">
                <a:solidFill>
                  <a:schemeClr val="dk1"/>
                </a:solidFill>
              </a:rPr>
              <a:t>讲述了一名难民女孩经过努力最终成为人生赢家的故事。</a:t>
            </a:r>
            <a:endParaRPr lang="en-US" altLang="zh-CN" sz="1600" dirty="0" smtClean="0">
              <a:latin typeface="Times New Roman" panose="02020603050405020304" charset="0"/>
            </a:endParaRPr>
          </a:p>
          <a:p>
            <a:endParaRPr lang="en-US" altLang="zh-CN" sz="1600" dirty="0"/>
          </a:p>
        </p:txBody>
      </p:sp>
      <p:sp>
        <p:nvSpPr>
          <p:cNvPr id="10" name="矩形 9"/>
          <p:cNvSpPr/>
          <p:nvPr/>
        </p:nvSpPr>
        <p:spPr>
          <a:xfrm>
            <a:off x="369792" y="1093993"/>
            <a:ext cx="1569660" cy="369332"/>
          </a:xfrm>
          <a:prstGeom prst="rect">
            <a:avLst/>
          </a:prstGeom>
          <a:solidFill>
            <a:srgbClr val="92D050"/>
          </a:solidFill>
          <a:ln>
            <a:solidFill>
              <a:srgbClr val="FF0000"/>
            </a:solidFill>
          </a:ln>
        </p:spPr>
        <p:txBody>
          <a:bodyPr wrap="none">
            <a:spAutoFit/>
          </a:bodyPr>
          <a:lstStyle/>
          <a:p>
            <a:r>
              <a:rPr lang="zh-CN" altLang="en-US" dirty="0" smtClean="0">
                <a:solidFill>
                  <a:schemeClr val="tx1"/>
                </a:solidFill>
                <a:latin typeface="Times New Roman" panose="02020603050405020304" charset="0"/>
                <a:ea typeface="宋体" panose="02010600030101010101" pitchFamily="2" charset="-122"/>
                <a:cs typeface="Times New Roman" panose="02020603050405020304" charset="0"/>
                <a:sym typeface="+mn-ea"/>
              </a:rPr>
              <a:t>再</a:t>
            </a:r>
            <a:r>
              <a:rPr lang="zh-CN" altLang="zh-CN" dirty="0" smtClean="0">
                <a:solidFill>
                  <a:schemeClr val="tx1"/>
                </a:solidFill>
                <a:latin typeface="Times New Roman" panose="02020603050405020304" charset="0"/>
                <a:ea typeface="宋体" panose="02010600030101010101" pitchFamily="2" charset="-122"/>
                <a:cs typeface="Times New Roman" panose="02020603050405020304" charset="0"/>
                <a:sym typeface="+mn-ea"/>
              </a:rPr>
              <a:t>看看</a:t>
            </a:r>
            <a:r>
              <a:rPr lang="zh-CN" altLang="en-US" dirty="0" smtClean="0">
                <a:solidFill>
                  <a:schemeClr val="tx1"/>
                </a:solidFill>
                <a:latin typeface="Times New Roman" panose="02020603050405020304" charset="0"/>
                <a:ea typeface="宋体" panose="02010600030101010101" pitchFamily="2" charset="-122"/>
                <a:cs typeface="Times New Roman" panose="02020603050405020304" charset="0"/>
                <a:sym typeface="+mn-ea"/>
              </a:rPr>
              <a:t>选项</a:t>
            </a:r>
            <a:r>
              <a:rPr lang="zh-CN" altLang="zh-CN" dirty="0" smtClean="0">
                <a:solidFill>
                  <a:schemeClr val="tx1"/>
                </a:solidFill>
                <a:latin typeface="Times New Roman" panose="02020603050405020304" charset="0"/>
                <a:ea typeface="宋体" panose="02010600030101010101" pitchFamily="2" charset="-122"/>
                <a:cs typeface="Times New Roman" panose="02020603050405020304" charset="0"/>
                <a:sym typeface="+mn-ea"/>
              </a:rPr>
              <a:t>：</a:t>
            </a:r>
            <a:endParaRPr lang="en-US" altLang="zh-CN" dirty="0" smtClean="0">
              <a:solidFill>
                <a:schemeClr val="tx1"/>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1" name="TextBox 10"/>
          <p:cNvSpPr txBox="1"/>
          <p:nvPr/>
        </p:nvSpPr>
        <p:spPr>
          <a:xfrm>
            <a:off x="1675181" y="2172616"/>
            <a:ext cx="303262" cy="307777"/>
          </a:xfrm>
          <a:prstGeom prst="rect">
            <a:avLst/>
          </a:prstGeom>
          <a:solidFill>
            <a:schemeClr val="tx1"/>
          </a:solidFill>
        </p:spPr>
        <p:txBody>
          <a:bodyPr wrap="square" rtlCol="0">
            <a:spAutoFit/>
          </a:bodyPr>
          <a:lstStyle/>
          <a:p>
            <a:r>
              <a:rPr lang="en-US" altLang="zh-CN" sz="1400" dirty="0" smtClean="0">
                <a:solidFill>
                  <a:srgbClr val="FFFF00"/>
                </a:solidFill>
              </a:rPr>
              <a:t>B</a:t>
            </a:r>
            <a:endParaRPr lang="zh-CN" altLang="en-US" sz="1400" dirty="0">
              <a:solidFill>
                <a:srgbClr val="FFFF00"/>
              </a:solidFill>
            </a:endParaRPr>
          </a:p>
        </p:txBody>
      </p:sp>
      <p:sp>
        <p:nvSpPr>
          <p:cNvPr id="12" name="矩形 11"/>
          <p:cNvSpPr/>
          <p:nvPr/>
        </p:nvSpPr>
        <p:spPr>
          <a:xfrm>
            <a:off x="3921825" y="2021094"/>
            <a:ext cx="4972794" cy="646331"/>
          </a:xfrm>
          <a:prstGeom prst="rect">
            <a:avLst/>
          </a:prstGeom>
          <a:solidFill>
            <a:schemeClr val="tx1"/>
          </a:solidFill>
        </p:spPr>
        <p:txBody>
          <a:bodyPr wrap="square">
            <a:spAutoFit/>
          </a:bodyPr>
          <a:lstStyle/>
          <a:p>
            <a:r>
              <a:rPr lang="en-US" altLang="zh-CN" dirty="0" smtClean="0">
                <a:solidFill>
                  <a:srgbClr val="FFFF00"/>
                </a:solidFill>
                <a:latin typeface="Times New Roman" pitchFamily="18" charset="0"/>
                <a:cs typeface="Times New Roman" pitchFamily="18" charset="0"/>
              </a:rPr>
              <a:t>confidence from chemistry class</a:t>
            </a:r>
          </a:p>
          <a:p>
            <a:r>
              <a:rPr lang="en-US" altLang="zh-CN" dirty="0" smtClean="0">
                <a:solidFill>
                  <a:srgbClr val="FFFF00"/>
                </a:solidFill>
                <a:latin typeface="Times New Roman" pitchFamily="18" charset="0"/>
                <a:cs typeface="Times New Roman" pitchFamily="18" charset="0"/>
              </a:rPr>
              <a:t>n</a:t>
            </a:r>
            <a:r>
              <a:rPr lang="en-US" altLang="zh-CN" dirty="0" smtClean="0">
                <a:solidFill>
                  <a:srgbClr val="FFFF00"/>
                </a:solidFill>
                <a:latin typeface="Times New Roman" pitchFamily="18" charset="0"/>
                <a:cs typeface="Times New Roman" pitchFamily="18" charset="0"/>
              </a:rPr>
              <a:t>ot </a:t>
            </a:r>
            <a:r>
              <a:rPr lang="en-US" altLang="zh-CN" dirty="0" smtClean="0">
                <a:solidFill>
                  <a:srgbClr val="FFFF00"/>
                </a:solidFill>
                <a:latin typeface="Times New Roman" pitchFamily="18" charset="0"/>
                <a:cs typeface="Times New Roman" pitchFamily="18" charset="0"/>
              </a:rPr>
              <a:t>to underestimate themselves</a:t>
            </a:r>
            <a:endParaRPr lang="zh-CN" altLang="en-US" dirty="0">
              <a:solidFill>
                <a:srgbClr val="FFFF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4294967295"/>
          </p:nvPr>
        </p:nvPicPr>
        <p:blipFill>
          <a:blip r:embed="rId3" cstate="print">
            <a:clrChange>
              <a:clrFrom>
                <a:srgbClr val="FFFFFF">
                  <a:alpha val="100000"/>
                </a:srgbClr>
              </a:clrFrom>
              <a:clrTo>
                <a:srgbClr val="FFFFFF">
                  <a:alpha val="100000"/>
                  <a:alpha val="0"/>
                </a:srgbClr>
              </a:clrTo>
            </a:clrChange>
          </a:blip>
          <a:stretch>
            <a:fillRect/>
          </a:stretch>
        </p:blipFill>
        <p:spPr>
          <a:xfrm rot="20880000">
            <a:off x="1" y="111893"/>
            <a:ext cx="991553" cy="941070"/>
          </a:xfrm>
          <a:prstGeom prst="rect">
            <a:avLst/>
          </a:prstGeom>
        </p:spPr>
      </p:pic>
      <p:pic>
        <p:nvPicPr>
          <p:cNvPr id="13" name="内容占位符 12"/>
          <p:cNvPicPr>
            <a:picLocks noChangeAspect="1"/>
          </p:cNvPicPr>
          <p:nvPr/>
        </p:nvPicPr>
        <p:blipFill>
          <a:blip r:embed="rId4" cstate="print"/>
          <a:stretch>
            <a:fillRect/>
          </a:stretch>
        </p:blipFill>
        <p:spPr>
          <a:xfrm>
            <a:off x="6187916" y="458007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072"/>
            <a:ext cx="2042160" cy="344170"/>
          </a:xfrm>
          <a:prstGeom prst="rect">
            <a:avLst/>
          </a:prstGeom>
          <a:noFill/>
        </p:spPr>
        <p:txBody>
          <a:bodyPr wrap="square" lIns="68579" tIns="34289" rIns="68579" bIns="34289" rtlCol="0">
            <a:spAutoFit/>
            <a:scene3d>
              <a:camera prst="orthographicFront"/>
              <a:lightRig rig="threePt" dir="t"/>
            </a:scene3d>
          </a:bodyPr>
          <a:lstStyle/>
          <a:p>
            <a:pPr defTabSz="685800" hangingPunct="1"/>
            <a:r>
              <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p>
        </p:txBody>
      </p:sp>
      <p:sp>
        <p:nvSpPr>
          <p:cNvPr id="9" name="页脚占位符 8"/>
          <p:cNvSpPr>
            <a:spLocks noGrp="1"/>
          </p:cNvSpPr>
          <p:nvPr>
            <p:ph type="ftr" sz="quarter" idx="11"/>
          </p:nvPr>
        </p:nvSpPr>
        <p:spPr>
          <a:xfrm>
            <a:off x="2" y="4906350"/>
            <a:ext cx="314661" cy="237600"/>
          </a:xfrm>
        </p:spPr>
        <p:txBody>
          <a:bodyPr>
            <a:noAutofit/>
          </a:bodyPr>
          <a:lstStyle/>
          <a:p>
            <a:r>
              <a:rPr lang="en-US" altLang="zh-CN" sz="1200" dirty="0">
                <a:solidFill>
                  <a:prstClr val="black">
                    <a:tint val="75000"/>
                  </a:prstClr>
                </a:solidFill>
                <a:latin typeface="宋体" panose="02010600030101010101" pitchFamily="2" charset="-122"/>
                <a:ea typeface="宋体" panose="02010600030101010101" pitchFamily="2" charset="-122"/>
              </a:rPr>
              <a:t>1</a:t>
            </a:r>
            <a:endParaRPr lang="zh-CN" altLang="en-US" sz="1200" dirty="0">
              <a:solidFill>
                <a:prstClr val="black">
                  <a:tint val="75000"/>
                </a:prstClr>
              </a:solidFill>
              <a:latin typeface="宋体" panose="02010600030101010101" pitchFamily="2" charset="-122"/>
              <a:ea typeface="宋体" panose="02010600030101010101" pitchFamily="2" charset="-122"/>
            </a:endParaRPr>
          </a:p>
        </p:txBody>
      </p:sp>
      <p:sp>
        <p:nvSpPr>
          <p:cNvPr id="5" name="文本框 4"/>
          <p:cNvSpPr txBox="1"/>
          <p:nvPr/>
        </p:nvSpPr>
        <p:spPr>
          <a:xfrm>
            <a:off x="251460" y="1068705"/>
            <a:ext cx="2644140" cy="3416320"/>
          </a:xfrm>
          <a:prstGeom prst="rect">
            <a:avLst/>
          </a:prstGeom>
          <a:noFill/>
          <a:ln w="12700" cmpd="sng">
            <a:solidFill>
              <a:schemeClr val="accent1"/>
            </a:solidFill>
            <a:prstDash val="solid"/>
          </a:ln>
        </p:spPr>
        <p:txBody>
          <a:bodyPr wrap="square" rtlCol="0">
            <a:spAutoFit/>
          </a:bodyPr>
          <a:lstStyle/>
          <a:p>
            <a:endParaRPr lang="en-US" altLang="zh-CN" dirty="0" smtClean="0">
              <a:latin typeface="Times New Roman" pitchFamily="18" charset="0"/>
              <a:cs typeface="Times New Roman" pitchFamily="18" charset="0"/>
            </a:endParaRPr>
          </a:p>
          <a:p>
            <a:endParaRPr lang="en-US" altLang="zh-CN" dirty="0" smtClean="0">
              <a:latin typeface="Times New Roman" pitchFamily="18" charset="0"/>
              <a:cs typeface="Times New Roman" pitchFamily="18" charset="0"/>
            </a:endParaRPr>
          </a:p>
          <a:p>
            <a:r>
              <a:rPr lang="en-US" altLang="zh-CN" dirty="0" smtClean="0">
                <a:latin typeface="Times New Roman" pitchFamily="18" charset="0"/>
                <a:cs typeface="Times New Roman" pitchFamily="18" charset="0"/>
              </a:rPr>
              <a:t>37</a:t>
            </a:r>
            <a:r>
              <a:rPr lang="zh-CN" altLang="zh-CN" dirty="0" smtClean="0">
                <a:latin typeface="Times New Roman" pitchFamily="18" charset="0"/>
                <a:cs typeface="Times New Roman" pitchFamily="18" charset="0"/>
              </a:rPr>
              <a:t>．</a:t>
            </a:r>
            <a:r>
              <a:rPr lang="en-US" altLang="zh-CN" dirty="0" smtClean="0">
                <a:latin typeface="Times New Roman" pitchFamily="18" charset="0"/>
                <a:cs typeface="Times New Roman" pitchFamily="18" charset="0"/>
              </a:rPr>
              <a:t>What does the story intend to tell us?</a:t>
            </a:r>
            <a:endParaRPr lang="zh-CN" altLang="zh-CN" dirty="0" smtClean="0">
              <a:latin typeface="Times New Roman" pitchFamily="18" charset="0"/>
              <a:cs typeface="Times New Roman" pitchFamily="18" charset="0"/>
            </a:endParaRPr>
          </a:p>
          <a:p>
            <a:r>
              <a:rPr lang="en-US" altLang="zh-CN" dirty="0" smtClean="0">
                <a:latin typeface="Times New Roman" pitchFamily="18" charset="0"/>
                <a:cs typeface="Times New Roman" pitchFamily="18" charset="0"/>
              </a:rPr>
              <a:t>A. Life is not all roses.</a:t>
            </a:r>
            <a:endParaRPr lang="zh-CN" altLang="zh-CN" dirty="0" smtClean="0">
              <a:latin typeface="Times New Roman" pitchFamily="18" charset="0"/>
              <a:cs typeface="Times New Roman" pitchFamily="18" charset="0"/>
            </a:endParaRPr>
          </a:p>
          <a:p>
            <a:r>
              <a:rPr lang="en-US" altLang="zh-CN" dirty="0" smtClean="0">
                <a:latin typeface="Times New Roman" pitchFamily="18" charset="0"/>
                <a:cs typeface="Times New Roman" pitchFamily="18" charset="0"/>
              </a:rPr>
              <a:t>B. Practice makes perfect. C. Well begun is half  </a:t>
            </a:r>
          </a:p>
          <a:p>
            <a:r>
              <a:rPr lang="en-US" altLang="zh-CN" dirty="0" smtClean="0">
                <a:latin typeface="Times New Roman" pitchFamily="18" charset="0"/>
                <a:cs typeface="Times New Roman" pitchFamily="18" charset="0"/>
              </a:rPr>
              <a:t>    done.</a:t>
            </a:r>
            <a:endParaRPr lang="zh-CN" altLang="zh-CN" dirty="0" smtClean="0">
              <a:latin typeface="Times New Roman" pitchFamily="18" charset="0"/>
              <a:cs typeface="Times New Roman" pitchFamily="18" charset="0"/>
            </a:endParaRPr>
          </a:p>
          <a:p>
            <a:r>
              <a:rPr lang="en-US" altLang="zh-CN" dirty="0" smtClean="0">
                <a:latin typeface="Times New Roman" pitchFamily="18" charset="0"/>
                <a:cs typeface="Times New Roman" pitchFamily="18" charset="0"/>
              </a:rPr>
              <a:t>D. Hard work leads to </a:t>
            </a:r>
          </a:p>
          <a:p>
            <a:r>
              <a:rPr lang="en-US" altLang="zh-CN" dirty="0" smtClean="0">
                <a:latin typeface="Times New Roman" pitchFamily="18" charset="0"/>
                <a:cs typeface="Times New Roman" pitchFamily="18" charset="0"/>
              </a:rPr>
              <a:t>     success.</a:t>
            </a:r>
            <a:endParaRPr lang="zh-CN" altLang="zh-CN" dirty="0" smtClean="0">
              <a:latin typeface="Times New Roman" pitchFamily="18" charset="0"/>
              <a:cs typeface="Times New Roman" pitchFamily="18" charset="0"/>
            </a:endParaRPr>
          </a:p>
          <a:p>
            <a:endParaRPr lang="en-US" altLang="zh-CN" dirty="0" smtClean="0">
              <a:latin typeface="Times New Roman" pitchFamily="18" charset="0"/>
              <a:cs typeface="Times New Roman" pitchFamily="18" charset="0"/>
            </a:endParaRPr>
          </a:p>
          <a:p>
            <a:endParaRPr lang="zh-CN" altLang="zh-CN" dirty="0">
              <a:latin typeface="Times New Roman" pitchFamily="18" charset="0"/>
              <a:cs typeface="Times New Roman" pitchFamily="18" charset="0"/>
            </a:endParaRPr>
          </a:p>
        </p:txBody>
      </p:sp>
      <p:sp>
        <p:nvSpPr>
          <p:cNvPr id="6" name="文本框 5"/>
          <p:cNvSpPr txBox="1"/>
          <p:nvPr/>
        </p:nvSpPr>
        <p:spPr>
          <a:xfrm>
            <a:off x="2977573" y="1074882"/>
            <a:ext cx="5772727" cy="3416320"/>
          </a:xfrm>
          <a:prstGeom prst="rect">
            <a:avLst/>
          </a:prstGeom>
          <a:noFill/>
          <a:ln w="12700" cmpd="sng">
            <a:solidFill>
              <a:schemeClr val="accent1"/>
            </a:solidFill>
            <a:prstDash val="solid"/>
          </a:ln>
        </p:spPr>
        <p:txBody>
          <a:bodyPr wrap="square" rtlCol="0">
            <a:spAutoFit/>
          </a:bodyPr>
          <a:lstStyle/>
          <a:p>
            <a:r>
              <a:rPr lang="zh-CN" altLang="zh-CN" dirty="0" smtClean="0">
                <a:latin typeface="Times New Roman" pitchFamily="18" charset="0"/>
                <a:cs typeface="Times New Roman" pitchFamily="18" charset="0"/>
                <a:sym typeface="+mn-ea"/>
              </a:rPr>
              <a:t>主线：</a:t>
            </a:r>
            <a:endParaRPr lang="en-US" altLang="zh-CN" dirty="0" smtClean="0">
              <a:latin typeface="Times New Roman" pitchFamily="18" charset="0"/>
              <a:cs typeface="Times New Roman" pitchFamily="18" charset="0"/>
              <a:sym typeface="+mn-ea"/>
            </a:endParaRPr>
          </a:p>
          <a:p>
            <a:r>
              <a:rPr lang="en-US" altLang="zh-CN" dirty="0" smtClean="0">
                <a:solidFill>
                  <a:srgbClr val="FF0000"/>
                </a:solidFill>
                <a:latin typeface="Times New Roman" pitchFamily="18" charset="0"/>
                <a:cs typeface="Times New Roman" pitchFamily="18" charset="0"/>
                <a:sym typeface="+mn-ea"/>
              </a:rPr>
              <a:t>Who</a:t>
            </a:r>
            <a:r>
              <a:rPr lang="en-US" altLang="zh-CN" dirty="0" smtClean="0">
                <a:latin typeface="Times New Roman" pitchFamily="18" charset="0"/>
                <a:cs typeface="Times New Roman" pitchFamily="18" charset="0"/>
                <a:sym typeface="+mn-ea"/>
              </a:rPr>
              <a:t>: a refugee black  girl, </a:t>
            </a:r>
            <a:r>
              <a:rPr lang="en-US" altLang="zh-CN" dirty="0" smtClean="0">
                <a:latin typeface="Times New Roman" pitchFamily="18" charset="0"/>
                <a:cs typeface="Times New Roman" pitchFamily="18" charset="0"/>
              </a:rPr>
              <a:t>exploring in this predetermined box.</a:t>
            </a:r>
            <a:endParaRPr lang="en-US" altLang="zh-CN" dirty="0" smtClean="0">
              <a:latin typeface="Times New Roman" pitchFamily="18" charset="0"/>
              <a:cs typeface="Times New Roman" pitchFamily="18" charset="0"/>
              <a:sym typeface="+mn-ea"/>
            </a:endParaRPr>
          </a:p>
          <a:p>
            <a:r>
              <a:rPr lang="en-US" altLang="zh-CN" dirty="0" smtClean="0">
                <a:solidFill>
                  <a:srgbClr val="FF0000"/>
                </a:solidFill>
                <a:latin typeface="Times New Roman" pitchFamily="18" charset="0"/>
                <a:cs typeface="Times New Roman" pitchFamily="18" charset="0"/>
                <a:sym typeface="+mn-ea"/>
              </a:rPr>
              <a:t>What</a:t>
            </a:r>
            <a:r>
              <a:rPr lang="en-US" altLang="zh-CN" dirty="0" smtClean="0">
                <a:latin typeface="Times New Roman" pitchFamily="18" charset="0"/>
                <a:cs typeface="Times New Roman" pitchFamily="18" charset="0"/>
                <a:sym typeface="+mn-ea"/>
              </a:rPr>
              <a:t>:</a:t>
            </a:r>
            <a:r>
              <a:rPr lang="en-US" altLang="zh-CN" dirty="0" smtClean="0"/>
              <a:t> </a:t>
            </a:r>
            <a:r>
              <a:rPr lang="en-US" altLang="zh-CN" dirty="0" err="1" smtClean="0">
                <a:latin typeface="Times New Roman" pitchFamily="18" charset="0"/>
                <a:cs typeface="Times New Roman" pitchFamily="18" charset="0"/>
              </a:rPr>
              <a:t>Deka</a:t>
            </a:r>
            <a:r>
              <a:rPr lang="en-US" altLang="zh-CN" dirty="0" smtClean="0">
                <a:latin typeface="Times New Roman" pitchFamily="18" charset="0"/>
                <a:cs typeface="Times New Roman" pitchFamily="18" charset="0"/>
              </a:rPr>
              <a:t> learned to live outside labels and began making big plans for her </a:t>
            </a:r>
            <a:r>
              <a:rPr lang="en-US" altLang="zh-CN" dirty="0" err="1" smtClean="0">
                <a:latin typeface="Times New Roman" pitchFamily="18" charset="0"/>
                <a:cs typeface="Times New Roman" pitchFamily="18" charset="0"/>
              </a:rPr>
              <a:t>future.Now</a:t>
            </a:r>
            <a:r>
              <a:rPr lang="en-US" altLang="zh-CN" dirty="0" smtClean="0">
                <a:latin typeface="Times New Roman" pitchFamily="18" charset="0"/>
                <a:cs typeface="Times New Roman" pitchFamily="18" charset="0"/>
              </a:rPr>
              <a:t> she is about to begin her freshman year at the University of California, planning to become a professor. She advised others like her not to underestimate themselves.</a:t>
            </a:r>
            <a:endParaRPr lang="en-US" altLang="zh-CN" dirty="0">
              <a:latin typeface="Times New Roman" pitchFamily="18" charset="0"/>
              <a:cs typeface="Times New Roman" pitchFamily="18" charset="0"/>
              <a:sym typeface="+mn-ea"/>
            </a:endParaRPr>
          </a:p>
          <a:p>
            <a:r>
              <a:rPr lang="en-US" altLang="zh-CN" dirty="0" smtClean="0">
                <a:solidFill>
                  <a:srgbClr val="FF0000"/>
                </a:solidFill>
                <a:latin typeface="Times New Roman" pitchFamily="18" charset="0"/>
                <a:cs typeface="Times New Roman" pitchFamily="18" charset="0"/>
                <a:sym typeface="+mn-ea"/>
              </a:rPr>
              <a:t>Why</a:t>
            </a:r>
            <a:r>
              <a:rPr lang="en-US" altLang="zh-CN" dirty="0" smtClean="0">
                <a:latin typeface="Times New Roman" pitchFamily="18" charset="0"/>
                <a:cs typeface="Times New Roman" pitchFamily="18" charset="0"/>
                <a:sym typeface="+mn-ea"/>
              </a:rPr>
              <a:t>: </a:t>
            </a:r>
            <a:r>
              <a:rPr lang="en-US" altLang="zh-CN" dirty="0" smtClean="0">
                <a:latin typeface="Times New Roman" pitchFamily="18" charset="0"/>
                <a:cs typeface="Times New Roman" pitchFamily="18" charset="0"/>
              </a:rPr>
              <a:t>her experiences shaped her and inspired her to be the driven, young scientist that she is today — two turning points :confidence from chemistry class &amp; her mother.</a:t>
            </a:r>
            <a:endParaRPr lang="en-US" altLang="zh-CN" dirty="0" smtClean="0"/>
          </a:p>
          <a:p>
            <a:r>
              <a:rPr lang="en-US" altLang="zh-CN" dirty="0" smtClean="0">
                <a:solidFill>
                  <a:srgbClr val="FF0000"/>
                </a:solidFill>
                <a:latin typeface="Times New Roman" pitchFamily="18" charset="0"/>
                <a:cs typeface="Times New Roman" pitchFamily="18" charset="0"/>
                <a:sym typeface="+mn-ea"/>
              </a:rPr>
              <a:t>How</a:t>
            </a:r>
            <a:r>
              <a:rPr lang="en-US" altLang="zh-CN" dirty="0" smtClean="0">
                <a:latin typeface="Times New Roman" pitchFamily="18" charset="0"/>
                <a:cs typeface="Times New Roman" pitchFamily="18" charset="0"/>
                <a:sym typeface="+mn-ea"/>
              </a:rPr>
              <a:t>: </a:t>
            </a:r>
            <a:r>
              <a:rPr lang="en-US" altLang="zh-CN" dirty="0" err="1" smtClean="0">
                <a:latin typeface="Times New Roman" pitchFamily="18" charset="0"/>
                <a:cs typeface="Times New Roman" pitchFamily="18" charset="0"/>
              </a:rPr>
              <a:t>Deka’s</a:t>
            </a:r>
            <a:r>
              <a:rPr lang="en-US" altLang="zh-CN" dirty="0" smtClean="0">
                <a:latin typeface="Times New Roman" pitchFamily="18" charset="0"/>
                <a:cs typeface="Times New Roman" pitchFamily="18" charset="0"/>
              </a:rPr>
              <a:t> efforts paid off.</a:t>
            </a:r>
            <a:endParaRPr lang="en-US" altLang="zh-CN" dirty="0">
              <a:latin typeface="Times New Roman" pitchFamily="18" charset="0"/>
              <a:cs typeface="Times New Roman" pitchFamily="18" charset="0"/>
            </a:endParaRPr>
          </a:p>
        </p:txBody>
      </p:sp>
      <p:sp>
        <p:nvSpPr>
          <p:cNvPr id="14" name="文本框 13"/>
          <p:cNvSpPr txBox="1"/>
          <p:nvPr/>
        </p:nvSpPr>
        <p:spPr>
          <a:xfrm>
            <a:off x="1016000" y="136525"/>
            <a:ext cx="8128000" cy="461665"/>
          </a:xfrm>
          <a:prstGeom prst="rect">
            <a:avLst/>
          </a:prstGeom>
          <a:noFill/>
          <a:ln w="19050">
            <a:solidFill>
              <a:srgbClr val="FF0000"/>
            </a:solidFill>
          </a:ln>
        </p:spPr>
        <p:txBody>
          <a:bodyPr wrap="square" rtlCol="0">
            <a:spAutoFit/>
          </a:bodyPr>
          <a:lstStyle/>
          <a:p>
            <a:r>
              <a:rPr lang="zh-CN" altLang="en-US" sz="2400" dirty="0">
                <a:ln>
                  <a:solidFill>
                    <a:schemeClr val="tx1"/>
                  </a:solidFill>
                </a:ln>
                <a:latin typeface="宋体" panose="02010600030101010101" pitchFamily="2" charset="-122"/>
                <a:ea typeface="宋体" panose="02010600030101010101" pitchFamily="2" charset="-122"/>
                <a:cs typeface="宋体" panose="02010600030101010101" pitchFamily="2" charset="-122"/>
              </a:rPr>
              <a:t>四、记叙文试题解析典型</a:t>
            </a:r>
            <a:r>
              <a:rPr lang="zh-CN" altLang="en-US" sz="2400" dirty="0" smtClean="0">
                <a:ln>
                  <a:solidFill>
                    <a:schemeClr val="tx1"/>
                  </a:solidFill>
                </a:ln>
                <a:latin typeface="宋体" panose="02010600030101010101" pitchFamily="2" charset="-122"/>
                <a:ea typeface="宋体" panose="02010600030101010101" pitchFamily="2" charset="-122"/>
                <a:cs typeface="宋体" panose="02010600030101010101" pitchFamily="2" charset="-122"/>
              </a:rPr>
              <a:t>例题</a:t>
            </a:r>
            <a:r>
              <a:rPr lang="en-US" altLang="zh-CN" sz="2400" dirty="0" smtClean="0">
                <a:ln>
                  <a:solidFill>
                    <a:schemeClr val="tx1"/>
                  </a:solidFill>
                </a:ln>
                <a:latin typeface="宋体" panose="02010600030101010101" pitchFamily="2" charset="-122"/>
                <a:ea typeface="宋体" panose="02010600030101010101" pitchFamily="2" charset="-122"/>
                <a:cs typeface="宋体" panose="02010600030101010101" pitchFamily="2" charset="-122"/>
              </a:rPr>
              <a:t>—</a:t>
            </a:r>
            <a:r>
              <a:rPr lang="en-US" altLang="zh-CN" sz="2400" dirty="0" smtClean="0">
                <a:solidFill>
                  <a:schemeClr val="tx1"/>
                </a:solidFill>
                <a:sym typeface="+mn-ea"/>
              </a:rPr>
              <a:t> </a:t>
            </a:r>
            <a:r>
              <a:rPr lang="en-US" altLang="zh-CN" sz="2400" dirty="0" smtClean="0">
                <a:ln>
                  <a:solidFill>
                    <a:schemeClr val="tx1"/>
                  </a:solidFill>
                </a:ln>
                <a:latin typeface="宋体" panose="02010600030101010101" pitchFamily="2" charset="-122"/>
                <a:ea typeface="宋体" panose="02010600030101010101" pitchFamily="2" charset="-122"/>
                <a:cs typeface="宋体" panose="02010600030101010101" pitchFamily="2" charset="-122"/>
                <a:sym typeface="+mn-ea"/>
              </a:rPr>
              <a:t>2020</a:t>
            </a:r>
            <a:r>
              <a:rPr lang="zh-CN" altLang="en-US" sz="2400" dirty="0" smtClean="0">
                <a:ln>
                  <a:solidFill>
                    <a:schemeClr val="tx1"/>
                  </a:solidFill>
                </a:ln>
                <a:latin typeface="宋体" panose="02010600030101010101" pitchFamily="2" charset="-122"/>
                <a:ea typeface="宋体" panose="02010600030101010101" pitchFamily="2" charset="-122"/>
                <a:cs typeface="宋体" panose="02010600030101010101" pitchFamily="2" charset="-122"/>
                <a:sym typeface="+mn-ea"/>
              </a:rPr>
              <a:t>年北京市适应性测试</a:t>
            </a:r>
            <a:endParaRPr lang="zh-CN" altLang="en-US" sz="2400" dirty="0">
              <a:ln>
                <a:solidFill>
                  <a:schemeClr val="tx1"/>
                </a:solidFill>
              </a:ln>
              <a:latin typeface="宋体" panose="02010600030101010101" pitchFamily="2" charset="-122"/>
              <a:ea typeface="宋体" panose="02010600030101010101" pitchFamily="2" charset="-122"/>
              <a:cs typeface="宋体" panose="02010600030101010101" pitchFamily="2" charset="-122"/>
            </a:endParaRPr>
          </a:p>
        </p:txBody>
      </p:sp>
      <p:sp>
        <p:nvSpPr>
          <p:cNvPr id="7" name="文本框 6"/>
          <p:cNvSpPr txBox="1"/>
          <p:nvPr/>
        </p:nvSpPr>
        <p:spPr>
          <a:xfrm>
            <a:off x="1233805" y="663893"/>
            <a:ext cx="7693660" cy="584775"/>
          </a:xfrm>
          <a:prstGeom prst="rect">
            <a:avLst/>
          </a:prstGeom>
          <a:noFill/>
        </p:spPr>
        <p:txBody>
          <a:bodyPr wrap="square" rtlCol="0">
            <a:spAutoFit/>
          </a:bodyPr>
          <a:lstStyle/>
          <a:p>
            <a:r>
              <a:rPr lang="zh-CN" altLang="en-US" sz="1600" dirty="0">
                <a:ea typeface="宋体" panose="02010600030101010101" pitchFamily="2" charset="-122"/>
                <a:sym typeface="+mn-ea"/>
              </a:rPr>
              <a:t>这是一篇人物传记</a:t>
            </a:r>
            <a:r>
              <a:rPr lang="zh-CN" altLang="en-US" sz="1600" dirty="0" smtClean="0">
                <a:ea typeface="宋体" panose="02010600030101010101" pitchFamily="2" charset="-122"/>
                <a:sym typeface="+mn-ea"/>
              </a:rPr>
              <a:t>。</a:t>
            </a:r>
            <a:r>
              <a:rPr lang="zh-CN" altLang="zh-CN" sz="1600" kern="1200" dirty="0" smtClean="0">
                <a:solidFill>
                  <a:schemeClr val="dk1"/>
                </a:solidFill>
              </a:rPr>
              <a:t>讲述了一名难民女孩经过努力最终成为人生赢家的故事。</a:t>
            </a:r>
            <a:endParaRPr lang="en-US" altLang="zh-CN" sz="1600" dirty="0" smtClean="0">
              <a:latin typeface="Times New Roman" panose="02020603050405020304" charset="0"/>
            </a:endParaRPr>
          </a:p>
          <a:p>
            <a:endParaRPr lang="en-US" altLang="zh-CN" sz="1600" dirty="0"/>
          </a:p>
        </p:txBody>
      </p:sp>
      <p:sp>
        <p:nvSpPr>
          <p:cNvPr id="10" name="矩形 9"/>
          <p:cNvSpPr/>
          <p:nvPr/>
        </p:nvSpPr>
        <p:spPr>
          <a:xfrm>
            <a:off x="369792" y="1093993"/>
            <a:ext cx="1569660" cy="369332"/>
          </a:xfrm>
          <a:prstGeom prst="rect">
            <a:avLst/>
          </a:prstGeom>
          <a:solidFill>
            <a:srgbClr val="92D050"/>
          </a:solidFill>
          <a:ln>
            <a:solidFill>
              <a:srgbClr val="FF0000"/>
            </a:solidFill>
          </a:ln>
        </p:spPr>
        <p:txBody>
          <a:bodyPr wrap="none">
            <a:spAutoFit/>
          </a:bodyPr>
          <a:lstStyle/>
          <a:p>
            <a:r>
              <a:rPr lang="zh-CN" altLang="en-US" dirty="0" smtClean="0">
                <a:solidFill>
                  <a:schemeClr val="tx1"/>
                </a:solidFill>
                <a:latin typeface="Times New Roman" panose="02020603050405020304" charset="0"/>
                <a:ea typeface="宋体" panose="02010600030101010101" pitchFamily="2" charset="-122"/>
                <a:cs typeface="Times New Roman" panose="02020603050405020304" charset="0"/>
                <a:sym typeface="+mn-ea"/>
              </a:rPr>
              <a:t>再</a:t>
            </a:r>
            <a:r>
              <a:rPr lang="zh-CN" altLang="zh-CN" dirty="0" smtClean="0">
                <a:solidFill>
                  <a:schemeClr val="tx1"/>
                </a:solidFill>
                <a:latin typeface="Times New Roman" panose="02020603050405020304" charset="0"/>
                <a:ea typeface="宋体" panose="02010600030101010101" pitchFamily="2" charset="-122"/>
                <a:cs typeface="Times New Roman" panose="02020603050405020304" charset="0"/>
                <a:sym typeface="+mn-ea"/>
              </a:rPr>
              <a:t>看看</a:t>
            </a:r>
            <a:r>
              <a:rPr lang="zh-CN" altLang="en-US" dirty="0" smtClean="0">
                <a:solidFill>
                  <a:schemeClr val="tx1"/>
                </a:solidFill>
                <a:latin typeface="Times New Roman" panose="02020603050405020304" charset="0"/>
                <a:ea typeface="宋体" panose="02010600030101010101" pitchFamily="2" charset="-122"/>
                <a:cs typeface="Times New Roman" panose="02020603050405020304" charset="0"/>
                <a:sym typeface="+mn-ea"/>
              </a:rPr>
              <a:t>选项</a:t>
            </a:r>
            <a:r>
              <a:rPr lang="zh-CN" altLang="zh-CN" dirty="0" smtClean="0">
                <a:solidFill>
                  <a:schemeClr val="tx1"/>
                </a:solidFill>
                <a:latin typeface="Times New Roman" panose="02020603050405020304" charset="0"/>
                <a:ea typeface="宋体" panose="02010600030101010101" pitchFamily="2" charset="-122"/>
                <a:cs typeface="Times New Roman" panose="02020603050405020304" charset="0"/>
                <a:sym typeface="+mn-ea"/>
              </a:rPr>
              <a:t>：</a:t>
            </a:r>
            <a:endParaRPr lang="en-US" altLang="zh-CN" dirty="0" smtClean="0">
              <a:solidFill>
                <a:schemeClr val="tx1"/>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1" name="TextBox 10"/>
          <p:cNvSpPr txBox="1"/>
          <p:nvPr/>
        </p:nvSpPr>
        <p:spPr>
          <a:xfrm>
            <a:off x="1982427" y="1938528"/>
            <a:ext cx="272676" cy="307777"/>
          </a:xfrm>
          <a:prstGeom prst="rect">
            <a:avLst/>
          </a:prstGeom>
          <a:solidFill>
            <a:schemeClr val="tx1"/>
          </a:solidFill>
        </p:spPr>
        <p:txBody>
          <a:bodyPr wrap="square" rtlCol="0">
            <a:spAutoFit/>
          </a:bodyPr>
          <a:lstStyle/>
          <a:p>
            <a:r>
              <a:rPr lang="en-US" altLang="zh-CN" sz="1400" dirty="0" smtClean="0">
                <a:solidFill>
                  <a:srgbClr val="FFFF00"/>
                </a:solidFill>
              </a:rPr>
              <a:t>D</a:t>
            </a:r>
            <a:endParaRPr lang="zh-CN" altLang="en-US" sz="1400" dirty="0">
              <a:solidFill>
                <a:srgbClr val="FFFF00"/>
              </a:solidFill>
            </a:endParaRPr>
          </a:p>
        </p:txBody>
      </p:sp>
      <p:sp>
        <p:nvSpPr>
          <p:cNvPr id="12" name="矩形 11"/>
          <p:cNvSpPr/>
          <p:nvPr/>
        </p:nvSpPr>
        <p:spPr>
          <a:xfrm>
            <a:off x="3179812" y="3804136"/>
            <a:ext cx="5526976" cy="369332"/>
          </a:xfrm>
          <a:prstGeom prst="rect">
            <a:avLst/>
          </a:prstGeom>
          <a:solidFill>
            <a:schemeClr val="tx1"/>
          </a:solidFill>
        </p:spPr>
        <p:txBody>
          <a:bodyPr wrap="square">
            <a:spAutoFit/>
          </a:bodyPr>
          <a:lstStyle/>
          <a:p>
            <a:r>
              <a:rPr lang="en-US" altLang="zh-CN" dirty="0" err="1" smtClean="0">
                <a:solidFill>
                  <a:srgbClr val="FFFF00"/>
                </a:solidFill>
                <a:latin typeface="Times New Roman" pitchFamily="18" charset="0"/>
                <a:cs typeface="Times New Roman" pitchFamily="18" charset="0"/>
              </a:rPr>
              <a:t>Deka’s</a:t>
            </a:r>
            <a:r>
              <a:rPr lang="en-US" altLang="zh-CN" dirty="0" smtClean="0">
                <a:solidFill>
                  <a:srgbClr val="FFFF00"/>
                </a:solidFill>
                <a:latin typeface="Times New Roman" pitchFamily="18" charset="0"/>
                <a:cs typeface="Times New Roman" pitchFamily="18" charset="0"/>
              </a:rPr>
              <a:t> efforts paid off.</a:t>
            </a:r>
            <a:endParaRPr lang="zh-CN" altLang="en-US" dirty="0">
              <a:solidFill>
                <a:srgbClr val="FFFF00"/>
              </a:solidFill>
            </a:endParaRPr>
          </a:p>
        </p:txBody>
      </p:sp>
      <p:sp>
        <p:nvSpPr>
          <p:cNvPr id="15" name="TextBox 14"/>
          <p:cNvSpPr txBox="1"/>
          <p:nvPr/>
        </p:nvSpPr>
        <p:spPr>
          <a:xfrm>
            <a:off x="2991916" y="1034486"/>
            <a:ext cx="5735115" cy="2585323"/>
          </a:xfrm>
          <a:prstGeom prst="rect">
            <a:avLst/>
          </a:prstGeom>
          <a:solidFill>
            <a:schemeClr val="bg1"/>
          </a:solidFill>
        </p:spPr>
        <p:txBody>
          <a:bodyPr wrap="square" rtlCol="0">
            <a:spAutoFit/>
          </a:bodyPr>
          <a:lstStyle/>
          <a:p>
            <a:pPr marL="342900" indent="-342900">
              <a:buFont typeface="+mj-lt"/>
              <a:buAutoNum type="arabicPeriod"/>
            </a:pPr>
            <a:r>
              <a:rPr lang="en-US" altLang="zh-CN" dirty="0" smtClean="0">
                <a:latin typeface="Times New Roman" pitchFamily="18" charset="0"/>
                <a:cs typeface="Times New Roman" pitchFamily="18" charset="0"/>
              </a:rPr>
              <a:t>She spent a lot of time in the library reading books, and didn’t do many of the things her peers did, like partying or having romantic relationships.</a:t>
            </a:r>
            <a:r>
              <a:rPr lang="zh-CN" altLang="zh-CN" sz="1600" kern="1200" dirty="0" smtClean="0">
                <a:solidFill>
                  <a:schemeClr val="dk1"/>
                </a:solidFill>
              </a:rPr>
              <a:t>（第四段）</a:t>
            </a:r>
            <a:endParaRPr lang="en-US" altLang="zh-CN" sz="1600" kern="1200" dirty="0" smtClean="0">
              <a:solidFill>
                <a:schemeClr val="dk1"/>
              </a:solidFill>
            </a:endParaRPr>
          </a:p>
          <a:p>
            <a:pPr marL="342900" indent="-342900">
              <a:buAutoNum type="arabicPeriod"/>
            </a:pPr>
            <a:r>
              <a:rPr lang="en-US" altLang="zh-CN" dirty="0" smtClean="0">
                <a:latin typeface="Times New Roman" pitchFamily="18" charset="0"/>
                <a:cs typeface="Times New Roman" pitchFamily="18" charset="0"/>
              </a:rPr>
              <a:t>You have to not even do your best but two times better than everyone else</a:t>
            </a:r>
            <a:r>
              <a:rPr lang="zh-CN" altLang="zh-CN" dirty="0" smtClean="0">
                <a:latin typeface="Times New Roman" pitchFamily="18" charset="0"/>
                <a:cs typeface="Times New Roman" pitchFamily="18" charset="0"/>
              </a:rPr>
              <a:t>”</a:t>
            </a:r>
            <a:r>
              <a:rPr lang="zh-CN" altLang="zh-CN" sz="1600" kern="1200" dirty="0" smtClean="0">
                <a:solidFill>
                  <a:schemeClr val="dk1"/>
                </a:solidFill>
              </a:rPr>
              <a:t>（第五段）</a:t>
            </a:r>
            <a:endParaRPr lang="en-US" altLang="zh-CN" sz="1600" kern="1200" dirty="0" smtClean="0">
              <a:solidFill>
                <a:schemeClr val="dk1"/>
              </a:solidFill>
            </a:endParaRPr>
          </a:p>
          <a:p>
            <a:pPr marL="342900" indent="-342900">
              <a:buAutoNum type="arabicPeriod"/>
            </a:pPr>
            <a:r>
              <a:rPr lang="en-US" altLang="zh-CN" dirty="0" err="1" smtClean="0">
                <a:latin typeface="Times New Roman" pitchFamily="18" charset="0"/>
                <a:cs typeface="Times New Roman" pitchFamily="18" charset="0"/>
              </a:rPr>
              <a:t>Botham</a:t>
            </a:r>
            <a:r>
              <a:rPr lang="en-US" altLang="zh-CN" dirty="0" smtClean="0">
                <a:latin typeface="Times New Roman" pitchFamily="18" charset="0"/>
                <a:cs typeface="Times New Roman" pitchFamily="18" charset="0"/>
              </a:rPr>
              <a:t>, a researcher at this research institute, recalled. “She arrived every day ready to work, ready to learn and ready to tackle new challenges regardless of whether or not she had done anything similar.”</a:t>
            </a:r>
            <a:r>
              <a:rPr lang="zh-CN" altLang="zh-CN" sz="1600" kern="1200" dirty="0" smtClean="0">
                <a:solidFill>
                  <a:schemeClr val="dk1"/>
                </a:solidFill>
              </a:rPr>
              <a:t>（第六段）</a:t>
            </a:r>
            <a:endParaRPr lang="zh-CN" altLang="en-US" sz="1600" kern="1200" dirty="0">
              <a:solidFill>
                <a:schemeClr val="dk1"/>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4294967295"/>
          </p:nvPr>
        </p:nvPicPr>
        <p:blipFill>
          <a:blip r:embed="rId3" cstate="print">
            <a:clrChange>
              <a:clrFrom>
                <a:srgbClr val="FFFFFF">
                  <a:alpha val="100000"/>
                </a:srgbClr>
              </a:clrFrom>
              <a:clrTo>
                <a:srgbClr val="FFFFFF">
                  <a:alpha val="100000"/>
                  <a:alpha val="0"/>
                </a:srgbClr>
              </a:clrTo>
            </a:clrChange>
          </a:blip>
          <a:stretch>
            <a:fillRect/>
          </a:stretch>
        </p:blipFill>
        <p:spPr>
          <a:xfrm rot="20880000">
            <a:off x="1" y="111893"/>
            <a:ext cx="991553" cy="941070"/>
          </a:xfrm>
          <a:prstGeom prst="rect">
            <a:avLst/>
          </a:prstGeom>
        </p:spPr>
      </p:pic>
      <p:pic>
        <p:nvPicPr>
          <p:cNvPr id="13" name="内容占位符 12"/>
          <p:cNvPicPr>
            <a:picLocks noChangeAspect="1"/>
          </p:cNvPicPr>
          <p:nvPr/>
        </p:nvPicPr>
        <p:blipFill>
          <a:blip r:embed="rId4" cstate="print"/>
          <a:stretch>
            <a:fillRect/>
          </a:stretch>
        </p:blipFill>
        <p:spPr>
          <a:xfrm>
            <a:off x="6187916" y="458007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072"/>
            <a:ext cx="2042160" cy="344170"/>
          </a:xfrm>
          <a:prstGeom prst="rect">
            <a:avLst/>
          </a:prstGeom>
          <a:noFill/>
        </p:spPr>
        <p:txBody>
          <a:bodyPr wrap="square" lIns="68579" tIns="34289" rIns="68579" bIns="34289" rtlCol="0">
            <a:spAutoFit/>
            <a:scene3d>
              <a:camera prst="orthographicFront"/>
              <a:lightRig rig="threePt" dir="t"/>
            </a:scene3d>
          </a:bodyPr>
          <a:lstStyle/>
          <a:p>
            <a:pPr defTabSz="685800" hangingPunct="1"/>
            <a:r>
              <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p>
        </p:txBody>
      </p:sp>
      <p:sp>
        <p:nvSpPr>
          <p:cNvPr id="9" name="页脚占位符 8"/>
          <p:cNvSpPr>
            <a:spLocks noGrp="1"/>
          </p:cNvSpPr>
          <p:nvPr>
            <p:ph type="ftr" sz="quarter" idx="11"/>
          </p:nvPr>
        </p:nvSpPr>
        <p:spPr>
          <a:xfrm>
            <a:off x="2" y="4906350"/>
            <a:ext cx="314661" cy="237600"/>
          </a:xfrm>
        </p:spPr>
        <p:txBody>
          <a:bodyPr>
            <a:noAutofit/>
          </a:bodyPr>
          <a:lstStyle/>
          <a:p>
            <a:r>
              <a:rPr lang="en-US" altLang="zh-CN" sz="1200" dirty="0">
                <a:solidFill>
                  <a:prstClr val="black">
                    <a:tint val="75000"/>
                  </a:prstClr>
                </a:solidFill>
                <a:latin typeface="宋体" panose="02010600030101010101" pitchFamily="2" charset="-122"/>
                <a:ea typeface="宋体" panose="02010600030101010101" pitchFamily="2" charset="-122"/>
              </a:rPr>
              <a:t>1</a:t>
            </a:r>
            <a:endParaRPr lang="zh-CN" altLang="en-US" sz="1200" dirty="0">
              <a:solidFill>
                <a:prstClr val="black">
                  <a:tint val="75000"/>
                </a:prstClr>
              </a:solidFill>
              <a:latin typeface="宋体" panose="02010600030101010101" pitchFamily="2" charset="-122"/>
              <a:ea typeface="宋体" panose="02010600030101010101" pitchFamily="2" charset="-122"/>
            </a:endParaRPr>
          </a:p>
        </p:txBody>
      </p:sp>
      <p:sp>
        <p:nvSpPr>
          <p:cNvPr id="3" name="文本框 2"/>
          <p:cNvSpPr txBox="1"/>
          <p:nvPr/>
        </p:nvSpPr>
        <p:spPr>
          <a:xfrm>
            <a:off x="2291942" y="223452"/>
            <a:ext cx="4559507" cy="563245"/>
          </a:xfrm>
          <a:prstGeom prst="rect">
            <a:avLst/>
          </a:prstGeom>
          <a:noFill/>
          <a:ln w="19050">
            <a:solidFill>
              <a:srgbClr val="FF0000"/>
            </a:solidFill>
          </a:ln>
        </p:spPr>
        <p:txBody>
          <a:bodyPr wrap="square" rtlCol="0">
            <a:spAutoFit/>
          </a:bodyPr>
          <a:lstStyle/>
          <a:p>
            <a:r>
              <a:rPr lang="zh-CN" altLang="en-US" sz="3070" dirty="0">
                <a:ln>
                  <a:solidFill>
                    <a:schemeClr val="tx1"/>
                  </a:solidFill>
                </a:ln>
                <a:latin typeface="宋体" panose="02010600030101010101" pitchFamily="2" charset="-122"/>
                <a:ea typeface="宋体" panose="02010600030101010101" pitchFamily="2" charset="-122"/>
                <a:cs typeface="宋体" panose="02010600030101010101" pitchFamily="2" charset="-122"/>
              </a:rPr>
              <a:t>五、总结记叙文解题思路</a:t>
            </a:r>
          </a:p>
        </p:txBody>
      </p:sp>
      <p:sp>
        <p:nvSpPr>
          <p:cNvPr id="6" name="文本框 5"/>
          <p:cNvSpPr txBox="1"/>
          <p:nvPr/>
        </p:nvSpPr>
        <p:spPr>
          <a:xfrm>
            <a:off x="314894" y="1310876"/>
            <a:ext cx="8460257" cy="1884618"/>
          </a:xfrm>
          <a:prstGeom prst="rect">
            <a:avLst/>
          </a:prstGeom>
          <a:noFill/>
          <a:ln w="12700" cmpd="sng">
            <a:solidFill>
              <a:schemeClr val="accent1"/>
            </a:solidFill>
            <a:prstDash val="solid"/>
          </a:ln>
        </p:spPr>
        <p:txBody>
          <a:bodyPr wrap="square" rtlCol="0">
            <a:spAutoFit/>
          </a:bodyPr>
          <a:lstStyle/>
          <a:p>
            <a:pPr marL="342900" indent="-360000">
              <a:lnSpc>
                <a:spcPct val="150000"/>
              </a:lnSpc>
              <a:buAutoNum type="arabicPeriod"/>
            </a:pPr>
            <a:r>
              <a:rPr lang="zh-CN" altLang="en-US" sz="2000" dirty="0" smtClean="0">
                <a:latin typeface="+mn-ea"/>
                <a:ea typeface="+mn-ea"/>
                <a:cs typeface="Times New Roman" pitchFamily="18" charset="0"/>
              </a:rPr>
              <a:t>阅读时一气呵成，积极思考，边读边梳理主线。</a:t>
            </a:r>
            <a:endParaRPr lang="en-US" altLang="zh-CN" sz="2000" dirty="0" smtClean="0">
              <a:latin typeface="+mn-ea"/>
              <a:ea typeface="+mn-ea"/>
              <a:cs typeface="Times New Roman" pitchFamily="18" charset="0"/>
            </a:endParaRPr>
          </a:p>
          <a:p>
            <a:pPr marL="342900" indent="-360000">
              <a:lnSpc>
                <a:spcPct val="150000"/>
              </a:lnSpc>
              <a:buFontTx/>
              <a:buAutoNum type="arabicPeriod"/>
            </a:pPr>
            <a:r>
              <a:rPr lang="zh-CN" altLang="en-US" sz="2000" dirty="0" smtClean="0">
                <a:latin typeface="+mn-ea"/>
                <a:ea typeface="+mn-ea"/>
                <a:cs typeface="Times New Roman" pitchFamily="18" charset="0"/>
                <a:sym typeface="+mn-ea"/>
              </a:rPr>
              <a:t>阅读时，通过作者对人物的言谈举止的具体描述，达到深入理解人物的性格、情感、态度、以及价值观的目的。</a:t>
            </a:r>
          </a:p>
          <a:p>
            <a:pPr marL="342900" indent="-360000">
              <a:lnSpc>
                <a:spcPct val="150000"/>
              </a:lnSpc>
              <a:buAutoNum type="arabicPeriod"/>
            </a:pPr>
            <a:r>
              <a:rPr lang="zh-CN" altLang="en-US" sz="2000" dirty="0" smtClean="0">
                <a:latin typeface="+mn-ea"/>
                <a:ea typeface="+mn-ea"/>
                <a:cs typeface="Times New Roman" pitchFamily="18" charset="0"/>
              </a:rPr>
              <a:t>做题时，要围绕文章主线去选择，杜绝断章取义。</a:t>
            </a:r>
            <a:endParaRPr lang="en-US" altLang="zh-CN" sz="2000" dirty="0" smtClean="0">
              <a:latin typeface="+mn-ea"/>
              <a:ea typeface="+mn-ea"/>
              <a:cs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4294967295"/>
          </p:nvPr>
        </p:nvPicPr>
        <p:blipFill>
          <a:blip r:embed="rId3" cstate="print">
            <a:clrChange>
              <a:clrFrom>
                <a:srgbClr val="FFFFFF">
                  <a:alpha val="100000"/>
                </a:srgbClr>
              </a:clrFrom>
              <a:clrTo>
                <a:srgbClr val="FFFFFF">
                  <a:alpha val="100000"/>
                  <a:alpha val="0"/>
                </a:srgbClr>
              </a:clrTo>
            </a:clrChange>
          </a:blip>
          <a:stretch>
            <a:fillRect/>
          </a:stretch>
        </p:blipFill>
        <p:spPr>
          <a:xfrm rot="20880000">
            <a:off x="1" y="111443"/>
            <a:ext cx="991553" cy="941070"/>
          </a:xfrm>
          <a:prstGeom prst="rect">
            <a:avLst/>
          </a:prstGeom>
        </p:spPr>
      </p:pic>
      <p:pic>
        <p:nvPicPr>
          <p:cNvPr id="13" name="内容占位符 12"/>
          <p:cNvPicPr>
            <a:picLocks noChangeAspect="1"/>
          </p:cNvPicPr>
          <p:nvPr/>
        </p:nvPicPr>
        <p:blipFill>
          <a:blip r:embed="rId4" cstate="print"/>
          <a:stretch>
            <a:fillRect/>
          </a:stretch>
        </p:blipFill>
        <p:spPr>
          <a:xfrm>
            <a:off x="6187916" y="457962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79622"/>
            <a:ext cx="2042160" cy="345281"/>
          </a:xfrm>
          <a:prstGeom prst="rect">
            <a:avLst/>
          </a:prstGeom>
          <a:noFill/>
        </p:spPr>
        <p:txBody>
          <a:bodyPr wrap="square" lIns="68579" tIns="34289" rIns="68579" bIns="34289" rtlCol="0">
            <a:spAutoFit/>
            <a:scene3d>
              <a:camera prst="orthographicFront"/>
              <a:lightRig rig="threePt" dir="t"/>
            </a:scene3d>
          </a:bodyPr>
          <a:lstStyle/>
          <a:p>
            <a:pPr defTabSz="685800" hangingPunct="1"/>
            <a:r>
              <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p>
        </p:txBody>
      </p:sp>
      <p:sp>
        <p:nvSpPr>
          <p:cNvPr id="6" name="TextBox 6"/>
          <p:cNvSpPr txBox="1">
            <a:spLocks noChangeArrowheads="1"/>
          </p:cNvSpPr>
          <p:nvPr/>
        </p:nvSpPr>
        <p:spPr bwMode="auto">
          <a:xfrm>
            <a:off x="3428021" y="1218119"/>
            <a:ext cx="2143726" cy="553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ctr"/>
            <a:r>
              <a:rPr lang="zh-CN" altLang="en-US" sz="3000" b="1" spc="226" dirty="0">
                <a:solidFill>
                  <a:schemeClr val="tx1">
                    <a:lumMod val="95000"/>
                    <a:lumOff val="5000"/>
                  </a:schemeClr>
                </a:solidFill>
                <a:latin typeface="黑体" panose="02010609060101010101" pitchFamily="49" charset="-122"/>
                <a:ea typeface="黑体" panose="02010609060101010101" pitchFamily="49" charset="-122"/>
              </a:rPr>
              <a:t>教学内容</a:t>
            </a:r>
          </a:p>
        </p:txBody>
      </p:sp>
      <p:sp>
        <p:nvSpPr>
          <p:cNvPr id="3" name="TextBox 15"/>
          <p:cNvSpPr txBox="1"/>
          <p:nvPr/>
        </p:nvSpPr>
        <p:spPr>
          <a:xfrm>
            <a:off x="3640455" y="1945640"/>
            <a:ext cx="2620645" cy="1661993"/>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charset="-122"/>
                <a:ea typeface="微软雅黑" panose="020B0503020204020204" charset="-122"/>
              </a:defRPr>
            </a:lvl1pPr>
          </a:lstStyle>
          <a:p>
            <a:pPr>
              <a:lnSpc>
                <a:spcPct val="150000"/>
              </a:lnSpc>
            </a:pPr>
            <a:r>
              <a:rPr lang="zh-CN" altLang="zh-CN" sz="2400" dirty="0" smtClean="0">
                <a:solidFill>
                  <a:schemeClr val="tx1"/>
                </a:solidFill>
                <a:sym typeface="+mn-ea"/>
              </a:rPr>
              <a:t>记叙文阅读</a:t>
            </a:r>
          </a:p>
          <a:p>
            <a:pPr>
              <a:lnSpc>
                <a:spcPct val="150000"/>
              </a:lnSpc>
            </a:pPr>
            <a:endParaRPr lang="zh-CN" altLang="en-US" sz="2400" dirty="0" smtClean="0">
              <a:solidFill>
                <a:schemeClr val="tx1"/>
              </a:solidFill>
            </a:endParaRPr>
          </a:p>
          <a:p>
            <a:pPr>
              <a:lnSpc>
                <a:spcPct val="150000"/>
              </a:lnSpc>
            </a:pPr>
            <a:endParaRPr lang="en-US" altLang="zh-CN" sz="2400" dirty="0">
              <a:solidFill>
                <a:schemeClr val="tx1">
                  <a:lumMod val="75000"/>
                  <a:lumOff val="25000"/>
                </a:schemeClr>
              </a:solidFill>
            </a:endParaRPr>
          </a:p>
        </p:txBody>
      </p:sp>
      <p:grpSp>
        <p:nvGrpSpPr>
          <p:cNvPr id="4" name="组合 3"/>
          <p:cNvGrpSpPr/>
          <p:nvPr/>
        </p:nvGrpSpPr>
        <p:grpSpPr>
          <a:xfrm>
            <a:off x="1806377" y="1006269"/>
            <a:ext cx="1553762" cy="1570775"/>
            <a:chOff x="2918306" y="1498847"/>
            <a:chExt cx="1553762" cy="1570775"/>
          </a:xfrm>
        </p:grpSpPr>
        <p:pic>
          <p:nvPicPr>
            <p:cNvPr id="10" name="图片 9"/>
            <p:cNvPicPr>
              <a:picLocks noChangeAspect="1"/>
            </p:cNvPicPr>
            <p:nvPr/>
          </p:nvPicPr>
          <p:blipFill rotWithShape="1">
            <a:blip r:embed="rId5" cstate="print">
              <a:extLst>
                <a:ext uri="{28A0092B-C50C-407E-A947-70E740481C1C}">
                  <a14:useLocalDpi xmlns="" xmlns:a14="http://schemas.microsoft.com/office/drawing/2010/main" val="0"/>
                </a:ext>
              </a:extLst>
            </a:blip>
            <a:srcRect l="23005" t="64843" r="34350" b="-912"/>
            <a:stretch>
              <a:fillRect/>
            </a:stretch>
          </p:blipFill>
          <p:spPr>
            <a:xfrm>
              <a:off x="2918306" y="1498847"/>
              <a:ext cx="1553762" cy="1570775"/>
            </a:xfrm>
            <a:prstGeom prst="rect">
              <a:avLst/>
            </a:prstGeom>
          </p:spPr>
        </p:pic>
        <p:sp>
          <p:nvSpPr>
            <p:cNvPr id="11" name="矩形 10"/>
            <p:cNvSpPr/>
            <p:nvPr/>
          </p:nvSpPr>
          <p:spPr>
            <a:xfrm>
              <a:off x="3339961" y="1961069"/>
              <a:ext cx="710451" cy="669414"/>
            </a:xfrm>
            <a:prstGeom prst="rect">
              <a:avLst/>
            </a:prstGeom>
          </p:spPr>
          <p:txBody>
            <a:bodyPr wrap="none">
              <a:spAutoFit/>
            </a:bodyPr>
            <a:lstStyle/>
            <a:p>
              <a:pPr algn="ctr" defTabSz="685800">
                <a:defRPr/>
              </a:pPr>
              <a:r>
                <a:rPr lang="en-US" altLang="zh-CN" sz="3750" kern="0" dirty="0">
                  <a:solidFill>
                    <a:srgbClr val="96D02B"/>
                  </a:solidFill>
                  <a:latin typeface="Impact" panose="020B0806030902050204" pitchFamily="34" charset="0"/>
                  <a:ea typeface="宋体" panose="02010600030101010101" pitchFamily="2" charset="-122"/>
                </a:rPr>
                <a:t>0 1</a:t>
              </a:r>
              <a:endParaRPr lang="zh-CN" altLang="en-US" sz="3750" kern="0" dirty="0">
                <a:solidFill>
                  <a:srgbClr val="96D02B"/>
                </a:solidFill>
                <a:latin typeface="Impact" panose="020B0806030902050204" pitchFamily="34" charset="0"/>
                <a:ea typeface="宋体" panose="02010600030101010101" pitchFamily="2" charset="-122"/>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4" cstate="print">
            <a:clrChange>
              <a:clrFrom>
                <a:srgbClr val="FFFFFF">
                  <a:alpha val="100000"/>
                </a:srgbClr>
              </a:clrFrom>
              <a:clrTo>
                <a:srgbClr val="FFFFFF">
                  <a:alpha val="100000"/>
                  <a:alpha val="0"/>
                </a:srgbClr>
              </a:clrTo>
            </a:clrChange>
          </a:blip>
          <a:stretch>
            <a:fillRect/>
          </a:stretch>
        </p:blipFill>
        <p:spPr>
          <a:xfrm>
            <a:off x="3954780" y="793833"/>
            <a:ext cx="1234440" cy="1223010"/>
          </a:xfrm>
          <a:prstGeom prst="rect">
            <a:avLst/>
          </a:prstGeom>
        </p:spPr>
      </p:pic>
      <p:sp>
        <p:nvSpPr>
          <p:cNvPr id="19" name="矩形 18"/>
          <p:cNvSpPr/>
          <p:nvPr/>
        </p:nvSpPr>
        <p:spPr>
          <a:xfrm>
            <a:off x="2376806" y="2360295"/>
            <a:ext cx="4658995" cy="922020"/>
          </a:xfrm>
          <a:prstGeom prst="rect">
            <a:avLst/>
          </a:prstGeom>
        </p:spPr>
        <p:txBody>
          <a:bodyPr wrap="square" lIns="91438" tIns="45719" rIns="91438" bIns="45719">
            <a:spAutoFit/>
          </a:bodyPr>
          <a:lstStyle/>
          <a:p>
            <a:pPr algn="r"/>
            <a:r>
              <a:rPr lang="zh-CN" altLang="en-US" sz="5400" b="1" spc="300" dirty="0">
                <a:solidFill>
                  <a:srgbClr val="002060"/>
                </a:solidFill>
                <a:latin typeface="微软雅黑" panose="020B0503020204020204" charset="-122"/>
                <a:ea typeface="微软雅黑" panose="020B0503020204020204" charset="-122"/>
              </a:rPr>
              <a:t>谢谢您的观看</a:t>
            </a:r>
          </a:p>
        </p:txBody>
      </p:sp>
      <p:sp>
        <p:nvSpPr>
          <p:cNvPr id="7" name="矩形 6"/>
          <p:cNvSpPr/>
          <p:nvPr/>
        </p:nvSpPr>
        <p:spPr>
          <a:xfrm>
            <a:off x="2632710" y="3507740"/>
            <a:ext cx="4205412" cy="507828"/>
          </a:xfrm>
          <a:prstGeom prst="rect">
            <a:avLst/>
          </a:prstGeom>
        </p:spPr>
        <p:txBody>
          <a:bodyPr wrap="square" lIns="91438" tIns="45719" rIns="91438" bIns="45719">
            <a:spAutoFit/>
          </a:bodyPr>
          <a:lstStyle/>
          <a:p>
            <a:pPr algn="l">
              <a:lnSpc>
                <a:spcPct val="150000"/>
              </a:lnSpc>
            </a:pPr>
            <a:r>
              <a:rPr lang="zh-CN" altLang="en-US" spc="226" dirty="0">
                <a:solidFill>
                  <a:srgbClr val="002060"/>
                </a:solidFill>
                <a:latin typeface="楷体" panose="02010609060101010101" charset="-122"/>
                <a:ea typeface="楷体" panose="02010609060101010101" charset="-122"/>
              </a:rPr>
              <a:t>北京市朝阳区教育研究中心  制作</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4294967295"/>
          </p:nvPr>
        </p:nvPicPr>
        <p:blipFill>
          <a:blip r:embed="rId4" cstate="print">
            <a:clrChange>
              <a:clrFrom>
                <a:srgbClr val="FFFFFF">
                  <a:alpha val="100000"/>
                </a:srgbClr>
              </a:clrFrom>
              <a:clrTo>
                <a:srgbClr val="FFFFFF">
                  <a:alpha val="100000"/>
                  <a:alpha val="0"/>
                </a:srgbClr>
              </a:clrTo>
            </a:clrChange>
          </a:blip>
          <a:stretch>
            <a:fillRect/>
          </a:stretch>
        </p:blipFill>
        <p:spPr>
          <a:xfrm rot="20880000">
            <a:off x="1" y="111443"/>
            <a:ext cx="991553" cy="941070"/>
          </a:xfrm>
          <a:prstGeom prst="rect">
            <a:avLst/>
          </a:prstGeom>
        </p:spPr>
      </p:pic>
      <p:pic>
        <p:nvPicPr>
          <p:cNvPr id="13" name="内容占位符 12"/>
          <p:cNvPicPr>
            <a:picLocks noChangeAspect="1"/>
          </p:cNvPicPr>
          <p:nvPr/>
        </p:nvPicPr>
        <p:blipFill>
          <a:blip r:embed="rId5" cstate="print"/>
          <a:stretch>
            <a:fillRect/>
          </a:stretch>
        </p:blipFill>
        <p:spPr>
          <a:xfrm>
            <a:off x="6187916" y="457962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79622"/>
            <a:ext cx="2042160" cy="345281"/>
          </a:xfrm>
          <a:prstGeom prst="rect">
            <a:avLst/>
          </a:prstGeom>
          <a:noFill/>
        </p:spPr>
        <p:txBody>
          <a:bodyPr wrap="square" lIns="68579" tIns="34289" rIns="68579" bIns="34289" rtlCol="0">
            <a:spAutoFit/>
            <a:scene3d>
              <a:camera prst="orthographicFront"/>
              <a:lightRig rig="threePt" dir="t"/>
            </a:scene3d>
          </a:bodyPr>
          <a:lstStyle/>
          <a:p>
            <a:pPr defTabSz="685800" hangingPunct="1"/>
            <a:r>
              <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p>
        </p:txBody>
      </p:sp>
      <p:sp>
        <p:nvSpPr>
          <p:cNvPr id="6" name="TextBox 6"/>
          <p:cNvSpPr txBox="1">
            <a:spLocks noChangeArrowheads="1"/>
          </p:cNvSpPr>
          <p:nvPr/>
        </p:nvSpPr>
        <p:spPr bwMode="auto">
          <a:xfrm>
            <a:off x="3583141" y="1223109"/>
            <a:ext cx="2143726" cy="553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ctr"/>
            <a:r>
              <a:rPr lang="zh-CN" altLang="en-US" sz="3000" b="1" spc="226" dirty="0">
                <a:solidFill>
                  <a:schemeClr val="tx1">
                    <a:lumMod val="95000"/>
                    <a:lumOff val="5000"/>
                  </a:schemeClr>
                </a:solidFill>
                <a:latin typeface="黑体" panose="02010609060101010101" pitchFamily="49" charset="-122"/>
                <a:ea typeface="黑体" panose="02010609060101010101" pitchFamily="49" charset="-122"/>
              </a:rPr>
              <a:t>教学目标</a:t>
            </a:r>
          </a:p>
        </p:txBody>
      </p:sp>
      <p:sp>
        <p:nvSpPr>
          <p:cNvPr id="4" name="TextBox 15"/>
          <p:cNvSpPr txBox="1"/>
          <p:nvPr/>
        </p:nvSpPr>
        <p:spPr>
          <a:xfrm>
            <a:off x="3742401" y="1883468"/>
            <a:ext cx="4662690" cy="3323987"/>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charset="-122"/>
                <a:ea typeface="微软雅黑" panose="020B0503020204020204" charset="-122"/>
              </a:defRPr>
            </a:lvl1pPr>
          </a:lstStyle>
          <a:p>
            <a:pPr>
              <a:lnSpc>
                <a:spcPct val="150000"/>
              </a:lnSpc>
            </a:pPr>
            <a:r>
              <a:rPr lang="en-US" sz="2400" dirty="0">
                <a:solidFill>
                  <a:schemeClr val="tx1"/>
                </a:solidFill>
                <a:sym typeface="+mn-ea"/>
              </a:rPr>
              <a:t>1</a:t>
            </a:r>
            <a:r>
              <a:rPr lang="en-US" sz="2400" dirty="0" smtClean="0">
                <a:solidFill>
                  <a:schemeClr val="tx1"/>
                </a:solidFill>
                <a:sym typeface="+mn-ea"/>
              </a:rPr>
              <a:t>.</a:t>
            </a:r>
            <a:r>
              <a:rPr lang="zh-CN" altLang="en-US" sz="2400" dirty="0" smtClean="0">
                <a:solidFill>
                  <a:schemeClr val="tx1"/>
                </a:solidFill>
                <a:sym typeface="+mn-ea"/>
              </a:rPr>
              <a:t>总结</a:t>
            </a:r>
            <a:r>
              <a:rPr lang="en-US" altLang="zh-CN" sz="2400" dirty="0" smtClean="0">
                <a:solidFill>
                  <a:schemeClr val="tx1"/>
                </a:solidFill>
                <a:sym typeface="+mn-ea"/>
              </a:rPr>
              <a:t>2020</a:t>
            </a:r>
            <a:r>
              <a:rPr lang="zh-CN" altLang="en-US" sz="2400" dirty="0" smtClean="0">
                <a:solidFill>
                  <a:schemeClr val="tx1"/>
                </a:solidFill>
                <a:sym typeface="+mn-ea"/>
              </a:rPr>
              <a:t>年北京市适应性测试对记叙文阅读的考察重点。</a:t>
            </a:r>
            <a:endParaRPr lang="en-US" altLang="zh-CN" sz="2400" dirty="0" smtClean="0">
              <a:solidFill>
                <a:schemeClr val="tx1"/>
              </a:solidFill>
              <a:sym typeface="+mn-ea"/>
            </a:endParaRPr>
          </a:p>
          <a:p>
            <a:pPr>
              <a:lnSpc>
                <a:spcPct val="150000"/>
              </a:lnSpc>
            </a:pPr>
            <a:r>
              <a:rPr lang="en-US" altLang="zh-CN" sz="2400" dirty="0" smtClean="0">
                <a:solidFill>
                  <a:schemeClr val="tx1"/>
                </a:solidFill>
                <a:sym typeface="+mn-ea"/>
              </a:rPr>
              <a:t>2. </a:t>
            </a:r>
            <a:r>
              <a:rPr lang="zh-CN" altLang="en-US" sz="2400" dirty="0" smtClean="0">
                <a:solidFill>
                  <a:schemeClr val="tx1"/>
                </a:solidFill>
                <a:sym typeface="+mn-ea"/>
              </a:rPr>
              <a:t>归纳记叙文的文体特点。</a:t>
            </a:r>
            <a:endParaRPr lang="zh-CN" altLang="en-US" sz="2400" dirty="0">
              <a:solidFill>
                <a:schemeClr val="tx1"/>
              </a:solidFill>
            </a:endParaRPr>
          </a:p>
          <a:p>
            <a:pPr>
              <a:lnSpc>
                <a:spcPct val="150000"/>
              </a:lnSpc>
            </a:pPr>
            <a:r>
              <a:rPr lang="en-US" altLang="zh-CN" sz="2400" dirty="0" smtClean="0">
                <a:solidFill>
                  <a:schemeClr val="tx1"/>
                </a:solidFill>
                <a:sym typeface="+mn-ea"/>
              </a:rPr>
              <a:t>3.</a:t>
            </a:r>
            <a:r>
              <a:rPr lang="zh-CN" altLang="en-US" sz="2400" dirty="0" smtClean="0">
                <a:solidFill>
                  <a:schemeClr val="tx1"/>
                </a:solidFill>
                <a:sym typeface="+mn-ea"/>
              </a:rPr>
              <a:t>掌握记叙文阅读的解题策略。</a:t>
            </a:r>
          </a:p>
          <a:p>
            <a:pPr>
              <a:lnSpc>
                <a:spcPct val="150000"/>
              </a:lnSpc>
            </a:pPr>
            <a:endParaRPr lang="zh-CN" altLang="en-US" sz="2400" dirty="0">
              <a:solidFill>
                <a:schemeClr val="tx1"/>
              </a:solidFill>
            </a:endParaRPr>
          </a:p>
          <a:p>
            <a:pPr>
              <a:lnSpc>
                <a:spcPct val="150000"/>
              </a:lnSpc>
            </a:pPr>
            <a:endParaRPr lang="en-US" altLang="zh-CN" sz="2400" dirty="0">
              <a:solidFill>
                <a:schemeClr val="bg1">
                  <a:lumMod val="65000"/>
                </a:schemeClr>
              </a:solidFill>
            </a:endParaRPr>
          </a:p>
        </p:txBody>
      </p:sp>
      <p:grpSp>
        <p:nvGrpSpPr>
          <p:cNvPr id="12" name="组合 11"/>
          <p:cNvGrpSpPr/>
          <p:nvPr/>
        </p:nvGrpSpPr>
        <p:grpSpPr>
          <a:xfrm>
            <a:off x="1939727" y="1034844"/>
            <a:ext cx="1553762" cy="1570775"/>
            <a:chOff x="2918306" y="1498847"/>
            <a:chExt cx="1553762" cy="1570775"/>
          </a:xfrm>
        </p:grpSpPr>
        <p:pic>
          <p:nvPicPr>
            <p:cNvPr id="14" name="图片 13"/>
            <p:cNvPicPr>
              <a:picLocks noChangeAspect="1"/>
            </p:cNvPicPr>
            <p:nvPr/>
          </p:nvPicPr>
          <p:blipFill rotWithShape="1">
            <a:blip r:embed="rId6" cstate="print">
              <a:extLst>
                <a:ext uri="{28A0092B-C50C-407E-A947-70E740481C1C}">
                  <a14:useLocalDpi xmlns="" xmlns:a14="http://schemas.microsoft.com/office/drawing/2010/main" val="0"/>
                </a:ext>
              </a:extLst>
            </a:blip>
            <a:srcRect l="23005" t="64843" r="34350" b="-912"/>
            <a:stretch>
              <a:fillRect/>
            </a:stretch>
          </p:blipFill>
          <p:spPr>
            <a:xfrm>
              <a:off x="2918306" y="1498847"/>
              <a:ext cx="1553762" cy="1570775"/>
            </a:xfrm>
            <a:prstGeom prst="rect">
              <a:avLst/>
            </a:prstGeom>
          </p:spPr>
        </p:pic>
        <p:sp>
          <p:nvSpPr>
            <p:cNvPr id="15" name="矩形 14"/>
            <p:cNvSpPr/>
            <p:nvPr/>
          </p:nvSpPr>
          <p:spPr>
            <a:xfrm>
              <a:off x="3310305" y="1961069"/>
              <a:ext cx="769763" cy="669414"/>
            </a:xfrm>
            <a:prstGeom prst="rect">
              <a:avLst/>
            </a:prstGeom>
          </p:spPr>
          <p:txBody>
            <a:bodyPr wrap="none">
              <a:spAutoFit/>
            </a:bodyPr>
            <a:lstStyle/>
            <a:p>
              <a:pPr algn="ctr" defTabSz="685800">
                <a:defRPr/>
              </a:pPr>
              <a:r>
                <a:rPr lang="en-US" altLang="zh-CN" sz="3750" kern="0" dirty="0">
                  <a:solidFill>
                    <a:srgbClr val="96D02B"/>
                  </a:solidFill>
                  <a:latin typeface="Impact" panose="020B0806030902050204" pitchFamily="34" charset="0"/>
                  <a:ea typeface="宋体" panose="02010600030101010101" pitchFamily="2" charset="-122"/>
                </a:rPr>
                <a:t>0 2</a:t>
              </a:r>
              <a:endParaRPr lang="zh-CN" altLang="en-US" sz="3750" kern="0" dirty="0">
                <a:solidFill>
                  <a:srgbClr val="96D02B"/>
                </a:solidFill>
                <a:latin typeface="Impact" panose="020B0806030902050204" pitchFamily="34" charset="0"/>
                <a:ea typeface="宋体" panose="02010600030101010101" pitchFamily="2" charset="-122"/>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ppt_y</p:attrName>
                                        </p:attrNameLst>
                                      </p:cBhvr>
                                      <p:tavLst>
                                        <p:tav tm="0">
                                          <p:val>
                                            <p:strVal val="#ppt_y+#ppt_h*1.125000"/>
                                          </p:val>
                                        </p:tav>
                                        <p:tav tm="100000">
                                          <p:val>
                                            <p:strVal val="#ppt_y"/>
                                          </p:val>
                                        </p:tav>
                                      </p:tavLst>
                                    </p:anim>
                                    <p:animEffect transition="in" filter="wipe(up)">
                                      <p:cBhvr>
                                        <p:cTn id="8" dur="500"/>
                                        <p:tgtEl>
                                          <p:spTgt spid="12"/>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up)">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up)">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wipe(up)">
                                      <p:cBhvr>
                                        <p:cTn id="2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4294967295"/>
          </p:nvPr>
        </p:nvPicPr>
        <p:blipFill>
          <a:blip r:embed="rId3" cstate="print">
            <a:clrChange>
              <a:clrFrom>
                <a:srgbClr val="FFFFFF">
                  <a:alpha val="100000"/>
                </a:srgbClr>
              </a:clrFrom>
              <a:clrTo>
                <a:srgbClr val="FFFFFF">
                  <a:alpha val="100000"/>
                  <a:alpha val="0"/>
                </a:srgbClr>
              </a:clrTo>
            </a:clrChange>
          </a:blip>
          <a:stretch>
            <a:fillRect/>
          </a:stretch>
        </p:blipFill>
        <p:spPr>
          <a:xfrm rot="20880000">
            <a:off x="1" y="111443"/>
            <a:ext cx="991553" cy="941070"/>
          </a:xfrm>
          <a:prstGeom prst="rect">
            <a:avLst/>
          </a:prstGeom>
        </p:spPr>
      </p:pic>
      <p:pic>
        <p:nvPicPr>
          <p:cNvPr id="13" name="内容占位符 12"/>
          <p:cNvPicPr>
            <a:picLocks noChangeAspect="1"/>
          </p:cNvPicPr>
          <p:nvPr/>
        </p:nvPicPr>
        <p:blipFill>
          <a:blip r:embed="rId4" cstate="print"/>
          <a:stretch>
            <a:fillRect/>
          </a:stretch>
        </p:blipFill>
        <p:spPr>
          <a:xfrm>
            <a:off x="6187916" y="457962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79622"/>
            <a:ext cx="2042160" cy="345281"/>
          </a:xfrm>
          <a:prstGeom prst="rect">
            <a:avLst/>
          </a:prstGeom>
          <a:noFill/>
        </p:spPr>
        <p:txBody>
          <a:bodyPr wrap="square" lIns="68579" tIns="34289" rIns="68579" bIns="34289" rtlCol="0">
            <a:spAutoFit/>
            <a:scene3d>
              <a:camera prst="orthographicFront"/>
              <a:lightRig rig="threePt" dir="t"/>
            </a:scene3d>
          </a:bodyPr>
          <a:lstStyle/>
          <a:p>
            <a:pPr defTabSz="685800" hangingPunct="1"/>
            <a:r>
              <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p>
        </p:txBody>
      </p:sp>
      <p:sp>
        <p:nvSpPr>
          <p:cNvPr id="6" name="TextBox 6"/>
          <p:cNvSpPr txBox="1">
            <a:spLocks noChangeArrowheads="1"/>
          </p:cNvSpPr>
          <p:nvPr/>
        </p:nvSpPr>
        <p:spPr bwMode="auto">
          <a:xfrm>
            <a:off x="4059391" y="1145004"/>
            <a:ext cx="2143726" cy="553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ctr"/>
            <a:r>
              <a:rPr lang="zh-CN" altLang="en-US" sz="3000" b="1" spc="226" dirty="0">
                <a:solidFill>
                  <a:schemeClr val="tx1">
                    <a:lumMod val="95000"/>
                    <a:lumOff val="5000"/>
                  </a:schemeClr>
                </a:solidFill>
                <a:latin typeface="黑体" panose="02010609060101010101" pitchFamily="49" charset="-122"/>
                <a:ea typeface="黑体" panose="02010609060101010101" pitchFamily="49" charset="-122"/>
              </a:rPr>
              <a:t>教学准备</a:t>
            </a:r>
          </a:p>
        </p:txBody>
      </p:sp>
      <p:grpSp>
        <p:nvGrpSpPr>
          <p:cNvPr id="11" name="组合 10"/>
          <p:cNvGrpSpPr/>
          <p:nvPr/>
        </p:nvGrpSpPr>
        <p:grpSpPr>
          <a:xfrm>
            <a:off x="2135307" y="944674"/>
            <a:ext cx="1553762" cy="1570775"/>
            <a:chOff x="2918306" y="1498847"/>
            <a:chExt cx="1553762" cy="1570775"/>
          </a:xfrm>
        </p:grpSpPr>
        <p:pic>
          <p:nvPicPr>
            <p:cNvPr id="12" name="图片 11"/>
            <p:cNvPicPr>
              <a:picLocks noChangeAspect="1"/>
            </p:cNvPicPr>
            <p:nvPr/>
          </p:nvPicPr>
          <p:blipFill rotWithShape="1">
            <a:blip r:embed="rId5" cstate="print">
              <a:extLst>
                <a:ext uri="{28A0092B-C50C-407E-A947-70E740481C1C}">
                  <a14:useLocalDpi xmlns="" xmlns:a14="http://schemas.microsoft.com/office/drawing/2010/main" val="0"/>
                </a:ext>
              </a:extLst>
            </a:blip>
            <a:srcRect l="23005" t="64843" r="34350" b="-912"/>
            <a:stretch>
              <a:fillRect/>
            </a:stretch>
          </p:blipFill>
          <p:spPr>
            <a:xfrm>
              <a:off x="2918306" y="1498847"/>
              <a:ext cx="1553762" cy="1570775"/>
            </a:xfrm>
            <a:prstGeom prst="rect">
              <a:avLst/>
            </a:prstGeom>
          </p:spPr>
        </p:pic>
        <p:sp>
          <p:nvSpPr>
            <p:cNvPr id="14" name="矩形 13"/>
            <p:cNvSpPr/>
            <p:nvPr/>
          </p:nvSpPr>
          <p:spPr>
            <a:xfrm>
              <a:off x="3303893" y="1961069"/>
              <a:ext cx="782587" cy="669414"/>
            </a:xfrm>
            <a:prstGeom prst="rect">
              <a:avLst/>
            </a:prstGeom>
          </p:spPr>
          <p:txBody>
            <a:bodyPr wrap="none">
              <a:spAutoFit/>
            </a:bodyPr>
            <a:lstStyle/>
            <a:p>
              <a:pPr algn="ctr" defTabSz="685800">
                <a:defRPr/>
              </a:pPr>
              <a:r>
                <a:rPr lang="en-US" altLang="zh-CN" sz="3750" kern="0" dirty="0">
                  <a:solidFill>
                    <a:srgbClr val="96D02B"/>
                  </a:solidFill>
                  <a:latin typeface="Impact" panose="020B0806030902050204" pitchFamily="34" charset="0"/>
                  <a:ea typeface="宋体" panose="02010600030101010101" pitchFamily="2" charset="-122"/>
                </a:rPr>
                <a:t>0 3</a:t>
              </a:r>
              <a:endParaRPr lang="zh-CN" altLang="en-US" sz="3750" kern="0" dirty="0">
                <a:solidFill>
                  <a:srgbClr val="96D02B"/>
                </a:solidFill>
                <a:latin typeface="Impact" panose="020B0806030902050204" pitchFamily="34" charset="0"/>
                <a:ea typeface="宋体" panose="02010600030101010101" pitchFamily="2" charset="-122"/>
              </a:endParaRPr>
            </a:p>
          </p:txBody>
        </p:sp>
      </p:grpSp>
      <p:sp>
        <p:nvSpPr>
          <p:cNvPr id="3" name="TextBox 15"/>
          <p:cNvSpPr txBox="1"/>
          <p:nvPr/>
        </p:nvSpPr>
        <p:spPr>
          <a:xfrm>
            <a:off x="4059555" y="2076450"/>
            <a:ext cx="4585681" cy="553998"/>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charset="-122"/>
                <a:ea typeface="微软雅黑" panose="020B0503020204020204" charset="-122"/>
              </a:defRPr>
            </a:lvl1pPr>
          </a:lstStyle>
          <a:p>
            <a:pPr>
              <a:lnSpc>
                <a:spcPct val="150000"/>
              </a:lnSpc>
            </a:pPr>
            <a:r>
              <a:rPr lang="en-US" altLang="zh-CN" sz="2400" dirty="0" smtClean="0">
                <a:solidFill>
                  <a:schemeClr val="tx1"/>
                </a:solidFill>
                <a:sym typeface="+mn-ea"/>
              </a:rPr>
              <a:t>2020</a:t>
            </a:r>
            <a:r>
              <a:rPr lang="zh-CN" altLang="en-US" sz="2400" dirty="0" smtClean="0">
                <a:solidFill>
                  <a:schemeClr val="tx1"/>
                </a:solidFill>
                <a:sym typeface="+mn-ea"/>
              </a:rPr>
              <a:t>年北京市适应性测试试题</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up)">
                                      <p:cBhvr>
                                        <p:cTn id="8" dur="500"/>
                                        <p:tgtEl>
                                          <p:spTgt spid="11"/>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up)">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4294967295"/>
          </p:nvPr>
        </p:nvPicPr>
        <p:blipFill>
          <a:blip r:embed="rId3" cstate="print">
            <a:clrChange>
              <a:clrFrom>
                <a:srgbClr val="FFFFFF">
                  <a:alpha val="100000"/>
                </a:srgbClr>
              </a:clrFrom>
              <a:clrTo>
                <a:srgbClr val="FFFFFF">
                  <a:alpha val="100000"/>
                  <a:alpha val="0"/>
                </a:srgbClr>
              </a:clrTo>
            </a:clrChange>
          </a:blip>
          <a:stretch>
            <a:fillRect/>
          </a:stretch>
        </p:blipFill>
        <p:spPr>
          <a:xfrm rot="20880000">
            <a:off x="1" y="111443"/>
            <a:ext cx="991553" cy="941070"/>
          </a:xfrm>
          <a:prstGeom prst="rect">
            <a:avLst/>
          </a:prstGeom>
        </p:spPr>
      </p:pic>
      <p:pic>
        <p:nvPicPr>
          <p:cNvPr id="13" name="内容占位符 12"/>
          <p:cNvPicPr>
            <a:picLocks noChangeAspect="1"/>
          </p:cNvPicPr>
          <p:nvPr/>
        </p:nvPicPr>
        <p:blipFill>
          <a:blip r:embed="rId4" cstate="print"/>
          <a:stretch>
            <a:fillRect/>
          </a:stretch>
        </p:blipFill>
        <p:spPr>
          <a:xfrm>
            <a:off x="6187916" y="457962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79622"/>
            <a:ext cx="2042160" cy="345281"/>
          </a:xfrm>
          <a:prstGeom prst="rect">
            <a:avLst/>
          </a:prstGeom>
          <a:noFill/>
        </p:spPr>
        <p:txBody>
          <a:bodyPr wrap="square" lIns="68579" tIns="34289" rIns="68579" bIns="34289" rtlCol="0">
            <a:spAutoFit/>
            <a:scene3d>
              <a:camera prst="orthographicFront"/>
              <a:lightRig rig="threePt" dir="t"/>
            </a:scene3d>
          </a:bodyPr>
          <a:lstStyle/>
          <a:p>
            <a:pPr defTabSz="685800" hangingPunct="1"/>
            <a:r>
              <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p>
        </p:txBody>
      </p:sp>
      <p:sp>
        <p:nvSpPr>
          <p:cNvPr id="6" name="TextBox 6"/>
          <p:cNvSpPr txBox="1">
            <a:spLocks noChangeArrowheads="1"/>
          </p:cNvSpPr>
          <p:nvPr/>
        </p:nvSpPr>
        <p:spPr bwMode="auto">
          <a:xfrm>
            <a:off x="3476980" y="0"/>
            <a:ext cx="2143726" cy="5530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ctr"/>
            <a:r>
              <a:rPr lang="zh-CN" altLang="en-US" sz="3000" b="1" spc="226" dirty="0">
                <a:solidFill>
                  <a:schemeClr val="tx1">
                    <a:lumMod val="95000"/>
                    <a:lumOff val="5000"/>
                  </a:schemeClr>
                </a:solidFill>
                <a:latin typeface="黑体" panose="02010609060101010101" pitchFamily="49" charset="-122"/>
                <a:ea typeface="黑体" panose="02010609060101010101" pitchFamily="49" charset="-122"/>
              </a:rPr>
              <a:t>教学过程</a:t>
            </a:r>
          </a:p>
        </p:txBody>
      </p:sp>
      <p:grpSp>
        <p:nvGrpSpPr>
          <p:cNvPr id="11" name="组合 10"/>
          <p:cNvGrpSpPr/>
          <p:nvPr/>
        </p:nvGrpSpPr>
        <p:grpSpPr>
          <a:xfrm>
            <a:off x="1695830" y="0"/>
            <a:ext cx="1553762" cy="1570775"/>
            <a:chOff x="2918306" y="1498847"/>
            <a:chExt cx="1553762" cy="1570775"/>
          </a:xfrm>
        </p:grpSpPr>
        <p:pic>
          <p:nvPicPr>
            <p:cNvPr id="12" name="图片 11"/>
            <p:cNvPicPr>
              <a:picLocks noChangeAspect="1"/>
            </p:cNvPicPr>
            <p:nvPr/>
          </p:nvPicPr>
          <p:blipFill rotWithShape="1">
            <a:blip r:embed="rId5" cstate="print">
              <a:extLst>
                <a:ext uri="{28A0092B-C50C-407E-A947-70E740481C1C}">
                  <a14:useLocalDpi xmlns="" xmlns:a14="http://schemas.microsoft.com/office/drawing/2010/main" val="0"/>
                </a:ext>
              </a:extLst>
            </a:blip>
            <a:srcRect l="23005" t="64843" r="34350" b="-912"/>
            <a:stretch>
              <a:fillRect/>
            </a:stretch>
          </p:blipFill>
          <p:spPr>
            <a:xfrm>
              <a:off x="2918306" y="1498847"/>
              <a:ext cx="1553762" cy="1570775"/>
            </a:xfrm>
            <a:prstGeom prst="rect">
              <a:avLst/>
            </a:prstGeom>
          </p:spPr>
        </p:pic>
        <p:sp>
          <p:nvSpPr>
            <p:cNvPr id="14" name="矩形 13"/>
            <p:cNvSpPr/>
            <p:nvPr/>
          </p:nvSpPr>
          <p:spPr>
            <a:xfrm>
              <a:off x="3315139" y="1961069"/>
              <a:ext cx="760095" cy="668020"/>
            </a:xfrm>
            <a:prstGeom prst="rect">
              <a:avLst/>
            </a:prstGeom>
          </p:spPr>
          <p:txBody>
            <a:bodyPr wrap="none">
              <a:spAutoFit/>
            </a:bodyPr>
            <a:lstStyle/>
            <a:p>
              <a:pPr algn="ctr" defTabSz="685800">
                <a:defRPr/>
              </a:pPr>
              <a:r>
                <a:rPr lang="en-US" altLang="zh-CN" sz="3750" kern="0" dirty="0">
                  <a:solidFill>
                    <a:srgbClr val="96D02B"/>
                  </a:solidFill>
                  <a:latin typeface="Impact" panose="020B0806030902050204" pitchFamily="34" charset="0"/>
                  <a:ea typeface="宋体" panose="02010600030101010101" pitchFamily="2" charset="-122"/>
                </a:rPr>
                <a:t>0 4</a:t>
              </a:r>
              <a:endParaRPr lang="zh-CN" altLang="en-US" sz="3750" kern="0" dirty="0">
                <a:solidFill>
                  <a:srgbClr val="96D02B"/>
                </a:solidFill>
                <a:latin typeface="Impact" panose="020B0806030902050204" pitchFamily="34" charset="0"/>
                <a:ea typeface="宋体" panose="02010600030101010101" pitchFamily="2" charset="-122"/>
              </a:endParaRPr>
            </a:p>
          </p:txBody>
        </p:sp>
      </p:grpSp>
      <p:sp>
        <p:nvSpPr>
          <p:cNvPr id="3" name="TextBox 15"/>
          <p:cNvSpPr txBox="1"/>
          <p:nvPr/>
        </p:nvSpPr>
        <p:spPr>
          <a:xfrm>
            <a:off x="3310890" y="711517"/>
            <a:ext cx="5685328" cy="4431983"/>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charset="-122"/>
                <a:ea typeface="微软雅黑" panose="020B0503020204020204" charset="-122"/>
              </a:defRPr>
            </a:lvl1pPr>
          </a:lstStyle>
          <a:p>
            <a:pPr marL="457200" indent="-457200">
              <a:lnSpc>
                <a:spcPct val="150000"/>
              </a:lnSpc>
              <a:buAutoNum type="arabicPeriod"/>
            </a:pPr>
            <a:r>
              <a:rPr lang="zh-CN" altLang="en-US" sz="2400" dirty="0" smtClean="0">
                <a:solidFill>
                  <a:schemeClr val="tx1"/>
                </a:solidFill>
                <a:sym typeface="+mn-ea"/>
              </a:rPr>
              <a:t>总结</a:t>
            </a:r>
            <a:r>
              <a:rPr lang="en-US" altLang="zh-CN" sz="2400" dirty="0" smtClean="0">
                <a:solidFill>
                  <a:schemeClr val="tx1"/>
                </a:solidFill>
                <a:sym typeface="+mn-ea"/>
              </a:rPr>
              <a:t>2020</a:t>
            </a:r>
            <a:r>
              <a:rPr lang="zh-CN" altLang="en-US" sz="2400" dirty="0" smtClean="0">
                <a:solidFill>
                  <a:schemeClr val="tx1"/>
                </a:solidFill>
                <a:sym typeface="+mn-ea"/>
              </a:rPr>
              <a:t>年北京市适应性测试对记叙文阅读的考察重点。</a:t>
            </a:r>
            <a:endParaRPr lang="en-US" altLang="zh-CN" sz="2400" dirty="0" smtClean="0">
              <a:solidFill>
                <a:schemeClr val="tx1"/>
              </a:solidFill>
              <a:sym typeface="+mn-ea"/>
            </a:endParaRPr>
          </a:p>
          <a:p>
            <a:pPr marL="457200" indent="-457200">
              <a:lnSpc>
                <a:spcPct val="150000"/>
              </a:lnSpc>
              <a:buAutoNum type="arabicPeriod"/>
            </a:pPr>
            <a:r>
              <a:rPr lang="zh-CN" altLang="en-US" sz="2400" dirty="0" smtClean="0">
                <a:solidFill>
                  <a:schemeClr val="tx1"/>
                </a:solidFill>
                <a:sym typeface="+mn-ea"/>
              </a:rPr>
              <a:t>归纳记叙文的文体特点。</a:t>
            </a:r>
            <a:endParaRPr lang="en-US" altLang="zh-CN" sz="2400" dirty="0" smtClean="0">
              <a:solidFill>
                <a:schemeClr val="tx1"/>
              </a:solidFill>
              <a:sym typeface="+mn-ea"/>
            </a:endParaRPr>
          </a:p>
          <a:p>
            <a:pPr>
              <a:lnSpc>
                <a:spcPct val="150000"/>
              </a:lnSpc>
            </a:pPr>
            <a:r>
              <a:rPr lang="en-US" altLang="zh-CN" sz="2400" dirty="0" smtClean="0">
                <a:solidFill>
                  <a:schemeClr val="tx1"/>
                </a:solidFill>
                <a:sym typeface="+mn-ea"/>
              </a:rPr>
              <a:t>3.   </a:t>
            </a:r>
            <a:r>
              <a:rPr lang="zh-CN" altLang="en-US" sz="2400" dirty="0" smtClean="0">
                <a:solidFill>
                  <a:schemeClr val="tx1"/>
                </a:solidFill>
                <a:sym typeface="+mn-ea"/>
              </a:rPr>
              <a:t>分析记叙文阅读中存在的问题。</a:t>
            </a:r>
            <a:endParaRPr lang="en-US" altLang="zh-CN" sz="2400" dirty="0" smtClean="0">
              <a:solidFill>
                <a:schemeClr val="tx1"/>
              </a:solidFill>
              <a:sym typeface="+mn-ea"/>
            </a:endParaRPr>
          </a:p>
          <a:p>
            <a:pPr marL="457200" indent="-457200">
              <a:lnSpc>
                <a:spcPct val="150000"/>
              </a:lnSpc>
              <a:buAutoNum type="arabicPeriod" startAt="4"/>
            </a:pPr>
            <a:r>
              <a:rPr lang="en-US" altLang="zh-CN" sz="2400" dirty="0" smtClean="0">
                <a:solidFill>
                  <a:schemeClr val="tx1"/>
                </a:solidFill>
                <a:sym typeface="+mn-ea"/>
              </a:rPr>
              <a:t> </a:t>
            </a:r>
            <a:r>
              <a:rPr lang="zh-CN" altLang="zh-CN" sz="2400" dirty="0" smtClean="0">
                <a:solidFill>
                  <a:schemeClr val="tx1"/>
                </a:solidFill>
                <a:sym typeface="+mn-ea"/>
              </a:rPr>
              <a:t>梳理总结</a:t>
            </a:r>
            <a:r>
              <a:rPr lang="en-US" altLang="zh-CN" sz="2400" dirty="0" smtClean="0">
                <a:solidFill>
                  <a:schemeClr val="tx1"/>
                </a:solidFill>
                <a:sym typeface="+mn-ea"/>
              </a:rPr>
              <a:t>2020</a:t>
            </a:r>
            <a:r>
              <a:rPr lang="zh-CN" altLang="en-US" sz="2400" dirty="0" smtClean="0">
                <a:solidFill>
                  <a:schemeClr val="tx1"/>
                </a:solidFill>
                <a:sym typeface="+mn-ea"/>
              </a:rPr>
              <a:t>年北京市适应性测试记叙文</a:t>
            </a:r>
            <a:r>
              <a:rPr lang="zh-CN" altLang="zh-CN" sz="2400" dirty="0" smtClean="0">
                <a:solidFill>
                  <a:schemeClr val="tx1"/>
                </a:solidFill>
                <a:sym typeface="+mn-ea"/>
              </a:rPr>
              <a:t>的解题思路</a:t>
            </a:r>
            <a:r>
              <a:rPr lang="zh-CN" altLang="en-US" sz="2400" dirty="0" smtClean="0">
                <a:solidFill>
                  <a:schemeClr val="tx1"/>
                </a:solidFill>
                <a:sym typeface="+mn-ea"/>
              </a:rPr>
              <a:t>。</a:t>
            </a:r>
            <a:endParaRPr lang="zh-CN" altLang="en-US" sz="2400" dirty="0" smtClean="0">
              <a:solidFill>
                <a:schemeClr val="tx1"/>
              </a:solidFill>
            </a:endParaRPr>
          </a:p>
          <a:p>
            <a:pPr>
              <a:lnSpc>
                <a:spcPct val="150000"/>
              </a:lnSpc>
            </a:pPr>
            <a:r>
              <a:rPr lang="en-US" altLang="zh-CN" sz="2400" dirty="0" smtClean="0">
                <a:solidFill>
                  <a:schemeClr val="tx1"/>
                </a:solidFill>
                <a:sym typeface="+mn-ea"/>
              </a:rPr>
              <a:t>5.   </a:t>
            </a:r>
            <a:r>
              <a:rPr lang="zh-CN" altLang="en-US" sz="2400" dirty="0" smtClean="0">
                <a:solidFill>
                  <a:schemeClr val="tx1"/>
                </a:solidFill>
                <a:sym typeface="+mn-ea"/>
              </a:rPr>
              <a:t>小结记叙文阅读的解题策略。</a:t>
            </a:r>
          </a:p>
          <a:p>
            <a:pPr>
              <a:lnSpc>
                <a:spcPct val="150000"/>
              </a:lnSpc>
            </a:pPr>
            <a:endParaRPr lang="en-US" altLang="zh-CN" sz="2400" dirty="0">
              <a:solidFill>
                <a:schemeClr val="bg1">
                  <a:lumMod val="65000"/>
                </a:schemeClr>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up)">
                                      <p:cBhvr>
                                        <p:cTn id="8" dur="500"/>
                                        <p:tgtEl>
                                          <p:spTgt spid="11"/>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up)">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up)">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up)">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ipe(up)">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wipe(up)">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4294967295"/>
          </p:nvPr>
        </p:nvPicPr>
        <p:blipFill>
          <a:blip r:embed="rId3" cstate="print">
            <a:clrChange>
              <a:clrFrom>
                <a:srgbClr val="FFFFFF">
                  <a:alpha val="100000"/>
                </a:srgbClr>
              </a:clrFrom>
              <a:clrTo>
                <a:srgbClr val="FFFFFF">
                  <a:alpha val="100000"/>
                  <a:alpha val="0"/>
                </a:srgbClr>
              </a:clrTo>
            </a:clrChange>
          </a:blip>
          <a:stretch>
            <a:fillRect/>
          </a:stretch>
        </p:blipFill>
        <p:spPr>
          <a:xfrm rot="20880000">
            <a:off x="1" y="111443"/>
            <a:ext cx="991553" cy="941070"/>
          </a:xfrm>
          <a:prstGeom prst="rect">
            <a:avLst/>
          </a:prstGeom>
        </p:spPr>
      </p:pic>
      <p:pic>
        <p:nvPicPr>
          <p:cNvPr id="13" name="内容占位符 12"/>
          <p:cNvPicPr>
            <a:picLocks noChangeAspect="1"/>
          </p:cNvPicPr>
          <p:nvPr/>
        </p:nvPicPr>
        <p:blipFill>
          <a:blip r:embed="rId4" cstate="print"/>
          <a:stretch>
            <a:fillRect/>
          </a:stretch>
        </p:blipFill>
        <p:spPr>
          <a:xfrm>
            <a:off x="6187916" y="457962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79622"/>
            <a:ext cx="2042160" cy="345281"/>
          </a:xfrm>
          <a:prstGeom prst="rect">
            <a:avLst/>
          </a:prstGeom>
          <a:noFill/>
        </p:spPr>
        <p:txBody>
          <a:bodyPr wrap="square" lIns="68579" tIns="34289" rIns="68579" bIns="34289" rtlCol="0">
            <a:spAutoFit/>
            <a:scene3d>
              <a:camera prst="orthographicFront"/>
              <a:lightRig rig="threePt" dir="t"/>
            </a:scene3d>
          </a:bodyPr>
          <a:lstStyle/>
          <a:p>
            <a:pPr defTabSz="685800" hangingPunct="1"/>
            <a:r>
              <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p>
        </p:txBody>
      </p:sp>
      <p:sp>
        <p:nvSpPr>
          <p:cNvPr id="6" name="TextBox 6"/>
          <p:cNvSpPr txBox="1">
            <a:spLocks noChangeArrowheads="1"/>
          </p:cNvSpPr>
          <p:nvPr/>
        </p:nvSpPr>
        <p:spPr bwMode="auto">
          <a:xfrm>
            <a:off x="3430797" y="1566990"/>
            <a:ext cx="4767335" cy="553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ctr"/>
            <a:r>
              <a:rPr lang="zh-CN" altLang="en-US" sz="3000" b="1" spc="226" dirty="0" smtClean="0">
                <a:solidFill>
                  <a:schemeClr val="tx1">
                    <a:lumMod val="95000"/>
                    <a:lumOff val="5000"/>
                  </a:schemeClr>
                </a:solidFill>
                <a:latin typeface="黑体" panose="02010609060101010101" pitchFamily="49" charset="-122"/>
                <a:ea typeface="黑体" panose="02010609060101010101" pitchFamily="49" charset="-122"/>
              </a:rPr>
              <a:t>试题分析</a:t>
            </a:r>
            <a:endParaRPr lang="en-US" altLang="zh-CN" sz="3000" b="1" spc="226" dirty="0" smtClean="0">
              <a:solidFill>
                <a:schemeClr val="tx1">
                  <a:lumMod val="95000"/>
                  <a:lumOff val="5000"/>
                </a:schemeClr>
              </a:solidFill>
              <a:latin typeface="黑体" panose="02010609060101010101" pitchFamily="49" charset="-122"/>
              <a:ea typeface="黑体" panose="02010609060101010101" pitchFamily="49" charset="-122"/>
            </a:endParaRPr>
          </a:p>
        </p:txBody>
      </p:sp>
      <p:grpSp>
        <p:nvGrpSpPr>
          <p:cNvPr id="11" name="组合 10"/>
          <p:cNvGrpSpPr/>
          <p:nvPr/>
        </p:nvGrpSpPr>
        <p:grpSpPr>
          <a:xfrm>
            <a:off x="1815902" y="911019"/>
            <a:ext cx="1553762" cy="1570775"/>
            <a:chOff x="2918306" y="1498847"/>
            <a:chExt cx="1553762" cy="1570775"/>
          </a:xfrm>
        </p:grpSpPr>
        <p:pic>
          <p:nvPicPr>
            <p:cNvPr id="12" name="图片 11"/>
            <p:cNvPicPr>
              <a:picLocks noChangeAspect="1"/>
            </p:cNvPicPr>
            <p:nvPr/>
          </p:nvPicPr>
          <p:blipFill rotWithShape="1">
            <a:blip r:embed="rId5" cstate="print">
              <a:extLst>
                <a:ext uri="{28A0092B-C50C-407E-A947-70E740481C1C}">
                  <a14:useLocalDpi xmlns="" xmlns:a14="http://schemas.microsoft.com/office/drawing/2010/main" val="0"/>
                </a:ext>
              </a:extLst>
            </a:blip>
            <a:srcRect l="23005" t="64843" r="34350" b="-912"/>
            <a:stretch>
              <a:fillRect/>
            </a:stretch>
          </p:blipFill>
          <p:spPr>
            <a:xfrm>
              <a:off x="2918306" y="1498847"/>
              <a:ext cx="1553762" cy="1570775"/>
            </a:xfrm>
            <a:prstGeom prst="rect">
              <a:avLst/>
            </a:prstGeom>
          </p:spPr>
        </p:pic>
        <p:sp>
          <p:nvSpPr>
            <p:cNvPr id="14" name="矩形 13"/>
            <p:cNvSpPr/>
            <p:nvPr/>
          </p:nvSpPr>
          <p:spPr>
            <a:xfrm>
              <a:off x="3302290" y="1961069"/>
              <a:ext cx="785793" cy="669414"/>
            </a:xfrm>
            <a:prstGeom prst="rect">
              <a:avLst/>
            </a:prstGeom>
          </p:spPr>
          <p:txBody>
            <a:bodyPr wrap="none">
              <a:spAutoFit/>
            </a:bodyPr>
            <a:lstStyle/>
            <a:p>
              <a:pPr algn="ctr" defTabSz="685800">
                <a:defRPr/>
              </a:pPr>
              <a:r>
                <a:rPr lang="en-US" altLang="zh-CN" sz="3750" kern="0" dirty="0">
                  <a:solidFill>
                    <a:srgbClr val="96D02B"/>
                  </a:solidFill>
                  <a:latin typeface="Impact" panose="020B0806030902050204" pitchFamily="34" charset="0"/>
                  <a:ea typeface="宋体" panose="02010600030101010101" pitchFamily="2" charset="-122"/>
                </a:rPr>
                <a:t>0 </a:t>
              </a:r>
              <a:r>
                <a:rPr lang="en-US" altLang="zh-CN" sz="3750" kern="0" dirty="0" smtClean="0">
                  <a:solidFill>
                    <a:srgbClr val="96D02B"/>
                  </a:solidFill>
                  <a:latin typeface="Impact" panose="020B0806030902050204" pitchFamily="34" charset="0"/>
                  <a:ea typeface="宋体" panose="02010600030101010101" pitchFamily="2" charset="-122"/>
                </a:rPr>
                <a:t>5</a:t>
              </a:r>
              <a:endParaRPr lang="zh-CN" altLang="en-US" sz="3750" kern="0" dirty="0">
                <a:solidFill>
                  <a:srgbClr val="96D02B"/>
                </a:solidFill>
                <a:latin typeface="Impact" panose="020B0806030902050204" pitchFamily="34" charset="0"/>
                <a:ea typeface="宋体" panose="02010600030101010101" pitchFamily="2" charset="-122"/>
              </a:endParaRPr>
            </a:p>
          </p:txBody>
        </p:sp>
      </p:grpSp>
    </p:spTree>
    <p:custDataLst>
      <p:tags r:id="rId1"/>
    </p:custDataLst>
    <p:extLst>
      <p:ext uri="{BB962C8B-B14F-4D97-AF65-F5344CB8AC3E}">
        <p14:creationId xmlns="" xmlns:p14="http://schemas.microsoft.com/office/powerpoint/2010/main" val="959708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up)">
                                      <p:cBhvr>
                                        <p:cTn id="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4294967295"/>
          </p:nvPr>
        </p:nvPicPr>
        <p:blipFill>
          <a:blip r:embed="rId3" cstate="print">
            <a:clrChange>
              <a:clrFrom>
                <a:srgbClr val="FFFFFF">
                  <a:alpha val="100000"/>
                </a:srgbClr>
              </a:clrFrom>
              <a:clrTo>
                <a:srgbClr val="FFFFFF">
                  <a:alpha val="100000"/>
                  <a:alpha val="0"/>
                </a:srgbClr>
              </a:clrTo>
            </a:clrChange>
          </a:blip>
          <a:stretch>
            <a:fillRect/>
          </a:stretch>
        </p:blipFill>
        <p:spPr>
          <a:xfrm rot="20880000">
            <a:off x="1" y="111443"/>
            <a:ext cx="991553" cy="941070"/>
          </a:xfrm>
          <a:prstGeom prst="rect">
            <a:avLst/>
          </a:prstGeom>
        </p:spPr>
      </p:pic>
      <p:pic>
        <p:nvPicPr>
          <p:cNvPr id="13" name="内容占位符 12"/>
          <p:cNvPicPr>
            <a:picLocks noChangeAspect="1"/>
          </p:cNvPicPr>
          <p:nvPr/>
        </p:nvPicPr>
        <p:blipFill>
          <a:blip r:embed="rId4" cstate="print"/>
          <a:stretch>
            <a:fillRect/>
          </a:stretch>
        </p:blipFill>
        <p:spPr>
          <a:xfrm>
            <a:off x="6187916" y="457962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79622"/>
            <a:ext cx="2042160" cy="345281"/>
          </a:xfrm>
          <a:prstGeom prst="rect">
            <a:avLst/>
          </a:prstGeom>
          <a:noFill/>
        </p:spPr>
        <p:txBody>
          <a:bodyPr wrap="square" lIns="68579" tIns="34289" rIns="68579" bIns="34289" rtlCol="0">
            <a:spAutoFit/>
            <a:scene3d>
              <a:camera prst="orthographicFront"/>
              <a:lightRig rig="threePt" dir="t"/>
            </a:scene3d>
          </a:bodyPr>
          <a:lstStyle/>
          <a:p>
            <a:pPr defTabSz="685800" hangingPunct="1"/>
            <a:r>
              <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p>
        </p:txBody>
      </p:sp>
      <p:sp>
        <p:nvSpPr>
          <p:cNvPr id="1025" name="Rectangle 1"/>
          <p:cNvSpPr>
            <a:spLocks noChangeArrowheads="1"/>
          </p:cNvSpPr>
          <p:nvPr/>
        </p:nvSpPr>
        <p:spPr bwMode="auto">
          <a:xfrm>
            <a:off x="0" y="-898116"/>
            <a:ext cx="9550400" cy="6462726"/>
          </a:xfrm>
          <a:prstGeom prst="rect">
            <a:avLst/>
          </a:prstGeom>
          <a:noFill/>
          <a:ln w="9525">
            <a:noFill/>
            <a:miter lim="800000"/>
            <a:headEnd/>
            <a:tailEnd/>
          </a:ln>
          <a:effectLst/>
        </p:spPr>
        <p:txBody>
          <a:bodyPr vert="horz" wrap="square" lIns="1142640" tIns="914112" rIns="1142640" bIns="914112" numCol="1" anchor="ctr" anchorCtr="0" compatLnSpc="1">
            <a:prstTxWarp prst="textNoShape">
              <a:avLst/>
            </a:prstTxWarp>
            <a:spAutoFit/>
          </a:bodyPr>
          <a:lstStyle/>
          <a:p>
            <a:pPr lvl="0" indent="304800" algn="ctr" fontAlgn="base" hangingPunct="1">
              <a:spcBef>
                <a:spcPct val="0"/>
              </a:spcBef>
              <a:spcAft>
                <a:spcPct val="0"/>
              </a:spcAft>
            </a:pPr>
            <a:r>
              <a:rPr lang="en-US" altLang="zh-CN" sz="2000" dirty="0" smtClean="0">
                <a:solidFill>
                  <a:schemeClr val="tx1"/>
                </a:solidFill>
                <a:sym typeface="+mn-ea"/>
              </a:rPr>
              <a:t>2020</a:t>
            </a:r>
            <a:r>
              <a:rPr lang="zh-CN" altLang="en-US" sz="2000" dirty="0" smtClean="0">
                <a:solidFill>
                  <a:schemeClr val="tx1"/>
                </a:solidFill>
                <a:sym typeface="+mn-ea"/>
              </a:rPr>
              <a:t>年北京市适应性测试记叙文</a:t>
            </a:r>
            <a:endParaRPr lang="en-US" altLang="zh-CN" sz="2000" dirty="0" smtClean="0">
              <a:solidFill>
                <a:schemeClr val="tx1"/>
              </a:solidFill>
              <a:sym typeface="+mn-ea"/>
            </a:endParaRPr>
          </a:p>
          <a:p>
            <a:pPr lvl="0" indent="304800" algn="ctr" fontAlgn="base" hangingPunct="1">
              <a:spcBef>
                <a:spcPct val="0"/>
              </a:spcBef>
              <a:spcAft>
                <a:spcPct val="0"/>
              </a:spcAft>
            </a:pPr>
            <a:r>
              <a:rPr kumimoji="0" lang="en-US" altLang="zh-CN"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a:t>
            </a:r>
            <a:endParaRPr kumimoji="0" lang="en-US" altLang="zh-CN" sz="2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30480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Growing up, </a:t>
            </a:r>
            <a:r>
              <a:rPr kumimoji="0" lang="en-US" altLang="zh-CN"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Deka</a:t>
            </a:r>
            <a:r>
              <a:rPr kumimoji="0" lang="en-US" altLang="zh-CN"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Ismail says she let labels define what she could be. “I was a black girl, from a refugee (</a:t>
            </a:r>
            <a:r>
              <a:rPr kumimoji="0" lang="zh-CN" altLang="en-US" sz="2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难民</a:t>
            </a:r>
            <a:r>
              <a:rPr kumimoji="0" lang="en-US" altLang="zh-CN"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family,” </a:t>
            </a:r>
            <a:r>
              <a:rPr kumimoji="0" lang="en-US" altLang="zh-CN"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Deka</a:t>
            </a:r>
            <a:r>
              <a:rPr kumimoji="0" lang="en-US" altLang="zh-CN"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said. “It was as if I was only allowed to explore in this predetermined box.”</a:t>
            </a:r>
            <a:endParaRPr kumimoji="0" lang="en-US" altLang="zh-CN" sz="2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30480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After a high school chemistry class inspired her to think about a career in science and gave her confidence in the field, </a:t>
            </a:r>
            <a:r>
              <a:rPr kumimoji="0" lang="en-US" altLang="zh-CN"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Deka</a:t>
            </a:r>
            <a:r>
              <a:rPr kumimoji="0" lang="en-US" altLang="zh-CN"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learned to live outside labels and began making big plans for her future. Now she is about to begin her freshman year at the University of California, planning to become a professor.</a:t>
            </a:r>
            <a:endParaRPr kumimoji="0" lang="en-US" altLang="zh-CN" sz="2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30480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Born and raised in San Diego’s City Heights </a:t>
            </a:r>
            <a:r>
              <a:rPr kumimoji="0" lang="en-US" altLang="zh-CN"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neighbourhood</a:t>
            </a:r>
            <a:r>
              <a:rPr kumimoji="0" lang="en-US" altLang="zh-CN"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altLang="zh-CN"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Deka</a:t>
            </a:r>
            <a:r>
              <a:rPr kumimoji="0" lang="en-US" altLang="zh-CN"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is the daughter of a Somali refugee couple. While some might say </a:t>
            </a:r>
            <a:r>
              <a:rPr kumimoji="0" lang="en-US" altLang="zh-CN"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Deka’s</a:t>
            </a:r>
            <a:r>
              <a:rPr kumimoji="0" lang="en-US" altLang="zh-CN"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success happened in spite of her background, she would say differently, that her experiences shaped her and inspired her to be the driven, young scientist that she is today.</a:t>
            </a:r>
            <a:endParaRPr kumimoji="0" lang="en-US" altLang="zh-CN" sz="2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p:txBody>
      </p:sp>
    </p:spTree>
    <p:custDataLst>
      <p:tags r:id="rId1"/>
    </p:custDataLst>
    <p:extLst>
      <p:ext uri="{BB962C8B-B14F-4D97-AF65-F5344CB8AC3E}">
        <p14:creationId xmlns="" xmlns:p14="http://schemas.microsoft.com/office/powerpoint/2010/main" val="9597083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4294967295"/>
          </p:nvPr>
        </p:nvPicPr>
        <p:blipFill>
          <a:blip r:embed="rId3" cstate="print">
            <a:clrChange>
              <a:clrFrom>
                <a:srgbClr val="FFFFFF">
                  <a:alpha val="100000"/>
                </a:srgbClr>
              </a:clrFrom>
              <a:clrTo>
                <a:srgbClr val="FFFFFF">
                  <a:alpha val="100000"/>
                  <a:alpha val="0"/>
                </a:srgbClr>
              </a:clrTo>
            </a:clrChange>
          </a:blip>
          <a:stretch>
            <a:fillRect/>
          </a:stretch>
        </p:blipFill>
        <p:spPr>
          <a:xfrm rot="20880000">
            <a:off x="1" y="111443"/>
            <a:ext cx="991553" cy="941070"/>
          </a:xfrm>
          <a:prstGeom prst="rect">
            <a:avLst/>
          </a:prstGeom>
        </p:spPr>
      </p:pic>
      <p:pic>
        <p:nvPicPr>
          <p:cNvPr id="13" name="内容占位符 12"/>
          <p:cNvPicPr>
            <a:picLocks noChangeAspect="1"/>
          </p:cNvPicPr>
          <p:nvPr/>
        </p:nvPicPr>
        <p:blipFill>
          <a:blip r:embed="rId4" cstate="print"/>
          <a:stretch>
            <a:fillRect/>
          </a:stretch>
        </p:blipFill>
        <p:spPr>
          <a:xfrm>
            <a:off x="6187916" y="457962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79622"/>
            <a:ext cx="2042160" cy="345281"/>
          </a:xfrm>
          <a:prstGeom prst="rect">
            <a:avLst/>
          </a:prstGeom>
          <a:noFill/>
        </p:spPr>
        <p:txBody>
          <a:bodyPr wrap="square" lIns="68579" tIns="34289" rIns="68579" bIns="34289" rtlCol="0">
            <a:spAutoFit/>
            <a:scene3d>
              <a:camera prst="orthographicFront"/>
              <a:lightRig rig="threePt" dir="t"/>
            </a:scene3d>
          </a:bodyPr>
          <a:lstStyle/>
          <a:p>
            <a:pPr defTabSz="685800" hangingPunct="1"/>
            <a:r>
              <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p>
        </p:txBody>
      </p:sp>
      <p:sp>
        <p:nvSpPr>
          <p:cNvPr id="1025" name="Rectangle 1"/>
          <p:cNvSpPr>
            <a:spLocks noChangeArrowheads="1"/>
          </p:cNvSpPr>
          <p:nvPr/>
        </p:nvSpPr>
        <p:spPr bwMode="auto">
          <a:xfrm>
            <a:off x="0" y="53861"/>
            <a:ext cx="9550400" cy="5231620"/>
          </a:xfrm>
          <a:prstGeom prst="rect">
            <a:avLst/>
          </a:prstGeom>
          <a:noFill/>
          <a:ln w="9525">
            <a:noFill/>
            <a:miter lim="800000"/>
            <a:headEnd/>
            <a:tailEnd/>
          </a:ln>
          <a:effectLst/>
        </p:spPr>
        <p:txBody>
          <a:bodyPr vert="horz" wrap="square" lIns="1142640" tIns="914112" rIns="1142640" bIns="914112" numCol="1" anchor="ctr" anchorCtr="0" compatLnSpc="1">
            <a:prstTxWarp prst="textNoShape">
              <a:avLst/>
            </a:prstTxWarp>
            <a:spAutoFit/>
          </a:bodyPr>
          <a:lstStyle/>
          <a:p>
            <a:pPr marL="0" marR="0" lvl="0" indent="30480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When </a:t>
            </a:r>
            <a:r>
              <a:rPr kumimoji="0" lang="en-US" altLang="zh-CN"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Deka</a:t>
            </a:r>
            <a:r>
              <a:rPr kumimoji="0" lang="en-US" altLang="zh-CN"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was eight years old, her mother got a job by studying hard back in school in order to support the whole family. That made </a:t>
            </a:r>
            <a:r>
              <a:rPr kumimoji="0" lang="en-US" altLang="zh-CN"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Deka</a:t>
            </a:r>
            <a:r>
              <a:rPr kumimoji="0" lang="en-US" altLang="zh-CN"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realize that education could make a difference to one’s life. She spent a lot of time in the library reading books, and didn’t do many of the things her peers did, like partying or having romantic relationships.</a:t>
            </a:r>
            <a:endParaRPr kumimoji="0" lang="zh-CN" altLang="en-US" sz="2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304800" algn="l" defTabSz="914400" rtl="0" eaLnBrk="0" fontAlgn="base" latinLnBrk="0" hangingPunct="0">
              <a:lnSpc>
                <a:spcPct val="100000"/>
              </a:lnSpc>
              <a:spcBef>
                <a:spcPct val="0"/>
              </a:spcBef>
              <a:spcAft>
                <a:spcPct val="0"/>
              </a:spcAft>
              <a:buClrTx/>
              <a:buSzTx/>
              <a:buFontTx/>
              <a:buNone/>
              <a:tabLst/>
            </a:pPr>
            <a:r>
              <a:rPr kumimoji="0" lang="zh-CN" alt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en-US" altLang="zh-CN"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 always felt like I had to be the perfect girl for my family,” </a:t>
            </a:r>
            <a:r>
              <a:rPr kumimoji="0" lang="en-US" altLang="zh-CN"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Deka</a:t>
            </a:r>
            <a:r>
              <a:rPr kumimoji="0" lang="en-US" altLang="zh-CN"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said. “You have to not even do your best but two times better than everyone else. I felt like the whole world was waiting for me to mess up.”</a:t>
            </a:r>
            <a:endParaRPr kumimoji="0" lang="en-US" altLang="zh-CN" sz="2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30480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
            </a:r>
            <a:br>
              <a:rPr kumimoji="0" lang="en-US" altLang="zh-CN" sz="2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br>
            <a:endParaRPr kumimoji="0" lang="en-US" altLang="zh-CN" sz="2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p:txBody>
      </p:sp>
    </p:spTree>
    <p:custDataLst>
      <p:tags r:id="rId1"/>
    </p:custDataLst>
    <p:extLst>
      <p:ext uri="{BB962C8B-B14F-4D97-AF65-F5344CB8AC3E}">
        <p14:creationId xmlns="" xmlns:p14="http://schemas.microsoft.com/office/powerpoint/2010/main" val="9597083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4294967295"/>
          </p:nvPr>
        </p:nvPicPr>
        <p:blipFill>
          <a:blip r:embed="rId3" cstate="print">
            <a:clrChange>
              <a:clrFrom>
                <a:srgbClr val="FFFFFF">
                  <a:alpha val="100000"/>
                </a:srgbClr>
              </a:clrFrom>
              <a:clrTo>
                <a:srgbClr val="FFFFFF">
                  <a:alpha val="100000"/>
                  <a:alpha val="0"/>
                </a:srgbClr>
              </a:clrTo>
            </a:clrChange>
          </a:blip>
          <a:stretch>
            <a:fillRect/>
          </a:stretch>
        </p:blipFill>
        <p:spPr>
          <a:xfrm rot="20880000">
            <a:off x="1" y="111443"/>
            <a:ext cx="991553" cy="941070"/>
          </a:xfrm>
          <a:prstGeom prst="rect">
            <a:avLst/>
          </a:prstGeom>
        </p:spPr>
      </p:pic>
      <p:pic>
        <p:nvPicPr>
          <p:cNvPr id="13" name="内容占位符 12"/>
          <p:cNvPicPr>
            <a:picLocks noChangeAspect="1"/>
          </p:cNvPicPr>
          <p:nvPr/>
        </p:nvPicPr>
        <p:blipFill>
          <a:blip r:embed="rId4" cstate="print"/>
          <a:stretch>
            <a:fillRect/>
          </a:stretch>
        </p:blipFill>
        <p:spPr>
          <a:xfrm>
            <a:off x="6187916" y="457962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79622"/>
            <a:ext cx="2042160" cy="345281"/>
          </a:xfrm>
          <a:prstGeom prst="rect">
            <a:avLst/>
          </a:prstGeom>
          <a:noFill/>
        </p:spPr>
        <p:txBody>
          <a:bodyPr wrap="square" lIns="68579" tIns="34289" rIns="68579" bIns="34289" rtlCol="0">
            <a:spAutoFit/>
            <a:scene3d>
              <a:camera prst="orthographicFront"/>
              <a:lightRig rig="threePt" dir="t"/>
            </a:scene3d>
          </a:bodyPr>
          <a:lstStyle/>
          <a:p>
            <a:pPr defTabSz="685800" hangingPunct="1"/>
            <a:r>
              <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p>
        </p:txBody>
      </p:sp>
      <p:sp>
        <p:nvSpPr>
          <p:cNvPr id="1025" name="Rectangle 1"/>
          <p:cNvSpPr>
            <a:spLocks noChangeArrowheads="1"/>
          </p:cNvSpPr>
          <p:nvPr/>
        </p:nvSpPr>
        <p:spPr bwMode="auto">
          <a:xfrm>
            <a:off x="0" y="0"/>
            <a:ext cx="9550400" cy="5231620"/>
          </a:xfrm>
          <a:prstGeom prst="rect">
            <a:avLst/>
          </a:prstGeom>
          <a:noFill/>
          <a:ln w="9525">
            <a:noFill/>
            <a:miter lim="800000"/>
            <a:headEnd/>
            <a:tailEnd/>
          </a:ln>
          <a:effectLst/>
        </p:spPr>
        <p:txBody>
          <a:bodyPr vert="horz" wrap="square" lIns="1142640" tIns="914112" rIns="1142640" bIns="914112" numCol="1" anchor="ctr" anchorCtr="0" compatLnSpc="1">
            <a:prstTxWarp prst="textNoShape">
              <a:avLst/>
            </a:prstTxWarp>
            <a:spAutoFit/>
          </a:bodyPr>
          <a:lstStyle/>
          <a:p>
            <a:pPr marL="0" marR="0" lvl="0" indent="30480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Deka’s</a:t>
            </a:r>
            <a:r>
              <a:rPr kumimoji="0" lang="en-US" altLang="zh-CN"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efforts paid off. The summer before her senior year of high school, she was accepted to the American Chemical Society Project SEED </a:t>
            </a:r>
            <a:r>
              <a:rPr kumimoji="0" lang="en-US" altLang="zh-CN"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Programme</a:t>
            </a:r>
            <a:r>
              <a:rPr kumimoji="0" lang="en-US" altLang="zh-CN"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“She brought both enthusiasm and focus,” </a:t>
            </a:r>
            <a:r>
              <a:rPr kumimoji="0" lang="en-US" altLang="zh-CN"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Botham</a:t>
            </a:r>
            <a:r>
              <a:rPr kumimoji="0" lang="en-US" altLang="zh-CN"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 researcher at this research institute, recalled. “She arrived every day ready to work, ready to learn and ready to tackle new challenges regardless of whether or not she had done anything similar.”</a:t>
            </a:r>
            <a:endParaRPr kumimoji="0" lang="en-US" altLang="zh-CN" sz="2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30480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When asked what advice she would give to others like her, </a:t>
            </a:r>
            <a:r>
              <a:rPr kumimoji="0" lang="en-US" altLang="zh-CN"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Deka</a:t>
            </a:r>
            <a:r>
              <a:rPr kumimoji="0" lang="en-US" altLang="zh-CN"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warned them not to underestimate themselves. “Don’t tell yourself that scholarship is too big or this </a:t>
            </a:r>
            <a:r>
              <a:rPr kumimoji="0" lang="en-US" altLang="zh-CN"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programme</a:t>
            </a:r>
            <a:r>
              <a:rPr kumimoji="0" lang="en-US" altLang="zh-CN"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is too competitive or I’ll never get into this school,” she said. “I was not sure whether I could make it until I started seeing the acceptance letters rolling in.”</a:t>
            </a:r>
            <a:endParaRPr kumimoji="0" lang="en-US" altLang="zh-CN" sz="2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p:txBody>
      </p:sp>
    </p:spTree>
    <p:custDataLst>
      <p:tags r:id="rId1"/>
    </p:custDataLst>
    <p:extLst>
      <p:ext uri="{BB962C8B-B14F-4D97-AF65-F5344CB8AC3E}">
        <p14:creationId xmlns="" xmlns:p14="http://schemas.microsoft.com/office/powerpoint/2010/main" val="95970833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0.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6.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1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21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21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21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21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21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21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21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22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222.xml><?xml version="1.0" encoding="utf-8"?>
<p:tagLst xmlns:a="http://schemas.openxmlformats.org/drawingml/2006/main" xmlns:r="http://schemas.openxmlformats.org/officeDocument/2006/relationships" xmlns:p="http://schemas.openxmlformats.org/presentationml/2006/main">
  <p:tag name="KSO_WM_UNIT_TABLE_BEAUTIFY" val="smartTable{8333752b-8afa-4f45-9e6a-02a137d12c80}"/>
</p:tagLst>
</file>

<file path=ppt/tags/tag22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22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22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22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22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22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22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23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23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23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4、7、9、11、16、19、20、21、22、23、26、29、34、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53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WPS主题色">
      <a:dk1>
        <a:srgbClr val="000000"/>
      </a:dk1>
      <a:lt1>
        <a:srgbClr val="FFFFFF"/>
      </a:lt1>
      <a:dk2>
        <a:srgbClr val="ECEEEF"/>
      </a:dk2>
      <a:lt2>
        <a:srgbClr val="FCFDFD"/>
      </a:lt2>
      <a:accent1>
        <a:srgbClr val="547D9D"/>
      </a:accent1>
      <a:accent2>
        <a:srgbClr val="437F81"/>
      </a:accent2>
      <a:accent3>
        <a:srgbClr val="4F7A5C"/>
      </a:accent3>
      <a:accent4>
        <a:srgbClr val="6E6D45"/>
      </a:accent4>
      <a:accent5>
        <a:srgbClr val="905E43"/>
      </a:accent5>
      <a:accent6>
        <a:srgbClr val="9D545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主题">
      <a:majorFont>
        <a:latin typeface="Calibri"/>
        <a:ea typeface="Calibri"/>
        <a:cs typeface="Calibri"/>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540</TotalTime>
  <Words>2081</Words>
  <Application>Microsoft Office PowerPoint</Application>
  <PresentationFormat>全屏显示(16:9)</PresentationFormat>
  <Paragraphs>193</Paragraphs>
  <Slides>20</Slides>
  <Notes>2</Notes>
  <HiddenSlides>0</HiddenSlides>
  <MMClips>0</MMClips>
  <ScaleCrop>false</ScaleCrop>
  <HeadingPairs>
    <vt:vector size="4" baseType="variant">
      <vt:variant>
        <vt:lpstr>主题</vt:lpstr>
      </vt:variant>
      <vt:variant>
        <vt:i4>2</vt:i4>
      </vt:variant>
      <vt:variant>
        <vt:lpstr>幻灯片标题</vt:lpstr>
      </vt:variant>
      <vt:variant>
        <vt:i4>20</vt:i4>
      </vt:variant>
    </vt:vector>
  </HeadingPairs>
  <TitlesOfParts>
    <vt:vector size="22" baseType="lpstr">
      <vt:lpstr>1_Office 主题​​</vt:lpstr>
      <vt:lpstr>Office 主题​​</vt:lpstr>
      <vt:lpstr>2020年北京市适应性测试  阅读理解—记叙文</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微课名称：XXX微课</dc:title>
  <dc:creator>User</dc:creator>
  <cp:lastModifiedBy>user</cp:lastModifiedBy>
  <cp:revision>109</cp:revision>
  <dcterms:created xsi:type="dcterms:W3CDTF">2020-02-01T11:21:00Z</dcterms:created>
  <dcterms:modified xsi:type="dcterms:W3CDTF">2020-03-06T12:40:59Z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