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6.xml" ContentType="application/vnd.openxmlformats-officedocument.theme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heme/theme7.xml" ContentType="application/vnd.openxmlformats-officedocument.theme+xml"/>
  <Override PartName="/ppt/tags/tag39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8" r:id="rId2"/>
    <p:sldMasterId id="2147483894" r:id="rId3"/>
    <p:sldMasterId id="2147483906" r:id="rId4"/>
    <p:sldMasterId id="2147483926" r:id="rId5"/>
    <p:sldMasterId id="2147483939" r:id="rId6"/>
  </p:sldMasterIdLst>
  <p:notesMasterIdLst>
    <p:notesMasterId r:id="rId25"/>
  </p:notesMasterIdLst>
  <p:sldIdLst>
    <p:sldId id="265" r:id="rId7"/>
    <p:sldId id="3864" r:id="rId8"/>
    <p:sldId id="3847" r:id="rId9"/>
    <p:sldId id="4532" r:id="rId10"/>
    <p:sldId id="4520" r:id="rId11"/>
    <p:sldId id="4527" r:id="rId12"/>
    <p:sldId id="4526" r:id="rId13"/>
    <p:sldId id="2518" r:id="rId14"/>
    <p:sldId id="3865" r:id="rId15"/>
    <p:sldId id="4515" r:id="rId16"/>
    <p:sldId id="4522" r:id="rId17"/>
    <p:sldId id="4523" r:id="rId18"/>
    <p:sldId id="4528" r:id="rId19"/>
    <p:sldId id="3853" r:id="rId20"/>
    <p:sldId id="3858" r:id="rId21"/>
    <p:sldId id="4531" r:id="rId22"/>
    <p:sldId id="4533" r:id="rId23"/>
    <p:sldId id="4525" r:id="rId24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2797" autoAdjust="0"/>
    <p:restoredTop sz="93127" autoAdjust="0"/>
  </p:normalViewPr>
  <p:slideViewPr>
    <p:cSldViewPr snapToGrid="0">
      <p:cViewPr varScale="1">
        <p:scale>
          <a:sx n="82" d="100"/>
          <a:sy n="82" d="100"/>
        </p:scale>
        <p:origin x="44" y="1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273156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E6FDB6-6D2B-46C1-9FA1-D82906A37C3A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 panose="020F0502020204030204"/>
              </a:rPr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幻灯片图像占位符 1">
            <a:extLst>
              <a:ext uri="{FF2B5EF4-FFF2-40B4-BE49-F238E27FC236}">
                <a16:creationId xmlns:a16="http://schemas.microsoft.com/office/drawing/2014/main" id="{4DD6D8D9-4299-446D-946D-555B4451D476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0" name="备注占位符 2">
            <a:extLst>
              <a:ext uri="{FF2B5EF4-FFF2-40B4-BE49-F238E27FC236}">
                <a16:creationId xmlns:a16="http://schemas.microsoft.com/office/drawing/2014/main" id="{8F026A4E-4037-41CC-959F-048EFB36404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solidFill>
                  <a:srgbClr val="40404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12</a:t>
            </a:r>
            <a:r>
              <a:rPr lang="zh-CN" altLang="en-US">
                <a:solidFill>
                  <a:srgbClr val="40404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>
                <a:solidFill>
                  <a:srgbClr val="40404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18</a:t>
            </a:r>
            <a:r>
              <a:rPr lang="zh-CN" altLang="en-US">
                <a:solidFill>
                  <a:srgbClr val="40404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日至</a:t>
            </a:r>
            <a:r>
              <a:rPr lang="en-US" altLang="zh-CN">
                <a:solidFill>
                  <a:srgbClr val="40404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</a:t>
            </a:r>
            <a:r>
              <a:rPr lang="zh-CN" altLang="en-US">
                <a:solidFill>
                  <a:srgbClr val="40404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日在北京举行。</a:t>
            </a:r>
            <a:endParaRPr lang="zh-CN" altLang="en-US"/>
          </a:p>
        </p:txBody>
      </p:sp>
      <p:sp>
        <p:nvSpPr>
          <p:cNvPr id="48131" name="灯片编号占位符 3">
            <a:extLst>
              <a:ext uri="{FF2B5EF4-FFF2-40B4-BE49-F238E27FC236}">
                <a16:creationId xmlns:a16="http://schemas.microsoft.com/office/drawing/2014/main" id="{5E875A6D-9AAB-4753-83BA-03DAB92BFB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fld id="{8ED56CFC-EAEC-4809-811D-174D3DD40B9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幻灯片图像占位符 1">
            <a:extLst>
              <a:ext uri="{FF2B5EF4-FFF2-40B4-BE49-F238E27FC236}">
                <a16:creationId xmlns:a16="http://schemas.microsoft.com/office/drawing/2014/main" id="{4DD6D8D9-4299-446D-946D-555B4451D476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0" name="备注占位符 2">
            <a:extLst>
              <a:ext uri="{FF2B5EF4-FFF2-40B4-BE49-F238E27FC236}">
                <a16:creationId xmlns:a16="http://schemas.microsoft.com/office/drawing/2014/main" id="{8F026A4E-4037-41CC-959F-048EFB36404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solidFill>
                  <a:srgbClr val="40404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12</a:t>
            </a:r>
            <a:r>
              <a:rPr lang="zh-CN" altLang="en-US">
                <a:solidFill>
                  <a:srgbClr val="40404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>
                <a:solidFill>
                  <a:srgbClr val="40404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18</a:t>
            </a:r>
            <a:r>
              <a:rPr lang="zh-CN" altLang="en-US">
                <a:solidFill>
                  <a:srgbClr val="40404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日至</a:t>
            </a:r>
            <a:r>
              <a:rPr lang="en-US" altLang="zh-CN">
                <a:solidFill>
                  <a:srgbClr val="40404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</a:t>
            </a:r>
            <a:r>
              <a:rPr lang="zh-CN" altLang="en-US">
                <a:solidFill>
                  <a:srgbClr val="40404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日在北京举行。</a:t>
            </a:r>
            <a:endParaRPr lang="zh-CN" altLang="en-US"/>
          </a:p>
        </p:txBody>
      </p:sp>
      <p:sp>
        <p:nvSpPr>
          <p:cNvPr id="48131" name="灯片编号占位符 3">
            <a:extLst>
              <a:ext uri="{FF2B5EF4-FFF2-40B4-BE49-F238E27FC236}">
                <a16:creationId xmlns:a16="http://schemas.microsoft.com/office/drawing/2014/main" id="{5E875A6D-9AAB-4753-83BA-03DAB92BFB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fld id="{8ED56CFC-EAEC-4809-811D-174D3DD40B9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Helvetica"/>
                <a:sym typeface="Calibri" panose="020F050202020403020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Helvetica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实体经济</a:t>
            </a:r>
            <a:r>
              <a:rPr lang="zh-CN" altLang="en-US" dirty="0">
                <a:solidFill>
                  <a:srgbClr val="333333"/>
                </a:solidFill>
                <a:latin typeface="FZYaSongS-R-GB"/>
              </a:rPr>
              <a:t>处大事贵乎明而能断，临大势贵在顺而有为。</a:t>
            </a:r>
            <a:r>
              <a:rPr lang="zh-CN" altLang="en-US" sz="1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当前结构性、体制性、周期性问题相互交织，“三期叠加”影响持续深化背景下，唯有坚定不移推动经济高质量发展，使经济体系能够提供更多质量上乘的产品和服务，更多先进适用、具有高附加值高效益的新技术新产业新业态，更多提升人民生活品质、增强获得感的物质文化产品等，才能建成高质量的小康社会，得到人民认可，经得起历史检验。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  <a:p>
            <a:endParaRPr lang="en-US" altLang="zh-CN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数字经济</a:t>
            </a:r>
            <a:endParaRPr lang="en-US" altLang="zh-CN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营商环境</a:t>
            </a:r>
            <a:endParaRPr lang="en-US" altLang="zh-CN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中央经济工作会议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50231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b="1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在我国这样一个经济和人口规模巨大的国家推动高质量发展，不是一件容易的事情，绝非一朝一夕可以完成，必须久久为功、锲而不舍。认识到推动高质量发展契合经济发展客观规律，是中国特色社会主义进入新时代、中国经济发展进入新时代的客观必然，就不会被短期变化牵着鼻子走，更不会一遇困难便想退回老路。跳出短期变化、一时困难而着眼于中国经济的长期大势，把握经济发展规律，便可增强信心、保持定力，坚定不移走好走稳经济高质量发展之路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11907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2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1.png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2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1.pn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2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1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1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1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2.png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1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2.png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2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1.png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6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1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2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1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3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2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1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159.xml"/><Relationship Id="rId7" Type="http://schemas.openxmlformats.org/officeDocument/2006/relationships/tags" Target="../tags/tag163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5" Type="http://schemas.openxmlformats.org/officeDocument/2006/relationships/tags" Target="../tags/tag161.xml"/><Relationship Id="rId4" Type="http://schemas.openxmlformats.org/officeDocument/2006/relationships/tags" Target="../tags/tag160.xml"/><Relationship Id="rId9" Type="http://schemas.openxmlformats.org/officeDocument/2006/relationships/image" Target="../media/image8.png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tags" Target="../tags/tag17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6.xml"/><Relationship Id="rId7" Type="http://schemas.openxmlformats.org/officeDocument/2006/relationships/tags" Target="../tags/tag170.xml"/><Relationship Id="rId12" Type="http://schemas.openxmlformats.org/officeDocument/2006/relationships/image" Target="../media/image2.png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6" Type="http://schemas.openxmlformats.org/officeDocument/2006/relationships/tags" Target="../tags/tag16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68.xml"/><Relationship Id="rId10" Type="http://schemas.openxmlformats.org/officeDocument/2006/relationships/image" Target="../media/image1.png"/><Relationship Id="rId4" Type="http://schemas.openxmlformats.org/officeDocument/2006/relationships/tags" Target="../tags/tag167.xml"/><Relationship Id="rId9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174.xml"/><Relationship Id="rId7" Type="http://schemas.openxmlformats.org/officeDocument/2006/relationships/image" Target="../media/image3.png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176.xml"/><Relationship Id="rId4" Type="http://schemas.openxmlformats.org/officeDocument/2006/relationships/tags" Target="../tags/tag175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tags" Target="../tags/tag184.xml"/><Relationship Id="rId13" Type="http://schemas.openxmlformats.org/officeDocument/2006/relationships/image" Target="../media/image2.png"/><Relationship Id="rId3" Type="http://schemas.openxmlformats.org/officeDocument/2006/relationships/tags" Target="../tags/tag179.xml"/><Relationship Id="rId7" Type="http://schemas.openxmlformats.org/officeDocument/2006/relationships/tags" Target="../tags/tag18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6" Type="http://schemas.openxmlformats.org/officeDocument/2006/relationships/tags" Target="../tags/tag182.xml"/><Relationship Id="rId11" Type="http://schemas.openxmlformats.org/officeDocument/2006/relationships/image" Target="../media/image1.png"/><Relationship Id="rId5" Type="http://schemas.openxmlformats.org/officeDocument/2006/relationships/tags" Target="../tags/tag181.xml"/><Relationship Id="rId10" Type="http://schemas.openxmlformats.org/officeDocument/2006/relationships/slideMaster" Target="../slideMasters/slideMaster4.xml"/><Relationship Id="rId4" Type="http://schemas.openxmlformats.org/officeDocument/2006/relationships/tags" Target="../tags/tag180.xml"/><Relationship Id="rId9" Type="http://schemas.openxmlformats.org/officeDocument/2006/relationships/tags" Target="../tags/tag18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tags" Target="../tags/tag193.xml"/><Relationship Id="rId13" Type="http://schemas.openxmlformats.org/officeDocument/2006/relationships/image" Target="../media/image1.png"/><Relationship Id="rId3" Type="http://schemas.openxmlformats.org/officeDocument/2006/relationships/tags" Target="../tags/tag188.xml"/><Relationship Id="rId7" Type="http://schemas.openxmlformats.org/officeDocument/2006/relationships/tags" Target="../tags/tag192.xml"/><Relationship Id="rId12" Type="http://schemas.openxmlformats.org/officeDocument/2006/relationships/slideMaster" Target="../slideMasters/slideMaster4.xml"/><Relationship Id="rId2" Type="http://schemas.openxmlformats.org/officeDocument/2006/relationships/tags" Target="../tags/tag18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186.xml"/><Relationship Id="rId6" Type="http://schemas.openxmlformats.org/officeDocument/2006/relationships/tags" Target="../tags/tag191.xml"/><Relationship Id="rId11" Type="http://schemas.openxmlformats.org/officeDocument/2006/relationships/tags" Target="../tags/tag196.xml"/><Relationship Id="rId5" Type="http://schemas.openxmlformats.org/officeDocument/2006/relationships/tags" Target="../tags/tag190.xml"/><Relationship Id="rId15" Type="http://schemas.openxmlformats.org/officeDocument/2006/relationships/image" Target="../media/image2.png"/><Relationship Id="rId10" Type="http://schemas.openxmlformats.org/officeDocument/2006/relationships/tags" Target="../tags/tag195.xml"/><Relationship Id="rId4" Type="http://schemas.openxmlformats.org/officeDocument/2006/relationships/tags" Target="../tags/tag189.xml"/><Relationship Id="rId9" Type="http://schemas.openxmlformats.org/officeDocument/2006/relationships/tags" Target="../tags/tag19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99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198.xml"/><Relationship Id="rId1" Type="http://schemas.openxmlformats.org/officeDocument/2006/relationships/tags" Target="../tags/tag197.xml"/><Relationship Id="rId6" Type="http://schemas.openxmlformats.org/officeDocument/2006/relationships/tags" Target="../tags/tag20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201.xml"/><Relationship Id="rId10" Type="http://schemas.openxmlformats.org/officeDocument/2006/relationships/image" Target="../media/image2.png"/><Relationship Id="rId4" Type="http://schemas.openxmlformats.org/officeDocument/2006/relationships/tags" Target="../tags/tag20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205.xml"/><Relationship Id="rId2" Type="http://schemas.openxmlformats.org/officeDocument/2006/relationships/tags" Target="../tags/tag204.xml"/><Relationship Id="rId1" Type="http://schemas.openxmlformats.org/officeDocument/2006/relationships/tags" Target="../tags/tag203.xml"/><Relationship Id="rId4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tags" Target="../tags/tag213.xml"/><Relationship Id="rId13" Type="http://schemas.openxmlformats.org/officeDocument/2006/relationships/image" Target="../media/image2.png"/><Relationship Id="rId3" Type="http://schemas.openxmlformats.org/officeDocument/2006/relationships/tags" Target="../tags/tag208.xml"/><Relationship Id="rId7" Type="http://schemas.openxmlformats.org/officeDocument/2006/relationships/tags" Target="../tags/tag21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07.xml"/><Relationship Id="rId1" Type="http://schemas.openxmlformats.org/officeDocument/2006/relationships/tags" Target="../tags/tag206.xml"/><Relationship Id="rId6" Type="http://schemas.openxmlformats.org/officeDocument/2006/relationships/tags" Target="../tags/tag211.xml"/><Relationship Id="rId11" Type="http://schemas.openxmlformats.org/officeDocument/2006/relationships/image" Target="../media/image1.png"/><Relationship Id="rId5" Type="http://schemas.openxmlformats.org/officeDocument/2006/relationships/tags" Target="../tags/tag210.xml"/><Relationship Id="rId10" Type="http://schemas.openxmlformats.org/officeDocument/2006/relationships/slideMaster" Target="../slideMasters/slideMaster4.xml"/><Relationship Id="rId4" Type="http://schemas.openxmlformats.org/officeDocument/2006/relationships/tags" Target="../tags/tag209.xml"/><Relationship Id="rId9" Type="http://schemas.openxmlformats.org/officeDocument/2006/relationships/tags" Target="../tags/tag21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1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2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tags" Target="../tags/tag22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217.xml"/><Relationship Id="rId7" Type="http://schemas.openxmlformats.org/officeDocument/2006/relationships/tags" Target="../tags/tag221.xml"/><Relationship Id="rId12" Type="http://schemas.openxmlformats.org/officeDocument/2006/relationships/image" Target="../media/image2.png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6" Type="http://schemas.openxmlformats.org/officeDocument/2006/relationships/tags" Target="../tags/tag22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219.xml"/><Relationship Id="rId10" Type="http://schemas.openxmlformats.org/officeDocument/2006/relationships/image" Target="../media/image1.png"/><Relationship Id="rId4" Type="http://schemas.openxmlformats.org/officeDocument/2006/relationships/tags" Target="../tags/tag218.xml"/><Relationship Id="rId9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225.xml"/><Relationship Id="rId7" Type="http://schemas.openxmlformats.org/officeDocument/2006/relationships/tags" Target="../tags/tag22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224.xml"/><Relationship Id="rId1" Type="http://schemas.openxmlformats.org/officeDocument/2006/relationships/tags" Target="../tags/tag223.xml"/><Relationship Id="rId6" Type="http://schemas.openxmlformats.org/officeDocument/2006/relationships/tags" Target="../tags/tag228.xml"/><Relationship Id="rId11" Type="http://schemas.openxmlformats.org/officeDocument/2006/relationships/image" Target="../media/image2.png"/><Relationship Id="rId5" Type="http://schemas.openxmlformats.org/officeDocument/2006/relationships/tags" Target="../tags/tag22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226.xml"/><Relationship Id="rId9" Type="http://schemas.openxmlformats.org/officeDocument/2006/relationships/image" Target="../media/image1.png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232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231.xml"/><Relationship Id="rId1" Type="http://schemas.openxmlformats.org/officeDocument/2006/relationships/tags" Target="../tags/tag230.xml"/><Relationship Id="rId6" Type="http://schemas.openxmlformats.org/officeDocument/2006/relationships/tags" Target="../tags/tag235.xml"/><Relationship Id="rId5" Type="http://schemas.openxmlformats.org/officeDocument/2006/relationships/tags" Target="../tags/tag234.xml"/><Relationship Id="rId4" Type="http://schemas.openxmlformats.org/officeDocument/2006/relationships/tags" Target="../tags/tag23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238.xml"/><Relationship Id="rId7" Type="http://schemas.openxmlformats.org/officeDocument/2006/relationships/tags" Target="../tags/tag24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237.xml"/><Relationship Id="rId1" Type="http://schemas.openxmlformats.org/officeDocument/2006/relationships/tags" Target="../tags/tag236.xml"/><Relationship Id="rId6" Type="http://schemas.openxmlformats.org/officeDocument/2006/relationships/tags" Target="../tags/tag241.xml"/><Relationship Id="rId11" Type="http://schemas.openxmlformats.org/officeDocument/2006/relationships/image" Target="../media/image2.png"/><Relationship Id="rId5" Type="http://schemas.openxmlformats.org/officeDocument/2006/relationships/tags" Target="../tags/tag24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239.xml"/><Relationship Id="rId9" Type="http://schemas.openxmlformats.org/officeDocument/2006/relationships/image" Target="../media/image1.png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tags" Target="../tags/tag250.xml"/><Relationship Id="rId13" Type="http://schemas.openxmlformats.org/officeDocument/2006/relationships/image" Target="../media/image2.png"/><Relationship Id="rId3" Type="http://schemas.openxmlformats.org/officeDocument/2006/relationships/tags" Target="../tags/tag245.xml"/><Relationship Id="rId7" Type="http://schemas.openxmlformats.org/officeDocument/2006/relationships/tags" Target="../tags/tag24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44.xml"/><Relationship Id="rId1" Type="http://schemas.openxmlformats.org/officeDocument/2006/relationships/tags" Target="../tags/tag243.xml"/><Relationship Id="rId6" Type="http://schemas.openxmlformats.org/officeDocument/2006/relationships/tags" Target="../tags/tag248.xml"/><Relationship Id="rId11" Type="http://schemas.openxmlformats.org/officeDocument/2006/relationships/image" Target="../media/image1.png"/><Relationship Id="rId5" Type="http://schemas.openxmlformats.org/officeDocument/2006/relationships/tags" Target="../tags/tag247.xml"/><Relationship Id="rId10" Type="http://schemas.openxmlformats.org/officeDocument/2006/relationships/slideMaster" Target="../slideMasters/slideMaster4.xml"/><Relationship Id="rId4" Type="http://schemas.openxmlformats.org/officeDocument/2006/relationships/tags" Target="../tags/tag246.xml"/><Relationship Id="rId9" Type="http://schemas.openxmlformats.org/officeDocument/2006/relationships/tags" Target="../tags/tag25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tags" Target="../tags/tag259.xml"/><Relationship Id="rId3" Type="http://schemas.openxmlformats.org/officeDocument/2006/relationships/tags" Target="../tags/tag254.xml"/><Relationship Id="rId7" Type="http://schemas.openxmlformats.org/officeDocument/2006/relationships/tags" Target="../tags/tag258.xml"/><Relationship Id="rId2" Type="http://schemas.openxmlformats.org/officeDocument/2006/relationships/tags" Target="../tags/tag253.xml"/><Relationship Id="rId1" Type="http://schemas.openxmlformats.org/officeDocument/2006/relationships/tags" Target="../tags/tag252.xml"/><Relationship Id="rId6" Type="http://schemas.openxmlformats.org/officeDocument/2006/relationships/tags" Target="../tags/tag25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256.xml"/><Relationship Id="rId10" Type="http://schemas.openxmlformats.org/officeDocument/2006/relationships/image" Target="../media/image1.png"/><Relationship Id="rId4" Type="http://schemas.openxmlformats.org/officeDocument/2006/relationships/tags" Target="../tags/tag255.xml"/><Relationship Id="rId9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tags" Target="../tags/tag26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262.xml"/><Relationship Id="rId7" Type="http://schemas.openxmlformats.org/officeDocument/2006/relationships/tags" Target="../tags/tag266.xml"/><Relationship Id="rId12" Type="http://schemas.openxmlformats.org/officeDocument/2006/relationships/image" Target="../media/image1.png"/><Relationship Id="rId2" Type="http://schemas.openxmlformats.org/officeDocument/2006/relationships/tags" Target="../tags/tag261.xml"/><Relationship Id="rId1" Type="http://schemas.openxmlformats.org/officeDocument/2006/relationships/tags" Target="../tags/tag260.xml"/><Relationship Id="rId6" Type="http://schemas.openxmlformats.org/officeDocument/2006/relationships/tags" Target="../tags/tag265.xml"/><Relationship Id="rId11" Type="http://schemas.openxmlformats.org/officeDocument/2006/relationships/slideMaster" Target="../slideMasters/slideMaster4.xml"/><Relationship Id="rId5" Type="http://schemas.openxmlformats.org/officeDocument/2006/relationships/tags" Target="../tags/tag26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269.xml"/><Relationship Id="rId4" Type="http://schemas.openxmlformats.org/officeDocument/2006/relationships/tags" Target="../tags/tag263.xml"/><Relationship Id="rId9" Type="http://schemas.openxmlformats.org/officeDocument/2006/relationships/tags" Target="../tags/tag268.xml"/><Relationship Id="rId14" Type="http://schemas.openxmlformats.org/officeDocument/2006/relationships/image" Target="../media/image2.png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tags" Target="../tags/tag27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272.xml"/><Relationship Id="rId7" Type="http://schemas.openxmlformats.org/officeDocument/2006/relationships/tags" Target="../tags/tag276.xml"/><Relationship Id="rId12" Type="http://schemas.openxmlformats.org/officeDocument/2006/relationships/image" Target="../media/image1.png"/><Relationship Id="rId2" Type="http://schemas.openxmlformats.org/officeDocument/2006/relationships/tags" Target="../tags/tag271.xml"/><Relationship Id="rId1" Type="http://schemas.openxmlformats.org/officeDocument/2006/relationships/tags" Target="../tags/tag270.xml"/><Relationship Id="rId6" Type="http://schemas.openxmlformats.org/officeDocument/2006/relationships/tags" Target="../tags/tag275.xml"/><Relationship Id="rId11" Type="http://schemas.openxmlformats.org/officeDocument/2006/relationships/slideMaster" Target="../slideMasters/slideMaster4.xml"/><Relationship Id="rId5" Type="http://schemas.openxmlformats.org/officeDocument/2006/relationships/tags" Target="../tags/tag27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279.xml"/><Relationship Id="rId4" Type="http://schemas.openxmlformats.org/officeDocument/2006/relationships/tags" Target="../tags/tag273.xml"/><Relationship Id="rId9" Type="http://schemas.openxmlformats.org/officeDocument/2006/relationships/tags" Target="../tags/tag278.xml"/><Relationship Id="rId14" Type="http://schemas.openxmlformats.org/officeDocument/2006/relationships/image" Target="../media/image2.png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tags" Target="../tags/tag287.xml"/><Relationship Id="rId13" Type="http://schemas.openxmlformats.org/officeDocument/2006/relationships/slideMaster" Target="../slideMasters/slideMaster4.xml"/><Relationship Id="rId3" Type="http://schemas.openxmlformats.org/officeDocument/2006/relationships/tags" Target="../tags/tag282.xml"/><Relationship Id="rId7" Type="http://schemas.openxmlformats.org/officeDocument/2006/relationships/tags" Target="../tags/tag286.xml"/><Relationship Id="rId12" Type="http://schemas.openxmlformats.org/officeDocument/2006/relationships/tags" Target="../tags/tag29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281.xml"/><Relationship Id="rId16" Type="http://schemas.openxmlformats.org/officeDocument/2006/relationships/image" Target="../media/image2.png"/><Relationship Id="rId1" Type="http://schemas.openxmlformats.org/officeDocument/2006/relationships/tags" Target="../tags/tag280.xml"/><Relationship Id="rId6" Type="http://schemas.openxmlformats.org/officeDocument/2006/relationships/tags" Target="../tags/tag285.xml"/><Relationship Id="rId11" Type="http://schemas.openxmlformats.org/officeDocument/2006/relationships/tags" Target="../tags/tag290.xml"/><Relationship Id="rId5" Type="http://schemas.openxmlformats.org/officeDocument/2006/relationships/tags" Target="../tags/tag28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289.xml"/><Relationship Id="rId4" Type="http://schemas.openxmlformats.org/officeDocument/2006/relationships/tags" Target="../tags/tag283.xml"/><Relationship Id="rId9" Type="http://schemas.openxmlformats.org/officeDocument/2006/relationships/tags" Target="../tags/tag288.xml"/><Relationship Id="rId14" Type="http://schemas.openxmlformats.org/officeDocument/2006/relationships/image" Target="../media/image1.png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tags" Target="../tags/tag299.xml"/><Relationship Id="rId13" Type="http://schemas.openxmlformats.org/officeDocument/2006/relationships/image" Target="../media/image6.png"/><Relationship Id="rId3" Type="http://schemas.openxmlformats.org/officeDocument/2006/relationships/tags" Target="../tags/tag294.xml"/><Relationship Id="rId7" Type="http://schemas.openxmlformats.org/officeDocument/2006/relationships/tags" Target="../tags/tag29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93.xml"/><Relationship Id="rId1" Type="http://schemas.openxmlformats.org/officeDocument/2006/relationships/tags" Target="../tags/tag292.xml"/><Relationship Id="rId6" Type="http://schemas.openxmlformats.org/officeDocument/2006/relationships/tags" Target="../tags/tag297.xml"/><Relationship Id="rId11" Type="http://schemas.openxmlformats.org/officeDocument/2006/relationships/image" Target="../media/image1.png"/><Relationship Id="rId5" Type="http://schemas.openxmlformats.org/officeDocument/2006/relationships/tags" Target="../tags/tag296.xml"/><Relationship Id="rId10" Type="http://schemas.openxmlformats.org/officeDocument/2006/relationships/slideMaster" Target="../slideMasters/slideMaster4.xml"/><Relationship Id="rId4" Type="http://schemas.openxmlformats.org/officeDocument/2006/relationships/tags" Target="../tags/tag295.xml"/><Relationship Id="rId9" Type="http://schemas.openxmlformats.org/officeDocument/2006/relationships/tags" Target="../tags/tag30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2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tags" Target="../tags/tag309.xml"/><Relationship Id="rId2" Type="http://schemas.openxmlformats.org/officeDocument/2006/relationships/tags" Target="../tags/tag308.xml"/><Relationship Id="rId1" Type="http://schemas.openxmlformats.org/officeDocument/2006/relationships/tags" Target="../tags/tag307.xml"/><Relationship Id="rId5" Type="http://schemas.openxmlformats.org/officeDocument/2006/relationships/image" Target="../media/image9.jpeg"/><Relationship Id="rId4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image" Target="NULL" TargetMode="External"/><Relationship Id="rId3" Type="http://schemas.openxmlformats.org/officeDocument/2006/relationships/tags" Target="../tags/tag312.xml"/><Relationship Id="rId7" Type="http://schemas.openxmlformats.org/officeDocument/2006/relationships/image" Target="../media/image1.png"/><Relationship Id="rId2" Type="http://schemas.openxmlformats.org/officeDocument/2006/relationships/tags" Target="../tags/tag311.xml"/><Relationship Id="rId1" Type="http://schemas.openxmlformats.org/officeDocument/2006/relationships/tags" Target="../tags/tag310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314.xml"/><Relationship Id="rId4" Type="http://schemas.openxmlformats.org/officeDocument/2006/relationships/tags" Target="../tags/tag313.xml"/><Relationship Id="rId9" Type="http://schemas.openxmlformats.org/officeDocument/2006/relationships/image" Target="../media/image2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tags" Target="../tags/tag317.xml"/><Relationship Id="rId7" Type="http://schemas.openxmlformats.org/officeDocument/2006/relationships/image" Target="NULL" TargetMode="External"/><Relationship Id="rId2" Type="http://schemas.openxmlformats.org/officeDocument/2006/relationships/tags" Target="../tags/tag316.xml"/><Relationship Id="rId1" Type="http://schemas.openxmlformats.org/officeDocument/2006/relationships/tags" Target="../tags/tag315.xml"/><Relationship Id="rId6" Type="http://schemas.openxmlformats.org/officeDocument/2006/relationships/image" Target="../media/image3.png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318.xml"/></Relationships>
</file>

<file path=ppt/slideLayouts/_rels/slideLayout76.xml.rels><?xml version="1.0" encoding="UTF-8" standalone="yes"?>
<Relationships xmlns="http://schemas.openxmlformats.org/package/2006/relationships"><Relationship Id="rId8" Type="http://schemas.openxmlformats.org/officeDocument/2006/relationships/image" Target="NULL" TargetMode="External"/><Relationship Id="rId3" Type="http://schemas.openxmlformats.org/officeDocument/2006/relationships/tags" Target="../tags/tag321.xml"/><Relationship Id="rId7" Type="http://schemas.openxmlformats.org/officeDocument/2006/relationships/image" Target="../media/image1.png"/><Relationship Id="rId2" Type="http://schemas.openxmlformats.org/officeDocument/2006/relationships/tags" Target="../tags/tag320.xml"/><Relationship Id="rId1" Type="http://schemas.openxmlformats.org/officeDocument/2006/relationships/tags" Target="../tags/tag319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323.xml"/><Relationship Id="rId4" Type="http://schemas.openxmlformats.org/officeDocument/2006/relationships/tags" Target="../tags/tag322.xml"/><Relationship Id="rId9" Type="http://schemas.openxmlformats.org/officeDocument/2006/relationships/image" Target="../media/image2.png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image" Target="NULL" TargetMode="External"/><Relationship Id="rId3" Type="http://schemas.openxmlformats.org/officeDocument/2006/relationships/tags" Target="../tags/tag326.xml"/><Relationship Id="rId7" Type="http://schemas.openxmlformats.org/officeDocument/2006/relationships/image" Target="../media/image1.png"/><Relationship Id="rId2" Type="http://schemas.openxmlformats.org/officeDocument/2006/relationships/tags" Target="../tags/tag325.xml"/><Relationship Id="rId1" Type="http://schemas.openxmlformats.org/officeDocument/2006/relationships/tags" Target="../tags/tag324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328.xml"/><Relationship Id="rId4" Type="http://schemas.openxmlformats.org/officeDocument/2006/relationships/tags" Target="../tags/tag327.xml"/><Relationship Id="rId9" Type="http://schemas.openxmlformats.org/officeDocument/2006/relationships/image" Target="../media/image2.png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image" Target="NULL" TargetMode="External"/><Relationship Id="rId3" Type="http://schemas.openxmlformats.org/officeDocument/2006/relationships/tags" Target="../tags/tag331.xml"/><Relationship Id="rId7" Type="http://schemas.openxmlformats.org/officeDocument/2006/relationships/image" Target="../media/image4.png"/><Relationship Id="rId2" Type="http://schemas.openxmlformats.org/officeDocument/2006/relationships/tags" Target="../tags/tag330.xml"/><Relationship Id="rId1" Type="http://schemas.openxmlformats.org/officeDocument/2006/relationships/tags" Target="../tags/tag329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333.xml"/><Relationship Id="rId4" Type="http://schemas.openxmlformats.org/officeDocument/2006/relationships/tags" Target="../tags/tag332.xml"/><Relationship Id="rId9" Type="http://schemas.openxmlformats.org/officeDocument/2006/relationships/image" Target="../media/image2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tags" Target="../tags/tag336.xml"/><Relationship Id="rId2" Type="http://schemas.openxmlformats.org/officeDocument/2006/relationships/tags" Target="../tags/tag335.xml"/><Relationship Id="rId1" Type="http://schemas.openxmlformats.org/officeDocument/2006/relationships/tags" Target="../tags/tag334.xml"/><Relationship Id="rId4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2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1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80.xml.rels><?xml version="1.0" encoding="UTF-8" standalone="yes"?>
<Relationships xmlns="http://schemas.openxmlformats.org/package/2006/relationships"><Relationship Id="rId8" Type="http://schemas.openxmlformats.org/officeDocument/2006/relationships/image" Target="NULL" TargetMode="External"/><Relationship Id="rId3" Type="http://schemas.openxmlformats.org/officeDocument/2006/relationships/tags" Target="../tags/tag339.xml"/><Relationship Id="rId7" Type="http://schemas.openxmlformats.org/officeDocument/2006/relationships/image" Target="../media/image1.png"/><Relationship Id="rId2" Type="http://schemas.openxmlformats.org/officeDocument/2006/relationships/tags" Target="../tags/tag338.xml"/><Relationship Id="rId1" Type="http://schemas.openxmlformats.org/officeDocument/2006/relationships/tags" Target="../tags/tag337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341.xml"/><Relationship Id="rId4" Type="http://schemas.openxmlformats.org/officeDocument/2006/relationships/tags" Target="../tags/tag340.xml"/><Relationship Id="rId9" Type="http://schemas.openxmlformats.org/officeDocument/2006/relationships/image" Target="../media/image2.png"/></Relationships>
</file>

<file path=ppt/slideLayouts/_rels/slideLayout81.xml.rels><?xml version="1.0" encoding="UTF-8" standalone="yes"?>
<Relationships xmlns="http://schemas.openxmlformats.org/package/2006/relationships"><Relationship Id="rId8" Type="http://schemas.openxmlformats.org/officeDocument/2006/relationships/image" Target="NULL" TargetMode="External"/><Relationship Id="rId3" Type="http://schemas.openxmlformats.org/officeDocument/2006/relationships/tags" Target="../tags/tag344.xml"/><Relationship Id="rId7" Type="http://schemas.openxmlformats.org/officeDocument/2006/relationships/image" Target="../media/image1.png"/><Relationship Id="rId2" Type="http://schemas.openxmlformats.org/officeDocument/2006/relationships/tags" Target="../tags/tag343.xml"/><Relationship Id="rId1" Type="http://schemas.openxmlformats.org/officeDocument/2006/relationships/tags" Target="../tags/tag342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346.xml"/><Relationship Id="rId4" Type="http://schemas.openxmlformats.org/officeDocument/2006/relationships/tags" Target="../tags/tag345.xml"/><Relationship Id="rId9" Type="http://schemas.openxmlformats.org/officeDocument/2006/relationships/image" Target="../media/image2.png"/></Relationships>
</file>

<file path=ppt/slideLayouts/_rels/slideLayout82.xml.rels><?xml version="1.0" encoding="UTF-8" standalone="yes"?>
<Relationships xmlns="http://schemas.openxmlformats.org/package/2006/relationships"><Relationship Id="rId8" Type="http://schemas.openxmlformats.org/officeDocument/2006/relationships/image" Target="NULL" TargetMode="External"/><Relationship Id="rId3" Type="http://schemas.openxmlformats.org/officeDocument/2006/relationships/tags" Target="../tags/tag349.xml"/><Relationship Id="rId7" Type="http://schemas.openxmlformats.org/officeDocument/2006/relationships/image" Target="../media/image1.png"/><Relationship Id="rId2" Type="http://schemas.openxmlformats.org/officeDocument/2006/relationships/tags" Target="../tags/tag348.xml"/><Relationship Id="rId1" Type="http://schemas.openxmlformats.org/officeDocument/2006/relationships/tags" Target="../tags/tag347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351.xml"/><Relationship Id="rId4" Type="http://schemas.openxmlformats.org/officeDocument/2006/relationships/tags" Target="../tags/tag350.xml"/><Relationship Id="rId9" Type="http://schemas.openxmlformats.org/officeDocument/2006/relationships/image" Target="../media/image2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tags" Target="../tags/tag354.xml"/><Relationship Id="rId7" Type="http://schemas.openxmlformats.org/officeDocument/2006/relationships/image" Target="NULL" TargetMode="External"/><Relationship Id="rId2" Type="http://schemas.openxmlformats.org/officeDocument/2006/relationships/tags" Target="../tags/tag353.xml"/><Relationship Id="rId1" Type="http://schemas.openxmlformats.org/officeDocument/2006/relationships/tags" Target="../tags/tag352.xml"/><Relationship Id="rId6" Type="http://schemas.openxmlformats.org/officeDocument/2006/relationships/image" Target="../media/image5.png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355.xml"/></Relationships>
</file>

<file path=ppt/slideLayouts/_rels/slideLayout84.xml.rels><?xml version="1.0" encoding="UTF-8" standalone="yes"?>
<Relationships xmlns="http://schemas.openxmlformats.org/package/2006/relationships"><Relationship Id="rId8" Type="http://schemas.openxmlformats.org/officeDocument/2006/relationships/image" Target="NULL" TargetMode="External"/><Relationship Id="rId3" Type="http://schemas.openxmlformats.org/officeDocument/2006/relationships/tags" Target="../tags/tag358.xml"/><Relationship Id="rId7" Type="http://schemas.openxmlformats.org/officeDocument/2006/relationships/image" Target="../media/image1.png"/><Relationship Id="rId2" Type="http://schemas.openxmlformats.org/officeDocument/2006/relationships/tags" Target="../tags/tag357.xml"/><Relationship Id="rId1" Type="http://schemas.openxmlformats.org/officeDocument/2006/relationships/tags" Target="../tags/tag356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360.xml"/><Relationship Id="rId4" Type="http://schemas.openxmlformats.org/officeDocument/2006/relationships/tags" Target="../tags/tag359.xml"/><Relationship Id="rId9" Type="http://schemas.openxmlformats.org/officeDocument/2006/relationships/image" Target="../media/image2.png"/></Relationships>
</file>

<file path=ppt/slideLayouts/_rels/slideLayout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363.xml"/><Relationship Id="rId7" Type="http://schemas.openxmlformats.org/officeDocument/2006/relationships/slideMaster" Target="../slideMasters/slideMaster6.xml"/><Relationship Id="rId2" Type="http://schemas.openxmlformats.org/officeDocument/2006/relationships/tags" Target="../tags/tag362.xml"/><Relationship Id="rId1" Type="http://schemas.openxmlformats.org/officeDocument/2006/relationships/tags" Target="../tags/tag361.xml"/><Relationship Id="rId6" Type="http://schemas.openxmlformats.org/officeDocument/2006/relationships/tags" Target="../tags/tag366.xml"/><Relationship Id="rId5" Type="http://schemas.openxmlformats.org/officeDocument/2006/relationships/tags" Target="../tags/tag365.xml"/><Relationship Id="rId10" Type="http://schemas.openxmlformats.org/officeDocument/2006/relationships/image" Target="../media/image2.png"/><Relationship Id="rId4" Type="http://schemas.openxmlformats.org/officeDocument/2006/relationships/tags" Target="../tags/tag364.xml"/><Relationship Id="rId9" Type="http://schemas.openxmlformats.org/officeDocument/2006/relationships/image" Target="NULL" TargetMode="External"/></Relationships>
</file>

<file path=ppt/slideLayouts/_rels/slideLayout86.xml.rels><?xml version="1.0" encoding="UTF-8" standalone="yes"?>
<Relationships xmlns="http://schemas.openxmlformats.org/package/2006/relationships"><Relationship Id="rId8" Type="http://schemas.openxmlformats.org/officeDocument/2006/relationships/image" Target="NULL" TargetMode="External"/><Relationship Id="rId3" Type="http://schemas.openxmlformats.org/officeDocument/2006/relationships/tags" Target="../tags/tag369.xml"/><Relationship Id="rId7" Type="http://schemas.openxmlformats.org/officeDocument/2006/relationships/image" Target="../media/image1.png"/><Relationship Id="rId2" Type="http://schemas.openxmlformats.org/officeDocument/2006/relationships/tags" Target="../tags/tag368.xml"/><Relationship Id="rId1" Type="http://schemas.openxmlformats.org/officeDocument/2006/relationships/tags" Target="../tags/tag367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371.xml"/><Relationship Id="rId4" Type="http://schemas.openxmlformats.org/officeDocument/2006/relationships/tags" Target="../tags/tag370.xml"/></Relationships>
</file>

<file path=ppt/slideLayouts/_rels/slideLayout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374.xml"/><Relationship Id="rId7" Type="http://schemas.openxmlformats.org/officeDocument/2006/relationships/slideMaster" Target="../slideMasters/slideMaster6.xml"/><Relationship Id="rId2" Type="http://schemas.openxmlformats.org/officeDocument/2006/relationships/tags" Target="../tags/tag373.xml"/><Relationship Id="rId1" Type="http://schemas.openxmlformats.org/officeDocument/2006/relationships/tags" Target="../tags/tag372.xml"/><Relationship Id="rId6" Type="http://schemas.openxmlformats.org/officeDocument/2006/relationships/tags" Target="../tags/tag377.xml"/><Relationship Id="rId5" Type="http://schemas.openxmlformats.org/officeDocument/2006/relationships/tags" Target="../tags/tag376.xml"/><Relationship Id="rId10" Type="http://schemas.openxmlformats.org/officeDocument/2006/relationships/image" Target="../media/image2.png"/><Relationship Id="rId4" Type="http://schemas.openxmlformats.org/officeDocument/2006/relationships/tags" Target="../tags/tag375.xml"/><Relationship Id="rId9" Type="http://schemas.openxmlformats.org/officeDocument/2006/relationships/image" Target="NULL" TargetMode="External"/></Relationships>
</file>

<file path=ppt/slideLayouts/_rels/slideLayout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380.xml"/><Relationship Id="rId7" Type="http://schemas.openxmlformats.org/officeDocument/2006/relationships/slideMaster" Target="../slideMasters/slideMaster6.xml"/><Relationship Id="rId2" Type="http://schemas.openxmlformats.org/officeDocument/2006/relationships/tags" Target="../tags/tag379.xml"/><Relationship Id="rId1" Type="http://schemas.openxmlformats.org/officeDocument/2006/relationships/tags" Target="../tags/tag378.xml"/><Relationship Id="rId6" Type="http://schemas.openxmlformats.org/officeDocument/2006/relationships/tags" Target="../tags/tag383.xml"/><Relationship Id="rId5" Type="http://schemas.openxmlformats.org/officeDocument/2006/relationships/tags" Target="../tags/tag382.xml"/><Relationship Id="rId10" Type="http://schemas.openxmlformats.org/officeDocument/2006/relationships/image" Target="../media/image2.png"/><Relationship Id="rId4" Type="http://schemas.openxmlformats.org/officeDocument/2006/relationships/tags" Target="../tags/tag381.xml"/><Relationship Id="rId9" Type="http://schemas.openxmlformats.org/officeDocument/2006/relationships/image" Target="NULL" TargetMode="External"/></Relationships>
</file>

<file path=ppt/slideLayouts/_rels/slideLayout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386.xml"/><Relationship Id="rId7" Type="http://schemas.openxmlformats.org/officeDocument/2006/relationships/slideMaster" Target="../slideMasters/slideMaster6.xml"/><Relationship Id="rId2" Type="http://schemas.openxmlformats.org/officeDocument/2006/relationships/tags" Target="../tags/tag385.xml"/><Relationship Id="rId1" Type="http://schemas.openxmlformats.org/officeDocument/2006/relationships/tags" Target="../tags/tag384.xml"/><Relationship Id="rId6" Type="http://schemas.openxmlformats.org/officeDocument/2006/relationships/tags" Target="../tags/tag389.xml"/><Relationship Id="rId5" Type="http://schemas.openxmlformats.org/officeDocument/2006/relationships/tags" Target="../tags/tag388.xml"/><Relationship Id="rId10" Type="http://schemas.openxmlformats.org/officeDocument/2006/relationships/image" Target="../media/image2.png"/><Relationship Id="rId4" Type="http://schemas.openxmlformats.org/officeDocument/2006/relationships/tags" Target="../tags/tag387.xml"/><Relationship Id="rId9" Type="http://schemas.openxmlformats.org/officeDocument/2006/relationships/image" Target="NULL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2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1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392.xml"/><Relationship Id="rId7" Type="http://schemas.openxmlformats.org/officeDocument/2006/relationships/slideMaster" Target="../slideMasters/slideMaster6.xml"/><Relationship Id="rId2" Type="http://schemas.openxmlformats.org/officeDocument/2006/relationships/tags" Target="../tags/tag391.xml"/><Relationship Id="rId1" Type="http://schemas.openxmlformats.org/officeDocument/2006/relationships/tags" Target="../tags/tag390.xml"/><Relationship Id="rId6" Type="http://schemas.openxmlformats.org/officeDocument/2006/relationships/tags" Target="../tags/tag395.xml"/><Relationship Id="rId5" Type="http://schemas.openxmlformats.org/officeDocument/2006/relationships/tags" Target="../tags/tag394.xml"/><Relationship Id="rId10" Type="http://schemas.openxmlformats.org/officeDocument/2006/relationships/image" Target="../media/image6.png"/><Relationship Id="rId4" Type="http://schemas.openxmlformats.org/officeDocument/2006/relationships/tags" Target="../tags/tag393.xml"/><Relationship Id="rId9" Type="http://schemas.openxmlformats.org/officeDocument/2006/relationships/image" Target="NULL" TargetMode="Externa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tags" Target="../tags/tag398.xml"/><Relationship Id="rId2" Type="http://schemas.openxmlformats.org/officeDocument/2006/relationships/tags" Target="../tags/tag397.xml"/><Relationship Id="rId1" Type="http://schemas.openxmlformats.org/officeDocument/2006/relationships/tags" Target="../tags/tag396.xml"/><Relationship Id="rId4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DB3460B-31C8-465A-9902-D8EF0059D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6191058-F918-4FB6-80C3-E8D9BD502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C89E084-860F-4C02-BDF1-11FAFDC06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712ED1-61DA-43FA-94AF-0E98E30B2267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2339180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78EB6B7-C9DB-4887-867E-B5440FA96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DADC7BB-B550-40D2-B028-AC08AF990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6627C30-1AF9-4565-BF07-07DF85507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952BE-3C50-4847-A3A1-4700592D4C82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9368238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7F56673-1572-47AC-8146-31006A4B3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E97DCBF-63B7-4E74-B752-B19AD3FD6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F4168A0-817A-457D-B01E-73311F6CE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A3F1CD-B5A7-4152-9F58-69732BBFA08A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6179174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DC7FA22-3A52-4E1E-8817-10D6BE46A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B2579F8-4F14-4928-A146-DCD453D67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CA1449C-F7A4-429F-846E-BC34400DB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A8B964-7E8B-431D-B2B6-A56218C690EA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207384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E2F685-D301-48CA-9B8F-5AADFC863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BE984FE-2C53-4212-BAC0-7346797EB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76BC017-0E52-4F8B-86A8-E921FA8DC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89D06-105E-4EDD-8C91-C63E5D8525BA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1821555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3AE9F08-ED60-4D28-AFB7-A88221740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3FA7017-94E2-4FDE-91F6-8E1891AB9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4F89C75-4B6D-48E2-9655-BC86D2FB6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956AB-FDBC-4609-9095-F03FBC1ADC58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1478535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6090956-F335-4AD9-A5F9-B0442AC03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F95ED29-3360-4A28-A1EE-E6A61525A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DA4DB41-B24D-4588-A3DE-24B72186E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C62EC0-E4CB-4FF4-99BC-ADDB93FABE83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0673766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B93B06C-2366-4CC3-997B-4E597B75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D2C2DBE-E6DC-498A-A455-9C4A97FBC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F3C979D-7AA3-4F9D-9565-A018AB01D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072524-3000-4077-BCAA-55007589E749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4160771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47B6F1B-2FF4-4B62-8401-F47F7A99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F688C84-F18B-4F42-A882-0638DE9A8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CD214E6-322F-4133-BF83-9C5E43BBB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8602D-923E-4C7F-AAFA-9AA5C42A3CA4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0590978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45FFFD1-0862-4661-83B1-5BD66661C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20FE597-34FC-4984-8403-7222049C8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A870EF9-1817-49C6-A951-3183AA6A1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9F4B7-FE64-4D3D-A446-24FDA694F37E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61513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 cstate="print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6932C77-8CCC-4D63-A8B0-55E17EE67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456E4C6-7238-4142-AB40-3BFFE6A85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1C5C41A-0930-461A-A12B-0C7392337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FF61F-FDA9-4F16-A618-85056A573E0D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6176791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0AD551F-FC60-4BA8-AB50-053590901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6106808-72A1-44FF-963E-44AEAC451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D9AE5C0-4D0E-4E09-811E-5119869A2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5DDC67-11C5-4ADB-BA2B-B39EF7B2940A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838326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F4B6593-6687-49BE-9464-BDE180220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2F64110-CCC0-4FB5-99E9-2E80A17C2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725D47D-81CF-4F3C-829F-0B497B941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A4258E-D76D-41CE-BA2A-71FCBDDBD1B7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4829944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84AF939-2AAC-4EE7-AF47-8DEBD5B21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343A1D2-31FD-4F9C-AF93-E6D2F037E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28947AB-EF06-44F5-A095-D3691D3FE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6DFAD0-6B33-4B85-B2A4-EDE232394EA6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8333098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E6EF059-C919-43A2-814B-C6D57B812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E442878-2D06-455A-9CEE-EA17305CA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D8B93AE-F152-4FC6-A0FC-C0DD57965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4BB0B-F5C8-466A-8926-B440F2DE9C29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5965451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9E493BD-C0A3-4D87-BFE5-430B9323B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EF9FF93-FEE3-42DE-9BB8-508C6E45F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161B7C5-87D2-4BEF-9C62-000676955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63C76D-C54B-4AEC-8D08-E3C8A0BE3608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264327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D5E41BD-6E32-4847-A6E9-39A0572B1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04ABFDD-EFCA-4391-90DA-0BECDCB79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C47675B-71A8-444E-B097-E0F701447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1B0CF-6AFF-4810-A168-06A001EFF606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4484328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A61F320-E929-4D5E-A99A-556669D1C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AE0C9D5-B907-4199-A774-8101081CA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47C3313-9963-421A-888F-81DF5E3B3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20F0F-369F-4DAB-806A-BDAEC666C990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3101290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059862A-D043-41E0-B3FB-D210796E8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E535B9D-F7F5-4824-B95F-BF3ACFB56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6F118B0-9398-4473-B124-F17D045A3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97ED14-1D03-412A-8A1A-BFF8255471B1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8265091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FBABC10-7B57-4E8B-99A2-C3ADED355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C1DF665-712A-4521-B52A-2D02DC8CD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F0C2712-59B4-4716-B328-DFC27B246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A49A3D-2B69-43FC-80AA-242ED573CD36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5629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0720EEB-BE6E-422A-887B-84AB9A64C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A087F75-C31E-468B-9643-490769A89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D338413-A080-41D2-BD33-330FC0A47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87848-8A32-4ACD-A09C-E278247AE2C0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2818629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37E870E-5092-4A8D-95A0-19157B558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AA5B951-078C-42C0-8A47-B58FB4CB7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FDFAC6A-328D-4AF8-B99E-CA63C7B3F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826AF3-84D9-4DE1-9E8E-5FEE183DB395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2758659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7D22A3-7E63-4803-BAC0-88A905EB3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CAB896C-4836-4DE7-B00A-5BF6F7BCF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4464927-AF0A-4436-8C93-79302D490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04F4F-9412-413D-8ECD-B44FDF81F8A5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9870742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AF46802-B8F6-4664-AE38-276075CAD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C38057F-0BC2-4DDA-BF41-DEFFA6034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2E47458-A4AE-409E-8EC6-3D8322DD6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56FC88-646D-4D7D-8DEE-C63825F6DA6C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6060328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9036E93-150C-44A5-B48C-049768EE3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CBFA1FE-62D0-4A44-AB06-B969FE95F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4D2B9E2-2884-4DEF-B8B4-90381D298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928C2-2445-4C6C-9638-CEBF68618E3F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3614435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0C347D1-ED96-4029-B58F-314F71537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C436B32-FCFC-483A-9EF1-3F38282AC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E8A5A2B-6567-47E4-B5C0-A02ED1500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06ABC4-B937-4028-A3D6-532D33463AA7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6540397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1FA2F63-1F96-4DC0-83E2-525C4A822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BF911E0-E48B-4E52-9150-E85889ECB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138B326-43CB-4E71-AF9C-B359632B8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C6C9C4-4652-4074-8CD9-8C5654211463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1193793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B6F7E98-FAEA-4DB6-8DDD-3F3D524FA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74B6A11-3B44-4AED-8087-32BDAD6FA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37B5B0D-0C2E-42F9-A71C-B03F20548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DA3805-F95B-4ECD-8435-6FAC98BDA0AF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3697486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B17BE95-2788-40AF-B630-3CE2C896C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40837A1-3A91-4D50-B5A1-D04D68731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A4F752E-86D0-4D90-B1D2-1D47BDA16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53B90-9F09-4B96-A702-8F8E9A54C058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7555050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122B05B-3947-421F-8F8F-6A39C4661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5E6B0BA-0CF2-4D69-8097-E6881D196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7F9F7E-9690-47EA-BB4B-2D5364CF6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1AA08F-A4B5-4020-97B1-46346CA768B6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10426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4C1361D-F774-4009-A668-AA7FAA8A9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40FA4D5-F2BA-4658-ABA0-B535193CE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2D0F223-10A5-42F5-B750-E5C8581DC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EA6E8C-32AE-4443-8950-EC211F0FFBAD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1173321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考点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D4A01379-E1A4-4BF8-9760-6CB66460DB43}"/>
              </a:ext>
            </a:extLst>
          </p:cNvPr>
          <p:cNvSpPr txBox="1"/>
          <p:nvPr/>
        </p:nvSpPr>
        <p:spPr>
          <a:xfrm>
            <a:off x="6737350" y="242889"/>
            <a:ext cx="920750" cy="289472"/>
          </a:xfrm>
          <a:prstGeom prst="rect">
            <a:avLst/>
          </a:prstGeom>
          <a:noFill/>
        </p:spPr>
        <p:txBody>
          <a:bodyPr lIns="68740" tIns="34370" rIns="68740" bIns="3437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r>
              <a:rPr lang="zh-CN" altLang="en-US" sz="1430" kern="0" noProof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rPr>
              <a:t>考点一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ACACFFAB-8DFE-42EF-93B3-83A2E39FBA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8638" y="5192713"/>
            <a:ext cx="2133600" cy="273050"/>
          </a:xfrm>
        </p:spPr>
        <p:txBody>
          <a:bodyPr lIns="91417" tIns="45709" rIns="91417" bIns="45709"/>
          <a:lstStyle>
            <a:lvl1pPr>
              <a:defRPr/>
            </a:lvl1pPr>
          </a:lstStyle>
          <a:p>
            <a:fld id="{D819A9AE-DFF2-479B-AF37-FAA367F55B3D}" type="datetimeFigureOut">
              <a:rPr lang="zh-CN" altLang="en-US"/>
              <a:pPr/>
              <a:t>2020/3/8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865228AB-480A-43C5-B5AF-9B17D98CC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5638" y="5192713"/>
            <a:ext cx="2895600" cy="273050"/>
          </a:xfrm>
        </p:spPr>
        <p:txBody>
          <a:bodyPr lIns="91417" tIns="45709" rIns="91417" bIns="45709"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C892FEC1-F466-4B74-B2C9-C52D4FE8B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24638" y="5192713"/>
            <a:ext cx="2133600" cy="273050"/>
          </a:xfrm>
        </p:spPr>
        <p:txBody>
          <a:bodyPr lIns="91417" tIns="45709" rIns="91417" bIns="45709"/>
          <a:lstStyle>
            <a:lvl1pPr>
              <a:defRPr/>
            </a:lvl1pPr>
          </a:lstStyle>
          <a:p>
            <a:fld id="{323EA792-F8F6-40E0-9203-0F4A7CE1255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153833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考点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C557FE-7947-4226-A40A-668544BC95FD}"/>
              </a:ext>
            </a:extLst>
          </p:cNvPr>
          <p:cNvSpPr txBox="1"/>
          <p:nvPr/>
        </p:nvSpPr>
        <p:spPr>
          <a:xfrm>
            <a:off x="6737350" y="242889"/>
            <a:ext cx="920750" cy="289472"/>
          </a:xfrm>
          <a:prstGeom prst="rect">
            <a:avLst/>
          </a:prstGeom>
          <a:noFill/>
        </p:spPr>
        <p:txBody>
          <a:bodyPr lIns="68740" tIns="34370" rIns="68740" bIns="3437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r>
              <a:rPr lang="zh-CN" altLang="en-US" sz="1430" kern="0" noProof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rPr>
              <a:t>考点二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9208C36-75AC-442E-9E7F-142EF2F0E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pPr/>
              <a:t>2020/3/8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3BED80D-CEB7-47A3-8030-D7490476A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16C34F5-48F4-485F-8A7F-9AE105E96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603EBD-3B16-4746-A9A5-329C90396F35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8201234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1442CE9D-69C6-4A99-991C-204D6F3232F1}"/>
              </a:ext>
            </a:extLst>
          </p:cNvPr>
          <p:cNvSpPr txBox="1"/>
          <p:nvPr/>
        </p:nvSpPr>
        <p:spPr>
          <a:xfrm>
            <a:off x="6508751" y="242889"/>
            <a:ext cx="1357313" cy="3008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r>
              <a:rPr lang="zh-CN" altLang="en-US" sz="1355" kern="0" noProof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rPr>
              <a:t>单元总结提升</a:t>
            </a:r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8C324B16-999F-4AC0-A04C-D2B1380B6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pPr/>
              <a:t>2020/3/8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03C83FEB-5B39-4017-BD48-00F3A7D17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16249B6B-93C0-4EC6-8004-E787C3A37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F187F-B739-46BC-B578-59A1418CF666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1113964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E43A867-9572-4F1E-848D-B13AFED48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9671E98-88C9-4C0D-A733-7319F759D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DD3C73D-5656-4361-A5BC-A62FC2359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B59D6-8094-4EF9-973E-33A7EF56E428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48033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81ADAF9-E184-4188-8694-D58CE14F5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ED191B7-5E94-4491-AFAA-851855F20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5F37E83-782D-434A-AF4F-ED1349FC6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C8143C-A590-4349-83C4-2BC7618A42CE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0853762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F72FCF0-C80B-4B1F-80A2-1073E7747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F23EAF4-623F-4521-B649-7E127A7FB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7A192AA-110B-40C0-9993-BC4D82B79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DDB4E-B845-4AF2-BD48-D0EC91ECD5AA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3518507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96C973F-5D22-4F89-805A-A66D53F74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6466C20-3C9E-4434-B56D-F1639DA9A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100D4B3-85C2-4AC3-A232-86F6789BD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4FD4CA-DCDC-446E-BFB6-E6BAC44A4BEB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4294359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F78D0DC-53B5-48C2-9035-BC91D26DA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B1163D4-1AC5-4A07-B1F2-10854F4E5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B3CB76F-FDB1-4D09-B71B-82567BEEA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5322A8-AEF0-40F2-984D-B1EBE2820619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081668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175F610-08CB-4F7E-9076-35CA07D56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788EA65-B688-4BE7-A699-326E4D9C5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8E7600C-A29D-4A43-AC05-2E3F30F00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E99412-EF5C-474F-AB7C-FCF8D2EE83B4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86506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48F6FC2-FD7C-4898-9003-24DB3F05A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E32CA6F-4BCC-4589-A5C0-642458415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C5971A5-E190-4B64-BEC8-1EF1957D0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551D01-4DD0-4A82-B21C-662C40B8898F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5174540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CBBCF7B-C1F6-4102-981E-2549FEF04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2A3A9FF-9DBC-47D2-9B78-151BEE01A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3859F98-1813-4774-9B75-FF11814C9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F1ADD-9048-4DD4-913B-9B1B9E92A846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1706404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E923FE4-AE5E-44AC-9E62-3C2EB9221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FAE5084-30C3-4E51-B8CE-0D357E2F3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3B20334-0CFA-42A3-9F14-32119C055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6C9964-7A19-43EC-AEEC-A31696F9A771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734972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4A58B2A-3553-441B-8966-F313799DF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AD083CD-B44B-45F2-B310-0011B1BE7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49826DB-E89F-498B-9829-74FC50A19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31D3C6-4D3C-4D5A-BFD4-DE8B559D9CA2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246869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3CE81B6-7823-46A1-84F3-30465D2D3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2EFA8DB-A89C-44D4-B70B-505F0AEE6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3078D19-13A0-4CB9-AD6E-10866EF1A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F5D7A3-CC7F-4640-981F-2B10768F2CC6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2425106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FA36101-778C-4F11-B02B-70E91245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B0E97EE-2063-462E-97EE-7D3EC3A58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A69E123-DD4C-4255-8196-0B2136C42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70969-5A7E-4F0B-8255-CA2E204FE4F1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1671042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8FD6B62-C1CF-4676-8BDC-516291B25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A322873-5A0C-489C-A464-6073D8487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D11A4C3-C255-41CE-9041-037BBE9F5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FCE306-7CF4-4E9A-8514-774C40296AFD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6306100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6BC716B-DE13-4137-A0A5-7DF85E8B5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7F22630-6CC0-438A-AE00-2BF769845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D41564F-73A6-48C0-BD1A-953CD7BB7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559C5-3096-4245-9E21-175CD9BE1223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862824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951F9F3-7125-4C5E-8825-06AE377B0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0F7B930-0F56-4175-B29B-DA67E992D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1BC2E89-F768-4289-B659-D6E7478EB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E29971-FD52-4EE3-A16B-7F278B9D84F3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0114120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5FE0A3C-FA3E-432D-BE32-C34D12A9D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1F007FF-5F87-458D-BA82-17088E3B6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787FD12-44BB-4016-A182-70872FECF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47BAF7-D433-4B36-B505-57B1B3C8AAAC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6794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7EEA5D9-C627-4476-A4E6-4D9458BE5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DF90E27-23AB-4E86-83AC-3FCE1A775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18EBF7F-EA08-4BCA-93BB-D71CF2701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ED096-13B4-4612-ADDC-92E5B973C455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7852546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80C04AA-6395-4A58-8FA7-35C052B6A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5BC619C-858F-46FC-AED3-B267480E6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E40BF3C-49E6-499C-882B-4E2090032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33309F-C162-41A9-B998-ED093F52D236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568333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078DD81-EF8D-416F-B063-472C8C5E7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FDE2A4E-55EB-4101-8DF9-94516852F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A50E03F-5F2C-4BF4-A172-92195B834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95A0D-55DF-4AD0-818B-62181BD22501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5743047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D43CF60-4760-426D-B962-E6E8E8669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B401F1B-E7F7-4C1E-97D0-5436C0CC1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8531F4-1203-46C1-B62C-2285C6961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BDAB04-F690-4ED4-946A-EE7BA13F91D1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3996645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7AD0085-8FFC-4A03-ABE1-B3E558184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439CDA5-5E70-4715-977D-10D521A36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2BDECA4-891C-46C6-81FD-B67E40C19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D30032-81D2-42FE-8788-EBCEB2BDC520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0760920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5ECFC8F-8F75-45F9-97E3-65B4F82DD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0468792-A69A-4C42-AC37-C3348F846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A0EDE6E-0AD2-4F58-A6F5-92291FB47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B0CBF-3FB6-496C-854D-6AD5BD43C1C0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7672867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6966E06-7C05-4EA3-8A0A-65DF1C558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F259DC7-FEF8-4517-A1B2-2112DA1FF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D84DBE3-6AE2-4881-BA80-E0E59E5FA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CA1DF2-D7C2-4A97-8831-51198A59AEDF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9575148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3340720-4382-48DC-A5A3-47D063709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872F96F-55BD-4315-A101-F6C8BC206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C2AA1B5-1E5A-41D2-BC28-B3A3CCC39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040C2-5C18-4370-AD77-3194B515CA2F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0809962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9BCF8E1-847D-48D3-9837-4E5C50E30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98F9438-0C01-4106-BAB0-D43199FB2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0463E19-C93F-44DD-849A-33868F4A4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200F2-F4DA-46E3-A12C-A4D88D5EAC69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145059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085608B-EA59-4FE8-89CD-77072605B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82E26E2-9E4C-4590-A28F-89E579E8A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7FD8693-188F-46A4-ACEA-02C719413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32F049-945F-4327-B9EF-505D5FDBA71F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8136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4B4D020-6730-4D74-AD54-9CDC6FA17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174DB5D-D17B-4ADA-B86D-27B161ABD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1424AB4-C911-41F8-A9E6-E4D7BF6E8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FCD88A-BDBA-42E7-8F22-62A6D701A480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3417261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BFEB82B-B7B2-481A-A8F5-AA8EA462D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22505B8-FDEC-46E0-8C54-68ABF08F0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BB5359B-8823-4C1C-8CA8-5F63DDD43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FBE63C-BFAF-4B33-AC54-7189A0C392B7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6246981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14943E9-2ABE-4AD8-A6D8-CE83FC3E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C4C91AA-FE98-4D1A-8EF8-C59443BC8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1DA6570-88F5-4BF6-ABE7-BF4D4CEDF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0AC99-193B-4860-B68D-B1512D11E35A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2320916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2A22BDC-D58C-45DE-87D3-82C2A8D58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16D656-8EBF-4BB9-A1DD-B80D4CAE4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E3B0FCB-ECC2-4E5E-8936-B764DDC3B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4C6C6-2FCE-4C82-832B-8C081E0A3DE1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4704412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87C724F-F9DF-426E-B50C-22EB911ED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8B8A2AC-A8C5-41B0-AFB6-45C39E8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10D968F-76E5-494D-AD05-17E1B499D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AFB38-515D-4C15-A038-18A2F21BB96F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7575845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3FBBF68-E49D-4DCD-81BD-371B00B95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F4E0230-4E02-43FE-A3FE-D5A296A7D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CE3A8A1-B1D3-433C-AF88-967CB5897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5DD7EE-BA9E-4368-9BAC-D5EC510DFA0B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4698860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F89702-24C6-456A-B4BA-ADBECE3DA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97C8871-323A-437C-B0A4-68D74F4BB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21B065B-2E86-4F0D-A7C3-80BF86CA7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68ED6C-16A1-485D-9481-26E7077C666E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6604198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036A5D7-3198-41A9-9CEB-E6EF8CF6B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F6CD93D-86FA-444D-9C45-A81B17567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CC7E6F9-71EC-4B30-8327-675D4F916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DE6485-D6F1-4873-B255-E46A58B19BAD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4827265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A146815-DE7D-40E0-9588-F49B97C0C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DCAF44F-1B68-4083-9C6E-A61E5F674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8CFFB9B-252D-4420-9838-580073324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915529-CFC4-48ED-9426-55365A31695F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5901428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9BAE840-5BD8-4349-9D12-536242B13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CC015AD-50E7-4CA0-AFF8-7B597B36D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7620116-6120-4D25-A106-E0B0E777B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57F3B-F1E6-4778-977F-03105D52B049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56273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9CFD52D-7E46-4996-AC6C-0B86315FF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3C79FB8-05E5-4E77-92D7-36DFFA430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F84A31E-45AB-4CBA-81B4-E37274DFE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AB84B-984A-43C4-9F25-A98EEB39BEA9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220228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3766757-2BDF-415D-8E90-5C61E783F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AC35117-255F-433C-BA7B-AC411361B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DCCE459-E444-4011-ABE6-E04402E10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F39936-583D-4997-A143-77F45C36FD9D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1022884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BCF5F8C-1375-4BA6-B6B9-70B3CFEFE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362B3AD-465C-49DD-A795-3334416A7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35660A7-8F8E-4E8A-AEAA-2D84986CC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5BF7D-9571-4A6F-B3B2-A57C65EFEF9A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0318374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B062004-1E33-48FE-A5DA-5D2BF3C6B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800D136-02B2-4E63-BFE3-026132BBD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81D2693-2B93-4831-9A41-605E4FB7C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A0719F-7BC1-459E-B679-FA7C6E2F1D46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9222845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67004CD-4E83-48EF-8F0E-E5421B7D4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33DDE74-D547-418D-9059-F0BA8163E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F3BE40E-9ADC-4A31-AA58-F2B3F2B44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97E4C5-3EB2-4FBA-90E8-7228C3E8BC7A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5673800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B917A42-C408-4C2C-96CA-7AE712C5F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452906D-9A30-4272-9B31-5DBFC5061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34FB90A-9ED5-4332-A744-6F6A68BD1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0FCE37-CED8-4CCC-87EA-8506131A47EC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8074165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6457502-E919-47CF-A406-EA6F76F22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B9D02BC-B86A-4C19-908C-5061F1DDE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BE96B10-8CB0-4C5F-A982-7BB4557A3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E71F46-504A-4BF1-A876-2474342E5CE7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9836117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CE3D495-4B35-49F1-AB71-A279C12BC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28FEDD9-1172-4F04-B9A9-84AF2F519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2F1A201-8288-4BF4-B439-684EFD668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23627D-42C8-4C2E-A86F-F11ECAA99F83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6127973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36EB943-52B5-4B14-B725-22AD36C55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6FAC5F9-7561-4C09-B455-3E77DC3B5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B5B0EAC-DF16-460D-A7BA-8363091A9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404925-8A8F-4E32-89A4-ED9EC6243497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930510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885950"/>
            <a:ext cx="8001000" cy="68580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914400" y="2571750"/>
            <a:ext cx="7086600" cy="28575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DD8AD04-8AE3-4AE9-9EF0-7D76C296FA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914901"/>
            <a:ext cx="2133600" cy="12620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05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0480CE-06FA-452C-9C0D-2266ADDCF9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914901"/>
            <a:ext cx="2895600" cy="12620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Tx/>
              <a:buNone/>
              <a:defRPr sz="105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8432E1-6F7B-454C-AE5D-8233A63867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914901"/>
            <a:ext cx="2133600" cy="12620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sz="105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3548394-4A89-4552-8ED1-18D289C98B2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8055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1095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5439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457200" y="1085850"/>
            <a:ext cx="4038600" cy="3657600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48200" y="1085850"/>
            <a:ext cx="4038600" cy="3657600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4355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33356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7512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255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4692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05104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57942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39316"/>
            <a:ext cx="2057400" cy="4504134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39316"/>
            <a:ext cx="6019800" cy="4504134"/>
          </a:xfr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26584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885950"/>
            <a:ext cx="8001000" cy="68580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914400" y="2571750"/>
            <a:ext cx="7086600" cy="28575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18B29E4-BD19-407A-A391-3CC3AE5310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914901"/>
            <a:ext cx="2133600" cy="12620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05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D127EB-0BC3-4320-BDF3-1146CF0308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914901"/>
            <a:ext cx="2895600" cy="12620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Tx/>
              <a:buNone/>
              <a:defRPr sz="105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A00368-302A-403A-8F23-9D1F778193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914901"/>
            <a:ext cx="2133600" cy="12620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sz="105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78999875-F874-4F5A-8C16-CEA80E9186F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2506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49737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18765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457200" y="1085850"/>
            <a:ext cx="4038600" cy="3657600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48200" y="1085850"/>
            <a:ext cx="4038600" cy="3657600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0589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3782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7684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951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0566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85481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08777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39316"/>
            <a:ext cx="2057400" cy="4504134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39316"/>
            <a:ext cx="6019800" cy="4504134"/>
          </a:xfr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989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 cstate="print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17713824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50493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35755633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36957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30015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41523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06943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pPr/>
              <a:t>2020/3/8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4459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28523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2840276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 cstate="print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12203157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253142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743527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475380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6390698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4355366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3670008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223639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401794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BC128A-2118-40AD-A0F6-1CDAE65E72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41DBFE-C1E9-482E-9217-8350AEB498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248EF12-13DA-4658-BEE8-0582391767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B6332A-2679-4ED9-81FA-E974F55CBA3D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522427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204F3E-4233-41CF-B38B-B3A4D56410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4A286D1-76F0-4A41-B4E0-ABE914B4ED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6AF6C0-CA7C-4342-9461-AAE3D1FC44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EFA713-7AC0-4D93-9451-8D2C4B33C4E2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7901978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B15D78A-F496-4F7E-8742-D3A204FADE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E4D008-17D3-471F-94AA-2413009854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946CAD-C0D4-4BE9-A465-60390BA1B7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C77D6B-3BF7-49F2-A997-EE00AA3B66A6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5982608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CE6EF4-A24D-4B0B-A541-7453D4FE17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9D7094-51C6-4544-9BCA-DF1FF988D9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118C5F-7C81-4E47-894C-912A6893F1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9AA1E3-4CDB-4F15-A35D-8DDFFC4003C0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7703670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B662A82-9298-45EB-9163-429C3F4592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A8A5217-0AEB-450F-93F9-6CF95CFADA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BFE208A-9DA4-4C40-BDF7-EF0AF677FA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F62D59-9212-43AB-8520-9800D4694AF9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348888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AE35958-50C2-4E9C-81BA-9BDCBBF87E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16732AB-71C7-4440-88F8-B385099139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3C1BD00-4735-4BB9-B658-30720627D6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0F0CAC-02EF-4341-9F2A-B1C46E258076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2386607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5691C59-DB0A-4700-8CAE-0F52945C1B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B751EB6-C1C0-4517-9899-3277DF70F7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C06232F-7244-4AD7-A5B2-3D26C173FE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6F1FDF-D312-4750-B8F4-3A46C85EB879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9910117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EF8E89-B7C0-41B9-80DF-2D6D71B2A1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F1C986-377C-4FB1-92FD-CCE5E21DD2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15B4F3-1B7C-44D2-97C2-9C9993BC0B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CB8169-409F-4675-AE19-6085EF5FFAB3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83151841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FC91D4-F34F-422B-A373-642EE08F28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412AD0-588C-4B88-8607-F6C59A46C1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940FB7-FE9D-4919-8688-7EBCE88F83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28FDBC-A523-4CD2-95AC-9A60C119B4FB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807838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ECEDD6-A180-45ED-9431-1B30297EB9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113D22-7FAE-4C84-B532-D273FD65C1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7EA1C0-6A84-4431-921C-FB414E7AB9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FFA425-21F3-47E6-A201-E17C0DD4FB8E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8499078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65E6BE-3FB4-44D0-814B-59593E65A0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AA5A5E-44F7-439B-82AC-C33C94D16C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B02D60-6422-46E8-8B63-5EEB7E1940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F0B444-79EF-421D-B182-A46531AE62B5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06944406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0CB2D80-581B-494B-8BCC-FA94C5EBF3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E55F913-BB82-4683-A81E-FBD7A70994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AC21890-2514-4051-8EA7-89F189D8CE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041252-295D-49B8-A04B-8288034C3EC5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1385490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6" hasCustomPrompt="1"/>
          </p:nvPr>
        </p:nvSpPr>
        <p:spPr>
          <a:xfrm>
            <a:off x="4824418" y="3497936"/>
            <a:ext cx="1433036" cy="30674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57168" marR="0" indent="-257168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noProof="1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4824418" y="3854215"/>
            <a:ext cx="1433036" cy="30674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57168" marR="0" indent="-257168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noProof="1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</p:nvPr>
        </p:nvSpPr>
        <p:spPr>
          <a:xfrm>
            <a:off x="4824417" y="2391469"/>
            <a:ext cx="3619500" cy="833540"/>
          </a:xfrm>
        </p:spPr>
        <p:txBody>
          <a:bodyPr lIns="0" tIns="0" rIns="0" bIns="0">
            <a:normAutofit/>
          </a:bodyPr>
          <a:lstStyle>
            <a:lvl1pPr marL="0" marR="0" indent="0" algn="l" defTabSz="91437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892" indent="0" algn="ctr">
              <a:buNone/>
            </a:lvl2pPr>
            <a:lvl3pPr marL="685783" indent="0" algn="ctr">
              <a:buNone/>
            </a:lvl3pPr>
            <a:lvl4pPr marL="1028675" indent="0" algn="ctr">
              <a:buNone/>
            </a:lvl4pPr>
            <a:lvl5pPr marL="1371566" indent="0" algn="ctr">
              <a:buNone/>
            </a:lvl5pPr>
            <a:lvl6pPr marL="1714457" indent="0" algn="ctr">
              <a:buNone/>
            </a:lvl6pPr>
            <a:lvl7pPr marL="2057348" indent="0" algn="ctr">
              <a:buNone/>
            </a:lvl7pPr>
            <a:lvl8pPr marL="2400240" indent="0" algn="ctr">
              <a:buNone/>
            </a:lvl8pPr>
            <a:lvl9pPr marL="2743132" indent="0" algn="ctr">
              <a:buNone/>
            </a:lvl9pPr>
          </a:lstStyle>
          <a:p>
            <a:r>
              <a:rPr lang="zh-CN" altLang="en-US" noProof="1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</p:nvPr>
        </p:nvSpPr>
        <p:spPr>
          <a:xfrm>
            <a:off x="4824419" y="1509823"/>
            <a:ext cx="3619024" cy="728276"/>
          </a:xfrm>
        </p:spPr>
        <p:txBody>
          <a:bodyPr lIns="0" tIns="0" rIns="0" bIns="0">
            <a:normAutofit/>
          </a:bodyPr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r>
              <a:rPr lang="zh-CN" altLang="en-US" noProof="1"/>
              <a:t>编辑标题</a:t>
            </a:r>
          </a:p>
        </p:txBody>
      </p:sp>
      <p:sp>
        <p:nvSpPr>
          <p:cNvPr id="7" name="日期占位符 15">
            <a:extLst>
              <a:ext uri="{FF2B5EF4-FFF2-40B4-BE49-F238E27FC236}">
                <a16:creationId xmlns:a16="http://schemas.microsoft.com/office/drawing/2014/main" id="{900311D5-E26D-4A7D-BC36-BB7F465A27CC}"/>
              </a:ext>
            </a:extLst>
          </p:cNvPr>
          <p:cNvSpPr>
            <a:spLocks noGrp="1"/>
          </p:cNvSpPr>
          <p:nvPr>
            <p:ph type="dt" sz="half" idx="17"/>
            <p:custDataLst>
              <p:tags r:id="rId1"/>
            </p:custDataLst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/>
              <a:pPr/>
              <a:t>2020/3/8</a:t>
            </a:fld>
            <a:endParaRPr lang="zh-CN" altLang="en-US"/>
          </a:p>
        </p:txBody>
      </p:sp>
      <p:sp>
        <p:nvSpPr>
          <p:cNvPr id="8" name="页脚占位符 16">
            <a:extLst>
              <a:ext uri="{FF2B5EF4-FFF2-40B4-BE49-F238E27FC236}">
                <a16:creationId xmlns:a16="http://schemas.microsoft.com/office/drawing/2014/main" id="{F89C95CF-F4C0-4ADE-BE24-510394869D08}"/>
              </a:ext>
            </a:extLst>
          </p:cNvPr>
          <p:cNvSpPr>
            <a:spLocks noGrp="1"/>
          </p:cNvSpPr>
          <p:nvPr>
            <p:ph type="ftr" sz="quarter" idx="18"/>
            <p:custDataLst>
              <p:tags r:id="rId2"/>
            </p:custDataLst>
          </p:nvPr>
        </p:nvSpPr>
        <p:spPr/>
        <p:txBody>
          <a:bodyPr/>
          <a:lstStyle>
            <a:lvl1pPr>
              <a:defRPr dirty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17">
            <a:extLst>
              <a:ext uri="{FF2B5EF4-FFF2-40B4-BE49-F238E27FC236}">
                <a16:creationId xmlns:a16="http://schemas.microsoft.com/office/drawing/2014/main" id="{AEF240DC-A7C2-4204-96EE-AE42B6AA1CB3}"/>
              </a:ext>
            </a:extLst>
          </p:cNvPr>
          <p:cNvSpPr>
            <a:spLocks noGrp="1"/>
          </p:cNvSpPr>
          <p:nvPr>
            <p:ph type="sldNum" sz="quarter" idx="19"/>
            <p:custDataLst>
              <p:tags r:id="rId3"/>
            </p:custDataLst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868ED8A-9944-45AC-9D51-B1BB9A360F53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446490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8">
            <a:extLst>
              <a:ext uri="{FF2B5EF4-FFF2-40B4-BE49-F238E27FC236}">
                <a16:creationId xmlns:a16="http://schemas.microsoft.com/office/drawing/2014/main" id="{4306C1B0-F99A-4806-9560-8908BBBEAA22}"/>
              </a:ext>
            </a:extLst>
          </p:cNvPr>
          <p:cNvGrpSpPr>
            <a:grpSpLocks/>
          </p:cNvGrpSpPr>
          <p:nvPr/>
        </p:nvGrpSpPr>
        <p:grpSpPr bwMode="auto">
          <a:xfrm>
            <a:off x="0" y="1"/>
            <a:ext cx="9144000" cy="441325"/>
            <a:chOff x="0" y="0"/>
            <a:chExt cx="12192000" cy="588767"/>
          </a:xfrm>
        </p:grpSpPr>
        <p:pic>
          <p:nvPicPr>
            <p:cNvPr id="5" name="图片 7" descr="F:/2020 寒假任务单/上交教研员/file:/C:/Users/1V994W2/PycharmProjects/PPT_Background_Generation/pic_temp/0_pic_quater_left_up.png">
              <a:extLst>
                <a:ext uri="{FF2B5EF4-FFF2-40B4-BE49-F238E27FC236}">
                  <a16:creationId xmlns:a16="http://schemas.microsoft.com/office/drawing/2014/main" id="{2DF2CA3F-9A36-42FB-8627-B34B30A7F8DE}"/>
                </a:ext>
              </a:extLst>
            </p:cNvPr>
            <p:cNvPicPr>
              <a:picLocks noChangeArrowheads="1"/>
            </p:cNvPicPr>
            <p:nvPr userDrawn="1">
              <p:custDataLst>
                <p:tags r:id="rId4"/>
              </p:custDataLst>
            </p:nvPr>
          </p:nvPicPr>
          <p:blipFill>
            <a:blip r:embed="rId7" r:link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20090" cy="588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图片 6" descr="F:/2020 寒假任务单/上交教研员/file:/C:/Users/1V994W2/PycharmProjects/PPT_Background_Generation/pic_temp/1_pic_quater_right_up.png">
              <a:extLst>
                <a:ext uri="{FF2B5EF4-FFF2-40B4-BE49-F238E27FC236}">
                  <a16:creationId xmlns:a16="http://schemas.microsoft.com/office/drawing/2014/main" id="{1D8895B5-AFE9-4C79-848A-135DA06F1528}"/>
                </a:ext>
              </a:extLst>
            </p:cNvPr>
            <p:cNvPicPr>
              <a:picLocks noChangeArrowheads="1"/>
            </p:cNvPicPr>
            <p:nvPr userDrawn="1">
              <p:custDataLst>
                <p:tags r:id="rId5"/>
              </p:custDataLst>
            </p:nvPr>
          </p:nvPicPr>
          <p:blipFill>
            <a:blip r:embed="rId9" r:link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71910" y="0"/>
              <a:ext cx="720090" cy="588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3" y="332467"/>
            <a:ext cx="8139178" cy="331514"/>
          </a:xfrm>
        </p:spPr>
        <p:txBody>
          <a:bodyPr rtlCol="0">
            <a:normAutofit/>
          </a:bodyPr>
          <a:lstStyle>
            <a:lvl1pPr marL="0" marR="0" algn="l" defTabSz="914378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3" y="714470"/>
            <a:ext cx="8139178" cy="4042179"/>
          </a:xfrm>
        </p:spPr>
        <p:txBody>
          <a:bodyPr rtlCol="0">
            <a:normAutofit/>
          </a:bodyPr>
          <a:lstStyle>
            <a:lvl1pPr marL="171446" marR="0" lvl="0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37" marR="0" lvl="1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68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28" marR="0" lvl="2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20" marR="0" lvl="3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12" marR="0" lvl="4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</a:p>
          <a:p>
            <a:pPr lvl="1"/>
            <a:r>
              <a:rPr noProof="1">
                <a:sym typeface="+mn-ea"/>
              </a:rPr>
              <a:t>第二级</a:t>
            </a:r>
          </a:p>
          <a:p>
            <a:pPr lvl="2"/>
            <a:r>
              <a:rPr noProof="1">
                <a:sym typeface="+mn-ea"/>
              </a:rPr>
              <a:t>第三级</a:t>
            </a:r>
          </a:p>
          <a:p>
            <a:pPr lvl="3"/>
            <a:r>
              <a:rPr noProof="1">
                <a:sym typeface="+mn-ea"/>
              </a:rPr>
              <a:t>第四级</a:t>
            </a:r>
          </a:p>
          <a:p>
            <a:pPr lvl="4"/>
            <a:r>
              <a:rPr noProof="1">
                <a:sym typeface="+mn-ea"/>
              </a:rPr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B47BB36A-ED21-48AF-89FB-02F1F379779B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/>
              <a:pPr/>
              <a:t>2020/3/8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5774E525-A279-4572-800F-0831F0D76AE1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18D4FA9B-DEC3-43D5-A211-02274C98AE87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57811A62-3185-4830-A748-58A68D5582C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508797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 bwMode="auto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 descr="F:/2020 寒假任务单/上交教研员/file:/C:/Users/1V994W2/PycharmProjects/PPT_Background_Generation/pic_temp/pic_half_top.png">
            <a:extLst>
              <a:ext uri="{FF2B5EF4-FFF2-40B4-BE49-F238E27FC236}">
                <a16:creationId xmlns:a16="http://schemas.microsoft.com/office/drawing/2014/main" id="{345933E4-A945-4B8D-B30E-1FE55FEA9116}"/>
              </a:ext>
            </a:extLst>
          </p:cNvPr>
          <p:cNvPicPr>
            <a:picLocks noChangeArrowheads="1"/>
          </p:cNvPicPr>
          <p:nvPr>
            <p:custDataLst>
              <p:tags r:id="rId1"/>
            </p:custDataLst>
          </p:nvPr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287838"/>
            <a:ext cx="3048000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 idx="13" hasCustomPrompt="1"/>
          </p:nvPr>
        </p:nvSpPr>
        <p:spPr>
          <a:xfrm>
            <a:off x="3569971" y="2185543"/>
            <a:ext cx="3660458" cy="811154"/>
          </a:xfrm>
        </p:spPr>
        <p:txBody>
          <a:bodyPr lIns="0" tIns="0" rIns="0" bIns="0">
            <a:normAutofit/>
          </a:bodyPr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r>
              <a:rPr lang="zh-CN" altLang="en-US" noProof="1"/>
              <a:t>编辑标题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5D95BCA-9AA5-4BEC-8D21-6241D446B2E1}"/>
              </a:ext>
            </a:extLst>
          </p:cNvPr>
          <p:cNvSpPr>
            <a:spLocks noGrp="1"/>
          </p:cNvSpPr>
          <p:nvPr>
            <p:ph type="dt" sz="half" idx="14"/>
            <p:custDataLst>
              <p:tags r:id="rId2"/>
            </p:custDataLst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/>
              <a:pPr/>
              <a:t>2020/3/8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C907C2-4F80-437E-9146-F9C55CDADF90}"/>
              </a:ext>
            </a:extLst>
          </p:cNvPr>
          <p:cNvSpPr>
            <a:spLocks noGrp="1"/>
          </p:cNvSpPr>
          <p:nvPr>
            <p:ph type="ftr" sz="quarter" idx="15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424316-BB70-4E1A-A038-A369AEC805F3}"/>
              </a:ext>
            </a:extLst>
          </p:cNvPr>
          <p:cNvSpPr>
            <a:spLocks noGrp="1"/>
          </p:cNvSpPr>
          <p:nvPr>
            <p:ph type="sldNum" sz="quarter" idx="16"/>
            <p:custDataLst>
              <p:tags r:id="rId4"/>
            </p:custDataLst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1B94E448-20E7-4EE8-AA05-6DB3B822330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0516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9">
            <a:extLst>
              <a:ext uri="{FF2B5EF4-FFF2-40B4-BE49-F238E27FC236}">
                <a16:creationId xmlns:a16="http://schemas.microsoft.com/office/drawing/2014/main" id="{1509D1C5-49CD-4201-AD39-35AAE5881829}"/>
              </a:ext>
            </a:extLst>
          </p:cNvPr>
          <p:cNvGrpSpPr>
            <a:grpSpLocks/>
          </p:cNvGrpSpPr>
          <p:nvPr/>
        </p:nvGrpSpPr>
        <p:grpSpPr bwMode="auto">
          <a:xfrm>
            <a:off x="0" y="1"/>
            <a:ext cx="9144000" cy="441325"/>
            <a:chOff x="0" y="0"/>
            <a:chExt cx="12192000" cy="588767"/>
          </a:xfrm>
        </p:grpSpPr>
        <p:pic>
          <p:nvPicPr>
            <p:cNvPr id="6" name="图片 8" descr="F:/2020 寒假任务单/上交教研员/file:/C:/Users/1V994W2/PycharmProjects/PPT_Background_Generation/pic_temp/0_pic_quater_left_up.png">
              <a:extLst>
                <a:ext uri="{FF2B5EF4-FFF2-40B4-BE49-F238E27FC236}">
                  <a16:creationId xmlns:a16="http://schemas.microsoft.com/office/drawing/2014/main" id="{0BEDBA14-622E-4E9D-B4B6-B445CA1273C2}"/>
                </a:ext>
              </a:extLst>
            </p:cNvPr>
            <p:cNvPicPr>
              <a:picLocks noChangeArrowheads="1"/>
            </p:cNvPicPr>
            <p:nvPr userDrawn="1">
              <p:custDataLst>
                <p:tags r:id="rId4"/>
              </p:custDataLst>
            </p:nvPr>
          </p:nvPicPr>
          <p:blipFill>
            <a:blip r:embed="rId7" r:link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20090" cy="588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图片 7" descr="F:/2020 寒假任务单/上交教研员/file:/C:/Users/1V994W2/PycharmProjects/PPT_Background_Generation/pic_temp/1_pic_quater_right_up.png">
              <a:extLst>
                <a:ext uri="{FF2B5EF4-FFF2-40B4-BE49-F238E27FC236}">
                  <a16:creationId xmlns:a16="http://schemas.microsoft.com/office/drawing/2014/main" id="{96DA937D-FD34-4E26-914A-B11CCC1478BD}"/>
                </a:ext>
              </a:extLst>
            </p:cNvPr>
            <p:cNvPicPr>
              <a:picLocks noChangeArrowheads="1"/>
            </p:cNvPicPr>
            <p:nvPr userDrawn="1">
              <p:custDataLst>
                <p:tags r:id="rId5"/>
              </p:custDataLst>
            </p:nvPr>
          </p:nvPicPr>
          <p:blipFill>
            <a:blip r:embed="rId9" r:link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71910" y="0"/>
              <a:ext cx="720090" cy="588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3" y="332467"/>
            <a:ext cx="8139178" cy="331514"/>
          </a:xfrm>
        </p:spPr>
        <p:txBody>
          <a:bodyPr rtlCol="0">
            <a:normAutofit/>
          </a:bodyPr>
          <a:lstStyle>
            <a:lvl1pPr marL="0" marR="0" lvl="0" algn="l" defTabSz="914378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714470"/>
            <a:ext cx="3962432" cy="4042179"/>
          </a:xfrm>
        </p:spPr>
        <p:txBody>
          <a:bodyPr rtlCol="0">
            <a:normAutofit/>
          </a:bodyPr>
          <a:lstStyle>
            <a:lvl1pPr marL="171446" marR="0" lvl="0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37" marR="0" lvl="1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68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28" marR="0" lvl="2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20" marR="0" lvl="3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12" marR="0" lvl="4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</a:p>
          <a:p>
            <a:pPr lvl="1"/>
            <a:r>
              <a:rPr noProof="1">
                <a:sym typeface="+mn-ea"/>
              </a:rPr>
              <a:t>第二级</a:t>
            </a:r>
          </a:p>
          <a:p>
            <a:pPr lvl="2"/>
            <a:r>
              <a:rPr noProof="1">
                <a:sym typeface="+mn-ea"/>
              </a:rPr>
              <a:t>第三级</a:t>
            </a:r>
          </a:p>
          <a:p>
            <a:pPr lvl="3"/>
            <a:r>
              <a:rPr noProof="1">
                <a:sym typeface="+mn-ea"/>
              </a:rPr>
              <a:t>第四级</a:t>
            </a:r>
          </a:p>
          <a:p>
            <a:pPr lvl="4"/>
            <a:r>
              <a:rPr noProof="1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714470"/>
            <a:ext cx="3962432" cy="4042179"/>
          </a:xfrm>
        </p:spPr>
        <p:txBody>
          <a:bodyPr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8" name="日期占位符 4">
            <a:extLst>
              <a:ext uri="{FF2B5EF4-FFF2-40B4-BE49-F238E27FC236}">
                <a16:creationId xmlns:a16="http://schemas.microsoft.com/office/drawing/2014/main" id="{059BECC7-6C6A-4F1A-BC68-BFCB19758B43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/>
              <a:pPr/>
              <a:t>2020/3/8</a:t>
            </a:fld>
            <a:endParaRPr lang="zh-CN" altLang="en-US"/>
          </a:p>
        </p:txBody>
      </p:sp>
      <p:sp>
        <p:nvSpPr>
          <p:cNvPr id="9" name="页脚占位符 5">
            <a:extLst>
              <a:ext uri="{FF2B5EF4-FFF2-40B4-BE49-F238E27FC236}">
                <a16:creationId xmlns:a16="http://schemas.microsoft.com/office/drawing/2014/main" id="{3BC488A0-7405-4287-BD38-16DABB4FCA19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10" name="灯片编号占位符 6">
            <a:extLst>
              <a:ext uri="{FF2B5EF4-FFF2-40B4-BE49-F238E27FC236}">
                <a16:creationId xmlns:a16="http://schemas.microsoft.com/office/drawing/2014/main" id="{D76CD181-4006-4668-A11B-3314860090E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E7AA290D-2088-4F16-9056-F8F6FFAA789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16304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11">
            <a:extLst>
              <a:ext uri="{FF2B5EF4-FFF2-40B4-BE49-F238E27FC236}">
                <a16:creationId xmlns:a16="http://schemas.microsoft.com/office/drawing/2014/main" id="{4370068F-146C-4EE6-A240-24CA1077897A}"/>
              </a:ext>
            </a:extLst>
          </p:cNvPr>
          <p:cNvGrpSpPr>
            <a:grpSpLocks/>
          </p:cNvGrpSpPr>
          <p:nvPr/>
        </p:nvGrpSpPr>
        <p:grpSpPr bwMode="auto">
          <a:xfrm>
            <a:off x="0" y="1"/>
            <a:ext cx="9144000" cy="441325"/>
            <a:chOff x="0" y="0"/>
            <a:chExt cx="12192000" cy="588767"/>
          </a:xfrm>
        </p:grpSpPr>
        <p:pic>
          <p:nvPicPr>
            <p:cNvPr id="8" name="图片 10" descr="F:/2020 寒假任务单/上交教研员/file:/C:/Users/1V994W2/PycharmProjects/PPT_Background_Generation/pic_temp/0_pic_quater_left_up.png">
              <a:extLst>
                <a:ext uri="{FF2B5EF4-FFF2-40B4-BE49-F238E27FC236}">
                  <a16:creationId xmlns:a16="http://schemas.microsoft.com/office/drawing/2014/main" id="{3221D2D1-1C7D-47C8-AC0A-003920296B65}"/>
                </a:ext>
              </a:extLst>
            </p:cNvPr>
            <p:cNvPicPr>
              <a:picLocks noChangeArrowheads="1"/>
            </p:cNvPicPr>
            <p:nvPr userDrawn="1">
              <p:custDataLst>
                <p:tags r:id="rId4"/>
              </p:custDataLst>
            </p:nvPr>
          </p:nvPicPr>
          <p:blipFill>
            <a:blip r:embed="rId7" r:link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20090" cy="588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图片 9" descr="F:/2020 寒假任务单/上交教研员/file:/C:/Users/1V994W2/PycharmProjects/PPT_Background_Generation/pic_temp/1_pic_quater_right_up.png">
              <a:extLst>
                <a:ext uri="{FF2B5EF4-FFF2-40B4-BE49-F238E27FC236}">
                  <a16:creationId xmlns:a16="http://schemas.microsoft.com/office/drawing/2014/main" id="{398DE943-0796-467D-8BDD-C2B74DA660B7}"/>
                </a:ext>
              </a:extLst>
            </p:cNvPr>
            <p:cNvPicPr>
              <a:picLocks noChangeArrowheads="1"/>
            </p:cNvPicPr>
            <p:nvPr userDrawn="1">
              <p:custDataLst>
                <p:tags r:id="rId5"/>
              </p:custDataLst>
            </p:nvPr>
          </p:nvPicPr>
          <p:blipFill>
            <a:blip r:embed="rId9" r:link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71910" y="0"/>
              <a:ext cx="720090" cy="588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3" y="332467"/>
            <a:ext cx="8139178" cy="331514"/>
          </a:xfrm>
        </p:spPr>
        <p:txBody>
          <a:bodyPr rtlCol="0">
            <a:normAutofit/>
          </a:bodyPr>
          <a:lstStyle>
            <a:lvl1pPr marL="0" marR="0" lvl="0" algn="l" defTabSz="914378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714469"/>
            <a:ext cx="3962432" cy="285788"/>
          </a:xfrm>
        </p:spPr>
        <p:txBody>
          <a:bodyPr anchor="ctr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055025"/>
            <a:ext cx="3962400" cy="3701521"/>
          </a:xfrm>
        </p:spPr>
        <p:txBody>
          <a:bodyPr rtlCol="0">
            <a:normAutofit/>
          </a:bodyPr>
          <a:lstStyle>
            <a:lvl1pPr marL="171446" marR="0" lvl="0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37" marR="0" lvl="1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68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28" marR="0" lvl="2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20" marR="0" lvl="3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12" marR="0" lvl="4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</a:p>
          <a:p>
            <a:pPr lvl="1"/>
            <a:r>
              <a:rPr noProof="1">
                <a:sym typeface="+mn-ea"/>
              </a:rPr>
              <a:t>第二级</a:t>
            </a:r>
          </a:p>
          <a:p>
            <a:pPr lvl="2"/>
            <a:r>
              <a:rPr noProof="1">
                <a:sym typeface="+mn-ea"/>
              </a:rPr>
              <a:t>第三级</a:t>
            </a:r>
          </a:p>
          <a:p>
            <a:pPr lvl="3"/>
            <a:r>
              <a:rPr noProof="1">
                <a:sym typeface="+mn-ea"/>
              </a:rPr>
              <a:t>第四级</a:t>
            </a:r>
          </a:p>
          <a:p>
            <a:pPr lvl="4"/>
            <a:r>
              <a:rPr noProof="1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4" y="714469"/>
            <a:ext cx="3962432" cy="285788"/>
          </a:xfrm>
        </p:spPr>
        <p:txBody>
          <a:bodyPr rtlCol="0" anchor="ctr">
            <a:normAutofit/>
          </a:bodyPr>
          <a:lstStyle>
            <a:lvl1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noProof="1"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4" y="1055025"/>
            <a:ext cx="3962432" cy="3701521"/>
          </a:xfrm>
        </p:spPr>
        <p:txBody>
          <a:bodyPr rtlCol="0">
            <a:normAutofit/>
          </a:bodyPr>
          <a:lstStyle>
            <a:lvl1pPr marL="171446" marR="0" lvl="0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37" marR="0" lvl="1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68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28" marR="0" lvl="2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20" marR="0" lvl="3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12" marR="0" lvl="4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</a:p>
          <a:p>
            <a:pPr lvl="1"/>
            <a:r>
              <a:rPr noProof="1">
                <a:sym typeface="+mn-ea"/>
              </a:rPr>
              <a:t>第二级</a:t>
            </a:r>
          </a:p>
          <a:p>
            <a:pPr lvl="2"/>
            <a:r>
              <a:rPr noProof="1">
                <a:sym typeface="+mn-ea"/>
              </a:rPr>
              <a:t>第三级</a:t>
            </a:r>
          </a:p>
          <a:p>
            <a:pPr lvl="3"/>
            <a:r>
              <a:rPr noProof="1">
                <a:sym typeface="+mn-ea"/>
              </a:rPr>
              <a:t>第四级</a:t>
            </a:r>
          </a:p>
          <a:p>
            <a:pPr lvl="4"/>
            <a:r>
              <a:rPr noProof="1">
                <a:sym typeface="+mn-ea"/>
              </a:rPr>
              <a:t>第五级</a:t>
            </a:r>
          </a:p>
        </p:txBody>
      </p:sp>
      <p:sp>
        <p:nvSpPr>
          <p:cNvPr id="10" name="日期占位符 6">
            <a:extLst>
              <a:ext uri="{FF2B5EF4-FFF2-40B4-BE49-F238E27FC236}">
                <a16:creationId xmlns:a16="http://schemas.microsoft.com/office/drawing/2014/main" id="{B1847D99-ED74-4213-9555-A25879F838FC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/>
              <a:pPr/>
              <a:t>2020/3/8</a:t>
            </a:fld>
            <a:endParaRPr lang="zh-CN" altLang="en-US"/>
          </a:p>
        </p:txBody>
      </p:sp>
      <p:sp>
        <p:nvSpPr>
          <p:cNvPr id="11" name="页脚占位符 7">
            <a:extLst>
              <a:ext uri="{FF2B5EF4-FFF2-40B4-BE49-F238E27FC236}">
                <a16:creationId xmlns:a16="http://schemas.microsoft.com/office/drawing/2014/main" id="{4F4A3596-E9BC-4DE5-91AD-5238E2EDC694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12" name="灯片编号占位符 8">
            <a:extLst>
              <a:ext uri="{FF2B5EF4-FFF2-40B4-BE49-F238E27FC236}">
                <a16:creationId xmlns:a16="http://schemas.microsoft.com/office/drawing/2014/main" id="{3BAEA2D9-CC50-4390-9279-70ECD187C5A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279A8C79-D3F2-47CB-875E-CA9C467A378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719860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 descr="F:/2020 寒假任务单/上交教研员/file:/C:/Users/1V994W2/Documents/Tencent%20Files/574576071/FileRecv/拼装素材/forright/06/subject_holdleft_84,125,158_0_staid_full_0.png">
            <a:extLst>
              <a:ext uri="{FF2B5EF4-FFF2-40B4-BE49-F238E27FC236}">
                <a16:creationId xmlns:a16="http://schemas.microsoft.com/office/drawing/2014/main" id="{3EB32421-6E4D-443D-B5F2-9E7F646B2866}"/>
              </a:ext>
            </a:extLst>
          </p:cNvPr>
          <p:cNvPicPr>
            <a:picLocks noChangeArrowheads="1"/>
          </p:cNvPicPr>
          <p:nvPr>
            <p:custDataLst>
              <p:tags r:id="rId1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926" y="1646239"/>
            <a:ext cx="3292475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5" descr="F:/2020 寒假任务单/上交教研员/file:/C:/Users/1V994W2/PycharmProjects/PPT_Background_Generation/pic_temp/1_pic_quater_right_up.png">
            <a:extLst>
              <a:ext uri="{FF2B5EF4-FFF2-40B4-BE49-F238E27FC236}">
                <a16:creationId xmlns:a16="http://schemas.microsoft.com/office/drawing/2014/main" id="{DB0B9FC2-2C88-4B9E-BF5A-C565C71A69CA}"/>
              </a:ext>
            </a:extLst>
          </p:cNvPr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9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02176"/>
            <a:ext cx="53975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3" y="332464"/>
            <a:ext cx="8139178" cy="331514"/>
          </a:xfrm>
        </p:spPr>
        <p:txBody>
          <a:bodyPr rtlCol="0">
            <a:normAutofit/>
          </a:bodyPr>
          <a:lstStyle>
            <a:lvl1pPr marL="0" marR="0" lvl="0" algn="l" defTabSz="914378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</a:p>
        </p:txBody>
      </p:sp>
      <p:sp>
        <p:nvSpPr>
          <p:cNvPr id="5" name="日期占位符 2">
            <a:extLst>
              <a:ext uri="{FF2B5EF4-FFF2-40B4-BE49-F238E27FC236}">
                <a16:creationId xmlns:a16="http://schemas.microsoft.com/office/drawing/2014/main" id="{0CE71FFF-F21E-4D64-9F22-2A4B3C0F4F45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/>
              <a:pPr/>
              <a:t>2020/3/8</a:t>
            </a:fld>
            <a:endParaRPr lang="zh-CN" altLang="en-US"/>
          </a:p>
        </p:txBody>
      </p:sp>
      <p:sp>
        <p:nvSpPr>
          <p:cNvPr id="6" name="页脚占位符 3">
            <a:extLst>
              <a:ext uri="{FF2B5EF4-FFF2-40B4-BE49-F238E27FC236}">
                <a16:creationId xmlns:a16="http://schemas.microsoft.com/office/drawing/2014/main" id="{0D258EF1-ABE8-4DA8-BDE7-A7E88730EDF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4">
            <a:extLst>
              <a:ext uri="{FF2B5EF4-FFF2-40B4-BE49-F238E27FC236}">
                <a16:creationId xmlns:a16="http://schemas.microsoft.com/office/drawing/2014/main" id="{6445DB81-D196-4921-99A4-A98DC322F69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ABA987D4-A6BA-4E44-BB6D-8FB688C9197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865001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5C24503-C456-4A9D-A096-2322D2B14B93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/>
              <a:pPr/>
              <a:t>2020/3/8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6B736CF-E31B-4D61-8D8A-A798128C11FF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AD83C52-7072-4179-8406-536C96FBDE2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7B452A8-79E2-4CD3-B796-66E9EBB1CDB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4984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pPr/>
              <a:t>2020/3/8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9">
            <a:extLst>
              <a:ext uri="{FF2B5EF4-FFF2-40B4-BE49-F238E27FC236}">
                <a16:creationId xmlns:a16="http://schemas.microsoft.com/office/drawing/2014/main" id="{7523F2FE-CFF5-490C-9640-4F55BD0CD008}"/>
              </a:ext>
            </a:extLst>
          </p:cNvPr>
          <p:cNvGrpSpPr>
            <a:grpSpLocks/>
          </p:cNvGrpSpPr>
          <p:nvPr/>
        </p:nvGrpSpPr>
        <p:grpSpPr bwMode="auto">
          <a:xfrm>
            <a:off x="0" y="1"/>
            <a:ext cx="9144000" cy="441325"/>
            <a:chOff x="0" y="0"/>
            <a:chExt cx="12192000" cy="588767"/>
          </a:xfrm>
        </p:grpSpPr>
        <p:pic>
          <p:nvPicPr>
            <p:cNvPr id="6" name="图片 8" descr="F:/2020 寒假任务单/上交教研员/file:/C:/Users/1V994W2/PycharmProjects/PPT_Background_Generation/pic_temp/0_pic_quater_left_up.png">
              <a:extLst>
                <a:ext uri="{FF2B5EF4-FFF2-40B4-BE49-F238E27FC236}">
                  <a16:creationId xmlns:a16="http://schemas.microsoft.com/office/drawing/2014/main" id="{C963DAD9-A893-4D7A-BF48-8ECD0E2708D6}"/>
                </a:ext>
              </a:extLst>
            </p:cNvPr>
            <p:cNvPicPr>
              <a:picLocks noChangeArrowheads="1"/>
            </p:cNvPicPr>
            <p:nvPr userDrawn="1">
              <p:custDataLst>
                <p:tags r:id="rId4"/>
              </p:custDataLst>
            </p:nvPr>
          </p:nvPicPr>
          <p:blipFill>
            <a:blip r:embed="rId7" r:link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20090" cy="588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图片 7" descr="F:/2020 寒假任务单/上交教研员/file:/C:/Users/1V994W2/PycharmProjects/PPT_Background_Generation/pic_temp/1_pic_quater_right_up.png">
              <a:extLst>
                <a:ext uri="{FF2B5EF4-FFF2-40B4-BE49-F238E27FC236}">
                  <a16:creationId xmlns:a16="http://schemas.microsoft.com/office/drawing/2014/main" id="{19552EFF-71EE-45EA-B691-0BF5AF0431F8}"/>
                </a:ext>
              </a:extLst>
            </p:cNvPr>
            <p:cNvPicPr>
              <a:picLocks noChangeArrowheads="1"/>
            </p:cNvPicPr>
            <p:nvPr userDrawn="1">
              <p:custDataLst>
                <p:tags r:id="rId5"/>
              </p:custDataLst>
            </p:nvPr>
          </p:nvPicPr>
          <p:blipFill>
            <a:blip r:embed="rId9" r:link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71910" y="0"/>
              <a:ext cx="720090" cy="588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9" y="332467"/>
            <a:ext cx="8139178" cy="331514"/>
          </a:xfrm>
        </p:spPr>
        <p:txBody>
          <a:bodyPr rtlCol="0">
            <a:normAutofit/>
          </a:bodyPr>
          <a:lstStyle>
            <a:lvl1pPr marL="0" marR="0" lvl="0" algn="l" defTabSz="914378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714470"/>
            <a:ext cx="3962432" cy="4042179"/>
          </a:xfrm>
        </p:spPr>
        <p:txBody>
          <a:bodyPr rtlCol="0">
            <a:normAutofit/>
          </a:bodyPr>
          <a:lstStyle>
            <a:lvl1pPr marL="0" marR="0" lvl="0" indent="0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37" marR="0" lvl="1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68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28" marR="0" lvl="2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20" marR="0" lvl="3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12" marR="0" lvl="4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714470"/>
            <a:ext cx="3962432" cy="4042179"/>
          </a:xfrm>
        </p:spPr>
        <p:txBody>
          <a:bodyPr rtlCol="0">
            <a:normAutofit/>
          </a:bodyPr>
          <a:lstStyle>
            <a:lvl1pPr marL="171446" marR="0" lvl="0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</a:p>
        </p:txBody>
      </p:sp>
      <p:sp>
        <p:nvSpPr>
          <p:cNvPr id="8" name="日期占位符 4">
            <a:extLst>
              <a:ext uri="{FF2B5EF4-FFF2-40B4-BE49-F238E27FC236}">
                <a16:creationId xmlns:a16="http://schemas.microsoft.com/office/drawing/2014/main" id="{8E9948FC-34D0-426D-8100-7F5922078510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/>
              <a:pPr/>
              <a:t>2020/3/8</a:t>
            </a:fld>
            <a:endParaRPr lang="zh-CN" altLang="en-US" dirty="0"/>
          </a:p>
        </p:txBody>
      </p:sp>
      <p:sp>
        <p:nvSpPr>
          <p:cNvPr id="9" name="页脚占位符 5">
            <a:extLst>
              <a:ext uri="{FF2B5EF4-FFF2-40B4-BE49-F238E27FC236}">
                <a16:creationId xmlns:a16="http://schemas.microsoft.com/office/drawing/2014/main" id="{5748E6EF-D494-456F-BD2A-7D98311ACA40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 dirty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10" name="灯片编号占位符 6">
            <a:extLst>
              <a:ext uri="{FF2B5EF4-FFF2-40B4-BE49-F238E27FC236}">
                <a16:creationId xmlns:a16="http://schemas.microsoft.com/office/drawing/2014/main" id="{AD80F619-010F-4690-84F0-C840F729120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B9E8618-07E2-4431-B582-28A88E4407B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507558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8">
            <a:extLst>
              <a:ext uri="{FF2B5EF4-FFF2-40B4-BE49-F238E27FC236}">
                <a16:creationId xmlns:a16="http://schemas.microsoft.com/office/drawing/2014/main" id="{403B7770-614C-45AD-B48A-C625C410C455}"/>
              </a:ext>
            </a:extLst>
          </p:cNvPr>
          <p:cNvGrpSpPr>
            <a:grpSpLocks/>
          </p:cNvGrpSpPr>
          <p:nvPr/>
        </p:nvGrpSpPr>
        <p:grpSpPr bwMode="auto">
          <a:xfrm>
            <a:off x="0" y="1"/>
            <a:ext cx="9144000" cy="441325"/>
            <a:chOff x="0" y="0"/>
            <a:chExt cx="12192000" cy="588767"/>
          </a:xfrm>
        </p:grpSpPr>
        <p:pic>
          <p:nvPicPr>
            <p:cNvPr id="5" name="图片 7" descr="F:/2020 寒假任务单/上交教研员/file:/C:/Users/1V994W2/PycharmProjects/PPT_Background_Generation/pic_temp/0_pic_quater_left_up.png">
              <a:extLst>
                <a:ext uri="{FF2B5EF4-FFF2-40B4-BE49-F238E27FC236}">
                  <a16:creationId xmlns:a16="http://schemas.microsoft.com/office/drawing/2014/main" id="{10D8A304-69A6-4271-AC20-399A8F43848D}"/>
                </a:ext>
              </a:extLst>
            </p:cNvPr>
            <p:cNvPicPr>
              <a:picLocks noChangeArrowheads="1"/>
            </p:cNvPicPr>
            <p:nvPr userDrawn="1">
              <p:custDataLst>
                <p:tags r:id="rId4"/>
              </p:custDataLst>
            </p:nvPr>
          </p:nvPicPr>
          <p:blipFill>
            <a:blip r:embed="rId7" r:link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20090" cy="588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图片 6" descr="F:/2020 寒假任务单/上交教研员/file:/C:/Users/1V994W2/PycharmProjects/PPT_Background_Generation/pic_temp/1_pic_quater_right_up.png">
              <a:extLst>
                <a:ext uri="{FF2B5EF4-FFF2-40B4-BE49-F238E27FC236}">
                  <a16:creationId xmlns:a16="http://schemas.microsoft.com/office/drawing/2014/main" id="{7EEA0A59-0898-48A8-8A7F-1B7768275685}"/>
                </a:ext>
              </a:extLst>
            </p:cNvPr>
            <p:cNvPicPr>
              <a:picLocks noChangeArrowheads="1"/>
            </p:cNvPicPr>
            <p:nvPr userDrawn="1">
              <p:custDataLst>
                <p:tags r:id="rId5"/>
              </p:custDataLst>
            </p:nvPr>
          </p:nvPicPr>
          <p:blipFill>
            <a:blip r:embed="rId9" r:link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71910" y="0"/>
              <a:ext cx="720090" cy="588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714470"/>
            <a:ext cx="713238" cy="4042179"/>
          </a:xfrm>
        </p:spPr>
        <p:txBody>
          <a:bodyPr vert="eaVert" rtlCol="0">
            <a:normAutofit/>
          </a:bodyPr>
          <a:lstStyle>
            <a:lvl1pPr marL="0" marR="0" lvl="0" algn="l" defTabSz="914378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5" y="714464"/>
            <a:ext cx="7371076" cy="4042179"/>
          </a:xfrm>
        </p:spPr>
        <p:txBody>
          <a:bodyPr vert="eaVert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584E26D2-3C23-4790-9D96-0E1DF517E6B9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/>
              <a:pPr/>
              <a:t>2020/3/8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BD8B43B8-3541-4E7D-A09E-2A9996BDA25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97B549FA-814D-4ED0-BB97-9A369D212FE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0BCAF815-CE73-438B-B146-F4E6CD2B36C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09807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">
            <a:extLst>
              <a:ext uri="{FF2B5EF4-FFF2-40B4-BE49-F238E27FC236}">
                <a16:creationId xmlns:a16="http://schemas.microsoft.com/office/drawing/2014/main" id="{ECD348F7-E099-478D-B9F3-79EC308CF804}"/>
              </a:ext>
            </a:extLst>
          </p:cNvPr>
          <p:cNvGrpSpPr>
            <a:grpSpLocks/>
          </p:cNvGrpSpPr>
          <p:nvPr/>
        </p:nvGrpSpPr>
        <p:grpSpPr bwMode="auto">
          <a:xfrm>
            <a:off x="0" y="1"/>
            <a:ext cx="9144000" cy="441325"/>
            <a:chOff x="0" y="0"/>
            <a:chExt cx="12192000" cy="588767"/>
          </a:xfrm>
        </p:grpSpPr>
        <p:pic>
          <p:nvPicPr>
            <p:cNvPr id="4" name="图片 7" descr="F:/2020 寒假任务单/上交教研员/file:/C:/Users/1V994W2/PycharmProjects/PPT_Background_Generation/pic_temp/0_pic_quater_left_up.png">
              <a:extLst>
                <a:ext uri="{FF2B5EF4-FFF2-40B4-BE49-F238E27FC236}">
                  <a16:creationId xmlns:a16="http://schemas.microsoft.com/office/drawing/2014/main" id="{B47EDEC9-FBA2-4676-96A2-3F16B191D5CB}"/>
                </a:ext>
              </a:extLst>
            </p:cNvPr>
            <p:cNvPicPr>
              <a:picLocks noChangeArrowheads="1"/>
            </p:cNvPicPr>
            <p:nvPr userDrawn="1">
              <p:custDataLst>
                <p:tags r:id="rId4"/>
              </p:custDataLst>
            </p:nvPr>
          </p:nvPicPr>
          <p:blipFill>
            <a:blip r:embed="rId7" r:link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20090" cy="588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图片 5" descr="F:/2020 寒假任务单/上交教研员/file:/C:/Users/1V994W2/PycharmProjects/PPT_Background_Generation/pic_temp/1_pic_quater_right_up.png">
              <a:extLst>
                <a:ext uri="{FF2B5EF4-FFF2-40B4-BE49-F238E27FC236}">
                  <a16:creationId xmlns:a16="http://schemas.microsoft.com/office/drawing/2014/main" id="{58397C4F-44D8-4DB7-A93B-0A4130D456C1}"/>
                </a:ext>
              </a:extLst>
            </p:cNvPr>
            <p:cNvPicPr>
              <a:picLocks noChangeArrowheads="1"/>
            </p:cNvPicPr>
            <p:nvPr userDrawn="1">
              <p:custDataLst>
                <p:tags r:id="rId5"/>
              </p:custDataLst>
            </p:nvPr>
          </p:nvPicPr>
          <p:blipFill>
            <a:blip r:embed="rId9" r:link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71910" y="0"/>
              <a:ext cx="720090" cy="588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9" y="714470"/>
            <a:ext cx="8139178" cy="4042179"/>
          </a:xfr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6" name="日期占位符 2">
            <a:extLst>
              <a:ext uri="{FF2B5EF4-FFF2-40B4-BE49-F238E27FC236}">
                <a16:creationId xmlns:a16="http://schemas.microsoft.com/office/drawing/2014/main" id="{F72EE7AF-45E1-4BD4-ABE8-FB029427078E}"/>
              </a:ext>
            </a:extLst>
          </p:cNvPr>
          <p:cNvSpPr>
            <a:spLocks noGrp="1"/>
          </p:cNvSpPr>
          <p:nvPr>
            <p:ph type="dt" sz="half" idx="14"/>
            <p:custDataLst>
              <p:tags r:id="rId1"/>
            </p:custDataLst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/>
              <a:pPr/>
              <a:t>2020/3/8</a:t>
            </a:fld>
            <a:endParaRPr lang="zh-CN" altLang="en-US"/>
          </a:p>
        </p:txBody>
      </p:sp>
      <p:sp>
        <p:nvSpPr>
          <p:cNvPr id="8" name="页脚占位符 3">
            <a:extLst>
              <a:ext uri="{FF2B5EF4-FFF2-40B4-BE49-F238E27FC236}">
                <a16:creationId xmlns:a16="http://schemas.microsoft.com/office/drawing/2014/main" id="{C1431512-7BE7-4612-BEA7-9EA21069A7DD}"/>
              </a:ext>
            </a:extLst>
          </p:cNvPr>
          <p:cNvSpPr>
            <a:spLocks noGrp="1"/>
          </p:cNvSpPr>
          <p:nvPr>
            <p:ph type="ftr" sz="quarter" idx="15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4">
            <a:extLst>
              <a:ext uri="{FF2B5EF4-FFF2-40B4-BE49-F238E27FC236}">
                <a16:creationId xmlns:a16="http://schemas.microsoft.com/office/drawing/2014/main" id="{88BFDB03-EBCC-4E8D-A567-2D2A030BF06F}"/>
              </a:ext>
            </a:extLst>
          </p:cNvPr>
          <p:cNvSpPr>
            <a:spLocks noGrp="1"/>
          </p:cNvSpPr>
          <p:nvPr>
            <p:ph type="sldNum" sz="quarter" idx="16"/>
            <p:custDataLst>
              <p:tags r:id="rId3"/>
            </p:custDataLst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6AB883C4-7AEA-4DE7-8A49-320BEAAF214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162847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 bwMode="auto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5" descr="F:/2020 寒假任务单/上交教研员/file:/C:/Users/1V994W2/PycharmProjects/PPT_Background_Generation/pic_temp/pic_sup.png">
            <a:extLst>
              <a:ext uri="{FF2B5EF4-FFF2-40B4-BE49-F238E27FC236}">
                <a16:creationId xmlns:a16="http://schemas.microsoft.com/office/drawing/2014/main" id="{A7976D5A-7FB3-49AE-A51B-AE0342924ADE}"/>
              </a:ext>
            </a:extLst>
          </p:cNvPr>
          <p:cNvPicPr>
            <a:picLocks noChangeArrowheads="1"/>
          </p:cNvPicPr>
          <p:nvPr>
            <p:custDataLst>
              <p:tags r:id="rId1"/>
            </p:custDataLst>
          </p:nvPr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占位符 6"/>
          <p:cNvSpPr>
            <a:spLocks noGrp="1"/>
          </p:cNvSpPr>
          <p:nvPr>
            <p:ph type="body" idx="14" hasCustomPrompt="1"/>
          </p:nvPr>
        </p:nvSpPr>
        <p:spPr>
          <a:xfrm>
            <a:off x="4953000" y="2739015"/>
            <a:ext cx="3619500" cy="833540"/>
          </a:xfrm>
        </p:spPr>
        <p:txBody>
          <a:bodyPr lIns="0" tIns="0" rIns="0" bIns="0">
            <a:normAutofit/>
          </a:bodyPr>
          <a:lstStyle>
            <a:lvl1pPr marL="257168" marR="0" indent="-257168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noProof="1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</p:nvPr>
        </p:nvSpPr>
        <p:spPr>
          <a:xfrm>
            <a:off x="4953000" y="1571582"/>
            <a:ext cx="3619024" cy="1014061"/>
          </a:xfrm>
        </p:spPr>
        <p:txBody>
          <a:bodyPr lIns="0" tIns="0" rIns="0" bIns="0">
            <a:normAutofit/>
          </a:bodyPr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r>
              <a:rPr lang="zh-CN" altLang="en-US" noProof="1"/>
              <a:t>编辑标题</a:t>
            </a:r>
          </a:p>
        </p:txBody>
      </p:sp>
      <p:sp>
        <p:nvSpPr>
          <p:cNvPr id="5" name="日期占位符 2">
            <a:extLst>
              <a:ext uri="{FF2B5EF4-FFF2-40B4-BE49-F238E27FC236}">
                <a16:creationId xmlns:a16="http://schemas.microsoft.com/office/drawing/2014/main" id="{9D905AD0-919E-4D21-8F29-0DF0E9569C08}"/>
              </a:ext>
            </a:extLst>
          </p:cNvPr>
          <p:cNvSpPr>
            <a:spLocks noGrp="1"/>
          </p:cNvSpPr>
          <p:nvPr>
            <p:ph type="dt" sz="half" idx="15"/>
            <p:custDataLst>
              <p:tags r:id="rId2"/>
            </p:custDataLst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/>
              <a:pPr/>
              <a:t>2020/3/8</a:t>
            </a:fld>
            <a:endParaRPr lang="zh-CN" altLang="en-US"/>
          </a:p>
        </p:txBody>
      </p:sp>
      <p:sp>
        <p:nvSpPr>
          <p:cNvPr id="6" name="页脚占位符 3">
            <a:extLst>
              <a:ext uri="{FF2B5EF4-FFF2-40B4-BE49-F238E27FC236}">
                <a16:creationId xmlns:a16="http://schemas.microsoft.com/office/drawing/2014/main" id="{CA71AD56-11F9-428D-A022-4D59574D1949}"/>
              </a:ext>
            </a:extLst>
          </p:cNvPr>
          <p:cNvSpPr>
            <a:spLocks noGrp="1"/>
          </p:cNvSpPr>
          <p:nvPr>
            <p:ph type="ftr" sz="quarter" idx="16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8" name="灯片编号占位符 4">
            <a:extLst>
              <a:ext uri="{FF2B5EF4-FFF2-40B4-BE49-F238E27FC236}">
                <a16:creationId xmlns:a16="http://schemas.microsoft.com/office/drawing/2014/main" id="{4BB8890A-2795-4FA0-BECA-3603DC1E62C3}"/>
              </a:ext>
            </a:extLst>
          </p:cNvPr>
          <p:cNvSpPr>
            <a:spLocks noGrp="1"/>
          </p:cNvSpPr>
          <p:nvPr>
            <p:ph type="sldNum" sz="quarter" idx="17"/>
            <p:custDataLst>
              <p:tags r:id="rId4"/>
            </p:custDataLst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6B0D5A8F-22DB-433A-A2DB-5A93DCD7625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341886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7">
            <a:extLst>
              <a:ext uri="{FF2B5EF4-FFF2-40B4-BE49-F238E27FC236}">
                <a16:creationId xmlns:a16="http://schemas.microsoft.com/office/drawing/2014/main" id="{2A0FF972-F49E-40E1-A4F3-2CAE4A4668C6}"/>
              </a:ext>
            </a:extLst>
          </p:cNvPr>
          <p:cNvGrpSpPr>
            <a:grpSpLocks/>
          </p:cNvGrpSpPr>
          <p:nvPr/>
        </p:nvGrpSpPr>
        <p:grpSpPr bwMode="auto">
          <a:xfrm>
            <a:off x="0" y="1"/>
            <a:ext cx="9144000" cy="441325"/>
            <a:chOff x="0" y="0"/>
            <a:chExt cx="12192000" cy="588767"/>
          </a:xfrm>
        </p:grpSpPr>
        <p:pic>
          <p:nvPicPr>
            <p:cNvPr id="4" name="图片 6" descr="F:/2020 寒假任务单/上交教研员/file:/C:/Users/1V994W2/PycharmProjects/PPT_Background_Generation/pic_temp/0_pic_quater_left_up.png">
              <a:extLst>
                <a:ext uri="{FF2B5EF4-FFF2-40B4-BE49-F238E27FC236}">
                  <a16:creationId xmlns:a16="http://schemas.microsoft.com/office/drawing/2014/main" id="{07E11891-1731-4F78-AE29-7341E196B3A1}"/>
                </a:ext>
              </a:extLst>
            </p:cNvPr>
            <p:cNvPicPr>
              <a:picLocks noChangeArrowheads="1"/>
            </p:cNvPicPr>
            <p:nvPr userDrawn="1">
              <p:custDataLst>
                <p:tags r:id="rId4"/>
              </p:custDataLst>
            </p:nvPr>
          </p:nvPicPr>
          <p:blipFill>
            <a:blip r:embed="rId7" r:link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20090" cy="588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图片 5" descr="F:/2020 寒假任务单/上交教研员/file:/C:/Users/1V994W2/PycharmProjects/PPT_Background_Generation/pic_temp/1_pic_quater_right_up.png">
              <a:extLst>
                <a:ext uri="{FF2B5EF4-FFF2-40B4-BE49-F238E27FC236}">
                  <a16:creationId xmlns:a16="http://schemas.microsoft.com/office/drawing/2014/main" id="{3DB60E48-FB7B-4F9B-899E-C121122BCFDE}"/>
                </a:ext>
              </a:extLst>
            </p:cNvPr>
            <p:cNvPicPr>
              <a:picLocks noChangeArrowheads="1"/>
            </p:cNvPicPr>
            <p:nvPr userDrawn="1">
              <p:custDataLst>
                <p:tags r:id="rId5"/>
              </p:custDataLst>
            </p:nvPr>
          </p:nvPicPr>
          <p:blipFill>
            <a:blip r:embed="rId9" r:link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71910" y="0"/>
              <a:ext cx="720090" cy="588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3" y="332464"/>
            <a:ext cx="8139178" cy="331514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6" name="日期占位符 2">
            <a:extLst>
              <a:ext uri="{FF2B5EF4-FFF2-40B4-BE49-F238E27FC236}">
                <a16:creationId xmlns:a16="http://schemas.microsoft.com/office/drawing/2014/main" id="{7EEB8122-D9C6-489D-A962-AE37390DE5F0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/>
              <a:pPr/>
              <a:t>2020/3/8</a:t>
            </a:fld>
            <a:endParaRPr lang="zh-CN" altLang="en-US"/>
          </a:p>
        </p:txBody>
      </p:sp>
      <p:sp>
        <p:nvSpPr>
          <p:cNvPr id="7" name="页脚占位符 3">
            <a:extLst>
              <a:ext uri="{FF2B5EF4-FFF2-40B4-BE49-F238E27FC236}">
                <a16:creationId xmlns:a16="http://schemas.microsoft.com/office/drawing/2014/main" id="{9D407A57-6C64-4F24-B7FF-4831C55DBEF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 dirty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8" name="灯片编号占位符 4">
            <a:extLst>
              <a:ext uri="{FF2B5EF4-FFF2-40B4-BE49-F238E27FC236}">
                <a16:creationId xmlns:a16="http://schemas.microsoft.com/office/drawing/2014/main" id="{6850B2BF-D9DA-408F-92CE-F43A7AA6A5B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CC7E6521-543C-4F4D-8872-60E29A5EBF00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9546804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714DA177-06D1-4F21-A05E-CCF0E385A49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9075" y="228600"/>
            <a:ext cx="8705850" cy="4687888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/>
            <a:endParaRPr lang="zh-CN" altLang="en-US" sz="1350" noProof="1"/>
          </a:p>
        </p:txBody>
      </p:sp>
      <p:grpSp>
        <p:nvGrpSpPr>
          <p:cNvPr id="5" name="组合 5">
            <a:extLst>
              <a:ext uri="{FF2B5EF4-FFF2-40B4-BE49-F238E27FC236}">
                <a16:creationId xmlns:a16="http://schemas.microsoft.com/office/drawing/2014/main" id="{1339B3E1-BEDA-4078-9B95-06FCF1EEFE48}"/>
              </a:ext>
            </a:extLst>
          </p:cNvPr>
          <p:cNvGrpSpPr>
            <a:grpSpLocks/>
          </p:cNvGrpSpPr>
          <p:nvPr/>
        </p:nvGrpSpPr>
        <p:grpSpPr bwMode="auto">
          <a:xfrm>
            <a:off x="0" y="1"/>
            <a:ext cx="9144000" cy="441325"/>
            <a:chOff x="0" y="0"/>
            <a:chExt cx="12192000" cy="588767"/>
          </a:xfrm>
        </p:grpSpPr>
        <p:pic>
          <p:nvPicPr>
            <p:cNvPr id="6" name="图片 8" descr="F:/2020 寒假任务单/上交教研员/file:/C:/Users/1V994W2/PycharmProjects/PPT_Background_Generation/pic_temp/0_pic_quater_left_up.png">
              <a:extLst>
                <a:ext uri="{FF2B5EF4-FFF2-40B4-BE49-F238E27FC236}">
                  <a16:creationId xmlns:a16="http://schemas.microsoft.com/office/drawing/2014/main" id="{D63266B8-A99F-4ED3-8ACF-31A308D60D00}"/>
                </a:ext>
              </a:extLst>
            </p:cNvPr>
            <p:cNvPicPr>
              <a:picLocks noChangeArrowheads="1"/>
            </p:cNvPicPr>
            <p:nvPr userDrawn="1">
              <p:custDataLst>
                <p:tags r:id="rId5"/>
              </p:custDataLst>
            </p:nvPr>
          </p:nvPicPr>
          <p:blipFill>
            <a:blip r:embed="rId8" r:link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20090" cy="588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图片 7" descr="F:/2020 寒假任务单/上交教研员/file:/C:/Users/1V994W2/PycharmProjects/PPT_Background_Generation/pic_temp/1_pic_quater_right_up.png">
              <a:extLst>
                <a:ext uri="{FF2B5EF4-FFF2-40B4-BE49-F238E27FC236}">
                  <a16:creationId xmlns:a16="http://schemas.microsoft.com/office/drawing/2014/main" id="{B519028A-DCD9-4571-9EA3-2E4CB3EC033B}"/>
                </a:ext>
              </a:extLst>
            </p:cNvPr>
            <p:cNvPicPr>
              <a:picLocks noChangeArrowheads="1"/>
            </p:cNvPicPr>
            <p:nvPr userDrawn="1">
              <p:custDataLst>
                <p:tags r:id="rId6"/>
              </p:custDataLst>
            </p:nvPr>
          </p:nvPicPr>
          <p:blipFill>
            <a:blip r:embed="rId10" r:link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71910" y="0"/>
              <a:ext cx="720090" cy="588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937017"/>
            <a:ext cx="7219800" cy="542767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noProof="1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60835" y="1622901"/>
            <a:ext cx="7219950" cy="2584219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9" name="日期占位符 2">
            <a:extLst>
              <a:ext uri="{FF2B5EF4-FFF2-40B4-BE49-F238E27FC236}">
                <a16:creationId xmlns:a16="http://schemas.microsoft.com/office/drawing/2014/main" id="{F72F5180-46F3-4E41-8307-90C485BFCB69}"/>
              </a:ext>
            </a:extLst>
          </p:cNvPr>
          <p:cNvSpPr>
            <a:spLocks noGrp="1"/>
          </p:cNvSpPr>
          <p:nvPr>
            <p:ph type="dt" sz="half" idx="14"/>
            <p:custDataLst>
              <p:tags r:id="rId2"/>
            </p:custDataLst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/>
              <a:pPr/>
              <a:t>2020/3/8</a:t>
            </a:fld>
            <a:endParaRPr lang="zh-CN" altLang="en-US"/>
          </a:p>
        </p:txBody>
      </p:sp>
      <p:sp>
        <p:nvSpPr>
          <p:cNvPr id="10" name="页脚占位符 3">
            <a:extLst>
              <a:ext uri="{FF2B5EF4-FFF2-40B4-BE49-F238E27FC236}">
                <a16:creationId xmlns:a16="http://schemas.microsoft.com/office/drawing/2014/main" id="{737D6003-1921-4EF9-8869-001DA09948B4}"/>
              </a:ext>
            </a:extLst>
          </p:cNvPr>
          <p:cNvSpPr>
            <a:spLocks noGrp="1"/>
          </p:cNvSpPr>
          <p:nvPr>
            <p:ph type="ftr" sz="quarter" idx="15"/>
            <p:custDataLst>
              <p:tags r:id="rId3"/>
            </p:custDataLst>
          </p:nvPr>
        </p:nvSpPr>
        <p:spPr/>
        <p:txBody>
          <a:bodyPr/>
          <a:lstStyle>
            <a:lvl1pPr>
              <a:defRPr dirty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4">
            <a:extLst>
              <a:ext uri="{FF2B5EF4-FFF2-40B4-BE49-F238E27FC236}">
                <a16:creationId xmlns:a16="http://schemas.microsoft.com/office/drawing/2014/main" id="{24BA6733-AF33-4A6D-B861-BAD89760F87A}"/>
              </a:ext>
            </a:extLst>
          </p:cNvPr>
          <p:cNvSpPr>
            <a:spLocks noGrp="1"/>
          </p:cNvSpPr>
          <p:nvPr>
            <p:ph type="sldNum" sz="quarter" idx="16"/>
            <p:custDataLst>
              <p:tags r:id="rId4"/>
            </p:custDataLst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604DBC1D-C33D-459D-9837-5BA9377197E6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736093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7F681171-A04F-44B5-AB06-792701E0802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" y="0"/>
            <a:ext cx="3617913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/>
            <a:endParaRPr lang="zh-CN" altLang="en-US" sz="1350" noProof="1"/>
          </a:p>
        </p:txBody>
      </p:sp>
      <p:pic>
        <p:nvPicPr>
          <p:cNvPr id="6" name="图片 7" descr="F:/2020 寒假任务单/上交教研员/file:/C:/Users/1V994W2/PycharmProjects/PPT_Background_Generation/pic_temp/0_pic_quater_left_up.png">
            <a:extLst>
              <a:ext uri="{FF2B5EF4-FFF2-40B4-BE49-F238E27FC236}">
                <a16:creationId xmlns:a16="http://schemas.microsoft.com/office/drawing/2014/main" id="{152AAA14-5013-439A-BCA9-B934A6086611}"/>
              </a:ext>
            </a:extLst>
          </p:cNvPr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1"/>
            <a:ext cx="53975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7400" y="577872"/>
            <a:ext cx="2970000" cy="661582"/>
          </a:xfrm>
        </p:spPr>
        <p:txBody>
          <a:bodyPr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noProof="1"/>
              <a:t>单击编辑标题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40100" y="1323164"/>
            <a:ext cx="2967300" cy="3070279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825900" y="577526"/>
            <a:ext cx="4860000" cy="3816424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8" name="日期占位符 2">
            <a:extLst>
              <a:ext uri="{FF2B5EF4-FFF2-40B4-BE49-F238E27FC236}">
                <a16:creationId xmlns:a16="http://schemas.microsoft.com/office/drawing/2014/main" id="{6BF21C4F-148F-4F0D-BCDF-82DE05D933E9}"/>
              </a:ext>
            </a:extLst>
          </p:cNvPr>
          <p:cNvSpPr>
            <a:spLocks noGrp="1"/>
          </p:cNvSpPr>
          <p:nvPr>
            <p:ph type="dt" sz="half" idx="15"/>
            <p:custDataLst>
              <p:tags r:id="rId3"/>
            </p:custDataLst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/>
              <a:pPr/>
              <a:t>2020/3/8</a:t>
            </a:fld>
            <a:endParaRPr lang="zh-CN" altLang="en-US"/>
          </a:p>
        </p:txBody>
      </p:sp>
      <p:sp>
        <p:nvSpPr>
          <p:cNvPr id="10" name="页脚占位符 3">
            <a:extLst>
              <a:ext uri="{FF2B5EF4-FFF2-40B4-BE49-F238E27FC236}">
                <a16:creationId xmlns:a16="http://schemas.microsoft.com/office/drawing/2014/main" id="{F5E11273-7A74-4B59-9017-30C52EF726C7}"/>
              </a:ext>
            </a:extLst>
          </p:cNvPr>
          <p:cNvSpPr>
            <a:spLocks noGrp="1"/>
          </p:cNvSpPr>
          <p:nvPr>
            <p:ph type="ftr" sz="quarter" idx="16"/>
            <p:custDataLst>
              <p:tags r:id="rId4"/>
            </p:custDataLst>
          </p:nvPr>
        </p:nvSpPr>
        <p:spPr/>
        <p:txBody>
          <a:bodyPr/>
          <a:lstStyle>
            <a:lvl1pPr>
              <a:defRPr dirty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4">
            <a:extLst>
              <a:ext uri="{FF2B5EF4-FFF2-40B4-BE49-F238E27FC236}">
                <a16:creationId xmlns:a16="http://schemas.microsoft.com/office/drawing/2014/main" id="{F85B1853-A282-427B-A6B9-4AAB520860E5}"/>
              </a:ext>
            </a:extLst>
          </p:cNvPr>
          <p:cNvSpPr>
            <a:spLocks noGrp="1"/>
          </p:cNvSpPr>
          <p:nvPr>
            <p:ph type="sldNum" sz="quarter" idx="17"/>
            <p:custDataLst>
              <p:tags r:id="rId5"/>
            </p:custDataLst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07CBAA-2029-4E3A-9C3C-1B98799CE775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6940082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2D789005-07A5-4E8D-BC76-AB1F9603073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1"/>
            <a:ext cx="9144000" cy="199866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/>
            <a:endParaRPr lang="zh-CN" altLang="en-US" sz="1350" noProof="1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D2962686-6FE0-4FED-B208-4F8C109EAB27}"/>
              </a:ext>
            </a:extLst>
          </p:cNvPr>
          <p:cNvGrpSpPr>
            <a:grpSpLocks/>
          </p:cNvGrpSpPr>
          <p:nvPr/>
        </p:nvGrpSpPr>
        <p:grpSpPr bwMode="auto">
          <a:xfrm>
            <a:off x="0" y="1"/>
            <a:ext cx="9144000" cy="441325"/>
            <a:chOff x="0" y="0"/>
            <a:chExt cx="12192000" cy="588767"/>
          </a:xfrm>
        </p:grpSpPr>
        <p:pic>
          <p:nvPicPr>
            <p:cNvPr id="8" name="图片 9" descr="F:/2020 寒假任务单/上交教研员/file:/C:/Users/1V994W2/PycharmProjects/PPT_Background_Generation/pic_temp/0_pic_quater_left_up.png">
              <a:extLst>
                <a:ext uri="{FF2B5EF4-FFF2-40B4-BE49-F238E27FC236}">
                  <a16:creationId xmlns:a16="http://schemas.microsoft.com/office/drawing/2014/main" id="{B3B5232A-243C-43CD-A318-6198BA6BD12E}"/>
                </a:ext>
              </a:extLst>
            </p:cNvPr>
            <p:cNvPicPr>
              <a:picLocks noChangeArrowheads="1"/>
            </p:cNvPicPr>
            <p:nvPr userDrawn="1">
              <p:custDataLst>
                <p:tags r:id="rId5"/>
              </p:custDataLst>
            </p:nvPr>
          </p:nvPicPr>
          <p:blipFill>
            <a:blip r:embed="rId8" r:link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20090" cy="588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图片 7" descr="F:/2020 寒假任务单/上交教研员/file:/C:/Users/1V994W2/PycharmProjects/PPT_Background_Generation/pic_temp/1_pic_quater_right_up.png">
              <a:extLst>
                <a:ext uri="{FF2B5EF4-FFF2-40B4-BE49-F238E27FC236}">
                  <a16:creationId xmlns:a16="http://schemas.microsoft.com/office/drawing/2014/main" id="{89308B78-083A-49F3-8FA3-A423B5D5B029}"/>
                </a:ext>
              </a:extLst>
            </p:cNvPr>
            <p:cNvPicPr>
              <a:picLocks noChangeArrowheads="1"/>
            </p:cNvPicPr>
            <p:nvPr userDrawn="1">
              <p:custDataLst>
                <p:tags r:id="rId6"/>
              </p:custDataLst>
            </p:nvPr>
          </p:nvPicPr>
          <p:blipFill>
            <a:blip r:embed="rId10" r:link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71910" y="0"/>
              <a:ext cx="720090" cy="588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000" y="585972"/>
            <a:ext cx="8232300" cy="469858"/>
          </a:xfrm>
        </p:spPr>
        <p:txBody>
          <a:bodyPr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59000" y="1244855"/>
            <a:ext cx="8231981" cy="621077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59581" y="2106260"/>
            <a:ext cx="8224200" cy="2573418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11" name="日期占位符 2">
            <a:extLst>
              <a:ext uri="{FF2B5EF4-FFF2-40B4-BE49-F238E27FC236}">
                <a16:creationId xmlns:a16="http://schemas.microsoft.com/office/drawing/2014/main" id="{B12BA496-0E16-4D13-90FB-54C0AD01DAD3}"/>
              </a:ext>
            </a:extLst>
          </p:cNvPr>
          <p:cNvSpPr>
            <a:spLocks noGrp="1"/>
          </p:cNvSpPr>
          <p:nvPr>
            <p:ph type="dt" sz="half" idx="15"/>
            <p:custDataLst>
              <p:tags r:id="rId2"/>
            </p:custDataLst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/>
              <a:pPr/>
              <a:t>2020/3/8</a:t>
            </a:fld>
            <a:endParaRPr lang="zh-CN" altLang="en-US"/>
          </a:p>
        </p:txBody>
      </p:sp>
      <p:sp>
        <p:nvSpPr>
          <p:cNvPr id="12" name="页脚占位符 3">
            <a:extLst>
              <a:ext uri="{FF2B5EF4-FFF2-40B4-BE49-F238E27FC236}">
                <a16:creationId xmlns:a16="http://schemas.microsoft.com/office/drawing/2014/main" id="{C152B15A-E58E-4988-A6F6-9EB92566ECA3}"/>
              </a:ext>
            </a:extLst>
          </p:cNvPr>
          <p:cNvSpPr>
            <a:spLocks noGrp="1"/>
          </p:cNvSpPr>
          <p:nvPr>
            <p:ph type="ftr" sz="quarter" idx="16"/>
            <p:custDataLst>
              <p:tags r:id="rId3"/>
            </p:custDataLst>
          </p:nvPr>
        </p:nvSpPr>
        <p:spPr/>
        <p:txBody>
          <a:bodyPr/>
          <a:lstStyle>
            <a:lvl1pPr>
              <a:defRPr dirty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13" name="灯片编号占位符 4">
            <a:extLst>
              <a:ext uri="{FF2B5EF4-FFF2-40B4-BE49-F238E27FC236}">
                <a16:creationId xmlns:a16="http://schemas.microsoft.com/office/drawing/2014/main" id="{EE63377B-5551-4001-B116-D8E9D712D99D}"/>
              </a:ext>
            </a:extLst>
          </p:cNvPr>
          <p:cNvSpPr>
            <a:spLocks noGrp="1"/>
          </p:cNvSpPr>
          <p:nvPr>
            <p:ph type="sldNum" sz="quarter" idx="17"/>
            <p:custDataLst>
              <p:tags r:id="rId4"/>
            </p:custDataLst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18EC5BC-AD93-4858-9E84-03461B6DB7AF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7358186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4DDA087C-8609-49F9-8857-C322B323D30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3771900"/>
            <a:ext cx="9144000" cy="13716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/>
            <a:endParaRPr lang="zh-CN" altLang="en-US" sz="1350" noProof="1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153ABF2E-7EFB-430C-8367-4326B34C908E}"/>
              </a:ext>
            </a:extLst>
          </p:cNvPr>
          <p:cNvGrpSpPr>
            <a:grpSpLocks/>
          </p:cNvGrpSpPr>
          <p:nvPr/>
        </p:nvGrpSpPr>
        <p:grpSpPr bwMode="auto">
          <a:xfrm>
            <a:off x="0" y="1"/>
            <a:ext cx="9144000" cy="441325"/>
            <a:chOff x="0" y="0"/>
            <a:chExt cx="12192000" cy="588767"/>
          </a:xfrm>
        </p:grpSpPr>
        <p:pic>
          <p:nvPicPr>
            <p:cNvPr id="8" name="图片 9" descr="F:/2020 寒假任务单/上交教研员/file:/C:/Users/1V994W2/PycharmProjects/PPT_Background_Generation/pic_temp/0_pic_quater_left_up.png">
              <a:extLst>
                <a:ext uri="{FF2B5EF4-FFF2-40B4-BE49-F238E27FC236}">
                  <a16:creationId xmlns:a16="http://schemas.microsoft.com/office/drawing/2014/main" id="{B2623B8D-6A38-4CCC-BE4D-91AD0F6CF584}"/>
                </a:ext>
              </a:extLst>
            </p:cNvPr>
            <p:cNvPicPr>
              <a:picLocks noChangeArrowheads="1"/>
            </p:cNvPicPr>
            <p:nvPr userDrawn="1">
              <p:custDataLst>
                <p:tags r:id="rId5"/>
              </p:custDataLst>
            </p:nvPr>
          </p:nvPicPr>
          <p:blipFill>
            <a:blip r:embed="rId8" r:link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20090" cy="588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图片 7" descr="F:/2020 寒假任务单/上交教研员/file:/C:/Users/1V994W2/PycharmProjects/PPT_Background_Generation/pic_temp/1_pic_quater_right_up.png">
              <a:extLst>
                <a:ext uri="{FF2B5EF4-FFF2-40B4-BE49-F238E27FC236}">
                  <a16:creationId xmlns:a16="http://schemas.microsoft.com/office/drawing/2014/main" id="{661A63CB-70BB-4129-AC6D-2F4634840B86}"/>
                </a:ext>
              </a:extLst>
            </p:cNvPr>
            <p:cNvPicPr>
              <a:picLocks noChangeArrowheads="1"/>
            </p:cNvPicPr>
            <p:nvPr userDrawn="1">
              <p:custDataLst>
                <p:tags r:id="rId6"/>
              </p:custDataLst>
            </p:nvPr>
          </p:nvPicPr>
          <p:blipFill>
            <a:blip r:embed="rId10" r:link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71910" y="0"/>
              <a:ext cx="720090" cy="588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600" y="502263"/>
            <a:ext cx="8232300" cy="423952"/>
          </a:xfrm>
        </p:spPr>
        <p:txBody>
          <a:bodyPr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3628" y="1261057"/>
            <a:ext cx="8243100" cy="2408697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445500" y="3885780"/>
            <a:ext cx="8251200" cy="758794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11" name="日期占位符 2">
            <a:extLst>
              <a:ext uri="{FF2B5EF4-FFF2-40B4-BE49-F238E27FC236}">
                <a16:creationId xmlns:a16="http://schemas.microsoft.com/office/drawing/2014/main" id="{0238B811-D476-43C6-84DE-26355BCD16D8}"/>
              </a:ext>
            </a:extLst>
          </p:cNvPr>
          <p:cNvSpPr>
            <a:spLocks noGrp="1"/>
          </p:cNvSpPr>
          <p:nvPr>
            <p:ph type="dt" sz="half" idx="15"/>
            <p:custDataLst>
              <p:tags r:id="rId2"/>
            </p:custDataLst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/>
              <a:pPr/>
              <a:t>2020/3/8</a:t>
            </a:fld>
            <a:endParaRPr lang="zh-CN" altLang="en-US"/>
          </a:p>
        </p:txBody>
      </p:sp>
      <p:sp>
        <p:nvSpPr>
          <p:cNvPr id="12" name="页脚占位符 3">
            <a:extLst>
              <a:ext uri="{FF2B5EF4-FFF2-40B4-BE49-F238E27FC236}">
                <a16:creationId xmlns:a16="http://schemas.microsoft.com/office/drawing/2014/main" id="{2CB3B047-A897-4861-8E25-966EFD864592}"/>
              </a:ext>
            </a:extLst>
          </p:cNvPr>
          <p:cNvSpPr>
            <a:spLocks noGrp="1"/>
          </p:cNvSpPr>
          <p:nvPr>
            <p:ph type="ftr" sz="quarter" idx="16"/>
            <p:custDataLst>
              <p:tags r:id="rId3"/>
            </p:custDataLst>
          </p:nvPr>
        </p:nvSpPr>
        <p:spPr/>
        <p:txBody>
          <a:bodyPr/>
          <a:lstStyle>
            <a:lvl1pPr>
              <a:defRPr dirty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13" name="灯片编号占位符 4">
            <a:extLst>
              <a:ext uri="{FF2B5EF4-FFF2-40B4-BE49-F238E27FC236}">
                <a16:creationId xmlns:a16="http://schemas.microsoft.com/office/drawing/2014/main" id="{5FE9D7EC-8D93-4F1B-A76F-88EE0435ADC8}"/>
              </a:ext>
            </a:extLst>
          </p:cNvPr>
          <p:cNvSpPr>
            <a:spLocks noGrp="1"/>
          </p:cNvSpPr>
          <p:nvPr>
            <p:ph type="sldNum" sz="quarter" idx="17"/>
            <p:custDataLst>
              <p:tags r:id="rId4"/>
            </p:custDataLst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FC2CA3A-273A-4899-8F43-318012E17195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096709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E71684EF-F61A-462C-AEE9-C86F29DEB98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/>
            <a:endParaRPr lang="zh-CN" altLang="en-US" sz="1350" noProof="1"/>
          </a:p>
        </p:txBody>
      </p:sp>
      <p:grpSp>
        <p:nvGrpSpPr>
          <p:cNvPr id="10" name="组合 5">
            <a:extLst>
              <a:ext uri="{FF2B5EF4-FFF2-40B4-BE49-F238E27FC236}">
                <a16:creationId xmlns:a16="http://schemas.microsoft.com/office/drawing/2014/main" id="{9EA74A88-EB71-4DA5-9FEE-BC54DA3357DF}"/>
              </a:ext>
            </a:extLst>
          </p:cNvPr>
          <p:cNvGrpSpPr>
            <a:grpSpLocks/>
          </p:cNvGrpSpPr>
          <p:nvPr/>
        </p:nvGrpSpPr>
        <p:grpSpPr bwMode="auto">
          <a:xfrm>
            <a:off x="0" y="4702176"/>
            <a:ext cx="9144000" cy="441325"/>
            <a:chOff x="0" y="6269233"/>
            <a:chExt cx="12192000" cy="588767"/>
          </a:xfrm>
        </p:grpSpPr>
        <p:pic>
          <p:nvPicPr>
            <p:cNvPr id="12" name="图片 11" descr="F:/2020 寒假任务单/上交教研员/file:/C:/Users/1V994W2/PycharmProjects/PPT_Background_Generation/pic_temp/0_pic_quater_left_up.png">
              <a:extLst>
                <a:ext uri="{FF2B5EF4-FFF2-40B4-BE49-F238E27FC236}">
                  <a16:creationId xmlns:a16="http://schemas.microsoft.com/office/drawing/2014/main" id="{6C68B9A0-7394-4A78-A93E-7DEDBC7C59A9}"/>
                </a:ext>
              </a:extLst>
            </p:cNvPr>
            <p:cNvPicPr>
              <a:picLocks noChangeArrowheads="1"/>
            </p:cNvPicPr>
            <p:nvPr userDrawn="1">
              <p:custDataLst>
                <p:tags r:id="rId5"/>
              </p:custDataLst>
            </p:nvPr>
          </p:nvPicPr>
          <p:blipFill>
            <a:blip r:embed="rId8" r:link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71910" y="6269233"/>
              <a:ext cx="720090" cy="588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图片 9" descr="F:/2020 寒假任务单/上交教研员/file:/C:/Users/1V994W2/PycharmProjects/PPT_Background_Generation/pic_temp/1_pic_quater_right_up.png">
              <a:extLst>
                <a:ext uri="{FF2B5EF4-FFF2-40B4-BE49-F238E27FC236}">
                  <a16:creationId xmlns:a16="http://schemas.microsoft.com/office/drawing/2014/main" id="{25394FD3-6EBF-45AF-B73E-68F184A372D2}"/>
                </a:ext>
              </a:extLst>
            </p:cNvPr>
            <p:cNvPicPr>
              <a:picLocks noChangeArrowheads="1"/>
            </p:cNvPicPr>
            <p:nvPr userDrawn="1">
              <p:custDataLst>
                <p:tags r:id="rId6"/>
              </p:custDataLst>
            </p:nvPr>
          </p:nvPicPr>
          <p:blipFill>
            <a:blip r:embed="rId10" r:link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69233"/>
              <a:ext cx="720090" cy="588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700" y="178222"/>
            <a:ext cx="8278200" cy="331514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34700" y="1247555"/>
            <a:ext cx="4006800" cy="2171068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681800" y="1247555"/>
            <a:ext cx="4025700" cy="2171068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429300" y="3613046"/>
            <a:ext cx="4006800" cy="585972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689900" y="3610346"/>
            <a:ext cx="4025700" cy="585972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15" name="日期占位符 2">
            <a:extLst>
              <a:ext uri="{FF2B5EF4-FFF2-40B4-BE49-F238E27FC236}">
                <a16:creationId xmlns:a16="http://schemas.microsoft.com/office/drawing/2014/main" id="{E8F5E365-9C8D-412D-98C2-86E227F658D9}"/>
              </a:ext>
            </a:extLst>
          </p:cNvPr>
          <p:cNvSpPr>
            <a:spLocks noGrp="1"/>
          </p:cNvSpPr>
          <p:nvPr>
            <p:ph type="dt" sz="half" idx="17"/>
            <p:custDataLst>
              <p:tags r:id="rId2"/>
            </p:custDataLst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/>
              <a:pPr/>
              <a:t>2020/3/8</a:t>
            </a:fld>
            <a:endParaRPr lang="zh-CN" altLang="en-US"/>
          </a:p>
        </p:txBody>
      </p:sp>
      <p:sp>
        <p:nvSpPr>
          <p:cNvPr id="16" name="页脚占位符 3">
            <a:extLst>
              <a:ext uri="{FF2B5EF4-FFF2-40B4-BE49-F238E27FC236}">
                <a16:creationId xmlns:a16="http://schemas.microsoft.com/office/drawing/2014/main" id="{FADD521B-4FF1-478C-9CFE-4600F858946D}"/>
              </a:ext>
            </a:extLst>
          </p:cNvPr>
          <p:cNvSpPr>
            <a:spLocks noGrp="1"/>
          </p:cNvSpPr>
          <p:nvPr>
            <p:ph type="ftr" sz="quarter" idx="18"/>
            <p:custDataLst>
              <p:tags r:id="rId3"/>
            </p:custDataLst>
          </p:nvPr>
        </p:nvSpPr>
        <p:spPr/>
        <p:txBody>
          <a:bodyPr/>
          <a:lstStyle>
            <a:lvl1pPr>
              <a:defRPr dirty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17" name="灯片编号占位符 4">
            <a:extLst>
              <a:ext uri="{FF2B5EF4-FFF2-40B4-BE49-F238E27FC236}">
                <a16:creationId xmlns:a16="http://schemas.microsoft.com/office/drawing/2014/main" id="{0A87C9D4-32FD-48AD-BA67-E9D96710B820}"/>
              </a:ext>
            </a:extLst>
          </p:cNvPr>
          <p:cNvSpPr>
            <a:spLocks noGrp="1"/>
          </p:cNvSpPr>
          <p:nvPr>
            <p:ph type="sldNum" sz="quarter" idx="19"/>
            <p:custDataLst>
              <p:tags r:id="rId4"/>
            </p:custDataLst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3B9B0475-C665-46E7-8F4F-23EE3DD533EB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93909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1B3A6FE7-66AB-4820-984F-56B10532874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715963"/>
            <a:ext cx="9144000" cy="371316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/>
            <a:endParaRPr lang="zh-CN" altLang="en-US" sz="1350" noProof="1"/>
          </a:p>
        </p:txBody>
      </p:sp>
      <p:grpSp>
        <p:nvGrpSpPr>
          <p:cNvPr id="5" name="组合 5">
            <a:extLst>
              <a:ext uri="{FF2B5EF4-FFF2-40B4-BE49-F238E27FC236}">
                <a16:creationId xmlns:a16="http://schemas.microsoft.com/office/drawing/2014/main" id="{0B33C15E-8DA1-42D3-9F11-399FE1918F8B}"/>
              </a:ext>
            </a:extLst>
          </p:cNvPr>
          <p:cNvGrpSpPr>
            <a:grpSpLocks/>
          </p:cNvGrpSpPr>
          <p:nvPr/>
        </p:nvGrpSpPr>
        <p:grpSpPr bwMode="auto">
          <a:xfrm>
            <a:off x="0" y="4149726"/>
            <a:ext cx="9144000" cy="993775"/>
            <a:chOff x="0" y="5533275"/>
            <a:chExt cx="12191999" cy="1324725"/>
          </a:xfrm>
        </p:grpSpPr>
        <p:pic>
          <p:nvPicPr>
            <p:cNvPr id="6" name="图片 8" descr="F:/2020 寒假任务单/上交教研员/file:/C:/Users/1V994W2/PycharmProjects/PPT_Background_Generation/pic_temp/0_pic_quater_left_up.png">
              <a:extLst>
                <a:ext uri="{FF2B5EF4-FFF2-40B4-BE49-F238E27FC236}">
                  <a16:creationId xmlns:a16="http://schemas.microsoft.com/office/drawing/2014/main" id="{1E81057E-28B6-4B19-A94A-30A554EBEE95}"/>
                </a:ext>
              </a:extLst>
            </p:cNvPr>
            <p:cNvPicPr>
              <a:picLocks noChangeArrowheads="1"/>
            </p:cNvPicPr>
            <p:nvPr userDrawn="1">
              <p:custDataLst>
                <p:tags r:id="rId5"/>
              </p:custDataLst>
            </p:nvPr>
          </p:nvPicPr>
          <p:blipFill>
            <a:blip r:embed="rId8" r:link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1797" y="5533275"/>
              <a:ext cx="1620202" cy="1324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图片 7" descr="F:/2020 寒假任务单/上交教研员/file:/C:/Users/1V994W2/PycharmProjects/PPT_Background_Generation/pic_temp/1_pic_quater_left_down.png">
              <a:extLst>
                <a:ext uri="{FF2B5EF4-FFF2-40B4-BE49-F238E27FC236}">
                  <a16:creationId xmlns:a16="http://schemas.microsoft.com/office/drawing/2014/main" id="{A5716C52-CF85-4E77-B0C9-383FA8935FA5}"/>
                </a:ext>
              </a:extLst>
            </p:cNvPr>
            <p:cNvPicPr>
              <a:picLocks noChangeArrowheads="1"/>
            </p:cNvPicPr>
            <p:nvPr userDrawn="1">
              <p:custDataLst>
                <p:tags r:id="rId6"/>
              </p:custDataLst>
            </p:nvPr>
          </p:nvPicPr>
          <p:blipFill>
            <a:blip r:embed="rId10" r:link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33275"/>
              <a:ext cx="1620202" cy="1324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42100" y="1004525"/>
            <a:ext cx="6858000" cy="1790321"/>
          </a:xfrm>
        </p:spPr>
        <p:txBody>
          <a:bodyPr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noProof="1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41810" y="2897459"/>
            <a:ext cx="6858000" cy="1242153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9" name="日期占位符 2">
            <a:extLst>
              <a:ext uri="{FF2B5EF4-FFF2-40B4-BE49-F238E27FC236}">
                <a16:creationId xmlns:a16="http://schemas.microsoft.com/office/drawing/2014/main" id="{4ABFBDA1-466F-4734-AE86-8EA021AE3E74}"/>
              </a:ext>
            </a:extLst>
          </p:cNvPr>
          <p:cNvSpPr>
            <a:spLocks noGrp="1"/>
          </p:cNvSpPr>
          <p:nvPr>
            <p:ph type="dt" sz="half" idx="14"/>
            <p:custDataLst>
              <p:tags r:id="rId2"/>
            </p:custDataLst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/>
              <a:pPr/>
              <a:t>2020/3/8</a:t>
            </a:fld>
            <a:endParaRPr lang="zh-CN" altLang="en-US"/>
          </a:p>
        </p:txBody>
      </p:sp>
      <p:sp>
        <p:nvSpPr>
          <p:cNvPr id="10" name="页脚占位符 3">
            <a:extLst>
              <a:ext uri="{FF2B5EF4-FFF2-40B4-BE49-F238E27FC236}">
                <a16:creationId xmlns:a16="http://schemas.microsoft.com/office/drawing/2014/main" id="{D46047D4-CDD4-4481-BF26-97B3C4A408FF}"/>
              </a:ext>
            </a:extLst>
          </p:cNvPr>
          <p:cNvSpPr>
            <a:spLocks noGrp="1"/>
          </p:cNvSpPr>
          <p:nvPr>
            <p:ph type="ftr" sz="quarter" idx="15"/>
            <p:custDataLst>
              <p:tags r:id="rId3"/>
            </p:custDataLst>
          </p:nvPr>
        </p:nvSpPr>
        <p:spPr/>
        <p:txBody>
          <a:bodyPr/>
          <a:lstStyle>
            <a:lvl1pPr>
              <a:defRPr dirty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4">
            <a:extLst>
              <a:ext uri="{FF2B5EF4-FFF2-40B4-BE49-F238E27FC236}">
                <a16:creationId xmlns:a16="http://schemas.microsoft.com/office/drawing/2014/main" id="{F490C3E8-0599-47EF-AD22-2F435CF6A5F3}"/>
              </a:ext>
            </a:extLst>
          </p:cNvPr>
          <p:cNvSpPr>
            <a:spLocks noGrp="1"/>
          </p:cNvSpPr>
          <p:nvPr>
            <p:ph type="sldNum" sz="quarter" idx="16"/>
            <p:custDataLst>
              <p:tags r:id="rId4"/>
            </p:custDataLst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7108E85-74C7-4B9D-AEC1-FD3191CF2434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4208155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778BECF8-8997-4D86-9614-629F0BE53F82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pPr/>
              <a:t>2020/3/8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8A9188F5-7756-46C5-97EA-FBFDFF183650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847DC4D7-604B-4763-B4CE-C88C0417CB9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EEC96547-B4F7-4DDF-9C20-CC52BA6ADDE0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2225576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126C445-24CC-48F6-B676-4BDDF9271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11BEE3E-1E71-4B5F-A149-9B7B6A22E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14384F0-64ED-49D0-B6F5-654DDB01F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2B296-8B98-42EA-B57D-7AB2FA61AD47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0808339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E9E38FE-FB7D-4CAE-9FCA-FE863D5F2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64B4AD8-12AB-4666-BC0E-AAD4FC627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74F050B-0D6E-4258-9996-EFDB38116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76B8C7-719C-4886-B5A6-98DE73ACFEF4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5513574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C2C591D-70FF-46D5-8329-A05F16CC9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E475F77-C3F6-48B9-97E2-004DB5FD6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0DE123E-0FBF-4C9B-B7A5-B5229936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D67D4A-F601-4CAB-BD33-75827C9B6703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9172733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FFB539D-586A-4CF8-AC07-68817C75A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3714BE7-7515-49C2-8263-330A01D1A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692E2EE-6E27-4A22-8800-ADE44C393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1E2E9-1CDF-4DBC-8061-0787FCA49639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0143231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A65213A-3897-4516-8C6B-F0364938C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E74B953-FD00-44D8-B31B-FF12527B0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B07177B-A3AA-407F-8BF2-58E3EA8AE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D087C-1669-4231-B3D5-2EE4FD35B80D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116305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【正文】一部分">
    <p:bg bwMode="auto">
      <p:bgPr>
        <a:solidFill>
          <a:srgbClr val="FFFF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箭头连接符 79">
            <a:extLst>
              <a:ext uri="{FF2B5EF4-FFF2-40B4-BE49-F238E27FC236}">
                <a16:creationId xmlns:a16="http://schemas.microsoft.com/office/drawing/2014/main" id="{D5452B1B-3A74-4D77-BDE1-F9156F757D5E}"/>
              </a:ext>
            </a:extLst>
          </p:cNvPr>
          <p:cNvCxnSpPr>
            <a:stCxn id="40" idx="3"/>
          </p:cNvCxnSpPr>
          <p:nvPr userDrawn="1"/>
        </p:nvCxnSpPr>
        <p:spPr bwMode="auto">
          <a:xfrm>
            <a:off x="3708401" y="193676"/>
            <a:ext cx="5184775" cy="1588"/>
          </a:xfrm>
          <a:prstGeom prst="straightConnector1">
            <a:avLst/>
          </a:prstGeom>
          <a:ln w="6350">
            <a:solidFill>
              <a:srgbClr val="C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557056EE-F17C-45A0-B527-D9F4E1E5B553}"/>
              </a:ext>
            </a:extLst>
          </p:cNvPr>
          <p:cNvCxnSpPr/>
          <p:nvPr userDrawn="1"/>
        </p:nvCxnSpPr>
        <p:spPr>
          <a:xfrm>
            <a:off x="263526" y="4937125"/>
            <a:ext cx="566102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9">
            <a:extLst>
              <a:ext uri="{FF2B5EF4-FFF2-40B4-BE49-F238E27FC236}">
                <a16:creationId xmlns:a16="http://schemas.microsoft.com/office/drawing/2014/main" id="{0AB2F2F1-50F4-4FED-9491-ACA0A4F9063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094664" y="-9524"/>
            <a:ext cx="1012825" cy="403225"/>
            <a:chOff x="0" y="0"/>
            <a:chExt cx="1135203" cy="341359"/>
          </a:xfrm>
        </p:grpSpPr>
        <p:pic>
          <p:nvPicPr>
            <p:cNvPr id="5" name="image3.png">
              <a:extLst>
                <a:ext uri="{FF2B5EF4-FFF2-40B4-BE49-F238E27FC236}">
                  <a16:creationId xmlns:a16="http://schemas.microsoft.com/office/drawing/2014/main" id="{24E8DE80-BD4D-4456-BCBD-F623FBA827FE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542" y="0"/>
              <a:ext cx="490406" cy="177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image4.png">
              <a:extLst>
                <a:ext uri="{FF2B5EF4-FFF2-40B4-BE49-F238E27FC236}">
                  <a16:creationId xmlns:a16="http://schemas.microsoft.com/office/drawing/2014/main" id="{1CCD3DAE-D1E1-409B-8EF6-C4C5F4A55200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7459"/>
              <a:ext cx="1135204" cy="153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日期占位符 1">
            <a:extLst>
              <a:ext uri="{FF2B5EF4-FFF2-40B4-BE49-F238E27FC236}">
                <a16:creationId xmlns:a16="http://schemas.microsoft.com/office/drawing/2014/main" id="{964C65CB-AE16-4896-B0AF-2F667BD10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pPr/>
              <a:t>2020/3/8</a:t>
            </a:fld>
            <a:endParaRPr lang="zh-CN" altLang="en-US"/>
          </a:p>
        </p:txBody>
      </p:sp>
      <p:sp>
        <p:nvSpPr>
          <p:cNvPr id="8" name="页脚占位符 2">
            <a:extLst>
              <a:ext uri="{FF2B5EF4-FFF2-40B4-BE49-F238E27FC236}">
                <a16:creationId xmlns:a16="http://schemas.microsoft.com/office/drawing/2014/main" id="{450AF826-FA9B-4B50-A64D-7FD9952A7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3">
            <a:extLst>
              <a:ext uri="{FF2B5EF4-FFF2-40B4-BE49-F238E27FC236}">
                <a16:creationId xmlns:a16="http://schemas.microsoft.com/office/drawing/2014/main" id="{1D65FAB0-C2F6-4E1F-A2F4-8279F1578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773B1-B6F7-47AE-A15D-D316C7B1891D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5029997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CBE9DCB-053E-47E7-B994-D5A67C1EB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7092ACB-9F6D-4FA7-97ED-D3751DD57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3AA1D01-53DE-4B52-8C71-853EFC9E1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60D332-29F1-48E5-ADDE-3DE019B24A43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045147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C929E4-A3F8-4723-B228-6402E8801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7A14648-1C47-4237-A0AD-AEA69D03C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03D935E-33EB-4886-8B86-15DE7F3FC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F291DF-C340-45C5-B0EC-6238D6542E9C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77856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oleObject" Target="../embeddings/oleObject1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oleObject" Target="../embeddings/oleObject2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26" Type="http://schemas.openxmlformats.org/officeDocument/2006/relationships/tags" Target="../tags/tag156.xml"/><Relationship Id="rId3" Type="http://schemas.openxmlformats.org/officeDocument/2006/relationships/slideLayout" Target="../slideLayouts/slideLayout44.xml"/><Relationship Id="rId21" Type="http://schemas.openxmlformats.org/officeDocument/2006/relationships/tags" Target="../tags/tag151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5" Type="http://schemas.openxmlformats.org/officeDocument/2006/relationships/tags" Target="../tags/tag155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tags" Target="../tags/tag154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tags" Target="../tags/tag153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tags" Target="../tags/tag1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6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98.xml"/><Relationship Id="rId21" Type="http://schemas.openxmlformats.org/officeDocument/2006/relationships/slideLayout" Target="../slideLayouts/slideLayout93.xml"/><Relationship Id="rId42" Type="http://schemas.openxmlformats.org/officeDocument/2006/relationships/slideLayout" Target="../slideLayouts/slideLayout114.xml"/><Relationship Id="rId47" Type="http://schemas.openxmlformats.org/officeDocument/2006/relationships/slideLayout" Target="../slideLayouts/slideLayout119.xml"/><Relationship Id="rId63" Type="http://schemas.openxmlformats.org/officeDocument/2006/relationships/slideLayout" Target="../slideLayouts/slideLayout135.xml"/><Relationship Id="rId68" Type="http://schemas.openxmlformats.org/officeDocument/2006/relationships/slideLayout" Target="../slideLayouts/slideLayout140.xml"/><Relationship Id="rId84" Type="http://schemas.openxmlformats.org/officeDocument/2006/relationships/slideLayout" Target="../slideLayouts/slideLayout156.xml"/><Relationship Id="rId89" Type="http://schemas.openxmlformats.org/officeDocument/2006/relationships/slideLayout" Target="../slideLayouts/slideLayout161.xml"/><Relationship Id="rId112" Type="http://schemas.openxmlformats.org/officeDocument/2006/relationships/tags" Target="../tags/tag305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29" Type="http://schemas.openxmlformats.org/officeDocument/2006/relationships/slideLayout" Target="../slideLayouts/slideLayout101.xml"/><Relationship Id="rId107" Type="http://schemas.openxmlformats.org/officeDocument/2006/relationships/theme" Target="../theme/theme6.xml"/><Relationship Id="rId11" Type="http://schemas.openxmlformats.org/officeDocument/2006/relationships/slideLayout" Target="../slideLayouts/slideLayout83.xml"/><Relationship Id="rId24" Type="http://schemas.openxmlformats.org/officeDocument/2006/relationships/slideLayout" Target="../slideLayouts/slideLayout96.xml"/><Relationship Id="rId32" Type="http://schemas.openxmlformats.org/officeDocument/2006/relationships/slideLayout" Target="../slideLayouts/slideLayout104.xml"/><Relationship Id="rId37" Type="http://schemas.openxmlformats.org/officeDocument/2006/relationships/slideLayout" Target="../slideLayouts/slideLayout109.xml"/><Relationship Id="rId40" Type="http://schemas.openxmlformats.org/officeDocument/2006/relationships/slideLayout" Target="../slideLayouts/slideLayout112.xml"/><Relationship Id="rId45" Type="http://schemas.openxmlformats.org/officeDocument/2006/relationships/slideLayout" Target="../slideLayouts/slideLayout117.xml"/><Relationship Id="rId53" Type="http://schemas.openxmlformats.org/officeDocument/2006/relationships/slideLayout" Target="../slideLayouts/slideLayout125.xml"/><Relationship Id="rId58" Type="http://schemas.openxmlformats.org/officeDocument/2006/relationships/slideLayout" Target="../slideLayouts/slideLayout130.xml"/><Relationship Id="rId66" Type="http://schemas.openxmlformats.org/officeDocument/2006/relationships/slideLayout" Target="../slideLayouts/slideLayout138.xml"/><Relationship Id="rId74" Type="http://schemas.openxmlformats.org/officeDocument/2006/relationships/slideLayout" Target="../slideLayouts/slideLayout146.xml"/><Relationship Id="rId79" Type="http://schemas.openxmlformats.org/officeDocument/2006/relationships/slideLayout" Target="../slideLayouts/slideLayout151.xml"/><Relationship Id="rId87" Type="http://schemas.openxmlformats.org/officeDocument/2006/relationships/slideLayout" Target="../slideLayouts/slideLayout159.xml"/><Relationship Id="rId102" Type="http://schemas.openxmlformats.org/officeDocument/2006/relationships/slideLayout" Target="../slideLayouts/slideLayout174.xml"/><Relationship Id="rId110" Type="http://schemas.openxmlformats.org/officeDocument/2006/relationships/tags" Target="../tags/tag303.xml"/><Relationship Id="rId5" Type="http://schemas.openxmlformats.org/officeDocument/2006/relationships/slideLayout" Target="../slideLayouts/slideLayout77.xml"/><Relationship Id="rId61" Type="http://schemas.openxmlformats.org/officeDocument/2006/relationships/slideLayout" Target="../slideLayouts/slideLayout133.xml"/><Relationship Id="rId82" Type="http://schemas.openxmlformats.org/officeDocument/2006/relationships/slideLayout" Target="../slideLayouts/slideLayout154.xml"/><Relationship Id="rId90" Type="http://schemas.openxmlformats.org/officeDocument/2006/relationships/slideLayout" Target="../slideLayouts/slideLayout162.xml"/><Relationship Id="rId95" Type="http://schemas.openxmlformats.org/officeDocument/2006/relationships/slideLayout" Target="../slideLayouts/slideLayout167.xml"/><Relationship Id="rId1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86.xml"/><Relationship Id="rId22" Type="http://schemas.openxmlformats.org/officeDocument/2006/relationships/slideLayout" Target="../slideLayouts/slideLayout94.xml"/><Relationship Id="rId27" Type="http://schemas.openxmlformats.org/officeDocument/2006/relationships/slideLayout" Target="../slideLayouts/slideLayout99.xml"/><Relationship Id="rId30" Type="http://schemas.openxmlformats.org/officeDocument/2006/relationships/slideLayout" Target="../slideLayouts/slideLayout102.xml"/><Relationship Id="rId35" Type="http://schemas.openxmlformats.org/officeDocument/2006/relationships/slideLayout" Target="../slideLayouts/slideLayout107.xml"/><Relationship Id="rId43" Type="http://schemas.openxmlformats.org/officeDocument/2006/relationships/slideLayout" Target="../slideLayouts/slideLayout115.xml"/><Relationship Id="rId48" Type="http://schemas.openxmlformats.org/officeDocument/2006/relationships/slideLayout" Target="../slideLayouts/slideLayout120.xml"/><Relationship Id="rId56" Type="http://schemas.openxmlformats.org/officeDocument/2006/relationships/slideLayout" Target="../slideLayouts/slideLayout128.xml"/><Relationship Id="rId64" Type="http://schemas.openxmlformats.org/officeDocument/2006/relationships/slideLayout" Target="../slideLayouts/slideLayout136.xml"/><Relationship Id="rId69" Type="http://schemas.openxmlformats.org/officeDocument/2006/relationships/slideLayout" Target="../slideLayouts/slideLayout141.xml"/><Relationship Id="rId77" Type="http://schemas.openxmlformats.org/officeDocument/2006/relationships/slideLayout" Target="../slideLayouts/slideLayout149.xml"/><Relationship Id="rId100" Type="http://schemas.openxmlformats.org/officeDocument/2006/relationships/slideLayout" Target="../slideLayouts/slideLayout172.xml"/><Relationship Id="rId105" Type="http://schemas.openxmlformats.org/officeDocument/2006/relationships/slideLayout" Target="../slideLayouts/slideLayout177.xml"/><Relationship Id="rId113" Type="http://schemas.openxmlformats.org/officeDocument/2006/relationships/tags" Target="../tags/tag306.xml"/><Relationship Id="rId8" Type="http://schemas.openxmlformats.org/officeDocument/2006/relationships/slideLayout" Target="../slideLayouts/slideLayout80.xml"/><Relationship Id="rId51" Type="http://schemas.openxmlformats.org/officeDocument/2006/relationships/slideLayout" Target="../slideLayouts/slideLayout123.xml"/><Relationship Id="rId72" Type="http://schemas.openxmlformats.org/officeDocument/2006/relationships/slideLayout" Target="../slideLayouts/slideLayout144.xml"/><Relationship Id="rId80" Type="http://schemas.openxmlformats.org/officeDocument/2006/relationships/slideLayout" Target="../slideLayouts/slideLayout152.xml"/><Relationship Id="rId85" Type="http://schemas.openxmlformats.org/officeDocument/2006/relationships/slideLayout" Target="../slideLayouts/slideLayout157.xml"/><Relationship Id="rId93" Type="http://schemas.openxmlformats.org/officeDocument/2006/relationships/slideLayout" Target="../slideLayouts/slideLayout165.xml"/><Relationship Id="rId98" Type="http://schemas.openxmlformats.org/officeDocument/2006/relationships/slideLayout" Target="../slideLayouts/slideLayout170.xml"/><Relationship Id="rId3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5" Type="http://schemas.openxmlformats.org/officeDocument/2006/relationships/slideLayout" Target="../slideLayouts/slideLayout97.xml"/><Relationship Id="rId33" Type="http://schemas.openxmlformats.org/officeDocument/2006/relationships/slideLayout" Target="../slideLayouts/slideLayout105.xml"/><Relationship Id="rId38" Type="http://schemas.openxmlformats.org/officeDocument/2006/relationships/slideLayout" Target="../slideLayouts/slideLayout110.xml"/><Relationship Id="rId46" Type="http://schemas.openxmlformats.org/officeDocument/2006/relationships/slideLayout" Target="../slideLayouts/slideLayout118.xml"/><Relationship Id="rId59" Type="http://schemas.openxmlformats.org/officeDocument/2006/relationships/slideLayout" Target="../slideLayouts/slideLayout131.xml"/><Relationship Id="rId67" Type="http://schemas.openxmlformats.org/officeDocument/2006/relationships/slideLayout" Target="../slideLayouts/slideLayout139.xml"/><Relationship Id="rId103" Type="http://schemas.openxmlformats.org/officeDocument/2006/relationships/slideLayout" Target="../slideLayouts/slideLayout175.xml"/><Relationship Id="rId108" Type="http://schemas.openxmlformats.org/officeDocument/2006/relationships/tags" Target="../tags/tag301.xml"/><Relationship Id="rId20" Type="http://schemas.openxmlformats.org/officeDocument/2006/relationships/slideLayout" Target="../slideLayouts/slideLayout92.xml"/><Relationship Id="rId41" Type="http://schemas.openxmlformats.org/officeDocument/2006/relationships/slideLayout" Target="../slideLayouts/slideLayout113.xml"/><Relationship Id="rId54" Type="http://schemas.openxmlformats.org/officeDocument/2006/relationships/slideLayout" Target="../slideLayouts/slideLayout126.xml"/><Relationship Id="rId62" Type="http://schemas.openxmlformats.org/officeDocument/2006/relationships/slideLayout" Target="../slideLayouts/slideLayout134.xml"/><Relationship Id="rId70" Type="http://schemas.openxmlformats.org/officeDocument/2006/relationships/slideLayout" Target="../slideLayouts/slideLayout142.xml"/><Relationship Id="rId75" Type="http://schemas.openxmlformats.org/officeDocument/2006/relationships/slideLayout" Target="../slideLayouts/slideLayout147.xml"/><Relationship Id="rId83" Type="http://schemas.openxmlformats.org/officeDocument/2006/relationships/slideLayout" Target="../slideLayouts/slideLayout155.xml"/><Relationship Id="rId88" Type="http://schemas.openxmlformats.org/officeDocument/2006/relationships/slideLayout" Target="../slideLayouts/slideLayout160.xml"/><Relationship Id="rId91" Type="http://schemas.openxmlformats.org/officeDocument/2006/relationships/slideLayout" Target="../slideLayouts/slideLayout163.xml"/><Relationship Id="rId96" Type="http://schemas.openxmlformats.org/officeDocument/2006/relationships/slideLayout" Target="../slideLayouts/slideLayout168.xml"/><Relationship Id="rId111" Type="http://schemas.openxmlformats.org/officeDocument/2006/relationships/tags" Target="../tags/tag30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7.xml"/><Relationship Id="rId23" Type="http://schemas.openxmlformats.org/officeDocument/2006/relationships/slideLayout" Target="../slideLayouts/slideLayout95.xml"/><Relationship Id="rId28" Type="http://schemas.openxmlformats.org/officeDocument/2006/relationships/slideLayout" Target="../slideLayouts/slideLayout100.xml"/><Relationship Id="rId36" Type="http://schemas.openxmlformats.org/officeDocument/2006/relationships/slideLayout" Target="../slideLayouts/slideLayout108.xml"/><Relationship Id="rId49" Type="http://schemas.openxmlformats.org/officeDocument/2006/relationships/slideLayout" Target="../slideLayouts/slideLayout121.xml"/><Relationship Id="rId57" Type="http://schemas.openxmlformats.org/officeDocument/2006/relationships/slideLayout" Target="../slideLayouts/slideLayout129.xml"/><Relationship Id="rId106" Type="http://schemas.openxmlformats.org/officeDocument/2006/relationships/slideLayout" Target="../slideLayouts/slideLayout178.xml"/><Relationship Id="rId10" Type="http://schemas.openxmlformats.org/officeDocument/2006/relationships/slideLayout" Target="../slideLayouts/slideLayout82.xml"/><Relationship Id="rId31" Type="http://schemas.openxmlformats.org/officeDocument/2006/relationships/slideLayout" Target="../slideLayouts/slideLayout103.xml"/><Relationship Id="rId44" Type="http://schemas.openxmlformats.org/officeDocument/2006/relationships/slideLayout" Target="../slideLayouts/slideLayout116.xml"/><Relationship Id="rId52" Type="http://schemas.openxmlformats.org/officeDocument/2006/relationships/slideLayout" Target="../slideLayouts/slideLayout124.xml"/><Relationship Id="rId60" Type="http://schemas.openxmlformats.org/officeDocument/2006/relationships/slideLayout" Target="../slideLayouts/slideLayout132.xml"/><Relationship Id="rId65" Type="http://schemas.openxmlformats.org/officeDocument/2006/relationships/slideLayout" Target="../slideLayouts/slideLayout137.xml"/><Relationship Id="rId73" Type="http://schemas.openxmlformats.org/officeDocument/2006/relationships/slideLayout" Target="../slideLayouts/slideLayout145.xml"/><Relationship Id="rId78" Type="http://schemas.openxmlformats.org/officeDocument/2006/relationships/slideLayout" Target="../slideLayouts/slideLayout150.xml"/><Relationship Id="rId81" Type="http://schemas.openxmlformats.org/officeDocument/2006/relationships/slideLayout" Target="../slideLayouts/slideLayout153.xml"/><Relationship Id="rId86" Type="http://schemas.openxmlformats.org/officeDocument/2006/relationships/slideLayout" Target="../slideLayouts/slideLayout158.xml"/><Relationship Id="rId94" Type="http://schemas.openxmlformats.org/officeDocument/2006/relationships/slideLayout" Target="../slideLayouts/slideLayout166.xml"/><Relationship Id="rId99" Type="http://schemas.openxmlformats.org/officeDocument/2006/relationships/slideLayout" Target="../slideLayouts/slideLayout171.xml"/><Relationship Id="rId101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5.xml"/><Relationship Id="rId18" Type="http://schemas.openxmlformats.org/officeDocument/2006/relationships/slideLayout" Target="../slideLayouts/slideLayout90.xml"/><Relationship Id="rId39" Type="http://schemas.openxmlformats.org/officeDocument/2006/relationships/slideLayout" Target="../slideLayouts/slideLayout111.xml"/><Relationship Id="rId109" Type="http://schemas.openxmlformats.org/officeDocument/2006/relationships/tags" Target="../tags/tag302.xml"/><Relationship Id="rId34" Type="http://schemas.openxmlformats.org/officeDocument/2006/relationships/slideLayout" Target="../slideLayouts/slideLayout106.xml"/><Relationship Id="rId50" Type="http://schemas.openxmlformats.org/officeDocument/2006/relationships/slideLayout" Target="../slideLayouts/slideLayout122.xml"/><Relationship Id="rId55" Type="http://schemas.openxmlformats.org/officeDocument/2006/relationships/slideLayout" Target="../slideLayouts/slideLayout127.xml"/><Relationship Id="rId76" Type="http://schemas.openxmlformats.org/officeDocument/2006/relationships/slideLayout" Target="../slideLayouts/slideLayout148.xml"/><Relationship Id="rId97" Type="http://schemas.openxmlformats.org/officeDocument/2006/relationships/slideLayout" Target="../slideLayouts/slideLayout169.xml"/><Relationship Id="rId104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79.xml"/><Relationship Id="rId71" Type="http://schemas.openxmlformats.org/officeDocument/2006/relationships/slideLayout" Target="../slideLayouts/slideLayout143.xml"/><Relationship Id="rId92" Type="http://schemas.openxmlformats.org/officeDocument/2006/relationships/slideLayout" Target="../slideLayouts/slideLayout1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5">
            <a:extLst>
              <a:ext uri="{FF2B5EF4-FFF2-40B4-BE49-F238E27FC236}">
                <a16:creationId xmlns:a16="http://schemas.microsoft.com/office/drawing/2014/main" id="{544D4319-F94D-41B2-933F-497E364419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440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" r:id="rId14" imgW="7377778" imgH="1219048" progId="Photoshop.Image.6">
                  <p:embed/>
                </p:oleObj>
              </mc:Choice>
              <mc:Fallback>
                <p:oleObj r:id="rId14" imgW="7377778" imgH="1219048" progId="Photoshop.Image.6">
                  <p:embed/>
                  <p:pic>
                    <p:nvPicPr>
                      <p:cNvPr id="1026" name="Object 15">
                        <a:extLst>
                          <a:ext uri="{FF2B5EF4-FFF2-40B4-BE49-F238E27FC236}">
                            <a16:creationId xmlns:a16="http://schemas.microsoft.com/office/drawing/2014/main" id="{544D4319-F94D-41B2-933F-497E364419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905" b="12500"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>
            <a:extLst>
              <a:ext uri="{FF2B5EF4-FFF2-40B4-BE49-F238E27FC236}">
                <a16:creationId xmlns:a16="http://schemas.microsoft.com/office/drawing/2014/main" id="{E0F421A0-4345-4090-8E7D-D321E150A82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085850"/>
            <a:ext cx="8229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8" name="Rectangle 2">
            <a:extLst>
              <a:ext uri="{FF2B5EF4-FFF2-40B4-BE49-F238E27FC236}">
                <a16:creationId xmlns:a16="http://schemas.microsoft.com/office/drawing/2014/main" id="{CBE95201-5E55-4ACE-9F94-1DBF9FB572D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39316"/>
            <a:ext cx="8229600" cy="42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2020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anose="020B060403050404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anose="020B060403050404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anose="020B060403050404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anose="020B060403050404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1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5">
            <a:extLst>
              <a:ext uri="{FF2B5EF4-FFF2-40B4-BE49-F238E27FC236}">
                <a16:creationId xmlns:a16="http://schemas.microsoft.com/office/drawing/2014/main" id="{EE846D45-870A-4E4A-AB42-39E59D4621C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440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6" r:id="rId14" imgW="7377778" imgH="1219048" progId="Photoshop.Image.6">
                  <p:embed/>
                </p:oleObj>
              </mc:Choice>
              <mc:Fallback>
                <p:oleObj r:id="rId14" imgW="7377778" imgH="1219048" progId="Photoshop.Image.6">
                  <p:embed/>
                  <p:pic>
                    <p:nvPicPr>
                      <p:cNvPr id="1026" name="Object 15">
                        <a:extLst>
                          <a:ext uri="{FF2B5EF4-FFF2-40B4-BE49-F238E27FC236}">
                            <a16:creationId xmlns:a16="http://schemas.microsoft.com/office/drawing/2014/main" id="{EE846D45-870A-4E4A-AB42-39E59D4621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905" b="12500"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>
            <a:extLst>
              <a:ext uri="{FF2B5EF4-FFF2-40B4-BE49-F238E27FC236}">
                <a16:creationId xmlns:a16="http://schemas.microsoft.com/office/drawing/2014/main" id="{CFA1B41C-7D51-45CC-92AB-672FED3D351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085850"/>
            <a:ext cx="8229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8" name="Rectangle 2">
            <a:extLst>
              <a:ext uri="{FF2B5EF4-FFF2-40B4-BE49-F238E27FC236}">
                <a16:creationId xmlns:a16="http://schemas.microsoft.com/office/drawing/2014/main" id="{13AB90F9-4EA4-43BB-AC0D-C2CA1B85477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39316"/>
            <a:ext cx="8229600" cy="42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0778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anose="020B060403050404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anose="020B060403050404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anose="020B060403050404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anose="020B060403050404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1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45207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  <p:sldLayoutId id="2147483919" r:id="rId13"/>
    <p:sldLayoutId id="2147483920" r:id="rId14"/>
    <p:sldLayoutId id="2147483921" r:id="rId15"/>
    <p:sldLayoutId id="2147483922" r:id="rId16"/>
    <p:sldLayoutId id="2147483923" r:id="rId17"/>
    <p:sldLayoutId id="2147483924" r:id="rId18"/>
    <p:sldLayoutId id="2147483925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90C748B-0904-4427-BCD0-EC5F0C8DC0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3EC66E4-6B62-4B64-948C-F041F9A2CB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CA25C93-2BAD-4F6B-9A55-DE68093D8CD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05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787FC47-46AA-4393-90CC-0956482C54E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05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5D00A22-02FF-424C-AFD5-D357039EF87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fld id="{D6F9F014-FD1A-4BF8-BD21-6AF4934CF851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31523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  <p:sldLayoutId id="214748393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>
            <a:extLst>
              <a:ext uri="{FF2B5EF4-FFF2-40B4-BE49-F238E27FC236}">
                <a16:creationId xmlns:a16="http://schemas.microsoft.com/office/drawing/2014/main" id="{440A810F-49FE-4445-ADFB-C16AEED31AB4}"/>
              </a:ext>
            </a:extLst>
          </p:cNvPr>
          <p:cNvSpPr>
            <a:spLocks noGrp="1" noChangeArrowheads="1"/>
          </p:cNvSpPr>
          <p:nvPr>
            <p:ph type="title" idx="4294967295"/>
            <p:custDataLst>
              <p:tags r:id="rId108"/>
            </p:custDataLst>
          </p:nvPr>
        </p:nvSpPr>
        <p:spPr bwMode="auto">
          <a:xfrm>
            <a:off x="501651" y="331789"/>
            <a:ext cx="81407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170" tIns="46990" rIns="90170" bIns="469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2">
            <a:extLst>
              <a:ext uri="{FF2B5EF4-FFF2-40B4-BE49-F238E27FC236}">
                <a16:creationId xmlns:a16="http://schemas.microsoft.com/office/drawing/2014/main" id="{9FD9AADF-AF68-48D7-8F21-0FAC1D6018A9}"/>
              </a:ext>
            </a:extLst>
          </p:cNvPr>
          <p:cNvSpPr>
            <a:spLocks noGrp="1" noChangeArrowheads="1"/>
          </p:cNvSpPr>
          <p:nvPr>
            <p:ph type="body" idx="4294967295"/>
            <p:custDataLst>
              <p:tags r:id="rId109"/>
            </p:custDataLst>
          </p:nvPr>
        </p:nvSpPr>
        <p:spPr bwMode="auto">
          <a:xfrm>
            <a:off x="501651" y="720726"/>
            <a:ext cx="8140700" cy="404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170" tIns="46990" rIns="90170" bIns="469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A646557-8DD7-42AC-AF1D-FA6A0DDC2F1A}"/>
              </a:ext>
            </a:extLst>
          </p:cNvPr>
          <p:cNvSpPr>
            <a:spLocks noGrp="1"/>
          </p:cNvSpPr>
          <p:nvPr>
            <p:ph type="dt" sz="half" idx="2"/>
            <p:custDataLst>
              <p:tags r:id="rId110"/>
            </p:custDataLst>
          </p:nvPr>
        </p:nvSpPr>
        <p:spPr>
          <a:xfrm>
            <a:off x="660401" y="4762501"/>
            <a:ext cx="2024063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fontAlgn="auto">
              <a:defRPr sz="900" noProof="1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fld id="{760FBDFE-C587-4B4C-A407-44438C67B59E}" type="datetimeFigureOut">
              <a:rPr lang="zh-CN" altLang="en-US"/>
              <a:pPr/>
              <a:t>2020/3/8</a:t>
            </a:fld>
            <a:endParaRPr lang="zh-CN" altLang="en-US"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33AEA9A-619D-4819-9313-67AEAF046E0D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111"/>
            </p:custDataLst>
          </p:nvPr>
        </p:nvSpPr>
        <p:spPr>
          <a:xfrm>
            <a:off x="3087689" y="4762501"/>
            <a:ext cx="2968625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 fontAlgn="auto">
              <a:defRPr sz="900" noProof="1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13CB64C-EF18-476D-8FC9-774204C19F10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12"/>
            </p:custDataLst>
          </p:nvPr>
        </p:nvSpPr>
        <p:spPr>
          <a:xfrm>
            <a:off x="6457951" y="4762501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 fontAlgn="auto">
              <a:defRPr sz="900" noProof="1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fld id="{032D3C7F-85A2-4D75-9264-A48C18E8C3AD}" type="slidenum">
              <a:rPr lang="zh-CN" altLang="en-US"/>
              <a:pPr/>
              <a:t>‹#›</a:t>
            </a:fld>
            <a:endParaRPr lang="zh-CN" altLang="en-US" dirty="0">
              <a:cs typeface="+mn-cs"/>
            </a:endParaRPr>
          </a:p>
        </p:txBody>
      </p:sp>
      <p:sp>
        <p:nvSpPr>
          <p:cNvPr id="7" name="KSO_TEMPLATE" hidden="1">
            <a:extLst>
              <a:ext uri="{FF2B5EF4-FFF2-40B4-BE49-F238E27FC236}">
                <a16:creationId xmlns:a16="http://schemas.microsoft.com/office/drawing/2014/main" id="{43E39722-C2F9-43F2-9D23-6F1C08523CCE}"/>
              </a:ext>
            </a:extLst>
          </p:cNvPr>
          <p:cNvSpPr/>
          <p:nvPr>
            <p:custDataLst>
              <p:tags r:id="rId1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350" noProof="1"/>
          </a:p>
        </p:txBody>
      </p:sp>
    </p:spTree>
    <p:extLst>
      <p:ext uri="{BB962C8B-B14F-4D97-AF65-F5344CB8AC3E}">
        <p14:creationId xmlns:p14="http://schemas.microsoft.com/office/powerpoint/2010/main" val="253050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  <p:sldLayoutId id="2147483952" r:id="rId13"/>
    <p:sldLayoutId id="2147483953" r:id="rId14"/>
    <p:sldLayoutId id="2147483954" r:id="rId15"/>
    <p:sldLayoutId id="2147483955" r:id="rId16"/>
    <p:sldLayoutId id="2147483956" r:id="rId17"/>
    <p:sldLayoutId id="2147483957" r:id="rId18"/>
    <p:sldLayoutId id="2147483958" r:id="rId19"/>
    <p:sldLayoutId id="2147483959" r:id="rId20"/>
    <p:sldLayoutId id="2147483960" r:id="rId21"/>
    <p:sldLayoutId id="2147483961" r:id="rId22"/>
    <p:sldLayoutId id="2147483962" r:id="rId23"/>
    <p:sldLayoutId id="2147483963" r:id="rId24"/>
    <p:sldLayoutId id="2147483964" r:id="rId25"/>
    <p:sldLayoutId id="2147483965" r:id="rId26"/>
    <p:sldLayoutId id="2147483966" r:id="rId27"/>
    <p:sldLayoutId id="2147483967" r:id="rId28"/>
    <p:sldLayoutId id="2147483968" r:id="rId29"/>
    <p:sldLayoutId id="2147483969" r:id="rId30"/>
    <p:sldLayoutId id="2147483970" r:id="rId31"/>
    <p:sldLayoutId id="2147483971" r:id="rId32"/>
    <p:sldLayoutId id="2147483972" r:id="rId33"/>
    <p:sldLayoutId id="2147483973" r:id="rId34"/>
    <p:sldLayoutId id="2147483974" r:id="rId35"/>
    <p:sldLayoutId id="2147483975" r:id="rId36"/>
    <p:sldLayoutId id="2147483976" r:id="rId37"/>
    <p:sldLayoutId id="2147483977" r:id="rId38"/>
    <p:sldLayoutId id="2147483978" r:id="rId39"/>
    <p:sldLayoutId id="2147483979" r:id="rId40"/>
    <p:sldLayoutId id="2147483980" r:id="rId41"/>
    <p:sldLayoutId id="2147483981" r:id="rId42"/>
    <p:sldLayoutId id="2147483982" r:id="rId43"/>
    <p:sldLayoutId id="2147483983" r:id="rId44"/>
    <p:sldLayoutId id="2147483984" r:id="rId45"/>
    <p:sldLayoutId id="2147483985" r:id="rId46"/>
    <p:sldLayoutId id="2147483986" r:id="rId47"/>
    <p:sldLayoutId id="2147483987" r:id="rId48"/>
    <p:sldLayoutId id="2147483988" r:id="rId49"/>
    <p:sldLayoutId id="2147483989" r:id="rId50"/>
    <p:sldLayoutId id="2147483990" r:id="rId51"/>
    <p:sldLayoutId id="2147483991" r:id="rId52"/>
    <p:sldLayoutId id="2147483992" r:id="rId53"/>
    <p:sldLayoutId id="2147483993" r:id="rId54"/>
    <p:sldLayoutId id="2147483994" r:id="rId55"/>
    <p:sldLayoutId id="2147483995" r:id="rId56"/>
    <p:sldLayoutId id="2147483996" r:id="rId57"/>
    <p:sldLayoutId id="2147483997" r:id="rId58"/>
    <p:sldLayoutId id="2147483998" r:id="rId59"/>
    <p:sldLayoutId id="2147483999" r:id="rId60"/>
    <p:sldLayoutId id="2147484000" r:id="rId61"/>
    <p:sldLayoutId id="2147484001" r:id="rId62"/>
    <p:sldLayoutId id="2147484002" r:id="rId63"/>
    <p:sldLayoutId id="2147484003" r:id="rId64"/>
    <p:sldLayoutId id="2147484004" r:id="rId65"/>
    <p:sldLayoutId id="2147484005" r:id="rId66"/>
    <p:sldLayoutId id="2147484006" r:id="rId67"/>
    <p:sldLayoutId id="2147484007" r:id="rId68"/>
    <p:sldLayoutId id="2147484008" r:id="rId69"/>
    <p:sldLayoutId id="2147484009" r:id="rId70"/>
    <p:sldLayoutId id="2147484010" r:id="rId71"/>
    <p:sldLayoutId id="2147484011" r:id="rId72"/>
    <p:sldLayoutId id="2147484012" r:id="rId73"/>
    <p:sldLayoutId id="2147484013" r:id="rId74"/>
    <p:sldLayoutId id="2147484014" r:id="rId75"/>
    <p:sldLayoutId id="2147484015" r:id="rId76"/>
    <p:sldLayoutId id="2147484016" r:id="rId77"/>
    <p:sldLayoutId id="2147484017" r:id="rId78"/>
    <p:sldLayoutId id="2147484018" r:id="rId79"/>
    <p:sldLayoutId id="2147484019" r:id="rId80"/>
    <p:sldLayoutId id="2147484020" r:id="rId81"/>
    <p:sldLayoutId id="2147484021" r:id="rId82"/>
    <p:sldLayoutId id="2147484022" r:id="rId83"/>
    <p:sldLayoutId id="2147484023" r:id="rId84"/>
    <p:sldLayoutId id="2147484024" r:id="rId85"/>
    <p:sldLayoutId id="2147484025" r:id="rId86"/>
    <p:sldLayoutId id="2147484026" r:id="rId87"/>
    <p:sldLayoutId id="2147484027" r:id="rId88"/>
    <p:sldLayoutId id="2147484028" r:id="rId89"/>
    <p:sldLayoutId id="2147484029" r:id="rId90"/>
    <p:sldLayoutId id="2147484030" r:id="rId91"/>
    <p:sldLayoutId id="2147484031" r:id="rId92"/>
    <p:sldLayoutId id="2147484032" r:id="rId93"/>
    <p:sldLayoutId id="2147484033" r:id="rId94"/>
    <p:sldLayoutId id="2147484034" r:id="rId95"/>
    <p:sldLayoutId id="2147484035" r:id="rId96"/>
    <p:sldLayoutId id="2147484036" r:id="rId97"/>
    <p:sldLayoutId id="2147484037" r:id="rId98"/>
    <p:sldLayoutId id="2147484038" r:id="rId99"/>
    <p:sldLayoutId id="2147484039" r:id="rId100"/>
    <p:sldLayoutId id="2147484040" r:id="rId101"/>
    <p:sldLayoutId id="2147484041" r:id="rId102"/>
    <p:sldLayoutId id="2147484042" r:id="rId103"/>
    <p:sldLayoutId id="2147484043" r:id="rId104"/>
    <p:sldLayoutId id="2147484044" r:id="rId105"/>
    <p:sldLayoutId id="2147484045" r:id="rId106"/>
  </p:sldLayoutIdLst>
  <p:txStyles>
    <p:titleStyle>
      <a:lvl1pPr algn="l" defTabSz="685783" rtl="0" fontAlgn="base">
        <a:spcBef>
          <a:spcPct val="0"/>
        </a:spcBef>
        <a:spcAft>
          <a:spcPct val="0"/>
        </a:spcAft>
        <a:defRPr b="1" kern="1200" spc="200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  <a:cs typeface="+mj-cs"/>
        </a:defRPr>
      </a:lvl1pPr>
      <a:lvl2pPr algn="l" defTabSz="685783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defTabSz="685783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defTabSz="685783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defTabSz="685783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189" algn="l" defTabSz="685783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378" algn="l" defTabSz="685783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566" algn="l" defTabSz="685783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754" algn="l" defTabSz="685783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171446" indent="-171446" algn="l" defTabSz="685783" rtl="0" fontAlgn="base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200" kern="1200" spc="150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37" indent="-171446" algn="l" defTabSz="685783" rtl="0" fontAlgn="base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206470" algn="l"/>
        </a:tabLst>
        <a:defRPr sz="1200" kern="1200" spc="150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28" indent="-171446" algn="l" defTabSz="685783" rtl="0" fontAlgn="base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206470" algn="l"/>
        </a:tabLst>
        <a:defRPr sz="1200" kern="1200" spc="150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20" indent="-171446" algn="l" defTabSz="685783" rtl="0" fontAlgn="base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206470" algn="l"/>
        </a:tabLst>
        <a:defRPr sz="1200" kern="1200" spc="150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12" indent="-171446" algn="l" defTabSz="685783" rtl="0" fontAlgn="base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206470" algn="l"/>
        </a:tabLst>
        <a:defRPr sz="1200" kern="1200" spc="150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399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tags" Target="../tags/tag401.xml"/><Relationship Id="rId1" Type="http://schemas.openxmlformats.org/officeDocument/2006/relationships/tags" Target="../tags/tag400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22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Calibri" panose="020F0502020204030204"/>
              </a:rPr>
              <a:t>  </a:t>
            </a:r>
            <a:r>
              <a:rPr kumimoji="0" lang="en-US" altLang="zh-CN" sz="2000" b="0" i="0" u="none" strike="noStrike" kern="0" cap="none" spc="22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Calibri" panose="020F0502020204030204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226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kumimoji="0" lang="en-US" altLang="zh-CN" sz="2000" b="1" i="0" u="none" strike="noStrike" kern="0" cap="none" spc="226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kumimoji="0" lang="zh-CN" altLang="en-US" sz="2000" b="1" i="0" u="none" strike="noStrike" kern="0" cap="none" spc="226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高三政治</a:t>
            </a:r>
            <a:endParaRPr kumimoji="0" lang="zh-CN" altLang="en-US" sz="2400" b="1" i="0" u="none" strike="noStrike" kern="0" cap="none" spc="226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AEE7F33-BAAD-455F-AC9F-4739DA315E70}"/>
              </a:ext>
            </a:extLst>
          </p:cNvPr>
          <p:cNvSpPr/>
          <p:nvPr/>
        </p:nvSpPr>
        <p:spPr>
          <a:xfrm>
            <a:off x="4194399" y="1965491"/>
            <a:ext cx="46123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时政热点专题（一）：</a:t>
            </a:r>
            <a:endParaRPr lang="en-US" altLang="zh-CN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如何认识国民经济高质量发展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3CFC848-DA3C-4831-A656-52624FD23F85}"/>
              </a:ext>
            </a:extLst>
          </p:cNvPr>
          <p:cNvSpPr txBox="1"/>
          <p:nvPr/>
        </p:nvSpPr>
        <p:spPr>
          <a:xfrm>
            <a:off x="4572000" y="3679206"/>
            <a:ext cx="4344670" cy="442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spc="226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北京市第十七中学  赵金青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44020AF4-6339-4F69-99CC-C108E7FBFB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25732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8D90B7F5-93AB-418A-A68E-B409878A55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78132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BF2244F-67C2-468B-9424-EA9CC5E087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343"/>
          <a:stretch/>
        </p:blipFill>
        <p:spPr>
          <a:xfrm>
            <a:off x="1060242" y="2817657"/>
            <a:ext cx="2762247" cy="18599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091F391-CAF0-4634-9DAE-A3E179211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1017478"/>
            <a:ext cx="7956026" cy="1107996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kumimoji="0" lang="zh-CN" altLang="zh-CN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保持经济持续健康发展的必然要求。</a:t>
            </a:r>
            <a:endParaRPr kumimoji="0" lang="en-US" altLang="zh-CN" sz="2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只有推动高质量发展，才能适应科技新变化、人民新需要，形成优质高效多样化的供给体系，提供更多优质产品和服务，在新的水平上实现供求均衡和经济持续健康发展。</a:t>
            </a:r>
            <a:endParaRPr kumimoji="0" lang="zh-CN" altLang="zh-CN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1B1D7F87-A42F-4618-9F4A-DE8C96AA06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7000" y="-7080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AutoShape 7">
            <a:extLst>
              <a:ext uri="{FF2B5EF4-FFF2-40B4-BE49-F238E27FC236}">
                <a16:creationId xmlns:a16="http://schemas.microsoft.com/office/drawing/2014/main" id="{E67748EB-1A0C-49D4-B3C4-1AA5444FD3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70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AutoShape 8">
            <a:extLst>
              <a:ext uri="{FF2B5EF4-FFF2-40B4-BE49-F238E27FC236}">
                <a16:creationId xmlns:a16="http://schemas.microsoft.com/office/drawing/2014/main" id="{7DF6C75C-08CA-4289-900E-D80695CD9D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94344" y="63743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8832A91-DCF8-4858-83C5-988587A31477}"/>
              </a:ext>
            </a:extLst>
          </p:cNvPr>
          <p:cNvSpPr/>
          <p:nvPr/>
        </p:nvSpPr>
        <p:spPr>
          <a:xfrm>
            <a:off x="261256" y="160338"/>
            <a:ext cx="8882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zh-CN" altLang="en-US" sz="2400" b="1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二、</a:t>
            </a:r>
            <a:r>
              <a:rPr lang="zh-CN" altLang="en-US" sz="2000" b="1" dirty="0">
                <a:solidFill>
                  <a:srgbClr val="FF0000"/>
                </a:solidFill>
              </a:rPr>
              <a:t>为什么必须推动经济高质量发展？</a:t>
            </a:r>
            <a:endParaRPr kumimoji="0" lang="zh-CN" altLang="zh-CN" sz="2400" b="1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  <a:sym typeface="Calibri" panose="020F0502020204030204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F832056-D7B4-41A3-A660-3197B2996C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608"/>
          <a:stretch/>
        </p:blipFill>
        <p:spPr>
          <a:xfrm>
            <a:off x="4982932" y="2897433"/>
            <a:ext cx="2803071" cy="185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380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44020AF4-6339-4F69-99CC-C108E7FBFB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25732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j-cs"/>
              <a:sym typeface="Calibri" panose="020F0502020204030204"/>
            </a:endParaRPr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8D90B7F5-93AB-418A-A68E-B409878A55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78132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j-cs"/>
              <a:sym typeface="Calibri" panose="020F050202020403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91F391-CAF0-4634-9DAE-A3E179211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1845" y="1180851"/>
            <a:ext cx="5224669" cy="1846659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j-cs"/>
              <a:sym typeface="Calibri" panose="020F0502020204030204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Calibri" panose="020F0502020204030204"/>
              </a:rPr>
              <a:t>2.</a:t>
            </a:r>
            <a:r>
              <a:rPr kumimoji="0" lang="zh-CN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Calibri" panose="020F0502020204030204"/>
              </a:rPr>
              <a:t>适应我国社会主要矛盾变化的必然要求。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j-cs"/>
              <a:sym typeface="Calibri" panose="020F0502020204030204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Calibri" panose="020F0502020204030204"/>
              </a:rPr>
              <a:t>  </a:t>
            </a:r>
            <a:r>
              <a:rPr kumimoji="0" lang="zh-CN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Calibri" panose="020F0502020204030204"/>
              </a:rPr>
              <a:t>只有通过高质量发展，实现产业体系更加完整，生产组织方式网络化、智能化，创新力、需求捕捉力、品牌影响力、核心竞争力不断增强，产品和服务质量不断提高，更好地满足人民群众个性化、多样化、不断升级的需求。</a:t>
            </a:r>
            <a:endParaRPr kumimoji="0" lang="zh-CN" altLang="zh-CN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j-cs"/>
              <a:sym typeface="Calibri" panose="020F0502020204030204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j-cs"/>
              <a:sym typeface="Calibri" panose="020F0502020204030204"/>
            </a:endParaRPr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1B1D7F87-A42F-4618-9F4A-DE8C96AA06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7000" y="-7080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j-cs"/>
              <a:sym typeface="Calibri" panose="020F0502020204030204"/>
            </a:endParaRPr>
          </a:p>
        </p:txBody>
      </p:sp>
      <p:sp>
        <p:nvSpPr>
          <p:cNvPr id="8" name="AutoShape 7">
            <a:extLst>
              <a:ext uri="{FF2B5EF4-FFF2-40B4-BE49-F238E27FC236}">
                <a16:creationId xmlns:a16="http://schemas.microsoft.com/office/drawing/2014/main" id="{E67748EB-1A0C-49D4-B3C4-1AA5444FD3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70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j-cs"/>
              <a:sym typeface="Calibri" panose="020F0502020204030204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8832A91-DCF8-4858-83C5-988587A31477}"/>
              </a:ext>
            </a:extLst>
          </p:cNvPr>
          <p:cNvSpPr/>
          <p:nvPr/>
        </p:nvSpPr>
        <p:spPr>
          <a:xfrm>
            <a:off x="261256" y="160338"/>
            <a:ext cx="8882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Calibri" panose="020F0502020204030204"/>
              </a:rPr>
              <a:t>二、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j-cs"/>
                <a:sym typeface="Calibri" panose="020F0502020204030204"/>
              </a:rPr>
              <a:t>为什么必须推动经济高质量发展？</a:t>
            </a:r>
            <a:endParaRPr kumimoji="0" lang="zh-CN" altLang="zh-CN" sz="2400" b="1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  <a:sym typeface="Calibri" panose="020F0502020204030204"/>
            </a:endParaRPr>
          </a:p>
        </p:txBody>
      </p:sp>
      <p:pic>
        <p:nvPicPr>
          <p:cNvPr id="12" name="Picture 2" descr="http://news.jschina.com.cn/zt2017/19da/tujie/201710/W020171018784061725440.jpg">
            <a:extLst>
              <a:ext uri="{FF2B5EF4-FFF2-40B4-BE49-F238E27FC236}">
                <a16:creationId xmlns:a16="http://schemas.microsoft.com/office/drawing/2014/main" id="{22AB9A27-C668-491B-92FF-6B99D55BB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9" y="1180851"/>
            <a:ext cx="3151983" cy="2476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6726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44020AF4-6339-4F69-99CC-C108E7FBFB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48610" y="2079008"/>
            <a:ext cx="305799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sym typeface="Calibri" panose="020F0502020204030204"/>
            </a:endParaRPr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8D90B7F5-93AB-418A-A68E-B409878A55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01010" y="2231408"/>
            <a:ext cx="305799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sym typeface="Calibri" panose="020F050202020403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91F391-CAF0-4634-9DAE-A3E179211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0010" y="778938"/>
            <a:ext cx="6483245" cy="553998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Calibri" panose="020F0502020204030204"/>
              </a:rPr>
              <a:t>3.</a:t>
            </a:r>
            <a:r>
              <a:rPr kumimoji="0" lang="zh-CN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Calibri" panose="020F0502020204030204"/>
              </a:rPr>
              <a:t>遵循</a:t>
            </a:r>
            <a:r>
              <a:rPr lang="zh-CN" altLang="zh-CN" sz="2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经济发展规律的</a:t>
            </a:r>
            <a:r>
              <a:rPr kumimoji="0" lang="zh-CN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Calibri" panose="020F0502020204030204"/>
              </a:rPr>
              <a:t>必然要求。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Calibri" panose="020F0502020204030204"/>
              </a:rPr>
              <a:t>  </a:t>
            </a:r>
            <a:endParaRPr kumimoji="0" lang="zh-CN" altLang="zh-CN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j-cs"/>
              <a:sym typeface="Calibri" panose="020F0502020204030204"/>
            </a:endParaRPr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1B1D7F87-A42F-4618-9F4A-DE8C96AA06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7000" y="-7080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j-cs"/>
              <a:sym typeface="Calibri" panose="020F0502020204030204"/>
            </a:endParaRPr>
          </a:p>
        </p:txBody>
      </p:sp>
      <p:sp>
        <p:nvSpPr>
          <p:cNvPr id="8" name="AutoShape 7">
            <a:extLst>
              <a:ext uri="{FF2B5EF4-FFF2-40B4-BE49-F238E27FC236}">
                <a16:creationId xmlns:a16="http://schemas.microsoft.com/office/drawing/2014/main" id="{E67748EB-1A0C-49D4-B3C4-1AA5444FD3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70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j-cs"/>
              <a:sym typeface="Calibri" panose="020F0502020204030204"/>
            </a:endParaRPr>
          </a:p>
        </p:txBody>
      </p:sp>
      <p:sp>
        <p:nvSpPr>
          <p:cNvPr id="9" name="AutoShape 8">
            <a:extLst>
              <a:ext uri="{FF2B5EF4-FFF2-40B4-BE49-F238E27FC236}">
                <a16:creationId xmlns:a16="http://schemas.microsoft.com/office/drawing/2014/main" id="{7DF6C75C-08CA-4289-900E-D80695CD9D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671465" y="29709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j-cs"/>
              <a:sym typeface="Calibri" panose="020F0502020204030204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8832A91-DCF8-4858-83C5-988587A31477}"/>
              </a:ext>
            </a:extLst>
          </p:cNvPr>
          <p:cNvSpPr/>
          <p:nvPr/>
        </p:nvSpPr>
        <p:spPr>
          <a:xfrm>
            <a:off x="201295" y="55262"/>
            <a:ext cx="8882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Calibri" panose="020F0502020204030204"/>
              </a:rPr>
              <a:t>二、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j-cs"/>
                <a:sym typeface="Calibri" panose="020F0502020204030204"/>
              </a:rPr>
              <a:t>为什么必须推动经济高质量发展？</a:t>
            </a:r>
            <a:endParaRPr kumimoji="0" lang="zh-CN" altLang="zh-CN" sz="2400" b="1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  <a:sym typeface="Calibri" panose="020F0502020204030204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9055988-061D-4AAB-B023-F39FF12ECC7E}"/>
              </a:ext>
            </a:extLst>
          </p:cNvPr>
          <p:cNvSpPr/>
          <p:nvPr/>
        </p:nvSpPr>
        <p:spPr>
          <a:xfrm>
            <a:off x="2212993" y="1259345"/>
            <a:ext cx="63653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/>
            <a:r>
              <a:rPr lang="zh-CN" altLang="zh-CN" sz="16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习近平总书记多次强调，我们要求的是尊重经济规律、有质量、有效益、可持续的速度，要求的是在不断转变经济发展方式、不断优化经济结构、不断转换增长动力中实现增长。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98C96A00-303E-44E7-B165-9FD2150F7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778938"/>
            <a:ext cx="1988712" cy="290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2182C794-2C9D-4CC2-91DC-26EEB0B48F4F}"/>
              </a:ext>
            </a:extLst>
          </p:cNvPr>
          <p:cNvSpPr/>
          <p:nvPr/>
        </p:nvSpPr>
        <p:spPr>
          <a:xfrm>
            <a:off x="1446786" y="4182419"/>
            <a:ext cx="76372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/>
            <a:r>
              <a:rPr lang="zh-CN" altLang="en-US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思考：我国</a:t>
            </a:r>
            <a:r>
              <a:rPr lang="zh-CN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经济高质量发展的客观必然性</a:t>
            </a:r>
            <a:r>
              <a:rPr lang="zh-CN" altLang="en-US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？</a:t>
            </a:r>
            <a:endParaRPr lang="zh-CN" altLang="zh-CN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347DAFB-3DDA-4462-9770-456BCC3BE075}"/>
              </a:ext>
            </a:extLst>
          </p:cNvPr>
          <p:cNvSpPr/>
          <p:nvPr/>
        </p:nvSpPr>
        <p:spPr>
          <a:xfrm>
            <a:off x="2350235" y="2315035"/>
            <a:ext cx="60908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>
              <a:spcBef>
                <a:spcPct val="0"/>
              </a:spcBef>
              <a:defRPr/>
            </a:pPr>
            <a:r>
              <a:rPr lang="zh-CN" altLang="zh-CN" sz="1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只有通过高质量发展，实现投资有回报、企业有利润、员工有收入、政府有税收，实现生产、流通、分配、消费循环通畅，国民经济重大比例关系和空间布局比较合理，经济发展比较平衡，不出现大的起落，才能逐步进入高收入经济体行列。</a:t>
            </a:r>
            <a:endParaRPr lang="zh-CN" altLang="zh-CN" sz="1600" b="1" kern="1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230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44020AF4-6339-4F69-99CC-C108E7FBFB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48610" y="2737687"/>
            <a:ext cx="305799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sym typeface="Calibri" panose="020F0502020204030204"/>
            </a:endParaRPr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8D90B7F5-93AB-418A-A68E-B409878A55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01010" y="2890087"/>
            <a:ext cx="305799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sym typeface="Calibri" panose="020F050202020403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91F391-CAF0-4634-9DAE-A3E179211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284" y="1325143"/>
            <a:ext cx="7156473" cy="553998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Calibri" panose="020F0502020204030204"/>
              </a:rPr>
              <a:t>推荐文章阅读：</a:t>
            </a:r>
            <a:r>
              <a:rPr lang="zh-CN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深化对经济高质量发展的规律性认识</a:t>
            </a:r>
            <a:endParaRPr lang="zh-CN" altLang="zh-CN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j-cs"/>
              <a:sym typeface="Calibri" panose="020F0502020204030204"/>
            </a:endParaRPr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1B1D7F87-A42F-4618-9F4A-DE8C96AA06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7000" y="-7080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j-cs"/>
              <a:sym typeface="Calibri" panose="020F0502020204030204"/>
            </a:endParaRPr>
          </a:p>
        </p:txBody>
      </p:sp>
      <p:sp>
        <p:nvSpPr>
          <p:cNvPr id="9" name="AutoShape 8">
            <a:extLst>
              <a:ext uri="{FF2B5EF4-FFF2-40B4-BE49-F238E27FC236}">
                <a16:creationId xmlns:a16="http://schemas.microsoft.com/office/drawing/2014/main" id="{7DF6C75C-08CA-4289-900E-D80695CD9D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671465" y="29709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j-cs"/>
              <a:sym typeface="Calibri" panose="020F0502020204030204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83BDA4A-B955-4760-AB87-1ECB4DC0FAB0}"/>
              </a:ext>
            </a:extLst>
          </p:cNvPr>
          <p:cNvSpPr/>
          <p:nvPr/>
        </p:nvSpPr>
        <p:spPr>
          <a:xfrm>
            <a:off x="493218" y="1879141"/>
            <a:ext cx="81575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/>
            <a:r>
              <a:rPr lang="zh-CN" altLang="zh-CN" sz="1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内容提要：我国社会主要矛盾的变化，揭示了我国经济发展的阶段性特征，也成为我国经济迈上高质量发展之路的逻辑起点。我国经济发展阶段的变化，揭示了转向高质量发展的客观必然性，同时也对新时代经济工作提出了新要求。高质量发展是经济发展的必经阶段，契合经济发展的客观规律。我们要增强信心、保持定力，坚定不移走好走稳经济高质量发展之路。</a:t>
            </a:r>
            <a:endParaRPr lang="en-US" altLang="zh-CN" sz="16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266700" algn="just"/>
            <a:r>
              <a:rPr lang="zh-CN" altLang="zh-CN" sz="16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习近平同志指出，中国特色社会主义进入了新时代，我国经济发展也进入了新时代，基本特征就是我国经济已由高速增长阶段转向高质量发展阶段。只有将高质量发展与经济发展的阶段性相联系，深刻认识高质量发展是经济发展的必经阶段、契合经济发展的客观规律，才能进一步增强推动经济高质量发展的自觉性和坚定性。</a:t>
            </a:r>
          </a:p>
          <a:p>
            <a:pPr indent="266700" algn="just"/>
            <a:endParaRPr lang="zh-CN" altLang="zh-CN" sz="16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951F4F7-C343-46C8-8A32-A38694C1BA06}"/>
              </a:ext>
            </a:extLst>
          </p:cNvPr>
          <p:cNvSpPr/>
          <p:nvPr/>
        </p:nvSpPr>
        <p:spPr>
          <a:xfrm>
            <a:off x="1457327" y="771105"/>
            <a:ext cx="60946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zh-CN" b="1" kern="1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深入学习贯彻习近平新时代中国特色社会主义思想</a:t>
            </a:r>
          </a:p>
        </p:txBody>
      </p:sp>
    </p:spTree>
    <p:extLst>
      <p:ext uri="{BB962C8B-B14F-4D97-AF65-F5344CB8AC3E}">
        <p14:creationId xmlns:p14="http://schemas.microsoft.com/office/powerpoint/2010/main" val="308553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D9AA02B-8800-42B4-A5FB-F066219037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5" t="11765" r="13839" b="20589"/>
          <a:stretch/>
        </p:blipFill>
        <p:spPr>
          <a:xfrm>
            <a:off x="462326" y="562956"/>
            <a:ext cx="2963376" cy="17474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D11A56B3-7602-4AC2-9C52-AFDB55593906}"/>
              </a:ext>
            </a:extLst>
          </p:cNvPr>
          <p:cNvSpPr/>
          <p:nvPr/>
        </p:nvSpPr>
        <p:spPr>
          <a:xfrm>
            <a:off x="172788" y="2946337"/>
            <a:ext cx="87984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进入新时代，中国经济高速增长已结束，面对新变局，破题的关键是回归到全要素生产率这个经济学最核心的概念。中国经济高速发展了</a:t>
            </a:r>
            <a:r>
              <a:rPr lang="en-US" altLang="zh-CN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40</a:t>
            </a:r>
            <a:r>
              <a:rPr lang="zh-CN" altLang="en-US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年，但到目前为止，中国的全要素生产水平只是美国的</a:t>
            </a:r>
            <a:r>
              <a:rPr lang="en-US" altLang="zh-CN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43%</a:t>
            </a:r>
            <a:r>
              <a:rPr lang="zh-CN" altLang="en-US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。到</a:t>
            </a:r>
            <a:r>
              <a:rPr lang="en-US" altLang="zh-CN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2035</a:t>
            </a:r>
            <a:r>
              <a:rPr lang="zh-CN" altLang="en-US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年中国基本实现了社会主义现代化，那时候中国的全要素生产水平要达到美国的</a:t>
            </a:r>
            <a:r>
              <a:rPr lang="en-US" altLang="zh-CN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65%——</a:t>
            </a:r>
            <a:r>
              <a:rPr lang="zh-CN" altLang="en-US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这是一个现代化水平的底线要求。这就要求中国全要素生产率的增速达到</a:t>
            </a:r>
            <a:r>
              <a:rPr lang="en-US" altLang="zh-CN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2.5%</a:t>
            </a:r>
            <a:r>
              <a:rPr lang="zh-CN" altLang="en-US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以上或者近</a:t>
            </a:r>
            <a:r>
              <a:rPr lang="en-US" altLang="zh-CN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3%</a:t>
            </a:r>
            <a:r>
              <a:rPr lang="zh-CN" altLang="en-US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的增速。</a:t>
            </a:r>
            <a:r>
              <a:rPr lang="zh-CN" altLang="en-US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数字转型和产业互联网的驱动，可以带来产业的变革，这是一个再工业化的过程，而这可以给全要素生产率带来提升空间。                           </a:t>
            </a:r>
            <a:r>
              <a:rPr lang="en-US" altLang="zh-CN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北京大学光华管理学院院长刘俏</a:t>
            </a:r>
            <a:endParaRPr lang="en-US" altLang="zh-CN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/>
            <a:r>
              <a:rPr lang="en-US" altLang="zh-CN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               </a:t>
            </a:r>
            <a:endParaRPr lang="zh-CN" altLang="en-US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D5F326B-93FF-4742-8B9B-99BD56D09682}"/>
              </a:ext>
            </a:extLst>
          </p:cNvPr>
          <p:cNvSpPr/>
          <p:nvPr/>
        </p:nvSpPr>
        <p:spPr>
          <a:xfrm>
            <a:off x="3683380" y="1028243"/>
            <a:ext cx="47674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 fontAlgn="base" hangingPunct="1">
              <a:spcBef>
                <a:spcPct val="0"/>
              </a:spcBef>
            </a:pPr>
            <a:r>
              <a:rPr lang="zh-CN" altLang="en-US" b="1" kern="120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全要素生产率</a:t>
            </a:r>
            <a:r>
              <a:rPr lang="zh-CN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为资源（包括人力、物力、财力）开发利用的效率。</a:t>
            </a:r>
            <a:endParaRPr lang="en-US" altLang="zh-CN" b="1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574E524-02C3-403D-AF64-6DDA5DF7C357}"/>
              </a:ext>
            </a:extLst>
          </p:cNvPr>
          <p:cNvSpPr/>
          <p:nvPr/>
        </p:nvSpPr>
        <p:spPr>
          <a:xfrm>
            <a:off x="2484987" y="72762"/>
            <a:ext cx="35189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从全要素生产率看高质量发展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A72E0970-8BB7-4154-8BFC-C49E624C268D}"/>
              </a:ext>
            </a:extLst>
          </p:cNvPr>
          <p:cNvSpPr/>
          <p:nvPr/>
        </p:nvSpPr>
        <p:spPr>
          <a:xfrm>
            <a:off x="1944014" y="2600594"/>
            <a:ext cx="59111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 fontAlgn="base" hangingPunct="1">
              <a:spcBef>
                <a:spcPct val="0"/>
              </a:spcBef>
            </a:pPr>
            <a:r>
              <a:rPr lang="zh-CN" altLang="en-US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提高全要素生产率是高质量发展的动力源泉</a:t>
            </a:r>
            <a:endParaRPr lang="zh-CN" altLang="en-US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89312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9E7B870-99E6-4F87-AAC2-139F0EA6705C}"/>
              </a:ext>
            </a:extLst>
          </p:cNvPr>
          <p:cNvSpPr/>
          <p:nvPr/>
        </p:nvSpPr>
        <p:spPr>
          <a:xfrm>
            <a:off x="1745342" y="4211777"/>
            <a:ext cx="78948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思考：高质量发展呼唤怎样的企业？</a:t>
            </a:r>
            <a:endParaRPr lang="zh-CN" altLang="zh-CN" sz="2400" b="1" dirty="0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CBE09A2-0DBB-4829-A6FC-F97C78BB9689}"/>
              </a:ext>
            </a:extLst>
          </p:cNvPr>
          <p:cNvSpPr/>
          <p:nvPr/>
        </p:nvSpPr>
        <p:spPr>
          <a:xfrm>
            <a:off x="318317" y="256922"/>
            <a:ext cx="834074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sz="24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推荐资源：</a:t>
            </a:r>
            <a:endParaRPr lang="en-US" altLang="zh-CN" sz="2400" b="1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央视中国经济大讲堂 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| 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刘俏：高质量发展呼唤怎样的企业？</a:t>
            </a:r>
          </a:p>
          <a:p>
            <a:pPr algn="just"/>
            <a:endParaRPr lang="zh-CN" altLang="zh-CN" sz="2400" b="1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FC90B2C-1565-478B-A183-FE5EC8C3E3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787" y="1272585"/>
            <a:ext cx="4367893" cy="272993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4D0614F0-C9D2-4500-82BE-BB6049EF6758}"/>
              </a:ext>
            </a:extLst>
          </p:cNvPr>
          <p:cNvSpPr/>
          <p:nvPr/>
        </p:nvSpPr>
        <p:spPr>
          <a:xfrm>
            <a:off x="5219330" y="1272585"/>
            <a:ext cx="28143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76291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4B82541-72E4-48E7-8A38-3B0FE9830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2614" y="2354616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z="1350" kern="120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57377" name="图片 1">
            <a:extLst>
              <a:ext uri="{FF2B5EF4-FFF2-40B4-BE49-F238E27FC236}">
                <a16:creationId xmlns:a16="http://schemas.microsoft.com/office/drawing/2014/main" id="{87039CB5-A0BA-4B0B-9C75-A0DBB340C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436" y="739039"/>
            <a:ext cx="4416159" cy="175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20EDDCB9-7446-4317-8809-5E18F77DE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382" y="739039"/>
            <a:ext cx="4212054" cy="2069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200025"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典型例题</a:t>
            </a:r>
            <a:r>
              <a:rPr lang="en-US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lang="zh-CN" altLang="en-US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2019</a:t>
            </a:r>
            <a:r>
              <a:rPr lang="zh-CN" altLang="en-US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朝阳模拟）</a:t>
            </a:r>
            <a:r>
              <a:rPr lang="zh-CN" altLang="zh-CN" sz="1600" b="1" kern="1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Calibri" panose="020F0502020204030204" pitchFamily="34" charset="0"/>
              </a:rPr>
              <a:t>有专家预测，数字经济将是继农业经济、工业经济之后，人类进入的又一个社会经济新形态：</a:t>
            </a:r>
            <a:endParaRPr lang="zh-CN" altLang="zh-CN" sz="1200" b="1" kern="1200" dirty="0">
              <a:solidFill>
                <a:srgbClr val="000000"/>
              </a:solidFill>
              <a:ea typeface="宋体" panose="02010600030101010101" pitchFamily="2" charset="-122"/>
              <a:cs typeface="+mn-cs"/>
            </a:endParaRPr>
          </a:p>
          <a:p>
            <a:pPr indent="200025"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1600" b="1" kern="1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Calibri" panose="020F0502020204030204" pitchFamily="34" charset="0"/>
              </a:rPr>
              <a:t>数字经济时代，信息技术与实体经济融合发展，产生“叠加效应”和“聚合效应”。数据在经济活动中处于主导地位、作用独特，以有效运用网络信息技术作为提升全要素生产率的驱动力。</a:t>
            </a:r>
            <a:endParaRPr lang="zh-CN" altLang="zh-CN" sz="1200" b="1" kern="1200" dirty="0">
              <a:solidFill>
                <a:srgbClr val="000000"/>
              </a:solidFill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F29EE6C-69AE-402C-9253-55E7AF76C171}"/>
              </a:ext>
            </a:extLst>
          </p:cNvPr>
          <p:cNvSpPr/>
          <p:nvPr/>
        </p:nvSpPr>
        <p:spPr>
          <a:xfrm>
            <a:off x="229903" y="2790614"/>
            <a:ext cx="83310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00025"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kern="1200" dirty="0"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</a:rPr>
              <a:t>根据材料，运用</a:t>
            </a:r>
            <a:r>
              <a:rPr lang="en-US" altLang="zh-CN" b="1" kern="1200" dirty="0"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</a:rPr>
              <a:t>《</a:t>
            </a:r>
            <a:r>
              <a:rPr lang="zh-CN" altLang="en-US" b="1" kern="1200" dirty="0"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</a:rPr>
              <a:t>生活与哲学</a:t>
            </a:r>
            <a:r>
              <a:rPr lang="en-US" altLang="zh-CN" b="1" kern="1200" dirty="0"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</a:rPr>
              <a:t>》</a:t>
            </a:r>
            <a:r>
              <a:rPr lang="zh-CN" altLang="en-US" b="1" kern="1200" dirty="0"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</a:rPr>
              <a:t>相关知识，谈谈企业应该怎样抓住数字经济带来的新机遇。（</a:t>
            </a:r>
            <a:r>
              <a:rPr lang="en-US" altLang="zh-CN" b="1" kern="1200" dirty="0"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</a:rPr>
              <a:t>10</a:t>
            </a:r>
            <a:r>
              <a:rPr lang="zh-CN" altLang="en-US" b="1" kern="1200" dirty="0"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</a:rPr>
              <a:t>分）</a:t>
            </a:r>
            <a:endParaRPr lang="zh-CN" altLang="en-US" b="1" kern="1200" dirty="0"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2564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4B82541-72E4-48E7-8A38-3B0FE9830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529" y="395188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j-cs"/>
              <a:sym typeface="Calibri" panose="020F0502020204030204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EEDDC24-2008-41F3-ACEB-460CB249EF99}"/>
              </a:ext>
            </a:extLst>
          </p:cNvPr>
          <p:cNvSpPr/>
          <p:nvPr/>
        </p:nvSpPr>
        <p:spPr>
          <a:xfrm>
            <a:off x="673357" y="944047"/>
            <a:ext cx="71226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Calibri" panose="020F0502020204030204"/>
              </a:rPr>
              <a:t>答案：</a:t>
            </a:r>
            <a:r>
              <a:rPr kumimoji="0" lang="zh-CN" altLang="zh-CN" sz="20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Calibri" panose="020F0502020204030204"/>
              </a:rPr>
              <a:t>能针对问题，从系统优化、抓重点、具体问题具体分析、发展创新等角度回答。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A177C243-728E-459B-BC2D-8F40D01020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44764"/>
              </p:ext>
            </p:extLst>
          </p:nvPr>
        </p:nvGraphicFramePr>
        <p:xfrm>
          <a:off x="945528" y="1870322"/>
          <a:ext cx="6850487" cy="27432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82503">
                  <a:extLst>
                    <a:ext uri="{9D8B030D-6E8A-4147-A177-3AD203B41FA5}">
                      <a16:colId xmlns:a16="http://schemas.microsoft.com/office/drawing/2014/main" val="1254548190"/>
                    </a:ext>
                  </a:extLst>
                </a:gridCol>
                <a:gridCol w="5867984">
                  <a:extLst>
                    <a:ext uri="{9D8B030D-6E8A-4147-A177-3AD203B41FA5}">
                      <a16:colId xmlns:a16="http://schemas.microsoft.com/office/drawing/2014/main" val="35609718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等级水平</a:t>
                      </a:r>
                      <a:endParaRPr lang="zh-CN" sz="18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等 级 描 述</a:t>
                      </a:r>
                      <a:endParaRPr lang="zh-CN" sz="18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56648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水平</a:t>
                      </a:r>
                      <a:r>
                        <a:rPr lang="en-US" sz="18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4</a:t>
                      </a:r>
                      <a:endParaRPr lang="zh-CN" sz="18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观点鲜明，能明确表达自己的见解；紧扣问题，全面展开论述，或就某点深入分析；知识运用准确、贴切；逻辑严密，条理清晰</a:t>
                      </a:r>
                      <a:endParaRPr lang="zh-CN" sz="18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08794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水平</a:t>
                      </a:r>
                      <a:r>
                        <a:rPr lang="en-US" sz="18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</a:t>
                      </a:r>
                      <a:endParaRPr lang="zh-CN" sz="18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观点比较明确，能表达自己的见解；能扣住问题，或就某点分析；知识运用比较准确、贴切；逻辑较强，有条理</a:t>
                      </a:r>
                      <a:endParaRPr lang="zh-CN" sz="18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9116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水平</a:t>
                      </a:r>
                      <a:r>
                        <a:rPr lang="en-US" sz="18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</a:t>
                      </a:r>
                      <a:endParaRPr lang="zh-CN" sz="18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观点不明确；论述不能集中指向问题，罗列知识；知识运用不正确；论述缺乏逻辑，条理性差</a:t>
                      </a:r>
                      <a:endParaRPr lang="zh-CN" sz="18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35526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水平</a:t>
                      </a:r>
                      <a:r>
                        <a:rPr lang="en-US" sz="18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</a:t>
                      </a:r>
                      <a:endParaRPr lang="zh-CN" sz="18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应答与试题无关；或重复试题内容；或没有应答</a:t>
                      </a:r>
                      <a:endParaRPr lang="zh-CN" sz="18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189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0148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1" i="0" u="none" strike="noStrike" kern="0" cap="none" spc="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Calibri" panose="020F0502020204030204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226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北京市朝阳区教育研究中心  制作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3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2017下半年\10月图片\高质量.jpg">
            <a:extLst>
              <a:ext uri="{FF2B5EF4-FFF2-40B4-BE49-F238E27FC236}">
                <a16:creationId xmlns:a16="http://schemas.microsoft.com/office/drawing/2014/main" id="{82243209-1276-4FBE-9F39-5985FA378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84" y="799959"/>
            <a:ext cx="3294524" cy="295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96BEF618-025C-4D71-A086-C0BDAEAF7A01}"/>
              </a:ext>
            </a:extLst>
          </p:cNvPr>
          <p:cNvSpPr/>
          <p:nvPr/>
        </p:nvSpPr>
        <p:spPr>
          <a:xfrm>
            <a:off x="3778077" y="1703552"/>
            <a:ext cx="42066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sz="2400" b="1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一、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什么是经济高质量发展？</a:t>
            </a:r>
            <a:endParaRPr lang="zh-CN" altLang="zh-CN" sz="2400" b="1" kern="1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89855EB-D2E0-4244-A83B-7C4C781B8867}"/>
              </a:ext>
            </a:extLst>
          </p:cNvPr>
          <p:cNvSpPr/>
          <p:nvPr/>
        </p:nvSpPr>
        <p:spPr>
          <a:xfrm>
            <a:off x="3778077" y="2401327"/>
            <a:ext cx="59546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Calibri" panose="020F0502020204030204"/>
              </a:rPr>
              <a:t>二、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Calibri" panose="020F0502020204030204"/>
              </a:rPr>
              <a:t>为什么必须推动经济高质量发展？</a:t>
            </a:r>
            <a:endParaRPr kumimoji="0" lang="zh-CN" altLang="zh-CN" sz="2400" b="1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54628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EEBFC51-CFC6-478F-9F74-3F19C001F913}"/>
              </a:ext>
            </a:extLst>
          </p:cNvPr>
          <p:cNvSpPr/>
          <p:nvPr/>
        </p:nvSpPr>
        <p:spPr>
          <a:xfrm>
            <a:off x="379775" y="1413018"/>
            <a:ext cx="82704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b="1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选修</a:t>
            </a:r>
            <a:r>
              <a:rPr lang="en-US" altLang="zh-CN" sz="2400" b="1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zh-CN" altLang="zh-CN" sz="2400" b="1" kern="12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习近平新时代中国特色社会主义经济思想</a:t>
            </a:r>
            <a:endParaRPr lang="en-US" altLang="zh-CN" sz="2400" b="1" kern="12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endParaRPr lang="zh-CN" altLang="zh-CN" sz="2400" b="1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zh-CN" sz="2400" b="1" kern="1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必修：</a:t>
            </a:r>
            <a:endParaRPr lang="en-US" altLang="zh-CN" sz="2400" b="1" kern="12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zh-CN" sz="2400" b="1" kern="12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新教材：我国的经济发展</a:t>
            </a:r>
            <a:endParaRPr lang="zh-CN" altLang="zh-CN" sz="2400" b="1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zh-CN" sz="2400" b="1" kern="12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旧教材：新发展理念和中国特色社会主义新时代的经济建设</a:t>
            </a:r>
            <a:endParaRPr lang="zh-CN" altLang="zh-CN" sz="2400" b="1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357613C-31D8-4107-9F36-7546E135B5B1}"/>
              </a:ext>
            </a:extLst>
          </p:cNvPr>
          <p:cNvSpPr/>
          <p:nvPr/>
        </p:nvSpPr>
        <p:spPr>
          <a:xfrm>
            <a:off x="121126" y="524268"/>
            <a:ext cx="73142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本</a:t>
            </a:r>
            <a:r>
              <a:rPr lang="zh-CN" altLang="zh-CN" sz="2400" b="1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热点专题对应</a:t>
            </a:r>
            <a:r>
              <a:rPr lang="zh-CN" altLang="en-US" sz="2400" b="1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zh-CN" altLang="zh-CN" sz="2400" b="1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教材知识——选修必修结合点</a:t>
            </a:r>
            <a:endParaRPr lang="zh-CN" altLang="zh-CN" sz="2400" kern="1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A837052-968C-4327-ABB7-CA9F5AD4D7E0}"/>
              </a:ext>
            </a:extLst>
          </p:cNvPr>
          <p:cNvSpPr/>
          <p:nvPr/>
        </p:nvSpPr>
        <p:spPr>
          <a:xfrm>
            <a:off x="4572000" y="652843"/>
            <a:ext cx="4189614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Calibri" panose="020F0502020204030204"/>
              </a:rPr>
              <a:t>典型例题</a:t>
            </a:r>
            <a:r>
              <a:rPr kumimoji="0" lang="en-US" altLang="zh-CN" sz="15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Calibri" panose="020F0502020204030204"/>
              </a:rPr>
              <a:t>1.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 （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2019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高考天津）</a:t>
            </a:r>
            <a:r>
              <a:rPr kumimoji="0" lang="zh-CN" altLang="zh-CN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Courier New" panose="02070309020205020404" pitchFamily="49" charset="0"/>
                <a:sym typeface="Calibri" panose="020F0502020204030204"/>
              </a:rPr>
              <a:t>江苏省睢宁县沙集镇曾经是一个贫困的农业镇，</a:t>
            </a:r>
            <a:r>
              <a:rPr kumimoji="0" lang="en-US" altLang="zh-CN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Courier New" panose="02070309020205020404" pitchFamily="49" charset="0"/>
                <a:sym typeface="Calibri" panose="020F0502020204030204"/>
              </a:rPr>
              <a:t>2006</a:t>
            </a:r>
            <a:r>
              <a:rPr kumimoji="0" lang="zh-CN" altLang="zh-CN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Courier New" panose="02070309020205020404" pitchFamily="49" charset="0"/>
                <a:sym typeface="Calibri" panose="020F0502020204030204"/>
              </a:rPr>
              <a:t>年前主要从事废旧塑料回收和加工，生态环境不堪重负。从</a:t>
            </a:r>
            <a:r>
              <a:rPr kumimoji="0" lang="en-US" altLang="zh-CN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Courier New" panose="02070309020205020404" pitchFamily="49" charset="0"/>
                <a:sym typeface="Calibri" panose="020F0502020204030204"/>
              </a:rPr>
              <a:t>2007</a:t>
            </a:r>
            <a:r>
              <a:rPr kumimoji="0" lang="zh-CN" altLang="zh-CN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Courier New" panose="02070309020205020404" pitchFamily="49" charset="0"/>
                <a:sym typeface="Calibri" panose="020F0502020204030204"/>
              </a:rPr>
              <a:t>年第一个开家具淘宝店的农户尝到甜头起，年轻人纷纷加入了</a:t>
            </a:r>
            <a:r>
              <a:rPr kumimoji="0" lang="en-US" altLang="zh-CN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Courier New" panose="02070309020205020404" pitchFamily="49" charset="0"/>
                <a:sym typeface="Calibri" panose="020F0502020204030204"/>
              </a:rPr>
              <a:t>“</a:t>
            </a:r>
            <a:r>
              <a:rPr kumimoji="0" lang="zh-CN" altLang="zh-CN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Courier New" panose="02070309020205020404" pitchFamily="49" charset="0"/>
                <a:sym typeface="Calibri" panose="020F0502020204030204"/>
              </a:rPr>
              <a:t>淘宝大军</a:t>
            </a:r>
            <a:r>
              <a:rPr kumimoji="0" lang="en-US" altLang="zh-CN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Courier New" panose="02070309020205020404" pitchFamily="49" charset="0"/>
                <a:sym typeface="Calibri" panose="020F0502020204030204"/>
              </a:rPr>
              <a:t>”</a:t>
            </a:r>
            <a:r>
              <a:rPr kumimoji="0" lang="zh-CN" altLang="zh-CN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Courier New" panose="02070309020205020404" pitchFamily="49" charset="0"/>
                <a:sym typeface="Calibri" panose="020F0502020204030204"/>
              </a:rPr>
              <a:t>，开启电商创业大幕。随着市场的变化，该镇电商经营模式经历了从赚取购销差价到产销结合、自产自销，再到重视创意和知识产权三个阶段。为使电商企业健康发展，雅宁县政府开展了产品质量提升和环保达标活动，对信用良好的电商给予专项财政支持。</a:t>
            </a:r>
            <a:r>
              <a:rPr kumimoji="0" lang="en-US" altLang="zh-CN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Courier New" panose="02070309020205020404" pitchFamily="49" charset="0"/>
                <a:sym typeface="Calibri" panose="020F0502020204030204"/>
              </a:rPr>
              <a:t>2008</a:t>
            </a:r>
            <a:r>
              <a:rPr kumimoji="0" lang="zh-CN" altLang="zh-CN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Courier New" panose="02070309020205020404" pitchFamily="49" charset="0"/>
                <a:sym typeface="Calibri" panose="020F0502020204030204"/>
              </a:rPr>
              <a:t>至</a:t>
            </a:r>
            <a:r>
              <a:rPr kumimoji="0" lang="en-US" altLang="zh-CN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Courier New" panose="02070309020205020404" pitchFamily="49" charset="0"/>
                <a:sym typeface="Calibri" panose="020F0502020204030204"/>
              </a:rPr>
              <a:t>2017</a:t>
            </a:r>
            <a:r>
              <a:rPr kumimoji="0" lang="zh-CN" altLang="zh-CN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Courier New" panose="02070309020205020404" pitchFamily="49" charset="0"/>
                <a:sym typeface="Calibri" panose="020F0502020204030204"/>
              </a:rPr>
              <a:t>年，全镇工业总产值以年均</a:t>
            </a:r>
            <a:r>
              <a:rPr kumimoji="0" lang="en-US" altLang="zh-CN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Courier New" panose="02070309020205020404" pitchFamily="49" charset="0"/>
                <a:sym typeface="Calibri" panose="020F0502020204030204"/>
              </a:rPr>
              <a:t>16.7%</a:t>
            </a:r>
            <a:r>
              <a:rPr kumimoji="0" lang="zh-CN" altLang="zh-CN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Courier New" panose="02070309020205020404" pitchFamily="49" charset="0"/>
                <a:sym typeface="Calibri" panose="020F0502020204030204"/>
              </a:rPr>
              <a:t>的速度持续增长，物流、商贸等相关服务业得到快速发展，沙集正成为一个富裕美丽的新沙集。</a:t>
            </a:r>
            <a:endParaRPr kumimoji="0" lang="zh-CN" altLang="zh-CN" sz="1500" b="1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  <a:sym typeface="Calibri" panose="020F0502020204030204"/>
            </a:endParaRPr>
          </a:p>
          <a:p>
            <a:pPr marL="0" marR="0" lvl="0" indent="0" algn="just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  <a:sym typeface="Calibri" panose="020F0502020204030204"/>
              </a:rPr>
              <a:t>运用《经济生活》知识，说明该地是如何建设富裕美丽新沙集的。（</a:t>
            </a:r>
            <a:r>
              <a:rPr kumimoji="0" lang="en-US" altLang="zh-CN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  <a:sym typeface="Calibri" panose="020F0502020204030204"/>
              </a:rPr>
              <a:t>9</a:t>
            </a:r>
            <a:r>
              <a:rPr kumimoji="0" lang="zh-CN" altLang="zh-CN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  <a:sym typeface="Calibri" panose="020F0502020204030204"/>
              </a:rPr>
              <a:t>分）</a:t>
            </a:r>
            <a:endParaRPr kumimoji="0" lang="zh-CN" altLang="zh-CN" sz="1500" b="1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  <a:sym typeface="Calibri" panose="020F0502020204030204"/>
            </a:endParaRPr>
          </a:p>
        </p:txBody>
      </p:sp>
      <p:pic>
        <p:nvPicPr>
          <p:cNvPr id="4" name="Picture 4" descr="https://timgsa.baidu.com/timg?image&amp;quality=80&amp;size=b9999_10000&amp;sec=1550554777839&amp;di=b35fc7f1d85a92ea080b91b951bd8ff0&amp;imgtype=0&amp;src=http%3A%2F%2Fwww.sc168.com%2Fzt%2Ftplimg%2F3770.files%2Fimages%2Fxjp.jpg">
            <a:extLst>
              <a:ext uri="{FF2B5EF4-FFF2-40B4-BE49-F238E27FC236}">
                <a16:creationId xmlns:a16="http://schemas.microsoft.com/office/drawing/2014/main" id="{66298E92-F215-47B4-A7E0-99C503DAC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84" y="2695199"/>
            <a:ext cx="3790817" cy="151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5">
            <a:extLst>
              <a:ext uri="{FF2B5EF4-FFF2-40B4-BE49-F238E27FC236}">
                <a16:creationId xmlns:a16="http://schemas.microsoft.com/office/drawing/2014/main" id="{1111C90A-0B12-4CC0-B581-5A14D6926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420" y="1267078"/>
            <a:ext cx="3193047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Calibri" panose="020F0502020204030204"/>
              </a:rPr>
              <a:t>理念是行动的先导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Calibri" panose="020F0502020204030204"/>
              </a:rPr>
              <a:t>，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Calibri" panose="020F0502020204030204"/>
              </a:rPr>
              <a:t>一定的发展实践都是由一定的发展理念来引领的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Calibri" panose="020F0502020204030204"/>
              </a:rPr>
              <a:t>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6237610-3CE7-41C8-B1A9-9775C91BFBB0}"/>
              </a:ext>
            </a:extLst>
          </p:cNvPr>
          <p:cNvSpPr txBox="1"/>
          <p:nvPr/>
        </p:nvSpPr>
        <p:spPr>
          <a:xfrm>
            <a:off x="73478" y="90096"/>
            <a:ext cx="3281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Calibri" panose="020F0502020204030204"/>
              </a:rPr>
              <a:t>链接主干知识：新发展理念</a:t>
            </a:r>
          </a:p>
        </p:txBody>
      </p:sp>
    </p:spTree>
    <p:extLst>
      <p:ext uri="{BB962C8B-B14F-4D97-AF65-F5344CB8AC3E}">
        <p14:creationId xmlns:p14="http://schemas.microsoft.com/office/powerpoint/2010/main" val="547101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2CCAFF55-1BE9-4C21-8CC6-EB33926612C7}"/>
              </a:ext>
            </a:extLst>
          </p:cNvPr>
          <p:cNvSpPr/>
          <p:nvPr/>
        </p:nvSpPr>
        <p:spPr>
          <a:xfrm>
            <a:off x="1095825" y="1692794"/>
            <a:ext cx="7213601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 fontAlgn="base" hangingPunct="1">
              <a:spcBef>
                <a:spcPct val="0"/>
              </a:spcBef>
            </a:pP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答案：</a:t>
            </a:r>
            <a:r>
              <a:rPr lang="en-US" altLang="zh-CN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①</a:t>
            </a:r>
            <a:r>
              <a:rPr lang="zh-CN" altLang="zh-CN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该地电商企业适应市场需求，调整生产经营活动。</a:t>
            </a:r>
            <a:endParaRPr lang="zh-CN" altLang="zh-CN" sz="2400" b="1" kern="1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 defTabSz="685800" fontAlgn="base" hangingPunct="1">
              <a:spcBef>
                <a:spcPct val="0"/>
              </a:spcBef>
            </a:pPr>
            <a:r>
              <a:rPr lang="en-US" altLang="zh-CN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②</a:t>
            </a:r>
            <a:r>
              <a:rPr lang="zh-CN" altLang="zh-CN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该地政府发挥调控作用，运用经济手段引导企业诚信经营。</a:t>
            </a:r>
            <a:endParaRPr lang="zh-CN" altLang="zh-CN" sz="2400" b="1" kern="1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 defTabSz="685800" fontAlgn="base" hangingPunct="1">
              <a:spcBef>
                <a:spcPct val="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③</a:t>
            </a:r>
            <a:r>
              <a:rPr lang="zh-CN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该地坚持创新发展、绿色发展，追求高质量发展</a:t>
            </a:r>
            <a:r>
              <a:rPr lang="zh-CN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。</a:t>
            </a:r>
            <a:endParaRPr lang="zh-CN" altLang="zh-CN" sz="2400" b="1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defTabSz="685800" fontAlgn="base" hangingPunct="1">
              <a:spcBef>
                <a:spcPct val="0"/>
              </a:spcBef>
            </a:pPr>
            <a:r>
              <a:rPr lang="en-US" altLang="zh-CN" sz="28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 </a:t>
            </a:r>
            <a:endParaRPr lang="zh-CN" altLang="zh-CN" sz="2000" b="1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993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timgsa.baidu.com/timg?image&amp;quality=80&amp;size=b9999_10000&amp;sec=1550554885324&amp;di=3d35de14cb34448713e746d6a2e3047d&amp;imgtype=0&amp;src=http%3A%2F%2Fpublic.zhengzhou.gov.cn%2Fu%2Fcms%2Fpublic%2F201712%2F06103545lgcj.png">
            <a:extLst>
              <a:ext uri="{FF2B5EF4-FFF2-40B4-BE49-F238E27FC236}">
                <a16:creationId xmlns:a16="http://schemas.microsoft.com/office/drawing/2014/main" id="{F4AD7142-13E0-46C8-862A-94E54AC95FF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7861"/>
          <a:stretch>
            <a:fillRect/>
          </a:stretch>
        </p:blipFill>
        <p:spPr>
          <a:xfrm>
            <a:off x="1194609" y="1026523"/>
            <a:ext cx="6347343" cy="358231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1">
            <a:extLst>
              <a:ext uri="{FF2B5EF4-FFF2-40B4-BE49-F238E27FC236}">
                <a16:creationId xmlns:a16="http://schemas.microsoft.com/office/drawing/2014/main" id="{078203F9-7C75-4A36-9048-338A76AD0EBA}"/>
              </a:ext>
            </a:extLst>
          </p:cNvPr>
          <p:cNvSpPr txBox="1"/>
          <p:nvPr/>
        </p:nvSpPr>
        <p:spPr>
          <a:xfrm>
            <a:off x="1759503" y="337434"/>
            <a:ext cx="4378224" cy="4154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Calibri" panose="020F0502020204030204"/>
              </a:rPr>
              <a:t>建设现代化经济体系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7CBBBC1-A7D0-4DBB-9042-E792B36520A7}"/>
              </a:ext>
            </a:extLst>
          </p:cNvPr>
          <p:cNvSpPr txBox="1"/>
          <p:nvPr/>
        </p:nvSpPr>
        <p:spPr>
          <a:xfrm>
            <a:off x="73478" y="337434"/>
            <a:ext cx="1991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Calibri" panose="020F0502020204030204"/>
              </a:rPr>
              <a:t>链接主干知识：</a:t>
            </a:r>
          </a:p>
        </p:txBody>
      </p:sp>
    </p:spTree>
  </p:cSld>
  <p:clrMapOvr>
    <a:masterClrMapping/>
  </p:clrMapOvr>
  <p:transition spd="slow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s://timgsa.baidu.com/timg?image&amp;quality=80&amp;size=b9999_10000&amp;sec=1550554885323&amp;di=6034e5bd557fe5df1cc9e11c352e72af&amp;imgtype=0&amp;src=http%3A%2F%2Fpic.xhby.net%2F003%2F005%2F297%2F00300529791_9f8296c5.jpg">
            <a:extLst>
              <a:ext uri="{FF2B5EF4-FFF2-40B4-BE49-F238E27FC236}">
                <a16:creationId xmlns:a16="http://schemas.microsoft.com/office/drawing/2014/main" id="{5A081556-F634-4DCD-94A8-A1D07AAD8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24" y="1541062"/>
            <a:ext cx="2967869" cy="263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B9A9C8E6-0D96-40A5-8F0A-F276A2EA4B76}"/>
              </a:ext>
            </a:extLst>
          </p:cNvPr>
          <p:cNvSpPr/>
          <p:nvPr/>
        </p:nvSpPr>
        <p:spPr>
          <a:xfrm>
            <a:off x="341724" y="968584"/>
            <a:ext cx="6164207" cy="412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提出背景：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Calibri" panose="020F0502020204030204"/>
              </a:rPr>
              <a:t>新时代</a:t>
            </a:r>
            <a:r>
              <a:rPr lang="zh-CN" altLang="en-US" sz="2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我国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Calibri" panose="020F0502020204030204"/>
              </a:rPr>
              <a:t>经济发展的基本特征</a:t>
            </a:r>
            <a:endParaRPr kumimoji="0" lang="zh-CN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j-cs"/>
              <a:sym typeface="+mn-ea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A860ECE5-8DDC-4CDF-B61F-00122881F534}"/>
              </a:ext>
            </a:extLst>
          </p:cNvPr>
          <p:cNvSpPr/>
          <p:nvPr/>
        </p:nvSpPr>
        <p:spPr>
          <a:xfrm>
            <a:off x="3644246" y="202380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习近平总书记在党的十九大报告中明确指出：“我国经济已由高速增长阶段转向高质量发展阶段。”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04B7865-934C-40B2-BF5B-A832B17307AD}"/>
              </a:ext>
            </a:extLst>
          </p:cNvPr>
          <p:cNvSpPr/>
          <p:nvPr/>
        </p:nvSpPr>
        <p:spPr>
          <a:xfrm>
            <a:off x="43879" y="82009"/>
            <a:ext cx="43059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sz="28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一、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什么是经济高质量发展？</a:t>
            </a:r>
            <a:endParaRPr lang="zh-CN" altLang="zh-CN" sz="2800" kern="1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863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F8E01257-2503-484A-B32E-5CCFF7989C0A}"/>
              </a:ext>
            </a:extLst>
          </p:cNvPr>
          <p:cNvSpPr/>
          <p:nvPr/>
        </p:nvSpPr>
        <p:spPr>
          <a:xfrm>
            <a:off x="4035833" y="1200020"/>
            <a:ext cx="48659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22222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内涵：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经济高质量发展</a:t>
            </a:r>
            <a:r>
              <a:rPr lang="zh-CN" altLang="en-US" b="1" dirty="0">
                <a:solidFill>
                  <a:srgbClr val="22222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，集中体现了坚持以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提高发展质量和效益为中心</a:t>
            </a:r>
            <a:r>
              <a:rPr lang="zh-CN" altLang="en-US" b="1" dirty="0">
                <a:solidFill>
                  <a:srgbClr val="22222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，是为了更好满足人民日益增长的美好生活需要的发展，是体现新发展理念的发展。</a:t>
            </a:r>
            <a:endParaRPr lang="en-US" altLang="zh-CN" b="1" dirty="0">
              <a:solidFill>
                <a:srgbClr val="22222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b="1" dirty="0">
                <a:solidFill>
                  <a:srgbClr val="22222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更通俗地说，</a:t>
            </a:r>
            <a:r>
              <a:rPr lang="zh-CN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过去四十年的高速增长，成功解决了</a:t>
            </a:r>
            <a:r>
              <a:rPr lang="en-US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zh-CN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有没有</a:t>
            </a:r>
            <a:r>
              <a:rPr lang="en-US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的问题，现在强调高质量发展，根本在于解决</a:t>
            </a:r>
            <a:r>
              <a:rPr lang="en-US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zh-CN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好不好</a:t>
            </a:r>
            <a:r>
              <a:rPr lang="en-US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的问题。</a:t>
            </a:r>
            <a:endParaRPr lang="en-US" altLang="zh-CN" b="1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en-US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经济</a:t>
            </a:r>
            <a:r>
              <a:rPr lang="zh-CN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高质量发展，意味着高质量的</a:t>
            </a:r>
            <a:r>
              <a:rPr lang="zh-CN" altLang="zh-CN" b="1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供给</a:t>
            </a:r>
            <a:r>
              <a:rPr lang="zh-CN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、高质量的</a:t>
            </a:r>
            <a:r>
              <a:rPr lang="zh-CN" altLang="zh-CN" b="1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需求</a:t>
            </a:r>
            <a:r>
              <a:rPr lang="zh-CN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、高质量的</a:t>
            </a:r>
            <a:r>
              <a:rPr lang="zh-CN" altLang="zh-CN" b="1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配置</a:t>
            </a:r>
            <a:r>
              <a:rPr lang="zh-CN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、高质量的</a:t>
            </a:r>
            <a:r>
              <a:rPr lang="zh-CN" altLang="zh-CN" b="1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投入产出</a:t>
            </a:r>
            <a:r>
              <a:rPr lang="zh-CN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、高质量的</a:t>
            </a:r>
            <a:r>
              <a:rPr lang="zh-CN" altLang="zh-CN" b="1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收入分配</a:t>
            </a:r>
            <a:r>
              <a:rPr lang="zh-CN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和高质量的</a:t>
            </a:r>
            <a:r>
              <a:rPr lang="zh-CN" altLang="zh-CN" b="1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经济循环</a:t>
            </a:r>
            <a:r>
              <a:rPr lang="zh-CN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A8026FD-D67B-40F3-B276-EFAF86DCE535}"/>
              </a:ext>
            </a:extLst>
          </p:cNvPr>
          <p:cNvSpPr/>
          <p:nvPr/>
        </p:nvSpPr>
        <p:spPr>
          <a:xfrm>
            <a:off x="400052" y="2166542"/>
            <a:ext cx="47497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A815C9E6-A5C0-4601-B551-4343786D56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6252BFE-E1C3-4F33-8518-FFE8B7376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506" y="1553557"/>
            <a:ext cx="2811836" cy="234118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44813A9A-5FD6-4C3D-A5BE-B65CAC533744}"/>
              </a:ext>
            </a:extLst>
          </p:cNvPr>
          <p:cNvSpPr/>
          <p:nvPr/>
        </p:nvSpPr>
        <p:spPr>
          <a:xfrm>
            <a:off x="113613" y="305130"/>
            <a:ext cx="43059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sz="28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一、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什么是经济高质量发展？</a:t>
            </a:r>
            <a:endParaRPr lang="zh-CN" altLang="zh-CN" sz="2800" kern="1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>
            <a:extLst>
              <a:ext uri="{FF2B5EF4-FFF2-40B4-BE49-F238E27FC236}">
                <a16:creationId xmlns:a16="http://schemas.microsoft.com/office/drawing/2014/main" id="{58E5C64E-DFE2-451A-8845-85ACAD9D5843}"/>
              </a:ext>
            </a:extLst>
          </p:cNvPr>
          <p:cNvSpPr txBox="1">
            <a:spLocks/>
          </p:cNvSpPr>
          <p:nvPr/>
        </p:nvSpPr>
        <p:spPr>
          <a:xfrm>
            <a:off x="135466" y="0"/>
            <a:ext cx="8873068" cy="3214688"/>
          </a:xfrm>
          <a:prstGeom prst="rect">
            <a:avLst/>
          </a:prstGeom>
        </p:spPr>
        <p:txBody>
          <a:bodyPr vert="horz" wrap="square" lIns="68580" tIns="34290" rIns="68580" bIns="34290" rtlCol="0" anchor="t">
            <a:normAutofit/>
          </a:bodyPr>
          <a:lstStyle>
            <a:lvl1pPr marL="1714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5143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8572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2001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5430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16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典型例题</a:t>
            </a:r>
            <a:r>
              <a:rPr lang="en-US" altLang="zh-CN" sz="16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2. </a:t>
            </a:r>
            <a:r>
              <a:rPr lang="zh-CN" altLang="en-US" sz="16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（</a:t>
            </a:r>
            <a:r>
              <a:rPr lang="en-US" altLang="zh-CN" sz="16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2018</a:t>
            </a:r>
            <a:r>
              <a:rPr lang="zh-CN" altLang="en-US" sz="16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高考北京）</a:t>
            </a:r>
            <a:r>
              <a:rPr lang="zh-CN" altLang="en-US" sz="1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中国特色社会主义进入新时代，中国经济出现了一系列不一样的速度。</a:t>
            </a:r>
            <a:endParaRPr lang="en-US" altLang="zh-CN" sz="1600" b="1" dirty="0">
              <a:solidFill>
                <a:srgbClr val="FF0000"/>
              </a:solidFill>
              <a:ea typeface="等线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读图</a:t>
            </a:r>
            <a:r>
              <a:rPr lang="en-US" altLang="zh-CN" sz="1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17</a:t>
            </a:r>
            <a:r>
              <a:rPr lang="zh-CN" altLang="en-US" sz="1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，运用</a:t>
            </a:r>
            <a:r>
              <a:rPr lang="en-US" altLang="zh-CN" sz="1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1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经济生活</a:t>
            </a:r>
            <a:r>
              <a:rPr lang="en-US" altLang="zh-CN" sz="1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1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知识，分析这些“不一样的速度”与高质量发展的关系。（</a:t>
            </a:r>
            <a:r>
              <a:rPr lang="en-US" altLang="zh-CN" sz="1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12</a:t>
            </a:r>
            <a:r>
              <a:rPr lang="zh-CN" altLang="en-US" sz="1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分）</a:t>
            </a:r>
          </a:p>
        </p:txBody>
      </p:sp>
      <p:pic>
        <p:nvPicPr>
          <p:cNvPr id="3" name="Picture 2" descr="38-2上">
            <a:extLst>
              <a:ext uri="{FF2B5EF4-FFF2-40B4-BE49-F238E27FC236}">
                <a16:creationId xmlns:a16="http://schemas.microsoft.com/office/drawing/2014/main" id="{F2D23780-14A3-44E7-AAFA-04FCD723C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78" y="1041725"/>
            <a:ext cx="3999102" cy="22493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 descr="38-2下">
            <a:extLst>
              <a:ext uri="{FF2B5EF4-FFF2-40B4-BE49-F238E27FC236}">
                <a16:creationId xmlns:a16="http://schemas.microsoft.com/office/drawing/2014/main" id="{7D4EE6A4-C98E-43D2-AB97-35F51C0AD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095" y="3207910"/>
            <a:ext cx="4036485" cy="16945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内容占位符 2">
            <a:extLst>
              <a:ext uri="{FF2B5EF4-FFF2-40B4-BE49-F238E27FC236}">
                <a16:creationId xmlns:a16="http://schemas.microsoft.com/office/drawing/2014/main" id="{0DF9ED61-7453-4740-AC96-3AC83B45B04C}"/>
              </a:ext>
            </a:extLst>
          </p:cNvPr>
          <p:cNvSpPr txBox="1">
            <a:spLocks noChangeArrowheads="1"/>
          </p:cNvSpPr>
          <p:nvPr/>
        </p:nvSpPr>
        <p:spPr>
          <a:xfrm>
            <a:off x="4668113" y="1346475"/>
            <a:ext cx="4340421" cy="2450549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68580" tIns="34290" rIns="68580" bIns="34290" numCol="1" anchor="t" anchorCtr="0" compatLnSpc="1"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CN" altLang="zh-CN" sz="1800" kern="100" dirty="0">
                <a:latin typeface="黑体" panose="02010609060101010101" pitchFamily="49" charset="-122"/>
                <a:ea typeface="黑体" panose="02010609060101010101" pitchFamily="49" charset="-122"/>
              </a:rPr>
              <a:t>①</a:t>
            </a:r>
            <a:r>
              <a:rPr lang="zh-CN" altLang="en-US" sz="1575" b="1" dirty="0">
                <a:latin typeface="黑体" panose="02010609060101010101" pitchFamily="49" charset="-122"/>
                <a:ea typeface="黑体" panose="02010609060101010101" pitchFamily="49" charset="-122"/>
              </a:rPr>
              <a:t>我国的经济总量持续增加，经济增速下降，由高速转向中高速。发展观念转变，由追求速度转向追求速度与质量的统一。</a:t>
            </a:r>
            <a:endParaRPr lang="en-US" altLang="zh-CN" sz="1575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CN" altLang="en-US" sz="1800" kern="100" dirty="0">
                <a:latin typeface="黑体" panose="02010609060101010101" pitchFamily="49" charset="-122"/>
                <a:ea typeface="黑体" panose="02010609060101010101" pitchFamily="49" charset="-122"/>
              </a:rPr>
              <a:t>②</a:t>
            </a:r>
            <a:r>
              <a:rPr lang="zh-CN" altLang="en-US" sz="1575" b="1" dirty="0">
                <a:latin typeface="黑体" panose="02010609060101010101" pitchFamily="49" charset="-122"/>
                <a:ea typeface="黑体" panose="02010609060101010101" pitchFamily="49" charset="-122"/>
              </a:rPr>
              <a:t>科技进步对经济增长的贡献率提高，劳动和资本的贡献率下降。</a:t>
            </a:r>
            <a:endParaRPr lang="en-US" altLang="zh-CN" sz="1575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CN" altLang="en-US" sz="1575" b="1" dirty="0">
                <a:latin typeface="黑体" panose="02010609060101010101" pitchFamily="49" charset="-122"/>
                <a:ea typeface="黑体" panose="02010609060101010101" pitchFamily="49" charset="-122"/>
              </a:rPr>
              <a:t>经济增长动力转换，由主要依靠劳动力、资本等要素驱动，转向创新驱动的高质量发展。</a:t>
            </a:r>
            <a:endParaRPr lang="en-US" altLang="zh-CN" sz="1575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CN" altLang="en-US" sz="1800" kern="100" dirty="0">
                <a:latin typeface="黑体" panose="02010609060101010101" pitchFamily="49" charset="-122"/>
                <a:ea typeface="黑体" panose="02010609060101010101" pitchFamily="49" charset="-122"/>
              </a:rPr>
              <a:t>③</a:t>
            </a:r>
            <a:r>
              <a:rPr lang="zh-CN" altLang="en-US" sz="1575" b="1" dirty="0">
                <a:latin typeface="黑体" panose="02010609060101010101" pitchFamily="49" charset="-122"/>
                <a:ea typeface="黑体" panose="02010609060101010101" pitchFamily="49" charset="-122"/>
              </a:rPr>
              <a:t>与规模以上工业增速相比，高技术制造业增速较高且呈上升趋势，高耗能行业增速较低且呈下降趋势。</a:t>
            </a:r>
            <a:endParaRPr lang="en-US" altLang="zh-CN" sz="1575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CN" altLang="en-US" sz="1575" b="1" dirty="0">
                <a:latin typeface="黑体" panose="02010609060101010101" pitchFamily="49" charset="-122"/>
                <a:ea typeface="黑体" panose="02010609060101010101" pitchFamily="49" charset="-122"/>
              </a:rPr>
              <a:t>④新动能成为重要动力，工业结构优化，提高供给体系质量，促进实体经济的高质量发展。</a:t>
            </a:r>
          </a:p>
        </p:txBody>
      </p:sp>
    </p:spTree>
    <p:extLst>
      <p:ext uri="{BB962C8B-B14F-4D97-AF65-F5344CB8AC3E}">
        <p14:creationId xmlns:p14="http://schemas.microsoft.com/office/powerpoint/2010/main" val="39312859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ample">
  <a:themeElements>
    <a:clrScheme name="sample 3">
      <a:dk1>
        <a:srgbClr val="2B166E"/>
      </a:dk1>
      <a:lt1>
        <a:srgbClr val="FFFFFF"/>
      </a:lt1>
      <a:dk2>
        <a:srgbClr val="3F9D6C"/>
      </a:dk2>
      <a:lt2>
        <a:srgbClr val="DDDDDD"/>
      </a:lt2>
      <a:accent1>
        <a:srgbClr val="5BCD81"/>
      </a:accent1>
      <a:accent2>
        <a:srgbClr val="3399FF"/>
      </a:accent2>
      <a:accent3>
        <a:srgbClr val="FFFFFF"/>
      </a:accent3>
      <a:accent4>
        <a:srgbClr val="23115D"/>
      </a:accent4>
      <a:accent5>
        <a:srgbClr val="B5E3C1"/>
      </a:accent5>
      <a:accent6>
        <a:srgbClr val="2D8AE7"/>
      </a:accent6>
      <a:hlink>
        <a:srgbClr val="6666FF"/>
      </a:hlink>
      <a:folHlink>
        <a:srgbClr val="6C9BBE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</a:defRPr>
        </a:defPPr>
      </a:lstStyle>
    </a:lnDef>
  </a:objectDefaults>
  <a:extraClrSchemeLst>
    <a:extraClrScheme>
      <a:clrScheme name="sample 1">
        <a:dk1>
          <a:srgbClr val="2B166E"/>
        </a:dk1>
        <a:lt1>
          <a:srgbClr val="FFFFFF"/>
        </a:lt1>
        <a:dk2>
          <a:srgbClr val="336699"/>
        </a:dk2>
        <a:lt2>
          <a:srgbClr val="DDDDDD"/>
        </a:lt2>
        <a:accent1>
          <a:srgbClr val="458F8F"/>
        </a:accent1>
        <a:accent2>
          <a:srgbClr val="CCCC00"/>
        </a:accent2>
        <a:accent3>
          <a:srgbClr val="FFFFFF"/>
        </a:accent3>
        <a:accent4>
          <a:srgbClr val="23115D"/>
        </a:accent4>
        <a:accent5>
          <a:srgbClr val="B0C6C6"/>
        </a:accent5>
        <a:accent6>
          <a:srgbClr val="B9B900"/>
        </a:accent6>
        <a:hlink>
          <a:srgbClr val="9999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666633"/>
        </a:dk1>
        <a:lt1>
          <a:srgbClr val="FFFFFF"/>
        </a:lt1>
        <a:dk2>
          <a:srgbClr val="000066"/>
        </a:dk2>
        <a:lt2>
          <a:srgbClr val="F7F4D5"/>
        </a:lt2>
        <a:accent1>
          <a:srgbClr val="C86C62"/>
        </a:accent1>
        <a:accent2>
          <a:srgbClr val="D3A5DF"/>
        </a:accent2>
        <a:accent3>
          <a:srgbClr val="FFFFFF"/>
        </a:accent3>
        <a:accent4>
          <a:srgbClr val="56562A"/>
        </a:accent4>
        <a:accent5>
          <a:srgbClr val="E0BAB7"/>
        </a:accent5>
        <a:accent6>
          <a:srgbClr val="BF95CA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2B166E"/>
        </a:dk1>
        <a:lt1>
          <a:srgbClr val="FFFFFF"/>
        </a:lt1>
        <a:dk2>
          <a:srgbClr val="3F9D6C"/>
        </a:dk2>
        <a:lt2>
          <a:srgbClr val="DDDDDD"/>
        </a:lt2>
        <a:accent1>
          <a:srgbClr val="5BCD81"/>
        </a:accent1>
        <a:accent2>
          <a:srgbClr val="3399FF"/>
        </a:accent2>
        <a:accent3>
          <a:srgbClr val="FFFFFF"/>
        </a:accent3>
        <a:accent4>
          <a:srgbClr val="23115D"/>
        </a:accent4>
        <a:accent5>
          <a:srgbClr val="B5E3C1"/>
        </a:accent5>
        <a:accent6>
          <a:srgbClr val="2D8AE7"/>
        </a:accent6>
        <a:hlink>
          <a:srgbClr val="6666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sample">
  <a:themeElements>
    <a:clrScheme name="sample 3">
      <a:dk1>
        <a:srgbClr val="2B166E"/>
      </a:dk1>
      <a:lt1>
        <a:srgbClr val="FFFFFF"/>
      </a:lt1>
      <a:dk2>
        <a:srgbClr val="3F9D6C"/>
      </a:dk2>
      <a:lt2>
        <a:srgbClr val="DDDDDD"/>
      </a:lt2>
      <a:accent1>
        <a:srgbClr val="5BCD81"/>
      </a:accent1>
      <a:accent2>
        <a:srgbClr val="3399FF"/>
      </a:accent2>
      <a:accent3>
        <a:srgbClr val="FFFFFF"/>
      </a:accent3>
      <a:accent4>
        <a:srgbClr val="23115D"/>
      </a:accent4>
      <a:accent5>
        <a:srgbClr val="B5E3C1"/>
      </a:accent5>
      <a:accent6>
        <a:srgbClr val="2D8AE7"/>
      </a:accent6>
      <a:hlink>
        <a:srgbClr val="6666FF"/>
      </a:hlink>
      <a:folHlink>
        <a:srgbClr val="6C9BBE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</a:defRPr>
        </a:defPPr>
      </a:lstStyle>
    </a:lnDef>
  </a:objectDefaults>
  <a:extraClrSchemeLst>
    <a:extraClrScheme>
      <a:clrScheme name="sample 1">
        <a:dk1>
          <a:srgbClr val="2B166E"/>
        </a:dk1>
        <a:lt1>
          <a:srgbClr val="FFFFFF"/>
        </a:lt1>
        <a:dk2>
          <a:srgbClr val="336699"/>
        </a:dk2>
        <a:lt2>
          <a:srgbClr val="DDDDDD"/>
        </a:lt2>
        <a:accent1>
          <a:srgbClr val="458F8F"/>
        </a:accent1>
        <a:accent2>
          <a:srgbClr val="CCCC00"/>
        </a:accent2>
        <a:accent3>
          <a:srgbClr val="FFFFFF"/>
        </a:accent3>
        <a:accent4>
          <a:srgbClr val="23115D"/>
        </a:accent4>
        <a:accent5>
          <a:srgbClr val="B0C6C6"/>
        </a:accent5>
        <a:accent6>
          <a:srgbClr val="B9B900"/>
        </a:accent6>
        <a:hlink>
          <a:srgbClr val="9999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666633"/>
        </a:dk1>
        <a:lt1>
          <a:srgbClr val="FFFFFF"/>
        </a:lt1>
        <a:dk2>
          <a:srgbClr val="000066"/>
        </a:dk2>
        <a:lt2>
          <a:srgbClr val="F7F4D5"/>
        </a:lt2>
        <a:accent1>
          <a:srgbClr val="C86C62"/>
        </a:accent1>
        <a:accent2>
          <a:srgbClr val="D3A5DF"/>
        </a:accent2>
        <a:accent3>
          <a:srgbClr val="FFFFFF"/>
        </a:accent3>
        <a:accent4>
          <a:srgbClr val="56562A"/>
        </a:accent4>
        <a:accent5>
          <a:srgbClr val="E0BAB7"/>
        </a:accent5>
        <a:accent6>
          <a:srgbClr val="BF95CA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2B166E"/>
        </a:dk1>
        <a:lt1>
          <a:srgbClr val="FFFFFF"/>
        </a:lt1>
        <a:dk2>
          <a:srgbClr val="3F9D6C"/>
        </a:dk2>
        <a:lt2>
          <a:srgbClr val="DDDDDD"/>
        </a:lt2>
        <a:accent1>
          <a:srgbClr val="5BCD81"/>
        </a:accent1>
        <a:accent2>
          <a:srgbClr val="3399FF"/>
        </a:accent2>
        <a:accent3>
          <a:srgbClr val="FFFFFF"/>
        </a:accent3>
        <a:accent4>
          <a:srgbClr val="23115D"/>
        </a:accent4>
        <a:accent5>
          <a:srgbClr val="B5E3C1"/>
        </a:accent5>
        <a:accent6>
          <a:srgbClr val="2D8AE7"/>
        </a:accent6>
        <a:hlink>
          <a:srgbClr val="6666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0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3695</TotalTime>
  <Words>1881</Words>
  <Application>Microsoft Office PowerPoint</Application>
  <PresentationFormat>全屏显示(16:9)</PresentationFormat>
  <Paragraphs>90</Paragraphs>
  <Slides>18</Slides>
  <Notes>5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6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7" baseType="lpstr">
      <vt:lpstr>FZYaSongS-R-GB</vt:lpstr>
      <vt:lpstr>KaiTi</vt:lpstr>
      <vt:lpstr>等线</vt:lpstr>
      <vt:lpstr>黑体</vt:lpstr>
      <vt:lpstr>楷体</vt:lpstr>
      <vt:lpstr>宋体</vt:lpstr>
      <vt:lpstr>微软雅黑</vt:lpstr>
      <vt:lpstr>Arial</vt:lpstr>
      <vt:lpstr>Calibri</vt:lpstr>
      <vt:lpstr>Times New Roman</vt:lpstr>
      <vt:lpstr>Verdana</vt:lpstr>
      <vt:lpstr>Wingdings</vt:lpstr>
      <vt:lpstr>1_Office 主题​​</vt:lpstr>
      <vt:lpstr>sample</vt:lpstr>
      <vt:lpstr>1_sample</vt:lpstr>
      <vt:lpstr>2_Office 主题​​</vt:lpstr>
      <vt:lpstr>7_默认设计模板</vt:lpstr>
      <vt:lpstr>10_Office 主题​​</vt:lpstr>
      <vt:lpstr>Photoshop.Image.6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青 青</cp:lastModifiedBy>
  <cp:revision>487</cp:revision>
  <dcterms:created xsi:type="dcterms:W3CDTF">2020-02-01T11:21:51Z</dcterms:created>
  <dcterms:modified xsi:type="dcterms:W3CDTF">2020-03-08T05:49:06Z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