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5" r:id="rId2"/>
    <p:sldId id="297" r:id="rId3"/>
    <p:sldId id="314" r:id="rId4"/>
    <p:sldId id="310" r:id="rId5"/>
    <p:sldId id="260" r:id="rId6"/>
    <p:sldId id="342" r:id="rId7"/>
    <p:sldId id="334" r:id="rId8"/>
    <p:sldId id="343" r:id="rId9"/>
    <p:sldId id="345" r:id="rId10"/>
    <p:sldId id="346" r:id="rId11"/>
    <p:sldId id="347" r:id="rId12"/>
    <p:sldId id="348" r:id="rId13"/>
    <p:sldId id="349" r:id="rId14"/>
    <p:sldId id="335" r:id="rId15"/>
    <p:sldId id="350" r:id="rId16"/>
    <p:sldId id="336" r:id="rId17"/>
    <p:sldId id="351" r:id="rId18"/>
    <p:sldId id="352" r:id="rId19"/>
    <p:sldId id="353" r:id="rId20"/>
    <p:sldId id="354" r:id="rId21"/>
    <p:sldId id="337" r:id="rId22"/>
    <p:sldId id="355" r:id="rId23"/>
    <p:sldId id="356" r:id="rId24"/>
    <p:sldId id="271"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6D8"/>
    <a:srgbClr val="3399FF"/>
    <a:srgbClr val="969696"/>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234EB-4521-4EC0-A744-3748835F47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2804A9E-6BB9-4899-BA65-9F0A662D420E}">
      <dgm:prSet phldrT="[文本]" custT="1"/>
      <dgm:spPr>
        <a:solidFill>
          <a:srgbClr val="FFC000"/>
        </a:solidFill>
      </dgm:spPr>
      <dgm:t>
        <a:bodyPr/>
        <a:lstStyle/>
        <a:p>
          <a:r>
            <a:rPr lang="zh-CN" altLang="en-US" sz="1800" dirty="0">
              <a:solidFill>
                <a:schemeClr val="tx1"/>
              </a:solidFill>
              <a:latin typeface="+mn-ea"/>
              <a:ea typeface="+mn-ea"/>
            </a:rPr>
            <a:t>可以摘录人们的口耳相传和使用频率高的名句。</a:t>
          </a:r>
        </a:p>
      </dgm:t>
    </dgm:pt>
    <dgm:pt modelId="{DEC8553B-6C67-48F0-A648-2817A56A7D2B}" type="parTrans" cxnId="{63A9872C-697F-4A4D-90DF-B5B71D81276D}">
      <dgm:prSet/>
      <dgm:spPr/>
      <dgm:t>
        <a:bodyPr/>
        <a:lstStyle/>
        <a:p>
          <a:endParaRPr lang="zh-CN" altLang="en-US">
            <a:latin typeface="+mn-ea"/>
            <a:ea typeface="+mn-ea"/>
          </a:endParaRPr>
        </a:p>
      </dgm:t>
    </dgm:pt>
    <dgm:pt modelId="{C7765471-0235-4E69-919D-D6AFEA579B13}" type="sibTrans" cxnId="{63A9872C-697F-4A4D-90DF-B5B71D81276D}">
      <dgm:prSet/>
      <dgm:spPr/>
      <dgm:t>
        <a:bodyPr/>
        <a:lstStyle/>
        <a:p>
          <a:endParaRPr lang="zh-CN" altLang="en-US">
            <a:latin typeface="+mn-ea"/>
            <a:ea typeface="+mn-ea"/>
          </a:endParaRPr>
        </a:p>
      </dgm:t>
    </dgm:pt>
    <dgm:pt modelId="{24ADCE42-A77B-4AF9-8F47-A95A0E46A5AB}">
      <dgm:prSet phldrT="[文本]" custT="1"/>
      <dgm:spPr>
        <a:solidFill>
          <a:srgbClr val="92D050"/>
        </a:solidFill>
      </dgm:spPr>
      <dgm:t>
        <a:bodyPr/>
        <a:lstStyle/>
        <a:p>
          <a:pPr>
            <a:buNone/>
          </a:pPr>
          <a:r>
            <a:rPr lang="zh-CN" altLang="en-US" sz="1800" dirty="0">
              <a:solidFill>
                <a:schemeClr val="tx1"/>
              </a:solidFill>
              <a:latin typeface="+mn-ea"/>
              <a:ea typeface="+mn-ea"/>
            </a:rPr>
            <a:t>可以摘录成语、名言和警句出处或化用的名句。</a:t>
          </a:r>
        </a:p>
      </dgm:t>
    </dgm:pt>
    <dgm:pt modelId="{378C87E7-229C-415B-8D70-E031898CCC57}" type="parTrans" cxnId="{911C6FCA-2DCB-468D-8D4A-01275C9669EF}">
      <dgm:prSet/>
      <dgm:spPr/>
      <dgm:t>
        <a:bodyPr/>
        <a:lstStyle/>
        <a:p>
          <a:endParaRPr lang="zh-CN" altLang="en-US">
            <a:latin typeface="+mn-ea"/>
            <a:ea typeface="+mn-ea"/>
          </a:endParaRPr>
        </a:p>
      </dgm:t>
    </dgm:pt>
    <dgm:pt modelId="{3C8C18BE-0FA3-4316-9601-EBAAF992E757}" type="sibTrans" cxnId="{911C6FCA-2DCB-468D-8D4A-01275C9669EF}">
      <dgm:prSet/>
      <dgm:spPr/>
      <dgm:t>
        <a:bodyPr/>
        <a:lstStyle/>
        <a:p>
          <a:endParaRPr lang="zh-CN" altLang="en-US">
            <a:latin typeface="+mn-ea"/>
            <a:ea typeface="+mn-ea"/>
          </a:endParaRPr>
        </a:p>
      </dgm:t>
    </dgm:pt>
    <dgm:pt modelId="{9E3BECD5-0E62-42F9-BE43-75EC115B7CEA}">
      <dgm:prSet phldrT="[文本]" custT="1"/>
      <dgm:spPr>
        <a:solidFill>
          <a:srgbClr val="00B0F0"/>
        </a:solidFill>
      </dgm:spPr>
      <dgm:t>
        <a:bodyPr/>
        <a:lstStyle/>
        <a:p>
          <a:r>
            <a:rPr lang="zh-CN" altLang="en-US" sz="1800" dirty="0">
              <a:solidFill>
                <a:schemeClr val="tx1"/>
              </a:solidFill>
              <a:latin typeface="+mn-ea"/>
              <a:ea typeface="+mn-ea"/>
            </a:rPr>
            <a:t>可以摘录对自己产生深刻影响或引发思考的名句。</a:t>
          </a:r>
        </a:p>
      </dgm:t>
    </dgm:pt>
    <dgm:pt modelId="{63923062-177E-4B6A-9311-D8E857EABF5A}" type="parTrans" cxnId="{AA382EC4-24BF-4522-A03C-60E756122995}">
      <dgm:prSet/>
      <dgm:spPr/>
      <dgm:t>
        <a:bodyPr/>
        <a:lstStyle/>
        <a:p>
          <a:endParaRPr lang="zh-CN" altLang="en-US">
            <a:latin typeface="+mn-ea"/>
            <a:ea typeface="+mn-ea"/>
          </a:endParaRPr>
        </a:p>
      </dgm:t>
    </dgm:pt>
    <dgm:pt modelId="{C4A2C32B-C2C3-498E-A795-A46D07831880}" type="sibTrans" cxnId="{AA382EC4-24BF-4522-A03C-60E756122995}">
      <dgm:prSet/>
      <dgm:spPr/>
      <dgm:t>
        <a:bodyPr/>
        <a:lstStyle/>
        <a:p>
          <a:endParaRPr lang="zh-CN" altLang="en-US">
            <a:latin typeface="+mn-ea"/>
            <a:ea typeface="+mn-ea"/>
          </a:endParaRPr>
        </a:p>
      </dgm:t>
    </dgm:pt>
    <dgm:pt modelId="{9E0921E8-9DDE-426C-9239-22B8B5BF2463}">
      <dgm:prSet custT="1"/>
      <dgm:spPr/>
      <dgm:t>
        <a:bodyPr/>
        <a:lstStyle/>
        <a:p>
          <a:r>
            <a:rPr lang="zh-CN" altLang="en-US" sz="1800" kern="1200" dirty="0">
              <a:solidFill>
                <a:srgbClr val="000000"/>
              </a:solidFill>
              <a:latin typeface="+mn-ea"/>
              <a:ea typeface="+mn-ea"/>
              <a:cs typeface="+mn-cs"/>
            </a:rPr>
            <a:t>可以摘录</a:t>
          </a:r>
          <a:r>
            <a:rPr lang="en-US" altLang="zh-CN" sz="1800" kern="1200" dirty="0">
              <a:solidFill>
                <a:srgbClr val="000000"/>
              </a:solidFill>
              <a:latin typeface="+mn-ea"/>
              <a:ea typeface="+mn-ea"/>
              <a:cs typeface="+mn-cs"/>
            </a:rPr>
            <a:t>《</a:t>
          </a:r>
          <a:r>
            <a:rPr lang="zh-CN" altLang="en-US" sz="1800" kern="1200" dirty="0">
              <a:solidFill>
                <a:srgbClr val="000000"/>
              </a:solidFill>
              <a:latin typeface="+mn-ea"/>
              <a:ea typeface="+mn-ea"/>
              <a:cs typeface="+mn-cs"/>
            </a:rPr>
            <a:t>论语</a:t>
          </a:r>
          <a:r>
            <a:rPr lang="en-US" altLang="zh-CN" sz="1800" kern="1200" dirty="0">
              <a:solidFill>
                <a:srgbClr val="000000"/>
              </a:solidFill>
              <a:latin typeface="+mn-ea"/>
              <a:ea typeface="+mn-ea"/>
              <a:cs typeface="+mn-cs"/>
            </a:rPr>
            <a:t>》</a:t>
          </a:r>
          <a:r>
            <a:rPr lang="zh-CN" altLang="en-US" sz="1800" kern="1200" dirty="0">
              <a:solidFill>
                <a:srgbClr val="000000"/>
              </a:solidFill>
              <a:latin typeface="+mn-ea"/>
              <a:ea typeface="+mn-ea"/>
              <a:cs typeface="+mn-cs"/>
            </a:rPr>
            <a:t>中含有或体现核心概念的名句。</a:t>
          </a:r>
          <a:endParaRPr lang="en-US" altLang="zh-CN" sz="1800" kern="1200" dirty="0">
            <a:solidFill>
              <a:srgbClr val="000000"/>
            </a:solidFill>
            <a:latin typeface="+mn-ea"/>
            <a:ea typeface="+mn-ea"/>
            <a:cs typeface="+mn-cs"/>
          </a:endParaRPr>
        </a:p>
      </dgm:t>
    </dgm:pt>
    <dgm:pt modelId="{4B3DF63B-EBE5-4D83-8406-B0DD031A79BA}" type="parTrans" cxnId="{2F168C33-ED93-4947-9D32-FF696EDC3F08}">
      <dgm:prSet/>
      <dgm:spPr/>
      <dgm:t>
        <a:bodyPr/>
        <a:lstStyle/>
        <a:p>
          <a:endParaRPr lang="zh-CN" altLang="en-US">
            <a:latin typeface="+mn-ea"/>
            <a:ea typeface="+mn-ea"/>
          </a:endParaRPr>
        </a:p>
      </dgm:t>
    </dgm:pt>
    <dgm:pt modelId="{CB74E553-A55B-49E3-8157-A283CF31829D}" type="sibTrans" cxnId="{2F168C33-ED93-4947-9D32-FF696EDC3F08}">
      <dgm:prSet/>
      <dgm:spPr/>
      <dgm:t>
        <a:bodyPr/>
        <a:lstStyle/>
        <a:p>
          <a:endParaRPr lang="zh-CN" altLang="en-US">
            <a:latin typeface="+mn-ea"/>
            <a:ea typeface="+mn-ea"/>
          </a:endParaRPr>
        </a:p>
      </dgm:t>
    </dgm:pt>
    <dgm:pt modelId="{D90821EB-C2A8-4D83-8802-27DAE8C89CCA}" type="pres">
      <dgm:prSet presAssocID="{223234EB-4521-4EC0-A744-3748835F4765}" presName="linear" presStyleCnt="0">
        <dgm:presLayoutVars>
          <dgm:dir/>
          <dgm:animLvl val="lvl"/>
          <dgm:resizeHandles val="exact"/>
        </dgm:presLayoutVars>
      </dgm:prSet>
      <dgm:spPr/>
    </dgm:pt>
    <dgm:pt modelId="{07CC9A59-CCFA-4DB1-A439-488708988766}" type="pres">
      <dgm:prSet presAssocID="{C2804A9E-6BB9-4899-BA65-9F0A662D420E}" presName="parentLin" presStyleCnt="0"/>
      <dgm:spPr/>
    </dgm:pt>
    <dgm:pt modelId="{0E4FE9C3-43BF-45F9-AD57-D5C65F5B8B61}" type="pres">
      <dgm:prSet presAssocID="{C2804A9E-6BB9-4899-BA65-9F0A662D420E}" presName="parentLeftMargin" presStyleLbl="node1" presStyleIdx="0" presStyleCnt="4"/>
      <dgm:spPr/>
    </dgm:pt>
    <dgm:pt modelId="{1CA3481C-A067-442A-9225-119446EC6FF3}" type="pres">
      <dgm:prSet presAssocID="{C2804A9E-6BB9-4899-BA65-9F0A662D420E}" presName="parentText" presStyleLbl="node1" presStyleIdx="0" presStyleCnt="4" custScaleX="134350" custLinFactNeighborX="-8043" custLinFactNeighborY="-1459">
        <dgm:presLayoutVars>
          <dgm:chMax val="0"/>
          <dgm:bulletEnabled val="1"/>
        </dgm:presLayoutVars>
      </dgm:prSet>
      <dgm:spPr/>
    </dgm:pt>
    <dgm:pt modelId="{33BDE3AD-BACD-436E-AD6C-04052AC68EA9}" type="pres">
      <dgm:prSet presAssocID="{C2804A9E-6BB9-4899-BA65-9F0A662D420E}" presName="negativeSpace" presStyleCnt="0"/>
      <dgm:spPr/>
    </dgm:pt>
    <dgm:pt modelId="{143E7DCA-F127-4D57-8C5D-DF2771E1EF88}" type="pres">
      <dgm:prSet presAssocID="{C2804A9E-6BB9-4899-BA65-9F0A662D420E}" presName="childText" presStyleLbl="conFgAcc1" presStyleIdx="0" presStyleCnt="4">
        <dgm:presLayoutVars>
          <dgm:bulletEnabled val="1"/>
        </dgm:presLayoutVars>
      </dgm:prSet>
      <dgm:spPr/>
    </dgm:pt>
    <dgm:pt modelId="{1F977FE7-4C20-47BD-997E-03006042B47B}" type="pres">
      <dgm:prSet presAssocID="{C7765471-0235-4E69-919D-D6AFEA579B13}" presName="spaceBetweenRectangles" presStyleCnt="0"/>
      <dgm:spPr/>
    </dgm:pt>
    <dgm:pt modelId="{B946FD54-0B05-41FE-B745-87BEB141F1CF}" type="pres">
      <dgm:prSet presAssocID="{24ADCE42-A77B-4AF9-8F47-A95A0E46A5AB}" presName="parentLin" presStyleCnt="0"/>
      <dgm:spPr/>
    </dgm:pt>
    <dgm:pt modelId="{9A4B43B8-ACC7-4FF1-A6F5-6B0DA8EEEBA2}" type="pres">
      <dgm:prSet presAssocID="{24ADCE42-A77B-4AF9-8F47-A95A0E46A5AB}" presName="parentLeftMargin" presStyleLbl="node1" presStyleIdx="0" presStyleCnt="4"/>
      <dgm:spPr/>
    </dgm:pt>
    <dgm:pt modelId="{33BBC409-FB1C-423B-B133-F1C69F448327}" type="pres">
      <dgm:prSet presAssocID="{24ADCE42-A77B-4AF9-8F47-A95A0E46A5AB}" presName="parentText" presStyleLbl="node1" presStyleIdx="1" presStyleCnt="4" custScaleX="134350" custLinFactNeighborX="-8043" custLinFactNeighborY="-1459">
        <dgm:presLayoutVars>
          <dgm:chMax val="0"/>
          <dgm:bulletEnabled val="1"/>
        </dgm:presLayoutVars>
      </dgm:prSet>
      <dgm:spPr/>
    </dgm:pt>
    <dgm:pt modelId="{2E971C7D-66E9-4290-A707-98B0860EF3A6}" type="pres">
      <dgm:prSet presAssocID="{24ADCE42-A77B-4AF9-8F47-A95A0E46A5AB}" presName="negativeSpace" presStyleCnt="0"/>
      <dgm:spPr/>
    </dgm:pt>
    <dgm:pt modelId="{6793E0B0-D9E2-43BC-AE61-5B5D53A5C5B0}" type="pres">
      <dgm:prSet presAssocID="{24ADCE42-A77B-4AF9-8F47-A95A0E46A5AB}" presName="childText" presStyleLbl="conFgAcc1" presStyleIdx="1" presStyleCnt="4">
        <dgm:presLayoutVars>
          <dgm:bulletEnabled val="1"/>
        </dgm:presLayoutVars>
      </dgm:prSet>
      <dgm:spPr/>
    </dgm:pt>
    <dgm:pt modelId="{98B65D18-0509-4CA4-A296-364D1276B563}" type="pres">
      <dgm:prSet presAssocID="{3C8C18BE-0FA3-4316-9601-EBAAF992E757}" presName="spaceBetweenRectangles" presStyleCnt="0"/>
      <dgm:spPr/>
    </dgm:pt>
    <dgm:pt modelId="{2783BF77-640F-48D5-B0C2-21669DA39278}" type="pres">
      <dgm:prSet presAssocID="{9E3BECD5-0E62-42F9-BE43-75EC115B7CEA}" presName="parentLin" presStyleCnt="0"/>
      <dgm:spPr/>
    </dgm:pt>
    <dgm:pt modelId="{D3BA22AE-743D-442B-AC1D-0B6C90891D3D}" type="pres">
      <dgm:prSet presAssocID="{9E3BECD5-0E62-42F9-BE43-75EC115B7CEA}" presName="parentLeftMargin" presStyleLbl="node1" presStyleIdx="1" presStyleCnt="4"/>
      <dgm:spPr/>
    </dgm:pt>
    <dgm:pt modelId="{7192BA89-05A3-4CEA-94B1-EFBC8F858F88}" type="pres">
      <dgm:prSet presAssocID="{9E3BECD5-0E62-42F9-BE43-75EC115B7CEA}" presName="parentText" presStyleLbl="node1" presStyleIdx="2" presStyleCnt="4" custScaleX="134350" custLinFactNeighborX="-8043" custLinFactNeighborY="-1459">
        <dgm:presLayoutVars>
          <dgm:chMax val="0"/>
          <dgm:bulletEnabled val="1"/>
        </dgm:presLayoutVars>
      </dgm:prSet>
      <dgm:spPr/>
    </dgm:pt>
    <dgm:pt modelId="{DB0C103D-C71D-45D8-B616-6BA6CFAEB85E}" type="pres">
      <dgm:prSet presAssocID="{9E3BECD5-0E62-42F9-BE43-75EC115B7CEA}" presName="negativeSpace" presStyleCnt="0"/>
      <dgm:spPr/>
    </dgm:pt>
    <dgm:pt modelId="{04CB77AE-DA52-4401-B1F4-F6BDB9872265}" type="pres">
      <dgm:prSet presAssocID="{9E3BECD5-0E62-42F9-BE43-75EC115B7CEA}" presName="childText" presStyleLbl="conFgAcc1" presStyleIdx="2" presStyleCnt="4">
        <dgm:presLayoutVars>
          <dgm:bulletEnabled val="1"/>
        </dgm:presLayoutVars>
      </dgm:prSet>
      <dgm:spPr/>
    </dgm:pt>
    <dgm:pt modelId="{AD82F931-DF17-4C26-890A-A3E40C627BBA}" type="pres">
      <dgm:prSet presAssocID="{C4A2C32B-C2C3-498E-A795-A46D07831880}" presName="spaceBetweenRectangles" presStyleCnt="0"/>
      <dgm:spPr/>
    </dgm:pt>
    <dgm:pt modelId="{0F98FD12-CFEC-4713-B03F-EC98CF9D12DC}" type="pres">
      <dgm:prSet presAssocID="{9E0921E8-9DDE-426C-9239-22B8B5BF2463}" presName="parentLin" presStyleCnt="0"/>
      <dgm:spPr/>
    </dgm:pt>
    <dgm:pt modelId="{11B82966-5C57-4396-8F0E-1EB79BB10FB8}" type="pres">
      <dgm:prSet presAssocID="{9E0921E8-9DDE-426C-9239-22B8B5BF2463}" presName="parentLeftMargin" presStyleLbl="node1" presStyleIdx="2" presStyleCnt="4"/>
      <dgm:spPr/>
    </dgm:pt>
    <dgm:pt modelId="{41078627-D5B8-46C7-A2D9-2EF370F6047B}" type="pres">
      <dgm:prSet presAssocID="{9E0921E8-9DDE-426C-9239-22B8B5BF2463}" presName="parentText" presStyleLbl="node1" presStyleIdx="3" presStyleCnt="4" custScaleX="134350">
        <dgm:presLayoutVars>
          <dgm:chMax val="0"/>
          <dgm:bulletEnabled val="1"/>
        </dgm:presLayoutVars>
      </dgm:prSet>
      <dgm:spPr/>
    </dgm:pt>
    <dgm:pt modelId="{DDC856CD-33D6-4A34-9873-10A9CE628D78}" type="pres">
      <dgm:prSet presAssocID="{9E0921E8-9DDE-426C-9239-22B8B5BF2463}" presName="negativeSpace" presStyleCnt="0"/>
      <dgm:spPr/>
    </dgm:pt>
    <dgm:pt modelId="{2A28540F-473F-4F10-BEBD-B1E2B031F49E}" type="pres">
      <dgm:prSet presAssocID="{9E0921E8-9DDE-426C-9239-22B8B5BF2463}" presName="childText" presStyleLbl="conFgAcc1" presStyleIdx="3" presStyleCnt="4">
        <dgm:presLayoutVars>
          <dgm:bulletEnabled val="1"/>
        </dgm:presLayoutVars>
      </dgm:prSet>
      <dgm:spPr/>
    </dgm:pt>
  </dgm:ptLst>
  <dgm:cxnLst>
    <dgm:cxn modelId="{F83BBF0D-74AF-4312-877C-22F27C5E21B7}" type="presOf" srcId="{C2804A9E-6BB9-4899-BA65-9F0A662D420E}" destId="{1CA3481C-A067-442A-9225-119446EC6FF3}" srcOrd="1" destOrd="0" presId="urn:microsoft.com/office/officeart/2005/8/layout/list1"/>
    <dgm:cxn modelId="{63A9872C-697F-4A4D-90DF-B5B71D81276D}" srcId="{223234EB-4521-4EC0-A744-3748835F4765}" destId="{C2804A9E-6BB9-4899-BA65-9F0A662D420E}" srcOrd="0" destOrd="0" parTransId="{DEC8553B-6C67-48F0-A648-2817A56A7D2B}" sibTransId="{C7765471-0235-4E69-919D-D6AFEA579B13}"/>
    <dgm:cxn modelId="{5F9AAD30-D9B8-4672-94CE-1C2FCF04888A}" type="presOf" srcId="{9E3BECD5-0E62-42F9-BE43-75EC115B7CEA}" destId="{D3BA22AE-743D-442B-AC1D-0B6C90891D3D}" srcOrd="0" destOrd="0" presId="urn:microsoft.com/office/officeart/2005/8/layout/list1"/>
    <dgm:cxn modelId="{2F168C33-ED93-4947-9D32-FF696EDC3F08}" srcId="{223234EB-4521-4EC0-A744-3748835F4765}" destId="{9E0921E8-9DDE-426C-9239-22B8B5BF2463}" srcOrd="3" destOrd="0" parTransId="{4B3DF63B-EBE5-4D83-8406-B0DD031A79BA}" sibTransId="{CB74E553-A55B-49E3-8157-A283CF31829D}"/>
    <dgm:cxn modelId="{4DD5E367-8DE7-4F89-967F-7377278BC424}" type="presOf" srcId="{24ADCE42-A77B-4AF9-8F47-A95A0E46A5AB}" destId="{9A4B43B8-ACC7-4FF1-A6F5-6B0DA8EEEBA2}" srcOrd="0" destOrd="0" presId="urn:microsoft.com/office/officeart/2005/8/layout/list1"/>
    <dgm:cxn modelId="{6741E869-E4DF-4988-86AD-9403D2540ABF}" type="presOf" srcId="{9E0921E8-9DDE-426C-9239-22B8B5BF2463}" destId="{41078627-D5B8-46C7-A2D9-2EF370F6047B}" srcOrd="1" destOrd="0" presId="urn:microsoft.com/office/officeart/2005/8/layout/list1"/>
    <dgm:cxn modelId="{C41E9E8C-2ABD-4FB4-8E30-1458792D356F}" type="presOf" srcId="{C2804A9E-6BB9-4899-BA65-9F0A662D420E}" destId="{0E4FE9C3-43BF-45F9-AD57-D5C65F5B8B61}" srcOrd="0" destOrd="0" presId="urn:microsoft.com/office/officeart/2005/8/layout/list1"/>
    <dgm:cxn modelId="{5BE7CD9E-955A-44DE-A2BD-CA4F56BE0496}" type="presOf" srcId="{24ADCE42-A77B-4AF9-8F47-A95A0E46A5AB}" destId="{33BBC409-FB1C-423B-B133-F1C69F448327}" srcOrd="1" destOrd="0" presId="urn:microsoft.com/office/officeart/2005/8/layout/list1"/>
    <dgm:cxn modelId="{F3362EB7-8C15-4991-97AE-CF5DB53577C3}" type="presOf" srcId="{223234EB-4521-4EC0-A744-3748835F4765}" destId="{D90821EB-C2A8-4D83-8802-27DAE8C89CCA}" srcOrd="0" destOrd="0" presId="urn:microsoft.com/office/officeart/2005/8/layout/list1"/>
    <dgm:cxn modelId="{CCA794BF-B268-406A-B8B5-4A0D1FCDE555}" type="presOf" srcId="{9E0921E8-9DDE-426C-9239-22B8B5BF2463}" destId="{11B82966-5C57-4396-8F0E-1EB79BB10FB8}" srcOrd="0" destOrd="0" presId="urn:microsoft.com/office/officeart/2005/8/layout/list1"/>
    <dgm:cxn modelId="{AA382EC4-24BF-4522-A03C-60E756122995}" srcId="{223234EB-4521-4EC0-A744-3748835F4765}" destId="{9E3BECD5-0E62-42F9-BE43-75EC115B7CEA}" srcOrd="2" destOrd="0" parTransId="{63923062-177E-4B6A-9311-D8E857EABF5A}" sibTransId="{C4A2C32B-C2C3-498E-A795-A46D07831880}"/>
    <dgm:cxn modelId="{911C6FCA-2DCB-468D-8D4A-01275C9669EF}" srcId="{223234EB-4521-4EC0-A744-3748835F4765}" destId="{24ADCE42-A77B-4AF9-8F47-A95A0E46A5AB}" srcOrd="1" destOrd="0" parTransId="{378C87E7-229C-415B-8D70-E031898CCC57}" sibTransId="{3C8C18BE-0FA3-4316-9601-EBAAF992E757}"/>
    <dgm:cxn modelId="{CFA5CBD8-6616-4025-8DDF-D27602194F1A}" type="presOf" srcId="{9E3BECD5-0E62-42F9-BE43-75EC115B7CEA}" destId="{7192BA89-05A3-4CEA-94B1-EFBC8F858F88}" srcOrd="1" destOrd="0" presId="urn:microsoft.com/office/officeart/2005/8/layout/list1"/>
    <dgm:cxn modelId="{E8061934-7949-4182-84E1-7B3123682C50}" type="presParOf" srcId="{D90821EB-C2A8-4D83-8802-27DAE8C89CCA}" destId="{07CC9A59-CCFA-4DB1-A439-488708988766}" srcOrd="0" destOrd="0" presId="urn:microsoft.com/office/officeart/2005/8/layout/list1"/>
    <dgm:cxn modelId="{4F86FF05-6F78-4FB2-8C91-02052B452CA9}" type="presParOf" srcId="{07CC9A59-CCFA-4DB1-A439-488708988766}" destId="{0E4FE9C3-43BF-45F9-AD57-D5C65F5B8B61}" srcOrd="0" destOrd="0" presId="urn:microsoft.com/office/officeart/2005/8/layout/list1"/>
    <dgm:cxn modelId="{29B6AF97-CD03-416D-8DA4-8F639DB6D227}" type="presParOf" srcId="{07CC9A59-CCFA-4DB1-A439-488708988766}" destId="{1CA3481C-A067-442A-9225-119446EC6FF3}" srcOrd="1" destOrd="0" presId="urn:microsoft.com/office/officeart/2005/8/layout/list1"/>
    <dgm:cxn modelId="{457D211C-16F0-41D6-9611-7E729A51253F}" type="presParOf" srcId="{D90821EB-C2A8-4D83-8802-27DAE8C89CCA}" destId="{33BDE3AD-BACD-436E-AD6C-04052AC68EA9}" srcOrd="1" destOrd="0" presId="urn:microsoft.com/office/officeart/2005/8/layout/list1"/>
    <dgm:cxn modelId="{39FAB60E-E3C5-4F40-80A2-AF611694F54B}" type="presParOf" srcId="{D90821EB-C2A8-4D83-8802-27DAE8C89CCA}" destId="{143E7DCA-F127-4D57-8C5D-DF2771E1EF88}" srcOrd="2" destOrd="0" presId="urn:microsoft.com/office/officeart/2005/8/layout/list1"/>
    <dgm:cxn modelId="{3B5D10AC-57A2-4771-AF7E-FE3A127970B9}" type="presParOf" srcId="{D90821EB-C2A8-4D83-8802-27DAE8C89CCA}" destId="{1F977FE7-4C20-47BD-997E-03006042B47B}" srcOrd="3" destOrd="0" presId="urn:microsoft.com/office/officeart/2005/8/layout/list1"/>
    <dgm:cxn modelId="{382074B9-FCCD-4252-B495-622A1F1919EA}" type="presParOf" srcId="{D90821EB-C2A8-4D83-8802-27DAE8C89CCA}" destId="{B946FD54-0B05-41FE-B745-87BEB141F1CF}" srcOrd="4" destOrd="0" presId="urn:microsoft.com/office/officeart/2005/8/layout/list1"/>
    <dgm:cxn modelId="{B733F851-AE13-4C17-814C-08952F0C86AE}" type="presParOf" srcId="{B946FD54-0B05-41FE-B745-87BEB141F1CF}" destId="{9A4B43B8-ACC7-4FF1-A6F5-6B0DA8EEEBA2}" srcOrd="0" destOrd="0" presId="urn:microsoft.com/office/officeart/2005/8/layout/list1"/>
    <dgm:cxn modelId="{3890929A-F07C-44B2-A2E5-FA29BC66A40F}" type="presParOf" srcId="{B946FD54-0B05-41FE-B745-87BEB141F1CF}" destId="{33BBC409-FB1C-423B-B133-F1C69F448327}" srcOrd="1" destOrd="0" presId="urn:microsoft.com/office/officeart/2005/8/layout/list1"/>
    <dgm:cxn modelId="{923827CB-7B0F-49A1-82A4-C6A50B17BDA8}" type="presParOf" srcId="{D90821EB-C2A8-4D83-8802-27DAE8C89CCA}" destId="{2E971C7D-66E9-4290-A707-98B0860EF3A6}" srcOrd="5" destOrd="0" presId="urn:microsoft.com/office/officeart/2005/8/layout/list1"/>
    <dgm:cxn modelId="{FFF8DAE5-DC22-4610-BF22-448A72D3F5DC}" type="presParOf" srcId="{D90821EB-C2A8-4D83-8802-27DAE8C89CCA}" destId="{6793E0B0-D9E2-43BC-AE61-5B5D53A5C5B0}" srcOrd="6" destOrd="0" presId="urn:microsoft.com/office/officeart/2005/8/layout/list1"/>
    <dgm:cxn modelId="{2133D9F7-7F40-4734-B31C-FECE9C6E6DFC}" type="presParOf" srcId="{D90821EB-C2A8-4D83-8802-27DAE8C89CCA}" destId="{98B65D18-0509-4CA4-A296-364D1276B563}" srcOrd="7" destOrd="0" presId="urn:microsoft.com/office/officeart/2005/8/layout/list1"/>
    <dgm:cxn modelId="{3FAC14D1-94E1-4334-8156-5D1EDAF0DCF9}" type="presParOf" srcId="{D90821EB-C2A8-4D83-8802-27DAE8C89CCA}" destId="{2783BF77-640F-48D5-B0C2-21669DA39278}" srcOrd="8" destOrd="0" presId="urn:microsoft.com/office/officeart/2005/8/layout/list1"/>
    <dgm:cxn modelId="{6A15598C-32D0-4F2A-A858-F595471A782F}" type="presParOf" srcId="{2783BF77-640F-48D5-B0C2-21669DA39278}" destId="{D3BA22AE-743D-442B-AC1D-0B6C90891D3D}" srcOrd="0" destOrd="0" presId="urn:microsoft.com/office/officeart/2005/8/layout/list1"/>
    <dgm:cxn modelId="{608DCA57-B473-4D04-AB5A-BB801639C272}" type="presParOf" srcId="{2783BF77-640F-48D5-B0C2-21669DA39278}" destId="{7192BA89-05A3-4CEA-94B1-EFBC8F858F88}" srcOrd="1" destOrd="0" presId="urn:microsoft.com/office/officeart/2005/8/layout/list1"/>
    <dgm:cxn modelId="{DD172E70-1922-4B59-9D1B-65E13B4E7407}" type="presParOf" srcId="{D90821EB-C2A8-4D83-8802-27DAE8C89CCA}" destId="{DB0C103D-C71D-45D8-B616-6BA6CFAEB85E}" srcOrd="9" destOrd="0" presId="urn:microsoft.com/office/officeart/2005/8/layout/list1"/>
    <dgm:cxn modelId="{B6794153-3DCA-41A4-A1E2-7DC7322ECCCC}" type="presParOf" srcId="{D90821EB-C2A8-4D83-8802-27DAE8C89CCA}" destId="{04CB77AE-DA52-4401-B1F4-F6BDB9872265}" srcOrd="10" destOrd="0" presId="urn:microsoft.com/office/officeart/2005/8/layout/list1"/>
    <dgm:cxn modelId="{BB28A184-B18D-44BF-B8F8-AB7500E3F956}" type="presParOf" srcId="{D90821EB-C2A8-4D83-8802-27DAE8C89CCA}" destId="{AD82F931-DF17-4C26-890A-A3E40C627BBA}" srcOrd="11" destOrd="0" presId="urn:microsoft.com/office/officeart/2005/8/layout/list1"/>
    <dgm:cxn modelId="{10B15BA8-1887-425D-82C2-C4B72A4ADC86}" type="presParOf" srcId="{D90821EB-C2A8-4D83-8802-27DAE8C89CCA}" destId="{0F98FD12-CFEC-4713-B03F-EC98CF9D12DC}" srcOrd="12" destOrd="0" presId="urn:microsoft.com/office/officeart/2005/8/layout/list1"/>
    <dgm:cxn modelId="{53F9BB61-F2C4-4573-9C34-5E01C9A95B5C}" type="presParOf" srcId="{0F98FD12-CFEC-4713-B03F-EC98CF9D12DC}" destId="{11B82966-5C57-4396-8F0E-1EB79BB10FB8}" srcOrd="0" destOrd="0" presId="urn:microsoft.com/office/officeart/2005/8/layout/list1"/>
    <dgm:cxn modelId="{CF56E446-9792-4027-91D4-FE26AB6D1C05}" type="presParOf" srcId="{0F98FD12-CFEC-4713-B03F-EC98CF9D12DC}" destId="{41078627-D5B8-46C7-A2D9-2EF370F6047B}" srcOrd="1" destOrd="0" presId="urn:microsoft.com/office/officeart/2005/8/layout/list1"/>
    <dgm:cxn modelId="{DC73671E-11A6-41E4-983E-ADDF2B1E375C}" type="presParOf" srcId="{D90821EB-C2A8-4D83-8802-27DAE8C89CCA}" destId="{DDC856CD-33D6-4A34-9873-10A9CE628D78}" srcOrd="13" destOrd="0" presId="urn:microsoft.com/office/officeart/2005/8/layout/list1"/>
    <dgm:cxn modelId="{00979877-5169-4DA4-98CD-03220B56F09F}" type="presParOf" srcId="{D90821EB-C2A8-4D83-8802-27DAE8C89CCA}" destId="{2A28540F-473F-4F10-BEBD-B1E2B031F49E}"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6AEA4-2BBD-4EB3-8475-CD65CF218FE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00139A12-3C96-4E33-872E-9D49603A2E97}">
      <dgm:prSet phldrT="[文本]"/>
      <dgm:spPr>
        <a:solidFill>
          <a:srgbClr val="00B0F0"/>
        </a:solidFill>
      </dgm:spPr>
      <dgm:t>
        <a:bodyPr/>
        <a:lstStyle/>
        <a:p>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论语</a:t>
          </a:r>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修身</a:t>
          </a:r>
        </a:p>
      </dgm:t>
    </dgm:pt>
    <dgm:pt modelId="{995B295E-4F92-4FA2-B675-BA1BFA16D9E0}" type="parTrans" cxnId="{C31E495A-D79A-490F-9F94-278D7DD6DB2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EF15C495-C097-4FF4-96BE-648431304286}" type="sibTrans" cxnId="{C31E495A-D79A-490F-9F94-278D7DD6DB2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45B90E0B-706D-409D-A6E3-B3433E4205B2}">
      <dgm:prSet phldrT="[文本]" custT="1">
        <dgm:style>
          <a:lnRef idx="2">
            <a:schemeClr val="accent1"/>
          </a:lnRef>
          <a:fillRef idx="1">
            <a:schemeClr val="lt1"/>
          </a:fillRef>
          <a:effectRef idx="0">
            <a:schemeClr val="accent1"/>
          </a:effectRef>
          <a:fontRef idx="minor">
            <a:schemeClr val="dk1"/>
          </a:fontRef>
        </dgm:style>
      </dgm:prSet>
      <dgm:spPr>
        <a:ln w="19050">
          <a:solidFill>
            <a:srgbClr val="00B0F0"/>
          </a:solidFill>
        </a:ln>
      </dgm:spPr>
      <dgm:t>
        <a:bodyPr/>
        <a:lstStyle/>
        <a:p>
          <a:pPr algn="l"/>
          <a:r>
            <a:rPr lang="en-US" sz="1200" b="0" dirty="0">
              <a:solidFill>
                <a:schemeClr val="tx1"/>
              </a:solidFill>
              <a:latin typeface="黑体" panose="02010609060101010101" pitchFamily="49" charset="-122"/>
              <a:ea typeface="黑体" panose="02010609060101010101" pitchFamily="49" charset="-122"/>
            </a:rPr>
            <a:t>    </a:t>
          </a:r>
          <a:r>
            <a:rPr lang="zh-CN" sz="1200" b="0" dirty="0">
              <a:solidFill>
                <a:schemeClr val="tx1"/>
              </a:solidFill>
              <a:latin typeface="黑体" panose="02010609060101010101" pitchFamily="49" charset="-122"/>
              <a:ea typeface="黑体" panose="02010609060101010101" pitchFamily="49" charset="-122"/>
            </a:rPr>
            <a:t>“巧言、令色、足恭，左丘明耻之，丘亦耻之。匿怨而友其人，左丘明耻之，丘亦耻之。”【公冶长篇】</a:t>
          </a:r>
          <a:endParaRPr lang="zh-CN" altLang="en-US" sz="1200" b="0" dirty="0">
            <a:solidFill>
              <a:schemeClr val="tx1"/>
            </a:solidFill>
            <a:latin typeface="黑体" panose="02010609060101010101" pitchFamily="49" charset="-122"/>
            <a:ea typeface="黑体" panose="02010609060101010101" pitchFamily="49" charset="-122"/>
          </a:endParaRPr>
        </a:p>
      </dgm:t>
    </dgm:pt>
    <dgm:pt modelId="{06838A52-275B-4D3E-8449-02BBE58CA8B3}" type="parTrans" cxnId="{32899173-FE2F-4E05-ADCC-4665FEEE2E6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140A8E4D-78C0-4F27-B1DA-8E14831BF47E}" type="sibTrans" cxnId="{32899173-FE2F-4E05-ADCC-4665FEEE2E6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EAE953BF-037D-432E-B4DC-AA56712280F1}">
      <dgm:prSet phldrT="[文本]" custT="1">
        <dgm:style>
          <a:lnRef idx="2">
            <a:schemeClr val="accent1"/>
          </a:lnRef>
          <a:fillRef idx="1">
            <a:schemeClr val="lt1"/>
          </a:fillRef>
          <a:effectRef idx="0">
            <a:schemeClr val="accent1"/>
          </a:effectRef>
          <a:fontRef idx="minor">
            <a:schemeClr val="dk1"/>
          </a:fontRef>
        </dgm:style>
      </dgm:prSet>
      <dgm:spPr>
        <a:ln w="19050">
          <a:solidFill>
            <a:srgbClr val="00B0F0"/>
          </a:solidFill>
        </a:ln>
      </dgm:spPr>
      <dgm:t>
        <a:bodyPr/>
        <a:lstStyle/>
        <a:p>
          <a:pPr algn="l"/>
          <a:r>
            <a:rPr lang="en-US" sz="1200" b="0" dirty="0">
              <a:solidFill>
                <a:schemeClr val="tx1"/>
              </a:solidFill>
              <a:latin typeface="黑体" panose="02010609060101010101" pitchFamily="49" charset="-122"/>
              <a:ea typeface="黑体" panose="02010609060101010101" pitchFamily="49" charset="-122"/>
            </a:rPr>
            <a:t>    </a:t>
          </a:r>
          <a:r>
            <a:rPr lang="zh-CN" sz="1200" b="0" dirty="0">
              <a:solidFill>
                <a:schemeClr val="tx1"/>
              </a:solidFill>
              <a:latin typeface="黑体" panose="02010609060101010101" pitchFamily="49" charset="-122"/>
              <a:ea typeface="黑体" panose="02010609060101010101" pitchFamily="49" charset="-122"/>
            </a:rPr>
            <a:t>子曰：“贤哉，回也！一箪食，一瓢饮，在陋巷，人不堪其忧，回也不改其乐也。贤哉，回也！”【雍也篇】</a:t>
          </a:r>
          <a:endParaRPr lang="zh-CN" altLang="en-US" sz="1200" b="0" dirty="0">
            <a:solidFill>
              <a:schemeClr val="tx1"/>
            </a:solidFill>
            <a:latin typeface="黑体" panose="02010609060101010101" pitchFamily="49" charset="-122"/>
            <a:ea typeface="黑体" panose="02010609060101010101" pitchFamily="49" charset="-122"/>
          </a:endParaRPr>
        </a:p>
      </dgm:t>
    </dgm:pt>
    <dgm:pt modelId="{8A4FFF46-848C-4518-8C86-26323751327E}" type="parTrans" cxnId="{49C26E02-7403-4D32-A7AB-41E0CC0441AB}">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251415A4-B2B5-4243-9C12-AEE5F50D9C86}" type="sibTrans" cxnId="{49C26E02-7403-4D32-A7AB-41E0CC0441AB}">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C6F76AF3-DC72-4845-8C00-183DBC5334E8}">
      <dgm:prSet custT="1">
        <dgm:style>
          <a:lnRef idx="2">
            <a:schemeClr val="accent1"/>
          </a:lnRef>
          <a:fillRef idx="1">
            <a:schemeClr val="lt1"/>
          </a:fillRef>
          <a:effectRef idx="0">
            <a:schemeClr val="accent1"/>
          </a:effectRef>
          <a:fontRef idx="minor">
            <a:schemeClr val="dk1"/>
          </a:fontRef>
        </dgm:style>
      </dgm:prSet>
      <dgm:spPr>
        <a:ln w="19050">
          <a:solidFill>
            <a:srgbClr val="00B0F0"/>
          </a:solidFill>
        </a:ln>
      </dgm:spPr>
      <dgm:t>
        <a:bodyPr/>
        <a:lstStyle/>
        <a:p>
          <a:pPr algn="l"/>
          <a:r>
            <a:rPr lang="en-US" altLang="en-US" sz="12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子曰：“富与贵，是人之所欲也。不以其道得之，不处也。贫与贱，是人之所恶也。不以其道得之，不去也。君子去仁，恶乎成名？君子无终食之间违仁，造次必于是，颠沛必于是。”</a:t>
          </a:r>
          <a:r>
            <a:rPr lang="en-US" altLang="en-US" sz="1200" b="0" dirty="0">
              <a:solidFill>
                <a:schemeClr val="tx1"/>
              </a:solidFill>
              <a:latin typeface="黑体" panose="02010609060101010101" pitchFamily="49" charset="-122"/>
              <a:ea typeface="黑体" panose="02010609060101010101" pitchFamily="49" charset="-122"/>
            </a:rPr>
            <a:t>【</a:t>
          </a:r>
          <a:r>
            <a:rPr lang="zh-CN" altLang="en-US" sz="1200" b="0" dirty="0">
              <a:solidFill>
                <a:schemeClr val="tx1"/>
              </a:solidFill>
              <a:latin typeface="黑体" panose="02010609060101010101" pitchFamily="49" charset="-122"/>
              <a:ea typeface="黑体" panose="02010609060101010101" pitchFamily="49" charset="-122"/>
            </a:rPr>
            <a:t>里仁篇</a:t>
          </a:r>
          <a:r>
            <a:rPr lang="en-US" altLang="en-US" sz="1200" b="0" dirty="0">
              <a:solidFill>
                <a:schemeClr val="tx1"/>
              </a:solidFill>
              <a:latin typeface="黑体" panose="02010609060101010101" pitchFamily="49" charset="-122"/>
              <a:ea typeface="黑体" panose="02010609060101010101" pitchFamily="49" charset="-122"/>
            </a:rPr>
            <a:t>】</a:t>
          </a:r>
          <a:endParaRPr lang="zh-CN" altLang="en-US" sz="1200" b="0" dirty="0">
            <a:solidFill>
              <a:schemeClr val="tx1"/>
            </a:solidFill>
            <a:latin typeface="黑体" panose="02010609060101010101" pitchFamily="49" charset="-122"/>
            <a:ea typeface="黑体" panose="02010609060101010101" pitchFamily="49" charset="-122"/>
          </a:endParaRPr>
        </a:p>
      </dgm:t>
    </dgm:pt>
    <dgm:pt modelId="{498790C5-F141-4754-A0A4-5E86AF67C56F}" type="parTrans" cxnId="{63881114-2DC1-4F22-A98C-53361E809AB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4FACF165-A46E-4337-9C70-EF2DAEA94419}" type="sibTrans" cxnId="{63881114-2DC1-4F22-A98C-53361E809AB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CD3CAE63-AC89-42F5-B631-8EC32467DCBA}">
      <dgm:prSet custT="1">
        <dgm:style>
          <a:lnRef idx="2">
            <a:schemeClr val="accent1"/>
          </a:lnRef>
          <a:fillRef idx="1">
            <a:schemeClr val="lt1"/>
          </a:fillRef>
          <a:effectRef idx="0">
            <a:schemeClr val="accent1"/>
          </a:effectRef>
          <a:fontRef idx="minor">
            <a:schemeClr val="dk1"/>
          </a:fontRef>
        </dgm:style>
      </dgm:prSet>
      <dgm:spPr>
        <a:ln w="19050">
          <a:solidFill>
            <a:srgbClr val="00B0F0"/>
          </a:solidFill>
        </a:ln>
      </dgm:spPr>
      <dgm:t>
        <a:bodyPr/>
        <a:lstStyle/>
        <a:p>
          <a:pPr algn="l"/>
          <a:r>
            <a:rPr lang="en-US" sz="1200" b="0" dirty="0">
              <a:solidFill>
                <a:schemeClr val="tx1"/>
              </a:solidFill>
              <a:latin typeface="黑体" panose="02010609060101010101" pitchFamily="49" charset="-122"/>
              <a:ea typeface="黑体" panose="02010609060101010101" pitchFamily="49" charset="-122"/>
            </a:rPr>
            <a:t>    </a:t>
          </a:r>
          <a:r>
            <a:rPr lang="zh-CN" sz="1200" b="0" dirty="0">
              <a:solidFill>
                <a:schemeClr val="tx1"/>
              </a:solidFill>
              <a:latin typeface="黑体" panose="02010609060101010101" pitchFamily="49" charset="-122"/>
              <a:ea typeface="黑体" panose="02010609060101010101" pitchFamily="49" charset="-122"/>
            </a:rPr>
            <a:t>子曰：“德之不修，学之不讲，闻义不能徙，不善不能改，是吾忧也。”</a:t>
          </a:r>
        </a:p>
      </dgm:t>
    </dgm:pt>
    <dgm:pt modelId="{217C8BC4-B26B-40BB-8829-1F4B53D8D88D}" type="parTrans" cxnId="{F01B88EB-3F9A-4B83-8256-0CA3B3EB750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064E07D5-26A2-4A9B-B5CD-0395C7C6F47C}" type="sibTrans" cxnId="{F01B88EB-3F9A-4B83-8256-0CA3B3EB750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AB4A6FFC-4B11-4710-B0CA-639ED2204D31}">
      <dgm:prSet custT="1">
        <dgm:style>
          <a:lnRef idx="2">
            <a:schemeClr val="accent1"/>
          </a:lnRef>
          <a:fillRef idx="1">
            <a:schemeClr val="lt1"/>
          </a:fillRef>
          <a:effectRef idx="0">
            <a:schemeClr val="accent1"/>
          </a:effectRef>
          <a:fontRef idx="minor">
            <a:schemeClr val="dk1"/>
          </a:fontRef>
        </dgm:style>
      </dgm:prSet>
      <dgm:spPr>
        <a:ln w="19050">
          <a:solidFill>
            <a:srgbClr val="00B0F0"/>
          </a:solidFill>
        </a:ln>
      </dgm:spPr>
      <dgm:t>
        <a:bodyPr/>
        <a:lstStyle/>
        <a:p>
          <a:pPr algn="l"/>
          <a:r>
            <a:rPr lang="en-US" altLang="en-US" sz="12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子曰：“三军可夺帅也，匹夫不可夺志也。”</a:t>
          </a:r>
          <a:r>
            <a:rPr lang="en-US" altLang="en-US" sz="1200" b="0" dirty="0">
              <a:solidFill>
                <a:schemeClr val="tx1"/>
              </a:solidFill>
              <a:latin typeface="黑体" panose="02010609060101010101" pitchFamily="49" charset="-122"/>
              <a:ea typeface="黑体" panose="02010609060101010101" pitchFamily="49" charset="-122"/>
            </a:rPr>
            <a:t>【</a:t>
          </a:r>
          <a:r>
            <a:rPr lang="zh-CN" altLang="en-US" sz="1200" b="0" dirty="0">
              <a:solidFill>
                <a:schemeClr val="tx1"/>
              </a:solidFill>
              <a:latin typeface="黑体" panose="02010609060101010101" pitchFamily="49" charset="-122"/>
              <a:ea typeface="黑体" panose="02010609060101010101" pitchFamily="49" charset="-122"/>
            </a:rPr>
            <a:t>子罕篇</a:t>
          </a:r>
          <a:r>
            <a:rPr lang="en-US" altLang="en-US" sz="1200" b="0" dirty="0">
              <a:solidFill>
                <a:schemeClr val="tx1"/>
              </a:solidFill>
              <a:latin typeface="黑体" panose="02010609060101010101" pitchFamily="49" charset="-122"/>
              <a:ea typeface="黑体" panose="02010609060101010101" pitchFamily="49" charset="-122"/>
            </a:rPr>
            <a:t>】</a:t>
          </a:r>
          <a:endParaRPr lang="zh-CN" altLang="en-US" sz="1200" b="0" dirty="0">
            <a:solidFill>
              <a:schemeClr val="tx1"/>
            </a:solidFill>
            <a:latin typeface="黑体" panose="02010609060101010101" pitchFamily="49" charset="-122"/>
            <a:ea typeface="黑体" panose="02010609060101010101" pitchFamily="49" charset="-122"/>
          </a:endParaRPr>
        </a:p>
      </dgm:t>
    </dgm:pt>
    <dgm:pt modelId="{D15F01E8-F216-4B91-8A6E-160AB1FC4E57}" type="parTrans" cxnId="{7866818B-2508-4EC6-8337-0B22D4D28B4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A90E6A4D-D37E-4D80-B686-16776D60C71C}" type="sibTrans" cxnId="{7866818B-2508-4EC6-8337-0B22D4D28B4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C4A0AD05-F0C5-4AC0-8E8D-998DECDE9720}">
      <dgm:prSet custT="1">
        <dgm:style>
          <a:lnRef idx="2">
            <a:schemeClr val="accent1"/>
          </a:lnRef>
          <a:fillRef idx="1">
            <a:schemeClr val="lt1"/>
          </a:fillRef>
          <a:effectRef idx="0">
            <a:schemeClr val="accent1"/>
          </a:effectRef>
          <a:fontRef idx="minor">
            <a:schemeClr val="dk1"/>
          </a:fontRef>
        </dgm:style>
      </dgm:prSet>
      <dgm:spPr>
        <a:ln w="19050">
          <a:solidFill>
            <a:srgbClr val="00B0F0"/>
          </a:solidFill>
        </a:ln>
      </dgm:spPr>
      <dgm:t>
        <a:bodyPr/>
        <a:lstStyle/>
        <a:p>
          <a:pPr algn="l"/>
          <a:r>
            <a:rPr lang="en-US" altLang="en-US" sz="12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子曰：“君子谋道不谋食。耕也，馁在其中矣；学也，禄在其中矣。君子忧道不忧贫。”</a:t>
          </a:r>
          <a:r>
            <a:rPr lang="en-US" altLang="en-US" sz="1200" b="0" dirty="0">
              <a:solidFill>
                <a:schemeClr val="tx1"/>
              </a:solidFill>
              <a:latin typeface="黑体" panose="02010609060101010101" pitchFamily="49" charset="-122"/>
              <a:ea typeface="黑体" panose="02010609060101010101" pitchFamily="49" charset="-122"/>
            </a:rPr>
            <a:t>【</a:t>
          </a:r>
          <a:r>
            <a:rPr lang="zh-CN" altLang="en-US" sz="1200" b="0" dirty="0">
              <a:solidFill>
                <a:schemeClr val="tx1"/>
              </a:solidFill>
              <a:latin typeface="黑体" panose="02010609060101010101" pitchFamily="49" charset="-122"/>
              <a:ea typeface="黑体" panose="02010609060101010101" pitchFamily="49" charset="-122"/>
            </a:rPr>
            <a:t>卫灵公篇</a:t>
          </a:r>
          <a:r>
            <a:rPr lang="en-US" altLang="en-US" sz="1200" b="0" dirty="0">
              <a:solidFill>
                <a:schemeClr val="tx1"/>
              </a:solidFill>
              <a:latin typeface="黑体" panose="02010609060101010101" pitchFamily="49" charset="-122"/>
              <a:ea typeface="黑体" panose="02010609060101010101" pitchFamily="49" charset="-122"/>
            </a:rPr>
            <a:t>】</a:t>
          </a:r>
          <a:endParaRPr lang="zh-CN" altLang="en-US" sz="1200" b="0" dirty="0">
            <a:solidFill>
              <a:schemeClr val="tx1"/>
            </a:solidFill>
            <a:latin typeface="黑体" panose="02010609060101010101" pitchFamily="49" charset="-122"/>
            <a:ea typeface="黑体" panose="02010609060101010101" pitchFamily="49" charset="-122"/>
          </a:endParaRPr>
        </a:p>
      </dgm:t>
    </dgm:pt>
    <dgm:pt modelId="{2350DF06-02FF-4FC4-89E7-675F33B0D54A}" type="parTrans" cxnId="{3C191466-2C68-4221-82E1-BFBB3D740E6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D2E75EA8-3199-4361-81F7-4B2A25BAB6CF}" type="sibTrans" cxnId="{3C191466-2C68-4221-82E1-BFBB3D740E6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BAD46454-909C-4D8E-B297-A7EDFEA3E5BE}" type="pres">
      <dgm:prSet presAssocID="{6C16AEA4-2BBD-4EB3-8475-CD65CF218FE1}" presName="Name0" presStyleCnt="0">
        <dgm:presLayoutVars>
          <dgm:chPref val="1"/>
          <dgm:dir/>
          <dgm:animOne val="branch"/>
          <dgm:animLvl val="lvl"/>
          <dgm:resizeHandles val="exact"/>
        </dgm:presLayoutVars>
      </dgm:prSet>
      <dgm:spPr/>
    </dgm:pt>
    <dgm:pt modelId="{1D8D86DE-F3ED-4E11-BE7C-FDACD35510BE}" type="pres">
      <dgm:prSet presAssocID="{00139A12-3C96-4E33-872E-9D49603A2E97}" presName="root1" presStyleCnt="0"/>
      <dgm:spPr/>
    </dgm:pt>
    <dgm:pt modelId="{78322E23-7A45-49E3-B969-4E6781654AB8}" type="pres">
      <dgm:prSet presAssocID="{00139A12-3C96-4E33-872E-9D49603A2E97}" presName="LevelOneTextNode" presStyleLbl="node0" presStyleIdx="0" presStyleCnt="1" custLinFactNeighborX="-37260" custLinFactNeighborY="2709">
        <dgm:presLayoutVars>
          <dgm:chPref val="3"/>
        </dgm:presLayoutVars>
      </dgm:prSet>
      <dgm:spPr/>
    </dgm:pt>
    <dgm:pt modelId="{AB2D104A-80C0-4855-9121-13ED4F257282}" type="pres">
      <dgm:prSet presAssocID="{00139A12-3C96-4E33-872E-9D49603A2E97}" presName="level2hierChild" presStyleCnt="0"/>
      <dgm:spPr/>
    </dgm:pt>
    <dgm:pt modelId="{2EEE866E-1CD2-4F65-A7C0-F7F61BA962EF}" type="pres">
      <dgm:prSet presAssocID="{498790C5-F141-4754-A0A4-5E86AF67C56F}" presName="conn2-1" presStyleLbl="parChTrans1D2" presStyleIdx="0" presStyleCnt="6"/>
      <dgm:spPr/>
    </dgm:pt>
    <dgm:pt modelId="{ADBA6E2F-70AF-412D-853F-3A3110205ED8}" type="pres">
      <dgm:prSet presAssocID="{498790C5-F141-4754-A0A4-5E86AF67C56F}" presName="connTx" presStyleLbl="parChTrans1D2" presStyleIdx="0" presStyleCnt="6"/>
      <dgm:spPr/>
    </dgm:pt>
    <dgm:pt modelId="{4BCC8B8E-AAF2-4486-8F38-93463D0C9819}" type="pres">
      <dgm:prSet presAssocID="{C6F76AF3-DC72-4845-8C00-183DBC5334E8}" presName="root2" presStyleCnt="0"/>
      <dgm:spPr/>
    </dgm:pt>
    <dgm:pt modelId="{CAC333D8-4208-4359-A5A3-0E270FB8892C}" type="pres">
      <dgm:prSet presAssocID="{C6F76AF3-DC72-4845-8C00-183DBC5334E8}" presName="LevelTwoTextNode" presStyleLbl="node2" presStyleIdx="0" presStyleCnt="6" custScaleX="393425">
        <dgm:presLayoutVars>
          <dgm:chPref val="3"/>
        </dgm:presLayoutVars>
      </dgm:prSet>
      <dgm:spPr/>
    </dgm:pt>
    <dgm:pt modelId="{343E84BD-951E-42B0-AB13-ACE88E81560D}" type="pres">
      <dgm:prSet presAssocID="{C6F76AF3-DC72-4845-8C00-183DBC5334E8}" presName="level3hierChild" presStyleCnt="0"/>
      <dgm:spPr/>
    </dgm:pt>
    <dgm:pt modelId="{6BD29F34-B67D-4939-A5A7-CA259C16385B}" type="pres">
      <dgm:prSet presAssocID="{06838A52-275B-4D3E-8449-02BBE58CA8B3}" presName="conn2-1" presStyleLbl="parChTrans1D2" presStyleIdx="1" presStyleCnt="6"/>
      <dgm:spPr/>
    </dgm:pt>
    <dgm:pt modelId="{5C26F2F6-30BF-4B9C-B795-796CB2B6EC1B}" type="pres">
      <dgm:prSet presAssocID="{06838A52-275B-4D3E-8449-02BBE58CA8B3}" presName="connTx" presStyleLbl="parChTrans1D2" presStyleIdx="1" presStyleCnt="6"/>
      <dgm:spPr/>
    </dgm:pt>
    <dgm:pt modelId="{89FFDD7C-66E3-4B4E-89E7-5316D9EE9BD6}" type="pres">
      <dgm:prSet presAssocID="{45B90E0B-706D-409D-A6E3-B3433E4205B2}" presName="root2" presStyleCnt="0"/>
      <dgm:spPr/>
    </dgm:pt>
    <dgm:pt modelId="{AA7CEB30-35D7-4CB9-89A9-1AEEB145B1F8}" type="pres">
      <dgm:prSet presAssocID="{45B90E0B-706D-409D-A6E3-B3433E4205B2}" presName="LevelTwoTextNode" presStyleLbl="node2" presStyleIdx="1" presStyleCnt="6" custScaleX="393425">
        <dgm:presLayoutVars>
          <dgm:chPref val="3"/>
        </dgm:presLayoutVars>
      </dgm:prSet>
      <dgm:spPr/>
    </dgm:pt>
    <dgm:pt modelId="{7C6EB915-C74A-4828-B535-94E5A4230DB0}" type="pres">
      <dgm:prSet presAssocID="{45B90E0B-706D-409D-A6E3-B3433E4205B2}" presName="level3hierChild" presStyleCnt="0"/>
      <dgm:spPr/>
    </dgm:pt>
    <dgm:pt modelId="{1DD79D60-C32F-4D08-A161-563524E58622}" type="pres">
      <dgm:prSet presAssocID="{8A4FFF46-848C-4518-8C86-26323751327E}" presName="conn2-1" presStyleLbl="parChTrans1D2" presStyleIdx="2" presStyleCnt="6"/>
      <dgm:spPr/>
    </dgm:pt>
    <dgm:pt modelId="{841C0CA5-549D-42F4-8A6A-1E58CEA66A9A}" type="pres">
      <dgm:prSet presAssocID="{8A4FFF46-848C-4518-8C86-26323751327E}" presName="connTx" presStyleLbl="parChTrans1D2" presStyleIdx="2" presStyleCnt="6"/>
      <dgm:spPr/>
    </dgm:pt>
    <dgm:pt modelId="{D78BC3FF-AFAD-4AC0-80A2-6C4DA88E7829}" type="pres">
      <dgm:prSet presAssocID="{EAE953BF-037D-432E-B4DC-AA56712280F1}" presName="root2" presStyleCnt="0"/>
      <dgm:spPr/>
    </dgm:pt>
    <dgm:pt modelId="{57077770-B12B-4664-8017-1A768B0FC42C}" type="pres">
      <dgm:prSet presAssocID="{EAE953BF-037D-432E-B4DC-AA56712280F1}" presName="LevelTwoTextNode" presStyleLbl="node2" presStyleIdx="2" presStyleCnt="6" custScaleX="393425">
        <dgm:presLayoutVars>
          <dgm:chPref val="3"/>
        </dgm:presLayoutVars>
      </dgm:prSet>
      <dgm:spPr/>
    </dgm:pt>
    <dgm:pt modelId="{2BCB7B3C-8412-4810-918D-4C7B4FF1B89B}" type="pres">
      <dgm:prSet presAssocID="{EAE953BF-037D-432E-B4DC-AA56712280F1}" presName="level3hierChild" presStyleCnt="0"/>
      <dgm:spPr/>
    </dgm:pt>
    <dgm:pt modelId="{71CBE5DA-7EF4-4B65-9E2F-5684BAD221B0}" type="pres">
      <dgm:prSet presAssocID="{217C8BC4-B26B-40BB-8829-1F4B53D8D88D}" presName="conn2-1" presStyleLbl="parChTrans1D2" presStyleIdx="3" presStyleCnt="6"/>
      <dgm:spPr/>
    </dgm:pt>
    <dgm:pt modelId="{7B0299B0-E62E-4F69-9777-145A0E2C0AE8}" type="pres">
      <dgm:prSet presAssocID="{217C8BC4-B26B-40BB-8829-1F4B53D8D88D}" presName="connTx" presStyleLbl="parChTrans1D2" presStyleIdx="3" presStyleCnt="6"/>
      <dgm:spPr/>
    </dgm:pt>
    <dgm:pt modelId="{C5876491-290D-4B95-869A-2AD68D944E4B}" type="pres">
      <dgm:prSet presAssocID="{CD3CAE63-AC89-42F5-B631-8EC32467DCBA}" presName="root2" presStyleCnt="0"/>
      <dgm:spPr/>
    </dgm:pt>
    <dgm:pt modelId="{784BBD59-4929-4D96-B9CC-2B763248E210}" type="pres">
      <dgm:prSet presAssocID="{CD3CAE63-AC89-42F5-B631-8EC32467DCBA}" presName="LevelTwoTextNode" presStyleLbl="node2" presStyleIdx="3" presStyleCnt="6" custScaleX="393425">
        <dgm:presLayoutVars>
          <dgm:chPref val="3"/>
        </dgm:presLayoutVars>
      </dgm:prSet>
      <dgm:spPr/>
    </dgm:pt>
    <dgm:pt modelId="{A53D6C9D-8DBF-4911-BB9E-04569D0D6B26}" type="pres">
      <dgm:prSet presAssocID="{CD3CAE63-AC89-42F5-B631-8EC32467DCBA}" presName="level3hierChild" presStyleCnt="0"/>
      <dgm:spPr/>
    </dgm:pt>
    <dgm:pt modelId="{84376F28-C827-4A96-8133-B87D79361578}" type="pres">
      <dgm:prSet presAssocID="{D15F01E8-F216-4B91-8A6E-160AB1FC4E57}" presName="conn2-1" presStyleLbl="parChTrans1D2" presStyleIdx="4" presStyleCnt="6"/>
      <dgm:spPr/>
    </dgm:pt>
    <dgm:pt modelId="{1261EB69-646B-4E86-A58A-0F0F20AAF863}" type="pres">
      <dgm:prSet presAssocID="{D15F01E8-F216-4B91-8A6E-160AB1FC4E57}" presName="connTx" presStyleLbl="parChTrans1D2" presStyleIdx="4" presStyleCnt="6"/>
      <dgm:spPr/>
    </dgm:pt>
    <dgm:pt modelId="{A7A91280-BF77-46B4-997B-CBFFE053942F}" type="pres">
      <dgm:prSet presAssocID="{AB4A6FFC-4B11-4710-B0CA-639ED2204D31}" presName="root2" presStyleCnt="0"/>
      <dgm:spPr/>
    </dgm:pt>
    <dgm:pt modelId="{88DF610D-82AC-4061-B61A-0F7583AB628F}" type="pres">
      <dgm:prSet presAssocID="{AB4A6FFC-4B11-4710-B0CA-639ED2204D31}" presName="LevelTwoTextNode" presStyleLbl="node2" presStyleIdx="4" presStyleCnt="6" custScaleX="393425">
        <dgm:presLayoutVars>
          <dgm:chPref val="3"/>
        </dgm:presLayoutVars>
      </dgm:prSet>
      <dgm:spPr/>
    </dgm:pt>
    <dgm:pt modelId="{7403B29A-7194-4AD9-83E1-124850D2DBE2}" type="pres">
      <dgm:prSet presAssocID="{AB4A6FFC-4B11-4710-B0CA-639ED2204D31}" presName="level3hierChild" presStyleCnt="0"/>
      <dgm:spPr/>
    </dgm:pt>
    <dgm:pt modelId="{7C3F1E40-ACFD-4C95-8075-735824C0EE68}" type="pres">
      <dgm:prSet presAssocID="{2350DF06-02FF-4FC4-89E7-675F33B0D54A}" presName="conn2-1" presStyleLbl="parChTrans1D2" presStyleIdx="5" presStyleCnt="6"/>
      <dgm:spPr/>
    </dgm:pt>
    <dgm:pt modelId="{3732826D-A366-4165-8511-8177E92C0FD5}" type="pres">
      <dgm:prSet presAssocID="{2350DF06-02FF-4FC4-89E7-675F33B0D54A}" presName="connTx" presStyleLbl="parChTrans1D2" presStyleIdx="5" presStyleCnt="6"/>
      <dgm:spPr/>
    </dgm:pt>
    <dgm:pt modelId="{43092A04-2707-4533-8596-25EE7BBCC104}" type="pres">
      <dgm:prSet presAssocID="{C4A0AD05-F0C5-4AC0-8E8D-998DECDE9720}" presName="root2" presStyleCnt="0"/>
      <dgm:spPr/>
    </dgm:pt>
    <dgm:pt modelId="{CF486AAC-B325-4A8B-ABDC-4B97F02F2E64}" type="pres">
      <dgm:prSet presAssocID="{C4A0AD05-F0C5-4AC0-8E8D-998DECDE9720}" presName="LevelTwoTextNode" presStyleLbl="node2" presStyleIdx="5" presStyleCnt="6" custScaleX="393425">
        <dgm:presLayoutVars>
          <dgm:chPref val="3"/>
        </dgm:presLayoutVars>
      </dgm:prSet>
      <dgm:spPr/>
    </dgm:pt>
    <dgm:pt modelId="{9359A33A-C96C-442F-A1BC-5056A00668BD}" type="pres">
      <dgm:prSet presAssocID="{C4A0AD05-F0C5-4AC0-8E8D-998DECDE9720}" presName="level3hierChild" presStyleCnt="0"/>
      <dgm:spPr/>
    </dgm:pt>
  </dgm:ptLst>
  <dgm:cxnLst>
    <dgm:cxn modelId="{49C26E02-7403-4D32-A7AB-41E0CC0441AB}" srcId="{00139A12-3C96-4E33-872E-9D49603A2E97}" destId="{EAE953BF-037D-432E-B4DC-AA56712280F1}" srcOrd="2" destOrd="0" parTransId="{8A4FFF46-848C-4518-8C86-26323751327E}" sibTransId="{251415A4-B2B5-4243-9C12-AEE5F50D9C86}"/>
    <dgm:cxn modelId="{557D260C-37B3-43F2-A585-C8F3267BB546}" type="presOf" srcId="{45B90E0B-706D-409D-A6E3-B3433E4205B2}" destId="{AA7CEB30-35D7-4CB9-89A9-1AEEB145B1F8}" srcOrd="0" destOrd="0" presId="urn:microsoft.com/office/officeart/2008/layout/HorizontalMultiLevelHierarchy"/>
    <dgm:cxn modelId="{A38FCF0F-3088-4EC6-8388-98EC1BF0626A}" type="presOf" srcId="{C4A0AD05-F0C5-4AC0-8E8D-998DECDE9720}" destId="{CF486AAC-B325-4A8B-ABDC-4B97F02F2E64}" srcOrd="0" destOrd="0" presId="urn:microsoft.com/office/officeart/2008/layout/HorizontalMultiLevelHierarchy"/>
    <dgm:cxn modelId="{6918EB10-985C-4ABA-8BDA-F55F24BB6415}" type="presOf" srcId="{EAE953BF-037D-432E-B4DC-AA56712280F1}" destId="{57077770-B12B-4664-8017-1A768B0FC42C}" srcOrd="0" destOrd="0" presId="urn:microsoft.com/office/officeart/2008/layout/HorizontalMultiLevelHierarchy"/>
    <dgm:cxn modelId="{63881114-2DC1-4F22-A98C-53361E809ABA}" srcId="{00139A12-3C96-4E33-872E-9D49603A2E97}" destId="{C6F76AF3-DC72-4845-8C00-183DBC5334E8}" srcOrd="0" destOrd="0" parTransId="{498790C5-F141-4754-A0A4-5E86AF67C56F}" sibTransId="{4FACF165-A46E-4337-9C70-EF2DAEA94419}"/>
    <dgm:cxn modelId="{B3F12F1B-847A-4E95-968D-BB32D748D4AF}" type="presOf" srcId="{D15F01E8-F216-4B91-8A6E-160AB1FC4E57}" destId="{84376F28-C827-4A96-8133-B87D79361578}" srcOrd="0" destOrd="0" presId="urn:microsoft.com/office/officeart/2008/layout/HorizontalMultiLevelHierarchy"/>
    <dgm:cxn modelId="{7ABB0E2A-A719-4AA9-95D6-FC17BD26393F}" type="presOf" srcId="{CD3CAE63-AC89-42F5-B631-8EC32467DCBA}" destId="{784BBD59-4929-4D96-B9CC-2B763248E210}" srcOrd="0" destOrd="0" presId="urn:microsoft.com/office/officeart/2008/layout/HorizontalMultiLevelHierarchy"/>
    <dgm:cxn modelId="{3C191466-2C68-4221-82E1-BFBB3D740E62}" srcId="{00139A12-3C96-4E33-872E-9D49603A2E97}" destId="{C4A0AD05-F0C5-4AC0-8E8D-998DECDE9720}" srcOrd="5" destOrd="0" parTransId="{2350DF06-02FF-4FC4-89E7-675F33B0D54A}" sibTransId="{D2E75EA8-3199-4361-81F7-4B2A25BAB6CF}"/>
    <dgm:cxn modelId="{23AD2551-200B-454D-8141-3E678A2594F4}" type="presOf" srcId="{06838A52-275B-4D3E-8449-02BBE58CA8B3}" destId="{5C26F2F6-30BF-4B9C-B795-796CB2B6EC1B}" srcOrd="1" destOrd="0" presId="urn:microsoft.com/office/officeart/2008/layout/HorizontalMultiLevelHierarchy"/>
    <dgm:cxn modelId="{32899173-FE2F-4E05-ADCC-4665FEEE2E67}" srcId="{00139A12-3C96-4E33-872E-9D49603A2E97}" destId="{45B90E0B-706D-409D-A6E3-B3433E4205B2}" srcOrd="1" destOrd="0" parTransId="{06838A52-275B-4D3E-8449-02BBE58CA8B3}" sibTransId="{140A8E4D-78C0-4F27-B1DA-8E14831BF47E}"/>
    <dgm:cxn modelId="{C4417F78-1779-4D9C-B7A5-D82A5E69B75A}" type="presOf" srcId="{8A4FFF46-848C-4518-8C86-26323751327E}" destId="{841C0CA5-549D-42F4-8A6A-1E58CEA66A9A}" srcOrd="1" destOrd="0" presId="urn:microsoft.com/office/officeart/2008/layout/HorizontalMultiLevelHierarchy"/>
    <dgm:cxn modelId="{C31E495A-D79A-490F-9F94-278D7DD6DB22}" srcId="{6C16AEA4-2BBD-4EB3-8475-CD65CF218FE1}" destId="{00139A12-3C96-4E33-872E-9D49603A2E97}" srcOrd="0" destOrd="0" parTransId="{995B295E-4F92-4FA2-B675-BA1BFA16D9E0}" sibTransId="{EF15C495-C097-4FF4-96BE-648431304286}"/>
    <dgm:cxn modelId="{E821E67B-7478-4073-8468-CBC1CACD8E50}" type="presOf" srcId="{AB4A6FFC-4B11-4710-B0CA-639ED2204D31}" destId="{88DF610D-82AC-4061-B61A-0F7583AB628F}" srcOrd="0" destOrd="0" presId="urn:microsoft.com/office/officeart/2008/layout/HorizontalMultiLevelHierarchy"/>
    <dgm:cxn modelId="{7866818B-2508-4EC6-8337-0B22D4D28B47}" srcId="{00139A12-3C96-4E33-872E-9D49603A2E97}" destId="{AB4A6FFC-4B11-4710-B0CA-639ED2204D31}" srcOrd="4" destOrd="0" parTransId="{D15F01E8-F216-4B91-8A6E-160AB1FC4E57}" sibTransId="{A90E6A4D-D37E-4D80-B686-16776D60C71C}"/>
    <dgm:cxn modelId="{33AF039A-A593-44D4-98DC-1EFFEFD6A233}" type="presOf" srcId="{217C8BC4-B26B-40BB-8829-1F4B53D8D88D}" destId="{71CBE5DA-7EF4-4B65-9E2F-5684BAD221B0}" srcOrd="0" destOrd="0" presId="urn:microsoft.com/office/officeart/2008/layout/HorizontalMultiLevelHierarchy"/>
    <dgm:cxn modelId="{C3FEAB9C-DFCD-4182-8FC6-A6F5F4E47DB5}" type="presOf" srcId="{498790C5-F141-4754-A0A4-5E86AF67C56F}" destId="{ADBA6E2F-70AF-412D-853F-3A3110205ED8}" srcOrd="1" destOrd="0" presId="urn:microsoft.com/office/officeart/2008/layout/HorizontalMultiLevelHierarchy"/>
    <dgm:cxn modelId="{D59378A5-87B8-43AD-9BED-17A57F0FC862}" type="presOf" srcId="{D15F01E8-F216-4B91-8A6E-160AB1FC4E57}" destId="{1261EB69-646B-4E86-A58A-0F0F20AAF863}" srcOrd="1" destOrd="0" presId="urn:microsoft.com/office/officeart/2008/layout/HorizontalMultiLevelHierarchy"/>
    <dgm:cxn modelId="{AAC6FCAF-95D5-46C6-AE7A-5058AB0B98D3}" type="presOf" srcId="{C6F76AF3-DC72-4845-8C00-183DBC5334E8}" destId="{CAC333D8-4208-4359-A5A3-0E270FB8892C}" srcOrd="0" destOrd="0" presId="urn:microsoft.com/office/officeart/2008/layout/HorizontalMultiLevelHierarchy"/>
    <dgm:cxn modelId="{C00CB9B2-71DC-4051-9186-42704AD548EF}" type="presOf" srcId="{6C16AEA4-2BBD-4EB3-8475-CD65CF218FE1}" destId="{BAD46454-909C-4D8E-B297-A7EDFEA3E5BE}" srcOrd="0" destOrd="0" presId="urn:microsoft.com/office/officeart/2008/layout/HorizontalMultiLevelHierarchy"/>
    <dgm:cxn modelId="{3918C4CE-436B-45B2-988D-846535F784B1}" type="presOf" srcId="{2350DF06-02FF-4FC4-89E7-675F33B0D54A}" destId="{7C3F1E40-ACFD-4C95-8075-735824C0EE68}" srcOrd="0" destOrd="0" presId="urn:microsoft.com/office/officeart/2008/layout/HorizontalMultiLevelHierarchy"/>
    <dgm:cxn modelId="{2E5205D2-D6FE-43C3-9D02-C97AA95C2260}" type="presOf" srcId="{498790C5-F141-4754-A0A4-5E86AF67C56F}" destId="{2EEE866E-1CD2-4F65-A7C0-F7F61BA962EF}" srcOrd="0" destOrd="0" presId="urn:microsoft.com/office/officeart/2008/layout/HorizontalMultiLevelHierarchy"/>
    <dgm:cxn modelId="{DBF150D7-697F-4021-9E16-50BF2211874B}" type="presOf" srcId="{217C8BC4-B26B-40BB-8829-1F4B53D8D88D}" destId="{7B0299B0-E62E-4F69-9777-145A0E2C0AE8}" srcOrd="1" destOrd="0" presId="urn:microsoft.com/office/officeart/2008/layout/HorizontalMultiLevelHierarchy"/>
    <dgm:cxn modelId="{D11407D9-A3D1-4C3F-AFB1-EA8ED02EB72B}" type="presOf" srcId="{00139A12-3C96-4E33-872E-9D49603A2E97}" destId="{78322E23-7A45-49E3-B969-4E6781654AB8}" srcOrd="0" destOrd="0" presId="urn:microsoft.com/office/officeart/2008/layout/HorizontalMultiLevelHierarchy"/>
    <dgm:cxn modelId="{9BD383E0-AF04-4447-907F-173F96FC4A56}" type="presOf" srcId="{2350DF06-02FF-4FC4-89E7-675F33B0D54A}" destId="{3732826D-A366-4165-8511-8177E92C0FD5}" srcOrd="1" destOrd="0" presId="urn:microsoft.com/office/officeart/2008/layout/HorizontalMultiLevelHierarchy"/>
    <dgm:cxn modelId="{3AC4F3E5-C723-4978-B4A0-6AD8F2C6288F}" type="presOf" srcId="{06838A52-275B-4D3E-8449-02BBE58CA8B3}" destId="{6BD29F34-B67D-4939-A5A7-CA259C16385B}" srcOrd="0" destOrd="0" presId="urn:microsoft.com/office/officeart/2008/layout/HorizontalMultiLevelHierarchy"/>
    <dgm:cxn modelId="{F01B88EB-3F9A-4B83-8256-0CA3B3EB750A}" srcId="{00139A12-3C96-4E33-872E-9D49603A2E97}" destId="{CD3CAE63-AC89-42F5-B631-8EC32467DCBA}" srcOrd="3" destOrd="0" parTransId="{217C8BC4-B26B-40BB-8829-1F4B53D8D88D}" sibTransId="{064E07D5-26A2-4A9B-B5CD-0395C7C6F47C}"/>
    <dgm:cxn modelId="{AE5C3DEE-5E73-4274-8B1F-9EE9FB66D21C}" type="presOf" srcId="{8A4FFF46-848C-4518-8C86-26323751327E}" destId="{1DD79D60-C32F-4D08-A161-563524E58622}" srcOrd="0" destOrd="0" presId="urn:microsoft.com/office/officeart/2008/layout/HorizontalMultiLevelHierarchy"/>
    <dgm:cxn modelId="{12128F8C-11C3-48AB-89EC-853C3BD68980}" type="presParOf" srcId="{BAD46454-909C-4D8E-B297-A7EDFEA3E5BE}" destId="{1D8D86DE-F3ED-4E11-BE7C-FDACD35510BE}" srcOrd="0" destOrd="0" presId="urn:microsoft.com/office/officeart/2008/layout/HorizontalMultiLevelHierarchy"/>
    <dgm:cxn modelId="{A18FE910-60CD-4FE1-B656-E06658F3E431}" type="presParOf" srcId="{1D8D86DE-F3ED-4E11-BE7C-FDACD35510BE}" destId="{78322E23-7A45-49E3-B969-4E6781654AB8}" srcOrd="0" destOrd="0" presId="urn:microsoft.com/office/officeart/2008/layout/HorizontalMultiLevelHierarchy"/>
    <dgm:cxn modelId="{25692CC3-DB60-45C1-B615-A888B3304D6A}" type="presParOf" srcId="{1D8D86DE-F3ED-4E11-BE7C-FDACD35510BE}" destId="{AB2D104A-80C0-4855-9121-13ED4F257282}" srcOrd="1" destOrd="0" presId="urn:microsoft.com/office/officeart/2008/layout/HorizontalMultiLevelHierarchy"/>
    <dgm:cxn modelId="{CF12CB4D-EB9E-45E0-907C-79357EB28290}" type="presParOf" srcId="{AB2D104A-80C0-4855-9121-13ED4F257282}" destId="{2EEE866E-1CD2-4F65-A7C0-F7F61BA962EF}" srcOrd="0" destOrd="0" presId="urn:microsoft.com/office/officeart/2008/layout/HorizontalMultiLevelHierarchy"/>
    <dgm:cxn modelId="{7A51492D-6AC6-4BE2-8800-746E8C5DAF66}" type="presParOf" srcId="{2EEE866E-1CD2-4F65-A7C0-F7F61BA962EF}" destId="{ADBA6E2F-70AF-412D-853F-3A3110205ED8}" srcOrd="0" destOrd="0" presId="urn:microsoft.com/office/officeart/2008/layout/HorizontalMultiLevelHierarchy"/>
    <dgm:cxn modelId="{DA45DE2F-8F3F-4E4D-9E34-9B699DA58AA4}" type="presParOf" srcId="{AB2D104A-80C0-4855-9121-13ED4F257282}" destId="{4BCC8B8E-AAF2-4486-8F38-93463D0C9819}" srcOrd="1" destOrd="0" presId="urn:microsoft.com/office/officeart/2008/layout/HorizontalMultiLevelHierarchy"/>
    <dgm:cxn modelId="{1A7ED80A-11B7-4BB7-9C9D-DD1EA4AD6E50}" type="presParOf" srcId="{4BCC8B8E-AAF2-4486-8F38-93463D0C9819}" destId="{CAC333D8-4208-4359-A5A3-0E270FB8892C}" srcOrd="0" destOrd="0" presId="urn:microsoft.com/office/officeart/2008/layout/HorizontalMultiLevelHierarchy"/>
    <dgm:cxn modelId="{877DBFCB-622C-4D8D-8AA9-33DCCB3BA976}" type="presParOf" srcId="{4BCC8B8E-AAF2-4486-8F38-93463D0C9819}" destId="{343E84BD-951E-42B0-AB13-ACE88E81560D}" srcOrd="1" destOrd="0" presId="urn:microsoft.com/office/officeart/2008/layout/HorizontalMultiLevelHierarchy"/>
    <dgm:cxn modelId="{91591F30-A0ED-437E-B7C4-2D99D2EEB584}" type="presParOf" srcId="{AB2D104A-80C0-4855-9121-13ED4F257282}" destId="{6BD29F34-B67D-4939-A5A7-CA259C16385B}" srcOrd="2" destOrd="0" presId="urn:microsoft.com/office/officeart/2008/layout/HorizontalMultiLevelHierarchy"/>
    <dgm:cxn modelId="{3441E47C-8DCD-4372-BF24-785991E5806A}" type="presParOf" srcId="{6BD29F34-B67D-4939-A5A7-CA259C16385B}" destId="{5C26F2F6-30BF-4B9C-B795-796CB2B6EC1B}" srcOrd="0" destOrd="0" presId="urn:microsoft.com/office/officeart/2008/layout/HorizontalMultiLevelHierarchy"/>
    <dgm:cxn modelId="{4FB89720-0E4E-4848-AD4A-3897972AAEB2}" type="presParOf" srcId="{AB2D104A-80C0-4855-9121-13ED4F257282}" destId="{89FFDD7C-66E3-4B4E-89E7-5316D9EE9BD6}" srcOrd="3" destOrd="0" presId="urn:microsoft.com/office/officeart/2008/layout/HorizontalMultiLevelHierarchy"/>
    <dgm:cxn modelId="{41ABCAC3-5CB2-4CBD-A566-0952FBEB2BDF}" type="presParOf" srcId="{89FFDD7C-66E3-4B4E-89E7-5316D9EE9BD6}" destId="{AA7CEB30-35D7-4CB9-89A9-1AEEB145B1F8}" srcOrd="0" destOrd="0" presId="urn:microsoft.com/office/officeart/2008/layout/HorizontalMultiLevelHierarchy"/>
    <dgm:cxn modelId="{9E97C9CE-4A1A-45E1-93DA-0E21C147846C}" type="presParOf" srcId="{89FFDD7C-66E3-4B4E-89E7-5316D9EE9BD6}" destId="{7C6EB915-C74A-4828-B535-94E5A4230DB0}" srcOrd="1" destOrd="0" presId="urn:microsoft.com/office/officeart/2008/layout/HorizontalMultiLevelHierarchy"/>
    <dgm:cxn modelId="{37B00D5C-CCEB-432A-B574-C38ECEE690D5}" type="presParOf" srcId="{AB2D104A-80C0-4855-9121-13ED4F257282}" destId="{1DD79D60-C32F-4D08-A161-563524E58622}" srcOrd="4" destOrd="0" presId="urn:microsoft.com/office/officeart/2008/layout/HorizontalMultiLevelHierarchy"/>
    <dgm:cxn modelId="{1DCD570A-DCEA-45E8-9F42-9AD2309855CB}" type="presParOf" srcId="{1DD79D60-C32F-4D08-A161-563524E58622}" destId="{841C0CA5-549D-42F4-8A6A-1E58CEA66A9A}" srcOrd="0" destOrd="0" presId="urn:microsoft.com/office/officeart/2008/layout/HorizontalMultiLevelHierarchy"/>
    <dgm:cxn modelId="{004DACBA-11D6-4A65-9332-D3F99680D646}" type="presParOf" srcId="{AB2D104A-80C0-4855-9121-13ED4F257282}" destId="{D78BC3FF-AFAD-4AC0-80A2-6C4DA88E7829}" srcOrd="5" destOrd="0" presId="urn:microsoft.com/office/officeart/2008/layout/HorizontalMultiLevelHierarchy"/>
    <dgm:cxn modelId="{DF89CCDC-A7DD-4BD7-94F4-B2C0B35DF995}" type="presParOf" srcId="{D78BC3FF-AFAD-4AC0-80A2-6C4DA88E7829}" destId="{57077770-B12B-4664-8017-1A768B0FC42C}" srcOrd="0" destOrd="0" presId="urn:microsoft.com/office/officeart/2008/layout/HorizontalMultiLevelHierarchy"/>
    <dgm:cxn modelId="{C2A10F76-B215-4F5C-B8D0-84A82B476D65}" type="presParOf" srcId="{D78BC3FF-AFAD-4AC0-80A2-6C4DA88E7829}" destId="{2BCB7B3C-8412-4810-918D-4C7B4FF1B89B}" srcOrd="1" destOrd="0" presId="urn:microsoft.com/office/officeart/2008/layout/HorizontalMultiLevelHierarchy"/>
    <dgm:cxn modelId="{125D125E-B3A6-4A1C-A12B-728E048498D6}" type="presParOf" srcId="{AB2D104A-80C0-4855-9121-13ED4F257282}" destId="{71CBE5DA-7EF4-4B65-9E2F-5684BAD221B0}" srcOrd="6" destOrd="0" presId="urn:microsoft.com/office/officeart/2008/layout/HorizontalMultiLevelHierarchy"/>
    <dgm:cxn modelId="{CBA45ED1-7A33-4C74-BE37-999AEBAF5232}" type="presParOf" srcId="{71CBE5DA-7EF4-4B65-9E2F-5684BAD221B0}" destId="{7B0299B0-E62E-4F69-9777-145A0E2C0AE8}" srcOrd="0" destOrd="0" presId="urn:microsoft.com/office/officeart/2008/layout/HorizontalMultiLevelHierarchy"/>
    <dgm:cxn modelId="{8ADFF818-F840-4196-8B1D-70FE96678388}" type="presParOf" srcId="{AB2D104A-80C0-4855-9121-13ED4F257282}" destId="{C5876491-290D-4B95-869A-2AD68D944E4B}" srcOrd="7" destOrd="0" presId="urn:microsoft.com/office/officeart/2008/layout/HorizontalMultiLevelHierarchy"/>
    <dgm:cxn modelId="{C4EACDB9-4C01-4023-84DB-AD37CE1C10C6}" type="presParOf" srcId="{C5876491-290D-4B95-869A-2AD68D944E4B}" destId="{784BBD59-4929-4D96-B9CC-2B763248E210}" srcOrd="0" destOrd="0" presId="urn:microsoft.com/office/officeart/2008/layout/HorizontalMultiLevelHierarchy"/>
    <dgm:cxn modelId="{E0EC119D-B454-4484-8031-F73CB8990C1B}" type="presParOf" srcId="{C5876491-290D-4B95-869A-2AD68D944E4B}" destId="{A53D6C9D-8DBF-4911-BB9E-04569D0D6B26}" srcOrd="1" destOrd="0" presId="urn:microsoft.com/office/officeart/2008/layout/HorizontalMultiLevelHierarchy"/>
    <dgm:cxn modelId="{76371664-5723-4B38-97CC-93C0903E6B53}" type="presParOf" srcId="{AB2D104A-80C0-4855-9121-13ED4F257282}" destId="{84376F28-C827-4A96-8133-B87D79361578}" srcOrd="8" destOrd="0" presId="urn:microsoft.com/office/officeart/2008/layout/HorizontalMultiLevelHierarchy"/>
    <dgm:cxn modelId="{77F696BA-E967-488E-B0C2-483F824E20F2}" type="presParOf" srcId="{84376F28-C827-4A96-8133-B87D79361578}" destId="{1261EB69-646B-4E86-A58A-0F0F20AAF863}" srcOrd="0" destOrd="0" presId="urn:microsoft.com/office/officeart/2008/layout/HorizontalMultiLevelHierarchy"/>
    <dgm:cxn modelId="{ABCB3D0D-42B5-4618-818B-5C77FBE2AC26}" type="presParOf" srcId="{AB2D104A-80C0-4855-9121-13ED4F257282}" destId="{A7A91280-BF77-46B4-997B-CBFFE053942F}" srcOrd="9" destOrd="0" presId="urn:microsoft.com/office/officeart/2008/layout/HorizontalMultiLevelHierarchy"/>
    <dgm:cxn modelId="{F3021FB9-40BD-4704-AD9E-87A0C72DB204}" type="presParOf" srcId="{A7A91280-BF77-46B4-997B-CBFFE053942F}" destId="{88DF610D-82AC-4061-B61A-0F7583AB628F}" srcOrd="0" destOrd="0" presId="urn:microsoft.com/office/officeart/2008/layout/HorizontalMultiLevelHierarchy"/>
    <dgm:cxn modelId="{74E30B56-D95D-42BC-A464-2778DBD4DBA4}" type="presParOf" srcId="{A7A91280-BF77-46B4-997B-CBFFE053942F}" destId="{7403B29A-7194-4AD9-83E1-124850D2DBE2}" srcOrd="1" destOrd="0" presId="urn:microsoft.com/office/officeart/2008/layout/HorizontalMultiLevelHierarchy"/>
    <dgm:cxn modelId="{A58B9FB1-A57A-4CF7-B17C-09F8676B09BE}" type="presParOf" srcId="{AB2D104A-80C0-4855-9121-13ED4F257282}" destId="{7C3F1E40-ACFD-4C95-8075-735824C0EE68}" srcOrd="10" destOrd="0" presId="urn:microsoft.com/office/officeart/2008/layout/HorizontalMultiLevelHierarchy"/>
    <dgm:cxn modelId="{71D33148-0E61-434B-B052-93623789216F}" type="presParOf" srcId="{7C3F1E40-ACFD-4C95-8075-735824C0EE68}" destId="{3732826D-A366-4165-8511-8177E92C0FD5}" srcOrd="0" destOrd="0" presId="urn:microsoft.com/office/officeart/2008/layout/HorizontalMultiLevelHierarchy"/>
    <dgm:cxn modelId="{9E6A446F-3B9C-47FB-952F-156BD2151EAC}" type="presParOf" srcId="{AB2D104A-80C0-4855-9121-13ED4F257282}" destId="{43092A04-2707-4533-8596-25EE7BBCC104}" srcOrd="11" destOrd="0" presId="urn:microsoft.com/office/officeart/2008/layout/HorizontalMultiLevelHierarchy"/>
    <dgm:cxn modelId="{03F0FF1F-26E0-48FD-97AD-BC3F5C861F47}" type="presParOf" srcId="{43092A04-2707-4533-8596-25EE7BBCC104}" destId="{CF486AAC-B325-4A8B-ABDC-4B97F02F2E64}" srcOrd="0" destOrd="0" presId="urn:microsoft.com/office/officeart/2008/layout/HorizontalMultiLevelHierarchy"/>
    <dgm:cxn modelId="{5E7C2A41-3210-47E8-9B5E-37B88D89D928}" type="presParOf" srcId="{43092A04-2707-4533-8596-25EE7BBCC104}" destId="{9359A33A-C96C-442F-A1BC-5056A00668BD}"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16AEA4-2BBD-4EB3-8475-CD65CF218FE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00139A12-3C96-4E33-872E-9D49603A2E97}">
      <dgm:prSet phldrT="[文本]"/>
      <dgm:spPr>
        <a:solidFill>
          <a:srgbClr val="FFC000"/>
        </a:solidFill>
      </dgm:spPr>
      <dgm:t>
        <a:bodyPr/>
        <a:lstStyle/>
        <a:p>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论语</a:t>
          </a:r>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齐家</a:t>
          </a:r>
        </a:p>
      </dgm:t>
    </dgm:pt>
    <dgm:pt modelId="{995B295E-4F92-4FA2-B675-BA1BFA16D9E0}" type="parTrans" cxnId="{C31E495A-D79A-490F-9F94-278D7DD6DB2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EF15C495-C097-4FF4-96BE-648431304286}" type="sibTrans" cxnId="{C31E495A-D79A-490F-9F94-278D7DD6DB2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45B90E0B-706D-409D-A6E3-B3433E4205B2}">
      <dgm:prSet phldrT="[文本]" custT="1">
        <dgm:style>
          <a:lnRef idx="2">
            <a:schemeClr val="accent1"/>
          </a:lnRef>
          <a:fillRef idx="1">
            <a:schemeClr val="lt1"/>
          </a:fillRef>
          <a:effectRef idx="0">
            <a:schemeClr val="accent1"/>
          </a:effectRef>
          <a:fontRef idx="minor">
            <a:schemeClr val="dk1"/>
          </a:fontRef>
        </dgm:style>
      </dgm:prSet>
      <dgm:spPr>
        <a:ln w="19050">
          <a:solidFill>
            <a:srgbClr val="FFC000"/>
          </a:solidFill>
        </a:ln>
      </dgm:spPr>
      <dgm:t>
        <a:bodyPr/>
        <a:lstStyle/>
        <a:p>
          <a:pPr algn="l"/>
          <a:r>
            <a:rPr lang="en-US" sz="12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食不厌精，脍不厌细。食饐而餲，鱼馁而肉败，不食；色恶，不食；臭恶，不食；失饪，不食；不时，不食；割不正，不食；不得其酱，不食。肉虽多，不使胜食气⑥。唯酒无量，不及乱。沽酒市脯，不食。不撤姜食，不多食。</a:t>
          </a:r>
          <a:r>
            <a:rPr lang="en-US" altLang="zh-CN" sz="1200" b="0" dirty="0">
              <a:solidFill>
                <a:schemeClr val="tx1"/>
              </a:solidFill>
              <a:latin typeface="黑体" panose="02010609060101010101" pitchFamily="49" charset="-122"/>
              <a:ea typeface="黑体" panose="02010609060101010101" pitchFamily="49" charset="-122"/>
            </a:rPr>
            <a:t>【</a:t>
          </a:r>
          <a:r>
            <a:rPr lang="zh-CN" altLang="en-US" sz="1200" b="0" dirty="0">
              <a:solidFill>
                <a:schemeClr val="tx1"/>
              </a:solidFill>
              <a:latin typeface="黑体" panose="02010609060101010101" pitchFamily="49" charset="-122"/>
              <a:ea typeface="黑体" panose="02010609060101010101" pitchFamily="49" charset="-122"/>
            </a:rPr>
            <a:t>乡党篇</a:t>
          </a:r>
          <a:r>
            <a:rPr lang="en-US" altLang="zh-CN" sz="1200" b="0" dirty="0">
              <a:solidFill>
                <a:schemeClr val="tx1"/>
              </a:solidFill>
              <a:latin typeface="黑体" panose="02010609060101010101" pitchFamily="49" charset="-122"/>
              <a:ea typeface="黑体" panose="02010609060101010101" pitchFamily="49" charset="-122"/>
            </a:rPr>
            <a:t>】</a:t>
          </a:r>
          <a:endParaRPr lang="zh-CN" altLang="en-US" sz="1200" b="0" dirty="0">
            <a:solidFill>
              <a:schemeClr val="tx1"/>
            </a:solidFill>
            <a:latin typeface="黑体" panose="02010609060101010101" pitchFamily="49" charset="-122"/>
            <a:ea typeface="黑体" panose="02010609060101010101" pitchFamily="49" charset="-122"/>
          </a:endParaRPr>
        </a:p>
      </dgm:t>
    </dgm:pt>
    <dgm:pt modelId="{06838A52-275B-4D3E-8449-02BBE58CA8B3}" type="parTrans" cxnId="{32899173-FE2F-4E05-ADCC-4665FEEE2E6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140A8E4D-78C0-4F27-B1DA-8E14831BF47E}" type="sibTrans" cxnId="{32899173-FE2F-4E05-ADCC-4665FEEE2E6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EAE953BF-037D-432E-B4DC-AA56712280F1}">
      <dgm:prSet phldrT="[文本]" custT="1">
        <dgm:style>
          <a:lnRef idx="2">
            <a:schemeClr val="accent1"/>
          </a:lnRef>
          <a:fillRef idx="1">
            <a:schemeClr val="lt1"/>
          </a:fillRef>
          <a:effectRef idx="0">
            <a:schemeClr val="accent1"/>
          </a:effectRef>
          <a:fontRef idx="minor">
            <a:schemeClr val="dk1"/>
          </a:fontRef>
        </dgm:style>
      </dgm:prSet>
      <dgm:spPr>
        <a:ln w="19050">
          <a:solidFill>
            <a:srgbClr val="FFC000"/>
          </a:solidFill>
        </a:ln>
      </dgm:spPr>
      <dgm:t>
        <a:bodyPr/>
        <a:lstStyle/>
        <a:p>
          <a:pPr algn="l"/>
          <a:r>
            <a:rPr lang="zh-CN" altLang="en-US" sz="1400" b="0" dirty="0">
              <a:solidFill>
                <a:schemeClr val="tx1"/>
              </a:solidFill>
              <a:latin typeface="黑体" panose="02010609060101010101" pitchFamily="49" charset="-122"/>
              <a:ea typeface="黑体" panose="02010609060101010101" pitchFamily="49" charset="-122"/>
            </a:rPr>
            <a:t>    孟懿子问孝。子曰：“无违。”樊迟御，子告之曰：“孟孙问孝于我，我对曰，无违。”樊迟曰：“何谓也？”子曰：“生，事之以礼；死，葬之以礼，祭之以礼。”</a:t>
          </a:r>
          <a:r>
            <a:rPr lang="en-US" altLang="zh-CN"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为政篇</a:t>
          </a:r>
          <a:r>
            <a:rPr lang="en-US" altLang="zh-CN" sz="1400" b="0" dirty="0">
              <a:solidFill>
                <a:schemeClr val="tx1"/>
              </a:solidFill>
              <a:latin typeface="黑体" panose="02010609060101010101" pitchFamily="49" charset="-122"/>
              <a:ea typeface="黑体" panose="02010609060101010101" pitchFamily="49" charset="-122"/>
            </a:rPr>
            <a:t>】</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8A4FFF46-848C-4518-8C86-26323751327E}" type="parTrans" cxnId="{49C26E02-7403-4D32-A7AB-41E0CC0441AB}">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251415A4-B2B5-4243-9C12-AEE5F50D9C86}" type="sibTrans" cxnId="{49C26E02-7403-4D32-A7AB-41E0CC0441AB}">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C6F76AF3-DC72-4845-8C00-183DBC5334E8}">
      <dgm:prSet custT="1">
        <dgm:style>
          <a:lnRef idx="2">
            <a:schemeClr val="accent1"/>
          </a:lnRef>
          <a:fillRef idx="1">
            <a:schemeClr val="lt1"/>
          </a:fillRef>
          <a:effectRef idx="0">
            <a:schemeClr val="accent1"/>
          </a:effectRef>
          <a:fontRef idx="minor">
            <a:schemeClr val="dk1"/>
          </a:fontRef>
        </dgm:style>
      </dgm:prSet>
      <dgm:spPr>
        <a:ln w="19050">
          <a:solidFill>
            <a:srgbClr val="FFC000"/>
          </a:solidFill>
        </a:ln>
      </dgm:spPr>
      <dgm:t>
        <a:bodyPr/>
        <a:lstStyle/>
        <a:p>
          <a:pPr algn="l"/>
          <a:r>
            <a:rPr lang="en-US" altLang="en-US" sz="1400" b="0" dirty="0">
              <a:solidFill>
                <a:schemeClr val="tx1"/>
              </a:solidFill>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子曰：“三年无改于父之道，可谓孝矣。”</a:t>
          </a:r>
          <a:r>
            <a:rPr lang="en-US" altLang="en-US"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里仁篇</a:t>
          </a:r>
          <a:r>
            <a:rPr lang="en-US" altLang="en-US" sz="1400" b="0" dirty="0">
              <a:solidFill>
                <a:schemeClr val="tx1"/>
              </a:solidFill>
              <a:latin typeface="黑体" panose="02010609060101010101" pitchFamily="49" charset="-122"/>
              <a:ea typeface="黑体" panose="02010609060101010101" pitchFamily="49" charset="-122"/>
            </a:rPr>
            <a:t>】</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498790C5-F141-4754-A0A4-5E86AF67C56F}" type="parTrans" cxnId="{63881114-2DC1-4F22-A98C-53361E809AB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4FACF165-A46E-4337-9C70-EF2DAEA94419}" type="sibTrans" cxnId="{63881114-2DC1-4F22-A98C-53361E809AB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CD3CAE63-AC89-42F5-B631-8EC32467DCBA}">
      <dgm:prSet custT="1">
        <dgm:style>
          <a:lnRef idx="2">
            <a:schemeClr val="accent1"/>
          </a:lnRef>
          <a:fillRef idx="1">
            <a:schemeClr val="lt1"/>
          </a:fillRef>
          <a:effectRef idx="0">
            <a:schemeClr val="accent1"/>
          </a:effectRef>
          <a:fontRef idx="minor">
            <a:schemeClr val="dk1"/>
          </a:fontRef>
        </dgm:style>
      </dgm:prSet>
      <dgm:spPr>
        <a:ln w="19050">
          <a:solidFill>
            <a:srgbClr val="FFC000"/>
          </a:solidFill>
        </a:ln>
      </dgm:spPr>
      <dgm:t>
        <a:bodyPr/>
        <a:lstStyle/>
        <a:p>
          <a:pPr algn="l"/>
          <a:r>
            <a:rPr lang="en-US" sz="1400" b="0" dirty="0">
              <a:solidFill>
                <a:schemeClr val="tx1"/>
              </a:solidFill>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子游问孝。子曰：“今之孝者，是谓能养。至于犬马，皆能有养；不敬，何以别乎？”</a:t>
          </a:r>
          <a:r>
            <a:rPr lang="en-US" altLang="zh-CN"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为政篇</a:t>
          </a:r>
          <a:r>
            <a:rPr lang="en-US" altLang="zh-CN" sz="1400" b="0" dirty="0">
              <a:solidFill>
                <a:schemeClr val="tx1"/>
              </a:solidFill>
              <a:latin typeface="黑体" panose="02010609060101010101" pitchFamily="49" charset="-122"/>
              <a:ea typeface="黑体" panose="02010609060101010101" pitchFamily="49" charset="-122"/>
            </a:rPr>
            <a:t>】</a:t>
          </a:r>
          <a:endParaRPr lang="zh-CN" sz="1400" b="0" dirty="0">
            <a:solidFill>
              <a:schemeClr val="tx1"/>
            </a:solidFill>
            <a:latin typeface="黑体" panose="02010609060101010101" pitchFamily="49" charset="-122"/>
            <a:ea typeface="黑体" panose="02010609060101010101" pitchFamily="49" charset="-122"/>
          </a:endParaRPr>
        </a:p>
      </dgm:t>
    </dgm:pt>
    <dgm:pt modelId="{217C8BC4-B26B-40BB-8829-1F4B53D8D88D}" type="parTrans" cxnId="{F01B88EB-3F9A-4B83-8256-0CA3B3EB750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064E07D5-26A2-4A9B-B5CD-0395C7C6F47C}" type="sibTrans" cxnId="{F01B88EB-3F9A-4B83-8256-0CA3B3EB750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AB4A6FFC-4B11-4710-B0CA-639ED2204D31}">
      <dgm:prSet custT="1">
        <dgm:style>
          <a:lnRef idx="2">
            <a:schemeClr val="accent1"/>
          </a:lnRef>
          <a:fillRef idx="1">
            <a:schemeClr val="lt1"/>
          </a:fillRef>
          <a:effectRef idx="0">
            <a:schemeClr val="accent1"/>
          </a:effectRef>
          <a:fontRef idx="minor">
            <a:schemeClr val="dk1"/>
          </a:fontRef>
        </dgm:style>
      </dgm:prSet>
      <dgm:spPr>
        <a:ln w="19050">
          <a:solidFill>
            <a:srgbClr val="FFC000"/>
          </a:solidFill>
        </a:ln>
      </dgm:spPr>
      <dgm:t>
        <a:bodyPr/>
        <a:lstStyle/>
        <a:p>
          <a:pPr algn="l"/>
          <a:r>
            <a:rPr lang="en-US" altLang="en-US" sz="1400" b="0" dirty="0">
              <a:solidFill>
                <a:schemeClr val="tx1"/>
              </a:solidFill>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子曰：“父母之年，不可不知也。一则以喜，一则以惧。”</a:t>
          </a:r>
          <a:r>
            <a:rPr lang="en-US" altLang="zh-CN"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里仁篇</a:t>
          </a:r>
          <a:r>
            <a:rPr lang="en-US" altLang="zh-CN" sz="1400" b="0" dirty="0">
              <a:solidFill>
                <a:schemeClr val="tx1"/>
              </a:solidFill>
              <a:latin typeface="黑体" panose="02010609060101010101" pitchFamily="49" charset="-122"/>
              <a:ea typeface="黑体" panose="02010609060101010101" pitchFamily="49" charset="-122"/>
            </a:rPr>
            <a:t>】</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D15F01E8-F216-4B91-8A6E-160AB1FC4E57}" type="parTrans" cxnId="{7866818B-2508-4EC6-8337-0B22D4D28B4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A90E6A4D-D37E-4D80-B686-16776D60C71C}" type="sibTrans" cxnId="{7866818B-2508-4EC6-8337-0B22D4D28B4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1651A44E-65EF-410E-A311-B9991A303152}">
      <dgm:prSet custT="1">
        <dgm:style>
          <a:lnRef idx="2">
            <a:schemeClr val="accent1"/>
          </a:lnRef>
          <a:fillRef idx="1">
            <a:schemeClr val="lt1"/>
          </a:fillRef>
          <a:effectRef idx="0">
            <a:schemeClr val="accent1"/>
          </a:effectRef>
          <a:fontRef idx="minor">
            <a:schemeClr val="dk1"/>
          </a:fontRef>
        </dgm:style>
      </dgm:prSet>
      <dgm:spPr>
        <a:ln>
          <a:solidFill>
            <a:srgbClr val="FFC000"/>
          </a:solidFill>
        </a:ln>
      </dgm:spPr>
      <dgm:t>
        <a:bodyPr/>
        <a:lstStyle/>
        <a:p>
          <a:pPr algn="l"/>
          <a:r>
            <a:rPr lang="zh-CN" altLang="en-US" sz="1400" dirty="0">
              <a:latin typeface="黑体" panose="02010609060101010101" pitchFamily="49" charset="-122"/>
              <a:ea typeface="黑体" panose="02010609060101010101" pitchFamily="49" charset="-122"/>
            </a:rPr>
            <a:t>   子曰：“出则事公卿，入则事父兄，丧事不敢不勉，不为酒困，何有于我哉？”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子罕篇</a:t>
          </a:r>
          <a:r>
            <a:rPr lang="en-US" altLang="zh-CN" sz="1400" dirty="0">
              <a:latin typeface="黑体" panose="02010609060101010101" pitchFamily="49" charset="-122"/>
              <a:ea typeface="黑体" panose="02010609060101010101" pitchFamily="49" charset="-122"/>
            </a:rPr>
            <a:t>】</a:t>
          </a:r>
          <a:endParaRPr lang="zh-CN" altLang="en-US" sz="1400" dirty="0">
            <a:latin typeface="黑体" panose="02010609060101010101" pitchFamily="49" charset="-122"/>
            <a:ea typeface="黑体" panose="02010609060101010101" pitchFamily="49" charset="-122"/>
          </a:endParaRPr>
        </a:p>
      </dgm:t>
    </dgm:pt>
    <dgm:pt modelId="{EEEC0F64-5CB1-40A4-A65D-245B17DA22B9}" type="parTrans" cxnId="{54451D49-4F0A-4720-804A-5749E4FBBE37}">
      <dgm:prSet/>
      <dgm:spPr/>
      <dgm:t>
        <a:bodyPr/>
        <a:lstStyle/>
        <a:p>
          <a:endParaRPr lang="zh-CN" altLang="en-US"/>
        </a:p>
      </dgm:t>
    </dgm:pt>
    <dgm:pt modelId="{35558523-DB00-430C-BCF9-688049DF65B6}" type="sibTrans" cxnId="{54451D49-4F0A-4720-804A-5749E4FBBE37}">
      <dgm:prSet/>
      <dgm:spPr/>
      <dgm:t>
        <a:bodyPr/>
        <a:lstStyle/>
        <a:p>
          <a:endParaRPr lang="zh-CN" altLang="en-US"/>
        </a:p>
      </dgm:t>
    </dgm:pt>
    <dgm:pt modelId="{BAD46454-909C-4D8E-B297-A7EDFEA3E5BE}" type="pres">
      <dgm:prSet presAssocID="{6C16AEA4-2BBD-4EB3-8475-CD65CF218FE1}" presName="Name0" presStyleCnt="0">
        <dgm:presLayoutVars>
          <dgm:chPref val="1"/>
          <dgm:dir/>
          <dgm:animOne val="branch"/>
          <dgm:animLvl val="lvl"/>
          <dgm:resizeHandles val="exact"/>
        </dgm:presLayoutVars>
      </dgm:prSet>
      <dgm:spPr/>
    </dgm:pt>
    <dgm:pt modelId="{1D8D86DE-F3ED-4E11-BE7C-FDACD35510BE}" type="pres">
      <dgm:prSet presAssocID="{00139A12-3C96-4E33-872E-9D49603A2E97}" presName="root1" presStyleCnt="0"/>
      <dgm:spPr/>
    </dgm:pt>
    <dgm:pt modelId="{78322E23-7A45-49E3-B969-4E6781654AB8}" type="pres">
      <dgm:prSet presAssocID="{00139A12-3C96-4E33-872E-9D49603A2E97}" presName="LevelOneTextNode" presStyleLbl="node0" presStyleIdx="0" presStyleCnt="1" custLinFactNeighborX="-37260" custLinFactNeighborY="2709">
        <dgm:presLayoutVars>
          <dgm:chPref val="3"/>
        </dgm:presLayoutVars>
      </dgm:prSet>
      <dgm:spPr/>
    </dgm:pt>
    <dgm:pt modelId="{AB2D104A-80C0-4855-9121-13ED4F257282}" type="pres">
      <dgm:prSet presAssocID="{00139A12-3C96-4E33-872E-9D49603A2E97}" presName="level2hierChild" presStyleCnt="0"/>
      <dgm:spPr/>
    </dgm:pt>
    <dgm:pt modelId="{2EEE866E-1CD2-4F65-A7C0-F7F61BA962EF}" type="pres">
      <dgm:prSet presAssocID="{498790C5-F141-4754-A0A4-5E86AF67C56F}" presName="conn2-1" presStyleLbl="parChTrans1D2" presStyleIdx="0" presStyleCnt="6"/>
      <dgm:spPr/>
    </dgm:pt>
    <dgm:pt modelId="{ADBA6E2F-70AF-412D-853F-3A3110205ED8}" type="pres">
      <dgm:prSet presAssocID="{498790C5-F141-4754-A0A4-5E86AF67C56F}" presName="connTx" presStyleLbl="parChTrans1D2" presStyleIdx="0" presStyleCnt="6"/>
      <dgm:spPr/>
    </dgm:pt>
    <dgm:pt modelId="{4BCC8B8E-AAF2-4486-8F38-93463D0C9819}" type="pres">
      <dgm:prSet presAssocID="{C6F76AF3-DC72-4845-8C00-183DBC5334E8}" presName="root2" presStyleCnt="0"/>
      <dgm:spPr/>
    </dgm:pt>
    <dgm:pt modelId="{CAC333D8-4208-4359-A5A3-0E270FB8892C}" type="pres">
      <dgm:prSet presAssocID="{C6F76AF3-DC72-4845-8C00-183DBC5334E8}" presName="LevelTwoTextNode" presStyleLbl="node2" presStyleIdx="0" presStyleCnt="6" custScaleX="430736">
        <dgm:presLayoutVars>
          <dgm:chPref val="3"/>
        </dgm:presLayoutVars>
      </dgm:prSet>
      <dgm:spPr/>
    </dgm:pt>
    <dgm:pt modelId="{343E84BD-951E-42B0-AB13-ACE88E81560D}" type="pres">
      <dgm:prSet presAssocID="{C6F76AF3-DC72-4845-8C00-183DBC5334E8}" presName="level3hierChild" presStyleCnt="0"/>
      <dgm:spPr/>
    </dgm:pt>
    <dgm:pt modelId="{6BD29F34-B67D-4939-A5A7-CA259C16385B}" type="pres">
      <dgm:prSet presAssocID="{06838A52-275B-4D3E-8449-02BBE58CA8B3}" presName="conn2-1" presStyleLbl="parChTrans1D2" presStyleIdx="1" presStyleCnt="6"/>
      <dgm:spPr/>
    </dgm:pt>
    <dgm:pt modelId="{5C26F2F6-30BF-4B9C-B795-796CB2B6EC1B}" type="pres">
      <dgm:prSet presAssocID="{06838A52-275B-4D3E-8449-02BBE58CA8B3}" presName="connTx" presStyleLbl="parChTrans1D2" presStyleIdx="1" presStyleCnt="6"/>
      <dgm:spPr/>
    </dgm:pt>
    <dgm:pt modelId="{89FFDD7C-66E3-4B4E-89E7-5316D9EE9BD6}" type="pres">
      <dgm:prSet presAssocID="{45B90E0B-706D-409D-A6E3-B3433E4205B2}" presName="root2" presStyleCnt="0"/>
      <dgm:spPr/>
    </dgm:pt>
    <dgm:pt modelId="{AA7CEB30-35D7-4CB9-89A9-1AEEB145B1F8}" type="pres">
      <dgm:prSet presAssocID="{45B90E0B-706D-409D-A6E3-B3433E4205B2}" presName="LevelTwoTextNode" presStyleLbl="node2" presStyleIdx="1" presStyleCnt="6" custScaleX="430736" custScaleY="143642">
        <dgm:presLayoutVars>
          <dgm:chPref val="3"/>
        </dgm:presLayoutVars>
      </dgm:prSet>
      <dgm:spPr/>
    </dgm:pt>
    <dgm:pt modelId="{7C6EB915-C74A-4828-B535-94E5A4230DB0}" type="pres">
      <dgm:prSet presAssocID="{45B90E0B-706D-409D-A6E3-B3433E4205B2}" presName="level3hierChild" presStyleCnt="0"/>
      <dgm:spPr/>
    </dgm:pt>
    <dgm:pt modelId="{1DD79D60-C32F-4D08-A161-563524E58622}" type="pres">
      <dgm:prSet presAssocID="{8A4FFF46-848C-4518-8C86-26323751327E}" presName="conn2-1" presStyleLbl="parChTrans1D2" presStyleIdx="2" presStyleCnt="6"/>
      <dgm:spPr/>
    </dgm:pt>
    <dgm:pt modelId="{841C0CA5-549D-42F4-8A6A-1E58CEA66A9A}" type="pres">
      <dgm:prSet presAssocID="{8A4FFF46-848C-4518-8C86-26323751327E}" presName="connTx" presStyleLbl="parChTrans1D2" presStyleIdx="2" presStyleCnt="6"/>
      <dgm:spPr/>
    </dgm:pt>
    <dgm:pt modelId="{D78BC3FF-AFAD-4AC0-80A2-6C4DA88E7829}" type="pres">
      <dgm:prSet presAssocID="{EAE953BF-037D-432E-B4DC-AA56712280F1}" presName="root2" presStyleCnt="0"/>
      <dgm:spPr/>
    </dgm:pt>
    <dgm:pt modelId="{57077770-B12B-4664-8017-1A768B0FC42C}" type="pres">
      <dgm:prSet presAssocID="{EAE953BF-037D-432E-B4DC-AA56712280F1}" presName="LevelTwoTextNode" presStyleLbl="node2" presStyleIdx="2" presStyleCnt="6" custScaleX="430736" custScaleY="136249">
        <dgm:presLayoutVars>
          <dgm:chPref val="3"/>
        </dgm:presLayoutVars>
      </dgm:prSet>
      <dgm:spPr/>
    </dgm:pt>
    <dgm:pt modelId="{2BCB7B3C-8412-4810-918D-4C7B4FF1B89B}" type="pres">
      <dgm:prSet presAssocID="{EAE953BF-037D-432E-B4DC-AA56712280F1}" presName="level3hierChild" presStyleCnt="0"/>
      <dgm:spPr/>
    </dgm:pt>
    <dgm:pt modelId="{71CBE5DA-7EF4-4B65-9E2F-5684BAD221B0}" type="pres">
      <dgm:prSet presAssocID="{217C8BC4-B26B-40BB-8829-1F4B53D8D88D}" presName="conn2-1" presStyleLbl="parChTrans1D2" presStyleIdx="3" presStyleCnt="6"/>
      <dgm:spPr/>
    </dgm:pt>
    <dgm:pt modelId="{7B0299B0-E62E-4F69-9777-145A0E2C0AE8}" type="pres">
      <dgm:prSet presAssocID="{217C8BC4-B26B-40BB-8829-1F4B53D8D88D}" presName="connTx" presStyleLbl="parChTrans1D2" presStyleIdx="3" presStyleCnt="6"/>
      <dgm:spPr/>
    </dgm:pt>
    <dgm:pt modelId="{C5876491-290D-4B95-869A-2AD68D944E4B}" type="pres">
      <dgm:prSet presAssocID="{CD3CAE63-AC89-42F5-B631-8EC32467DCBA}" presName="root2" presStyleCnt="0"/>
      <dgm:spPr/>
    </dgm:pt>
    <dgm:pt modelId="{784BBD59-4929-4D96-B9CC-2B763248E210}" type="pres">
      <dgm:prSet presAssocID="{CD3CAE63-AC89-42F5-B631-8EC32467DCBA}" presName="LevelTwoTextNode" presStyleLbl="node2" presStyleIdx="3" presStyleCnt="6" custScaleX="430736">
        <dgm:presLayoutVars>
          <dgm:chPref val="3"/>
        </dgm:presLayoutVars>
      </dgm:prSet>
      <dgm:spPr/>
    </dgm:pt>
    <dgm:pt modelId="{A53D6C9D-8DBF-4911-BB9E-04569D0D6B26}" type="pres">
      <dgm:prSet presAssocID="{CD3CAE63-AC89-42F5-B631-8EC32467DCBA}" presName="level3hierChild" presStyleCnt="0"/>
      <dgm:spPr/>
    </dgm:pt>
    <dgm:pt modelId="{84376F28-C827-4A96-8133-B87D79361578}" type="pres">
      <dgm:prSet presAssocID="{D15F01E8-F216-4B91-8A6E-160AB1FC4E57}" presName="conn2-1" presStyleLbl="parChTrans1D2" presStyleIdx="4" presStyleCnt="6"/>
      <dgm:spPr/>
    </dgm:pt>
    <dgm:pt modelId="{1261EB69-646B-4E86-A58A-0F0F20AAF863}" type="pres">
      <dgm:prSet presAssocID="{D15F01E8-F216-4B91-8A6E-160AB1FC4E57}" presName="connTx" presStyleLbl="parChTrans1D2" presStyleIdx="4" presStyleCnt="6"/>
      <dgm:spPr/>
    </dgm:pt>
    <dgm:pt modelId="{A7A91280-BF77-46B4-997B-CBFFE053942F}" type="pres">
      <dgm:prSet presAssocID="{AB4A6FFC-4B11-4710-B0CA-639ED2204D31}" presName="root2" presStyleCnt="0"/>
      <dgm:spPr/>
    </dgm:pt>
    <dgm:pt modelId="{88DF610D-82AC-4061-B61A-0F7583AB628F}" type="pres">
      <dgm:prSet presAssocID="{AB4A6FFC-4B11-4710-B0CA-639ED2204D31}" presName="LevelTwoTextNode" presStyleLbl="node2" presStyleIdx="4" presStyleCnt="6" custScaleX="430736">
        <dgm:presLayoutVars>
          <dgm:chPref val="3"/>
        </dgm:presLayoutVars>
      </dgm:prSet>
      <dgm:spPr/>
    </dgm:pt>
    <dgm:pt modelId="{7403B29A-7194-4AD9-83E1-124850D2DBE2}" type="pres">
      <dgm:prSet presAssocID="{AB4A6FFC-4B11-4710-B0CA-639ED2204D31}" presName="level3hierChild" presStyleCnt="0"/>
      <dgm:spPr/>
    </dgm:pt>
    <dgm:pt modelId="{E85FFA20-E6AA-46D2-BED6-55425A594DF0}" type="pres">
      <dgm:prSet presAssocID="{EEEC0F64-5CB1-40A4-A65D-245B17DA22B9}" presName="conn2-1" presStyleLbl="parChTrans1D2" presStyleIdx="5" presStyleCnt="6"/>
      <dgm:spPr/>
    </dgm:pt>
    <dgm:pt modelId="{3CA1105D-25D3-45BC-AD8A-042D24A34E75}" type="pres">
      <dgm:prSet presAssocID="{EEEC0F64-5CB1-40A4-A65D-245B17DA22B9}" presName="connTx" presStyleLbl="parChTrans1D2" presStyleIdx="5" presStyleCnt="6"/>
      <dgm:spPr/>
    </dgm:pt>
    <dgm:pt modelId="{F73CE4CA-ABD6-47D2-AA6B-61E318D66954}" type="pres">
      <dgm:prSet presAssocID="{1651A44E-65EF-410E-A311-B9991A303152}" presName="root2" presStyleCnt="0"/>
      <dgm:spPr/>
    </dgm:pt>
    <dgm:pt modelId="{B7A94BE5-5721-43AE-8081-D8755446FFF1}" type="pres">
      <dgm:prSet presAssocID="{1651A44E-65EF-410E-A311-B9991A303152}" presName="LevelTwoTextNode" presStyleLbl="node2" presStyleIdx="5" presStyleCnt="6" custScaleX="428962">
        <dgm:presLayoutVars>
          <dgm:chPref val="3"/>
        </dgm:presLayoutVars>
      </dgm:prSet>
      <dgm:spPr/>
    </dgm:pt>
    <dgm:pt modelId="{C1AB8AFA-6FCA-45F4-A751-CE221BB1AA59}" type="pres">
      <dgm:prSet presAssocID="{1651A44E-65EF-410E-A311-B9991A303152}" presName="level3hierChild" presStyleCnt="0"/>
      <dgm:spPr/>
    </dgm:pt>
  </dgm:ptLst>
  <dgm:cxnLst>
    <dgm:cxn modelId="{49C26E02-7403-4D32-A7AB-41E0CC0441AB}" srcId="{00139A12-3C96-4E33-872E-9D49603A2E97}" destId="{EAE953BF-037D-432E-B4DC-AA56712280F1}" srcOrd="2" destOrd="0" parTransId="{8A4FFF46-848C-4518-8C86-26323751327E}" sibTransId="{251415A4-B2B5-4243-9C12-AEE5F50D9C86}"/>
    <dgm:cxn modelId="{557D260C-37B3-43F2-A585-C8F3267BB546}" type="presOf" srcId="{45B90E0B-706D-409D-A6E3-B3433E4205B2}" destId="{AA7CEB30-35D7-4CB9-89A9-1AEEB145B1F8}" srcOrd="0" destOrd="0" presId="urn:microsoft.com/office/officeart/2008/layout/HorizontalMultiLevelHierarchy"/>
    <dgm:cxn modelId="{6918EB10-985C-4ABA-8BDA-F55F24BB6415}" type="presOf" srcId="{EAE953BF-037D-432E-B4DC-AA56712280F1}" destId="{57077770-B12B-4664-8017-1A768B0FC42C}" srcOrd="0" destOrd="0" presId="urn:microsoft.com/office/officeart/2008/layout/HorizontalMultiLevelHierarchy"/>
    <dgm:cxn modelId="{63881114-2DC1-4F22-A98C-53361E809ABA}" srcId="{00139A12-3C96-4E33-872E-9D49603A2E97}" destId="{C6F76AF3-DC72-4845-8C00-183DBC5334E8}" srcOrd="0" destOrd="0" parTransId="{498790C5-F141-4754-A0A4-5E86AF67C56F}" sibTransId="{4FACF165-A46E-4337-9C70-EF2DAEA94419}"/>
    <dgm:cxn modelId="{B3F12F1B-847A-4E95-968D-BB32D748D4AF}" type="presOf" srcId="{D15F01E8-F216-4B91-8A6E-160AB1FC4E57}" destId="{84376F28-C827-4A96-8133-B87D79361578}" srcOrd="0" destOrd="0" presId="urn:microsoft.com/office/officeart/2008/layout/HorizontalMultiLevelHierarchy"/>
    <dgm:cxn modelId="{7ABB0E2A-A719-4AA9-95D6-FC17BD26393F}" type="presOf" srcId="{CD3CAE63-AC89-42F5-B631-8EC32467DCBA}" destId="{784BBD59-4929-4D96-B9CC-2B763248E210}" srcOrd="0" destOrd="0" presId="urn:microsoft.com/office/officeart/2008/layout/HorizontalMultiLevelHierarchy"/>
    <dgm:cxn modelId="{BE110232-BAC7-4F18-914D-8A934EC2FD82}" type="presOf" srcId="{EEEC0F64-5CB1-40A4-A65D-245B17DA22B9}" destId="{3CA1105D-25D3-45BC-AD8A-042D24A34E75}" srcOrd="1" destOrd="0" presId="urn:microsoft.com/office/officeart/2008/layout/HorizontalMultiLevelHierarchy"/>
    <dgm:cxn modelId="{00CE0634-E61D-41A0-A905-12363C1F93E3}" type="presOf" srcId="{EEEC0F64-5CB1-40A4-A65D-245B17DA22B9}" destId="{E85FFA20-E6AA-46D2-BED6-55425A594DF0}" srcOrd="0" destOrd="0" presId="urn:microsoft.com/office/officeart/2008/layout/HorizontalMultiLevelHierarchy"/>
    <dgm:cxn modelId="{DBCAA048-1094-4EDD-A335-D7DC1975FAEA}" type="presOf" srcId="{1651A44E-65EF-410E-A311-B9991A303152}" destId="{B7A94BE5-5721-43AE-8081-D8755446FFF1}" srcOrd="0" destOrd="0" presId="urn:microsoft.com/office/officeart/2008/layout/HorizontalMultiLevelHierarchy"/>
    <dgm:cxn modelId="{54451D49-4F0A-4720-804A-5749E4FBBE37}" srcId="{00139A12-3C96-4E33-872E-9D49603A2E97}" destId="{1651A44E-65EF-410E-A311-B9991A303152}" srcOrd="5" destOrd="0" parTransId="{EEEC0F64-5CB1-40A4-A65D-245B17DA22B9}" sibTransId="{35558523-DB00-430C-BCF9-688049DF65B6}"/>
    <dgm:cxn modelId="{23AD2551-200B-454D-8141-3E678A2594F4}" type="presOf" srcId="{06838A52-275B-4D3E-8449-02BBE58CA8B3}" destId="{5C26F2F6-30BF-4B9C-B795-796CB2B6EC1B}" srcOrd="1" destOrd="0" presId="urn:microsoft.com/office/officeart/2008/layout/HorizontalMultiLevelHierarchy"/>
    <dgm:cxn modelId="{32899173-FE2F-4E05-ADCC-4665FEEE2E67}" srcId="{00139A12-3C96-4E33-872E-9D49603A2E97}" destId="{45B90E0B-706D-409D-A6E3-B3433E4205B2}" srcOrd="1" destOrd="0" parTransId="{06838A52-275B-4D3E-8449-02BBE58CA8B3}" sibTransId="{140A8E4D-78C0-4F27-B1DA-8E14831BF47E}"/>
    <dgm:cxn modelId="{C4417F78-1779-4D9C-B7A5-D82A5E69B75A}" type="presOf" srcId="{8A4FFF46-848C-4518-8C86-26323751327E}" destId="{841C0CA5-549D-42F4-8A6A-1E58CEA66A9A}" srcOrd="1" destOrd="0" presId="urn:microsoft.com/office/officeart/2008/layout/HorizontalMultiLevelHierarchy"/>
    <dgm:cxn modelId="{C31E495A-D79A-490F-9F94-278D7DD6DB22}" srcId="{6C16AEA4-2BBD-4EB3-8475-CD65CF218FE1}" destId="{00139A12-3C96-4E33-872E-9D49603A2E97}" srcOrd="0" destOrd="0" parTransId="{995B295E-4F92-4FA2-B675-BA1BFA16D9E0}" sibTransId="{EF15C495-C097-4FF4-96BE-648431304286}"/>
    <dgm:cxn modelId="{E821E67B-7478-4073-8468-CBC1CACD8E50}" type="presOf" srcId="{AB4A6FFC-4B11-4710-B0CA-639ED2204D31}" destId="{88DF610D-82AC-4061-B61A-0F7583AB628F}" srcOrd="0" destOrd="0" presId="urn:microsoft.com/office/officeart/2008/layout/HorizontalMultiLevelHierarchy"/>
    <dgm:cxn modelId="{7866818B-2508-4EC6-8337-0B22D4D28B47}" srcId="{00139A12-3C96-4E33-872E-9D49603A2E97}" destId="{AB4A6FFC-4B11-4710-B0CA-639ED2204D31}" srcOrd="4" destOrd="0" parTransId="{D15F01E8-F216-4B91-8A6E-160AB1FC4E57}" sibTransId="{A90E6A4D-D37E-4D80-B686-16776D60C71C}"/>
    <dgm:cxn modelId="{33AF039A-A593-44D4-98DC-1EFFEFD6A233}" type="presOf" srcId="{217C8BC4-B26B-40BB-8829-1F4B53D8D88D}" destId="{71CBE5DA-7EF4-4B65-9E2F-5684BAD221B0}" srcOrd="0" destOrd="0" presId="urn:microsoft.com/office/officeart/2008/layout/HorizontalMultiLevelHierarchy"/>
    <dgm:cxn modelId="{C3FEAB9C-DFCD-4182-8FC6-A6F5F4E47DB5}" type="presOf" srcId="{498790C5-F141-4754-A0A4-5E86AF67C56F}" destId="{ADBA6E2F-70AF-412D-853F-3A3110205ED8}" srcOrd="1" destOrd="0" presId="urn:microsoft.com/office/officeart/2008/layout/HorizontalMultiLevelHierarchy"/>
    <dgm:cxn modelId="{D59378A5-87B8-43AD-9BED-17A57F0FC862}" type="presOf" srcId="{D15F01E8-F216-4B91-8A6E-160AB1FC4E57}" destId="{1261EB69-646B-4E86-A58A-0F0F20AAF863}" srcOrd="1" destOrd="0" presId="urn:microsoft.com/office/officeart/2008/layout/HorizontalMultiLevelHierarchy"/>
    <dgm:cxn modelId="{AAC6FCAF-95D5-46C6-AE7A-5058AB0B98D3}" type="presOf" srcId="{C6F76AF3-DC72-4845-8C00-183DBC5334E8}" destId="{CAC333D8-4208-4359-A5A3-0E270FB8892C}" srcOrd="0" destOrd="0" presId="urn:microsoft.com/office/officeart/2008/layout/HorizontalMultiLevelHierarchy"/>
    <dgm:cxn modelId="{C00CB9B2-71DC-4051-9186-42704AD548EF}" type="presOf" srcId="{6C16AEA4-2BBD-4EB3-8475-CD65CF218FE1}" destId="{BAD46454-909C-4D8E-B297-A7EDFEA3E5BE}" srcOrd="0" destOrd="0" presId="urn:microsoft.com/office/officeart/2008/layout/HorizontalMultiLevelHierarchy"/>
    <dgm:cxn modelId="{2E5205D2-D6FE-43C3-9D02-C97AA95C2260}" type="presOf" srcId="{498790C5-F141-4754-A0A4-5E86AF67C56F}" destId="{2EEE866E-1CD2-4F65-A7C0-F7F61BA962EF}" srcOrd="0" destOrd="0" presId="urn:microsoft.com/office/officeart/2008/layout/HorizontalMultiLevelHierarchy"/>
    <dgm:cxn modelId="{DBF150D7-697F-4021-9E16-50BF2211874B}" type="presOf" srcId="{217C8BC4-B26B-40BB-8829-1F4B53D8D88D}" destId="{7B0299B0-E62E-4F69-9777-145A0E2C0AE8}" srcOrd="1" destOrd="0" presId="urn:microsoft.com/office/officeart/2008/layout/HorizontalMultiLevelHierarchy"/>
    <dgm:cxn modelId="{D11407D9-A3D1-4C3F-AFB1-EA8ED02EB72B}" type="presOf" srcId="{00139A12-3C96-4E33-872E-9D49603A2E97}" destId="{78322E23-7A45-49E3-B969-4E6781654AB8}" srcOrd="0" destOrd="0" presId="urn:microsoft.com/office/officeart/2008/layout/HorizontalMultiLevelHierarchy"/>
    <dgm:cxn modelId="{3AC4F3E5-C723-4978-B4A0-6AD8F2C6288F}" type="presOf" srcId="{06838A52-275B-4D3E-8449-02BBE58CA8B3}" destId="{6BD29F34-B67D-4939-A5A7-CA259C16385B}" srcOrd="0" destOrd="0" presId="urn:microsoft.com/office/officeart/2008/layout/HorizontalMultiLevelHierarchy"/>
    <dgm:cxn modelId="{F01B88EB-3F9A-4B83-8256-0CA3B3EB750A}" srcId="{00139A12-3C96-4E33-872E-9D49603A2E97}" destId="{CD3CAE63-AC89-42F5-B631-8EC32467DCBA}" srcOrd="3" destOrd="0" parTransId="{217C8BC4-B26B-40BB-8829-1F4B53D8D88D}" sibTransId="{064E07D5-26A2-4A9B-B5CD-0395C7C6F47C}"/>
    <dgm:cxn modelId="{AE5C3DEE-5E73-4274-8B1F-9EE9FB66D21C}" type="presOf" srcId="{8A4FFF46-848C-4518-8C86-26323751327E}" destId="{1DD79D60-C32F-4D08-A161-563524E58622}" srcOrd="0" destOrd="0" presId="urn:microsoft.com/office/officeart/2008/layout/HorizontalMultiLevelHierarchy"/>
    <dgm:cxn modelId="{12128F8C-11C3-48AB-89EC-853C3BD68980}" type="presParOf" srcId="{BAD46454-909C-4D8E-B297-A7EDFEA3E5BE}" destId="{1D8D86DE-F3ED-4E11-BE7C-FDACD35510BE}" srcOrd="0" destOrd="0" presId="urn:microsoft.com/office/officeart/2008/layout/HorizontalMultiLevelHierarchy"/>
    <dgm:cxn modelId="{A18FE910-60CD-4FE1-B656-E06658F3E431}" type="presParOf" srcId="{1D8D86DE-F3ED-4E11-BE7C-FDACD35510BE}" destId="{78322E23-7A45-49E3-B969-4E6781654AB8}" srcOrd="0" destOrd="0" presId="urn:microsoft.com/office/officeart/2008/layout/HorizontalMultiLevelHierarchy"/>
    <dgm:cxn modelId="{25692CC3-DB60-45C1-B615-A888B3304D6A}" type="presParOf" srcId="{1D8D86DE-F3ED-4E11-BE7C-FDACD35510BE}" destId="{AB2D104A-80C0-4855-9121-13ED4F257282}" srcOrd="1" destOrd="0" presId="urn:microsoft.com/office/officeart/2008/layout/HorizontalMultiLevelHierarchy"/>
    <dgm:cxn modelId="{CF12CB4D-EB9E-45E0-907C-79357EB28290}" type="presParOf" srcId="{AB2D104A-80C0-4855-9121-13ED4F257282}" destId="{2EEE866E-1CD2-4F65-A7C0-F7F61BA962EF}" srcOrd="0" destOrd="0" presId="urn:microsoft.com/office/officeart/2008/layout/HorizontalMultiLevelHierarchy"/>
    <dgm:cxn modelId="{7A51492D-6AC6-4BE2-8800-746E8C5DAF66}" type="presParOf" srcId="{2EEE866E-1CD2-4F65-A7C0-F7F61BA962EF}" destId="{ADBA6E2F-70AF-412D-853F-3A3110205ED8}" srcOrd="0" destOrd="0" presId="urn:microsoft.com/office/officeart/2008/layout/HorizontalMultiLevelHierarchy"/>
    <dgm:cxn modelId="{DA45DE2F-8F3F-4E4D-9E34-9B699DA58AA4}" type="presParOf" srcId="{AB2D104A-80C0-4855-9121-13ED4F257282}" destId="{4BCC8B8E-AAF2-4486-8F38-93463D0C9819}" srcOrd="1" destOrd="0" presId="urn:microsoft.com/office/officeart/2008/layout/HorizontalMultiLevelHierarchy"/>
    <dgm:cxn modelId="{1A7ED80A-11B7-4BB7-9C9D-DD1EA4AD6E50}" type="presParOf" srcId="{4BCC8B8E-AAF2-4486-8F38-93463D0C9819}" destId="{CAC333D8-4208-4359-A5A3-0E270FB8892C}" srcOrd="0" destOrd="0" presId="urn:microsoft.com/office/officeart/2008/layout/HorizontalMultiLevelHierarchy"/>
    <dgm:cxn modelId="{877DBFCB-622C-4D8D-8AA9-33DCCB3BA976}" type="presParOf" srcId="{4BCC8B8E-AAF2-4486-8F38-93463D0C9819}" destId="{343E84BD-951E-42B0-AB13-ACE88E81560D}" srcOrd="1" destOrd="0" presId="urn:microsoft.com/office/officeart/2008/layout/HorizontalMultiLevelHierarchy"/>
    <dgm:cxn modelId="{91591F30-A0ED-437E-B7C4-2D99D2EEB584}" type="presParOf" srcId="{AB2D104A-80C0-4855-9121-13ED4F257282}" destId="{6BD29F34-B67D-4939-A5A7-CA259C16385B}" srcOrd="2" destOrd="0" presId="urn:microsoft.com/office/officeart/2008/layout/HorizontalMultiLevelHierarchy"/>
    <dgm:cxn modelId="{3441E47C-8DCD-4372-BF24-785991E5806A}" type="presParOf" srcId="{6BD29F34-B67D-4939-A5A7-CA259C16385B}" destId="{5C26F2F6-30BF-4B9C-B795-796CB2B6EC1B}" srcOrd="0" destOrd="0" presId="urn:microsoft.com/office/officeart/2008/layout/HorizontalMultiLevelHierarchy"/>
    <dgm:cxn modelId="{4FB89720-0E4E-4848-AD4A-3897972AAEB2}" type="presParOf" srcId="{AB2D104A-80C0-4855-9121-13ED4F257282}" destId="{89FFDD7C-66E3-4B4E-89E7-5316D9EE9BD6}" srcOrd="3" destOrd="0" presId="urn:microsoft.com/office/officeart/2008/layout/HorizontalMultiLevelHierarchy"/>
    <dgm:cxn modelId="{41ABCAC3-5CB2-4CBD-A566-0952FBEB2BDF}" type="presParOf" srcId="{89FFDD7C-66E3-4B4E-89E7-5316D9EE9BD6}" destId="{AA7CEB30-35D7-4CB9-89A9-1AEEB145B1F8}" srcOrd="0" destOrd="0" presId="urn:microsoft.com/office/officeart/2008/layout/HorizontalMultiLevelHierarchy"/>
    <dgm:cxn modelId="{9E97C9CE-4A1A-45E1-93DA-0E21C147846C}" type="presParOf" srcId="{89FFDD7C-66E3-4B4E-89E7-5316D9EE9BD6}" destId="{7C6EB915-C74A-4828-B535-94E5A4230DB0}" srcOrd="1" destOrd="0" presId="urn:microsoft.com/office/officeart/2008/layout/HorizontalMultiLevelHierarchy"/>
    <dgm:cxn modelId="{37B00D5C-CCEB-432A-B574-C38ECEE690D5}" type="presParOf" srcId="{AB2D104A-80C0-4855-9121-13ED4F257282}" destId="{1DD79D60-C32F-4D08-A161-563524E58622}" srcOrd="4" destOrd="0" presId="urn:microsoft.com/office/officeart/2008/layout/HorizontalMultiLevelHierarchy"/>
    <dgm:cxn modelId="{1DCD570A-DCEA-45E8-9F42-9AD2309855CB}" type="presParOf" srcId="{1DD79D60-C32F-4D08-A161-563524E58622}" destId="{841C0CA5-549D-42F4-8A6A-1E58CEA66A9A}" srcOrd="0" destOrd="0" presId="urn:microsoft.com/office/officeart/2008/layout/HorizontalMultiLevelHierarchy"/>
    <dgm:cxn modelId="{004DACBA-11D6-4A65-9332-D3F99680D646}" type="presParOf" srcId="{AB2D104A-80C0-4855-9121-13ED4F257282}" destId="{D78BC3FF-AFAD-4AC0-80A2-6C4DA88E7829}" srcOrd="5" destOrd="0" presId="urn:microsoft.com/office/officeart/2008/layout/HorizontalMultiLevelHierarchy"/>
    <dgm:cxn modelId="{DF89CCDC-A7DD-4BD7-94F4-B2C0B35DF995}" type="presParOf" srcId="{D78BC3FF-AFAD-4AC0-80A2-6C4DA88E7829}" destId="{57077770-B12B-4664-8017-1A768B0FC42C}" srcOrd="0" destOrd="0" presId="urn:microsoft.com/office/officeart/2008/layout/HorizontalMultiLevelHierarchy"/>
    <dgm:cxn modelId="{C2A10F76-B215-4F5C-B8D0-84A82B476D65}" type="presParOf" srcId="{D78BC3FF-AFAD-4AC0-80A2-6C4DA88E7829}" destId="{2BCB7B3C-8412-4810-918D-4C7B4FF1B89B}" srcOrd="1" destOrd="0" presId="urn:microsoft.com/office/officeart/2008/layout/HorizontalMultiLevelHierarchy"/>
    <dgm:cxn modelId="{125D125E-B3A6-4A1C-A12B-728E048498D6}" type="presParOf" srcId="{AB2D104A-80C0-4855-9121-13ED4F257282}" destId="{71CBE5DA-7EF4-4B65-9E2F-5684BAD221B0}" srcOrd="6" destOrd="0" presId="urn:microsoft.com/office/officeart/2008/layout/HorizontalMultiLevelHierarchy"/>
    <dgm:cxn modelId="{CBA45ED1-7A33-4C74-BE37-999AEBAF5232}" type="presParOf" srcId="{71CBE5DA-7EF4-4B65-9E2F-5684BAD221B0}" destId="{7B0299B0-E62E-4F69-9777-145A0E2C0AE8}" srcOrd="0" destOrd="0" presId="urn:microsoft.com/office/officeart/2008/layout/HorizontalMultiLevelHierarchy"/>
    <dgm:cxn modelId="{8ADFF818-F840-4196-8B1D-70FE96678388}" type="presParOf" srcId="{AB2D104A-80C0-4855-9121-13ED4F257282}" destId="{C5876491-290D-4B95-869A-2AD68D944E4B}" srcOrd="7" destOrd="0" presId="urn:microsoft.com/office/officeart/2008/layout/HorizontalMultiLevelHierarchy"/>
    <dgm:cxn modelId="{C4EACDB9-4C01-4023-84DB-AD37CE1C10C6}" type="presParOf" srcId="{C5876491-290D-4B95-869A-2AD68D944E4B}" destId="{784BBD59-4929-4D96-B9CC-2B763248E210}" srcOrd="0" destOrd="0" presId="urn:microsoft.com/office/officeart/2008/layout/HorizontalMultiLevelHierarchy"/>
    <dgm:cxn modelId="{E0EC119D-B454-4484-8031-F73CB8990C1B}" type="presParOf" srcId="{C5876491-290D-4B95-869A-2AD68D944E4B}" destId="{A53D6C9D-8DBF-4911-BB9E-04569D0D6B26}" srcOrd="1" destOrd="0" presId="urn:microsoft.com/office/officeart/2008/layout/HorizontalMultiLevelHierarchy"/>
    <dgm:cxn modelId="{76371664-5723-4B38-97CC-93C0903E6B53}" type="presParOf" srcId="{AB2D104A-80C0-4855-9121-13ED4F257282}" destId="{84376F28-C827-4A96-8133-B87D79361578}" srcOrd="8" destOrd="0" presId="urn:microsoft.com/office/officeart/2008/layout/HorizontalMultiLevelHierarchy"/>
    <dgm:cxn modelId="{77F696BA-E967-488E-B0C2-483F824E20F2}" type="presParOf" srcId="{84376F28-C827-4A96-8133-B87D79361578}" destId="{1261EB69-646B-4E86-A58A-0F0F20AAF863}" srcOrd="0" destOrd="0" presId="urn:microsoft.com/office/officeart/2008/layout/HorizontalMultiLevelHierarchy"/>
    <dgm:cxn modelId="{ABCB3D0D-42B5-4618-818B-5C77FBE2AC26}" type="presParOf" srcId="{AB2D104A-80C0-4855-9121-13ED4F257282}" destId="{A7A91280-BF77-46B4-997B-CBFFE053942F}" srcOrd="9" destOrd="0" presId="urn:microsoft.com/office/officeart/2008/layout/HorizontalMultiLevelHierarchy"/>
    <dgm:cxn modelId="{F3021FB9-40BD-4704-AD9E-87A0C72DB204}" type="presParOf" srcId="{A7A91280-BF77-46B4-997B-CBFFE053942F}" destId="{88DF610D-82AC-4061-B61A-0F7583AB628F}" srcOrd="0" destOrd="0" presId="urn:microsoft.com/office/officeart/2008/layout/HorizontalMultiLevelHierarchy"/>
    <dgm:cxn modelId="{74E30B56-D95D-42BC-A464-2778DBD4DBA4}" type="presParOf" srcId="{A7A91280-BF77-46B4-997B-CBFFE053942F}" destId="{7403B29A-7194-4AD9-83E1-124850D2DBE2}" srcOrd="1" destOrd="0" presId="urn:microsoft.com/office/officeart/2008/layout/HorizontalMultiLevelHierarchy"/>
    <dgm:cxn modelId="{8F1FF5E4-5B96-485F-903F-CCC6559D10A4}" type="presParOf" srcId="{AB2D104A-80C0-4855-9121-13ED4F257282}" destId="{E85FFA20-E6AA-46D2-BED6-55425A594DF0}" srcOrd="10" destOrd="0" presId="urn:microsoft.com/office/officeart/2008/layout/HorizontalMultiLevelHierarchy"/>
    <dgm:cxn modelId="{259901FD-C318-429A-BF27-3435293CC46B}" type="presParOf" srcId="{E85FFA20-E6AA-46D2-BED6-55425A594DF0}" destId="{3CA1105D-25D3-45BC-AD8A-042D24A34E75}" srcOrd="0" destOrd="0" presId="urn:microsoft.com/office/officeart/2008/layout/HorizontalMultiLevelHierarchy"/>
    <dgm:cxn modelId="{F1275ADF-A414-439C-ABA8-8CD4DA6E2905}" type="presParOf" srcId="{AB2D104A-80C0-4855-9121-13ED4F257282}" destId="{F73CE4CA-ABD6-47D2-AA6B-61E318D66954}" srcOrd="11" destOrd="0" presId="urn:microsoft.com/office/officeart/2008/layout/HorizontalMultiLevelHierarchy"/>
    <dgm:cxn modelId="{9C5C8066-4A91-41E1-8FC4-242293BB263B}" type="presParOf" srcId="{F73CE4CA-ABD6-47D2-AA6B-61E318D66954}" destId="{B7A94BE5-5721-43AE-8081-D8755446FFF1}" srcOrd="0" destOrd="0" presId="urn:microsoft.com/office/officeart/2008/layout/HorizontalMultiLevelHierarchy"/>
    <dgm:cxn modelId="{E05DF92C-B3B9-428C-9A2F-EF57356D68A9}" type="presParOf" srcId="{F73CE4CA-ABD6-47D2-AA6B-61E318D66954}" destId="{C1AB8AFA-6FCA-45F4-A751-CE221BB1AA59}"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6AEA4-2BBD-4EB3-8475-CD65CF218FE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00139A12-3C96-4E33-872E-9D49603A2E97}">
      <dgm:prSet phldrT="[文本]"/>
      <dgm:spPr>
        <a:solidFill>
          <a:srgbClr val="FF0000"/>
        </a:solidFill>
      </dgm:spPr>
      <dgm:t>
        <a:bodyPr/>
        <a:lstStyle/>
        <a:p>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论语</a:t>
          </a:r>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治国平天下</a:t>
          </a:r>
        </a:p>
      </dgm:t>
    </dgm:pt>
    <dgm:pt modelId="{995B295E-4F92-4FA2-B675-BA1BFA16D9E0}" type="parTrans" cxnId="{C31E495A-D79A-490F-9F94-278D7DD6DB2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EF15C495-C097-4FF4-96BE-648431304286}" type="sibTrans" cxnId="{C31E495A-D79A-490F-9F94-278D7DD6DB2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45B90E0B-706D-409D-A6E3-B3433E4205B2}">
      <dgm:prSet phldrT="[文本]" custT="1">
        <dgm:style>
          <a:lnRef idx="2">
            <a:schemeClr val="accent1"/>
          </a:lnRef>
          <a:fillRef idx="1">
            <a:schemeClr val="lt1"/>
          </a:fillRef>
          <a:effectRef idx="0">
            <a:schemeClr val="accent1"/>
          </a:effectRef>
          <a:fontRef idx="minor">
            <a:schemeClr val="dk1"/>
          </a:fontRef>
        </dgm:style>
      </dgm:prSet>
      <dgm:spPr>
        <a:ln w="19050">
          <a:solidFill>
            <a:srgbClr val="FF0000"/>
          </a:solidFill>
        </a:ln>
      </dgm:spPr>
      <dgm:t>
        <a:bodyPr/>
        <a:lstStyle/>
        <a:p>
          <a:pPr algn="l"/>
          <a:r>
            <a:rPr lang="en-US" altLang="zh-CN" sz="1400" b="0" dirty="0">
              <a:solidFill>
                <a:schemeClr val="tx1"/>
              </a:solidFill>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孔子谓季氏：“八佾舞于庭，是可忍也，孰不可忍也？”</a:t>
          </a:r>
          <a:r>
            <a:rPr lang="en-US" altLang="zh-CN"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八佾篇</a:t>
          </a:r>
          <a:r>
            <a:rPr lang="en-US" altLang="zh-CN" sz="1400" b="0" dirty="0">
              <a:solidFill>
                <a:schemeClr val="tx1"/>
              </a:solidFill>
              <a:latin typeface="黑体" panose="02010609060101010101" pitchFamily="49" charset="-122"/>
              <a:ea typeface="黑体" panose="02010609060101010101" pitchFamily="49" charset="-122"/>
            </a:rPr>
            <a:t>】</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06838A52-275B-4D3E-8449-02BBE58CA8B3}" type="parTrans" cxnId="{32899173-FE2F-4E05-ADCC-4665FEEE2E6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140A8E4D-78C0-4F27-B1DA-8E14831BF47E}" type="sibTrans" cxnId="{32899173-FE2F-4E05-ADCC-4665FEEE2E6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EAE953BF-037D-432E-B4DC-AA56712280F1}">
      <dgm:prSet phldrT="[文本]" custT="1">
        <dgm:style>
          <a:lnRef idx="2">
            <a:schemeClr val="accent1"/>
          </a:lnRef>
          <a:fillRef idx="1">
            <a:schemeClr val="lt1"/>
          </a:fillRef>
          <a:effectRef idx="0">
            <a:schemeClr val="accent1"/>
          </a:effectRef>
          <a:fontRef idx="minor">
            <a:schemeClr val="dk1"/>
          </a:fontRef>
        </dgm:style>
      </dgm:prSet>
      <dgm:spPr>
        <a:ln w="19050">
          <a:solidFill>
            <a:srgbClr val="FF0000"/>
          </a:solidFill>
        </a:ln>
      </dgm:spPr>
      <dgm:t>
        <a:bodyPr/>
        <a:lstStyle/>
        <a:p>
          <a:pPr algn="l"/>
          <a:r>
            <a:rPr lang="zh-CN" altLang="en-US" sz="1400" b="0" dirty="0">
              <a:solidFill>
                <a:schemeClr val="tx1"/>
              </a:solidFill>
              <a:latin typeface="黑体" panose="02010609060101010101" pitchFamily="49" charset="-122"/>
              <a:ea typeface="黑体" panose="02010609060101010101" pitchFamily="49" charset="-122"/>
            </a:rPr>
            <a:t>    子曰：“如有博施于民而能济众，何如？可谓仁乎？”子曰：“何事于仁，必也圣乎！尧舜其犹病诸！夫仁者，己欲立而立人，己欲达而达人。能近取譬，可谓仁之方也已。”</a:t>
          </a:r>
          <a:r>
            <a:rPr lang="en-US" altLang="en-US"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雍也篇</a:t>
          </a:r>
          <a:r>
            <a:rPr lang="en-US" altLang="en-US" sz="1400" b="0" dirty="0">
              <a:solidFill>
                <a:schemeClr val="tx1"/>
              </a:solidFill>
              <a:latin typeface="黑体" panose="02010609060101010101" pitchFamily="49" charset="-122"/>
              <a:ea typeface="黑体" panose="02010609060101010101" pitchFamily="49" charset="-122"/>
            </a:rPr>
            <a:t>】</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8A4FFF46-848C-4518-8C86-26323751327E}" type="parTrans" cxnId="{49C26E02-7403-4D32-A7AB-41E0CC0441AB}">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251415A4-B2B5-4243-9C12-AEE5F50D9C86}" type="sibTrans" cxnId="{49C26E02-7403-4D32-A7AB-41E0CC0441AB}">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C6F76AF3-DC72-4845-8C00-183DBC5334E8}">
      <dgm:prSet custT="1">
        <dgm:style>
          <a:lnRef idx="2">
            <a:schemeClr val="accent1"/>
          </a:lnRef>
          <a:fillRef idx="1">
            <a:schemeClr val="lt1"/>
          </a:fillRef>
          <a:effectRef idx="0">
            <a:schemeClr val="accent1"/>
          </a:effectRef>
          <a:fontRef idx="minor">
            <a:schemeClr val="dk1"/>
          </a:fontRef>
        </dgm:style>
      </dgm:prSet>
      <dgm:spPr>
        <a:ln w="19050">
          <a:solidFill>
            <a:srgbClr val="FF0000"/>
          </a:solidFill>
        </a:ln>
      </dgm:spPr>
      <dgm:t>
        <a:bodyPr/>
        <a:lstStyle/>
        <a:p>
          <a:pPr algn="l"/>
          <a:r>
            <a:rPr lang="en-US" altLang="en-US" sz="1400" b="0" dirty="0">
              <a:solidFill>
                <a:schemeClr val="tx1"/>
              </a:solidFill>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子曰：“为政以德，譬如北辰居其所而众星共之。”</a:t>
          </a:r>
          <a:r>
            <a:rPr lang="en-US" altLang="en-US"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为政篇</a:t>
          </a:r>
          <a:r>
            <a:rPr lang="en-US" altLang="en-US" sz="1400" b="0" dirty="0">
              <a:solidFill>
                <a:schemeClr val="tx1"/>
              </a:solidFill>
              <a:latin typeface="黑体" panose="02010609060101010101" pitchFamily="49" charset="-122"/>
              <a:ea typeface="黑体" panose="02010609060101010101" pitchFamily="49" charset="-122"/>
            </a:rPr>
            <a:t>】</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498790C5-F141-4754-A0A4-5E86AF67C56F}" type="parTrans" cxnId="{63881114-2DC1-4F22-A98C-53361E809AB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4FACF165-A46E-4337-9C70-EF2DAEA94419}" type="sibTrans" cxnId="{63881114-2DC1-4F22-A98C-53361E809AB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CD3CAE63-AC89-42F5-B631-8EC32467DCBA}">
      <dgm:prSet custT="1">
        <dgm:style>
          <a:lnRef idx="2">
            <a:schemeClr val="accent1"/>
          </a:lnRef>
          <a:fillRef idx="1">
            <a:schemeClr val="lt1"/>
          </a:fillRef>
          <a:effectRef idx="0">
            <a:schemeClr val="accent1"/>
          </a:effectRef>
          <a:fontRef idx="minor">
            <a:schemeClr val="dk1"/>
          </a:fontRef>
        </dgm:style>
      </dgm:prSet>
      <dgm:spPr>
        <a:ln w="19050">
          <a:solidFill>
            <a:srgbClr val="FF0000"/>
          </a:solidFill>
        </a:ln>
      </dgm:spPr>
      <dgm:t>
        <a:bodyPr/>
        <a:lstStyle/>
        <a:p>
          <a:pPr algn="l"/>
          <a:r>
            <a:rPr lang="en-US" sz="1400" b="0" dirty="0">
              <a:solidFill>
                <a:schemeClr val="tx1"/>
              </a:solidFill>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子曰：“大哉尧之为君也！巍巍乎，唯天为大，唯尧则之。荡荡乎，民无能名焉。巍巍乎其有成功也，焕乎其有文章！”</a:t>
          </a:r>
          <a:r>
            <a:rPr lang="en-US" altLang="zh-CN"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泰伯篇</a:t>
          </a:r>
          <a:r>
            <a:rPr lang="en-US" altLang="zh-CN" sz="1400" b="0" dirty="0">
              <a:solidFill>
                <a:schemeClr val="tx1"/>
              </a:solidFill>
              <a:latin typeface="黑体" panose="02010609060101010101" pitchFamily="49" charset="-122"/>
              <a:ea typeface="黑体" panose="02010609060101010101" pitchFamily="49" charset="-122"/>
            </a:rPr>
            <a:t>】</a:t>
          </a:r>
          <a:endParaRPr lang="zh-CN" sz="1400" b="0" dirty="0">
            <a:solidFill>
              <a:schemeClr val="tx1"/>
            </a:solidFill>
            <a:latin typeface="黑体" panose="02010609060101010101" pitchFamily="49" charset="-122"/>
            <a:ea typeface="黑体" panose="02010609060101010101" pitchFamily="49" charset="-122"/>
          </a:endParaRPr>
        </a:p>
      </dgm:t>
    </dgm:pt>
    <dgm:pt modelId="{217C8BC4-B26B-40BB-8829-1F4B53D8D88D}" type="parTrans" cxnId="{F01B88EB-3F9A-4B83-8256-0CA3B3EB750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064E07D5-26A2-4A9B-B5CD-0395C7C6F47C}" type="sibTrans" cxnId="{F01B88EB-3F9A-4B83-8256-0CA3B3EB750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AB4A6FFC-4B11-4710-B0CA-639ED2204D31}">
      <dgm:prSet custT="1">
        <dgm:style>
          <a:lnRef idx="2">
            <a:schemeClr val="accent1"/>
          </a:lnRef>
          <a:fillRef idx="1">
            <a:schemeClr val="lt1"/>
          </a:fillRef>
          <a:effectRef idx="0">
            <a:schemeClr val="accent1"/>
          </a:effectRef>
          <a:fontRef idx="minor">
            <a:schemeClr val="dk1"/>
          </a:fontRef>
        </dgm:style>
      </dgm:prSet>
      <dgm:spPr>
        <a:ln w="19050">
          <a:solidFill>
            <a:srgbClr val="FF0000"/>
          </a:solidFill>
        </a:ln>
      </dgm:spPr>
      <dgm:t>
        <a:bodyPr/>
        <a:lstStyle/>
        <a:p>
          <a:pPr algn="l"/>
          <a:r>
            <a:rPr lang="en-US" altLang="en-US" sz="1400" b="0" dirty="0">
              <a:solidFill>
                <a:schemeClr val="tx1"/>
              </a:solidFill>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子曰：“其身正，不令而行；其身不正，虽令不从。”</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D15F01E8-F216-4B91-8A6E-160AB1FC4E57}" type="parTrans" cxnId="{7866818B-2508-4EC6-8337-0B22D4D28B4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A90E6A4D-D37E-4D80-B686-16776D60C71C}" type="sibTrans" cxnId="{7866818B-2508-4EC6-8337-0B22D4D28B4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1651A44E-65EF-410E-A311-B9991A303152}">
      <dgm:prSet custT="1">
        <dgm:style>
          <a:lnRef idx="2">
            <a:schemeClr val="accent1"/>
          </a:lnRef>
          <a:fillRef idx="1">
            <a:schemeClr val="lt1"/>
          </a:fillRef>
          <a:effectRef idx="0">
            <a:schemeClr val="accent1"/>
          </a:effectRef>
          <a:fontRef idx="minor">
            <a:schemeClr val="dk1"/>
          </a:fontRef>
        </dgm:style>
      </dgm:prSet>
      <dgm:spPr>
        <a:ln>
          <a:solidFill>
            <a:srgbClr val="FF0000"/>
          </a:solidFill>
        </a:ln>
      </dgm:spPr>
      <dgm:t>
        <a:bodyPr/>
        <a:lstStyle/>
        <a:p>
          <a:pPr algn="l"/>
          <a:r>
            <a:rPr lang="zh-CN" altLang="en-US" sz="1400" dirty="0">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曾子曰：“士不可以不弘毅，任重而道远。仁以为己任，不亦重乎？死而后已，不亦远乎？”</a:t>
          </a:r>
          <a:endParaRPr lang="zh-CN" altLang="en-US" sz="1400" dirty="0">
            <a:latin typeface="黑体" panose="02010609060101010101" pitchFamily="49" charset="-122"/>
            <a:ea typeface="黑体" panose="02010609060101010101" pitchFamily="49" charset="-122"/>
          </a:endParaRPr>
        </a:p>
      </dgm:t>
    </dgm:pt>
    <dgm:pt modelId="{EEEC0F64-5CB1-40A4-A65D-245B17DA22B9}" type="parTrans" cxnId="{54451D49-4F0A-4720-804A-5749E4FBBE37}">
      <dgm:prSet/>
      <dgm:spPr/>
      <dgm:t>
        <a:bodyPr/>
        <a:lstStyle/>
        <a:p>
          <a:endParaRPr lang="zh-CN" altLang="en-US"/>
        </a:p>
      </dgm:t>
    </dgm:pt>
    <dgm:pt modelId="{35558523-DB00-430C-BCF9-688049DF65B6}" type="sibTrans" cxnId="{54451D49-4F0A-4720-804A-5749E4FBBE37}">
      <dgm:prSet/>
      <dgm:spPr/>
      <dgm:t>
        <a:bodyPr/>
        <a:lstStyle/>
        <a:p>
          <a:endParaRPr lang="zh-CN" altLang="en-US"/>
        </a:p>
      </dgm:t>
    </dgm:pt>
    <dgm:pt modelId="{BAD46454-909C-4D8E-B297-A7EDFEA3E5BE}" type="pres">
      <dgm:prSet presAssocID="{6C16AEA4-2BBD-4EB3-8475-CD65CF218FE1}" presName="Name0" presStyleCnt="0">
        <dgm:presLayoutVars>
          <dgm:chPref val="1"/>
          <dgm:dir/>
          <dgm:animOne val="branch"/>
          <dgm:animLvl val="lvl"/>
          <dgm:resizeHandles val="exact"/>
        </dgm:presLayoutVars>
      </dgm:prSet>
      <dgm:spPr/>
    </dgm:pt>
    <dgm:pt modelId="{1D8D86DE-F3ED-4E11-BE7C-FDACD35510BE}" type="pres">
      <dgm:prSet presAssocID="{00139A12-3C96-4E33-872E-9D49603A2E97}" presName="root1" presStyleCnt="0"/>
      <dgm:spPr/>
    </dgm:pt>
    <dgm:pt modelId="{78322E23-7A45-49E3-B969-4E6781654AB8}" type="pres">
      <dgm:prSet presAssocID="{00139A12-3C96-4E33-872E-9D49603A2E97}" presName="LevelOneTextNode" presStyleLbl="node0" presStyleIdx="0" presStyleCnt="1" custLinFactNeighborX="-37260" custLinFactNeighborY="2709">
        <dgm:presLayoutVars>
          <dgm:chPref val="3"/>
        </dgm:presLayoutVars>
      </dgm:prSet>
      <dgm:spPr/>
    </dgm:pt>
    <dgm:pt modelId="{AB2D104A-80C0-4855-9121-13ED4F257282}" type="pres">
      <dgm:prSet presAssocID="{00139A12-3C96-4E33-872E-9D49603A2E97}" presName="level2hierChild" presStyleCnt="0"/>
      <dgm:spPr/>
    </dgm:pt>
    <dgm:pt modelId="{2EEE866E-1CD2-4F65-A7C0-F7F61BA962EF}" type="pres">
      <dgm:prSet presAssocID="{498790C5-F141-4754-A0A4-5E86AF67C56F}" presName="conn2-1" presStyleLbl="parChTrans1D2" presStyleIdx="0" presStyleCnt="6"/>
      <dgm:spPr/>
    </dgm:pt>
    <dgm:pt modelId="{ADBA6E2F-70AF-412D-853F-3A3110205ED8}" type="pres">
      <dgm:prSet presAssocID="{498790C5-F141-4754-A0A4-5E86AF67C56F}" presName="connTx" presStyleLbl="parChTrans1D2" presStyleIdx="0" presStyleCnt="6"/>
      <dgm:spPr/>
    </dgm:pt>
    <dgm:pt modelId="{4BCC8B8E-AAF2-4486-8F38-93463D0C9819}" type="pres">
      <dgm:prSet presAssocID="{C6F76AF3-DC72-4845-8C00-183DBC5334E8}" presName="root2" presStyleCnt="0"/>
      <dgm:spPr/>
    </dgm:pt>
    <dgm:pt modelId="{CAC333D8-4208-4359-A5A3-0E270FB8892C}" type="pres">
      <dgm:prSet presAssocID="{C6F76AF3-DC72-4845-8C00-183DBC5334E8}" presName="LevelTwoTextNode" presStyleLbl="node2" presStyleIdx="0" presStyleCnt="6" custScaleX="430736" custLinFactNeighborX="-214" custLinFactNeighborY="1269">
        <dgm:presLayoutVars>
          <dgm:chPref val="3"/>
        </dgm:presLayoutVars>
      </dgm:prSet>
      <dgm:spPr/>
    </dgm:pt>
    <dgm:pt modelId="{343E84BD-951E-42B0-AB13-ACE88E81560D}" type="pres">
      <dgm:prSet presAssocID="{C6F76AF3-DC72-4845-8C00-183DBC5334E8}" presName="level3hierChild" presStyleCnt="0"/>
      <dgm:spPr/>
    </dgm:pt>
    <dgm:pt modelId="{6BD29F34-B67D-4939-A5A7-CA259C16385B}" type="pres">
      <dgm:prSet presAssocID="{06838A52-275B-4D3E-8449-02BBE58CA8B3}" presName="conn2-1" presStyleLbl="parChTrans1D2" presStyleIdx="1" presStyleCnt="6"/>
      <dgm:spPr/>
    </dgm:pt>
    <dgm:pt modelId="{5C26F2F6-30BF-4B9C-B795-796CB2B6EC1B}" type="pres">
      <dgm:prSet presAssocID="{06838A52-275B-4D3E-8449-02BBE58CA8B3}" presName="connTx" presStyleLbl="parChTrans1D2" presStyleIdx="1" presStyleCnt="6"/>
      <dgm:spPr/>
    </dgm:pt>
    <dgm:pt modelId="{89FFDD7C-66E3-4B4E-89E7-5316D9EE9BD6}" type="pres">
      <dgm:prSet presAssocID="{45B90E0B-706D-409D-A6E3-B3433E4205B2}" presName="root2" presStyleCnt="0"/>
      <dgm:spPr/>
    </dgm:pt>
    <dgm:pt modelId="{AA7CEB30-35D7-4CB9-89A9-1AEEB145B1F8}" type="pres">
      <dgm:prSet presAssocID="{45B90E0B-706D-409D-A6E3-B3433E4205B2}" presName="LevelTwoTextNode" presStyleLbl="node2" presStyleIdx="1" presStyleCnt="6" custScaleX="430736" custScaleY="143642" custLinFactNeighborX="-214" custLinFactNeighborY="1269">
        <dgm:presLayoutVars>
          <dgm:chPref val="3"/>
        </dgm:presLayoutVars>
      </dgm:prSet>
      <dgm:spPr/>
    </dgm:pt>
    <dgm:pt modelId="{7C6EB915-C74A-4828-B535-94E5A4230DB0}" type="pres">
      <dgm:prSet presAssocID="{45B90E0B-706D-409D-A6E3-B3433E4205B2}" presName="level3hierChild" presStyleCnt="0"/>
      <dgm:spPr/>
    </dgm:pt>
    <dgm:pt modelId="{1DD79D60-C32F-4D08-A161-563524E58622}" type="pres">
      <dgm:prSet presAssocID="{8A4FFF46-848C-4518-8C86-26323751327E}" presName="conn2-1" presStyleLbl="parChTrans1D2" presStyleIdx="2" presStyleCnt="6"/>
      <dgm:spPr/>
    </dgm:pt>
    <dgm:pt modelId="{841C0CA5-549D-42F4-8A6A-1E58CEA66A9A}" type="pres">
      <dgm:prSet presAssocID="{8A4FFF46-848C-4518-8C86-26323751327E}" presName="connTx" presStyleLbl="parChTrans1D2" presStyleIdx="2" presStyleCnt="6"/>
      <dgm:spPr/>
    </dgm:pt>
    <dgm:pt modelId="{D78BC3FF-AFAD-4AC0-80A2-6C4DA88E7829}" type="pres">
      <dgm:prSet presAssocID="{EAE953BF-037D-432E-B4DC-AA56712280F1}" presName="root2" presStyleCnt="0"/>
      <dgm:spPr/>
    </dgm:pt>
    <dgm:pt modelId="{57077770-B12B-4664-8017-1A768B0FC42C}" type="pres">
      <dgm:prSet presAssocID="{EAE953BF-037D-432E-B4DC-AA56712280F1}" presName="LevelTwoTextNode" presStyleLbl="node2" presStyleIdx="2" presStyleCnt="6" custScaleX="430736" custScaleY="136249">
        <dgm:presLayoutVars>
          <dgm:chPref val="3"/>
        </dgm:presLayoutVars>
      </dgm:prSet>
      <dgm:spPr/>
    </dgm:pt>
    <dgm:pt modelId="{2BCB7B3C-8412-4810-918D-4C7B4FF1B89B}" type="pres">
      <dgm:prSet presAssocID="{EAE953BF-037D-432E-B4DC-AA56712280F1}" presName="level3hierChild" presStyleCnt="0"/>
      <dgm:spPr/>
    </dgm:pt>
    <dgm:pt modelId="{71CBE5DA-7EF4-4B65-9E2F-5684BAD221B0}" type="pres">
      <dgm:prSet presAssocID="{217C8BC4-B26B-40BB-8829-1F4B53D8D88D}" presName="conn2-1" presStyleLbl="parChTrans1D2" presStyleIdx="3" presStyleCnt="6"/>
      <dgm:spPr/>
    </dgm:pt>
    <dgm:pt modelId="{7B0299B0-E62E-4F69-9777-145A0E2C0AE8}" type="pres">
      <dgm:prSet presAssocID="{217C8BC4-B26B-40BB-8829-1F4B53D8D88D}" presName="connTx" presStyleLbl="parChTrans1D2" presStyleIdx="3" presStyleCnt="6"/>
      <dgm:spPr/>
    </dgm:pt>
    <dgm:pt modelId="{C5876491-290D-4B95-869A-2AD68D944E4B}" type="pres">
      <dgm:prSet presAssocID="{CD3CAE63-AC89-42F5-B631-8EC32467DCBA}" presName="root2" presStyleCnt="0"/>
      <dgm:spPr/>
    </dgm:pt>
    <dgm:pt modelId="{784BBD59-4929-4D96-B9CC-2B763248E210}" type="pres">
      <dgm:prSet presAssocID="{CD3CAE63-AC89-42F5-B631-8EC32467DCBA}" presName="LevelTwoTextNode" presStyleLbl="node2" presStyleIdx="3" presStyleCnt="6" custScaleX="430736">
        <dgm:presLayoutVars>
          <dgm:chPref val="3"/>
        </dgm:presLayoutVars>
      </dgm:prSet>
      <dgm:spPr/>
    </dgm:pt>
    <dgm:pt modelId="{A53D6C9D-8DBF-4911-BB9E-04569D0D6B26}" type="pres">
      <dgm:prSet presAssocID="{CD3CAE63-AC89-42F5-B631-8EC32467DCBA}" presName="level3hierChild" presStyleCnt="0"/>
      <dgm:spPr/>
    </dgm:pt>
    <dgm:pt modelId="{84376F28-C827-4A96-8133-B87D79361578}" type="pres">
      <dgm:prSet presAssocID="{D15F01E8-F216-4B91-8A6E-160AB1FC4E57}" presName="conn2-1" presStyleLbl="parChTrans1D2" presStyleIdx="4" presStyleCnt="6"/>
      <dgm:spPr/>
    </dgm:pt>
    <dgm:pt modelId="{1261EB69-646B-4E86-A58A-0F0F20AAF863}" type="pres">
      <dgm:prSet presAssocID="{D15F01E8-F216-4B91-8A6E-160AB1FC4E57}" presName="connTx" presStyleLbl="parChTrans1D2" presStyleIdx="4" presStyleCnt="6"/>
      <dgm:spPr/>
    </dgm:pt>
    <dgm:pt modelId="{A7A91280-BF77-46B4-997B-CBFFE053942F}" type="pres">
      <dgm:prSet presAssocID="{AB4A6FFC-4B11-4710-B0CA-639ED2204D31}" presName="root2" presStyleCnt="0"/>
      <dgm:spPr/>
    </dgm:pt>
    <dgm:pt modelId="{88DF610D-82AC-4061-B61A-0F7583AB628F}" type="pres">
      <dgm:prSet presAssocID="{AB4A6FFC-4B11-4710-B0CA-639ED2204D31}" presName="LevelTwoTextNode" presStyleLbl="node2" presStyleIdx="4" presStyleCnt="6" custScaleX="430736">
        <dgm:presLayoutVars>
          <dgm:chPref val="3"/>
        </dgm:presLayoutVars>
      </dgm:prSet>
      <dgm:spPr/>
    </dgm:pt>
    <dgm:pt modelId="{7403B29A-7194-4AD9-83E1-124850D2DBE2}" type="pres">
      <dgm:prSet presAssocID="{AB4A6FFC-4B11-4710-B0CA-639ED2204D31}" presName="level3hierChild" presStyleCnt="0"/>
      <dgm:spPr/>
    </dgm:pt>
    <dgm:pt modelId="{E85FFA20-E6AA-46D2-BED6-55425A594DF0}" type="pres">
      <dgm:prSet presAssocID="{EEEC0F64-5CB1-40A4-A65D-245B17DA22B9}" presName="conn2-1" presStyleLbl="parChTrans1D2" presStyleIdx="5" presStyleCnt="6"/>
      <dgm:spPr/>
    </dgm:pt>
    <dgm:pt modelId="{3CA1105D-25D3-45BC-AD8A-042D24A34E75}" type="pres">
      <dgm:prSet presAssocID="{EEEC0F64-5CB1-40A4-A65D-245B17DA22B9}" presName="connTx" presStyleLbl="parChTrans1D2" presStyleIdx="5" presStyleCnt="6"/>
      <dgm:spPr/>
    </dgm:pt>
    <dgm:pt modelId="{F73CE4CA-ABD6-47D2-AA6B-61E318D66954}" type="pres">
      <dgm:prSet presAssocID="{1651A44E-65EF-410E-A311-B9991A303152}" presName="root2" presStyleCnt="0"/>
      <dgm:spPr/>
    </dgm:pt>
    <dgm:pt modelId="{B7A94BE5-5721-43AE-8081-D8755446FFF1}" type="pres">
      <dgm:prSet presAssocID="{1651A44E-65EF-410E-A311-B9991A303152}" presName="LevelTwoTextNode" presStyleLbl="node2" presStyleIdx="5" presStyleCnt="6" custScaleX="428962">
        <dgm:presLayoutVars>
          <dgm:chPref val="3"/>
        </dgm:presLayoutVars>
      </dgm:prSet>
      <dgm:spPr/>
    </dgm:pt>
    <dgm:pt modelId="{C1AB8AFA-6FCA-45F4-A751-CE221BB1AA59}" type="pres">
      <dgm:prSet presAssocID="{1651A44E-65EF-410E-A311-B9991A303152}" presName="level3hierChild" presStyleCnt="0"/>
      <dgm:spPr/>
    </dgm:pt>
  </dgm:ptLst>
  <dgm:cxnLst>
    <dgm:cxn modelId="{49C26E02-7403-4D32-A7AB-41E0CC0441AB}" srcId="{00139A12-3C96-4E33-872E-9D49603A2E97}" destId="{EAE953BF-037D-432E-B4DC-AA56712280F1}" srcOrd="2" destOrd="0" parTransId="{8A4FFF46-848C-4518-8C86-26323751327E}" sibTransId="{251415A4-B2B5-4243-9C12-AEE5F50D9C86}"/>
    <dgm:cxn modelId="{557D260C-37B3-43F2-A585-C8F3267BB546}" type="presOf" srcId="{45B90E0B-706D-409D-A6E3-B3433E4205B2}" destId="{AA7CEB30-35D7-4CB9-89A9-1AEEB145B1F8}" srcOrd="0" destOrd="0" presId="urn:microsoft.com/office/officeart/2008/layout/HorizontalMultiLevelHierarchy"/>
    <dgm:cxn modelId="{6918EB10-985C-4ABA-8BDA-F55F24BB6415}" type="presOf" srcId="{EAE953BF-037D-432E-B4DC-AA56712280F1}" destId="{57077770-B12B-4664-8017-1A768B0FC42C}" srcOrd="0" destOrd="0" presId="urn:microsoft.com/office/officeart/2008/layout/HorizontalMultiLevelHierarchy"/>
    <dgm:cxn modelId="{63881114-2DC1-4F22-A98C-53361E809ABA}" srcId="{00139A12-3C96-4E33-872E-9D49603A2E97}" destId="{C6F76AF3-DC72-4845-8C00-183DBC5334E8}" srcOrd="0" destOrd="0" parTransId="{498790C5-F141-4754-A0A4-5E86AF67C56F}" sibTransId="{4FACF165-A46E-4337-9C70-EF2DAEA94419}"/>
    <dgm:cxn modelId="{B3F12F1B-847A-4E95-968D-BB32D748D4AF}" type="presOf" srcId="{D15F01E8-F216-4B91-8A6E-160AB1FC4E57}" destId="{84376F28-C827-4A96-8133-B87D79361578}" srcOrd="0" destOrd="0" presId="urn:microsoft.com/office/officeart/2008/layout/HorizontalMultiLevelHierarchy"/>
    <dgm:cxn modelId="{7ABB0E2A-A719-4AA9-95D6-FC17BD26393F}" type="presOf" srcId="{CD3CAE63-AC89-42F5-B631-8EC32467DCBA}" destId="{784BBD59-4929-4D96-B9CC-2B763248E210}" srcOrd="0" destOrd="0" presId="urn:microsoft.com/office/officeart/2008/layout/HorizontalMultiLevelHierarchy"/>
    <dgm:cxn modelId="{BE110232-BAC7-4F18-914D-8A934EC2FD82}" type="presOf" srcId="{EEEC0F64-5CB1-40A4-A65D-245B17DA22B9}" destId="{3CA1105D-25D3-45BC-AD8A-042D24A34E75}" srcOrd="1" destOrd="0" presId="urn:microsoft.com/office/officeart/2008/layout/HorizontalMultiLevelHierarchy"/>
    <dgm:cxn modelId="{00CE0634-E61D-41A0-A905-12363C1F93E3}" type="presOf" srcId="{EEEC0F64-5CB1-40A4-A65D-245B17DA22B9}" destId="{E85FFA20-E6AA-46D2-BED6-55425A594DF0}" srcOrd="0" destOrd="0" presId="urn:microsoft.com/office/officeart/2008/layout/HorizontalMultiLevelHierarchy"/>
    <dgm:cxn modelId="{DBCAA048-1094-4EDD-A335-D7DC1975FAEA}" type="presOf" srcId="{1651A44E-65EF-410E-A311-B9991A303152}" destId="{B7A94BE5-5721-43AE-8081-D8755446FFF1}" srcOrd="0" destOrd="0" presId="urn:microsoft.com/office/officeart/2008/layout/HorizontalMultiLevelHierarchy"/>
    <dgm:cxn modelId="{54451D49-4F0A-4720-804A-5749E4FBBE37}" srcId="{00139A12-3C96-4E33-872E-9D49603A2E97}" destId="{1651A44E-65EF-410E-A311-B9991A303152}" srcOrd="5" destOrd="0" parTransId="{EEEC0F64-5CB1-40A4-A65D-245B17DA22B9}" sibTransId="{35558523-DB00-430C-BCF9-688049DF65B6}"/>
    <dgm:cxn modelId="{23AD2551-200B-454D-8141-3E678A2594F4}" type="presOf" srcId="{06838A52-275B-4D3E-8449-02BBE58CA8B3}" destId="{5C26F2F6-30BF-4B9C-B795-796CB2B6EC1B}" srcOrd="1" destOrd="0" presId="urn:microsoft.com/office/officeart/2008/layout/HorizontalMultiLevelHierarchy"/>
    <dgm:cxn modelId="{32899173-FE2F-4E05-ADCC-4665FEEE2E67}" srcId="{00139A12-3C96-4E33-872E-9D49603A2E97}" destId="{45B90E0B-706D-409D-A6E3-B3433E4205B2}" srcOrd="1" destOrd="0" parTransId="{06838A52-275B-4D3E-8449-02BBE58CA8B3}" sibTransId="{140A8E4D-78C0-4F27-B1DA-8E14831BF47E}"/>
    <dgm:cxn modelId="{C4417F78-1779-4D9C-B7A5-D82A5E69B75A}" type="presOf" srcId="{8A4FFF46-848C-4518-8C86-26323751327E}" destId="{841C0CA5-549D-42F4-8A6A-1E58CEA66A9A}" srcOrd="1" destOrd="0" presId="urn:microsoft.com/office/officeart/2008/layout/HorizontalMultiLevelHierarchy"/>
    <dgm:cxn modelId="{C31E495A-D79A-490F-9F94-278D7DD6DB22}" srcId="{6C16AEA4-2BBD-4EB3-8475-CD65CF218FE1}" destId="{00139A12-3C96-4E33-872E-9D49603A2E97}" srcOrd="0" destOrd="0" parTransId="{995B295E-4F92-4FA2-B675-BA1BFA16D9E0}" sibTransId="{EF15C495-C097-4FF4-96BE-648431304286}"/>
    <dgm:cxn modelId="{E821E67B-7478-4073-8468-CBC1CACD8E50}" type="presOf" srcId="{AB4A6FFC-4B11-4710-B0CA-639ED2204D31}" destId="{88DF610D-82AC-4061-B61A-0F7583AB628F}" srcOrd="0" destOrd="0" presId="urn:microsoft.com/office/officeart/2008/layout/HorizontalMultiLevelHierarchy"/>
    <dgm:cxn modelId="{7866818B-2508-4EC6-8337-0B22D4D28B47}" srcId="{00139A12-3C96-4E33-872E-9D49603A2E97}" destId="{AB4A6FFC-4B11-4710-B0CA-639ED2204D31}" srcOrd="4" destOrd="0" parTransId="{D15F01E8-F216-4B91-8A6E-160AB1FC4E57}" sibTransId="{A90E6A4D-D37E-4D80-B686-16776D60C71C}"/>
    <dgm:cxn modelId="{33AF039A-A593-44D4-98DC-1EFFEFD6A233}" type="presOf" srcId="{217C8BC4-B26B-40BB-8829-1F4B53D8D88D}" destId="{71CBE5DA-7EF4-4B65-9E2F-5684BAD221B0}" srcOrd="0" destOrd="0" presId="urn:microsoft.com/office/officeart/2008/layout/HorizontalMultiLevelHierarchy"/>
    <dgm:cxn modelId="{C3FEAB9C-DFCD-4182-8FC6-A6F5F4E47DB5}" type="presOf" srcId="{498790C5-F141-4754-A0A4-5E86AF67C56F}" destId="{ADBA6E2F-70AF-412D-853F-3A3110205ED8}" srcOrd="1" destOrd="0" presId="urn:microsoft.com/office/officeart/2008/layout/HorizontalMultiLevelHierarchy"/>
    <dgm:cxn modelId="{D59378A5-87B8-43AD-9BED-17A57F0FC862}" type="presOf" srcId="{D15F01E8-F216-4B91-8A6E-160AB1FC4E57}" destId="{1261EB69-646B-4E86-A58A-0F0F20AAF863}" srcOrd="1" destOrd="0" presId="urn:microsoft.com/office/officeart/2008/layout/HorizontalMultiLevelHierarchy"/>
    <dgm:cxn modelId="{AAC6FCAF-95D5-46C6-AE7A-5058AB0B98D3}" type="presOf" srcId="{C6F76AF3-DC72-4845-8C00-183DBC5334E8}" destId="{CAC333D8-4208-4359-A5A3-0E270FB8892C}" srcOrd="0" destOrd="0" presId="urn:microsoft.com/office/officeart/2008/layout/HorizontalMultiLevelHierarchy"/>
    <dgm:cxn modelId="{C00CB9B2-71DC-4051-9186-42704AD548EF}" type="presOf" srcId="{6C16AEA4-2BBD-4EB3-8475-CD65CF218FE1}" destId="{BAD46454-909C-4D8E-B297-A7EDFEA3E5BE}" srcOrd="0" destOrd="0" presId="urn:microsoft.com/office/officeart/2008/layout/HorizontalMultiLevelHierarchy"/>
    <dgm:cxn modelId="{2E5205D2-D6FE-43C3-9D02-C97AA95C2260}" type="presOf" srcId="{498790C5-F141-4754-A0A4-5E86AF67C56F}" destId="{2EEE866E-1CD2-4F65-A7C0-F7F61BA962EF}" srcOrd="0" destOrd="0" presId="urn:microsoft.com/office/officeart/2008/layout/HorizontalMultiLevelHierarchy"/>
    <dgm:cxn modelId="{DBF150D7-697F-4021-9E16-50BF2211874B}" type="presOf" srcId="{217C8BC4-B26B-40BB-8829-1F4B53D8D88D}" destId="{7B0299B0-E62E-4F69-9777-145A0E2C0AE8}" srcOrd="1" destOrd="0" presId="urn:microsoft.com/office/officeart/2008/layout/HorizontalMultiLevelHierarchy"/>
    <dgm:cxn modelId="{D11407D9-A3D1-4C3F-AFB1-EA8ED02EB72B}" type="presOf" srcId="{00139A12-3C96-4E33-872E-9D49603A2E97}" destId="{78322E23-7A45-49E3-B969-4E6781654AB8}" srcOrd="0" destOrd="0" presId="urn:microsoft.com/office/officeart/2008/layout/HorizontalMultiLevelHierarchy"/>
    <dgm:cxn modelId="{3AC4F3E5-C723-4978-B4A0-6AD8F2C6288F}" type="presOf" srcId="{06838A52-275B-4D3E-8449-02BBE58CA8B3}" destId="{6BD29F34-B67D-4939-A5A7-CA259C16385B}" srcOrd="0" destOrd="0" presId="urn:microsoft.com/office/officeart/2008/layout/HorizontalMultiLevelHierarchy"/>
    <dgm:cxn modelId="{F01B88EB-3F9A-4B83-8256-0CA3B3EB750A}" srcId="{00139A12-3C96-4E33-872E-9D49603A2E97}" destId="{CD3CAE63-AC89-42F5-B631-8EC32467DCBA}" srcOrd="3" destOrd="0" parTransId="{217C8BC4-B26B-40BB-8829-1F4B53D8D88D}" sibTransId="{064E07D5-26A2-4A9B-B5CD-0395C7C6F47C}"/>
    <dgm:cxn modelId="{AE5C3DEE-5E73-4274-8B1F-9EE9FB66D21C}" type="presOf" srcId="{8A4FFF46-848C-4518-8C86-26323751327E}" destId="{1DD79D60-C32F-4D08-A161-563524E58622}" srcOrd="0" destOrd="0" presId="urn:microsoft.com/office/officeart/2008/layout/HorizontalMultiLevelHierarchy"/>
    <dgm:cxn modelId="{12128F8C-11C3-48AB-89EC-853C3BD68980}" type="presParOf" srcId="{BAD46454-909C-4D8E-B297-A7EDFEA3E5BE}" destId="{1D8D86DE-F3ED-4E11-BE7C-FDACD35510BE}" srcOrd="0" destOrd="0" presId="urn:microsoft.com/office/officeart/2008/layout/HorizontalMultiLevelHierarchy"/>
    <dgm:cxn modelId="{A18FE910-60CD-4FE1-B656-E06658F3E431}" type="presParOf" srcId="{1D8D86DE-F3ED-4E11-BE7C-FDACD35510BE}" destId="{78322E23-7A45-49E3-B969-4E6781654AB8}" srcOrd="0" destOrd="0" presId="urn:microsoft.com/office/officeart/2008/layout/HorizontalMultiLevelHierarchy"/>
    <dgm:cxn modelId="{25692CC3-DB60-45C1-B615-A888B3304D6A}" type="presParOf" srcId="{1D8D86DE-F3ED-4E11-BE7C-FDACD35510BE}" destId="{AB2D104A-80C0-4855-9121-13ED4F257282}" srcOrd="1" destOrd="0" presId="urn:microsoft.com/office/officeart/2008/layout/HorizontalMultiLevelHierarchy"/>
    <dgm:cxn modelId="{CF12CB4D-EB9E-45E0-907C-79357EB28290}" type="presParOf" srcId="{AB2D104A-80C0-4855-9121-13ED4F257282}" destId="{2EEE866E-1CD2-4F65-A7C0-F7F61BA962EF}" srcOrd="0" destOrd="0" presId="urn:microsoft.com/office/officeart/2008/layout/HorizontalMultiLevelHierarchy"/>
    <dgm:cxn modelId="{7A51492D-6AC6-4BE2-8800-746E8C5DAF66}" type="presParOf" srcId="{2EEE866E-1CD2-4F65-A7C0-F7F61BA962EF}" destId="{ADBA6E2F-70AF-412D-853F-3A3110205ED8}" srcOrd="0" destOrd="0" presId="urn:microsoft.com/office/officeart/2008/layout/HorizontalMultiLevelHierarchy"/>
    <dgm:cxn modelId="{DA45DE2F-8F3F-4E4D-9E34-9B699DA58AA4}" type="presParOf" srcId="{AB2D104A-80C0-4855-9121-13ED4F257282}" destId="{4BCC8B8E-AAF2-4486-8F38-93463D0C9819}" srcOrd="1" destOrd="0" presId="urn:microsoft.com/office/officeart/2008/layout/HorizontalMultiLevelHierarchy"/>
    <dgm:cxn modelId="{1A7ED80A-11B7-4BB7-9C9D-DD1EA4AD6E50}" type="presParOf" srcId="{4BCC8B8E-AAF2-4486-8F38-93463D0C9819}" destId="{CAC333D8-4208-4359-A5A3-0E270FB8892C}" srcOrd="0" destOrd="0" presId="urn:microsoft.com/office/officeart/2008/layout/HorizontalMultiLevelHierarchy"/>
    <dgm:cxn modelId="{877DBFCB-622C-4D8D-8AA9-33DCCB3BA976}" type="presParOf" srcId="{4BCC8B8E-AAF2-4486-8F38-93463D0C9819}" destId="{343E84BD-951E-42B0-AB13-ACE88E81560D}" srcOrd="1" destOrd="0" presId="urn:microsoft.com/office/officeart/2008/layout/HorizontalMultiLevelHierarchy"/>
    <dgm:cxn modelId="{91591F30-A0ED-437E-B7C4-2D99D2EEB584}" type="presParOf" srcId="{AB2D104A-80C0-4855-9121-13ED4F257282}" destId="{6BD29F34-B67D-4939-A5A7-CA259C16385B}" srcOrd="2" destOrd="0" presId="urn:microsoft.com/office/officeart/2008/layout/HorizontalMultiLevelHierarchy"/>
    <dgm:cxn modelId="{3441E47C-8DCD-4372-BF24-785991E5806A}" type="presParOf" srcId="{6BD29F34-B67D-4939-A5A7-CA259C16385B}" destId="{5C26F2F6-30BF-4B9C-B795-796CB2B6EC1B}" srcOrd="0" destOrd="0" presId="urn:microsoft.com/office/officeart/2008/layout/HorizontalMultiLevelHierarchy"/>
    <dgm:cxn modelId="{4FB89720-0E4E-4848-AD4A-3897972AAEB2}" type="presParOf" srcId="{AB2D104A-80C0-4855-9121-13ED4F257282}" destId="{89FFDD7C-66E3-4B4E-89E7-5316D9EE9BD6}" srcOrd="3" destOrd="0" presId="urn:microsoft.com/office/officeart/2008/layout/HorizontalMultiLevelHierarchy"/>
    <dgm:cxn modelId="{41ABCAC3-5CB2-4CBD-A566-0952FBEB2BDF}" type="presParOf" srcId="{89FFDD7C-66E3-4B4E-89E7-5316D9EE9BD6}" destId="{AA7CEB30-35D7-4CB9-89A9-1AEEB145B1F8}" srcOrd="0" destOrd="0" presId="urn:microsoft.com/office/officeart/2008/layout/HorizontalMultiLevelHierarchy"/>
    <dgm:cxn modelId="{9E97C9CE-4A1A-45E1-93DA-0E21C147846C}" type="presParOf" srcId="{89FFDD7C-66E3-4B4E-89E7-5316D9EE9BD6}" destId="{7C6EB915-C74A-4828-B535-94E5A4230DB0}" srcOrd="1" destOrd="0" presId="urn:microsoft.com/office/officeart/2008/layout/HorizontalMultiLevelHierarchy"/>
    <dgm:cxn modelId="{37B00D5C-CCEB-432A-B574-C38ECEE690D5}" type="presParOf" srcId="{AB2D104A-80C0-4855-9121-13ED4F257282}" destId="{1DD79D60-C32F-4D08-A161-563524E58622}" srcOrd="4" destOrd="0" presId="urn:microsoft.com/office/officeart/2008/layout/HorizontalMultiLevelHierarchy"/>
    <dgm:cxn modelId="{1DCD570A-DCEA-45E8-9F42-9AD2309855CB}" type="presParOf" srcId="{1DD79D60-C32F-4D08-A161-563524E58622}" destId="{841C0CA5-549D-42F4-8A6A-1E58CEA66A9A}" srcOrd="0" destOrd="0" presId="urn:microsoft.com/office/officeart/2008/layout/HorizontalMultiLevelHierarchy"/>
    <dgm:cxn modelId="{004DACBA-11D6-4A65-9332-D3F99680D646}" type="presParOf" srcId="{AB2D104A-80C0-4855-9121-13ED4F257282}" destId="{D78BC3FF-AFAD-4AC0-80A2-6C4DA88E7829}" srcOrd="5" destOrd="0" presId="urn:microsoft.com/office/officeart/2008/layout/HorizontalMultiLevelHierarchy"/>
    <dgm:cxn modelId="{DF89CCDC-A7DD-4BD7-94F4-B2C0B35DF995}" type="presParOf" srcId="{D78BC3FF-AFAD-4AC0-80A2-6C4DA88E7829}" destId="{57077770-B12B-4664-8017-1A768B0FC42C}" srcOrd="0" destOrd="0" presId="urn:microsoft.com/office/officeart/2008/layout/HorizontalMultiLevelHierarchy"/>
    <dgm:cxn modelId="{C2A10F76-B215-4F5C-B8D0-84A82B476D65}" type="presParOf" srcId="{D78BC3FF-AFAD-4AC0-80A2-6C4DA88E7829}" destId="{2BCB7B3C-8412-4810-918D-4C7B4FF1B89B}" srcOrd="1" destOrd="0" presId="urn:microsoft.com/office/officeart/2008/layout/HorizontalMultiLevelHierarchy"/>
    <dgm:cxn modelId="{125D125E-B3A6-4A1C-A12B-728E048498D6}" type="presParOf" srcId="{AB2D104A-80C0-4855-9121-13ED4F257282}" destId="{71CBE5DA-7EF4-4B65-9E2F-5684BAD221B0}" srcOrd="6" destOrd="0" presId="urn:microsoft.com/office/officeart/2008/layout/HorizontalMultiLevelHierarchy"/>
    <dgm:cxn modelId="{CBA45ED1-7A33-4C74-BE37-999AEBAF5232}" type="presParOf" srcId="{71CBE5DA-7EF4-4B65-9E2F-5684BAD221B0}" destId="{7B0299B0-E62E-4F69-9777-145A0E2C0AE8}" srcOrd="0" destOrd="0" presId="urn:microsoft.com/office/officeart/2008/layout/HorizontalMultiLevelHierarchy"/>
    <dgm:cxn modelId="{8ADFF818-F840-4196-8B1D-70FE96678388}" type="presParOf" srcId="{AB2D104A-80C0-4855-9121-13ED4F257282}" destId="{C5876491-290D-4B95-869A-2AD68D944E4B}" srcOrd="7" destOrd="0" presId="urn:microsoft.com/office/officeart/2008/layout/HorizontalMultiLevelHierarchy"/>
    <dgm:cxn modelId="{C4EACDB9-4C01-4023-84DB-AD37CE1C10C6}" type="presParOf" srcId="{C5876491-290D-4B95-869A-2AD68D944E4B}" destId="{784BBD59-4929-4D96-B9CC-2B763248E210}" srcOrd="0" destOrd="0" presId="urn:microsoft.com/office/officeart/2008/layout/HorizontalMultiLevelHierarchy"/>
    <dgm:cxn modelId="{E0EC119D-B454-4484-8031-F73CB8990C1B}" type="presParOf" srcId="{C5876491-290D-4B95-869A-2AD68D944E4B}" destId="{A53D6C9D-8DBF-4911-BB9E-04569D0D6B26}" srcOrd="1" destOrd="0" presId="urn:microsoft.com/office/officeart/2008/layout/HorizontalMultiLevelHierarchy"/>
    <dgm:cxn modelId="{76371664-5723-4B38-97CC-93C0903E6B53}" type="presParOf" srcId="{AB2D104A-80C0-4855-9121-13ED4F257282}" destId="{84376F28-C827-4A96-8133-B87D79361578}" srcOrd="8" destOrd="0" presId="urn:microsoft.com/office/officeart/2008/layout/HorizontalMultiLevelHierarchy"/>
    <dgm:cxn modelId="{77F696BA-E967-488E-B0C2-483F824E20F2}" type="presParOf" srcId="{84376F28-C827-4A96-8133-B87D79361578}" destId="{1261EB69-646B-4E86-A58A-0F0F20AAF863}" srcOrd="0" destOrd="0" presId="urn:microsoft.com/office/officeart/2008/layout/HorizontalMultiLevelHierarchy"/>
    <dgm:cxn modelId="{ABCB3D0D-42B5-4618-818B-5C77FBE2AC26}" type="presParOf" srcId="{AB2D104A-80C0-4855-9121-13ED4F257282}" destId="{A7A91280-BF77-46B4-997B-CBFFE053942F}" srcOrd="9" destOrd="0" presId="urn:microsoft.com/office/officeart/2008/layout/HorizontalMultiLevelHierarchy"/>
    <dgm:cxn modelId="{F3021FB9-40BD-4704-AD9E-87A0C72DB204}" type="presParOf" srcId="{A7A91280-BF77-46B4-997B-CBFFE053942F}" destId="{88DF610D-82AC-4061-B61A-0F7583AB628F}" srcOrd="0" destOrd="0" presId="urn:microsoft.com/office/officeart/2008/layout/HorizontalMultiLevelHierarchy"/>
    <dgm:cxn modelId="{74E30B56-D95D-42BC-A464-2778DBD4DBA4}" type="presParOf" srcId="{A7A91280-BF77-46B4-997B-CBFFE053942F}" destId="{7403B29A-7194-4AD9-83E1-124850D2DBE2}" srcOrd="1" destOrd="0" presId="urn:microsoft.com/office/officeart/2008/layout/HorizontalMultiLevelHierarchy"/>
    <dgm:cxn modelId="{8F1FF5E4-5B96-485F-903F-CCC6559D10A4}" type="presParOf" srcId="{AB2D104A-80C0-4855-9121-13ED4F257282}" destId="{E85FFA20-E6AA-46D2-BED6-55425A594DF0}" srcOrd="10" destOrd="0" presId="urn:microsoft.com/office/officeart/2008/layout/HorizontalMultiLevelHierarchy"/>
    <dgm:cxn modelId="{259901FD-C318-429A-BF27-3435293CC46B}" type="presParOf" srcId="{E85FFA20-E6AA-46D2-BED6-55425A594DF0}" destId="{3CA1105D-25D3-45BC-AD8A-042D24A34E75}" srcOrd="0" destOrd="0" presId="urn:microsoft.com/office/officeart/2008/layout/HorizontalMultiLevelHierarchy"/>
    <dgm:cxn modelId="{F1275ADF-A414-439C-ABA8-8CD4DA6E2905}" type="presParOf" srcId="{AB2D104A-80C0-4855-9121-13ED4F257282}" destId="{F73CE4CA-ABD6-47D2-AA6B-61E318D66954}" srcOrd="11" destOrd="0" presId="urn:microsoft.com/office/officeart/2008/layout/HorizontalMultiLevelHierarchy"/>
    <dgm:cxn modelId="{9C5C8066-4A91-41E1-8FC4-242293BB263B}" type="presParOf" srcId="{F73CE4CA-ABD6-47D2-AA6B-61E318D66954}" destId="{B7A94BE5-5721-43AE-8081-D8755446FFF1}" srcOrd="0" destOrd="0" presId="urn:microsoft.com/office/officeart/2008/layout/HorizontalMultiLevelHierarchy"/>
    <dgm:cxn modelId="{E05DF92C-B3B9-428C-9A2F-EF57356D68A9}" type="presParOf" srcId="{F73CE4CA-ABD6-47D2-AA6B-61E318D66954}" destId="{C1AB8AFA-6FCA-45F4-A751-CE221BB1AA59}"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6AEA4-2BBD-4EB3-8475-CD65CF218FE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00139A12-3C96-4E33-872E-9D49603A2E97}">
      <dgm:prSet phldrT="[文本]"/>
      <dgm:spPr>
        <a:solidFill>
          <a:srgbClr val="92D050"/>
        </a:solidFill>
      </dgm:spPr>
      <dgm:t>
        <a:bodyPr/>
        <a:lstStyle/>
        <a:p>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论语</a:t>
          </a:r>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路径与方法</a:t>
          </a:r>
        </a:p>
      </dgm:t>
    </dgm:pt>
    <dgm:pt modelId="{995B295E-4F92-4FA2-B675-BA1BFA16D9E0}" type="parTrans" cxnId="{C31E495A-D79A-490F-9F94-278D7DD6DB2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EF15C495-C097-4FF4-96BE-648431304286}" type="sibTrans" cxnId="{C31E495A-D79A-490F-9F94-278D7DD6DB22}">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45B90E0B-706D-409D-A6E3-B3433E4205B2}">
      <dgm:prSet phldrT="[文本]" custT="1">
        <dgm:style>
          <a:lnRef idx="2">
            <a:schemeClr val="accent1"/>
          </a:lnRef>
          <a:fillRef idx="1">
            <a:schemeClr val="lt1"/>
          </a:fillRef>
          <a:effectRef idx="0">
            <a:schemeClr val="accent1"/>
          </a:effectRef>
          <a:fontRef idx="minor">
            <a:schemeClr val="dk1"/>
          </a:fontRef>
        </dgm:style>
      </dgm:prSet>
      <dgm:spPr>
        <a:ln w="19050">
          <a:solidFill>
            <a:srgbClr val="92D050"/>
          </a:solidFill>
        </a:ln>
      </dgm:spPr>
      <dgm:t>
        <a:bodyPr/>
        <a:lstStyle/>
        <a:p>
          <a:pPr algn="l"/>
          <a:r>
            <a:rPr lang="en-US" altLang="zh-CN" sz="1400" b="0" dirty="0">
              <a:solidFill>
                <a:schemeClr val="tx1"/>
              </a:solidFill>
              <a:latin typeface="黑体" panose="02010609060101010101" pitchFamily="49" charset="-122"/>
              <a:ea typeface="黑体" panose="02010609060101010101" pitchFamily="49" charset="-122"/>
            </a:rPr>
            <a:t>    </a:t>
          </a:r>
          <a:r>
            <a:rPr lang="zh-CN" altLang="zh-CN" sz="1400" b="0" dirty="0">
              <a:solidFill>
                <a:schemeClr val="tx1"/>
              </a:solidFill>
              <a:latin typeface="黑体" panose="02010609060101010101" pitchFamily="49" charset="-122"/>
              <a:ea typeface="黑体" panose="02010609060101010101" pitchFamily="49" charset="-122"/>
            </a:rPr>
            <a:t>子以四教“文，行，忠，信。”</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06838A52-275B-4D3E-8449-02BBE58CA8B3}" type="parTrans" cxnId="{32899173-FE2F-4E05-ADCC-4665FEEE2E6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140A8E4D-78C0-4F27-B1DA-8E14831BF47E}" type="sibTrans" cxnId="{32899173-FE2F-4E05-ADCC-4665FEEE2E67}">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EAE953BF-037D-432E-B4DC-AA56712280F1}">
      <dgm:prSet phldrT="[文本]" custT="1">
        <dgm:style>
          <a:lnRef idx="2">
            <a:schemeClr val="accent1"/>
          </a:lnRef>
          <a:fillRef idx="1">
            <a:schemeClr val="lt1"/>
          </a:fillRef>
          <a:effectRef idx="0">
            <a:schemeClr val="accent1"/>
          </a:effectRef>
          <a:fontRef idx="minor">
            <a:schemeClr val="dk1"/>
          </a:fontRef>
        </dgm:style>
      </dgm:prSet>
      <dgm:spPr>
        <a:ln w="19050">
          <a:solidFill>
            <a:srgbClr val="92D050"/>
          </a:solidFill>
        </a:ln>
      </dgm:spPr>
      <dgm:t>
        <a:bodyPr/>
        <a:lstStyle/>
        <a:p>
          <a:pPr algn="l"/>
          <a:r>
            <a:rPr lang="en-US" altLang="en-US" sz="1400" b="0" dirty="0">
              <a:solidFill>
                <a:schemeClr val="tx1"/>
              </a:solidFill>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德行：颜渊，闵子骞，冉伯牛，仲弓。言语：宰我，子贡。政事：冉有，季路。文学①：子游，子夏。</a:t>
          </a:r>
          <a:r>
            <a:rPr lang="en-US" altLang="en-US"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先进篇</a:t>
          </a:r>
          <a:r>
            <a:rPr lang="en-US" altLang="en-US" sz="1400" b="0" dirty="0">
              <a:solidFill>
                <a:schemeClr val="tx1"/>
              </a:solidFill>
              <a:latin typeface="黑体" panose="02010609060101010101" pitchFamily="49" charset="-122"/>
              <a:ea typeface="黑体" panose="02010609060101010101" pitchFamily="49" charset="-122"/>
            </a:rPr>
            <a:t>】</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8A4FFF46-848C-4518-8C86-26323751327E}" type="parTrans" cxnId="{49C26E02-7403-4D32-A7AB-41E0CC0441AB}">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251415A4-B2B5-4243-9C12-AEE5F50D9C86}" type="sibTrans" cxnId="{49C26E02-7403-4D32-A7AB-41E0CC0441AB}">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C6F76AF3-DC72-4845-8C00-183DBC5334E8}">
      <dgm:prSet custT="1">
        <dgm:style>
          <a:lnRef idx="2">
            <a:schemeClr val="accent1"/>
          </a:lnRef>
          <a:fillRef idx="1">
            <a:schemeClr val="lt1"/>
          </a:fillRef>
          <a:effectRef idx="0">
            <a:schemeClr val="accent1"/>
          </a:effectRef>
          <a:fontRef idx="minor">
            <a:schemeClr val="dk1"/>
          </a:fontRef>
        </dgm:style>
      </dgm:prSet>
      <dgm:spPr>
        <a:ln w="19050">
          <a:solidFill>
            <a:srgbClr val="92D050"/>
          </a:solidFill>
        </a:ln>
      </dgm:spPr>
      <dgm:t>
        <a:bodyPr/>
        <a:lstStyle/>
        <a:p>
          <a:pPr algn="l"/>
          <a:r>
            <a:rPr lang="en-US" altLang="en-US" sz="1400" b="0" dirty="0">
              <a:solidFill>
                <a:schemeClr val="tx1"/>
              </a:solidFill>
              <a:latin typeface="黑体" panose="02010609060101010101" pitchFamily="49" charset="-122"/>
              <a:ea typeface="黑体" panose="02010609060101010101" pitchFamily="49" charset="-122"/>
            </a:rPr>
            <a:t>    </a:t>
          </a:r>
          <a:r>
            <a:rPr lang="zh-CN" altLang="en-US" sz="1400" b="0" dirty="0">
              <a:solidFill>
                <a:schemeClr val="tx1"/>
              </a:solidFill>
              <a:latin typeface="黑体" panose="02010609060101010101" pitchFamily="49" charset="-122"/>
              <a:ea typeface="黑体" panose="02010609060101010101" pitchFamily="49" charset="-122"/>
            </a:rPr>
            <a:t>子曰：“学而时习之，不亦说乎？有朋自远方来，不亦乐乎？人不知，而不愠，不亦君子乎？”</a:t>
          </a:r>
          <a:r>
            <a:rPr lang="en-US" altLang="en-US" sz="1400" b="0" dirty="0">
              <a:solidFill>
                <a:schemeClr val="tx1"/>
              </a:solidFill>
              <a:latin typeface="黑体" panose="02010609060101010101" pitchFamily="49" charset="-122"/>
              <a:ea typeface="黑体" panose="02010609060101010101" pitchFamily="49" charset="-122"/>
            </a:rPr>
            <a:t>【</a:t>
          </a:r>
          <a:r>
            <a:rPr lang="zh-CN" altLang="en-US" sz="1400" b="0" dirty="0">
              <a:solidFill>
                <a:schemeClr val="tx1"/>
              </a:solidFill>
              <a:latin typeface="黑体" panose="02010609060101010101" pitchFamily="49" charset="-122"/>
              <a:ea typeface="黑体" panose="02010609060101010101" pitchFamily="49" charset="-122"/>
            </a:rPr>
            <a:t>学而篇</a:t>
          </a:r>
          <a:r>
            <a:rPr lang="en-US" altLang="en-US" sz="1400" b="0" dirty="0">
              <a:solidFill>
                <a:schemeClr val="tx1"/>
              </a:solidFill>
              <a:latin typeface="黑体" panose="02010609060101010101" pitchFamily="49" charset="-122"/>
              <a:ea typeface="黑体" panose="02010609060101010101" pitchFamily="49" charset="-122"/>
            </a:rPr>
            <a:t>】</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498790C5-F141-4754-A0A4-5E86AF67C56F}" type="parTrans" cxnId="{63881114-2DC1-4F22-A98C-53361E809AB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4FACF165-A46E-4337-9C70-EF2DAEA94419}" type="sibTrans" cxnId="{63881114-2DC1-4F22-A98C-53361E809ABA}">
      <dgm:prSet/>
      <dgm:spPr/>
      <dgm:t>
        <a:bodyPr/>
        <a:lstStyle/>
        <a:p>
          <a:endParaRPr lang="zh-CN" altLang="en-US" b="0">
            <a:solidFill>
              <a:schemeClr val="tx1"/>
            </a:solidFill>
            <a:latin typeface="黑体" panose="02010609060101010101" pitchFamily="49" charset="-122"/>
            <a:ea typeface="黑体" panose="02010609060101010101" pitchFamily="49" charset="-122"/>
          </a:endParaRPr>
        </a:p>
      </dgm:t>
    </dgm:pt>
    <dgm:pt modelId="{BAD46454-909C-4D8E-B297-A7EDFEA3E5BE}" type="pres">
      <dgm:prSet presAssocID="{6C16AEA4-2BBD-4EB3-8475-CD65CF218FE1}" presName="Name0" presStyleCnt="0">
        <dgm:presLayoutVars>
          <dgm:chPref val="1"/>
          <dgm:dir/>
          <dgm:animOne val="branch"/>
          <dgm:animLvl val="lvl"/>
          <dgm:resizeHandles val="exact"/>
        </dgm:presLayoutVars>
      </dgm:prSet>
      <dgm:spPr/>
    </dgm:pt>
    <dgm:pt modelId="{1D8D86DE-F3ED-4E11-BE7C-FDACD35510BE}" type="pres">
      <dgm:prSet presAssocID="{00139A12-3C96-4E33-872E-9D49603A2E97}" presName="root1" presStyleCnt="0"/>
      <dgm:spPr/>
    </dgm:pt>
    <dgm:pt modelId="{78322E23-7A45-49E3-B969-4E6781654AB8}" type="pres">
      <dgm:prSet presAssocID="{00139A12-3C96-4E33-872E-9D49603A2E97}" presName="LevelOneTextNode" presStyleLbl="node0" presStyleIdx="0" presStyleCnt="1" custLinFactNeighborX="-37260" custLinFactNeighborY="2709">
        <dgm:presLayoutVars>
          <dgm:chPref val="3"/>
        </dgm:presLayoutVars>
      </dgm:prSet>
      <dgm:spPr/>
    </dgm:pt>
    <dgm:pt modelId="{AB2D104A-80C0-4855-9121-13ED4F257282}" type="pres">
      <dgm:prSet presAssocID="{00139A12-3C96-4E33-872E-9D49603A2E97}" presName="level2hierChild" presStyleCnt="0"/>
      <dgm:spPr/>
    </dgm:pt>
    <dgm:pt modelId="{2EEE866E-1CD2-4F65-A7C0-F7F61BA962EF}" type="pres">
      <dgm:prSet presAssocID="{498790C5-F141-4754-A0A4-5E86AF67C56F}" presName="conn2-1" presStyleLbl="parChTrans1D2" presStyleIdx="0" presStyleCnt="3"/>
      <dgm:spPr/>
    </dgm:pt>
    <dgm:pt modelId="{ADBA6E2F-70AF-412D-853F-3A3110205ED8}" type="pres">
      <dgm:prSet presAssocID="{498790C5-F141-4754-A0A4-5E86AF67C56F}" presName="connTx" presStyleLbl="parChTrans1D2" presStyleIdx="0" presStyleCnt="3"/>
      <dgm:spPr/>
    </dgm:pt>
    <dgm:pt modelId="{4BCC8B8E-AAF2-4486-8F38-93463D0C9819}" type="pres">
      <dgm:prSet presAssocID="{C6F76AF3-DC72-4845-8C00-183DBC5334E8}" presName="root2" presStyleCnt="0"/>
      <dgm:spPr/>
    </dgm:pt>
    <dgm:pt modelId="{CAC333D8-4208-4359-A5A3-0E270FB8892C}" type="pres">
      <dgm:prSet presAssocID="{C6F76AF3-DC72-4845-8C00-183DBC5334E8}" presName="LevelTwoTextNode" presStyleLbl="node2" presStyleIdx="0" presStyleCnt="3" custScaleX="225043" custLinFactNeighborX="-214" custLinFactNeighborY="-30119">
        <dgm:presLayoutVars>
          <dgm:chPref val="3"/>
        </dgm:presLayoutVars>
      </dgm:prSet>
      <dgm:spPr/>
    </dgm:pt>
    <dgm:pt modelId="{343E84BD-951E-42B0-AB13-ACE88E81560D}" type="pres">
      <dgm:prSet presAssocID="{C6F76AF3-DC72-4845-8C00-183DBC5334E8}" presName="level3hierChild" presStyleCnt="0"/>
      <dgm:spPr/>
    </dgm:pt>
    <dgm:pt modelId="{6BD29F34-B67D-4939-A5A7-CA259C16385B}" type="pres">
      <dgm:prSet presAssocID="{06838A52-275B-4D3E-8449-02BBE58CA8B3}" presName="conn2-1" presStyleLbl="parChTrans1D2" presStyleIdx="1" presStyleCnt="3"/>
      <dgm:spPr/>
    </dgm:pt>
    <dgm:pt modelId="{5C26F2F6-30BF-4B9C-B795-796CB2B6EC1B}" type="pres">
      <dgm:prSet presAssocID="{06838A52-275B-4D3E-8449-02BBE58CA8B3}" presName="connTx" presStyleLbl="parChTrans1D2" presStyleIdx="1" presStyleCnt="3"/>
      <dgm:spPr/>
    </dgm:pt>
    <dgm:pt modelId="{89FFDD7C-66E3-4B4E-89E7-5316D9EE9BD6}" type="pres">
      <dgm:prSet presAssocID="{45B90E0B-706D-409D-A6E3-B3433E4205B2}" presName="root2" presStyleCnt="0"/>
      <dgm:spPr/>
    </dgm:pt>
    <dgm:pt modelId="{AA7CEB30-35D7-4CB9-89A9-1AEEB145B1F8}" type="pres">
      <dgm:prSet presAssocID="{45B90E0B-706D-409D-A6E3-B3433E4205B2}" presName="LevelTwoTextNode" presStyleLbl="node2" presStyleIdx="1" presStyleCnt="3" custScaleX="225043" custScaleY="100687" custLinFactNeighborX="-214" custLinFactNeighborY="1269">
        <dgm:presLayoutVars>
          <dgm:chPref val="3"/>
        </dgm:presLayoutVars>
      </dgm:prSet>
      <dgm:spPr/>
    </dgm:pt>
    <dgm:pt modelId="{7C6EB915-C74A-4828-B535-94E5A4230DB0}" type="pres">
      <dgm:prSet presAssocID="{45B90E0B-706D-409D-A6E3-B3433E4205B2}" presName="level3hierChild" presStyleCnt="0"/>
      <dgm:spPr/>
    </dgm:pt>
    <dgm:pt modelId="{1DD79D60-C32F-4D08-A161-563524E58622}" type="pres">
      <dgm:prSet presAssocID="{8A4FFF46-848C-4518-8C86-26323751327E}" presName="conn2-1" presStyleLbl="parChTrans1D2" presStyleIdx="2" presStyleCnt="3"/>
      <dgm:spPr/>
    </dgm:pt>
    <dgm:pt modelId="{841C0CA5-549D-42F4-8A6A-1E58CEA66A9A}" type="pres">
      <dgm:prSet presAssocID="{8A4FFF46-848C-4518-8C86-26323751327E}" presName="connTx" presStyleLbl="parChTrans1D2" presStyleIdx="2" presStyleCnt="3"/>
      <dgm:spPr/>
    </dgm:pt>
    <dgm:pt modelId="{D78BC3FF-AFAD-4AC0-80A2-6C4DA88E7829}" type="pres">
      <dgm:prSet presAssocID="{EAE953BF-037D-432E-B4DC-AA56712280F1}" presName="root2" presStyleCnt="0"/>
      <dgm:spPr/>
    </dgm:pt>
    <dgm:pt modelId="{57077770-B12B-4664-8017-1A768B0FC42C}" type="pres">
      <dgm:prSet presAssocID="{EAE953BF-037D-432E-B4DC-AA56712280F1}" presName="LevelTwoTextNode" presStyleLbl="node2" presStyleIdx="2" presStyleCnt="3" custScaleX="225043" custScaleY="136249" custLinFactNeighborY="33040">
        <dgm:presLayoutVars>
          <dgm:chPref val="3"/>
        </dgm:presLayoutVars>
      </dgm:prSet>
      <dgm:spPr/>
    </dgm:pt>
    <dgm:pt modelId="{2BCB7B3C-8412-4810-918D-4C7B4FF1B89B}" type="pres">
      <dgm:prSet presAssocID="{EAE953BF-037D-432E-B4DC-AA56712280F1}" presName="level3hierChild" presStyleCnt="0"/>
      <dgm:spPr/>
    </dgm:pt>
  </dgm:ptLst>
  <dgm:cxnLst>
    <dgm:cxn modelId="{49C26E02-7403-4D32-A7AB-41E0CC0441AB}" srcId="{00139A12-3C96-4E33-872E-9D49603A2E97}" destId="{EAE953BF-037D-432E-B4DC-AA56712280F1}" srcOrd="2" destOrd="0" parTransId="{8A4FFF46-848C-4518-8C86-26323751327E}" sibTransId="{251415A4-B2B5-4243-9C12-AEE5F50D9C86}"/>
    <dgm:cxn modelId="{557D260C-37B3-43F2-A585-C8F3267BB546}" type="presOf" srcId="{45B90E0B-706D-409D-A6E3-B3433E4205B2}" destId="{AA7CEB30-35D7-4CB9-89A9-1AEEB145B1F8}" srcOrd="0" destOrd="0" presId="urn:microsoft.com/office/officeart/2008/layout/HorizontalMultiLevelHierarchy"/>
    <dgm:cxn modelId="{6918EB10-985C-4ABA-8BDA-F55F24BB6415}" type="presOf" srcId="{EAE953BF-037D-432E-B4DC-AA56712280F1}" destId="{57077770-B12B-4664-8017-1A768B0FC42C}" srcOrd="0" destOrd="0" presId="urn:microsoft.com/office/officeart/2008/layout/HorizontalMultiLevelHierarchy"/>
    <dgm:cxn modelId="{63881114-2DC1-4F22-A98C-53361E809ABA}" srcId="{00139A12-3C96-4E33-872E-9D49603A2E97}" destId="{C6F76AF3-DC72-4845-8C00-183DBC5334E8}" srcOrd="0" destOrd="0" parTransId="{498790C5-F141-4754-A0A4-5E86AF67C56F}" sibTransId="{4FACF165-A46E-4337-9C70-EF2DAEA94419}"/>
    <dgm:cxn modelId="{23AD2551-200B-454D-8141-3E678A2594F4}" type="presOf" srcId="{06838A52-275B-4D3E-8449-02BBE58CA8B3}" destId="{5C26F2F6-30BF-4B9C-B795-796CB2B6EC1B}" srcOrd="1" destOrd="0" presId="urn:microsoft.com/office/officeart/2008/layout/HorizontalMultiLevelHierarchy"/>
    <dgm:cxn modelId="{32899173-FE2F-4E05-ADCC-4665FEEE2E67}" srcId="{00139A12-3C96-4E33-872E-9D49603A2E97}" destId="{45B90E0B-706D-409D-A6E3-B3433E4205B2}" srcOrd="1" destOrd="0" parTransId="{06838A52-275B-4D3E-8449-02BBE58CA8B3}" sibTransId="{140A8E4D-78C0-4F27-B1DA-8E14831BF47E}"/>
    <dgm:cxn modelId="{C4417F78-1779-4D9C-B7A5-D82A5E69B75A}" type="presOf" srcId="{8A4FFF46-848C-4518-8C86-26323751327E}" destId="{841C0CA5-549D-42F4-8A6A-1E58CEA66A9A}" srcOrd="1" destOrd="0" presId="urn:microsoft.com/office/officeart/2008/layout/HorizontalMultiLevelHierarchy"/>
    <dgm:cxn modelId="{C31E495A-D79A-490F-9F94-278D7DD6DB22}" srcId="{6C16AEA4-2BBD-4EB3-8475-CD65CF218FE1}" destId="{00139A12-3C96-4E33-872E-9D49603A2E97}" srcOrd="0" destOrd="0" parTransId="{995B295E-4F92-4FA2-B675-BA1BFA16D9E0}" sibTransId="{EF15C495-C097-4FF4-96BE-648431304286}"/>
    <dgm:cxn modelId="{C3FEAB9C-DFCD-4182-8FC6-A6F5F4E47DB5}" type="presOf" srcId="{498790C5-F141-4754-A0A4-5E86AF67C56F}" destId="{ADBA6E2F-70AF-412D-853F-3A3110205ED8}" srcOrd="1" destOrd="0" presId="urn:microsoft.com/office/officeart/2008/layout/HorizontalMultiLevelHierarchy"/>
    <dgm:cxn modelId="{AAC6FCAF-95D5-46C6-AE7A-5058AB0B98D3}" type="presOf" srcId="{C6F76AF3-DC72-4845-8C00-183DBC5334E8}" destId="{CAC333D8-4208-4359-A5A3-0E270FB8892C}" srcOrd="0" destOrd="0" presId="urn:microsoft.com/office/officeart/2008/layout/HorizontalMultiLevelHierarchy"/>
    <dgm:cxn modelId="{C00CB9B2-71DC-4051-9186-42704AD548EF}" type="presOf" srcId="{6C16AEA4-2BBD-4EB3-8475-CD65CF218FE1}" destId="{BAD46454-909C-4D8E-B297-A7EDFEA3E5BE}" srcOrd="0" destOrd="0" presId="urn:microsoft.com/office/officeart/2008/layout/HorizontalMultiLevelHierarchy"/>
    <dgm:cxn modelId="{2E5205D2-D6FE-43C3-9D02-C97AA95C2260}" type="presOf" srcId="{498790C5-F141-4754-A0A4-5E86AF67C56F}" destId="{2EEE866E-1CD2-4F65-A7C0-F7F61BA962EF}" srcOrd="0" destOrd="0" presId="urn:microsoft.com/office/officeart/2008/layout/HorizontalMultiLevelHierarchy"/>
    <dgm:cxn modelId="{D11407D9-A3D1-4C3F-AFB1-EA8ED02EB72B}" type="presOf" srcId="{00139A12-3C96-4E33-872E-9D49603A2E97}" destId="{78322E23-7A45-49E3-B969-4E6781654AB8}" srcOrd="0" destOrd="0" presId="urn:microsoft.com/office/officeart/2008/layout/HorizontalMultiLevelHierarchy"/>
    <dgm:cxn modelId="{3AC4F3E5-C723-4978-B4A0-6AD8F2C6288F}" type="presOf" srcId="{06838A52-275B-4D3E-8449-02BBE58CA8B3}" destId="{6BD29F34-B67D-4939-A5A7-CA259C16385B}" srcOrd="0" destOrd="0" presId="urn:microsoft.com/office/officeart/2008/layout/HorizontalMultiLevelHierarchy"/>
    <dgm:cxn modelId="{AE5C3DEE-5E73-4274-8B1F-9EE9FB66D21C}" type="presOf" srcId="{8A4FFF46-848C-4518-8C86-26323751327E}" destId="{1DD79D60-C32F-4D08-A161-563524E58622}" srcOrd="0" destOrd="0" presId="urn:microsoft.com/office/officeart/2008/layout/HorizontalMultiLevelHierarchy"/>
    <dgm:cxn modelId="{12128F8C-11C3-48AB-89EC-853C3BD68980}" type="presParOf" srcId="{BAD46454-909C-4D8E-B297-A7EDFEA3E5BE}" destId="{1D8D86DE-F3ED-4E11-BE7C-FDACD35510BE}" srcOrd="0" destOrd="0" presId="urn:microsoft.com/office/officeart/2008/layout/HorizontalMultiLevelHierarchy"/>
    <dgm:cxn modelId="{A18FE910-60CD-4FE1-B656-E06658F3E431}" type="presParOf" srcId="{1D8D86DE-F3ED-4E11-BE7C-FDACD35510BE}" destId="{78322E23-7A45-49E3-B969-4E6781654AB8}" srcOrd="0" destOrd="0" presId="urn:microsoft.com/office/officeart/2008/layout/HorizontalMultiLevelHierarchy"/>
    <dgm:cxn modelId="{25692CC3-DB60-45C1-B615-A888B3304D6A}" type="presParOf" srcId="{1D8D86DE-F3ED-4E11-BE7C-FDACD35510BE}" destId="{AB2D104A-80C0-4855-9121-13ED4F257282}" srcOrd="1" destOrd="0" presId="urn:microsoft.com/office/officeart/2008/layout/HorizontalMultiLevelHierarchy"/>
    <dgm:cxn modelId="{CF12CB4D-EB9E-45E0-907C-79357EB28290}" type="presParOf" srcId="{AB2D104A-80C0-4855-9121-13ED4F257282}" destId="{2EEE866E-1CD2-4F65-A7C0-F7F61BA962EF}" srcOrd="0" destOrd="0" presId="urn:microsoft.com/office/officeart/2008/layout/HorizontalMultiLevelHierarchy"/>
    <dgm:cxn modelId="{7A51492D-6AC6-4BE2-8800-746E8C5DAF66}" type="presParOf" srcId="{2EEE866E-1CD2-4F65-A7C0-F7F61BA962EF}" destId="{ADBA6E2F-70AF-412D-853F-3A3110205ED8}" srcOrd="0" destOrd="0" presId="urn:microsoft.com/office/officeart/2008/layout/HorizontalMultiLevelHierarchy"/>
    <dgm:cxn modelId="{DA45DE2F-8F3F-4E4D-9E34-9B699DA58AA4}" type="presParOf" srcId="{AB2D104A-80C0-4855-9121-13ED4F257282}" destId="{4BCC8B8E-AAF2-4486-8F38-93463D0C9819}" srcOrd="1" destOrd="0" presId="urn:microsoft.com/office/officeart/2008/layout/HorizontalMultiLevelHierarchy"/>
    <dgm:cxn modelId="{1A7ED80A-11B7-4BB7-9C9D-DD1EA4AD6E50}" type="presParOf" srcId="{4BCC8B8E-AAF2-4486-8F38-93463D0C9819}" destId="{CAC333D8-4208-4359-A5A3-0E270FB8892C}" srcOrd="0" destOrd="0" presId="urn:microsoft.com/office/officeart/2008/layout/HorizontalMultiLevelHierarchy"/>
    <dgm:cxn modelId="{877DBFCB-622C-4D8D-8AA9-33DCCB3BA976}" type="presParOf" srcId="{4BCC8B8E-AAF2-4486-8F38-93463D0C9819}" destId="{343E84BD-951E-42B0-AB13-ACE88E81560D}" srcOrd="1" destOrd="0" presId="urn:microsoft.com/office/officeart/2008/layout/HorizontalMultiLevelHierarchy"/>
    <dgm:cxn modelId="{91591F30-A0ED-437E-B7C4-2D99D2EEB584}" type="presParOf" srcId="{AB2D104A-80C0-4855-9121-13ED4F257282}" destId="{6BD29F34-B67D-4939-A5A7-CA259C16385B}" srcOrd="2" destOrd="0" presId="urn:microsoft.com/office/officeart/2008/layout/HorizontalMultiLevelHierarchy"/>
    <dgm:cxn modelId="{3441E47C-8DCD-4372-BF24-785991E5806A}" type="presParOf" srcId="{6BD29F34-B67D-4939-A5A7-CA259C16385B}" destId="{5C26F2F6-30BF-4B9C-B795-796CB2B6EC1B}" srcOrd="0" destOrd="0" presId="urn:microsoft.com/office/officeart/2008/layout/HorizontalMultiLevelHierarchy"/>
    <dgm:cxn modelId="{4FB89720-0E4E-4848-AD4A-3897972AAEB2}" type="presParOf" srcId="{AB2D104A-80C0-4855-9121-13ED4F257282}" destId="{89FFDD7C-66E3-4B4E-89E7-5316D9EE9BD6}" srcOrd="3" destOrd="0" presId="urn:microsoft.com/office/officeart/2008/layout/HorizontalMultiLevelHierarchy"/>
    <dgm:cxn modelId="{41ABCAC3-5CB2-4CBD-A566-0952FBEB2BDF}" type="presParOf" srcId="{89FFDD7C-66E3-4B4E-89E7-5316D9EE9BD6}" destId="{AA7CEB30-35D7-4CB9-89A9-1AEEB145B1F8}" srcOrd="0" destOrd="0" presId="urn:microsoft.com/office/officeart/2008/layout/HorizontalMultiLevelHierarchy"/>
    <dgm:cxn modelId="{9E97C9CE-4A1A-45E1-93DA-0E21C147846C}" type="presParOf" srcId="{89FFDD7C-66E3-4B4E-89E7-5316D9EE9BD6}" destId="{7C6EB915-C74A-4828-B535-94E5A4230DB0}" srcOrd="1" destOrd="0" presId="urn:microsoft.com/office/officeart/2008/layout/HorizontalMultiLevelHierarchy"/>
    <dgm:cxn modelId="{37B00D5C-CCEB-432A-B574-C38ECEE690D5}" type="presParOf" srcId="{AB2D104A-80C0-4855-9121-13ED4F257282}" destId="{1DD79D60-C32F-4D08-A161-563524E58622}" srcOrd="4" destOrd="0" presId="urn:microsoft.com/office/officeart/2008/layout/HorizontalMultiLevelHierarchy"/>
    <dgm:cxn modelId="{1DCD570A-DCEA-45E8-9F42-9AD2309855CB}" type="presParOf" srcId="{1DD79D60-C32F-4D08-A161-563524E58622}" destId="{841C0CA5-549D-42F4-8A6A-1E58CEA66A9A}" srcOrd="0" destOrd="0" presId="urn:microsoft.com/office/officeart/2008/layout/HorizontalMultiLevelHierarchy"/>
    <dgm:cxn modelId="{004DACBA-11D6-4A65-9332-D3F99680D646}" type="presParOf" srcId="{AB2D104A-80C0-4855-9121-13ED4F257282}" destId="{D78BC3FF-AFAD-4AC0-80A2-6C4DA88E7829}" srcOrd="5" destOrd="0" presId="urn:microsoft.com/office/officeart/2008/layout/HorizontalMultiLevelHierarchy"/>
    <dgm:cxn modelId="{DF89CCDC-A7DD-4BD7-94F4-B2C0B35DF995}" type="presParOf" srcId="{D78BC3FF-AFAD-4AC0-80A2-6C4DA88E7829}" destId="{57077770-B12B-4664-8017-1A768B0FC42C}" srcOrd="0" destOrd="0" presId="urn:microsoft.com/office/officeart/2008/layout/HorizontalMultiLevelHierarchy"/>
    <dgm:cxn modelId="{C2A10F76-B215-4F5C-B8D0-84A82B476D65}" type="presParOf" srcId="{D78BC3FF-AFAD-4AC0-80A2-6C4DA88E7829}" destId="{2BCB7B3C-8412-4810-918D-4C7B4FF1B89B}"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16AEA4-2BBD-4EB3-8475-CD65CF218FE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00139A12-3C96-4E33-872E-9D49603A2E97}">
      <dgm:prSet phldrT="[文本]" custT="1"/>
      <dgm:spPr>
        <a:solidFill>
          <a:srgbClr val="1886D8"/>
        </a:solidFill>
      </dgm:spPr>
      <dgm:t>
        <a:bodyPr/>
        <a:lstStyle/>
        <a:p>
          <a:pPr algn="ctr"/>
          <a:r>
            <a:rPr lang="en-US" altLang="zh-CN" sz="2000" b="0" dirty="0">
              <a:solidFill>
                <a:schemeClr val="tx1"/>
              </a:solidFill>
              <a:latin typeface="黑体" panose="02010609060101010101" pitchFamily="49" charset="-122"/>
              <a:ea typeface="黑体" panose="02010609060101010101" pitchFamily="49" charset="-122"/>
            </a:rPr>
            <a:t>《</a:t>
          </a:r>
          <a:r>
            <a:rPr lang="zh-CN" altLang="en-US" sz="2000" b="0" dirty="0">
              <a:solidFill>
                <a:schemeClr val="tx1"/>
              </a:solidFill>
              <a:latin typeface="黑体" panose="02010609060101010101" pitchFamily="49" charset="-122"/>
              <a:ea typeface="黑体" panose="02010609060101010101" pitchFamily="49" charset="-122"/>
            </a:rPr>
            <a:t>论语</a:t>
          </a:r>
          <a:r>
            <a:rPr lang="en-US" altLang="zh-CN" sz="2000" b="0" dirty="0">
              <a:solidFill>
                <a:schemeClr val="tx1"/>
              </a:solidFill>
              <a:latin typeface="黑体" panose="02010609060101010101" pitchFamily="49" charset="-122"/>
              <a:ea typeface="黑体" panose="02010609060101010101" pitchFamily="49" charset="-122"/>
            </a:rPr>
            <a:t>》-</a:t>
          </a:r>
          <a:r>
            <a:rPr lang="zh-CN" altLang="en-US" sz="2000" b="0" dirty="0">
              <a:solidFill>
                <a:schemeClr val="tx1"/>
              </a:solidFill>
              <a:latin typeface="黑体" panose="02010609060101010101" pitchFamily="49" charset="-122"/>
              <a:ea typeface="黑体" panose="02010609060101010101" pitchFamily="49" charset="-122"/>
            </a:rPr>
            <a:t>君子之道</a:t>
          </a:r>
        </a:p>
      </dgm:t>
    </dgm:pt>
    <dgm:pt modelId="{995B295E-4F92-4FA2-B675-BA1BFA16D9E0}" type="parTrans" cxnId="{C31E495A-D79A-490F-9F94-278D7DD6DB22}">
      <dgm:prSet/>
      <dgm:spPr/>
      <dgm:t>
        <a:bodyPr/>
        <a:lstStyle/>
        <a:p>
          <a:endParaRPr lang="zh-CN" altLang="en-US" sz="1200" b="0">
            <a:solidFill>
              <a:schemeClr val="tx1"/>
            </a:solidFill>
            <a:latin typeface="黑体" panose="02010609060101010101" pitchFamily="49" charset="-122"/>
            <a:ea typeface="黑体" panose="02010609060101010101" pitchFamily="49" charset="-122"/>
          </a:endParaRPr>
        </a:p>
      </dgm:t>
    </dgm:pt>
    <dgm:pt modelId="{EF15C495-C097-4FF4-96BE-648431304286}" type="sibTrans" cxnId="{C31E495A-D79A-490F-9F94-278D7DD6DB22}">
      <dgm:prSet/>
      <dgm:spPr/>
      <dgm:t>
        <a:bodyPr/>
        <a:lstStyle/>
        <a:p>
          <a:endParaRPr lang="zh-CN" altLang="en-US" sz="1200" b="0">
            <a:solidFill>
              <a:schemeClr val="tx1"/>
            </a:solidFill>
            <a:latin typeface="黑体" panose="02010609060101010101" pitchFamily="49" charset="-122"/>
            <a:ea typeface="黑体" panose="02010609060101010101" pitchFamily="49" charset="-122"/>
          </a:endParaRPr>
        </a:p>
      </dgm:t>
    </dgm:pt>
    <dgm:pt modelId="{45B90E0B-706D-409D-A6E3-B3433E4205B2}">
      <dgm:prSet phldrT="[文本]" custT="1">
        <dgm:style>
          <a:lnRef idx="2">
            <a:schemeClr val="accent1"/>
          </a:lnRef>
          <a:fillRef idx="1">
            <a:schemeClr val="lt1"/>
          </a:fillRef>
          <a:effectRef idx="0">
            <a:schemeClr val="accent1"/>
          </a:effectRef>
          <a:fontRef idx="minor">
            <a:schemeClr val="dk1"/>
          </a:fontRef>
        </dgm:style>
      </dgm:prSet>
      <dgm:spPr>
        <a:ln w="19050">
          <a:solidFill>
            <a:srgbClr val="1886D8"/>
          </a:solidFill>
        </a:ln>
      </dgm:spPr>
      <dgm:t>
        <a:bodyPr/>
        <a:lstStyle/>
        <a:p>
          <a:pPr algn="l">
            <a:lnSpc>
              <a:spcPct val="100000"/>
            </a:lnSpc>
          </a:pPr>
          <a:r>
            <a:rPr lang="en-US" altLang="zh-CN" sz="1400" b="0" dirty="0">
              <a:solidFill>
                <a:schemeClr val="tx1"/>
              </a:solidFill>
              <a:latin typeface="黑体" panose="02010609060101010101" pitchFamily="49" charset="-122"/>
              <a:ea typeface="黑体" panose="02010609060101010101" pitchFamily="49" charset="-122"/>
            </a:rPr>
            <a:t>    </a:t>
          </a:r>
          <a:r>
            <a:rPr lang="zh-CN" altLang="zh-CN" sz="1400" b="0" dirty="0">
              <a:solidFill>
                <a:schemeClr val="tx1"/>
              </a:solidFill>
              <a:latin typeface="黑体" panose="02010609060101010101" pitchFamily="49" charset="-122"/>
              <a:ea typeface="黑体" panose="02010609060101010101" pitchFamily="49" charset="-122"/>
            </a:rPr>
            <a:t>君子坦荡荡，小人长戚戚</a:t>
          </a:r>
          <a:endParaRPr lang="zh-CN" altLang="en-US" sz="1400" b="0" dirty="0">
            <a:solidFill>
              <a:schemeClr val="tx1"/>
            </a:solidFill>
            <a:latin typeface="黑体" panose="02010609060101010101" pitchFamily="49" charset="-122"/>
            <a:ea typeface="黑体" panose="02010609060101010101" pitchFamily="49" charset="-122"/>
          </a:endParaRPr>
        </a:p>
      </dgm:t>
    </dgm:pt>
    <dgm:pt modelId="{06838A52-275B-4D3E-8449-02BBE58CA8B3}" type="parTrans" cxnId="{32899173-FE2F-4E05-ADCC-4665FEEE2E67}">
      <dgm:prSet custT="1"/>
      <dgm:spPr/>
      <dgm:t>
        <a:bodyPr/>
        <a:lstStyle/>
        <a:p>
          <a:pPr algn="l"/>
          <a:endParaRPr lang="zh-CN" altLang="en-US" sz="1200" b="0">
            <a:solidFill>
              <a:schemeClr val="tx1"/>
            </a:solidFill>
            <a:latin typeface="黑体" panose="02010609060101010101" pitchFamily="49" charset="-122"/>
            <a:ea typeface="黑体" panose="02010609060101010101" pitchFamily="49" charset="-122"/>
          </a:endParaRPr>
        </a:p>
      </dgm:t>
    </dgm:pt>
    <dgm:pt modelId="{140A8E4D-78C0-4F27-B1DA-8E14831BF47E}" type="sibTrans" cxnId="{32899173-FE2F-4E05-ADCC-4665FEEE2E67}">
      <dgm:prSet/>
      <dgm:spPr/>
      <dgm:t>
        <a:bodyPr/>
        <a:lstStyle/>
        <a:p>
          <a:endParaRPr lang="zh-CN" altLang="en-US" sz="1200" b="0">
            <a:solidFill>
              <a:schemeClr val="tx1"/>
            </a:solidFill>
            <a:latin typeface="黑体" panose="02010609060101010101" pitchFamily="49" charset="-122"/>
            <a:ea typeface="黑体" panose="02010609060101010101" pitchFamily="49" charset="-122"/>
          </a:endParaRPr>
        </a:p>
      </dgm:t>
    </dgm:pt>
    <dgm:pt modelId="{EAE953BF-037D-432E-B4DC-AA56712280F1}">
      <dgm:prSet phldrT="[文本]" custT="1">
        <dgm:style>
          <a:lnRef idx="2">
            <a:schemeClr val="accent1"/>
          </a:lnRef>
          <a:fillRef idx="1">
            <a:schemeClr val="lt1"/>
          </a:fillRef>
          <a:effectRef idx="0">
            <a:schemeClr val="accent1"/>
          </a:effectRef>
          <a:fontRef idx="minor">
            <a:schemeClr val="dk1"/>
          </a:fontRef>
        </dgm:style>
      </dgm:prSet>
      <dgm:spPr>
        <a:ln w="19050">
          <a:solidFill>
            <a:srgbClr val="1886D8"/>
          </a:solidFill>
        </a:ln>
      </dgm:spPr>
      <dgm:t>
        <a:bodyPr/>
        <a:lstStyle/>
        <a:p>
          <a:pPr algn="l">
            <a:lnSpc>
              <a:spcPct val="100000"/>
            </a:lnSpc>
          </a:pPr>
          <a:r>
            <a:rPr lang="en-US" altLang="en-US" sz="12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君子食无求饱，居无求安，敏于事而慎于言，就有道而正焉，可谓好学也已。</a:t>
          </a:r>
        </a:p>
      </dgm:t>
    </dgm:pt>
    <dgm:pt modelId="{8A4FFF46-848C-4518-8C86-26323751327E}" type="parTrans" cxnId="{49C26E02-7403-4D32-A7AB-41E0CC0441AB}">
      <dgm:prSet custT="1"/>
      <dgm:spPr/>
      <dgm:t>
        <a:bodyPr/>
        <a:lstStyle/>
        <a:p>
          <a:pPr algn="l"/>
          <a:endParaRPr lang="zh-CN" altLang="en-US" sz="1200" b="0">
            <a:solidFill>
              <a:schemeClr val="tx1"/>
            </a:solidFill>
            <a:latin typeface="黑体" panose="02010609060101010101" pitchFamily="49" charset="-122"/>
            <a:ea typeface="黑体" panose="02010609060101010101" pitchFamily="49" charset="-122"/>
          </a:endParaRPr>
        </a:p>
      </dgm:t>
    </dgm:pt>
    <dgm:pt modelId="{251415A4-B2B5-4243-9C12-AEE5F50D9C86}" type="sibTrans" cxnId="{49C26E02-7403-4D32-A7AB-41E0CC0441AB}">
      <dgm:prSet/>
      <dgm:spPr/>
      <dgm:t>
        <a:bodyPr/>
        <a:lstStyle/>
        <a:p>
          <a:endParaRPr lang="zh-CN" altLang="en-US" sz="1200" b="0">
            <a:solidFill>
              <a:schemeClr val="tx1"/>
            </a:solidFill>
            <a:latin typeface="黑体" panose="02010609060101010101" pitchFamily="49" charset="-122"/>
            <a:ea typeface="黑体" panose="02010609060101010101" pitchFamily="49" charset="-122"/>
          </a:endParaRPr>
        </a:p>
      </dgm:t>
    </dgm:pt>
    <dgm:pt modelId="{C6F76AF3-DC72-4845-8C00-183DBC5334E8}">
      <dgm:prSet custT="1">
        <dgm:style>
          <a:lnRef idx="2">
            <a:schemeClr val="accent1"/>
          </a:lnRef>
          <a:fillRef idx="1">
            <a:schemeClr val="lt1"/>
          </a:fillRef>
          <a:effectRef idx="0">
            <a:schemeClr val="accent1"/>
          </a:effectRef>
          <a:fontRef idx="minor">
            <a:schemeClr val="dk1"/>
          </a:fontRef>
        </dgm:style>
      </dgm:prSet>
      <dgm:spPr>
        <a:ln w="19050">
          <a:solidFill>
            <a:srgbClr val="1886D8"/>
          </a:solidFill>
        </a:ln>
      </dgm:spPr>
      <dgm:t>
        <a:bodyPr/>
        <a:lstStyle/>
        <a:p>
          <a:pPr algn="l">
            <a:lnSpc>
              <a:spcPct val="100000"/>
            </a:lnSpc>
          </a:pPr>
          <a:r>
            <a:rPr lang="zh-CN" altLang="en-US" sz="1400" b="0" dirty="0">
              <a:solidFill>
                <a:schemeClr val="tx1"/>
              </a:solidFill>
              <a:latin typeface="黑体" panose="02010609060101010101" pitchFamily="49" charset="-122"/>
              <a:ea typeface="黑体" panose="02010609060101010101" pitchFamily="49" charset="-122"/>
            </a:rPr>
            <a:t>    君子成人之美，不成人之恶。小人反是。</a:t>
          </a:r>
        </a:p>
      </dgm:t>
    </dgm:pt>
    <dgm:pt modelId="{498790C5-F141-4754-A0A4-5E86AF67C56F}" type="parTrans" cxnId="{63881114-2DC1-4F22-A98C-53361E809ABA}">
      <dgm:prSet custT="1"/>
      <dgm:spPr/>
      <dgm:t>
        <a:bodyPr/>
        <a:lstStyle/>
        <a:p>
          <a:pPr algn="l"/>
          <a:endParaRPr lang="zh-CN" altLang="en-US" sz="1200" b="0">
            <a:solidFill>
              <a:schemeClr val="tx1"/>
            </a:solidFill>
            <a:latin typeface="黑体" panose="02010609060101010101" pitchFamily="49" charset="-122"/>
            <a:ea typeface="黑体" panose="02010609060101010101" pitchFamily="49" charset="-122"/>
          </a:endParaRPr>
        </a:p>
      </dgm:t>
    </dgm:pt>
    <dgm:pt modelId="{4FACF165-A46E-4337-9C70-EF2DAEA94419}" type="sibTrans" cxnId="{63881114-2DC1-4F22-A98C-53361E809ABA}">
      <dgm:prSet/>
      <dgm:spPr/>
      <dgm:t>
        <a:bodyPr/>
        <a:lstStyle/>
        <a:p>
          <a:endParaRPr lang="zh-CN" altLang="en-US" sz="1200" b="0">
            <a:solidFill>
              <a:schemeClr val="tx1"/>
            </a:solidFill>
            <a:latin typeface="黑体" panose="02010609060101010101" pitchFamily="49" charset="-122"/>
            <a:ea typeface="黑体" panose="02010609060101010101" pitchFamily="49" charset="-122"/>
          </a:endParaRPr>
        </a:p>
      </dgm:t>
    </dgm:pt>
    <dgm:pt modelId="{758CA7B7-C06F-4A4C-9BB6-2201675445C6}">
      <dgm:prSet custT="1">
        <dgm:style>
          <a:lnRef idx="2">
            <a:schemeClr val="accent1"/>
          </a:lnRef>
          <a:fillRef idx="1">
            <a:schemeClr val="lt1"/>
          </a:fillRef>
          <a:effectRef idx="0">
            <a:schemeClr val="accent1"/>
          </a:effectRef>
          <a:fontRef idx="minor">
            <a:schemeClr val="dk1"/>
          </a:fontRef>
        </dgm:style>
      </dgm:prSet>
      <dgm:spPr>
        <a:ln>
          <a:solidFill>
            <a:srgbClr val="1886D8"/>
          </a:solidFill>
        </a:ln>
      </dgm:spPr>
      <dgm:t>
        <a:bodyPr/>
        <a:lstStyle/>
        <a:p>
          <a:pPr algn="l">
            <a:lnSpc>
              <a:spcPct val="100000"/>
            </a:lnSpc>
          </a:pPr>
          <a:r>
            <a:rPr lang="zh-CN" altLang="en-US" sz="1400" dirty="0">
              <a:latin typeface="黑体" panose="02010609060101010101" pitchFamily="49" charset="-122"/>
              <a:ea typeface="黑体" panose="02010609060101010101" pitchFamily="49" charset="-122"/>
            </a:rPr>
            <a:t>    君子喻于义，小人喻于利。</a:t>
          </a:r>
        </a:p>
      </dgm:t>
    </dgm:pt>
    <dgm:pt modelId="{173EAECA-8336-4F1E-A8C2-F3341BB86ECB}" type="parTrans" cxnId="{A4CB3FE3-1653-4D86-AF02-49B16C39A873}">
      <dgm:prSet custT="1"/>
      <dgm:spPr/>
      <dgm:t>
        <a:bodyPr/>
        <a:lstStyle/>
        <a:p>
          <a:pPr algn="l"/>
          <a:endParaRPr lang="zh-CN" altLang="en-US" sz="1200">
            <a:latin typeface="黑体" panose="02010609060101010101" pitchFamily="49" charset="-122"/>
            <a:ea typeface="黑体" panose="02010609060101010101" pitchFamily="49" charset="-122"/>
          </a:endParaRPr>
        </a:p>
      </dgm:t>
    </dgm:pt>
    <dgm:pt modelId="{810E986F-5442-4BD5-BBD3-B36AB8F87F9F}" type="sibTrans" cxnId="{A4CB3FE3-1653-4D86-AF02-49B16C39A873}">
      <dgm:prSet/>
      <dgm:spPr/>
      <dgm:t>
        <a:bodyPr/>
        <a:lstStyle/>
        <a:p>
          <a:endParaRPr lang="zh-CN" altLang="en-US" sz="1200">
            <a:latin typeface="黑体" panose="02010609060101010101" pitchFamily="49" charset="-122"/>
            <a:ea typeface="黑体" panose="02010609060101010101" pitchFamily="49" charset="-122"/>
          </a:endParaRPr>
        </a:p>
      </dgm:t>
    </dgm:pt>
    <dgm:pt modelId="{E8CC7998-E23E-4B0D-98BA-EFEA5966FABD}">
      <dgm:prSet custT="1">
        <dgm:style>
          <a:lnRef idx="2">
            <a:schemeClr val="accent1"/>
          </a:lnRef>
          <a:fillRef idx="1">
            <a:schemeClr val="lt1"/>
          </a:fillRef>
          <a:effectRef idx="0">
            <a:schemeClr val="accent1"/>
          </a:effectRef>
          <a:fontRef idx="minor">
            <a:schemeClr val="dk1"/>
          </a:fontRef>
        </dgm:style>
      </dgm:prSet>
      <dgm:spPr>
        <a:ln>
          <a:solidFill>
            <a:srgbClr val="1886D8"/>
          </a:solidFill>
        </a:ln>
      </dgm:spPr>
      <dgm:t>
        <a:bodyPr/>
        <a:lstStyle/>
        <a:p>
          <a:pPr algn="l">
            <a:lnSpc>
              <a:spcPct val="100000"/>
            </a:lnSpc>
          </a:pPr>
          <a:r>
            <a:rPr lang="zh-CN" altLang="en-US" sz="1400" dirty="0">
              <a:latin typeface="黑体" panose="02010609060101010101" pitchFamily="49" charset="-122"/>
              <a:ea typeface="黑体" panose="02010609060101010101" pitchFamily="49" charset="-122"/>
            </a:rPr>
            <a:t>    君子不器。</a:t>
          </a:r>
        </a:p>
      </dgm:t>
    </dgm:pt>
    <dgm:pt modelId="{57913E10-8105-422F-95BA-E4BCD68B8754}" type="parTrans" cxnId="{951A94F7-553D-4300-89D4-25B36C800EE4}">
      <dgm:prSet custT="1"/>
      <dgm:spPr/>
      <dgm:t>
        <a:bodyPr/>
        <a:lstStyle/>
        <a:p>
          <a:pPr algn="l"/>
          <a:endParaRPr lang="zh-CN" altLang="en-US" sz="1200">
            <a:latin typeface="黑体" panose="02010609060101010101" pitchFamily="49" charset="-122"/>
            <a:ea typeface="黑体" panose="02010609060101010101" pitchFamily="49" charset="-122"/>
          </a:endParaRPr>
        </a:p>
      </dgm:t>
    </dgm:pt>
    <dgm:pt modelId="{81FA7DB3-E5C8-44CA-9102-CD19C05D22A3}" type="sibTrans" cxnId="{951A94F7-553D-4300-89D4-25B36C800EE4}">
      <dgm:prSet/>
      <dgm:spPr/>
      <dgm:t>
        <a:bodyPr/>
        <a:lstStyle/>
        <a:p>
          <a:endParaRPr lang="zh-CN" altLang="en-US" sz="1200">
            <a:latin typeface="黑体" panose="02010609060101010101" pitchFamily="49" charset="-122"/>
            <a:ea typeface="黑体" panose="02010609060101010101" pitchFamily="49" charset="-122"/>
          </a:endParaRPr>
        </a:p>
      </dgm:t>
    </dgm:pt>
    <dgm:pt modelId="{319E6AD4-BACF-4285-A96C-2DC7A7B1A3D5}">
      <dgm:prSet custT="1">
        <dgm:style>
          <a:lnRef idx="2">
            <a:schemeClr val="accent1"/>
          </a:lnRef>
          <a:fillRef idx="1">
            <a:schemeClr val="lt1"/>
          </a:fillRef>
          <a:effectRef idx="0">
            <a:schemeClr val="accent1"/>
          </a:effectRef>
          <a:fontRef idx="minor">
            <a:schemeClr val="dk1"/>
          </a:fontRef>
        </dgm:style>
      </dgm:prSet>
      <dgm:spPr>
        <a:ln>
          <a:solidFill>
            <a:srgbClr val="1886D8"/>
          </a:solidFill>
        </a:ln>
      </dgm:spPr>
      <dgm:t>
        <a:bodyPr/>
        <a:lstStyle/>
        <a:p>
          <a:pPr algn="l">
            <a:lnSpc>
              <a:spcPct val="100000"/>
            </a:lnSpc>
          </a:pPr>
          <a:r>
            <a:rPr lang="zh-CN" altLang="en-US" sz="1400" dirty="0">
              <a:latin typeface="黑体" panose="02010609060101010101" pitchFamily="49" charset="-122"/>
              <a:ea typeface="黑体" panose="02010609060101010101" pitchFamily="49" charset="-122"/>
            </a:rPr>
            <a:t>    子贡问君子，子曰：先行其言，而后从之。</a:t>
          </a:r>
        </a:p>
      </dgm:t>
    </dgm:pt>
    <dgm:pt modelId="{5C97810C-7BBC-4505-83D6-95B2E780EC3C}" type="parTrans" cxnId="{A6BF142D-2B51-4020-A599-C19AB5BC2A11}">
      <dgm:prSet custT="1"/>
      <dgm:spPr/>
      <dgm:t>
        <a:bodyPr/>
        <a:lstStyle/>
        <a:p>
          <a:pPr algn="l"/>
          <a:endParaRPr lang="zh-CN" altLang="en-US" sz="1200">
            <a:latin typeface="黑体" panose="02010609060101010101" pitchFamily="49" charset="-122"/>
            <a:ea typeface="黑体" panose="02010609060101010101" pitchFamily="49" charset="-122"/>
          </a:endParaRPr>
        </a:p>
      </dgm:t>
    </dgm:pt>
    <dgm:pt modelId="{11B14AA1-846C-49D6-9411-FAB576E254D9}" type="sibTrans" cxnId="{A6BF142D-2B51-4020-A599-C19AB5BC2A11}">
      <dgm:prSet/>
      <dgm:spPr/>
      <dgm:t>
        <a:bodyPr/>
        <a:lstStyle/>
        <a:p>
          <a:endParaRPr lang="zh-CN" altLang="en-US" sz="1200">
            <a:latin typeface="黑体" panose="02010609060101010101" pitchFamily="49" charset="-122"/>
            <a:ea typeface="黑体" panose="02010609060101010101" pitchFamily="49" charset="-122"/>
          </a:endParaRPr>
        </a:p>
      </dgm:t>
    </dgm:pt>
    <dgm:pt modelId="{5CFF7E32-F770-473B-ADD2-AF6E4AEFF41E}">
      <dgm:prSet custT="1">
        <dgm:style>
          <a:lnRef idx="2">
            <a:schemeClr val="accent1"/>
          </a:lnRef>
          <a:fillRef idx="1">
            <a:schemeClr val="lt1"/>
          </a:fillRef>
          <a:effectRef idx="0">
            <a:schemeClr val="accent1"/>
          </a:effectRef>
          <a:fontRef idx="minor">
            <a:schemeClr val="dk1"/>
          </a:fontRef>
        </dgm:style>
      </dgm:prSet>
      <dgm:spPr>
        <a:ln>
          <a:solidFill>
            <a:srgbClr val="1886D8"/>
          </a:solidFill>
        </a:ln>
      </dgm:spPr>
      <dgm:t>
        <a:bodyPr/>
        <a:lstStyle/>
        <a:p>
          <a:pPr algn="l">
            <a:lnSpc>
              <a:spcPct val="100000"/>
            </a:lnSpc>
          </a:pPr>
          <a:r>
            <a:rPr lang="zh-CN" altLang="en-US" sz="1400" dirty="0">
              <a:latin typeface="黑体" panose="02010609060101010101" pitchFamily="49" charset="-122"/>
              <a:ea typeface="黑体" panose="02010609060101010101" pitchFamily="49" charset="-122"/>
            </a:rPr>
            <a:t>    子曰：君子周而不比，小人比而不周。</a:t>
          </a:r>
        </a:p>
      </dgm:t>
    </dgm:pt>
    <dgm:pt modelId="{B12E9A6F-BA69-48E1-9979-D07926AD81DE}" type="parTrans" cxnId="{15F7C9E2-BEFB-4F1D-AABF-9D69A31F6A35}">
      <dgm:prSet custT="1"/>
      <dgm:spPr/>
      <dgm:t>
        <a:bodyPr/>
        <a:lstStyle/>
        <a:p>
          <a:pPr algn="l"/>
          <a:endParaRPr lang="zh-CN" altLang="en-US" sz="1200">
            <a:latin typeface="黑体" panose="02010609060101010101" pitchFamily="49" charset="-122"/>
            <a:ea typeface="黑体" panose="02010609060101010101" pitchFamily="49" charset="-122"/>
          </a:endParaRPr>
        </a:p>
      </dgm:t>
    </dgm:pt>
    <dgm:pt modelId="{D82413E3-44C5-49F2-AE14-4695A540BA99}" type="sibTrans" cxnId="{15F7C9E2-BEFB-4F1D-AABF-9D69A31F6A35}">
      <dgm:prSet/>
      <dgm:spPr/>
      <dgm:t>
        <a:bodyPr/>
        <a:lstStyle/>
        <a:p>
          <a:endParaRPr lang="zh-CN" altLang="en-US" sz="1200">
            <a:latin typeface="黑体" panose="02010609060101010101" pitchFamily="49" charset="-122"/>
            <a:ea typeface="黑体" panose="02010609060101010101" pitchFamily="49" charset="-122"/>
          </a:endParaRPr>
        </a:p>
      </dgm:t>
    </dgm:pt>
    <dgm:pt modelId="{BAD46454-909C-4D8E-B297-A7EDFEA3E5BE}" type="pres">
      <dgm:prSet presAssocID="{6C16AEA4-2BBD-4EB3-8475-CD65CF218FE1}" presName="Name0" presStyleCnt="0">
        <dgm:presLayoutVars>
          <dgm:chPref val="1"/>
          <dgm:dir/>
          <dgm:animOne val="branch"/>
          <dgm:animLvl val="lvl"/>
          <dgm:resizeHandles val="exact"/>
        </dgm:presLayoutVars>
      </dgm:prSet>
      <dgm:spPr/>
    </dgm:pt>
    <dgm:pt modelId="{1D8D86DE-F3ED-4E11-BE7C-FDACD35510BE}" type="pres">
      <dgm:prSet presAssocID="{00139A12-3C96-4E33-872E-9D49603A2E97}" presName="root1" presStyleCnt="0"/>
      <dgm:spPr/>
    </dgm:pt>
    <dgm:pt modelId="{78322E23-7A45-49E3-B969-4E6781654AB8}" type="pres">
      <dgm:prSet presAssocID="{00139A12-3C96-4E33-872E-9D49603A2E97}" presName="LevelOneTextNode" presStyleLbl="node0" presStyleIdx="0" presStyleCnt="1" custLinFactNeighborX="-37260" custLinFactNeighborY="2709">
        <dgm:presLayoutVars>
          <dgm:chPref val="3"/>
        </dgm:presLayoutVars>
      </dgm:prSet>
      <dgm:spPr/>
    </dgm:pt>
    <dgm:pt modelId="{AB2D104A-80C0-4855-9121-13ED4F257282}" type="pres">
      <dgm:prSet presAssocID="{00139A12-3C96-4E33-872E-9D49603A2E97}" presName="level2hierChild" presStyleCnt="0"/>
      <dgm:spPr/>
    </dgm:pt>
    <dgm:pt modelId="{2EEE866E-1CD2-4F65-A7C0-F7F61BA962EF}" type="pres">
      <dgm:prSet presAssocID="{498790C5-F141-4754-A0A4-5E86AF67C56F}" presName="conn2-1" presStyleLbl="parChTrans1D2" presStyleIdx="0" presStyleCnt="7"/>
      <dgm:spPr/>
    </dgm:pt>
    <dgm:pt modelId="{ADBA6E2F-70AF-412D-853F-3A3110205ED8}" type="pres">
      <dgm:prSet presAssocID="{498790C5-F141-4754-A0A4-5E86AF67C56F}" presName="connTx" presStyleLbl="parChTrans1D2" presStyleIdx="0" presStyleCnt="7"/>
      <dgm:spPr/>
    </dgm:pt>
    <dgm:pt modelId="{4BCC8B8E-AAF2-4486-8F38-93463D0C9819}" type="pres">
      <dgm:prSet presAssocID="{C6F76AF3-DC72-4845-8C00-183DBC5334E8}" presName="root2" presStyleCnt="0"/>
      <dgm:spPr/>
    </dgm:pt>
    <dgm:pt modelId="{CAC333D8-4208-4359-A5A3-0E270FB8892C}" type="pres">
      <dgm:prSet presAssocID="{C6F76AF3-DC72-4845-8C00-183DBC5334E8}" presName="LevelTwoTextNode" presStyleLbl="node2" presStyleIdx="0" presStyleCnt="7" custScaleX="364539" custLinFactNeighborX="1132" custLinFactNeighborY="14400">
        <dgm:presLayoutVars>
          <dgm:chPref val="3"/>
        </dgm:presLayoutVars>
      </dgm:prSet>
      <dgm:spPr/>
    </dgm:pt>
    <dgm:pt modelId="{343E84BD-951E-42B0-AB13-ACE88E81560D}" type="pres">
      <dgm:prSet presAssocID="{C6F76AF3-DC72-4845-8C00-183DBC5334E8}" presName="level3hierChild" presStyleCnt="0"/>
      <dgm:spPr/>
    </dgm:pt>
    <dgm:pt modelId="{6BD29F34-B67D-4939-A5A7-CA259C16385B}" type="pres">
      <dgm:prSet presAssocID="{06838A52-275B-4D3E-8449-02BBE58CA8B3}" presName="conn2-1" presStyleLbl="parChTrans1D2" presStyleIdx="1" presStyleCnt="7"/>
      <dgm:spPr/>
    </dgm:pt>
    <dgm:pt modelId="{5C26F2F6-30BF-4B9C-B795-796CB2B6EC1B}" type="pres">
      <dgm:prSet presAssocID="{06838A52-275B-4D3E-8449-02BBE58CA8B3}" presName="connTx" presStyleLbl="parChTrans1D2" presStyleIdx="1" presStyleCnt="7"/>
      <dgm:spPr/>
    </dgm:pt>
    <dgm:pt modelId="{89FFDD7C-66E3-4B4E-89E7-5316D9EE9BD6}" type="pres">
      <dgm:prSet presAssocID="{45B90E0B-706D-409D-A6E3-B3433E4205B2}" presName="root2" presStyleCnt="0"/>
      <dgm:spPr/>
    </dgm:pt>
    <dgm:pt modelId="{AA7CEB30-35D7-4CB9-89A9-1AEEB145B1F8}" type="pres">
      <dgm:prSet presAssocID="{45B90E0B-706D-409D-A6E3-B3433E4205B2}" presName="LevelTwoTextNode" presStyleLbl="node2" presStyleIdx="1" presStyleCnt="7" custScaleX="364539" custScaleY="100687" custLinFactNeighborX="458" custLinFactNeighborY="9913">
        <dgm:presLayoutVars>
          <dgm:chPref val="3"/>
        </dgm:presLayoutVars>
      </dgm:prSet>
      <dgm:spPr/>
    </dgm:pt>
    <dgm:pt modelId="{7C6EB915-C74A-4828-B535-94E5A4230DB0}" type="pres">
      <dgm:prSet presAssocID="{45B90E0B-706D-409D-A6E3-B3433E4205B2}" presName="level3hierChild" presStyleCnt="0"/>
      <dgm:spPr/>
    </dgm:pt>
    <dgm:pt modelId="{1DD79D60-C32F-4D08-A161-563524E58622}" type="pres">
      <dgm:prSet presAssocID="{8A4FFF46-848C-4518-8C86-26323751327E}" presName="conn2-1" presStyleLbl="parChTrans1D2" presStyleIdx="2" presStyleCnt="7"/>
      <dgm:spPr/>
    </dgm:pt>
    <dgm:pt modelId="{841C0CA5-549D-42F4-8A6A-1E58CEA66A9A}" type="pres">
      <dgm:prSet presAssocID="{8A4FFF46-848C-4518-8C86-26323751327E}" presName="connTx" presStyleLbl="parChTrans1D2" presStyleIdx="2" presStyleCnt="7"/>
      <dgm:spPr/>
    </dgm:pt>
    <dgm:pt modelId="{D78BC3FF-AFAD-4AC0-80A2-6C4DA88E7829}" type="pres">
      <dgm:prSet presAssocID="{EAE953BF-037D-432E-B4DC-AA56712280F1}" presName="root2" presStyleCnt="0"/>
      <dgm:spPr/>
    </dgm:pt>
    <dgm:pt modelId="{57077770-B12B-4664-8017-1A768B0FC42C}" type="pres">
      <dgm:prSet presAssocID="{EAE953BF-037D-432E-B4DC-AA56712280F1}" presName="LevelTwoTextNode" presStyleLbl="node2" presStyleIdx="2" presStyleCnt="7" custScaleX="364539" custScaleY="136249" custLinFactNeighborY="6048">
        <dgm:presLayoutVars>
          <dgm:chPref val="3"/>
        </dgm:presLayoutVars>
      </dgm:prSet>
      <dgm:spPr/>
    </dgm:pt>
    <dgm:pt modelId="{2BCB7B3C-8412-4810-918D-4C7B4FF1B89B}" type="pres">
      <dgm:prSet presAssocID="{EAE953BF-037D-432E-B4DC-AA56712280F1}" presName="level3hierChild" presStyleCnt="0"/>
      <dgm:spPr/>
    </dgm:pt>
    <dgm:pt modelId="{1A9ED39B-FB57-4DDD-902B-7FAA194B17A6}" type="pres">
      <dgm:prSet presAssocID="{B12E9A6F-BA69-48E1-9979-D07926AD81DE}" presName="conn2-1" presStyleLbl="parChTrans1D2" presStyleIdx="3" presStyleCnt="7"/>
      <dgm:spPr/>
    </dgm:pt>
    <dgm:pt modelId="{1E86D323-E778-45EF-A488-9AFDE47FFD0C}" type="pres">
      <dgm:prSet presAssocID="{B12E9A6F-BA69-48E1-9979-D07926AD81DE}" presName="connTx" presStyleLbl="parChTrans1D2" presStyleIdx="3" presStyleCnt="7"/>
      <dgm:spPr/>
    </dgm:pt>
    <dgm:pt modelId="{F647764D-6796-404B-96C8-90CFC46F9BFD}" type="pres">
      <dgm:prSet presAssocID="{5CFF7E32-F770-473B-ADD2-AF6E4AEFF41E}" presName="root2" presStyleCnt="0"/>
      <dgm:spPr/>
    </dgm:pt>
    <dgm:pt modelId="{F14AD318-C895-4673-AD98-67FB90F335E6}" type="pres">
      <dgm:prSet presAssocID="{5CFF7E32-F770-473B-ADD2-AF6E4AEFF41E}" presName="LevelTwoTextNode" presStyleLbl="node2" presStyleIdx="3" presStyleCnt="7" custScaleX="369448" custLinFactNeighborX="-673" custLinFactNeighborY="3340">
        <dgm:presLayoutVars>
          <dgm:chPref val="3"/>
        </dgm:presLayoutVars>
      </dgm:prSet>
      <dgm:spPr/>
    </dgm:pt>
    <dgm:pt modelId="{C3D3EDF7-C95F-4013-B082-AB5C34882D7B}" type="pres">
      <dgm:prSet presAssocID="{5CFF7E32-F770-473B-ADD2-AF6E4AEFF41E}" presName="level3hierChild" presStyleCnt="0"/>
      <dgm:spPr/>
    </dgm:pt>
    <dgm:pt modelId="{4D63DAD3-70FD-48E6-B28F-09B967D03959}" type="pres">
      <dgm:prSet presAssocID="{5C97810C-7BBC-4505-83D6-95B2E780EC3C}" presName="conn2-1" presStyleLbl="parChTrans1D2" presStyleIdx="4" presStyleCnt="7"/>
      <dgm:spPr/>
    </dgm:pt>
    <dgm:pt modelId="{FA9B1093-97AB-460C-A3F7-FCD1C75E7329}" type="pres">
      <dgm:prSet presAssocID="{5C97810C-7BBC-4505-83D6-95B2E780EC3C}" presName="connTx" presStyleLbl="parChTrans1D2" presStyleIdx="4" presStyleCnt="7"/>
      <dgm:spPr/>
    </dgm:pt>
    <dgm:pt modelId="{6638F0A8-EDCB-4FA5-B2AE-99D3FB15B8BB}" type="pres">
      <dgm:prSet presAssocID="{319E6AD4-BACF-4285-A96C-2DC7A7B1A3D5}" presName="root2" presStyleCnt="0"/>
      <dgm:spPr/>
    </dgm:pt>
    <dgm:pt modelId="{811D6A3C-25C4-4793-8D7E-C50CEF055A9B}" type="pres">
      <dgm:prSet presAssocID="{319E6AD4-BACF-4285-A96C-2DC7A7B1A3D5}" presName="LevelTwoTextNode" presStyleLbl="node2" presStyleIdx="4" presStyleCnt="7" custScaleX="369448" custLinFactNeighborX="-673" custLinFactNeighborY="5264">
        <dgm:presLayoutVars>
          <dgm:chPref val="3"/>
        </dgm:presLayoutVars>
      </dgm:prSet>
      <dgm:spPr/>
    </dgm:pt>
    <dgm:pt modelId="{88EB44BE-42DA-405D-8967-3DB44C9C16EB}" type="pres">
      <dgm:prSet presAssocID="{319E6AD4-BACF-4285-A96C-2DC7A7B1A3D5}" presName="level3hierChild" presStyleCnt="0"/>
      <dgm:spPr/>
    </dgm:pt>
    <dgm:pt modelId="{3829315A-D491-42EB-9972-10A005520E4B}" type="pres">
      <dgm:prSet presAssocID="{57913E10-8105-422F-95BA-E4BCD68B8754}" presName="conn2-1" presStyleLbl="parChTrans1D2" presStyleIdx="5" presStyleCnt="7"/>
      <dgm:spPr/>
    </dgm:pt>
    <dgm:pt modelId="{56B7E821-F352-4040-A62E-5C24AD8439DD}" type="pres">
      <dgm:prSet presAssocID="{57913E10-8105-422F-95BA-E4BCD68B8754}" presName="connTx" presStyleLbl="parChTrans1D2" presStyleIdx="5" presStyleCnt="7"/>
      <dgm:spPr/>
    </dgm:pt>
    <dgm:pt modelId="{55756D0D-3684-42E1-8E52-A3D891E2C73A}" type="pres">
      <dgm:prSet presAssocID="{E8CC7998-E23E-4B0D-98BA-EFEA5966FABD}" presName="root2" presStyleCnt="0"/>
      <dgm:spPr/>
    </dgm:pt>
    <dgm:pt modelId="{B9321E3C-8F4A-41B1-A6BC-7DDC7CBABFB7}" type="pres">
      <dgm:prSet presAssocID="{E8CC7998-E23E-4B0D-98BA-EFEA5966FABD}" presName="LevelTwoTextNode" presStyleLbl="node2" presStyleIdx="5" presStyleCnt="7" custScaleX="369448" custLinFactNeighborX="-673" custLinFactNeighborY="1408">
        <dgm:presLayoutVars>
          <dgm:chPref val="3"/>
        </dgm:presLayoutVars>
      </dgm:prSet>
      <dgm:spPr/>
    </dgm:pt>
    <dgm:pt modelId="{E090A263-29D5-4F52-877D-9114C295D1F7}" type="pres">
      <dgm:prSet presAssocID="{E8CC7998-E23E-4B0D-98BA-EFEA5966FABD}" presName="level3hierChild" presStyleCnt="0"/>
      <dgm:spPr/>
    </dgm:pt>
    <dgm:pt modelId="{B5B10049-9923-473E-8AF3-8D7BCE0AE49B}" type="pres">
      <dgm:prSet presAssocID="{173EAECA-8336-4F1E-A8C2-F3341BB86ECB}" presName="conn2-1" presStyleLbl="parChTrans1D2" presStyleIdx="6" presStyleCnt="7"/>
      <dgm:spPr/>
    </dgm:pt>
    <dgm:pt modelId="{73B2A2B5-8D40-493F-BCA3-3AF764C7FF1A}" type="pres">
      <dgm:prSet presAssocID="{173EAECA-8336-4F1E-A8C2-F3341BB86ECB}" presName="connTx" presStyleLbl="parChTrans1D2" presStyleIdx="6" presStyleCnt="7"/>
      <dgm:spPr/>
    </dgm:pt>
    <dgm:pt modelId="{20CDC4D2-7807-4609-8A5D-67FBACFF145A}" type="pres">
      <dgm:prSet presAssocID="{758CA7B7-C06F-4A4C-9BB6-2201675445C6}" presName="root2" presStyleCnt="0"/>
      <dgm:spPr/>
    </dgm:pt>
    <dgm:pt modelId="{1C491F08-E406-44B8-8BD7-DA2EC17F4CCD}" type="pres">
      <dgm:prSet presAssocID="{758CA7B7-C06F-4A4C-9BB6-2201675445C6}" presName="LevelTwoTextNode" presStyleLbl="node2" presStyleIdx="6" presStyleCnt="7" custScaleX="369448" custLinFactNeighborX="-673" custLinFactNeighborY="-1490">
        <dgm:presLayoutVars>
          <dgm:chPref val="3"/>
        </dgm:presLayoutVars>
      </dgm:prSet>
      <dgm:spPr/>
    </dgm:pt>
    <dgm:pt modelId="{121D5556-9CE7-44A5-9CA4-FF494A70CFDD}" type="pres">
      <dgm:prSet presAssocID="{758CA7B7-C06F-4A4C-9BB6-2201675445C6}" presName="level3hierChild" presStyleCnt="0"/>
      <dgm:spPr/>
    </dgm:pt>
  </dgm:ptLst>
  <dgm:cxnLst>
    <dgm:cxn modelId="{49C26E02-7403-4D32-A7AB-41E0CC0441AB}" srcId="{00139A12-3C96-4E33-872E-9D49603A2E97}" destId="{EAE953BF-037D-432E-B4DC-AA56712280F1}" srcOrd="2" destOrd="0" parTransId="{8A4FFF46-848C-4518-8C86-26323751327E}" sibTransId="{251415A4-B2B5-4243-9C12-AEE5F50D9C86}"/>
    <dgm:cxn modelId="{B95C1603-17E4-4BC2-9AC5-A5B15E609E92}" type="presOf" srcId="{5C97810C-7BBC-4505-83D6-95B2E780EC3C}" destId="{4D63DAD3-70FD-48E6-B28F-09B967D03959}" srcOrd="0" destOrd="0" presId="urn:microsoft.com/office/officeart/2008/layout/HorizontalMultiLevelHierarchy"/>
    <dgm:cxn modelId="{557D260C-37B3-43F2-A585-C8F3267BB546}" type="presOf" srcId="{45B90E0B-706D-409D-A6E3-B3433E4205B2}" destId="{AA7CEB30-35D7-4CB9-89A9-1AEEB145B1F8}" srcOrd="0" destOrd="0" presId="urn:microsoft.com/office/officeart/2008/layout/HorizontalMultiLevelHierarchy"/>
    <dgm:cxn modelId="{6918EB10-985C-4ABA-8BDA-F55F24BB6415}" type="presOf" srcId="{EAE953BF-037D-432E-B4DC-AA56712280F1}" destId="{57077770-B12B-4664-8017-1A768B0FC42C}" srcOrd="0" destOrd="0" presId="urn:microsoft.com/office/officeart/2008/layout/HorizontalMultiLevelHierarchy"/>
    <dgm:cxn modelId="{63881114-2DC1-4F22-A98C-53361E809ABA}" srcId="{00139A12-3C96-4E33-872E-9D49603A2E97}" destId="{C6F76AF3-DC72-4845-8C00-183DBC5334E8}" srcOrd="0" destOrd="0" parTransId="{498790C5-F141-4754-A0A4-5E86AF67C56F}" sibTransId="{4FACF165-A46E-4337-9C70-EF2DAEA94419}"/>
    <dgm:cxn modelId="{8954B322-1997-410D-BA1B-CFCC6701A276}" type="presOf" srcId="{B12E9A6F-BA69-48E1-9979-D07926AD81DE}" destId="{1A9ED39B-FB57-4DDD-902B-7FAA194B17A6}" srcOrd="0" destOrd="0" presId="urn:microsoft.com/office/officeart/2008/layout/HorizontalMultiLevelHierarchy"/>
    <dgm:cxn modelId="{A6BF142D-2B51-4020-A599-C19AB5BC2A11}" srcId="{00139A12-3C96-4E33-872E-9D49603A2E97}" destId="{319E6AD4-BACF-4285-A96C-2DC7A7B1A3D5}" srcOrd="4" destOrd="0" parTransId="{5C97810C-7BBC-4505-83D6-95B2E780EC3C}" sibTransId="{11B14AA1-846C-49D6-9411-FAB576E254D9}"/>
    <dgm:cxn modelId="{D2518333-F01F-4BC1-A68A-9151893F1570}" type="presOf" srcId="{758CA7B7-C06F-4A4C-9BB6-2201675445C6}" destId="{1C491F08-E406-44B8-8BD7-DA2EC17F4CCD}" srcOrd="0" destOrd="0" presId="urn:microsoft.com/office/officeart/2008/layout/HorizontalMultiLevelHierarchy"/>
    <dgm:cxn modelId="{7EF81567-2391-4509-8D68-C6402775E5E0}" type="presOf" srcId="{5C97810C-7BBC-4505-83D6-95B2E780EC3C}" destId="{FA9B1093-97AB-460C-A3F7-FCD1C75E7329}" srcOrd="1" destOrd="0" presId="urn:microsoft.com/office/officeart/2008/layout/HorizontalMultiLevelHierarchy"/>
    <dgm:cxn modelId="{23AD2551-200B-454D-8141-3E678A2594F4}" type="presOf" srcId="{06838A52-275B-4D3E-8449-02BBE58CA8B3}" destId="{5C26F2F6-30BF-4B9C-B795-796CB2B6EC1B}" srcOrd="1" destOrd="0" presId="urn:microsoft.com/office/officeart/2008/layout/HorizontalMultiLevelHierarchy"/>
    <dgm:cxn modelId="{32899173-FE2F-4E05-ADCC-4665FEEE2E67}" srcId="{00139A12-3C96-4E33-872E-9D49603A2E97}" destId="{45B90E0B-706D-409D-A6E3-B3433E4205B2}" srcOrd="1" destOrd="0" parTransId="{06838A52-275B-4D3E-8449-02BBE58CA8B3}" sibTransId="{140A8E4D-78C0-4F27-B1DA-8E14831BF47E}"/>
    <dgm:cxn modelId="{C4417F78-1779-4D9C-B7A5-D82A5E69B75A}" type="presOf" srcId="{8A4FFF46-848C-4518-8C86-26323751327E}" destId="{841C0CA5-549D-42F4-8A6A-1E58CEA66A9A}" srcOrd="1" destOrd="0" presId="urn:microsoft.com/office/officeart/2008/layout/HorizontalMultiLevelHierarchy"/>
    <dgm:cxn modelId="{C31E495A-D79A-490F-9F94-278D7DD6DB22}" srcId="{6C16AEA4-2BBD-4EB3-8475-CD65CF218FE1}" destId="{00139A12-3C96-4E33-872E-9D49603A2E97}" srcOrd="0" destOrd="0" parTransId="{995B295E-4F92-4FA2-B675-BA1BFA16D9E0}" sibTransId="{EF15C495-C097-4FF4-96BE-648431304286}"/>
    <dgm:cxn modelId="{1A59BD80-83BD-43B2-A66B-0CE0FB42733A}" type="presOf" srcId="{5CFF7E32-F770-473B-ADD2-AF6E4AEFF41E}" destId="{F14AD318-C895-4673-AD98-67FB90F335E6}" srcOrd="0" destOrd="0" presId="urn:microsoft.com/office/officeart/2008/layout/HorizontalMultiLevelHierarchy"/>
    <dgm:cxn modelId="{C3FEAB9C-DFCD-4182-8FC6-A6F5F4E47DB5}" type="presOf" srcId="{498790C5-F141-4754-A0A4-5E86AF67C56F}" destId="{ADBA6E2F-70AF-412D-853F-3A3110205ED8}" srcOrd="1" destOrd="0" presId="urn:microsoft.com/office/officeart/2008/layout/HorizontalMultiLevelHierarchy"/>
    <dgm:cxn modelId="{AAC6FCAF-95D5-46C6-AE7A-5058AB0B98D3}" type="presOf" srcId="{C6F76AF3-DC72-4845-8C00-183DBC5334E8}" destId="{CAC333D8-4208-4359-A5A3-0E270FB8892C}" srcOrd="0" destOrd="0" presId="urn:microsoft.com/office/officeart/2008/layout/HorizontalMultiLevelHierarchy"/>
    <dgm:cxn modelId="{C00CB9B2-71DC-4051-9186-42704AD548EF}" type="presOf" srcId="{6C16AEA4-2BBD-4EB3-8475-CD65CF218FE1}" destId="{BAD46454-909C-4D8E-B297-A7EDFEA3E5BE}" srcOrd="0" destOrd="0" presId="urn:microsoft.com/office/officeart/2008/layout/HorizontalMultiLevelHierarchy"/>
    <dgm:cxn modelId="{4DBFB1C5-B0AA-4BC3-A168-B7FE626D56D1}" type="presOf" srcId="{57913E10-8105-422F-95BA-E4BCD68B8754}" destId="{3829315A-D491-42EB-9972-10A005520E4B}" srcOrd="0" destOrd="0" presId="urn:microsoft.com/office/officeart/2008/layout/HorizontalMultiLevelHierarchy"/>
    <dgm:cxn modelId="{770437CF-C63C-4B57-A95E-1D09AC27DBFD}" type="presOf" srcId="{173EAECA-8336-4F1E-A8C2-F3341BB86ECB}" destId="{B5B10049-9923-473E-8AF3-8D7BCE0AE49B}" srcOrd="0" destOrd="0" presId="urn:microsoft.com/office/officeart/2008/layout/HorizontalMultiLevelHierarchy"/>
    <dgm:cxn modelId="{A8C86ED0-2AA2-4F3A-BAC6-26B4EB32131F}" type="presOf" srcId="{57913E10-8105-422F-95BA-E4BCD68B8754}" destId="{56B7E821-F352-4040-A62E-5C24AD8439DD}" srcOrd="1" destOrd="0" presId="urn:microsoft.com/office/officeart/2008/layout/HorizontalMultiLevelHierarchy"/>
    <dgm:cxn modelId="{2E5205D2-D6FE-43C3-9D02-C97AA95C2260}" type="presOf" srcId="{498790C5-F141-4754-A0A4-5E86AF67C56F}" destId="{2EEE866E-1CD2-4F65-A7C0-F7F61BA962EF}" srcOrd="0" destOrd="0" presId="urn:microsoft.com/office/officeart/2008/layout/HorizontalMultiLevelHierarchy"/>
    <dgm:cxn modelId="{D11407D9-A3D1-4C3F-AFB1-EA8ED02EB72B}" type="presOf" srcId="{00139A12-3C96-4E33-872E-9D49603A2E97}" destId="{78322E23-7A45-49E3-B969-4E6781654AB8}" srcOrd="0" destOrd="0" presId="urn:microsoft.com/office/officeart/2008/layout/HorizontalMultiLevelHierarchy"/>
    <dgm:cxn modelId="{76E65FDF-9A04-4C70-BED6-DB25FAC01EBC}" type="presOf" srcId="{319E6AD4-BACF-4285-A96C-2DC7A7B1A3D5}" destId="{811D6A3C-25C4-4793-8D7E-C50CEF055A9B}" srcOrd="0" destOrd="0" presId="urn:microsoft.com/office/officeart/2008/layout/HorizontalMultiLevelHierarchy"/>
    <dgm:cxn modelId="{E4819BE1-3A55-4455-AD55-DC52A0C1ADE3}" type="presOf" srcId="{173EAECA-8336-4F1E-A8C2-F3341BB86ECB}" destId="{73B2A2B5-8D40-493F-BCA3-3AF764C7FF1A}" srcOrd="1" destOrd="0" presId="urn:microsoft.com/office/officeart/2008/layout/HorizontalMultiLevelHierarchy"/>
    <dgm:cxn modelId="{15F7C9E2-BEFB-4F1D-AABF-9D69A31F6A35}" srcId="{00139A12-3C96-4E33-872E-9D49603A2E97}" destId="{5CFF7E32-F770-473B-ADD2-AF6E4AEFF41E}" srcOrd="3" destOrd="0" parTransId="{B12E9A6F-BA69-48E1-9979-D07926AD81DE}" sibTransId="{D82413E3-44C5-49F2-AE14-4695A540BA99}"/>
    <dgm:cxn modelId="{A4CB3FE3-1653-4D86-AF02-49B16C39A873}" srcId="{00139A12-3C96-4E33-872E-9D49603A2E97}" destId="{758CA7B7-C06F-4A4C-9BB6-2201675445C6}" srcOrd="6" destOrd="0" parTransId="{173EAECA-8336-4F1E-A8C2-F3341BB86ECB}" sibTransId="{810E986F-5442-4BD5-BBD3-B36AB8F87F9F}"/>
    <dgm:cxn modelId="{3AC4F3E5-C723-4978-B4A0-6AD8F2C6288F}" type="presOf" srcId="{06838A52-275B-4D3E-8449-02BBE58CA8B3}" destId="{6BD29F34-B67D-4939-A5A7-CA259C16385B}" srcOrd="0" destOrd="0" presId="urn:microsoft.com/office/officeart/2008/layout/HorizontalMultiLevelHierarchy"/>
    <dgm:cxn modelId="{AE5C3DEE-5E73-4274-8B1F-9EE9FB66D21C}" type="presOf" srcId="{8A4FFF46-848C-4518-8C86-26323751327E}" destId="{1DD79D60-C32F-4D08-A161-563524E58622}" srcOrd="0" destOrd="0" presId="urn:microsoft.com/office/officeart/2008/layout/HorizontalMultiLevelHierarchy"/>
    <dgm:cxn modelId="{0F8DA6EE-35A3-49FA-8E85-275FDD036D46}" type="presOf" srcId="{E8CC7998-E23E-4B0D-98BA-EFEA5966FABD}" destId="{B9321E3C-8F4A-41B1-A6BC-7DDC7CBABFB7}" srcOrd="0" destOrd="0" presId="urn:microsoft.com/office/officeart/2008/layout/HorizontalMultiLevelHierarchy"/>
    <dgm:cxn modelId="{EE4A2CF2-11ED-4245-A709-1540C59D1765}" type="presOf" srcId="{B12E9A6F-BA69-48E1-9979-D07926AD81DE}" destId="{1E86D323-E778-45EF-A488-9AFDE47FFD0C}" srcOrd="1" destOrd="0" presId="urn:microsoft.com/office/officeart/2008/layout/HorizontalMultiLevelHierarchy"/>
    <dgm:cxn modelId="{951A94F7-553D-4300-89D4-25B36C800EE4}" srcId="{00139A12-3C96-4E33-872E-9D49603A2E97}" destId="{E8CC7998-E23E-4B0D-98BA-EFEA5966FABD}" srcOrd="5" destOrd="0" parTransId="{57913E10-8105-422F-95BA-E4BCD68B8754}" sibTransId="{81FA7DB3-E5C8-44CA-9102-CD19C05D22A3}"/>
    <dgm:cxn modelId="{12128F8C-11C3-48AB-89EC-853C3BD68980}" type="presParOf" srcId="{BAD46454-909C-4D8E-B297-A7EDFEA3E5BE}" destId="{1D8D86DE-F3ED-4E11-BE7C-FDACD35510BE}" srcOrd="0" destOrd="0" presId="urn:microsoft.com/office/officeart/2008/layout/HorizontalMultiLevelHierarchy"/>
    <dgm:cxn modelId="{A18FE910-60CD-4FE1-B656-E06658F3E431}" type="presParOf" srcId="{1D8D86DE-F3ED-4E11-BE7C-FDACD35510BE}" destId="{78322E23-7A45-49E3-B969-4E6781654AB8}" srcOrd="0" destOrd="0" presId="urn:microsoft.com/office/officeart/2008/layout/HorizontalMultiLevelHierarchy"/>
    <dgm:cxn modelId="{25692CC3-DB60-45C1-B615-A888B3304D6A}" type="presParOf" srcId="{1D8D86DE-F3ED-4E11-BE7C-FDACD35510BE}" destId="{AB2D104A-80C0-4855-9121-13ED4F257282}" srcOrd="1" destOrd="0" presId="urn:microsoft.com/office/officeart/2008/layout/HorizontalMultiLevelHierarchy"/>
    <dgm:cxn modelId="{CF12CB4D-EB9E-45E0-907C-79357EB28290}" type="presParOf" srcId="{AB2D104A-80C0-4855-9121-13ED4F257282}" destId="{2EEE866E-1CD2-4F65-A7C0-F7F61BA962EF}" srcOrd="0" destOrd="0" presId="urn:microsoft.com/office/officeart/2008/layout/HorizontalMultiLevelHierarchy"/>
    <dgm:cxn modelId="{7A51492D-6AC6-4BE2-8800-746E8C5DAF66}" type="presParOf" srcId="{2EEE866E-1CD2-4F65-A7C0-F7F61BA962EF}" destId="{ADBA6E2F-70AF-412D-853F-3A3110205ED8}" srcOrd="0" destOrd="0" presId="urn:microsoft.com/office/officeart/2008/layout/HorizontalMultiLevelHierarchy"/>
    <dgm:cxn modelId="{DA45DE2F-8F3F-4E4D-9E34-9B699DA58AA4}" type="presParOf" srcId="{AB2D104A-80C0-4855-9121-13ED4F257282}" destId="{4BCC8B8E-AAF2-4486-8F38-93463D0C9819}" srcOrd="1" destOrd="0" presId="urn:microsoft.com/office/officeart/2008/layout/HorizontalMultiLevelHierarchy"/>
    <dgm:cxn modelId="{1A7ED80A-11B7-4BB7-9C9D-DD1EA4AD6E50}" type="presParOf" srcId="{4BCC8B8E-AAF2-4486-8F38-93463D0C9819}" destId="{CAC333D8-4208-4359-A5A3-0E270FB8892C}" srcOrd="0" destOrd="0" presId="urn:microsoft.com/office/officeart/2008/layout/HorizontalMultiLevelHierarchy"/>
    <dgm:cxn modelId="{877DBFCB-622C-4D8D-8AA9-33DCCB3BA976}" type="presParOf" srcId="{4BCC8B8E-AAF2-4486-8F38-93463D0C9819}" destId="{343E84BD-951E-42B0-AB13-ACE88E81560D}" srcOrd="1" destOrd="0" presId="urn:microsoft.com/office/officeart/2008/layout/HorizontalMultiLevelHierarchy"/>
    <dgm:cxn modelId="{91591F30-A0ED-437E-B7C4-2D99D2EEB584}" type="presParOf" srcId="{AB2D104A-80C0-4855-9121-13ED4F257282}" destId="{6BD29F34-B67D-4939-A5A7-CA259C16385B}" srcOrd="2" destOrd="0" presId="urn:microsoft.com/office/officeart/2008/layout/HorizontalMultiLevelHierarchy"/>
    <dgm:cxn modelId="{3441E47C-8DCD-4372-BF24-785991E5806A}" type="presParOf" srcId="{6BD29F34-B67D-4939-A5A7-CA259C16385B}" destId="{5C26F2F6-30BF-4B9C-B795-796CB2B6EC1B}" srcOrd="0" destOrd="0" presId="urn:microsoft.com/office/officeart/2008/layout/HorizontalMultiLevelHierarchy"/>
    <dgm:cxn modelId="{4FB89720-0E4E-4848-AD4A-3897972AAEB2}" type="presParOf" srcId="{AB2D104A-80C0-4855-9121-13ED4F257282}" destId="{89FFDD7C-66E3-4B4E-89E7-5316D9EE9BD6}" srcOrd="3" destOrd="0" presId="urn:microsoft.com/office/officeart/2008/layout/HorizontalMultiLevelHierarchy"/>
    <dgm:cxn modelId="{41ABCAC3-5CB2-4CBD-A566-0952FBEB2BDF}" type="presParOf" srcId="{89FFDD7C-66E3-4B4E-89E7-5316D9EE9BD6}" destId="{AA7CEB30-35D7-4CB9-89A9-1AEEB145B1F8}" srcOrd="0" destOrd="0" presId="urn:microsoft.com/office/officeart/2008/layout/HorizontalMultiLevelHierarchy"/>
    <dgm:cxn modelId="{9E97C9CE-4A1A-45E1-93DA-0E21C147846C}" type="presParOf" srcId="{89FFDD7C-66E3-4B4E-89E7-5316D9EE9BD6}" destId="{7C6EB915-C74A-4828-B535-94E5A4230DB0}" srcOrd="1" destOrd="0" presId="urn:microsoft.com/office/officeart/2008/layout/HorizontalMultiLevelHierarchy"/>
    <dgm:cxn modelId="{37B00D5C-CCEB-432A-B574-C38ECEE690D5}" type="presParOf" srcId="{AB2D104A-80C0-4855-9121-13ED4F257282}" destId="{1DD79D60-C32F-4D08-A161-563524E58622}" srcOrd="4" destOrd="0" presId="urn:microsoft.com/office/officeart/2008/layout/HorizontalMultiLevelHierarchy"/>
    <dgm:cxn modelId="{1DCD570A-DCEA-45E8-9F42-9AD2309855CB}" type="presParOf" srcId="{1DD79D60-C32F-4D08-A161-563524E58622}" destId="{841C0CA5-549D-42F4-8A6A-1E58CEA66A9A}" srcOrd="0" destOrd="0" presId="urn:microsoft.com/office/officeart/2008/layout/HorizontalMultiLevelHierarchy"/>
    <dgm:cxn modelId="{004DACBA-11D6-4A65-9332-D3F99680D646}" type="presParOf" srcId="{AB2D104A-80C0-4855-9121-13ED4F257282}" destId="{D78BC3FF-AFAD-4AC0-80A2-6C4DA88E7829}" srcOrd="5" destOrd="0" presId="urn:microsoft.com/office/officeart/2008/layout/HorizontalMultiLevelHierarchy"/>
    <dgm:cxn modelId="{DF89CCDC-A7DD-4BD7-94F4-B2C0B35DF995}" type="presParOf" srcId="{D78BC3FF-AFAD-4AC0-80A2-6C4DA88E7829}" destId="{57077770-B12B-4664-8017-1A768B0FC42C}" srcOrd="0" destOrd="0" presId="urn:microsoft.com/office/officeart/2008/layout/HorizontalMultiLevelHierarchy"/>
    <dgm:cxn modelId="{C2A10F76-B215-4F5C-B8D0-84A82B476D65}" type="presParOf" srcId="{D78BC3FF-AFAD-4AC0-80A2-6C4DA88E7829}" destId="{2BCB7B3C-8412-4810-918D-4C7B4FF1B89B}" srcOrd="1" destOrd="0" presId="urn:microsoft.com/office/officeart/2008/layout/HorizontalMultiLevelHierarchy"/>
    <dgm:cxn modelId="{B504C950-B8B8-4789-99D8-EF4D262B5FDA}" type="presParOf" srcId="{AB2D104A-80C0-4855-9121-13ED4F257282}" destId="{1A9ED39B-FB57-4DDD-902B-7FAA194B17A6}" srcOrd="6" destOrd="0" presId="urn:microsoft.com/office/officeart/2008/layout/HorizontalMultiLevelHierarchy"/>
    <dgm:cxn modelId="{DB93F9F4-FAB3-4DD0-901E-49D1B14583F5}" type="presParOf" srcId="{1A9ED39B-FB57-4DDD-902B-7FAA194B17A6}" destId="{1E86D323-E778-45EF-A488-9AFDE47FFD0C}" srcOrd="0" destOrd="0" presId="urn:microsoft.com/office/officeart/2008/layout/HorizontalMultiLevelHierarchy"/>
    <dgm:cxn modelId="{830905CA-6770-4601-9235-659B27396F1E}" type="presParOf" srcId="{AB2D104A-80C0-4855-9121-13ED4F257282}" destId="{F647764D-6796-404B-96C8-90CFC46F9BFD}" srcOrd="7" destOrd="0" presId="urn:microsoft.com/office/officeart/2008/layout/HorizontalMultiLevelHierarchy"/>
    <dgm:cxn modelId="{21E58FFA-31ED-4AC0-856E-540CF3077594}" type="presParOf" srcId="{F647764D-6796-404B-96C8-90CFC46F9BFD}" destId="{F14AD318-C895-4673-AD98-67FB90F335E6}" srcOrd="0" destOrd="0" presId="urn:microsoft.com/office/officeart/2008/layout/HorizontalMultiLevelHierarchy"/>
    <dgm:cxn modelId="{E53C0CCD-85B9-40D9-B7E2-2D1D4D26842C}" type="presParOf" srcId="{F647764D-6796-404B-96C8-90CFC46F9BFD}" destId="{C3D3EDF7-C95F-4013-B082-AB5C34882D7B}" srcOrd="1" destOrd="0" presId="urn:microsoft.com/office/officeart/2008/layout/HorizontalMultiLevelHierarchy"/>
    <dgm:cxn modelId="{E94D25B4-A9AC-4637-BF6B-2A7EF4B4AFD1}" type="presParOf" srcId="{AB2D104A-80C0-4855-9121-13ED4F257282}" destId="{4D63DAD3-70FD-48E6-B28F-09B967D03959}" srcOrd="8" destOrd="0" presId="urn:microsoft.com/office/officeart/2008/layout/HorizontalMultiLevelHierarchy"/>
    <dgm:cxn modelId="{68D2505E-5659-4009-90AF-0CD621B3C7D5}" type="presParOf" srcId="{4D63DAD3-70FD-48E6-B28F-09B967D03959}" destId="{FA9B1093-97AB-460C-A3F7-FCD1C75E7329}" srcOrd="0" destOrd="0" presId="urn:microsoft.com/office/officeart/2008/layout/HorizontalMultiLevelHierarchy"/>
    <dgm:cxn modelId="{29389F02-EC74-40B9-B4AC-4FAEBBAE310C}" type="presParOf" srcId="{AB2D104A-80C0-4855-9121-13ED4F257282}" destId="{6638F0A8-EDCB-4FA5-B2AE-99D3FB15B8BB}" srcOrd="9" destOrd="0" presId="urn:microsoft.com/office/officeart/2008/layout/HorizontalMultiLevelHierarchy"/>
    <dgm:cxn modelId="{2EA05EE5-0E9D-4344-8464-1014ACB06C31}" type="presParOf" srcId="{6638F0A8-EDCB-4FA5-B2AE-99D3FB15B8BB}" destId="{811D6A3C-25C4-4793-8D7E-C50CEF055A9B}" srcOrd="0" destOrd="0" presId="urn:microsoft.com/office/officeart/2008/layout/HorizontalMultiLevelHierarchy"/>
    <dgm:cxn modelId="{26F486D2-0C6C-44A1-8A19-8E027E269E45}" type="presParOf" srcId="{6638F0A8-EDCB-4FA5-B2AE-99D3FB15B8BB}" destId="{88EB44BE-42DA-405D-8967-3DB44C9C16EB}" srcOrd="1" destOrd="0" presId="urn:microsoft.com/office/officeart/2008/layout/HorizontalMultiLevelHierarchy"/>
    <dgm:cxn modelId="{708C5E48-2897-4009-A4A6-054E91775A8D}" type="presParOf" srcId="{AB2D104A-80C0-4855-9121-13ED4F257282}" destId="{3829315A-D491-42EB-9972-10A005520E4B}" srcOrd="10" destOrd="0" presId="urn:microsoft.com/office/officeart/2008/layout/HorizontalMultiLevelHierarchy"/>
    <dgm:cxn modelId="{F25CE450-0EA9-41D2-984A-DE7E68137BA9}" type="presParOf" srcId="{3829315A-D491-42EB-9972-10A005520E4B}" destId="{56B7E821-F352-4040-A62E-5C24AD8439DD}" srcOrd="0" destOrd="0" presId="urn:microsoft.com/office/officeart/2008/layout/HorizontalMultiLevelHierarchy"/>
    <dgm:cxn modelId="{004F7F67-02DB-41AB-B089-B27D8E4A59E2}" type="presParOf" srcId="{AB2D104A-80C0-4855-9121-13ED4F257282}" destId="{55756D0D-3684-42E1-8E52-A3D891E2C73A}" srcOrd="11" destOrd="0" presId="urn:microsoft.com/office/officeart/2008/layout/HorizontalMultiLevelHierarchy"/>
    <dgm:cxn modelId="{39DFB825-6A21-4E40-89A3-263F3A3550C7}" type="presParOf" srcId="{55756D0D-3684-42E1-8E52-A3D891E2C73A}" destId="{B9321E3C-8F4A-41B1-A6BC-7DDC7CBABFB7}" srcOrd="0" destOrd="0" presId="urn:microsoft.com/office/officeart/2008/layout/HorizontalMultiLevelHierarchy"/>
    <dgm:cxn modelId="{C49EE04F-44AC-49AA-8A7F-F9D6572E621B}" type="presParOf" srcId="{55756D0D-3684-42E1-8E52-A3D891E2C73A}" destId="{E090A263-29D5-4F52-877D-9114C295D1F7}" srcOrd="1" destOrd="0" presId="urn:microsoft.com/office/officeart/2008/layout/HorizontalMultiLevelHierarchy"/>
    <dgm:cxn modelId="{118647BD-C556-4D78-AC89-52053AE9CF7C}" type="presParOf" srcId="{AB2D104A-80C0-4855-9121-13ED4F257282}" destId="{B5B10049-9923-473E-8AF3-8D7BCE0AE49B}" srcOrd="12" destOrd="0" presId="urn:microsoft.com/office/officeart/2008/layout/HorizontalMultiLevelHierarchy"/>
    <dgm:cxn modelId="{03E24648-3F7B-4C5E-AE59-5FB72CFFC8FA}" type="presParOf" srcId="{B5B10049-9923-473E-8AF3-8D7BCE0AE49B}" destId="{73B2A2B5-8D40-493F-BCA3-3AF764C7FF1A}" srcOrd="0" destOrd="0" presId="urn:microsoft.com/office/officeart/2008/layout/HorizontalMultiLevelHierarchy"/>
    <dgm:cxn modelId="{D75F8401-F018-4540-9394-506E7466A953}" type="presParOf" srcId="{AB2D104A-80C0-4855-9121-13ED4F257282}" destId="{20CDC4D2-7807-4609-8A5D-67FBACFF145A}" srcOrd="13" destOrd="0" presId="urn:microsoft.com/office/officeart/2008/layout/HorizontalMultiLevelHierarchy"/>
    <dgm:cxn modelId="{303F284E-2C04-4A9F-8FD0-7FB69F3864B9}" type="presParOf" srcId="{20CDC4D2-7807-4609-8A5D-67FBACFF145A}" destId="{1C491F08-E406-44B8-8BD7-DA2EC17F4CCD}" srcOrd="0" destOrd="0" presId="urn:microsoft.com/office/officeart/2008/layout/HorizontalMultiLevelHierarchy"/>
    <dgm:cxn modelId="{B813D4D5-9F6F-49EF-8804-03AFD4A0C899}" type="presParOf" srcId="{20CDC4D2-7807-4609-8A5D-67FBACFF145A}" destId="{121D5556-9CE7-44A5-9CA4-FF494A70CFDD}"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E7DCA-F127-4D57-8C5D-DF2771E1EF88}">
      <dsp:nvSpPr>
        <dsp:cNvPr id="0" name=""/>
        <dsp:cNvSpPr/>
      </dsp:nvSpPr>
      <dsp:spPr>
        <a:xfrm>
          <a:off x="0" y="390727"/>
          <a:ext cx="573228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A3481C-A067-442A-9225-119446EC6FF3}">
      <dsp:nvSpPr>
        <dsp:cNvPr id="0" name=""/>
        <dsp:cNvSpPr/>
      </dsp:nvSpPr>
      <dsp:spPr>
        <a:xfrm>
          <a:off x="263562" y="56532"/>
          <a:ext cx="5390930" cy="64944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67" tIns="0" rIns="151667"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latin typeface="+mn-ea"/>
              <a:ea typeface="+mn-ea"/>
            </a:rPr>
            <a:t>可以摘录人们的口耳相传和使用频率高的名句。</a:t>
          </a:r>
        </a:p>
      </dsp:txBody>
      <dsp:txXfrm>
        <a:off x="295265" y="88235"/>
        <a:ext cx="5327524" cy="586034"/>
      </dsp:txXfrm>
    </dsp:sp>
    <dsp:sp modelId="{6793E0B0-D9E2-43BC-AE61-5B5D53A5C5B0}">
      <dsp:nvSpPr>
        <dsp:cNvPr id="0" name=""/>
        <dsp:cNvSpPr/>
      </dsp:nvSpPr>
      <dsp:spPr>
        <a:xfrm>
          <a:off x="0" y="1388647"/>
          <a:ext cx="573228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BBC409-FB1C-423B-B133-F1C69F448327}">
      <dsp:nvSpPr>
        <dsp:cNvPr id="0" name=""/>
        <dsp:cNvSpPr/>
      </dsp:nvSpPr>
      <dsp:spPr>
        <a:xfrm>
          <a:off x="263562" y="1054452"/>
          <a:ext cx="5390930" cy="64944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67" tIns="0" rIns="151667"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latin typeface="+mn-ea"/>
              <a:ea typeface="+mn-ea"/>
            </a:rPr>
            <a:t>可以摘录成语、名言和警句出处或化用的名句。</a:t>
          </a:r>
        </a:p>
      </dsp:txBody>
      <dsp:txXfrm>
        <a:off x="295265" y="1086155"/>
        <a:ext cx="5327524" cy="586034"/>
      </dsp:txXfrm>
    </dsp:sp>
    <dsp:sp modelId="{04CB77AE-DA52-4401-B1F4-F6BDB9872265}">
      <dsp:nvSpPr>
        <dsp:cNvPr id="0" name=""/>
        <dsp:cNvSpPr/>
      </dsp:nvSpPr>
      <dsp:spPr>
        <a:xfrm>
          <a:off x="0" y="2386567"/>
          <a:ext cx="573228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92BA89-05A3-4CEA-94B1-EFBC8F858F88}">
      <dsp:nvSpPr>
        <dsp:cNvPr id="0" name=""/>
        <dsp:cNvSpPr/>
      </dsp:nvSpPr>
      <dsp:spPr>
        <a:xfrm>
          <a:off x="263562" y="2052372"/>
          <a:ext cx="5390930" cy="64944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67" tIns="0" rIns="151667"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latin typeface="+mn-ea"/>
              <a:ea typeface="+mn-ea"/>
            </a:rPr>
            <a:t>可以摘录对自己产生深刻影响或引发思考的名句。</a:t>
          </a:r>
        </a:p>
      </dsp:txBody>
      <dsp:txXfrm>
        <a:off x="295265" y="2084075"/>
        <a:ext cx="5327524" cy="586034"/>
      </dsp:txXfrm>
    </dsp:sp>
    <dsp:sp modelId="{2A28540F-473F-4F10-BEBD-B1E2B031F49E}">
      <dsp:nvSpPr>
        <dsp:cNvPr id="0" name=""/>
        <dsp:cNvSpPr/>
      </dsp:nvSpPr>
      <dsp:spPr>
        <a:xfrm>
          <a:off x="0" y="3384488"/>
          <a:ext cx="573228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78627-D5B8-46C7-A2D9-2EF370F6047B}">
      <dsp:nvSpPr>
        <dsp:cNvPr id="0" name=""/>
        <dsp:cNvSpPr/>
      </dsp:nvSpPr>
      <dsp:spPr>
        <a:xfrm>
          <a:off x="286614" y="3059768"/>
          <a:ext cx="539093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67" tIns="0" rIns="151667"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rgbClr val="000000"/>
              </a:solidFill>
              <a:latin typeface="+mn-ea"/>
              <a:ea typeface="+mn-ea"/>
              <a:cs typeface="+mn-cs"/>
            </a:rPr>
            <a:t>可以摘录</a:t>
          </a:r>
          <a:r>
            <a:rPr lang="en-US" altLang="zh-CN" sz="1800" kern="1200" dirty="0">
              <a:solidFill>
                <a:srgbClr val="000000"/>
              </a:solidFill>
              <a:latin typeface="+mn-ea"/>
              <a:ea typeface="+mn-ea"/>
              <a:cs typeface="+mn-cs"/>
            </a:rPr>
            <a:t>《</a:t>
          </a:r>
          <a:r>
            <a:rPr lang="zh-CN" altLang="en-US" sz="1800" kern="1200" dirty="0">
              <a:solidFill>
                <a:srgbClr val="000000"/>
              </a:solidFill>
              <a:latin typeface="+mn-ea"/>
              <a:ea typeface="+mn-ea"/>
              <a:cs typeface="+mn-cs"/>
            </a:rPr>
            <a:t>论语</a:t>
          </a:r>
          <a:r>
            <a:rPr lang="en-US" altLang="zh-CN" sz="1800" kern="1200" dirty="0">
              <a:solidFill>
                <a:srgbClr val="000000"/>
              </a:solidFill>
              <a:latin typeface="+mn-ea"/>
              <a:ea typeface="+mn-ea"/>
              <a:cs typeface="+mn-cs"/>
            </a:rPr>
            <a:t>》</a:t>
          </a:r>
          <a:r>
            <a:rPr lang="zh-CN" altLang="en-US" sz="1800" kern="1200" dirty="0">
              <a:solidFill>
                <a:srgbClr val="000000"/>
              </a:solidFill>
              <a:latin typeface="+mn-ea"/>
              <a:ea typeface="+mn-ea"/>
              <a:cs typeface="+mn-cs"/>
            </a:rPr>
            <a:t>中含有或体现核心概念的名句。</a:t>
          </a:r>
          <a:endParaRPr lang="en-US" altLang="zh-CN" sz="1800" kern="1200" dirty="0">
            <a:solidFill>
              <a:srgbClr val="000000"/>
            </a:solidFill>
            <a:latin typeface="+mn-ea"/>
            <a:ea typeface="+mn-ea"/>
            <a:cs typeface="+mn-cs"/>
          </a:endParaRPr>
        </a:p>
      </dsp:txBody>
      <dsp:txXfrm>
        <a:off x="318317" y="3091471"/>
        <a:ext cx="532752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F1E40-ACFD-4C95-8075-735824C0EE68}">
      <dsp:nvSpPr>
        <dsp:cNvPr id="0" name=""/>
        <dsp:cNvSpPr/>
      </dsp:nvSpPr>
      <dsp:spPr>
        <a:xfrm>
          <a:off x="567058" y="2139486"/>
          <a:ext cx="516032" cy="1691206"/>
        </a:xfrm>
        <a:custGeom>
          <a:avLst/>
          <a:gdLst/>
          <a:ahLst/>
          <a:cxnLst/>
          <a:rect l="0" t="0" r="0" b="0"/>
          <a:pathLst>
            <a:path>
              <a:moveTo>
                <a:pt x="0" y="0"/>
              </a:moveTo>
              <a:lnTo>
                <a:pt x="258016" y="0"/>
              </a:lnTo>
              <a:lnTo>
                <a:pt x="258016" y="1691206"/>
              </a:lnTo>
              <a:lnTo>
                <a:pt x="516032" y="1691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780870" y="2940885"/>
        <a:ext cx="88409" cy="88409"/>
      </dsp:txXfrm>
    </dsp:sp>
    <dsp:sp modelId="{84376F28-C827-4A96-8133-B87D79361578}">
      <dsp:nvSpPr>
        <dsp:cNvPr id="0" name=""/>
        <dsp:cNvSpPr/>
      </dsp:nvSpPr>
      <dsp:spPr>
        <a:xfrm>
          <a:off x="567058" y="2139486"/>
          <a:ext cx="516032" cy="982383"/>
        </a:xfrm>
        <a:custGeom>
          <a:avLst/>
          <a:gdLst/>
          <a:ahLst/>
          <a:cxnLst/>
          <a:rect l="0" t="0" r="0" b="0"/>
          <a:pathLst>
            <a:path>
              <a:moveTo>
                <a:pt x="0" y="0"/>
              </a:moveTo>
              <a:lnTo>
                <a:pt x="258016" y="0"/>
              </a:lnTo>
              <a:lnTo>
                <a:pt x="258016" y="982383"/>
              </a:lnTo>
              <a:lnTo>
                <a:pt x="516032" y="982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797332" y="2602936"/>
        <a:ext cx="55483" cy="55483"/>
      </dsp:txXfrm>
    </dsp:sp>
    <dsp:sp modelId="{71CBE5DA-7EF4-4B65-9E2F-5684BAD221B0}">
      <dsp:nvSpPr>
        <dsp:cNvPr id="0" name=""/>
        <dsp:cNvSpPr/>
      </dsp:nvSpPr>
      <dsp:spPr>
        <a:xfrm>
          <a:off x="567058" y="2139486"/>
          <a:ext cx="516032" cy="273560"/>
        </a:xfrm>
        <a:custGeom>
          <a:avLst/>
          <a:gdLst/>
          <a:ahLst/>
          <a:cxnLst/>
          <a:rect l="0" t="0" r="0" b="0"/>
          <a:pathLst>
            <a:path>
              <a:moveTo>
                <a:pt x="0" y="0"/>
              </a:moveTo>
              <a:lnTo>
                <a:pt x="258016" y="0"/>
              </a:lnTo>
              <a:lnTo>
                <a:pt x="258016" y="273560"/>
              </a:lnTo>
              <a:lnTo>
                <a:pt x="516032" y="2735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810473" y="2261665"/>
        <a:ext cx="29202" cy="29202"/>
      </dsp:txXfrm>
    </dsp:sp>
    <dsp:sp modelId="{1DD79D60-C32F-4D08-A161-563524E58622}">
      <dsp:nvSpPr>
        <dsp:cNvPr id="0" name=""/>
        <dsp:cNvSpPr/>
      </dsp:nvSpPr>
      <dsp:spPr>
        <a:xfrm>
          <a:off x="567058" y="1704224"/>
          <a:ext cx="516032" cy="435261"/>
        </a:xfrm>
        <a:custGeom>
          <a:avLst/>
          <a:gdLst/>
          <a:ahLst/>
          <a:cxnLst/>
          <a:rect l="0" t="0" r="0" b="0"/>
          <a:pathLst>
            <a:path>
              <a:moveTo>
                <a:pt x="0" y="435261"/>
              </a:moveTo>
              <a:lnTo>
                <a:pt x="258016" y="435261"/>
              </a:lnTo>
              <a:lnTo>
                <a:pt x="258016" y="0"/>
              </a:lnTo>
              <a:lnTo>
                <a:pt x="51603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808197" y="1904978"/>
        <a:ext cx="33754" cy="33754"/>
      </dsp:txXfrm>
    </dsp:sp>
    <dsp:sp modelId="{6BD29F34-B67D-4939-A5A7-CA259C16385B}">
      <dsp:nvSpPr>
        <dsp:cNvPr id="0" name=""/>
        <dsp:cNvSpPr/>
      </dsp:nvSpPr>
      <dsp:spPr>
        <a:xfrm>
          <a:off x="567058" y="995401"/>
          <a:ext cx="516032" cy="1144084"/>
        </a:xfrm>
        <a:custGeom>
          <a:avLst/>
          <a:gdLst/>
          <a:ahLst/>
          <a:cxnLst/>
          <a:rect l="0" t="0" r="0" b="0"/>
          <a:pathLst>
            <a:path>
              <a:moveTo>
                <a:pt x="0" y="1144084"/>
              </a:moveTo>
              <a:lnTo>
                <a:pt x="258016" y="1144084"/>
              </a:lnTo>
              <a:lnTo>
                <a:pt x="258016" y="0"/>
              </a:lnTo>
              <a:lnTo>
                <a:pt x="51603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793697" y="1536067"/>
        <a:ext cx="62753" cy="62753"/>
      </dsp:txXfrm>
    </dsp:sp>
    <dsp:sp modelId="{2EEE866E-1CD2-4F65-A7C0-F7F61BA962EF}">
      <dsp:nvSpPr>
        <dsp:cNvPr id="0" name=""/>
        <dsp:cNvSpPr/>
      </dsp:nvSpPr>
      <dsp:spPr>
        <a:xfrm>
          <a:off x="567058" y="286578"/>
          <a:ext cx="516032" cy="1852907"/>
        </a:xfrm>
        <a:custGeom>
          <a:avLst/>
          <a:gdLst/>
          <a:ahLst/>
          <a:cxnLst/>
          <a:rect l="0" t="0" r="0" b="0"/>
          <a:pathLst>
            <a:path>
              <a:moveTo>
                <a:pt x="0" y="1852907"/>
              </a:moveTo>
              <a:lnTo>
                <a:pt x="258016" y="1852907"/>
              </a:lnTo>
              <a:lnTo>
                <a:pt x="258016" y="0"/>
              </a:lnTo>
              <a:lnTo>
                <a:pt x="51603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b="0" kern="1200">
            <a:solidFill>
              <a:schemeClr val="tx1"/>
            </a:solidFill>
            <a:latin typeface="黑体" panose="02010609060101010101" pitchFamily="49" charset="-122"/>
            <a:ea typeface="黑体" panose="02010609060101010101" pitchFamily="49" charset="-122"/>
          </a:endParaRPr>
        </a:p>
      </dsp:txBody>
      <dsp:txXfrm>
        <a:off x="776988" y="1164947"/>
        <a:ext cx="96171" cy="96171"/>
      </dsp:txXfrm>
    </dsp:sp>
    <dsp:sp modelId="{78322E23-7A45-49E3-B969-4E6781654AB8}">
      <dsp:nvSpPr>
        <dsp:cNvPr id="0" name=""/>
        <dsp:cNvSpPr/>
      </dsp:nvSpPr>
      <dsp:spPr>
        <a:xfrm rot="16200000">
          <a:off x="-1208729" y="1855957"/>
          <a:ext cx="2984517" cy="56705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altLang="zh-CN" sz="3500" b="0" kern="1200" dirty="0">
              <a:solidFill>
                <a:schemeClr val="tx1"/>
              </a:solidFill>
              <a:latin typeface="黑体" panose="02010609060101010101" pitchFamily="49" charset="-122"/>
              <a:ea typeface="黑体" panose="02010609060101010101" pitchFamily="49" charset="-122"/>
            </a:rPr>
            <a:t>《</a:t>
          </a:r>
          <a:r>
            <a:rPr lang="zh-CN" altLang="en-US" sz="3500" b="0" kern="1200" dirty="0">
              <a:solidFill>
                <a:schemeClr val="tx1"/>
              </a:solidFill>
              <a:latin typeface="黑体" panose="02010609060101010101" pitchFamily="49" charset="-122"/>
              <a:ea typeface="黑体" panose="02010609060101010101" pitchFamily="49" charset="-122"/>
            </a:rPr>
            <a:t>论语</a:t>
          </a:r>
          <a:r>
            <a:rPr lang="en-US" altLang="zh-CN" sz="3500" b="0" kern="1200" dirty="0">
              <a:solidFill>
                <a:schemeClr val="tx1"/>
              </a:solidFill>
              <a:latin typeface="黑体" panose="02010609060101010101" pitchFamily="49" charset="-122"/>
              <a:ea typeface="黑体" panose="02010609060101010101" pitchFamily="49" charset="-122"/>
            </a:rPr>
            <a:t>》-</a:t>
          </a:r>
          <a:r>
            <a:rPr lang="zh-CN" altLang="en-US" sz="3500" b="0" kern="1200" dirty="0">
              <a:solidFill>
                <a:schemeClr val="tx1"/>
              </a:solidFill>
              <a:latin typeface="黑体" panose="02010609060101010101" pitchFamily="49" charset="-122"/>
              <a:ea typeface="黑体" panose="02010609060101010101" pitchFamily="49" charset="-122"/>
            </a:rPr>
            <a:t>修身</a:t>
          </a:r>
        </a:p>
      </dsp:txBody>
      <dsp:txXfrm>
        <a:off x="-1208729" y="1855957"/>
        <a:ext cx="2984517" cy="567058"/>
      </dsp:txXfrm>
    </dsp:sp>
    <dsp:sp modelId="{CAC333D8-4208-4359-A5A3-0E270FB8892C}">
      <dsp:nvSpPr>
        <dsp:cNvPr id="0" name=""/>
        <dsp:cNvSpPr/>
      </dsp:nvSpPr>
      <dsp:spPr>
        <a:xfrm>
          <a:off x="1083090" y="3049"/>
          <a:ext cx="7317512" cy="567058"/>
        </a:xfrm>
        <a:prstGeom prst="rect">
          <a:avLst/>
        </a:prstGeom>
        <a:solidFill>
          <a:schemeClr val="lt1"/>
        </a:solidFill>
        <a:ln w="19050" cap="flat" cmpd="sng" algn="ctr">
          <a:solidFill>
            <a:srgbClr val="00B0F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altLang="en-US" sz="1200" b="0" kern="1200" dirty="0">
              <a:solidFill>
                <a:schemeClr val="tx1"/>
              </a:solidFill>
              <a:latin typeface="黑体" panose="02010609060101010101" pitchFamily="49" charset="-122"/>
              <a:ea typeface="黑体" panose="02010609060101010101" pitchFamily="49" charset="-122"/>
            </a:rPr>
            <a:t>    </a:t>
          </a:r>
          <a:r>
            <a:rPr lang="zh-CN" altLang="en-US" sz="1200" b="0" kern="1200" dirty="0">
              <a:solidFill>
                <a:schemeClr val="tx1"/>
              </a:solidFill>
              <a:latin typeface="黑体" panose="02010609060101010101" pitchFamily="49" charset="-122"/>
              <a:ea typeface="黑体" panose="02010609060101010101" pitchFamily="49" charset="-122"/>
            </a:rPr>
            <a:t>子曰：“富与贵，是人之所欲也。不以其道得之，不处也。贫与贱，是人之所恶也。不以其道得之，不去也。君子去仁，恶乎成名？君子无终食之间违仁，造次必于是，颠沛必于是。”</a:t>
          </a:r>
          <a:r>
            <a:rPr lang="en-US" altLang="en-US" sz="1200" b="0" kern="1200" dirty="0">
              <a:solidFill>
                <a:schemeClr val="tx1"/>
              </a:solidFill>
              <a:latin typeface="黑体" panose="02010609060101010101" pitchFamily="49" charset="-122"/>
              <a:ea typeface="黑体" panose="02010609060101010101" pitchFamily="49" charset="-122"/>
            </a:rPr>
            <a:t>【</a:t>
          </a:r>
          <a:r>
            <a:rPr lang="zh-CN" altLang="en-US" sz="1200" b="0" kern="1200" dirty="0">
              <a:solidFill>
                <a:schemeClr val="tx1"/>
              </a:solidFill>
              <a:latin typeface="黑体" panose="02010609060101010101" pitchFamily="49" charset="-122"/>
              <a:ea typeface="黑体" panose="02010609060101010101" pitchFamily="49" charset="-122"/>
            </a:rPr>
            <a:t>里仁篇</a:t>
          </a:r>
          <a:r>
            <a:rPr lang="en-US" altLang="en-US" sz="1200" b="0" kern="1200" dirty="0">
              <a:solidFill>
                <a:schemeClr val="tx1"/>
              </a:solidFill>
              <a:latin typeface="黑体" panose="02010609060101010101" pitchFamily="49" charset="-122"/>
              <a:ea typeface="黑体" panose="02010609060101010101" pitchFamily="49" charset="-122"/>
            </a:rPr>
            <a:t>】</a:t>
          </a:r>
          <a:endParaRPr lang="zh-CN" altLang="en-US" sz="1200" b="0" kern="1200" dirty="0">
            <a:solidFill>
              <a:schemeClr val="tx1"/>
            </a:solidFill>
            <a:latin typeface="黑体" panose="02010609060101010101" pitchFamily="49" charset="-122"/>
            <a:ea typeface="黑体" panose="02010609060101010101" pitchFamily="49" charset="-122"/>
          </a:endParaRPr>
        </a:p>
      </dsp:txBody>
      <dsp:txXfrm>
        <a:off x="1083090" y="3049"/>
        <a:ext cx="7317512" cy="567058"/>
      </dsp:txXfrm>
    </dsp:sp>
    <dsp:sp modelId="{AA7CEB30-35D7-4CB9-89A9-1AEEB145B1F8}">
      <dsp:nvSpPr>
        <dsp:cNvPr id="0" name=""/>
        <dsp:cNvSpPr/>
      </dsp:nvSpPr>
      <dsp:spPr>
        <a:xfrm>
          <a:off x="1083090" y="711872"/>
          <a:ext cx="7317512" cy="567058"/>
        </a:xfrm>
        <a:prstGeom prst="rect">
          <a:avLst/>
        </a:prstGeom>
        <a:solidFill>
          <a:schemeClr val="lt1"/>
        </a:solidFill>
        <a:ln w="19050" cap="flat" cmpd="sng" algn="ctr">
          <a:solidFill>
            <a:srgbClr val="00B0F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chemeClr val="tx1"/>
              </a:solidFill>
              <a:latin typeface="黑体" panose="02010609060101010101" pitchFamily="49" charset="-122"/>
              <a:ea typeface="黑体" panose="02010609060101010101" pitchFamily="49" charset="-122"/>
            </a:rPr>
            <a:t>    </a:t>
          </a:r>
          <a:r>
            <a:rPr lang="zh-CN" sz="1200" b="0" kern="1200" dirty="0">
              <a:solidFill>
                <a:schemeClr val="tx1"/>
              </a:solidFill>
              <a:latin typeface="黑体" panose="02010609060101010101" pitchFamily="49" charset="-122"/>
              <a:ea typeface="黑体" panose="02010609060101010101" pitchFamily="49" charset="-122"/>
            </a:rPr>
            <a:t>“巧言、令色、足恭，左丘明耻之，丘亦耻之。匿怨而友其人，左丘明耻之，丘亦耻之。”【公冶长篇】</a:t>
          </a:r>
          <a:endParaRPr lang="zh-CN" altLang="en-US" sz="1200" b="0" kern="1200" dirty="0">
            <a:solidFill>
              <a:schemeClr val="tx1"/>
            </a:solidFill>
            <a:latin typeface="黑体" panose="02010609060101010101" pitchFamily="49" charset="-122"/>
            <a:ea typeface="黑体" panose="02010609060101010101" pitchFamily="49" charset="-122"/>
          </a:endParaRPr>
        </a:p>
      </dsp:txBody>
      <dsp:txXfrm>
        <a:off x="1083090" y="711872"/>
        <a:ext cx="7317512" cy="567058"/>
      </dsp:txXfrm>
    </dsp:sp>
    <dsp:sp modelId="{57077770-B12B-4664-8017-1A768B0FC42C}">
      <dsp:nvSpPr>
        <dsp:cNvPr id="0" name=""/>
        <dsp:cNvSpPr/>
      </dsp:nvSpPr>
      <dsp:spPr>
        <a:xfrm>
          <a:off x="1083090" y="1420695"/>
          <a:ext cx="7317512" cy="567058"/>
        </a:xfrm>
        <a:prstGeom prst="rect">
          <a:avLst/>
        </a:prstGeom>
        <a:solidFill>
          <a:schemeClr val="lt1"/>
        </a:solidFill>
        <a:ln w="19050" cap="flat" cmpd="sng" algn="ctr">
          <a:solidFill>
            <a:srgbClr val="00B0F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chemeClr val="tx1"/>
              </a:solidFill>
              <a:latin typeface="黑体" panose="02010609060101010101" pitchFamily="49" charset="-122"/>
              <a:ea typeface="黑体" panose="02010609060101010101" pitchFamily="49" charset="-122"/>
            </a:rPr>
            <a:t>    </a:t>
          </a:r>
          <a:r>
            <a:rPr lang="zh-CN" sz="1200" b="0" kern="1200" dirty="0">
              <a:solidFill>
                <a:schemeClr val="tx1"/>
              </a:solidFill>
              <a:latin typeface="黑体" panose="02010609060101010101" pitchFamily="49" charset="-122"/>
              <a:ea typeface="黑体" panose="02010609060101010101" pitchFamily="49" charset="-122"/>
            </a:rPr>
            <a:t>子曰：“贤哉，回也！一箪食，一瓢饮，在陋巷，人不堪其忧，回也不改其乐也。贤哉，回也！”【雍也篇】</a:t>
          </a:r>
          <a:endParaRPr lang="zh-CN" altLang="en-US" sz="1200" b="0" kern="1200" dirty="0">
            <a:solidFill>
              <a:schemeClr val="tx1"/>
            </a:solidFill>
            <a:latin typeface="黑体" panose="02010609060101010101" pitchFamily="49" charset="-122"/>
            <a:ea typeface="黑体" panose="02010609060101010101" pitchFamily="49" charset="-122"/>
          </a:endParaRPr>
        </a:p>
      </dsp:txBody>
      <dsp:txXfrm>
        <a:off x="1083090" y="1420695"/>
        <a:ext cx="7317512" cy="567058"/>
      </dsp:txXfrm>
    </dsp:sp>
    <dsp:sp modelId="{784BBD59-4929-4D96-B9CC-2B763248E210}">
      <dsp:nvSpPr>
        <dsp:cNvPr id="0" name=""/>
        <dsp:cNvSpPr/>
      </dsp:nvSpPr>
      <dsp:spPr>
        <a:xfrm>
          <a:off x="1083090" y="2129518"/>
          <a:ext cx="7317512" cy="567058"/>
        </a:xfrm>
        <a:prstGeom prst="rect">
          <a:avLst/>
        </a:prstGeom>
        <a:solidFill>
          <a:schemeClr val="lt1"/>
        </a:solidFill>
        <a:ln w="19050" cap="flat" cmpd="sng" algn="ctr">
          <a:solidFill>
            <a:srgbClr val="00B0F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chemeClr val="tx1"/>
              </a:solidFill>
              <a:latin typeface="黑体" panose="02010609060101010101" pitchFamily="49" charset="-122"/>
              <a:ea typeface="黑体" panose="02010609060101010101" pitchFamily="49" charset="-122"/>
            </a:rPr>
            <a:t>    </a:t>
          </a:r>
          <a:r>
            <a:rPr lang="zh-CN" sz="1200" b="0" kern="1200" dirty="0">
              <a:solidFill>
                <a:schemeClr val="tx1"/>
              </a:solidFill>
              <a:latin typeface="黑体" panose="02010609060101010101" pitchFamily="49" charset="-122"/>
              <a:ea typeface="黑体" panose="02010609060101010101" pitchFamily="49" charset="-122"/>
            </a:rPr>
            <a:t>子曰：“德之不修，学之不讲，闻义不能徙，不善不能改，是吾忧也。”</a:t>
          </a:r>
        </a:p>
      </dsp:txBody>
      <dsp:txXfrm>
        <a:off x="1083090" y="2129518"/>
        <a:ext cx="7317512" cy="567058"/>
      </dsp:txXfrm>
    </dsp:sp>
    <dsp:sp modelId="{88DF610D-82AC-4061-B61A-0F7583AB628F}">
      <dsp:nvSpPr>
        <dsp:cNvPr id="0" name=""/>
        <dsp:cNvSpPr/>
      </dsp:nvSpPr>
      <dsp:spPr>
        <a:xfrm>
          <a:off x="1083090" y="2838341"/>
          <a:ext cx="7317512" cy="567058"/>
        </a:xfrm>
        <a:prstGeom prst="rect">
          <a:avLst/>
        </a:prstGeom>
        <a:solidFill>
          <a:schemeClr val="lt1"/>
        </a:solidFill>
        <a:ln w="19050" cap="flat" cmpd="sng" algn="ctr">
          <a:solidFill>
            <a:srgbClr val="00B0F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altLang="en-US" sz="1200" b="0" kern="1200" dirty="0">
              <a:solidFill>
                <a:schemeClr val="tx1"/>
              </a:solidFill>
              <a:latin typeface="黑体" panose="02010609060101010101" pitchFamily="49" charset="-122"/>
              <a:ea typeface="黑体" panose="02010609060101010101" pitchFamily="49" charset="-122"/>
            </a:rPr>
            <a:t>    </a:t>
          </a:r>
          <a:r>
            <a:rPr lang="zh-CN" altLang="en-US" sz="1200" b="0" kern="1200" dirty="0">
              <a:solidFill>
                <a:schemeClr val="tx1"/>
              </a:solidFill>
              <a:latin typeface="黑体" panose="02010609060101010101" pitchFamily="49" charset="-122"/>
              <a:ea typeface="黑体" panose="02010609060101010101" pitchFamily="49" charset="-122"/>
            </a:rPr>
            <a:t>子曰：“三军可夺帅也，匹夫不可夺志也。”</a:t>
          </a:r>
          <a:r>
            <a:rPr lang="en-US" altLang="en-US" sz="1200" b="0" kern="1200" dirty="0">
              <a:solidFill>
                <a:schemeClr val="tx1"/>
              </a:solidFill>
              <a:latin typeface="黑体" panose="02010609060101010101" pitchFamily="49" charset="-122"/>
              <a:ea typeface="黑体" panose="02010609060101010101" pitchFamily="49" charset="-122"/>
            </a:rPr>
            <a:t>【</a:t>
          </a:r>
          <a:r>
            <a:rPr lang="zh-CN" altLang="en-US" sz="1200" b="0" kern="1200" dirty="0">
              <a:solidFill>
                <a:schemeClr val="tx1"/>
              </a:solidFill>
              <a:latin typeface="黑体" panose="02010609060101010101" pitchFamily="49" charset="-122"/>
              <a:ea typeface="黑体" panose="02010609060101010101" pitchFamily="49" charset="-122"/>
            </a:rPr>
            <a:t>子罕篇</a:t>
          </a:r>
          <a:r>
            <a:rPr lang="en-US" altLang="en-US" sz="1200" b="0" kern="1200" dirty="0">
              <a:solidFill>
                <a:schemeClr val="tx1"/>
              </a:solidFill>
              <a:latin typeface="黑体" panose="02010609060101010101" pitchFamily="49" charset="-122"/>
              <a:ea typeface="黑体" panose="02010609060101010101" pitchFamily="49" charset="-122"/>
            </a:rPr>
            <a:t>】</a:t>
          </a:r>
          <a:endParaRPr lang="zh-CN" altLang="en-US" sz="1200" b="0" kern="1200" dirty="0">
            <a:solidFill>
              <a:schemeClr val="tx1"/>
            </a:solidFill>
            <a:latin typeface="黑体" panose="02010609060101010101" pitchFamily="49" charset="-122"/>
            <a:ea typeface="黑体" panose="02010609060101010101" pitchFamily="49" charset="-122"/>
          </a:endParaRPr>
        </a:p>
      </dsp:txBody>
      <dsp:txXfrm>
        <a:off x="1083090" y="2838341"/>
        <a:ext cx="7317512" cy="567058"/>
      </dsp:txXfrm>
    </dsp:sp>
    <dsp:sp modelId="{CF486AAC-B325-4A8B-ABDC-4B97F02F2E64}">
      <dsp:nvSpPr>
        <dsp:cNvPr id="0" name=""/>
        <dsp:cNvSpPr/>
      </dsp:nvSpPr>
      <dsp:spPr>
        <a:xfrm>
          <a:off x="1083090" y="3547163"/>
          <a:ext cx="7317512" cy="567058"/>
        </a:xfrm>
        <a:prstGeom prst="rect">
          <a:avLst/>
        </a:prstGeom>
        <a:solidFill>
          <a:schemeClr val="lt1"/>
        </a:solidFill>
        <a:ln w="19050" cap="flat" cmpd="sng" algn="ctr">
          <a:solidFill>
            <a:srgbClr val="00B0F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altLang="en-US" sz="1200" b="0" kern="1200" dirty="0">
              <a:solidFill>
                <a:schemeClr val="tx1"/>
              </a:solidFill>
              <a:latin typeface="黑体" panose="02010609060101010101" pitchFamily="49" charset="-122"/>
              <a:ea typeface="黑体" panose="02010609060101010101" pitchFamily="49" charset="-122"/>
            </a:rPr>
            <a:t>   </a:t>
          </a:r>
          <a:r>
            <a:rPr lang="zh-CN" altLang="en-US" sz="1200" b="0" kern="1200" dirty="0">
              <a:solidFill>
                <a:schemeClr val="tx1"/>
              </a:solidFill>
              <a:latin typeface="黑体" panose="02010609060101010101" pitchFamily="49" charset="-122"/>
              <a:ea typeface="黑体" panose="02010609060101010101" pitchFamily="49" charset="-122"/>
            </a:rPr>
            <a:t>子曰：“君子谋道不谋食。耕也，馁在其中矣；学也，禄在其中矣。君子忧道不忧贫。”</a:t>
          </a:r>
          <a:r>
            <a:rPr lang="en-US" altLang="en-US" sz="1200" b="0" kern="1200" dirty="0">
              <a:solidFill>
                <a:schemeClr val="tx1"/>
              </a:solidFill>
              <a:latin typeface="黑体" panose="02010609060101010101" pitchFamily="49" charset="-122"/>
              <a:ea typeface="黑体" panose="02010609060101010101" pitchFamily="49" charset="-122"/>
            </a:rPr>
            <a:t>【</a:t>
          </a:r>
          <a:r>
            <a:rPr lang="zh-CN" altLang="en-US" sz="1200" b="0" kern="1200" dirty="0">
              <a:solidFill>
                <a:schemeClr val="tx1"/>
              </a:solidFill>
              <a:latin typeface="黑体" panose="02010609060101010101" pitchFamily="49" charset="-122"/>
              <a:ea typeface="黑体" panose="02010609060101010101" pitchFamily="49" charset="-122"/>
            </a:rPr>
            <a:t>卫灵公篇</a:t>
          </a:r>
          <a:r>
            <a:rPr lang="en-US" altLang="en-US" sz="1200" b="0" kern="1200" dirty="0">
              <a:solidFill>
                <a:schemeClr val="tx1"/>
              </a:solidFill>
              <a:latin typeface="黑体" panose="02010609060101010101" pitchFamily="49" charset="-122"/>
              <a:ea typeface="黑体" panose="02010609060101010101" pitchFamily="49" charset="-122"/>
            </a:rPr>
            <a:t>】</a:t>
          </a:r>
          <a:endParaRPr lang="zh-CN" altLang="en-US" sz="1200" b="0" kern="1200" dirty="0">
            <a:solidFill>
              <a:schemeClr val="tx1"/>
            </a:solidFill>
            <a:latin typeface="黑体" panose="02010609060101010101" pitchFamily="49" charset="-122"/>
            <a:ea typeface="黑体" panose="02010609060101010101" pitchFamily="49" charset="-122"/>
          </a:endParaRPr>
        </a:p>
      </dsp:txBody>
      <dsp:txXfrm>
        <a:off x="1083090" y="3547163"/>
        <a:ext cx="7317512" cy="567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FFA20-E6AA-46D2-BED6-55425A594DF0}">
      <dsp:nvSpPr>
        <dsp:cNvPr id="0" name=""/>
        <dsp:cNvSpPr/>
      </dsp:nvSpPr>
      <dsp:spPr>
        <a:xfrm>
          <a:off x="866894" y="2013407"/>
          <a:ext cx="496102" cy="1631106"/>
        </a:xfrm>
        <a:custGeom>
          <a:avLst/>
          <a:gdLst/>
          <a:ahLst/>
          <a:cxnLst/>
          <a:rect l="0" t="0" r="0" b="0"/>
          <a:pathLst>
            <a:path>
              <a:moveTo>
                <a:pt x="0" y="0"/>
              </a:moveTo>
              <a:lnTo>
                <a:pt x="248051" y="0"/>
              </a:lnTo>
              <a:lnTo>
                <a:pt x="248051" y="1631106"/>
              </a:lnTo>
              <a:lnTo>
                <a:pt x="496102" y="16311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1072323" y="2786338"/>
        <a:ext cx="85244" cy="85244"/>
      </dsp:txXfrm>
    </dsp:sp>
    <dsp:sp modelId="{84376F28-C827-4A96-8133-B87D79361578}">
      <dsp:nvSpPr>
        <dsp:cNvPr id="0" name=""/>
        <dsp:cNvSpPr/>
      </dsp:nvSpPr>
      <dsp:spPr>
        <a:xfrm>
          <a:off x="866894" y="2013407"/>
          <a:ext cx="496102" cy="1028221"/>
        </a:xfrm>
        <a:custGeom>
          <a:avLst/>
          <a:gdLst/>
          <a:ahLst/>
          <a:cxnLst/>
          <a:rect l="0" t="0" r="0" b="0"/>
          <a:pathLst>
            <a:path>
              <a:moveTo>
                <a:pt x="0" y="0"/>
              </a:moveTo>
              <a:lnTo>
                <a:pt x="248051" y="0"/>
              </a:lnTo>
              <a:lnTo>
                <a:pt x="248051" y="1028221"/>
              </a:lnTo>
              <a:lnTo>
                <a:pt x="496102" y="1028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086404" y="2498977"/>
        <a:ext cx="57082" cy="57082"/>
      </dsp:txXfrm>
    </dsp:sp>
    <dsp:sp modelId="{71CBE5DA-7EF4-4B65-9E2F-5684BAD221B0}">
      <dsp:nvSpPr>
        <dsp:cNvPr id="0" name=""/>
        <dsp:cNvSpPr/>
      </dsp:nvSpPr>
      <dsp:spPr>
        <a:xfrm>
          <a:off x="866894" y="2013407"/>
          <a:ext cx="496102" cy="425336"/>
        </a:xfrm>
        <a:custGeom>
          <a:avLst/>
          <a:gdLst/>
          <a:ahLst/>
          <a:cxnLst/>
          <a:rect l="0" t="0" r="0" b="0"/>
          <a:pathLst>
            <a:path>
              <a:moveTo>
                <a:pt x="0" y="0"/>
              </a:moveTo>
              <a:lnTo>
                <a:pt x="248051" y="0"/>
              </a:lnTo>
              <a:lnTo>
                <a:pt x="248051" y="425336"/>
              </a:lnTo>
              <a:lnTo>
                <a:pt x="496102" y="42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098608" y="2209738"/>
        <a:ext cx="32673" cy="32673"/>
      </dsp:txXfrm>
    </dsp:sp>
    <dsp:sp modelId="{1DD79D60-C32F-4D08-A161-563524E58622}">
      <dsp:nvSpPr>
        <dsp:cNvPr id="0" name=""/>
        <dsp:cNvSpPr/>
      </dsp:nvSpPr>
      <dsp:spPr>
        <a:xfrm>
          <a:off x="866894" y="1748442"/>
          <a:ext cx="496102" cy="264965"/>
        </a:xfrm>
        <a:custGeom>
          <a:avLst/>
          <a:gdLst/>
          <a:ahLst/>
          <a:cxnLst/>
          <a:rect l="0" t="0" r="0" b="0"/>
          <a:pathLst>
            <a:path>
              <a:moveTo>
                <a:pt x="0" y="264965"/>
              </a:moveTo>
              <a:lnTo>
                <a:pt x="248051" y="264965"/>
              </a:lnTo>
              <a:lnTo>
                <a:pt x="248051" y="0"/>
              </a:lnTo>
              <a:lnTo>
                <a:pt x="4961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100884" y="1866864"/>
        <a:ext cx="28121" cy="28121"/>
      </dsp:txXfrm>
    </dsp:sp>
    <dsp:sp modelId="{6BD29F34-B67D-4939-A5A7-CA259C16385B}">
      <dsp:nvSpPr>
        <dsp:cNvPr id="0" name=""/>
        <dsp:cNvSpPr/>
      </dsp:nvSpPr>
      <dsp:spPr>
        <a:xfrm>
          <a:off x="866894" y="952896"/>
          <a:ext cx="496102" cy="1060511"/>
        </a:xfrm>
        <a:custGeom>
          <a:avLst/>
          <a:gdLst/>
          <a:ahLst/>
          <a:cxnLst/>
          <a:rect l="0" t="0" r="0" b="0"/>
          <a:pathLst>
            <a:path>
              <a:moveTo>
                <a:pt x="0" y="1060511"/>
              </a:moveTo>
              <a:lnTo>
                <a:pt x="248051" y="1060511"/>
              </a:lnTo>
              <a:lnTo>
                <a:pt x="248051" y="0"/>
              </a:lnTo>
              <a:lnTo>
                <a:pt x="4961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085675" y="1453881"/>
        <a:ext cx="58540" cy="58540"/>
      </dsp:txXfrm>
    </dsp:sp>
    <dsp:sp modelId="{2EEE866E-1CD2-4F65-A7C0-F7F61BA962EF}">
      <dsp:nvSpPr>
        <dsp:cNvPr id="0" name=""/>
        <dsp:cNvSpPr/>
      </dsp:nvSpPr>
      <dsp:spPr>
        <a:xfrm>
          <a:off x="866894" y="244766"/>
          <a:ext cx="496102" cy="1768641"/>
        </a:xfrm>
        <a:custGeom>
          <a:avLst/>
          <a:gdLst/>
          <a:ahLst/>
          <a:cxnLst/>
          <a:rect l="0" t="0" r="0" b="0"/>
          <a:pathLst>
            <a:path>
              <a:moveTo>
                <a:pt x="0" y="1768641"/>
              </a:moveTo>
              <a:lnTo>
                <a:pt x="248051" y="1768641"/>
              </a:lnTo>
              <a:lnTo>
                <a:pt x="248051" y="0"/>
              </a:lnTo>
              <a:lnTo>
                <a:pt x="4961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b="0" kern="1200">
            <a:solidFill>
              <a:schemeClr val="tx1"/>
            </a:solidFill>
            <a:latin typeface="黑体" panose="02010609060101010101" pitchFamily="49" charset="-122"/>
            <a:ea typeface="黑体" panose="02010609060101010101" pitchFamily="49" charset="-122"/>
          </a:endParaRPr>
        </a:p>
      </dsp:txBody>
      <dsp:txXfrm>
        <a:off x="1069023" y="1083164"/>
        <a:ext cx="91845" cy="91845"/>
      </dsp:txXfrm>
    </dsp:sp>
    <dsp:sp modelId="{78322E23-7A45-49E3-B969-4E6781654AB8}">
      <dsp:nvSpPr>
        <dsp:cNvPr id="0" name=""/>
        <dsp:cNvSpPr/>
      </dsp:nvSpPr>
      <dsp:spPr>
        <a:xfrm rot="16200000">
          <a:off x="-643492" y="1772253"/>
          <a:ext cx="2538464" cy="48230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altLang="zh-CN" sz="2900" b="0" kern="1200" dirty="0">
              <a:solidFill>
                <a:schemeClr val="tx1"/>
              </a:solidFill>
              <a:latin typeface="黑体" panose="02010609060101010101" pitchFamily="49" charset="-122"/>
              <a:ea typeface="黑体" panose="02010609060101010101" pitchFamily="49" charset="-122"/>
            </a:rPr>
            <a:t>《</a:t>
          </a:r>
          <a:r>
            <a:rPr lang="zh-CN" altLang="en-US" sz="2900" b="0" kern="1200" dirty="0">
              <a:solidFill>
                <a:schemeClr val="tx1"/>
              </a:solidFill>
              <a:latin typeface="黑体" panose="02010609060101010101" pitchFamily="49" charset="-122"/>
              <a:ea typeface="黑体" panose="02010609060101010101" pitchFamily="49" charset="-122"/>
            </a:rPr>
            <a:t>论语</a:t>
          </a:r>
          <a:r>
            <a:rPr lang="en-US" altLang="zh-CN" sz="2900" b="0" kern="1200" dirty="0">
              <a:solidFill>
                <a:schemeClr val="tx1"/>
              </a:solidFill>
              <a:latin typeface="黑体" panose="02010609060101010101" pitchFamily="49" charset="-122"/>
              <a:ea typeface="黑体" panose="02010609060101010101" pitchFamily="49" charset="-122"/>
            </a:rPr>
            <a:t>》-</a:t>
          </a:r>
          <a:r>
            <a:rPr lang="zh-CN" altLang="en-US" sz="2900" b="0" kern="1200" dirty="0">
              <a:solidFill>
                <a:schemeClr val="tx1"/>
              </a:solidFill>
              <a:latin typeface="黑体" panose="02010609060101010101" pitchFamily="49" charset="-122"/>
              <a:ea typeface="黑体" panose="02010609060101010101" pitchFamily="49" charset="-122"/>
            </a:rPr>
            <a:t>齐家</a:t>
          </a:r>
        </a:p>
      </dsp:txBody>
      <dsp:txXfrm>
        <a:off x="-643492" y="1772253"/>
        <a:ext cx="2538464" cy="482308"/>
      </dsp:txXfrm>
    </dsp:sp>
    <dsp:sp modelId="{CAC333D8-4208-4359-A5A3-0E270FB8892C}">
      <dsp:nvSpPr>
        <dsp:cNvPr id="0" name=""/>
        <dsp:cNvSpPr/>
      </dsp:nvSpPr>
      <dsp:spPr>
        <a:xfrm>
          <a:off x="1362996" y="3612"/>
          <a:ext cx="6814119" cy="482308"/>
        </a:xfrm>
        <a:prstGeom prst="rect">
          <a:avLst/>
        </a:prstGeom>
        <a:solidFill>
          <a:schemeClr val="lt1"/>
        </a:solidFill>
        <a:ln w="19050" cap="flat" cmpd="sng" algn="ctr">
          <a:solidFill>
            <a:srgbClr val="FFC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en-US" sz="1400" b="0" kern="1200" dirty="0">
              <a:solidFill>
                <a:schemeClr val="tx1"/>
              </a:solidFill>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子曰：“三年无改于父之道，可谓孝矣。”</a:t>
          </a:r>
          <a:r>
            <a:rPr lang="en-US" altLang="en-US"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里仁篇</a:t>
          </a:r>
          <a:r>
            <a:rPr lang="en-US" altLang="en-US" sz="1400" b="0" kern="1200" dirty="0">
              <a:solidFill>
                <a:schemeClr val="tx1"/>
              </a:solidFill>
              <a:latin typeface="黑体" panose="02010609060101010101" pitchFamily="49" charset="-122"/>
              <a:ea typeface="黑体" panose="02010609060101010101" pitchFamily="49" charset="-122"/>
            </a:rPr>
            <a:t>】</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362996" y="3612"/>
        <a:ext cx="6814119" cy="482308"/>
      </dsp:txXfrm>
    </dsp:sp>
    <dsp:sp modelId="{AA7CEB30-35D7-4CB9-89A9-1AEEB145B1F8}">
      <dsp:nvSpPr>
        <dsp:cNvPr id="0" name=""/>
        <dsp:cNvSpPr/>
      </dsp:nvSpPr>
      <dsp:spPr>
        <a:xfrm>
          <a:off x="1362996" y="606497"/>
          <a:ext cx="6814119" cy="692797"/>
        </a:xfrm>
        <a:prstGeom prst="rect">
          <a:avLst/>
        </a:prstGeom>
        <a:solidFill>
          <a:schemeClr val="lt1"/>
        </a:solidFill>
        <a:ln w="19050" cap="flat" cmpd="sng" algn="ctr">
          <a:solidFill>
            <a:srgbClr val="FFC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chemeClr val="tx1"/>
              </a:solidFill>
              <a:latin typeface="黑体" panose="02010609060101010101" pitchFamily="49" charset="-122"/>
              <a:ea typeface="黑体" panose="02010609060101010101" pitchFamily="49" charset="-122"/>
            </a:rPr>
            <a:t>    </a:t>
          </a:r>
          <a:r>
            <a:rPr lang="zh-CN" altLang="en-US" sz="1200" b="0" kern="1200" dirty="0">
              <a:solidFill>
                <a:schemeClr val="tx1"/>
              </a:solidFill>
              <a:latin typeface="黑体" panose="02010609060101010101" pitchFamily="49" charset="-122"/>
              <a:ea typeface="黑体" panose="02010609060101010101" pitchFamily="49" charset="-122"/>
            </a:rPr>
            <a:t>食不厌精，脍不厌细。食饐而餲，鱼馁而肉败，不食；色恶，不食；臭恶，不食；失饪，不食；不时，不食；割不正，不食；不得其酱，不食。肉虽多，不使胜食气⑥。唯酒无量，不及乱。沽酒市脯，不食。不撤姜食，不多食。</a:t>
          </a:r>
          <a:r>
            <a:rPr lang="en-US" altLang="zh-CN" sz="1200" b="0" kern="1200" dirty="0">
              <a:solidFill>
                <a:schemeClr val="tx1"/>
              </a:solidFill>
              <a:latin typeface="黑体" panose="02010609060101010101" pitchFamily="49" charset="-122"/>
              <a:ea typeface="黑体" panose="02010609060101010101" pitchFamily="49" charset="-122"/>
            </a:rPr>
            <a:t>【</a:t>
          </a:r>
          <a:r>
            <a:rPr lang="zh-CN" altLang="en-US" sz="1200" b="0" kern="1200" dirty="0">
              <a:solidFill>
                <a:schemeClr val="tx1"/>
              </a:solidFill>
              <a:latin typeface="黑体" panose="02010609060101010101" pitchFamily="49" charset="-122"/>
              <a:ea typeface="黑体" panose="02010609060101010101" pitchFamily="49" charset="-122"/>
            </a:rPr>
            <a:t>乡党篇</a:t>
          </a:r>
          <a:r>
            <a:rPr lang="en-US" altLang="zh-CN" sz="1200" b="0" kern="1200" dirty="0">
              <a:solidFill>
                <a:schemeClr val="tx1"/>
              </a:solidFill>
              <a:latin typeface="黑体" panose="02010609060101010101" pitchFamily="49" charset="-122"/>
              <a:ea typeface="黑体" panose="02010609060101010101" pitchFamily="49" charset="-122"/>
            </a:rPr>
            <a:t>】</a:t>
          </a:r>
          <a:endParaRPr lang="zh-CN" altLang="en-US" sz="1200" b="0" kern="1200" dirty="0">
            <a:solidFill>
              <a:schemeClr val="tx1"/>
            </a:solidFill>
            <a:latin typeface="黑体" panose="02010609060101010101" pitchFamily="49" charset="-122"/>
            <a:ea typeface="黑体" panose="02010609060101010101" pitchFamily="49" charset="-122"/>
          </a:endParaRPr>
        </a:p>
      </dsp:txBody>
      <dsp:txXfrm>
        <a:off x="1362996" y="606497"/>
        <a:ext cx="6814119" cy="692797"/>
      </dsp:txXfrm>
    </dsp:sp>
    <dsp:sp modelId="{57077770-B12B-4664-8017-1A768B0FC42C}">
      <dsp:nvSpPr>
        <dsp:cNvPr id="0" name=""/>
        <dsp:cNvSpPr/>
      </dsp:nvSpPr>
      <dsp:spPr>
        <a:xfrm>
          <a:off x="1362996" y="1419872"/>
          <a:ext cx="6814119" cy="657140"/>
        </a:xfrm>
        <a:prstGeom prst="rect">
          <a:avLst/>
        </a:prstGeom>
        <a:solidFill>
          <a:schemeClr val="lt1"/>
        </a:solidFill>
        <a:ln w="19050" cap="flat" cmpd="sng" algn="ctr">
          <a:solidFill>
            <a:srgbClr val="FFC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zh-CN" altLang="en-US" sz="1400" b="0" kern="1200" dirty="0">
              <a:solidFill>
                <a:schemeClr val="tx1"/>
              </a:solidFill>
              <a:latin typeface="黑体" panose="02010609060101010101" pitchFamily="49" charset="-122"/>
              <a:ea typeface="黑体" panose="02010609060101010101" pitchFamily="49" charset="-122"/>
            </a:rPr>
            <a:t>    孟懿子问孝。子曰：“无违。”樊迟御，子告之曰：“孟孙问孝于我，我对曰，无违。”樊迟曰：“何谓也？”子曰：“生，事之以礼；死，葬之以礼，祭之以礼。”</a:t>
          </a:r>
          <a:r>
            <a:rPr lang="en-US" altLang="zh-CN"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为政篇</a:t>
          </a:r>
          <a:r>
            <a:rPr lang="en-US" altLang="zh-CN" sz="1400" b="0" kern="1200" dirty="0">
              <a:solidFill>
                <a:schemeClr val="tx1"/>
              </a:solidFill>
              <a:latin typeface="黑体" panose="02010609060101010101" pitchFamily="49" charset="-122"/>
              <a:ea typeface="黑体" panose="02010609060101010101" pitchFamily="49" charset="-122"/>
            </a:rPr>
            <a:t>】</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362996" y="1419872"/>
        <a:ext cx="6814119" cy="657140"/>
      </dsp:txXfrm>
    </dsp:sp>
    <dsp:sp modelId="{784BBD59-4929-4D96-B9CC-2B763248E210}">
      <dsp:nvSpPr>
        <dsp:cNvPr id="0" name=""/>
        <dsp:cNvSpPr/>
      </dsp:nvSpPr>
      <dsp:spPr>
        <a:xfrm>
          <a:off x="1362996" y="2197589"/>
          <a:ext cx="6814119" cy="482308"/>
        </a:xfrm>
        <a:prstGeom prst="rect">
          <a:avLst/>
        </a:prstGeom>
        <a:solidFill>
          <a:schemeClr val="lt1"/>
        </a:solidFill>
        <a:ln w="19050" cap="flat" cmpd="sng" algn="ctr">
          <a:solidFill>
            <a:srgbClr val="FFC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tx1"/>
              </a:solidFill>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子游问孝。子曰：“今之孝者，是谓能养。至于犬马，皆能有养；不敬，何以别乎？”</a:t>
          </a:r>
          <a:r>
            <a:rPr lang="en-US" altLang="zh-CN"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为政篇</a:t>
          </a:r>
          <a:r>
            <a:rPr lang="en-US" altLang="zh-CN" sz="1400" b="0" kern="1200" dirty="0">
              <a:solidFill>
                <a:schemeClr val="tx1"/>
              </a:solidFill>
              <a:latin typeface="黑体" panose="02010609060101010101" pitchFamily="49" charset="-122"/>
              <a:ea typeface="黑体" panose="02010609060101010101" pitchFamily="49" charset="-122"/>
            </a:rPr>
            <a:t>】</a:t>
          </a:r>
          <a:endParaRPr lang="zh-CN" sz="1400" b="0" kern="1200" dirty="0">
            <a:solidFill>
              <a:schemeClr val="tx1"/>
            </a:solidFill>
            <a:latin typeface="黑体" panose="02010609060101010101" pitchFamily="49" charset="-122"/>
            <a:ea typeface="黑体" panose="02010609060101010101" pitchFamily="49" charset="-122"/>
          </a:endParaRPr>
        </a:p>
      </dsp:txBody>
      <dsp:txXfrm>
        <a:off x="1362996" y="2197589"/>
        <a:ext cx="6814119" cy="482308"/>
      </dsp:txXfrm>
    </dsp:sp>
    <dsp:sp modelId="{88DF610D-82AC-4061-B61A-0F7583AB628F}">
      <dsp:nvSpPr>
        <dsp:cNvPr id="0" name=""/>
        <dsp:cNvSpPr/>
      </dsp:nvSpPr>
      <dsp:spPr>
        <a:xfrm>
          <a:off x="1362996" y="2800474"/>
          <a:ext cx="6814119" cy="482308"/>
        </a:xfrm>
        <a:prstGeom prst="rect">
          <a:avLst/>
        </a:prstGeom>
        <a:solidFill>
          <a:schemeClr val="lt1"/>
        </a:solidFill>
        <a:ln w="19050" cap="flat" cmpd="sng" algn="ctr">
          <a:solidFill>
            <a:srgbClr val="FFC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en-US" sz="1400" b="0" kern="1200" dirty="0">
              <a:solidFill>
                <a:schemeClr val="tx1"/>
              </a:solidFill>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子曰：“父母之年，不可不知也。一则以喜，一则以惧。”</a:t>
          </a:r>
          <a:r>
            <a:rPr lang="en-US" altLang="zh-CN"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里仁篇</a:t>
          </a:r>
          <a:r>
            <a:rPr lang="en-US" altLang="zh-CN" sz="1400" b="0" kern="1200" dirty="0">
              <a:solidFill>
                <a:schemeClr val="tx1"/>
              </a:solidFill>
              <a:latin typeface="黑体" panose="02010609060101010101" pitchFamily="49" charset="-122"/>
              <a:ea typeface="黑体" panose="02010609060101010101" pitchFamily="49" charset="-122"/>
            </a:rPr>
            <a:t>】</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362996" y="2800474"/>
        <a:ext cx="6814119" cy="482308"/>
      </dsp:txXfrm>
    </dsp:sp>
    <dsp:sp modelId="{B7A94BE5-5721-43AE-8081-D8755446FFF1}">
      <dsp:nvSpPr>
        <dsp:cNvPr id="0" name=""/>
        <dsp:cNvSpPr/>
      </dsp:nvSpPr>
      <dsp:spPr>
        <a:xfrm>
          <a:off x="1362996" y="3403360"/>
          <a:ext cx="6786055" cy="482308"/>
        </a:xfrm>
        <a:prstGeom prst="rect">
          <a:avLst/>
        </a:prstGeom>
        <a:solidFill>
          <a:schemeClr val="lt1"/>
        </a:solidFill>
        <a:ln w="12700" cap="flat" cmpd="sng" algn="ctr">
          <a:solidFill>
            <a:srgbClr val="FFC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黑体" panose="02010609060101010101" pitchFamily="49" charset="-122"/>
              <a:ea typeface="黑体" panose="02010609060101010101" pitchFamily="49" charset="-122"/>
            </a:rPr>
            <a:t>   子曰：“出则事公卿，入则事父兄，丧事不敢不勉，不为酒困，何有于我哉？”</a:t>
          </a:r>
          <a:r>
            <a:rPr lang="en-US" altLang="zh-CN" sz="1400" kern="1200" dirty="0">
              <a:latin typeface="黑体" panose="02010609060101010101" pitchFamily="49" charset="-122"/>
              <a:ea typeface="黑体" panose="02010609060101010101" pitchFamily="49" charset="-122"/>
            </a:rPr>
            <a:t>【</a:t>
          </a:r>
          <a:r>
            <a:rPr lang="zh-CN" altLang="en-US" sz="1400" kern="1200" dirty="0">
              <a:latin typeface="黑体" panose="02010609060101010101" pitchFamily="49" charset="-122"/>
              <a:ea typeface="黑体" panose="02010609060101010101" pitchFamily="49" charset="-122"/>
            </a:rPr>
            <a:t>子罕篇</a:t>
          </a:r>
          <a:r>
            <a:rPr lang="en-US" altLang="zh-CN" sz="1400" kern="1200" dirty="0">
              <a:latin typeface="黑体" panose="02010609060101010101" pitchFamily="49" charset="-122"/>
              <a:ea typeface="黑体" panose="02010609060101010101" pitchFamily="49" charset="-122"/>
            </a:rPr>
            <a:t>】</a:t>
          </a:r>
          <a:endParaRPr lang="zh-CN" altLang="en-US" sz="1400" kern="1200" dirty="0">
            <a:latin typeface="黑体" panose="02010609060101010101" pitchFamily="49" charset="-122"/>
            <a:ea typeface="黑体" panose="02010609060101010101" pitchFamily="49" charset="-122"/>
          </a:endParaRPr>
        </a:p>
      </dsp:txBody>
      <dsp:txXfrm>
        <a:off x="1362996" y="3403360"/>
        <a:ext cx="6786055" cy="482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FFA20-E6AA-46D2-BED6-55425A594DF0}">
      <dsp:nvSpPr>
        <dsp:cNvPr id="0" name=""/>
        <dsp:cNvSpPr/>
      </dsp:nvSpPr>
      <dsp:spPr>
        <a:xfrm>
          <a:off x="866894" y="2013407"/>
          <a:ext cx="496102" cy="1631106"/>
        </a:xfrm>
        <a:custGeom>
          <a:avLst/>
          <a:gdLst/>
          <a:ahLst/>
          <a:cxnLst/>
          <a:rect l="0" t="0" r="0" b="0"/>
          <a:pathLst>
            <a:path>
              <a:moveTo>
                <a:pt x="0" y="0"/>
              </a:moveTo>
              <a:lnTo>
                <a:pt x="248051" y="0"/>
              </a:lnTo>
              <a:lnTo>
                <a:pt x="248051" y="1631106"/>
              </a:lnTo>
              <a:lnTo>
                <a:pt x="496102" y="16311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1072323" y="2786338"/>
        <a:ext cx="85244" cy="85244"/>
      </dsp:txXfrm>
    </dsp:sp>
    <dsp:sp modelId="{84376F28-C827-4A96-8133-B87D79361578}">
      <dsp:nvSpPr>
        <dsp:cNvPr id="0" name=""/>
        <dsp:cNvSpPr/>
      </dsp:nvSpPr>
      <dsp:spPr>
        <a:xfrm>
          <a:off x="866894" y="2013407"/>
          <a:ext cx="496102" cy="1028221"/>
        </a:xfrm>
        <a:custGeom>
          <a:avLst/>
          <a:gdLst/>
          <a:ahLst/>
          <a:cxnLst/>
          <a:rect l="0" t="0" r="0" b="0"/>
          <a:pathLst>
            <a:path>
              <a:moveTo>
                <a:pt x="0" y="0"/>
              </a:moveTo>
              <a:lnTo>
                <a:pt x="248051" y="0"/>
              </a:lnTo>
              <a:lnTo>
                <a:pt x="248051" y="1028221"/>
              </a:lnTo>
              <a:lnTo>
                <a:pt x="496102" y="1028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086404" y="2498977"/>
        <a:ext cx="57082" cy="57082"/>
      </dsp:txXfrm>
    </dsp:sp>
    <dsp:sp modelId="{71CBE5DA-7EF4-4B65-9E2F-5684BAD221B0}">
      <dsp:nvSpPr>
        <dsp:cNvPr id="0" name=""/>
        <dsp:cNvSpPr/>
      </dsp:nvSpPr>
      <dsp:spPr>
        <a:xfrm>
          <a:off x="866894" y="2013407"/>
          <a:ext cx="496102" cy="425336"/>
        </a:xfrm>
        <a:custGeom>
          <a:avLst/>
          <a:gdLst/>
          <a:ahLst/>
          <a:cxnLst/>
          <a:rect l="0" t="0" r="0" b="0"/>
          <a:pathLst>
            <a:path>
              <a:moveTo>
                <a:pt x="0" y="0"/>
              </a:moveTo>
              <a:lnTo>
                <a:pt x="248051" y="0"/>
              </a:lnTo>
              <a:lnTo>
                <a:pt x="248051" y="425336"/>
              </a:lnTo>
              <a:lnTo>
                <a:pt x="496102" y="42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098608" y="2209738"/>
        <a:ext cx="32673" cy="32673"/>
      </dsp:txXfrm>
    </dsp:sp>
    <dsp:sp modelId="{1DD79D60-C32F-4D08-A161-563524E58622}">
      <dsp:nvSpPr>
        <dsp:cNvPr id="0" name=""/>
        <dsp:cNvSpPr/>
      </dsp:nvSpPr>
      <dsp:spPr>
        <a:xfrm>
          <a:off x="866894" y="1748442"/>
          <a:ext cx="496102" cy="264965"/>
        </a:xfrm>
        <a:custGeom>
          <a:avLst/>
          <a:gdLst/>
          <a:ahLst/>
          <a:cxnLst/>
          <a:rect l="0" t="0" r="0" b="0"/>
          <a:pathLst>
            <a:path>
              <a:moveTo>
                <a:pt x="0" y="264965"/>
              </a:moveTo>
              <a:lnTo>
                <a:pt x="248051" y="264965"/>
              </a:lnTo>
              <a:lnTo>
                <a:pt x="248051" y="0"/>
              </a:lnTo>
              <a:lnTo>
                <a:pt x="4961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100884" y="1866864"/>
        <a:ext cx="28121" cy="28121"/>
      </dsp:txXfrm>
    </dsp:sp>
    <dsp:sp modelId="{6BD29F34-B67D-4939-A5A7-CA259C16385B}">
      <dsp:nvSpPr>
        <dsp:cNvPr id="0" name=""/>
        <dsp:cNvSpPr/>
      </dsp:nvSpPr>
      <dsp:spPr>
        <a:xfrm>
          <a:off x="866894" y="959016"/>
          <a:ext cx="492716" cy="1054390"/>
        </a:xfrm>
        <a:custGeom>
          <a:avLst/>
          <a:gdLst/>
          <a:ahLst/>
          <a:cxnLst/>
          <a:rect l="0" t="0" r="0" b="0"/>
          <a:pathLst>
            <a:path>
              <a:moveTo>
                <a:pt x="0" y="1054390"/>
              </a:moveTo>
              <a:lnTo>
                <a:pt x="246358" y="1054390"/>
              </a:lnTo>
              <a:lnTo>
                <a:pt x="246358" y="0"/>
              </a:lnTo>
              <a:lnTo>
                <a:pt x="4927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084157" y="1457116"/>
        <a:ext cx="58191" cy="58191"/>
      </dsp:txXfrm>
    </dsp:sp>
    <dsp:sp modelId="{2EEE866E-1CD2-4F65-A7C0-F7F61BA962EF}">
      <dsp:nvSpPr>
        <dsp:cNvPr id="0" name=""/>
        <dsp:cNvSpPr/>
      </dsp:nvSpPr>
      <dsp:spPr>
        <a:xfrm>
          <a:off x="866894" y="250886"/>
          <a:ext cx="492716" cy="1762520"/>
        </a:xfrm>
        <a:custGeom>
          <a:avLst/>
          <a:gdLst/>
          <a:ahLst/>
          <a:cxnLst/>
          <a:rect l="0" t="0" r="0" b="0"/>
          <a:pathLst>
            <a:path>
              <a:moveTo>
                <a:pt x="0" y="1762520"/>
              </a:moveTo>
              <a:lnTo>
                <a:pt x="246358" y="1762520"/>
              </a:lnTo>
              <a:lnTo>
                <a:pt x="246358" y="0"/>
              </a:lnTo>
              <a:lnTo>
                <a:pt x="4927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b="0" kern="1200">
            <a:solidFill>
              <a:schemeClr val="tx1"/>
            </a:solidFill>
            <a:latin typeface="黑体" panose="02010609060101010101" pitchFamily="49" charset="-122"/>
            <a:ea typeface="黑体" panose="02010609060101010101" pitchFamily="49" charset="-122"/>
          </a:endParaRPr>
        </a:p>
      </dsp:txBody>
      <dsp:txXfrm>
        <a:off x="1067500" y="1086394"/>
        <a:ext cx="91504" cy="91504"/>
      </dsp:txXfrm>
    </dsp:sp>
    <dsp:sp modelId="{78322E23-7A45-49E3-B969-4E6781654AB8}">
      <dsp:nvSpPr>
        <dsp:cNvPr id="0" name=""/>
        <dsp:cNvSpPr/>
      </dsp:nvSpPr>
      <dsp:spPr>
        <a:xfrm rot="16200000">
          <a:off x="-643492" y="1772253"/>
          <a:ext cx="2538464" cy="48230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b="0" kern="1200" dirty="0">
              <a:solidFill>
                <a:schemeClr val="tx1"/>
              </a:solidFill>
              <a:latin typeface="黑体" panose="02010609060101010101" pitchFamily="49" charset="-122"/>
              <a:ea typeface="黑体" panose="02010609060101010101" pitchFamily="49" charset="-122"/>
            </a:rPr>
            <a:t>《</a:t>
          </a:r>
          <a:r>
            <a:rPr lang="zh-CN" altLang="en-US" sz="2000" b="0" kern="1200" dirty="0">
              <a:solidFill>
                <a:schemeClr val="tx1"/>
              </a:solidFill>
              <a:latin typeface="黑体" panose="02010609060101010101" pitchFamily="49" charset="-122"/>
              <a:ea typeface="黑体" panose="02010609060101010101" pitchFamily="49" charset="-122"/>
            </a:rPr>
            <a:t>论语</a:t>
          </a:r>
          <a:r>
            <a:rPr lang="en-US" altLang="zh-CN" sz="2000" b="0" kern="1200" dirty="0">
              <a:solidFill>
                <a:schemeClr val="tx1"/>
              </a:solidFill>
              <a:latin typeface="黑体" panose="02010609060101010101" pitchFamily="49" charset="-122"/>
              <a:ea typeface="黑体" panose="02010609060101010101" pitchFamily="49" charset="-122"/>
            </a:rPr>
            <a:t>》-</a:t>
          </a:r>
          <a:r>
            <a:rPr lang="zh-CN" altLang="en-US" sz="2000" b="0" kern="1200" dirty="0">
              <a:solidFill>
                <a:schemeClr val="tx1"/>
              </a:solidFill>
              <a:latin typeface="黑体" panose="02010609060101010101" pitchFamily="49" charset="-122"/>
              <a:ea typeface="黑体" panose="02010609060101010101" pitchFamily="49" charset="-122"/>
            </a:rPr>
            <a:t>治国平天下</a:t>
          </a:r>
        </a:p>
      </dsp:txBody>
      <dsp:txXfrm>
        <a:off x="-643492" y="1772253"/>
        <a:ext cx="2538464" cy="482308"/>
      </dsp:txXfrm>
    </dsp:sp>
    <dsp:sp modelId="{CAC333D8-4208-4359-A5A3-0E270FB8892C}">
      <dsp:nvSpPr>
        <dsp:cNvPr id="0" name=""/>
        <dsp:cNvSpPr/>
      </dsp:nvSpPr>
      <dsp:spPr>
        <a:xfrm>
          <a:off x="1359611" y="9732"/>
          <a:ext cx="6814119" cy="482308"/>
        </a:xfrm>
        <a:prstGeom prst="rect">
          <a:avLst/>
        </a:prstGeom>
        <a:solidFill>
          <a:schemeClr val="lt1"/>
        </a:solidFill>
        <a:ln w="19050" cap="flat" cmpd="sng" algn="ctr">
          <a:solidFill>
            <a:srgbClr val="FF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en-US" sz="1400" b="0" kern="1200" dirty="0">
              <a:solidFill>
                <a:schemeClr val="tx1"/>
              </a:solidFill>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子曰：“为政以德，譬如北辰居其所而众星共之。”</a:t>
          </a:r>
          <a:r>
            <a:rPr lang="en-US" altLang="en-US"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为政篇</a:t>
          </a:r>
          <a:r>
            <a:rPr lang="en-US" altLang="en-US" sz="1400" b="0" kern="1200" dirty="0">
              <a:solidFill>
                <a:schemeClr val="tx1"/>
              </a:solidFill>
              <a:latin typeface="黑体" panose="02010609060101010101" pitchFamily="49" charset="-122"/>
              <a:ea typeface="黑体" panose="02010609060101010101" pitchFamily="49" charset="-122"/>
            </a:rPr>
            <a:t>】</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359611" y="9732"/>
        <a:ext cx="6814119" cy="482308"/>
      </dsp:txXfrm>
    </dsp:sp>
    <dsp:sp modelId="{AA7CEB30-35D7-4CB9-89A9-1AEEB145B1F8}">
      <dsp:nvSpPr>
        <dsp:cNvPr id="0" name=""/>
        <dsp:cNvSpPr/>
      </dsp:nvSpPr>
      <dsp:spPr>
        <a:xfrm>
          <a:off x="1359611" y="612618"/>
          <a:ext cx="6814119" cy="692797"/>
        </a:xfrm>
        <a:prstGeom prst="rect">
          <a:avLst/>
        </a:prstGeom>
        <a:solidFill>
          <a:schemeClr val="lt1"/>
        </a:solidFill>
        <a:ln w="19050" cap="flat" cmpd="sng" algn="ctr">
          <a:solidFill>
            <a:srgbClr val="FF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b="0" kern="1200" dirty="0">
              <a:solidFill>
                <a:schemeClr val="tx1"/>
              </a:solidFill>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孔子谓季氏：“八佾舞于庭，是可忍也，孰不可忍也？”</a:t>
          </a:r>
          <a:r>
            <a:rPr lang="en-US" altLang="zh-CN"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八佾篇</a:t>
          </a:r>
          <a:r>
            <a:rPr lang="en-US" altLang="zh-CN" sz="1400" b="0" kern="1200" dirty="0">
              <a:solidFill>
                <a:schemeClr val="tx1"/>
              </a:solidFill>
              <a:latin typeface="黑体" panose="02010609060101010101" pitchFamily="49" charset="-122"/>
              <a:ea typeface="黑体" panose="02010609060101010101" pitchFamily="49" charset="-122"/>
            </a:rPr>
            <a:t>】</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359611" y="612618"/>
        <a:ext cx="6814119" cy="692797"/>
      </dsp:txXfrm>
    </dsp:sp>
    <dsp:sp modelId="{57077770-B12B-4664-8017-1A768B0FC42C}">
      <dsp:nvSpPr>
        <dsp:cNvPr id="0" name=""/>
        <dsp:cNvSpPr/>
      </dsp:nvSpPr>
      <dsp:spPr>
        <a:xfrm>
          <a:off x="1362996" y="1419872"/>
          <a:ext cx="6814119" cy="657140"/>
        </a:xfrm>
        <a:prstGeom prst="rect">
          <a:avLst/>
        </a:prstGeom>
        <a:solidFill>
          <a:schemeClr val="lt1"/>
        </a:solidFill>
        <a:ln w="19050" cap="flat" cmpd="sng" algn="ctr">
          <a:solidFill>
            <a:srgbClr val="FF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zh-CN" altLang="en-US" sz="1400" b="0" kern="1200" dirty="0">
              <a:solidFill>
                <a:schemeClr val="tx1"/>
              </a:solidFill>
              <a:latin typeface="黑体" panose="02010609060101010101" pitchFamily="49" charset="-122"/>
              <a:ea typeface="黑体" panose="02010609060101010101" pitchFamily="49" charset="-122"/>
            </a:rPr>
            <a:t>    子曰：“如有博施于民而能济众，何如？可谓仁乎？”子曰：“何事于仁，必也圣乎！尧舜其犹病诸！夫仁者，己欲立而立人，己欲达而达人。能近取譬，可谓仁之方也已。”</a:t>
          </a:r>
          <a:r>
            <a:rPr lang="en-US" altLang="en-US"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雍也篇</a:t>
          </a:r>
          <a:r>
            <a:rPr lang="en-US" altLang="en-US" sz="1400" b="0" kern="1200" dirty="0">
              <a:solidFill>
                <a:schemeClr val="tx1"/>
              </a:solidFill>
              <a:latin typeface="黑体" panose="02010609060101010101" pitchFamily="49" charset="-122"/>
              <a:ea typeface="黑体" panose="02010609060101010101" pitchFamily="49" charset="-122"/>
            </a:rPr>
            <a:t>】</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362996" y="1419872"/>
        <a:ext cx="6814119" cy="657140"/>
      </dsp:txXfrm>
    </dsp:sp>
    <dsp:sp modelId="{784BBD59-4929-4D96-B9CC-2B763248E210}">
      <dsp:nvSpPr>
        <dsp:cNvPr id="0" name=""/>
        <dsp:cNvSpPr/>
      </dsp:nvSpPr>
      <dsp:spPr>
        <a:xfrm>
          <a:off x="1362996" y="2197589"/>
          <a:ext cx="6814119" cy="482308"/>
        </a:xfrm>
        <a:prstGeom prst="rect">
          <a:avLst/>
        </a:prstGeom>
        <a:solidFill>
          <a:schemeClr val="lt1"/>
        </a:solidFill>
        <a:ln w="19050" cap="flat" cmpd="sng" algn="ctr">
          <a:solidFill>
            <a:srgbClr val="FF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tx1"/>
              </a:solidFill>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子曰：“大哉尧之为君也！巍巍乎，唯天为大，唯尧则之。荡荡乎，民无能名焉。巍巍乎其有成功也，焕乎其有文章！”</a:t>
          </a:r>
          <a:r>
            <a:rPr lang="en-US" altLang="zh-CN"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泰伯篇</a:t>
          </a:r>
          <a:r>
            <a:rPr lang="en-US" altLang="zh-CN" sz="1400" b="0" kern="1200" dirty="0">
              <a:solidFill>
                <a:schemeClr val="tx1"/>
              </a:solidFill>
              <a:latin typeface="黑体" panose="02010609060101010101" pitchFamily="49" charset="-122"/>
              <a:ea typeface="黑体" panose="02010609060101010101" pitchFamily="49" charset="-122"/>
            </a:rPr>
            <a:t>】</a:t>
          </a:r>
          <a:endParaRPr lang="zh-CN" sz="1400" b="0" kern="1200" dirty="0">
            <a:solidFill>
              <a:schemeClr val="tx1"/>
            </a:solidFill>
            <a:latin typeface="黑体" panose="02010609060101010101" pitchFamily="49" charset="-122"/>
            <a:ea typeface="黑体" panose="02010609060101010101" pitchFamily="49" charset="-122"/>
          </a:endParaRPr>
        </a:p>
      </dsp:txBody>
      <dsp:txXfrm>
        <a:off x="1362996" y="2197589"/>
        <a:ext cx="6814119" cy="482308"/>
      </dsp:txXfrm>
    </dsp:sp>
    <dsp:sp modelId="{88DF610D-82AC-4061-B61A-0F7583AB628F}">
      <dsp:nvSpPr>
        <dsp:cNvPr id="0" name=""/>
        <dsp:cNvSpPr/>
      </dsp:nvSpPr>
      <dsp:spPr>
        <a:xfrm>
          <a:off x="1362996" y="2800474"/>
          <a:ext cx="6814119" cy="482308"/>
        </a:xfrm>
        <a:prstGeom prst="rect">
          <a:avLst/>
        </a:prstGeom>
        <a:solidFill>
          <a:schemeClr val="lt1"/>
        </a:solidFill>
        <a:ln w="19050" cap="flat" cmpd="sng" algn="ctr">
          <a:solidFill>
            <a:srgbClr val="FF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en-US" sz="1400" b="0" kern="1200" dirty="0">
              <a:solidFill>
                <a:schemeClr val="tx1"/>
              </a:solidFill>
              <a:latin typeface="黑体" panose="02010609060101010101" pitchFamily="49" charset="-122"/>
              <a:ea typeface="黑体" panose="02010609060101010101" pitchFamily="49" charset="-122"/>
            </a:rPr>
            <a:t>    </a:t>
          </a:r>
          <a:r>
            <a:rPr lang="zh-CN" altLang="en-US" sz="1400" kern="1200" dirty="0">
              <a:latin typeface="黑体" panose="02010609060101010101" pitchFamily="49" charset="-122"/>
              <a:ea typeface="黑体" panose="02010609060101010101" pitchFamily="49" charset="-122"/>
            </a:rPr>
            <a:t>子曰：“其身正，不令而行；其身不正，虽令不从。”</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362996" y="2800474"/>
        <a:ext cx="6814119" cy="482308"/>
      </dsp:txXfrm>
    </dsp:sp>
    <dsp:sp modelId="{B7A94BE5-5721-43AE-8081-D8755446FFF1}">
      <dsp:nvSpPr>
        <dsp:cNvPr id="0" name=""/>
        <dsp:cNvSpPr/>
      </dsp:nvSpPr>
      <dsp:spPr>
        <a:xfrm>
          <a:off x="1362996" y="3403360"/>
          <a:ext cx="6786055" cy="482308"/>
        </a:xfrm>
        <a:prstGeom prst="rect">
          <a:avLst/>
        </a:prstGeom>
        <a:solidFill>
          <a:schemeClr val="lt1"/>
        </a:solidFill>
        <a:ln w="12700" cap="flat" cmpd="sng" algn="ctr">
          <a:solidFill>
            <a:srgbClr val="FF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曾子曰：“士不可以不弘毅，任重而道远。仁以为己任，不亦重乎？死而后已，不亦远乎？”</a:t>
          </a:r>
          <a:endParaRPr lang="zh-CN" altLang="en-US" sz="1400" kern="1200" dirty="0">
            <a:latin typeface="黑体" panose="02010609060101010101" pitchFamily="49" charset="-122"/>
            <a:ea typeface="黑体" panose="02010609060101010101" pitchFamily="49" charset="-122"/>
          </a:endParaRPr>
        </a:p>
      </dsp:txBody>
      <dsp:txXfrm>
        <a:off x="1362996" y="3403360"/>
        <a:ext cx="6786055" cy="482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79D60-C32F-4D08-A161-563524E58622}">
      <dsp:nvSpPr>
        <dsp:cNvPr id="0" name=""/>
        <dsp:cNvSpPr/>
      </dsp:nvSpPr>
      <dsp:spPr>
        <a:xfrm>
          <a:off x="1075558" y="1767821"/>
          <a:ext cx="688292" cy="1056386"/>
        </a:xfrm>
        <a:custGeom>
          <a:avLst/>
          <a:gdLst/>
          <a:ahLst/>
          <a:cxnLst/>
          <a:rect l="0" t="0" r="0" b="0"/>
          <a:pathLst>
            <a:path>
              <a:moveTo>
                <a:pt x="0" y="0"/>
              </a:moveTo>
              <a:lnTo>
                <a:pt x="344146" y="0"/>
              </a:lnTo>
              <a:lnTo>
                <a:pt x="344146" y="1056386"/>
              </a:lnTo>
              <a:lnTo>
                <a:pt x="688292" y="1056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388184" y="2264494"/>
        <a:ext cx="63041" cy="63041"/>
      </dsp:txXfrm>
    </dsp:sp>
    <dsp:sp modelId="{6BD29F34-B67D-4939-A5A7-CA259C16385B}">
      <dsp:nvSpPr>
        <dsp:cNvPr id="0" name=""/>
        <dsp:cNvSpPr/>
      </dsp:nvSpPr>
      <dsp:spPr>
        <a:xfrm>
          <a:off x="1075558" y="1651588"/>
          <a:ext cx="683595" cy="116233"/>
        </a:xfrm>
        <a:custGeom>
          <a:avLst/>
          <a:gdLst/>
          <a:ahLst/>
          <a:cxnLst/>
          <a:rect l="0" t="0" r="0" b="0"/>
          <a:pathLst>
            <a:path>
              <a:moveTo>
                <a:pt x="0" y="116233"/>
              </a:moveTo>
              <a:lnTo>
                <a:pt x="341797" y="116233"/>
              </a:lnTo>
              <a:lnTo>
                <a:pt x="341797" y="0"/>
              </a:lnTo>
              <a:lnTo>
                <a:pt x="68359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400021" y="1692369"/>
        <a:ext cx="34670" cy="34670"/>
      </dsp:txXfrm>
    </dsp:sp>
    <dsp:sp modelId="{2EEE866E-1CD2-4F65-A7C0-F7F61BA962EF}">
      <dsp:nvSpPr>
        <dsp:cNvPr id="0" name=""/>
        <dsp:cNvSpPr/>
      </dsp:nvSpPr>
      <dsp:spPr>
        <a:xfrm>
          <a:off x="1075558" y="602812"/>
          <a:ext cx="683595" cy="1165009"/>
        </a:xfrm>
        <a:custGeom>
          <a:avLst/>
          <a:gdLst/>
          <a:ahLst/>
          <a:cxnLst/>
          <a:rect l="0" t="0" r="0" b="0"/>
          <a:pathLst>
            <a:path>
              <a:moveTo>
                <a:pt x="0" y="1165009"/>
              </a:moveTo>
              <a:lnTo>
                <a:pt x="341797" y="1165009"/>
              </a:lnTo>
              <a:lnTo>
                <a:pt x="341797" y="0"/>
              </a:lnTo>
              <a:lnTo>
                <a:pt x="68359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solidFill>
              <a:schemeClr val="tx1"/>
            </a:solidFill>
            <a:latin typeface="黑体" panose="02010609060101010101" pitchFamily="49" charset="-122"/>
            <a:ea typeface="黑体" panose="02010609060101010101" pitchFamily="49" charset="-122"/>
          </a:endParaRPr>
        </a:p>
      </dsp:txBody>
      <dsp:txXfrm>
        <a:off x="1383587" y="1151548"/>
        <a:ext cx="67537" cy="67537"/>
      </dsp:txXfrm>
    </dsp:sp>
    <dsp:sp modelId="{78322E23-7A45-49E3-B969-4E6781654AB8}">
      <dsp:nvSpPr>
        <dsp:cNvPr id="0" name=""/>
        <dsp:cNvSpPr/>
      </dsp:nvSpPr>
      <dsp:spPr>
        <a:xfrm rot="16200000">
          <a:off x="-1019951" y="1433244"/>
          <a:ext cx="3521866" cy="66915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b="0" kern="1200" dirty="0">
              <a:solidFill>
                <a:schemeClr val="tx1"/>
              </a:solidFill>
              <a:latin typeface="黑体" panose="02010609060101010101" pitchFamily="49" charset="-122"/>
              <a:ea typeface="黑体" panose="02010609060101010101" pitchFamily="49" charset="-122"/>
            </a:rPr>
            <a:t>《</a:t>
          </a:r>
          <a:r>
            <a:rPr lang="zh-CN" altLang="en-US" sz="2800" b="0" kern="1200" dirty="0">
              <a:solidFill>
                <a:schemeClr val="tx1"/>
              </a:solidFill>
              <a:latin typeface="黑体" panose="02010609060101010101" pitchFamily="49" charset="-122"/>
              <a:ea typeface="黑体" panose="02010609060101010101" pitchFamily="49" charset="-122"/>
            </a:rPr>
            <a:t>论语</a:t>
          </a:r>
          <a:r>
            <a:rPr lang="en-US" altLang="zh-CN" sz="2800" b="0" kern="1200" dirty="0">
              <a:solidFill>
                <a:schemeClr val="tx1"/>
              </a:solidFill>
              <a:latin typeface="黑体" panose="02010609060101010101" pitchFamily="49" charset="-122"/>
              <a:ea typeface="黑体" panose="02010609060101010101" pitchFamily="49" charset="-122"/>
            </a:rPr>
            <a:t>》-</a:t>
          </a:r>
          <a:r>
            <a:rPr lang="zh-CN" altLang="en-US" sz="2800" b="0" kern="1200" dirty="0">
              <a:solidFill>
                <a:schemeClr val="tx1"/>
              </a:solidFill>
              <a:latin typeface="黑体" panose="02010609060101010101" pitchFamily="49" charset="-122"/>
              <a:ea typeface="黑体" panose="02010609060101010101" pitchFamily="49" charset="-122"/>
            </a:rPr>
            <a:t>路径与方法</a:t>
          </a:r>
        </a:p>
      </dsp:txBody>
      <dsp:txXfrm>
        <a:off x="-1019951" y="1433244"/>
        <a:ext cx="3521866" cy="669154"/>
      </dsp:txXfrm>
    </dsp:sp>
    <dsp:sp modelId="{CAC333D8-4208-4359-A5A3-0E270FB8892C}">
      <dsp:nvSpPr>
        <dsp:cNvPr id="0" name=""/>
        <dsp:cNvSpPr/>
      </dsp:nvSpPr>
      <dsp:spPr>
        <a:xfrm>
          <a:off x="1759154" y="268234"/>
          <a:ext cx="4939304" cy="669154"/>
        </a:xfrm>
        <a:prstGeom prst="rect">
          <a:avLst/>
        </a:prstGeom>
        <a:solidFill>
          <a:schemeClr val="lt1"/>
        </a:solidFill>
        <a:ln w="19050" cap="flat" cmpd="sng" algn="ctr">
          <a:solidFill>
            <a:srgbClr val="92D05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en-US" sz="1400" b="0" kern="1200" dirty="0">
              <a:solidFill>
                <a:schemeClr val="tx1"/>
              </a:solidFill>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子曰：“学而时习之，不亦说乎？有朋自远方来，不亦乐乎？人不知，而不愠，不亦君子乎？”</a:t>
          </a:r>
          <a:r>
            <a:rPr lang="en-US" altLang="en-US"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学而篇</a:t>
          </a:r>
          <a:r>
            <a:rPr lang="en-US" altLang="en-US" sz="1400" b="0" kern="1200" dirty="0">
              <a:solidFill>
                <a:schemeClr val="tx1"/>
              </a:solidFill>
              <a:latin typeface="黑体" panose="02010609060101010101" pitchFamily="49" charset="-122"/>
              <a:ea typeface="黑体" panose="02010609060101010101" pitchFamily="49" charset="-122"/>
            </a:rPr>
            <a:t>】</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759154" y="268234"/>
        <a:ext cx="4939304" cy="669154"/>
      </dsp:txXfrm>
    </dsp:sp>
    <dsp:sp modelId="{AA7CEB30-35D7-4CB9-89A9-1AEEB145B1F8}">
      <dsp:nvSpPr>
        <dsp:cNvPr id="0" name=""/>
        <dsp:cNvSpPr/>
      </dsp:nvSpPr>
      <dsp:spPr>
        <a:xfrm>
          <a:off x="1759154" y="1314712"/>
          <a:ext cx="4939304" cy="673751"/>
        </a:xfrm>
        <a:prstGeom prst="rect">
          <a:avLst/>
        </a:prstGeom>
        <a:solidFill>
          <a:schemeClr val="lt1"/>
        </a:solidFill>
        <a:ln w="19050" cap="flat" cmpd="sng" algn="ctr">
          <a:solidFill>
            <a:srgbClr val="92D05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b="0" kern="1200" dirty="0">
              <a:solidFill>
                <a:schemeClr val="tx1"/>
              </a:solidFill>
              <a:latin typeface="黑体" panose="02010609060101010101" pitchFamily="49" charset="-122"/>
              <a:ea typeface="黑体" panose="02010609060101010101" pitchFamily="49" charset="-122"/>
            </a:rPr>
            <a:t>    </a:t>
          </a:r>
          <a:r>
            <a:rPr lang="zh-CN" altLang="zh-CN" sz="1400" b="0" kern="1200" dirty="0">
              <a:solidFill>
                <a:schemeClr val="tx1"/>
              </a:solidFill>
              <a:latin typeface="黑体" panose="02010609060101010101" pitchFamily="49" charset="-122"/>
              <a:ea typeface="黑体" panose="02010609060101010101" pitchFamily="49" charset="-122"/>
            </a:rPr>
            <a:t>子以四教“文，行，忠，信。”</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759154" y="1314712"/>
        <a:ext cx="4939304" cy="673751"/>
      </dsp:txXfrm>
    </dsp:sp>
    <dsp:sp modelId="{57077770-B12B-4664-8017-1A768B0FC42C}">
      <dsp:nvSpPr>
        <dsp:cNvPr id="0" name=""/>
        <dsp:cNvSpPr/>
      </dsp:nvSpPr>
      <dsp:spPr>
        <a:xfrm>
          <a:off x="1763851" y="2368349"/>
          <a:ext cx="4939304" cy="911716"/>
        </a:xfrm>
        <a:prstGeom prst="rect">
          <a:avLst/>
        </a:prstGeom>
        <a:solidFill>
          <a:schemeClr val="lt1"/>
        </a:solidFill>
        <a:ln w="19050" cap="flat" cmpd="sng" algn="ctr">
          <a:solidFill>
            <a:srgbClr val="92D05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en-US" sz="1400" b="0" kern="1200" dirty="0">
              <a:solidFill>
                <a:schemeClr val="tx1"/>
              </a:solidFill>
              <a:latin typeface="黑体" panose="02010609060101010101" pitchFamily="49" charset="-122"/>
              <a:ea typeface="黑体" panose="02010609060101010101" pitchFamily="49" charset="-122"/>
            </a:rPr>
            <a:t>    </a:t>
          </a:r>
          <a:r>
            <a:rPr lang="zh-CN" altLang="en-US" sz="1400" b="0" kern="1200" dirty="0">
              <a:solidFill>
                <a:schemeClr val="tx1"/>
              </a:solidFill>
              <a:latin typeface="黑体" panose="02010609060101010101" pitchFamily="49" charset="-122"/>
              <a:ea typeface="黑体" panose="02010609060101010101" pitchFamily="49" charset="-122"/>
            </a:rPr>
            <a:t>德行：颜渊，闵子骞，冉伯牛，仲弓。言语：宰我，子贡。政事：冉有，季路。文学①：子游，子夏。</a:t>
          </a:r>
          <a:r>
            <a:rPr lang="en-US" altLang="en-US" sz="1400" b="0" kern="1200" dirty="0">
              <a:solidFill>
                <a:schemeClr val="tx1"/>
              </a:solidFill>
              <a:latin typeface="黑体" panose="02010609060101010101" pitchFamily="49" charset="-122"/>
              <a:ea typeface="黑体" panose="02010609060101010101" pitchFamily="49" charset="-122"/>
            </a:rPr>
            <a:t>【</a:t>
          </a:r>
          <a:r>
            <a:rPr lang="zh-CN" altLang="en-US" sz="1400" b="0" kern="1200" dirty="0">
              <a:solidFill>
                <a:schemeClr val="tx1"/>
              </a:solidFill>
              <a:latin typeface="黑体" panose="02010609060101010101" pitchFamily="49" charset="-122"/>
              <a:ea typeface="黑体" panose="02010609060101010101" pitchFamily="49" charset="-122"/>
            </a:rPr>
            <a:t>先进篇</a:t>
          </a:r>
          <a:r>
            <a:rPr lang="en-US" altLang="en-US" sz="1400" b="0" kern="1200" dirty="0">
              <a:solidFill>
                <a:schemeClr val="tx1"/>
              </a:solidFill>
              <a:latin typeface="黑体" panose="02010609060101010101" pitchFamily="49" charset="-122"/>
              <a:ea typeface="黑体" panose="02010609060101010101" pitchFamily="49" charset="-122"/>
            </a:rPr>
            <a:t>】</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763851" y="2368349"/>
        <a:ext cx="4939304" cy="9117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10049-9923-473E-8AF3-8D7BCE0AE49B}">
      <dsp:nvSpPr>
        <dsp:cNvPr id="0" name=""/>
        <dsp:cNvSpPr/>
      </dsp:nvSpPr>
      <dsp:spPr>
        <a:xfrm>
          <a:off x="765807" y="2134813"/>
          <a:ext cx="468508" cy="1758176"/>
        </a:xfrm>
        <a:custGeom>
          <a:avLst/>
          <a:gdLst/>
          <a:ahLst/>
          <a:cxnLst/>
          <a:rect l="0" t="0" r="0" b="0"/>
          <a:pathLst>
            <a:path>
              <a:moveTo>
                <a:pt x="0" y="0"/>
              </a:moveTo>
              <a:lnTo>
                <a:pt x="234254" y="0"/>
              </a:lnTo>
              <a:lnTo>
                <a:pt x="234254" y="1758176"/>
              </a:lnTo>
              <a:lnTo>
                <a:pt x="468508" y="1758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zh-CN" altLang="en-US" sz="1200" kern="1200">
            <a:latin typeface="黑体" panose="02010609060101010101" pitchFamily="49" charset="-122"/>
            <a:ea typeface="黑体" panose="02010609060101010101" pitchFamily="49" charset="-122"/>
          </a:endParaRPr>
        </a:p>
      </dsp:txBody>
      <dsp:txXfrm>
        <a:off x="954573" y="2968413"/>
        <a:ext cx="90976" cy="90976"/>
      </dsp:txXfrm>
    </dsp:sp>
    <dsp:sp modelId="{3829315A-D491-42EB-9972-10A005520E4B}">
      <dsp:nvSpPr>
        <dsp:cNvPr id="0" name=""/>
        <dsp:cNvSpPr/>
      </dsp:nvSpPr>
      <dsp:spPr>
        <a:xfrm>
          <a:off x="765807" y="2134813"/>
          <a:ext cx="468508" cy="1189827"/>
        </a:xfrm>
        <a:custGeom>
          <a:avLst/>
          <a:gdLst/>
          <a:ahLst/>
          <a:cxnLst/>
          <a:rect l="0" t="0" r="0" b="0"/>
          <a:pathLst>
            <a:path>
              <a:moveTo>
                <a:pt x="0" y="0"/>
              </a:moveTo>
              <a:lnTo>
                <a:pt x="234254" y="0"/>
              </a:lnTo>
              <a:lnTo>
                <a:pt x="234254" y="1189827"/>
              </a:lnTo>
              <a:lnTo>
                <a:pt x="468508" y="1189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zh-CN" altLang="en-US" sz="1200" kern="1200">
            <a:latin typeface="黑体" panose="02010609060101010101" pitchFamily="49" charset="-122"/>
            <a:ea typeface="黑体" panose="02010609060101010101" pitchFamily="49" charset="-122"/>
          </a:endParaRPr>
        </a:p>
      </dsp:txBody>
      <dsp:txXfrm>
        <a:off x="968092" y="2697758"/>
        <a:ext cx="63937" cy="63937"/>
      </dsp:txXfrm>
    </dsp:sp>
    <dsp:sp modelId="{4D63DAD3-70FD-48E6-B28F-09B967D03959}">
      <dsp:nvSpPr>
        <dsp:cNvPr id="0" name=""/>
        <dsp:cNvSpPr/>
      </dsp:nvSpPr>
      <dsp:spPr>
        <a:xfrm>
          <a:off x="765807" y="2134813"/>
          <a:ext cx="468508" cy="625937"/>
        </a:xfrm>
        <a:custGeom>
          <a:avLst/>
          <a:gdLst/>
          <a:ahLst/>
          <a:cxnLst/>
          <a:rect l="0" t="0" r="0" b="0"/>
          <a:pathLst>
            <a:path>
              <a:moveTo>
                <a:pt x="0" y="0"/>
              </a:moveTo>
              <a:lnTo>
                <a:pt x="234254" y="0"/>
              </a:lnTo>
              <a:lnTo>
                <a:pt x="234254" y="625937"/>
              </a:lnTo>
              <a:lnTo>
                <a:pt x="468508" y="6259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zh-CN" altLang="en-US" sz="1200" kern="1200">
            <a:latin typeface="黑体" panose="02010609060101010101" pitchFamily="49" charset="-122"/>
            <a:ea typeface="黑体" panose="02010609060101010101" pitchFamily="49" charset="-122"/>
          </a:endParaRPr>
        </a:p>
      </dsp:txBody>
      <dsp:txXfrm>
        <a:off x="980515" y="2428235"/>
        <a:ext cx="39092" cy="39092"/>
      </dsp:txXfrm>
    </dsp:sp>
    <dsp:sp modelId="{1A9ED39B-FB57-4DDD-902B-7FAA194B17A6}">
      <dsp:nvSpPr>
        <dsp:cNvPr id="0" name=""/>
        <dsp:cNvSpPr/>
      </dsp:nvSpPr>
      <dsp:spPr>
        <a:xfrm>
          <a:off x="765807" y="2089093"/>
          <a:ext cx="468508" cy="91440"/>
        </a:xfrm>
        <a:custGeom>
          <a:avLst/>
          <a:gdLst/>
          <a:ahLst/>
          <a:cxnLst/>
          <a:rect l="0" t="0" r="0" b="0"/>
          <a:pathLst>
            <a:path>
              <a:moveTo>
                <a:pt x="0" y="45720"/>
              </a:moveTo>
              <a:lnTo>
                <a:pt x="234254" y="45720"/>
              </a:lnTo>
              <a:lnTo>
                <a:pt x="234254" y="80863"/>
              </a:lnTo>
              <a:lnTo>
                <a:pt x="468508" y="808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zh-CN" altLang="en-US" sz="1200" kern="1200">
            <a:latin typeface="黑体" panose="02010609060101010101" pitchFamily="49" charset="-122"/>
            <a:ea typeface="黑体" panose="02010609060101010101" pitchFamily="49" charset="-122"/>
          </a:endParaRPr>
        </a:p>
      </dsp:txBody>
      <dsp:txXfrm>
        <a:off x="988315" y="2123067"/>
        <a:ext cx="23491" cy="23491"/>
      </dsp:txXfrm>
    </dsp:sp>
    <dsp:sp modelId="{1DD79D60-C32F-4D08-A161-563524E58622}">
      <dsp:nvSpPr>
        <dsp:cNvPr id="0" name=""/>
        <dsp:cNvSpPr/>
      </dsp:nvSpPr>
      <dsp:spPr>
        <a:xfrm>
          <a:off x="765807" y="1516359"/>
          <a:ext cx="478783" cy="618454"/>
        </a:xfrm>
        <a:custGeom>
          <a:avLst/>
          <a:gdLst/>
          <a:ahLst/>
          <a:cxnLst/>
          <a:rect l="0" t="0" r="0" b="0"/>
          <a:pathLst>
            <a:path>
              <a:moveTo>
                <a:pt x="0" y="618454"/>
              </a:moveTo>
              <a:lnTo>
                <a:pt x="239391" y="618454"/>
              </a:lnTo>
              <a:lnTo>
                <a:pt x="239391" y="0"/>
              </a:lnTo>
              <a:lnTo>
                <a:pt x="4787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zh-CN" altLang="en-US" sz="1200" b="0" kern="1200">
            <a:solidFill>
              <a:schemeClr val="tx1"/>
            </a:solidFill>
            <a:latin typeface="黑体" panose="02010609060101010101" pitchFamily="49" charset="-122"/>
            <a:ea typeface="黑体" panose="02010609060101010101" pitchFamily="49" charset="-122"/>
          </a:endParaRPr>
        </a:p>
      </dsp:txBody>
      <dsp:txXfrm>
        <a:off x="985645" y="1806033"/>
        <a:ext cx="39106" cy="39106"/>
      </dsp:txXfrm>
    </dsp:sp>
    <dsp:sp modelId="{6BD29F34-B67D-4939-A5A7-CA259C16385B}">
      <dsp:nvSpPr>
        <dsp:cNvPr id="0" name=""/>
        <dsp:cNvSpPr/>
      </dsp:nvSpPr>
      <dsp:spPr>
        <a:xfrm>
          <a:off x="765807" y="866547"/>
          <a:ext cx="485775" cy="1268265"/>
        </a:xfrm>
        <a:custGeom>
          <a:avLst/>
          <a:gdLst/>
          <a:ahLst/>
          <a:cxnLst/>
          <a:rect l="0" t="0" r="0" b="0"/>
          <a:pathLst>
            <a:path>
              <a:moveTo>
                <a:pt x="0" y="1268265"/>
              </a:moveTo>
              <a:lnTo>
                <a:pt x="242887" y="1268265"/>
              </a:lnTo>
              <a:lnTo>
                <a:pt x="242887" y="0"/>
              </a:lnTo>
              <a:lnTo>
                <a:pt x="4857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zh-CN" altLang="en-US" sz="1200" b="0" kern="1200">
            <a:solidFill>
              <a:schemeClr val="tx1"/>
            </a:solidFill>
            <a:latin typeface="黑体" panose="02010609060101010101" pitchFamily="49" charset="-122"/>
            <a:ea typeface="黑体" panose="02010609060101010101" pitchFamily="49" charset="-122"/>
          </a:endParaRPr>
        </a:p>
      </dsp:txBody>
      <dsp:txXfrm>
        <a:off x="974742" y="1466727"/>
        <a:ext cx="67905" cy="67905"/>
      </dsp:txXfrm>
    </dsp:sp>
    <dsp:sp modelId="{2EEE866E-1CD2-4F65-A7C0-F7F61BA962EF}">
      <dsp:nvSpPr>
        <dsp:cNvPr id="0" name=""/>
        <dsp:cNvSpPr/>
      </dsp:nvSpPr>
      <dsp:spPr>
        <a:xfrm>
          <a:off x="765807" y="303996"/>
          <a:ext cx="496065" cy="1830817"/>
        </a:xfrm>
        <a:custGeom>
          <a:avLst/>
          <a:gdLst/>
          <a:ahLst/>
          <a:cxnLst/>
          <a:rect l="0" t="0" r="0" b="0"/>
          <a:pathLst>
            <a:path>
              <a:moveTo>
                <a:pt x="0" y="1830817"/>
              </a:moveTo>
              <a:lnTo>
                <a:pt x="248032" y="1830817"/>
              </a:lnTo>
              <a:lnTo>
                <a:pt x="248032" y="0"/>
              </a:lnTo>
              <a:lnTo>
                <a:pt x="49606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zh-CN" altLang="en-US" sz="1200" b="0" kern="1200">
            <a:solidFill>
              <a:schemeClr val="tx1"/>
            </a:solidFill>
            <a:latin typeface="黑体" panose="02010609060101010101" pitchFamily="49" charset="-122"/>
            <a:ea typeface="黑体" panose="02010609060101010101" pitchFamily="49" charset="-122"/>
          </a:endParaRPr>
        </a:p>
      </dsp:txBody>
      <dsp:txXfrm>
        <a:off x="966419" y="1171984"/>
        <a:ext cx="94841" cy="94841"/>
      </dsp:txXfrm>
    </dsp:sp>
    <dsp:sp modelId="{78322E23-7A45-49E3-B969-4E6781654AB8}">
      <dsp:nvSpPr>
        <dsp:cNvPr id="0" name=""/>
        <dsp:cNvSpPr/>
      </dsp:nvSpPr>
      <dsp:spPr>
        <a:xfrm rot="16200000">
          <a:off x="-691851" y="1902077"/>
          <a:ext cx="2449846" cy="465470"/>
        </a:xfrm>
        <a:prstGeom prst="rect">
          <a:avLst/>
        </a:prstGeom>
        <a:solidFill>
          <a:srgbClr val="1886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b="0" kern="1200" dirty="0">
              <a:solidFill>
                <a:schemeClr val="tx1"/>
              </a:solidFill>
              <a:latin typeface="黑体" panose="02010609060101010101" pitchFamily="49" charset="-122"/>
              <a:ea typeface="黑体" panose="02010609060101010101" pitchFamily="49" charset="-122"/>
            </a:rPr>
            <a:t>《</a:t>
          </a:r>
          <a:r>
            <a:rPr lang="zh-CN" altLang="en-US" sz="2000" b="0" kern="1200" dirty="0">
              <a:solidFill>
                <a:schemeClr val="tx1"/>
              </a:solidFill>
              <a:latin typeface="黑体" panose="02010609060101010101" pitchFamily="49" charset="-122"/>
              <a:ea typeface="黑体" panose="02010609060101010101" pitchFamily="49" charset="-122"/>
            </a:rPr>
            <a:t>论语</a:t>
          </a:r>
          <a:r>
            <a:rPr lang="en-US" altLang="zh-CN" sz="2000" b="0" kern="1200" dirty="0">
              <a:solidFill>
                <a:schemeClr val="tx1"/>
              </a:solidFill>
              <a:latin typeface="黑体" panose="02010609060101010101" pitchFamily="49" charset="-122"/>
              <a:ea typeface="黑体" panose="02010609060101010101" pitchFamily="49" charset="-122"/>
            </a:rPr>
            <a:t>》-</a:t>
          </a:r>
          <a:r>
            <a:rPr lang="zh-CN" altLang="en-US" sz="2000" b="0" kern="1200" dirty="0">
              <a:solidFill>
                <a:schemeClr val="tx1"/>
              </a:solidFill>
              <a:latin typeface="黑体" panose="02010609060101010101" pitchFamily="49" charset="-122"/>
              <a:ea typeface="黑体" panose="02010609060101010101" pitchFamily="49" charset="-122"/>
            </a:rPr>
            <a:t>君子之道</a:t>
          </a:r>
        </a:p>
      </dsp:txBody>
      <dsp:txXfrm>
        <a:off x="-691851" y="1902077"/>
        <a:ext cx="2449846" cy="465470"/>
      </dsp:txXfrm>
    </dsp:sp>
    <dsp:sp modelId="{CAC333D8-4208-4359-A5A3-0E270FB8892C}">
      <dsp:nvSpPr>
        <dsp:cNvPr id="0" name=""/>
        <dsp:cNvSpPr/>
      </dsp:nvSpPr>
      <dsp:spPr>
        <a:xfrm>
          <a:off x="1261873" y="71260"/>
          <a:ext cx="5565577" cy="465470"/>
        </a:xfrm>
        <a:prstGeom prst="rect">
          <a:avLst/>
        </a:prstGeom>
        <a:solidFill>
          <a:schemeClr val="lt1"/>
        </a:solidFill>
        <a:ln w="19050" cap="flat" cmpd="sng" algn="ctr">
          <a:solidFill>
            <a:srgbClr val="1886D8"/>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zh-CN" altLang="en-US" sz="1400" b="0" kern="1200" dirty="0">
              <a:solidFill>
                <a:schemeClr val="tx1"/>
              </a:solidFill>
              <a:latin typeface="黑体" panose="02010609060101010101" pitchFamily="49" charset="-122"/>
              <a:ea typeface="黑体" panose="02010609060101010101" pitchFamily="49" charset="-122"/>
            </a:rPr>
            <a:t>    君子成人之美，不成人之恶。小人反是。</a:t>
          </a:r>
        </a:p>
      </dsp:txBody>
      <dsp:txXfrm>
        <a:off x="1261873" y="71260"/>
        <a:ext cx="5565577" cy="465470"/>
      </dsp:txXfrm>
    </dsp:sp>
    <dsp:sp modelId="{AA7CEB30-35D7-4CB9-89A9-1AEEB145B1F8}">
      <dsp:nvSpPr>
        <dsp:cNvPr id="0" name=""/>
        <dsp:cNvSpPr/>
      </dsp:nvSpPr>
      <dsp:spPr>
        <a:xfrm>
          <a:off x="1251583" y="632213"/>
          <a:ext cx="5565577" cy="468668"/>
        </a:xfrm>
        <a:prstGeom prst="rect">
          <a:avLst/>
        </a:prstGeom>
        <a:solidFill>
          <a:schemeClr val="lt1"/>
        </a:solidFill>
        <a:ln w="19050" cap="flat" cmpd="sng" algn="ctr">
          <a:solidFill>
            <a:srgbClr val="1886D8"/>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en-US" altLang="zh-CN" sz="1400" b="0" kern="1200" dirty="0">
              <a:solidFill>
                <a:schemeClr val="tx1"/>
              </a:solidFill>
              <a:latin typeface="黑体" panose="02010609060101010101" pitchFamily="49" charset="-122"/>
              <a:ea typeface="黑体" panose="02010609060101010101" pitchFamily="49" charset="-122"/>
            </a:rPr>
            <a:t>    </a:t>
          </a:r>
          <a:r>
            <a:rPr lang="zh-CN" altLang="zh-CN" sz="1400" b="0" kern="1200" dirty="0">
              <a:solidFill>
                <a:schemeClr val="tx1"/>
              </a:solidFill>
              <a:latin typeface="黑体" panose="02010609060101010101" pitchFamily="49" charset="-122"/>
              <a:ea typeface="黑体" panose="02010609060101010101" pitchFamily="49" charset="-122"/>
            </a:rPr>
            <a:t>君子坦荡荡，小人长戚戚</a:t>
          </a:r>
          <a:endParaRPr lang="zh-CN" altLang="en-US" sz="1400" b="0" kern="1200" dirty="0">
            <a:solidFill>
              <a:schemeClr val="tx1"/>
            </a:solidFill>
            <a:latin typeface="黑体" panose="02010609060101010101" pitchFamily="49" charset="-122"/>
            <a:ea typeface="黑体" panose="02010609060101010101" pitchFamily="49" charset="-122"/>
          </a:endParaRPr>
        </a:p>
      </dsp:txBody>
      <dsp:txXfrm>
        <a:off x="1251583" y="632213"/>
        <a:ext cx="5565577" cy="468668"/>
      </dsp:txXfrm>
    </dsp:sp>
    <dsp:sp modelId="{57077770-B12B-4664-8017-1A768B0FC42C}">
      <dsp:nvSpPr>
        <dsp:cNvPr id="0" name=""/>
        <dsp:cNvSpPr/>
      </dsp:nvSpPr>
      <dsp:spPr>
        <a:xfrm>
          <a:off x="1244590" y="1199259"/>
          <a:ext cx="5565577" cy="634199"/>
        </a:xfrm>
        <a:prstGeom prst="rect">
          <a:avLst/>
        </a:prstGeom>
        <a:solidFill>
          <a:schemeClr val="lt1"/>
        </a:solidFill>
        <a:ln w="19050" cap="flat" cmpd="sng" algn="ctr">
          <a:solidFill>
            <a:srgbClr val="1886D8"/>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100000"/>
            </a:lnSpc>
            <a:spcBef>
              <a:spcPct val="0"/>
            </a:spcBef>
            <a:spcAft>
              <a:spcPct val="35000"/>
            </a:spcAft>
            <a:buNone/>
          </a:pPr>
          <a:r>
            <a:rPr lang="en-US" altLang="en-US" sz="1200" b="0" kern="1200" dirty="0">
              <a:solidFill>
                <a:schemeClr val="tx1"/>
              </a:solidFill>
              <a:latin typeface="黑体" panose="02010609060101010101" pitchFamily="49" charset="-122"/>
              <a:ea typeface="黑体" panose="02010609060101010101" pitchFamily="49" charset="-122"/>
            </a:rPr>
            <a:t>    </a:t>
          </a:r>
          <a:r>
            <a:rPr lang="zh-CN" altLang="en-US" sz="1200" b="0" kern="1200" dirty="0">
              <a:solidFill>
                <a:schemeClr val="tx1"/>
              </a:solidFill>
              <a:latin typeface="黑体" panose="02010609060101010101" pitchFamily="49" charset="-122"/>
              <a:ea typeface="黑体" panose="02010609060101010101" pitchFamily="49" charset="-122"/>
            </a:rPr>
            <a:t>君子食无求饱，居无求安，敏于事而慎于言，就有道而正焉，可谓好学也已。</a:t>
          </a:r>
        </a:p>
      </dsp:txBody>
      <dsp:txXfrm>
        <a:off x="1244590" y="1199259"/>
        <a:ext cx="5565577" cy="634199"/>
      </dsp:txXfrm>
    </dsp:sp>
    <dsp:sp modelId="{F14AD318-C895-4673-AD98-67FB90F335E6}">
      <dsp:nvSpPr>
        <dsp:cNvPr id="0" name=""/>
        <dsp:cNvSpPr/>
      </dsp:nvSpPr>
      <dsp:spPr>
        <a:xfrm>
          <a:off x="1234315" y="1937221"/>
          <a:ext cx="5640525" cy="465470"/>
        </a:xfrm>
        <a:prstGeom prst="rect">
          <a:avLst/>
        </a:prstGeom>
        <a:solidFill>
          <a:schemeClr val="lt1"/>
        </a:solidFill>
        <a:ln w="12700" cap="flat" cmpd="sng" algn="ctr">
          <a:solidFill>
            <a:srgbClr val="1886D8"/>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zh-CN" altLang="en-US" sz="1400" kern="1200" dirty="0">
              <a:latin typeface="黑体" panose="02010609060101010101" pitchFamily="49" charset="-122"/>
              <a:ea typeface="黑体" panose="02010609060101010101" pitchFamily="49" charset="-122"/>
            </a:rPr>
            <a:t>    子曰：君子周而不比，小人比而不周。</a:t>
          </a:r>
        </a:p>
      </dsp:txBody>
      <dsp:txXfrm>
        <a:off x="1234315" y="1937221"/>
        <a:ext cx="5640525" cy="465470"/>
      </dsp:txXfrm>
    </dsp:sp>
    <dsp:sp modelId="{811D6A3C-25C4-4793-8D7E-C50CEF055A9B}">
      <dsp:nvSpPr>
        <dsp:cNvPr id="0" name=""/>
        <dsp:cNvSpPr/>
      </dsp:nvSpPr>
      <dsp:spPr>
        <a:xfrm>
          <a:off x="1234315" y="2528015"/>
          <a:ext cx="5640525" cy="465470"/>
        </a:xfrm>
        <a:prstGeom prst="rect">
          <a:avLst/>
        </a:prstGeom>
        <a:solidFill>
          <a:schemeClr val="lt1"/>
        </a:solidFill>
        <a:ln w="12700" cap="flat" cmpd="sng" algn="ctr">
          <a:solidFill>
            <a:srgbClr val="1886D8"/>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zh-CN" altLang="en-US" sz="1400" kern="1200" dirty="0">
              <a:latin typeface="黑体" panose="02010609060101010101" pitchFamily="49" charset="-122"/>
              <a:ea typeface="黑体" panose="02010609060101010101" pitchFamily="49" charset="-122"/>
            </a:rPr>
            <a:t>    子贡问君子，子曰：先行其言，而后从之。</a:t>
          </a:r>
        </a:p>
      </dsp:txBody>
      <dsp:txXfrm>
        <a:off x="1234315" y="2528015"/>
        <a:ext cx="5640525" cy="465470"/>
      </dsp:txXfrm>
    </dsp:sp>
    <dsp:sp modelId="{B9321E3C-8F4A-41B1-A6BC-7DDC7CBABFB7}">
      <dsp:nvSpPr>
        <dsp:cNvPr id="0" name=""/>
        <dsp:cNvSpPr/>
      </dsp:nvSpPr>
      <dsp:spPr>
        <a:xfrm>
          <a:off x="1234315" y="3091905"/>
          <a:ext cx="5640525" cy="465470"/>
        </a:xfrm>
        <a:prstGeom prst="rect">
          <a:avLst/>
        </a:prstGeom>
        <a:solidFill>
          <a:schemeClr val="lt1"/>
        </a:solidFill>
        <a:ln w="12700" cap="flat" cmpd="sng" algn="ctr">
          <a:solidFill>
            <a:srgbClr val="1886D8"/>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zh-CN" altLang="en-US" sz="1400" kern="1200" dirty="0">
              <a:latin typeface="黑体" panose="02010609060101010101" pitchFamily="49" charset="-122"/>
              <a:ea typeface="黑体" panose="02010609060101010101" pitchFamily="49" charset="-122"/>
            </a:rPr>
            <a:t>    君子不器。</a:t>
          </a:r>
        </a:p>
      </dsp:txBody>
      <dsp:txXfrm>
        <a:off x="1234315" y="3091905"/>
        <a:ext cx="5640525" cy="465470"/>
      </dsp:txXfrm>
    </dsp:sp>
    <dsp:sp modelId="{1C491F08-E406-44B8-8BD7-DA2EC17F4CCD}">
      <dsp:nvSpPr>
        <dsp:cNvPr id="0" name=""/>
        <dsp:cNvSpPr/>
      </dsp:nvSpPr>
      <dsp:spPr>
        <a:xfrm>
          <a:off x="1234315" y="3660254"/>
          <a:ext cx="5640525" cy="465470"/>
        </a:xfrm>
        <a:prstGeom prst="rect">
          <a:avLst/>
        </a:prstGeom>
        <a:solidFill>
          <a:schemeClr val="lt1"/>
        </a:solidFill>
        <a:ln w="12700" cap="flat" cmpd="sng" algn="ctr">
          <a:solidFill>
            <a:srgbClr val="1886D8"/>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zh-CN" altLang="en-US" sz="1400" kern="1200" dirty="0">
              <a:latin typeface="黑体" panose="02010609060101010101" pitchFamily="49" charset="-122"/>
              <a:ea typeface="黑体" panose="02010609060101010101" pitchFamily="49" charset="-122"/>
            </a:rPr>
            <a:t>    君子喻于义，小人喻于利。</a:t>
          </a:r>
        </a:p>
      </dsp:txBody>
      <dsp:txXfrm>
        <a:off x="1234315" y="3660254"/>
        <a:ext cx="5640525" cy="4654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47599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253039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303934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3005708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3114224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230599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70324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29933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81536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388813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903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1986686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90518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135791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404824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143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352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6832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4851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114263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193740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Helvetica"/>
                <a:sym typeface="Calibri" panose="020F0502020204030204"/>
              </a:rPr>
              <a:pPr marL="0" marR="0" lvl="0" indent="0" algn="r" defTabSz="69596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Helvetica"/>
              <a:sym typeface="Calibri" panose="020F0502020204030204"/>
            </a:endParaRPr>
          </a:p>
        </p:txBody>
      </p:sp>
    </p:spTree>
    <p:extLst>
      <p:ext uri="{BB962C8B-B14F-4D97-AF65-F5344CB8AC3E}">
        <p14:creationId xmlns:p14="http://schemas.microsoft.com/office/powerpoint/2010/main" val="21521564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2020/3/11</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2020/3/11</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jpe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0.jpe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jpe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jpe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jpeg"/><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0.jpe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jpeg"/><Relationship Id="rId7" Type="http://schemas.openxmlformats.org/officeDocument/2006/relationships/diagramQuickStyle" Target="../diagrams/quickStyle6.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0.jpeg"/><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173506" y="2166898"/>
            <a:ext cx="5673590" cy="749248"/>
          </a:xfrm>
        </p:spPr>
        <p:txBody>
          <a:bodyPr>
            <a:normAutofit/>
          </a:bodyPr>
          <a:lstStyle/>
          <a:p>
            <a:pPr algn="ctr"/>
            <a:r>
              <a:rPr lang="en-US" altLang="zh-CN" b="1" spc="300" dirty="0">
                <a:solidFill>
                  <a:srgbClr val="FF0000"/>
                </a:solidFill>
                <a:latin typeface="微软雅黑" panose="020B0503020204020204" charset="-122"/>
                <a:ea typeface="微软雅黑" panose="020B0503020204020204" charset="-122"/>
                <a:sym typeface="+mn-ea"/>
              </a:rPr>
              <a:t>《</a:t>
            </a:r>
            <a:r>
              <a:rPr lang="zh-CN" altLang="en-US" b="1" spc="300" dirty="0">
                <a:solidFill>
                  <a:srgbClr val="FF0000"/>
                </a:solidFill>
                <a:latin typeface="微软雅黑" panose="020B0503020204020204" charset="-122"/>
                <a:ea typeface="微软雅黑" panose="020B0503020204020204" charset="-122"/>
                <a:sym typeface="+mn-ea"/>
              </a:rPr>
              <a:t>论语</a:t>
            </a:r>
            <a:r>
              <a:rPr lang="en-US" altLang="zh-CN" b="1" spc="300" dirty="0">
                <a:solidFill>
                  <a:srgbClr val="FF0000"/>
                </a:solidFill>
                <a:latin typeface="微软雅黑" panose="020B0503020204020204" charset="-122"/>
                <a:ea typeface="微软雅黑" panose="020B0503020204020204" charset="-122"/>
                <a:sym typeface="+mn-ea"/>
              </a:rPr>
              <a:t>》</a:t>
            </a:r>
            <a:r>
              <a:rPr lang="zh-CN" altLang="en-US" b="1" spc="300" dirty="0">
                <a:solidFill>
                  <a:srgbClr val="FF0000"/>
                </a:solidFill>
                <a:latin typeface="微软雅黑" panose="020B0503020204020204" charset="-122"/>
                <a:ea typeface="微软雅黑" panose="020B0503020204020204" charset="-122"/>
                <a:sym typeface="+mn-ea"/>
              </a:rPr>
              <a:t>中的名句</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高中名著</a:t>
            </a: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阅读</a:t>
            </a:r>
            <a:endPar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539636" y="3761038"/>
            <a:ext cx="4933169" cy="499624"/>
          </a:xfrm>
          <a:prstGeom prst="rect">
            <a:avLst/>
          </a:prstGeom>
          <a:noFill/>
        </p:spPr>
        <p:txBody>
          <a:bodyPr wrap="square" rtlCol="0">
            <a:spAutoFit/>
          </a:bodyPr>
          <a:lstStyle/>
          <a:p>
            <a:pPr algn="ctr">
              <a:lnSpc>
                <a:spcPct val="150000"/>
              </a:lnSpc>
            </a:pPr>
            <a:r>
              <a:rPr lang="zh-CN" altLang="en-US" sz="2000" spc="226" dirty="0">
                <a:solidFill>
                  <a:srgbClr val="0070C0"/>
                </a:solidFill>
                <a:latin typeface="微软雅黑" panose="020B0503020204020204" charset="-122"/>
                <a:ea typeface="微软雅黑" panose="020B0503020204020204" charset="-122"/>
              </a:rPr>
              <a:t>北京第二外国语学院附属中学  李文亮</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9" name="矩形 8">
            <a:extLst>
              <a:ext uri="{FF2B5EF4-FFF2-40B4-BE49-F238E27FC236}">
                <a16:creationId xmlns:a16="http://schemas.microsoft.com/office/drawing/2014/main" id="{25C1E5FE-1EBD-4E23-A800-5623C7218759}"/>
              </a:ext>
            </a:extLst>
          </p:cNvPr>
          <p:cNvSpPr/>
          <p:nvPr/>
        </p:nvSpPr>
        <p:spPr>
          <a:xfrm>
            <a:off x="2889380" y="332031"/>
            <a:ext cx="3078087"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修身</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430306" y="945705"/>
            <a:ext cx="7837714" cy="496290"/>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a:t>
            </a:r>
            <a:endParaRPr kumimoji="0" lang="zh-CN" altLang="en-US" sz="20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p:txBody>
      </p:sp>
      <p:sp>
        <p:nvSpPr>
          <p:cNvPr id="2" name="矩形 1">
            <a:extLst>
              <a:ext uri="{FF2B5EF4-FFF2-40B4-BE49-F238E27FC236}">
                <a16:creationId xmlns:a16="http://schemas.microsoft.com/office/drawing/2014/main" id="{7075CCBA-5350-434B-8EC0-AD6F3BF6C6E2}"/>
              </a:ext>
            </a:extLst>
          </p:cNvPr>
          <p:cNvSpPr/>
          <p:nvPr/>
        </p:nvSpPr>
        <p:spPr>
          <a:xfrm>
            <a:off x="920591" y="1040241"/>
            <a:ext cx="7302817" cy="3269613"/>
          </a:xfrm>
          <a:prstGeom prst="rect">
            <a:avLst/>
          </a:prstGeom>
        </p:spPr>
        <p:txBody>
          <a:bodyPr wrap="square">
            <a:spAutoFit/>
          </a:bodyPr>
          <a:lstStyle/>
          <a:p>
            <a:pPr>
              <a:lnSpc>
                <a:spcPct val="150000"/>
              </a:lnSpc>
            </a:pPr>
            <a:r>
              <a:rPr lang="zh-CN" altLang="en-US" sz="2000" dirty="0">
                <a:latin typeface="+mn-ea"/>
                <a:ea typeface="+mn-ea"/>
              </a:rPr>
              <a:t>      孔子认为，看到别人的优点和长处，我们就要想着向别人看齐，虚心请教，努力学习；如果看到别人的缺点和过失，就要赶紧反省自己，是不是也有同样的缺点和过失。</a:t>
            </a:r>
            <a:endParaRPr lang="en-US" altLang="zh-CN" sz="2000" dirty="0">
              <a:latin typeface="+mn-ea"/>
              <a:ea typeface="+mn-ea"/>
            </a:endParaRPr>
          </a:p>
          <a:p>
            <a:pPr>
              <a:lnSpc>
                <a:spcPct val="150000"/>
              </a:lnSpc>
            </a:pPr>
            <a:r>
              <a:rPr lang="zh-CN" altLang="en-US" sz="2000" dirty="0">
                <a:latin typeface="+mn-ea"/>
                <a:ea typeface="+mn-ea"/>
              </a:rPr>
              <a:t>      君子在饮食起居等物质享受方面，不讲究好坏，不追求安逸舒适，但是能够谨言慎行，喜欢亲近有贤德的人，并修正自己身上的缺点和错误，这才算真正的做学问。</a:t>
            </a:r>
            <a:endParaRPr lang="en-US" altLang="zh-CN" sz="2000" dirty="0">
              <a:latin typeface="+mn-ea"/>
              <a:ea typeface="+mn-ea"/>
            </a:endParaRPr>
          </a:p>
          <a:p>
            <a:pPr>
              <a:lnSpc>
                <a:spcPct val="150000"/>
              </a:lnSpc>
            </a:pPr>
            <a:endParaRPr lang="zh-CN" altLang="en-US" sz="2000" dirty="0">
              <a:latin typeface="+mn-ea"/>
              <a:ea typeface="+mn-ea"/>
            </a:endParaRPr>
          </a:p>
        </p:txBody>
      </p:sp>
    </p:spTree>
    <p:extLst>
      <p:ext uri="{BB962C8B-B14F-4D97-AF65-F5344CB8AC3E}">
        <p14:creationId xmlns:p14="http://schemas.microsoft.com/office/powerpoint/2010/main" val="354888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889380" y="332031"/>
            <a:ext cx="3078087"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修身</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643589" y="1167776"/>
            <a:ext cx="7837714" cy="2807948"/>
          </a:xfrm>
          <a:prstGeom prst="rect">
            <a:avLst/>
          </a:prstGeom>
        </p:spPr>
        <p:txBody>
          <a:bodyPr wrap="square">
            <a:spAutoFit/>
          </a:bodyPr>
          <a:lstStyle/>
          <a:p>
            <a:pPr>
              <a:lnSpc>
                <a:spcPct val="150000"/>
              </a:lnSpc>
            </a:pPr>
            <a:r>
              <a:rPr lang="zh-CN" altLang="en-US" sz="2000" dirty="0">
                <a:latin typeface="+mn-ea"/>
                <a:ea typeface="+mn-ea"/>
              </a:rPr>
              <a:t>      孔子认为谁是修身的典范呢？</a:t>
            </a:r>
            <a:endParaRPr lang="en-US" altLang="zh-CN" sz="2000" dirty="0">
              <a:latin typeface="+mn-ea"/>
              <a:ea typeface="+mn-ea"/>
            </a:endParaRPr>
          </a:p>
          <a:p>
            <a:pPr>
              <a:lnSpc>
                <a:spcPct val="150000"/>
              </a:lnSpc>
            </a:pPr>
            <a:r>
              <a:rPr lang="zh-CN" altLang="en-US" sz="2000" dirty="0">
                <a:latin typeface="+mn-ea"/>
                <a:ea typeface="+mn-ea"/>
              </a:rPr>
              <a:t>      孔子认为颜回非常有修养。一竹筐饭，一瓜瓢水，住在小巷子里，别人都受不了那穷苦的忧愁，颜回却不改变他自有的快乐，不改变、不放弃自己的主张和志向。君子应该用心力于学术，不过多用心力于衣食。君子只着急得不到道，不着急得不到财。</a:t>
            </a:r>
            <a:endParaRPr lang="en-US" altLang="zh-CN" sz="2000" dirty="0">
              <a:latin typeface="+mn-ea"/>
              <a:ea typeface="+mn-ea"/>
            </a:endParaRPr>
          </a:p>
          <a:p>
            <a:pPr>
              <a:lnSpc>
                <a:spcPct val="150000"/>
              </a:lnSpc>
            </a:pPr>
            <a:endParaRPr lang="en-US" altLang="zh-CN" sz="2000" dirty="0">
              <a:latin typeface="+mn-ea"/>
              <a:ea typeface="+mn-ea"/>
            </a:endParaRPr>
          </a:p>
        </p:txBody>
      </p:sp>
    </p:spTree>
    <p:extLst>
      <p:ext uri="{BB962C8B-B14F-4D97-AF65-F5344CB8AC3E}">
        <p14:creationId xmlns:p14="http://schemas.microsoft.com/office/powerpoint/2010/main" val="2145917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a:xfrm>
            <a:off x="502448" y="683879"/>
            <a:ext cx="8139178" cy="4458118"/>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889379" y="332031"/>
            <a:ext cx="3078087"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齐家</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430306" y="945705"/>
            <a:ext cx="7837714" cy="496290"/>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a:t>
            </a:r>
            <a:endParaRPr kumimoji="0" lang="zh-CN" altLang="en-US" sz="20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p:txBody>
      </p:sp>
      <p:graphicFrame>
        <p:nvGraphicFramePr>
          <p:cNvPr id="2" name="图示 1">
            <a:extLst>
              <a:ext uri="{FF2B5EF4-FFF2-40B4-BE49-F238E27FC236}">
                <a16:creationId xmlns:a16="http://schemas.microsoft.com/office/drawing/2014/main" id="{AD33EA53-DB1C-4021-B623-E33E4C22B0F3}"/>
              </a:ext>
            </a:extLst>
          </p:cNvPr>
          <p:cNvGraphicFramePr/>
          <p:nvPr>
            <p:extLst>
              <p:ext uri="{D42A27DB-BD31-4B8C-83A1-F6EECF244321}">
                <p14:modId xmlns:p14="http://schemas.microsoft.com/office/powerpoint/2010/main" val="3412240272"/>
              </p:ext>
            </p:extLst>
          </p:nvPr>
        </p:nvGraphicFramePr>
        <p:xfrm>
          <a:off x="156098" y="813170"/>
          <a:ext cx="8741411" cy="38892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80140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46622" y="700946"/>
            <a:ext cx="7886700" cy="3741607"/>
          </a:xfrm>
        </p:spPr>
        <p:txBody>
          <a:bodyPr>
            <a:noAutofit/>
          </a:bodyPr>
          <a:lstStyle/>
          <a:p>
            <a:pPr marL="0" indent="0">
              <a:lnSpc>
                <a:spcPct val="150000"/>
              </a:lnSpc>
              <a:buNone/>
            </a:pPr>
            <a:endParaRPr lang="en-US" altLang="zh-CN" sz="2000" dirty="0">
              <a:solidFill>
                <a:srgbClr val="FF0000"/>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2000" dirty="0">
                <a:latin typeface="微软雅黑" panose="020B0503020204020204" pitchFamily="34" charset="-122"/>
                <a:ea typeface="微软雅黑" panose="020B0503020204020204" pitchFamily="34" charset="-122"/>
              </a:rPr>
              <a:t>      生命个体与生命个体之间由于交往、血缘、姻缘等的组合就逐渐形成了“家”，即较大单位的“生命体群组及其关系”。这种关系学的处理，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论语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中的相关名句引发了我们许多思考。在以男性为主线的传统社会中，有三对家庭关系需要处理，即父子关系、兄弟关系、夫妻关系。这三组关系基本就能把家庭乃至更大的家庭联系起来。</a:t>
            </a:r>
            <a:endParaRPr lang="en-US" altLang="zh-CN" sz="20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2000" dirty="0">
                <a:latin typeface="微软雅黑" panose="020B0503020204020204" pitchFamily="34" charset="-122"/>
                <a:ea typeface="微软雅黑" panose="020B0503020204020204" pitchFamily="34" charset="-122"/>
              </a:rPr>
              <a:t>    </a:t>
            </a:r>
          </a:p>
          <a:p>
            <a:pPr marL="0" indent="0">
              <a:lnSpc>
                <a:spcPct val="150000"/>
              </a:lnSpc>
              <a:buNone/>
            </a:pP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889380" y="332031"/>
            <a:ext cx="3078087"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齐家</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Tree>
    <p:extLst>
      <p:ext uri="{BB962C8B-B14F-4D97-AF65-F5344CB8AC3E}">
        <p14:creationId xmlns:p14="http://schemas.microsoft.com/office/powerpoint/2010/main" val="241461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46622" y="660826"/>
            <a:ext cx="7886700" cy="3972645"/>
          </a:xfrm>
        </p:spPr>
        <p:txBody>
          <a:bodyPr>
            <a:noAutofit/>
          </a:bodyPr>
          <a:lstStyle/>
          <a:p>
            <a:pPr marL="0" indent="0">
              <a:lnSpc>
                <a:spcPct val="150000"/>
              </a:lnSpc>
              <a:buNone/>
            </a:pPr>
            <a:endParaRPr lang="en-US" altLang="zh-CN" sz="1100" dirty="0">
              <a:solidFill>
                <a:srgbClr val="FF0000"/>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latin typeface="微软雅黑" panose="020B0503020204020204" pitchFamily="34" charset="-122"/>
                <a:ea typeface="微软雅黑" panose="020B0503020204020204" pitchFamily="34" charset="-122"/>
              </a:rPr>
              <a:t>    “孝”的“古字形像一个孩子搀扶老人，本义为尽心尽力地奉养父母，引申转指晚辈在尊长去世后要在一定时期内遵守的礼俗，又引申指孝服。”孝“在关系上属于晚辈对长辈应有的样态，不仅是顺应服从，更要尊敬尊重。家庭中有丧事，要勉力去办，不被酒所困扰。这在很大程度上</a:t>
            </a:r>
            <a:r>
              <a:rPr lang="zh-CN" altLang="en-US" sz="1600">
                <a:latin typeface="微软雅黑" panose="020B0503020204020204" pitchFamily="34" charset="-122"/>
                <a:ea typeface="微软雅黑" panose="020B0503020204020204" pitchFamily="34" charset="-122"/>
              </a:rPr>
              <a:t>统筹了父子、</a:t>
            </a:r>
            <a:r>
              <a:rPr lang="zh-CN" altLang="en-US" sz="1600" dirty="0">
                <a:latin typeface="微软雅黑" panose="020B0503020204020204" pitchFamily="34" charset="-122"/>
                <a:ea typeface="微软雅黑" panose="020B0503020204020204" pitchFamily="34" charset="-122"/>
              </a:rPr>
              <a:t>兄弟、夫妻关系。”悌“字本指敬重乡中长辈，古时当时乡中皆是同族 ，后指敬爱兄长。至亲者莫若骨肉，而手足之情，既长且久，当兄弟姐妹犹在之时，更要珍爱，相互勉励、扶持。这样就把家庭和氏族中的男性关系处理好了。在女性关系的处理上，加上姻缘等因素进行综合考虑。”齐家“在这里可以被视为关系学。</a:t>
            </a:r>
            <a:endParaRPr lang="en-US" altLang="zh-CN" sz="16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16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889380" y="332031"/>
            <a:ext cx="3078087"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齐家</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Tree>
    <p:extLst>
      <p:ext uri="{BB962C8B-B14F-4D97-AF65-F5344CB8AC3E}">
        <p14:creationId xmlns:p14="http://schemas.microsoft.com/office/powerpoint/2010/main" val="252925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a:xfrm>
            <a:off x="502448" y="683879"/>
            <a:ext cx="8139178" cy="4458118"/>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473400" y="332031"/>
            <a:ext cx="3910045"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治国平天下</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430306" y="945705"/>
            <a:ext cx="7837714" cy="496290"/>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a:t>
            </a:r>
            <a:endParaRPr kumimoji="0" lang="zh-CN" altLang="en-US" sz="20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p:txBody>
      </p:sp>
      <p:graphicFrame>
        <p:nvGraphicFramePr>
          <p:cNvPr id="2" name="图示 1">
            <a:extLst>
              <a:ext uri="{FF2B5EF4-FFF2-40B4-BE49-F238E27FC236}">
                <a16:creationId xmlns:a16="http://schemas.microsoft.com/office/drawing/2014/main" id="{AD33EA53-DB1C-4021-B623-E33E4C22B0F3}"/>
              </a:ext>
            </a:extLst>
          </p:cNvPr>
          <p:cNvGraphicFramePr/>
          <p:nvPr>
            <p:extLst>
              <p:ext uri="{D42A27DB-BD31-4B8C-83A1-F6EECF244321}">
                <p14:modId xmlns:p14="http://schemas.microsoft.com/office/powerpoint/2010/main" val="1424599573"/>
              </p:ext>
            </p:extLst>
          </p:nvPr>
        </p:nvGraphicFramePr>
        <p:xfrm>
          <a:off x="156098" y="813170"/>
          <a:ext cx="8741411" cy="38892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191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46622" y="995598"/>
            <a:ext cx="7886700" cy="3741607"/>
          </a:xfrm>
        </p:spPr>
        <p:txBody>
          <a:bodyPr>
            <a:normAutofit/>
          </a:bodyPr>
          <a:lstStyle/>
          <a:p>
            <a:pPr marL="0" indent="0">
              <a:lnSpc>
                <a:spcPct val="160000"/>
              </a:lnSpc>
              <a:buNone/>
            </a:pPr>
            <a:r>
              <a:rPr lang="en-US" altLang="zh-CN" sz="1800" dirty="0">
                <a:solidFill>
                  <a:srgbClr val="FF0000"/>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“为政以德，譬如北辰居其所而众星共之。”孔子主张用道德治理国政，</a:t>
            </a:r>
            <a:r>
              <a:rPr lang="zh-CN" altLang="en-US" sz="2000" dirty="0"/>
              <a:t>应当用道德去感化人教育人，这才是最高尚的治国之道，而这种符合仁的治国方略也叫“德治”或“德政”。</a:t>
            </a:r>
            <a:r>
              <a:rPr lang="zh-CN" altLang="en-US" sz="2000" dirty="0">
                <a:latin typeface="微软雅黑" panose="020B0503020204020204" pitchFamily="34" charset="-122"/>
                <a:ea typeface="微软雅黑" panose="020B0503020204020204" pitchFamily="34" charset="-122"/>
              </a:rPr>
              <a:t>如果实施德政，老百姓就会向群星围绕北极星一样的围绕在帝王的身边，老百姓不只是很听话还很有礼貌；而下等治理国家的方法则是用法令用刑罚让百姓因为害怕而听命，因此百姓是没有廉耻之心的。</a:t>
            </a:r>
            <a:endParaRPr lang="en-US" altLang="zh-CN" sz="2000" dirty="0">
              <a:latin typeface="微软雅黑" panose="020B0503020204020204" pitchFamily="34" charset="-122"/>
              <a:ea typeface="微软雅黑" panose="020B0503020204020204" pitchFamily="34" charset="-122"/>
            </a:endParaRPr>
          </a:p>
          <a:p>
            <a:pPr marL="0" indent="0">
              <a:lnSpc>
                <a:spcPct val="160000"/>
              </a:lnSpc>
              <a:buNone/>
            </a:pPr>
            <a:endParaRPr lang="zh-CN" altLang="en-US" sz="1800"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473401" y="332031"/>
            <a:ext cx="3910045"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治国平天下</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Tree>
    <p:extLst>
      <p:ext uri="{BB962C8B-B14F-4D97-AF65-F5344CB8AC3E}">
        <p14:creationId xmlns:p14="http://schemas.microsoft.com/office/powerpoint/2010/main" val="3069214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46622" y="1101331"/>
            <a:ext cx="7886700" cy="3741607"/>
          </a:xfrm>
        </p:spPr>
        <p:txBody>
          <a:bodyPr>
            <a:normAutofit/>
          </a:bodyPr>
          <a:lstStyle/>
          <a:p>
            <a:pPr marL="0" indent="0">
              <a:lnSpc>
                <a:spcPct val="160000"/>
              </a:lnSpc>
              <a:buNone/>
            </a:pPr>
            <a:r>
              <a:rPr lang="zh-CN" altLang="en-US" sz="1800" dirty="0">
                <a:solidFill>
                  <a:srgbClr val="FF0000"/>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基于德政的治国方针，孔子提倡效仿周朝的礼制来进行管理。所谓“礼治”，就是遵守严格的等级制度，君臣、父子、贵贱、尊卑都有严格的区别。孔子本身就是十分认同并遵守周礼的，在</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论语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里有大量描述孔子是如何推崇并遵从周礼的论述。当然，礼乐文化是一体的，礼治和乐治应该统一起来理解。</a:t>
            </a:r>
          </a:p>
        </p:txBody>
      </p:sp>
      <p:sp>
        <p:nvSpPr>
          <p:cNvPr id="9" name="矩形 8">
            <a:extLst>
              <a:ext uri="{FF2B5EF4-FFF2-40B4-BE49-F238E27FC236}">
                <a16:creationId xmlns:a16="http://schemas.microsoft.com/office/drawing/2014/main" id="{25C1E5FE-1EBD-4E23-A800-5623C7218759}"/>
              </a:ext>
            </a:extLst>
          </p:cNvPr>
          <p:cNvSpPr/>
          <p:nvPr/>
        </p:nvSpPr>
        <p:spPr>
          <a:xfrm>
            <a:off x="2473401" y="332031"/>
            <a:ext cx="3910045"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治国平天下</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Tree>
    <p:extLst>
      <p:ext uri="{BB962C8B-B14F-4D97-AF65-F5344CB8AC3E}">
        <p14:creationId xmlns:p14="http://schemas.microsoft.com/office/powerpoint/2010/main" val="315693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28650" y="1142368"/>
            <a:ext cx="7886700" cy="3741607"/>
          </a:xfrm>
        </p:spPr>
        <p:txBody>
          <a:bodyPr>
            <a:normAutofit/>
          </a:bodyPr>
          <a:lstStyle/>
          <a:p>
            <a:pPr marL="0" indent="0">
              <a:lnSpc>
                <a:spcPct val="150000"/>
              </a:lnSpc>
              <a:buNone/>
            </a:pPr>
            <a:r>
              <a:rPr lang="zh-CN" altLang="en-US" sz="2000" dirty="0">
                <a:latin typeface="微软雅黑" panose="020B0503020204020204" pitchFamily="34" charset="-122"/>
                <a:ea typeface="微软雅黑" panose="020B0503020204020204" pitchFamily="34" charset="-122"/>
              </a:rPr>
              <a:t>      有德政的治国方针和礼制的治国制度，孔子指出治理国家还要学习“尧舜禹”这样的明君。作为君王，需要做到以身作则，如果君主自己做好了，就不用担心底下的人做不好；任用贤臣，通过选拔有德行的人，就可以共同治理好国家。</a:t>
            </a:r>
          </a:p>
        </p:txBody>
      </p:sp>
      <p:sp>
        <p:nvSpPr>
          <p:cNvPr id="9" name="矩形 8">
            <a:extLst>
              <a:ext uri="{FF2B5EF4-FFF2-40B4-BE49-F238E27FC236}">
                <a16:creationId xmlns:a16="http://schemas.microsoft.com/office/drawing/2014/main" id="{25C1E5FE-1EBD-4E23-A800-5623C7218759}"/>
              </a:ext>
            </a:extLst>
          </p:cNvPr>
          <p:cNvSpPr/>
          <p:nvPr/>
        </p:nvSpPr>
        <p:spPr>
          <a:xfrm>
            <a:off x="2473401" y="332031"/>
            <a:ext cx="3910045"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治国平天下</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Tree>
    <p:extLst>
      <p:ext uri="{BB962C8B-B14F-4D97-AF65-F5344CB8AC3E}">
        <p14:creationId xmlns:p14="http://schemas.microsoft.com/office/powerpoint/2010/main" val="1305318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a:xfrm>
            <a:off x="502448" y="683879"/>
            <a:ext cx="8139178" cy="4458118"/>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473400" y="332031"/>
            <a:ext cx="3910046"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路径与方法</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430306" y="945705"/>
            <a:ext cx="7837714" cy="496290"/>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a:t>
            </a:r>
            <a:endParaRPr kumimoji="0" lang="zh-CN" altLang="en-US" sz="20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p:txBody>
      </p:sp>
      <p:graphicFrame>
        <p:nvGraphicFramePr>
          <p:cNvPr id="2" name="图示 1">
            <a:extLst>
              <a:ext uri="{FF2B5EF4-FFF2-40B4-BE49-F238E27FC236}">
                <a16:creationId xmlns:a16="http://schemas.microsoft.com/office/drawing/2014/main" id="{AD33EA53-DB1C-4021-B623-E33E4C22B0F3}"/>
              </a:ext>
            </a:extLst>
          </p:cNvPr>
          <p:cNvGraphicFramePr/>
          <p:nvPr>
            <p:extLst>
              <p:ext uri="{D42A27DB-BD31-4B8C-83A1-F6EECF244321}">
                <p14:modId xmlns:p14="http://schemas.microsoft.com/office/powerpoint/2010/main" val="511807443"/>
              </p:ext>
            </p:extLst>
          </p:nvPr>
        </p:nvGraphicFramePr>
        <p:xfrm>
          <a:off x="-51727" y="908456"/>
          <a:ext cx="7358887" cy="35287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文本框 5">
            <a:extLst>
              <a:ext uri="{FF2B5EF4-FFF2-40B4-BE49-F238E27FC236}">
                <a16:creationId xmlns:a16="http://schemas.microsoft.com/office/drawing/2014/main" id="{CE43AFF7-43D0-4DC2-AAA9-4C848B1DFAAE}"/>
              </a:ext>
            </a:extLst>
          </p:cNvPr>
          <p:cNvSpPr txBox="1"/>
          <p:nvPr/>
        </p:nvSpPr>
        <p:spPr>
          <a:xfrm>
            <a:off x="6924168" y="1355038"/>
            <a:ext cx="722299" cy="369332"/>
          </a:xfrm>
          <a:prstGeom prst="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学习</a:t>
            </a:r>
          </a:p>
        </p:txBody>
      </p:sp>
      <p:sp>
        <p:nvSpPr>
          <p:cNvPr id="11" name="文本框 10">
            <a:extLst>
              <a:ext uri="{FF2B5EF4-FFF2-40B4-BE49-F238E27FC236}">
                <a16:creationId xmlns:a16="http://schemas.microsoft.com/office/drawing/2014/main" id="{50E2F3ED-7178-414B-AED6-4CEA810C1225}"/>
              </a:ext>
            </a:extLst>
          </p:cNvPr>
          <p:cNvSpPr txBox="1"/>
          <p:nvPr/>
        </p:nvSpPr>
        <p:spPr>
          <a:xfrm>
            <a:off x="6924169" y="2395850"/>
            <a:ext cx="722299" cy="369332"/>
          </a:xfrm>
          <a:prstGeom prst="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教育</a:t>
            </a:r>
          </a:p>
        </p:txBody>
      </p:sp>
      <p:sp>
        <p:nvSpPr>
          <p:cNvPr id="12" name="文本框 11">
            <a:extLst>
              <a:ext uri="{FF2B5EF4-FFF2-40B4-BE49-F238E27FC236}">
                <a16:creationId xmlns:a16="http://schemas.microsoft.com/office/drawing/2014/main" id="{DF2871F2-FB43-47A7-AB3B-471F4BAFBD19}"/>
              </a:ext>
            </a:extLst>
          </p:cNvPr>
          <p:cNvSpPr txBox="1"/>
          <p:nvPr/>
        </p:nvSpPr>
        <p:spPr>
          <a:xfrm>
            <a:off x="6924168" y="3436662"/>
            <a:ext cx="722299" cy="646331"/>
          </a:xfrm>
          <a:prstGeom prst="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因材施教</a:t>
            </a:r>
          </a:p>
        </p:txBody>
      </p:sp>
      <p:sp>
        <p:nvSpPr>
          <p:cNvPr id="10" name="菱形 9">
            <a:extLst>
              <a:ext uri="{FF2B5EF4-FFF2-40B4-BE49-F238E27FC236}">
                <a16:creationId xmlns:a16="http://schemas.microsoft.com/office/drawing/2014/main" id="{19CB6A98-FD8E-415A-A6D8-628E18B771DD}"/>
              </a:ext>
            </a:extLst>
          </p:cNvPr>
          <p:cNvSpPr/>
          <p:nvPr/>
        </p:nvSpPr>
        <p:spPr>
          <a:xfrm>
            <a:off x="7978414" y="1087689"/>
            <a:ext cx="914400"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0000"/>
                </a:solidFill>
              </a:rPr>
              <a:t>学生端</a:t>
            </a:r>
          </a:p>
        </p:txBody>
      </p:sp>
      <p:sp>
        <p:nvSpPr>
          <p:cNvPr id="14" name="菱形 13">
            <a:extLst>
              <a:ext uri="{FF2B5EF4-FFF2-40B4-BE49-F238E27FC236}">
                <a16:creationId xmlns:a16="http://schemas.microsoft.com/office/drawing/2014/main" id="{06789DB9-A3E2-4966-A9BC-636531865DF1}"/>
              </a:ext>
            </a:extLst>
          </p:cNvPr>
          <p:cNvSpPr/>
          <p:nvPr/>
        </p:nvSpPr>
        <p:spPr>
          <a:xfrm>
            <a:off x="7978414" y="2209574"/>
            <a:ext cx="914400"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0000"/>
                </a:solidFill>
              </a:rPr>
              <a:t>教师端</a:t>
            </a:r>
          </a:p>
        </p:txBody>
      </p:sp>
      <p:sp>
        <p:nvSpPr>
          <p:cNvPr id="15" name="菱形 14">
            <a:extLst>
              <a:ext uri="{FF2B5EF4-FFF2-40B4-BE49-F238E27FC236}">
                <a16:creationId xmlns:a16="http://schemas.microsoft.com/office/drawing/2014/main" id="{0DEA8BE3-CCD9-42CA-9CEE-B2E5FC6A19E5}"/>
              </a:ext>
            </a:extLst>
          </p:cNvPr>
          <p:cNvSpPr/>
          <p:nvPr/>
        </p:nvSpPr>
        <p:spPr>
          <a:xfrm>
            <a:off x="7978414" y="3283395"/>
            <a:ext cx="914400"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0000"/>
                </a:solidFill>
              </a:rPr>
              <a:t>社会端</a:t>
            </a:r>
          </a:p>
        </p:txBody>
      </p:sp>
    </p:spTree>
    <p:extLst>
      <p:ext uri="{BB962C8B-B14F-4D97-AF65-F5344CB8AC3E}">
        <p14:creationId xmlns:p14="http://schemas.microsoft.com/office/powerpoint/2010/main" val="1494447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81447" y="332031"/>
            <a:ext cx="1293944" cy="424603"/>
          </a:xfrm>
          <a:prstGeom prst="rect">
            <a:avLst/>
          </a:prstGeom>
        </p:spPr>
        <p:txBody>
          <a:bodyPr wrap="none">
            <a:spAutoFit/>
          </a:bodyPr>
          <a:lstStyle/>
          <a:p>
            <a:pPr algn="ctr" defTabSz="783091" hangingPunct="1">
              <a:defRPr/>
            </a:pPr>
            <a:r>
              <a:rPr lang="en-US"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论语</a:t>
            </a:r>
            <a:r>
              <a:rPr lang="en-US"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endParaRPr lang="en-CA"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63357"/>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effectLst>
            <a:outerShdw blurRad="50800" dist="38100" dir="2700000" algn="tl" rotWithShape="0">
              <a:prstClr val="black">
                <a:alpha val="40000"/>
              </a:prstClr>
            </a:outerShdw>
          </a:effectLst>
        </p:spPr>
      </p:pic>
      <p:sp>
        <p:nvSpPr>
          <p:cNvPr id="9" name="内容占位符 8">
            <a:extLst>
              <a:ext uri="{FF2B5EF4-FFF2-40B4-BE49-F238E27FC236}">
                <a16:creationId xmlns:a16="http://schemas.microsoft.com/office/drawing/2014/main" id="{B59CC191-3316-4A0B-8703-29A30B05AA96}"/>
              </a:ext>
            </a:extLst>
          </p:cNvPr>
          <p:cNvSpPr>
            <a:spLocks noGrp="1"/>
          </p:cNvSpPr>
          <p:nvPr>
            <p:ph idx="1"/>
          </p:nvPr>
        </p:nvSpPr>
        <p:spPr>
          <a:xfrm>
            <a:off x="3665284" y="796253"/>
            <a:ext cx="4963886" cy="3483890"/>
          </a:xfrm>
        </p:spPr>
        <p:txBody>
          <a:bodyPr>
            <a:normAutofit fontScale="55000" lnSpcReduction="20000"/>
          </a:bodyPr>
          <a:lstStyle/>
          <a:p>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zh-CN" altLang="en-US" sz="1800" dirty="0">
                <a:latin typeface="+mn-ea"/>
                <a:ea typeface="+mn-ea"/>
              </a:rPr>
              <a:t>      </a:t>
            </a:r>
            <a:r>
              <a:rPr lang="en-US" altLang="zh-CN" sz="2900" dirty="0">
                <a:latin typeface="+mn-ea"/>
                <a:ea typeface="+mn-ea"/>
              </a:rPr>
              <a:t>《</a:t>
            </a:r>
            <a:r>
              <a:rPr lang="zh-CN" altLang="en-US" sz="2900" dirty="0">
                <a:latin typeface="+mn-ea"/>
                <a:ea typeface="+mn-ea"/>
              </a:rPr>
              <a:t>论语</a:t>
            </a:r>
            <a:r>
              <a:rPr lang="en-US" altLang="zh-CN" sz="2900" dirty="0">
                <a:latin typeface="+mn-ea"/>
                <a:ea typeface="+mn-ea"/>
              </a:rPr>
              <a:t>》</a:t>
            </a:r>
            <a:r>
              <a:rPr lang="zh-CN" altLang="en-US" sz="2900" dirty="0">
                <a:latin typeface="+mn-ea"/>
                <a:ea typeface="+mn-ea"/>
              </a:rPr>
              <a:t>是孔子弟子及再传弟子记录孔子及其弟子言行而编成的语录集，成书于战国前期。全书以语录体为主，叙事体为辅，较为集中地体现了孔子的政治主张、伦理思想、道德观念及教育原则等。</a:t>
            </a:r>
            <a:endParaRPr lang="en-US" altLang="zh-CN" sz="2900" dirty="0">
              <a:latin typeface="+mn-ea"/>
              <a:ea typeface="+mn-ea"/>
            </a:endParaRPr>
          </a:p>
          <a:p>
            <a:pPr marL="0" indent="0">
              <a:lnSpc>
                <a:spcPct val="160000"/>
              </a:lnSpc>
              <a:buNone/>
            </a:pPr>
            <a:r>
              <a:rPr lang="en-US" altLang="zh-CN" sz="2900" dirty="0">
                <a:latin typeface="+mn-ea"/>
                <a:ea typeface="+mn-ea"/>
              </a:rPr>
              <a:t>    《</a:t>
            </a:r>
            <a:r>
              <a:rPr lang="zh-CN" altLang="en-US" sz="2900" dirty="0">
                <a:latin typeface="+mn-ea"/>
                <a:ea typeface="+mn-ea"/>
              </a:rPr>
              <a:t>论语</a:t>
            </a:r>
            <a:r>
              <a:rPr lang="en-US" altLang="zh-CN" sz="2900" dirty="0">
                <a:latin typeface="+mn-ea"/>
                <a:ea typeface="+mn-ea"/>
              </a:rPr>
              <a:t>》</a:t>
            </a:r>
            <a:r>
              <a:rPr lang="zh-CN" altLang="en-US" sz="2900" dirty="0">
                <a:latin typeface="+mn-ea"/>
                <a:ea typeface="+mn-ea"/>
              </a:rPr>
              <a:t>作为儒家优秀文化典籍，佳句频出，名句流传，堪称中国优秀文化与智慧的结晶。</a:t>
            </a:r>
          </a:p>
        </p:txBody>
      </p:sp>
      <p:pic>
        <p:nvPicPr>
          <p:cNvPr id="4" name="图片 3">
            <a:extLst>
              <a:ext uri="{FF2B5EF4-FFF2-40B4-BE49-F238E27FC236}">
                <a16:creationId xmlns:a16="http://schemas.microsoft.com/office/drawing/2014/main" id="{16D90C4D-0A3A-49E9-81A2-D6F8936B88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90" y="1104098"/>
            <a:ext cx="2521318" cy="27071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991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9" y="4789059"/>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a:xfrm>
            <a:off x="502448" y="683879"/>
            <a:ext cx="8139178" cy="4458118"/>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612060" y="332031"/>
            <a:ext cx="3632726"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君子之道</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430306" y="945705"/>
            <a:ext cx="7837714" cy="496290"/>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a:t>
            </a:r>
            <a:endParaRPr kumimoji="0" lang="zh-CN" altLang="en-US" sz="20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p:txBody>
      </p:sp>
      <p:graphicFrame>
        <p:nvGraphicFramePr>
          <p:cNvPr id="2" name="图示 1">
            <a:extLst>
              <a:ext uri="{FF2B5EF4-FFF2-40B4-BE49-F238E27FC236}">
                <a16:creationId xmlns:a16="http://schemas.microsoft.com/office/drawing/2014/main" id="{AD33EA53-DB1C-4021-B623-E33E4C22B0F3}"/>
              </a:ext>
            </a:extLst>
          </p:cNvPr>
          <p:cNvGraphicFramePr/>
          <p:nvPr>
            <p:extLst>
              <p:ext uri="{D42A27DB-BD31-4B8C-83A1-F6EECF244321}">
                <p14:modId xmlns:p14="http://schemas.microsoft.com/office/powerpoint/2010/main" val="4103590738"/>
              </p:ext>
            </p:extLst>
          </p:nvPr>
        </p:nvGraphicFramePr>
        <p:xfrm>
          <a:off x="304450" y="683879"/>
          <a:ext cx="7358887" cy="41368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矩形 3">
            <a:extLst>
              <a:ext uri="{FF2B5EF4-FFF2-40B4-BE49-F238E27FC236}">
                <a16:creationId xmlns:a16="http://schemas.microsoft.com/office/drawing/2014/main" id="{4AFC61B1-E100-4617-963D-2A34F68CD537}"/>
              </a:ext>
            </a:extLst>
          </p:cNvPr>
          <p:cNvSpPr/>
          <p:nvPr/>
        </p:nvSpPr>
        <p:spPr>
          <a:xfrm flipH="1">
            <a:off x="7755160" y="986700"/>
            <a:ext cx="794643" cy="3170099"/>
          </a:xfrm>
          <a:prstGeom prst="rect">
            <a:avLst/>
          </a:prstGeom>
          <a:solidFill>
            <a:srgbClr val="1886D8"/>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000" b="1" dirty="0">
                <a:latin typeface="黑体" panose="02010609060101010101" pitchFamily="49" charset="-122"/>
                <a:ea typeface="黑体" panose="02010609060101010101" pitchFamily="49" charset="-122"/>
              </a:rPr>
              <a:t>恭</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敬</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正</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宽</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忠</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信</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俭</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惠</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让</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敏</a:t>
            </a:r>
            <a:endParaRPr lang="zh-CN" altLang="en-US"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7763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46622" y="700946"/>
            <a:ext cx="7886700" cy="3741607"/>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612060" y="332031"/>
            <a:ext cx="3632726"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逻辑关系</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2" name="矩形 1">
            <a:extLst>
              <a:ext uri="{FF2B5EF4-FFF2-40B4-BE49-F238E27FC236}">
                <a16:creationId xmlns:a16="http://schemas.microsoft.com/office/drawing/2014/main" id="{BC618957-3CED-4CE7-BE32-DD24136BF971}"/>
              </a:ext>
            </a:extLst>
          </p:cNvPr>
          <p:cNvSpPr/>
          <p:nvPr/>
        </p:nvSpPr>
        <p:spPr>
          <a:xfrm>
            <a:off x="388158" y="1381971"/>
            <a:ext cx="7956702" cy="2345770"/>
          </a:xfrm>
          <a:prstGeom prst="rect">
            <a:avLst/>
          </a:prstGeom>
        </p:spPr>
        <p:txBody>
          <a:bodyPr wrap="square">
            <a:spAutoFit/>
          </a:bodyPr>
          <a:lstStyle/>
          <a:p>
            <a:pPr>
              <a:lnSpc>
                <a:spcPct val="150000"/>
              </a:lnSpc>
            </a:pPr>
            <a:r>
              <a:rPr lang="zh-CN" altLang="en-US" sz="2000" dirty="0"/>
              <a:t>        从</a:t>
            </a:r>
            <a:r>
              <a:rPr lang="en-US" altLang="zh-CN" sz="2000" dirty="0"/>
              <a:t>《</a:t>
            </a:r>
            <a:r>
              <a:rPr lang="zh-CN" altLang="en-US" sz="2000" dirty="0"/>
              <a:t>论语</a:t>
            </a:r>
            <a:r>
              <a:rPr lang="en-US" altLang="zh-CN" sz="2000" dirty="0"/>
              <a:t>》</a:t>
            </a:r>
            <a:r>
              <a:rPr lang="zh-CN" altLang="en-US" sz="2000" dirty="0"/>
              <a:t>中，我们仿佛能够感受到孔子及其弟子为我们呈现的个体修为与治国理政相结合的路径。</a:t>
            </a:r>
            <a:endParaRPr lang="en-US" altLang="zh-CN" sz="2000" dirty="0"/>
          </a:p>
          <a:p>
            <a:pPr>
              <a:lnSpc>
                <a:spcPct val="150000"/>
              </a:lnSpc>
            </a:pPr>
            <a:r>
              <a:rPr lang="zh-CN" altLang="en-US" sz="2000" dirty="0"/>
              <a:t>        生命个体要修身养性使自己成为更好的“我”，然后管理好家庭、家族、宗族，继而治理诸侯国，最后以德为政，安抚百姓，使他们丰衣足食、安居乐业。</a:t>
            </a:r>
          </a:p>
        </p:txBody>
      </p:sp>
    </p:spTree>
    <p:extLst>
      <p:ext uri="{BB962C8B-B14F-4D97-AF65-F5344CB8AC3E}">
        <p14:creationId xmlns:p14="http://schemas.microsoft.com/office/powerpoint/2010/main" val="590750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46622" y="700946"/>
            <a:ext cx="7886700" cy="3741607"/>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612061" y="332031"/>
            <a:ext cx="3632726"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理解方法</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2" name="矩形 1">
            <a:extLst>
              <a:ext uri="{FF2B5EF4-FFF2-40B4-BE49-F238E27FC236}">
                <a16:creationId xmlns:a16="http://schemas.microsoft.com/office/drawing/2014/main" id="{BC618957-3CED-4CE7-BE32-DD24136BF971}"/>
              </a:ext>
            </a:extLst>
          </p:cNvPr>
          <p:cNvSpPr/>
          <p:nvPr/>
        </p:nvSpPr>
        <p:spPr>
          <a:xfrm>
            <a:off x="408734" y="1240358"/>
            <a:ext cx="8124588" cy="2345770"/>
          </a:xfrm>
          <a:prstGeom prst="rect">
            <a:avLst/>
          </a:prstGeom>
        </p:spPr>
        <p:txBody>
          <a:bodyPr wrap="square">
            <a:spAutoFit/>
          </a:bodyPr>
          <a:lstStyle/>
          <a:p>
            <a:pPr>
              <a:lnSpc>
                <a:spcPct val="150000"/>
              </a:lnSpc>
            </a:pPr>
            <a:r>
              <a:rPr lang="en-US" altLang="zh-CN" dirty="0">
                <a:solidFill>
                  <a:srgbClr val="FF0000"/>
                </a:solidFill>
                <a:latin typeface="黑体" panose="02010609060101010101" pitchFamily="49" charset="-122"/>
                <a:ea typeface="黑体" panose="02010609060101010101" pitchFamily="49" charset="-122"/>
              </a:rPr>
              <a:t>    </a:t>
            </a:r>
            <a:r>
              <a:rPr lang="en-US" altLang="zh-CN" sz="2000" dirty="0">
                <a:solidFill>
                  <a:srgbClr val="FF0000"/>
                </a:solidFill>
                <a:latin typeface="黑体" panose="02010609060101010101" pitchFamily="49" charset="-122"/>
                <a:ea typeface="黑体" panose="02010609060101010101" pitchFamily="49" charset="-122"/>
              </a:rPr>
              <a:t>※</a:t>
            </a:r>
            <a:r>
              <a:rPr lang="zh-CN" altLang="zh-CN" sz="2000" dirty="0">
                <a:solidFill>
                  <a:srgbClr val="FF0000"/>
                </a:solidFill>
              </a:rPr>
              <a:t>注意结合注释和参考资料恰切翻译和理解《论语》中的名句。</a:t>
            </a:r>
          </a:p>
          <a:p>
            <a:pPr>
              <a:lnSpc>
                <a:spcPct val="150000"/>
              </a:lnSpc>
            </a:pPr>
            <a:r>
              <a:rPr lang="en-US" altLang="zh-CN" sz="2000" dirty="0"/>
              <a:t>      </a:t>
            </a:r>
            <a:r>
              <a:rPr lang="zh-CN" altLang="zh-CN" sz="2000" dirty="0"/>
              <a:t>①选择合适版本的《论语》书籍，可以参考杨伯峻、钱穆等人的译注。</a:t>
            </a:r>
          </a:p>
          <a:p>
            <a:pPr>
              <a:lnSpc>
                <a:spcPct val="150000"/>
              </a:lnSpc>
            </a:pPr>
            <a:r>
              <a:rPr lang="en-US" altLang="zh-CN" sz="2000" dirty="0"/>
              <a:t>      </a:t>
            </a:r>
            <a:r>
              <a:rPr lang="zh-CN" altLang="zh-CN" sz="2000" dirty="0"/>
              <a:t>②可以结合名句句下注释和译文以及《说文解字》等工具书来翻译和理解名句内容。</a:t>
            </a:r>
          </a:p>
        </p:txBody>
      </p:sp>
    </p:spTree>
    <p:extLst>
      <p:ext uri="{BB962C8B-B14F-4D97-AF65-F5344CB8AC3E}">
        <p14:creationId xmlns:p14="http://schemas.microsoft.com/office/powerpoint/2010/main" val="1490820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46622" y="700946"/>
            <a:ext cx="7886700" cy="3741607"/>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612061" y="332031"/>
            <a:ext cx="3632726"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理解方法</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2" name="矩形 1">
            <a:extLst>
              <a:ext uri="{FF2B5EF4-FFF2-40B4-BE49-F238E27FC236}">
                <a16:creationId xmlns:a16="http://schemas.microsoft.com/office/drawing/2014/main" id="{BC618957-3CED-4CE7-BE32-DD24136BF971}"/>
              </a:ext>
            </a:extLst>
          </p:cNvPr>
          <p:cNvSpPr/>
          <p:nvPr/>
        </p:nvSpPr>
        <p:spPr>
          <a:xfrm>
            <a:off x="372790" y="1005454"/>
            <a:ext cx="8124588" cy="3730765"/>
          </a:xfrm>
          <a:prstGeom prst="rect">
            <a:avLst/>
          </a:prstGeom>
        </p:spPr>
        <p:txBody>
          <a:bodyPr wrap="square">
            <a:spAutoFit/>
          </a:bodyPr>
          <a:lstStyle/>
          <a:p>
            <a:pPr>
              <a:lnSpc>
                <a:spcPct val="150000"/>
              </a:lnSpc>
            </a:pPr>
            <a:r>
              <a:rPr lang="en-US" altLang="zh-CN" sz="2000" dirty="0">
                <a:solidFill>
                  <a:srgbClr val="FF0000"/>
                </a:solidFill>
                <a:latin typeface="黑体" panose="02010609060101010101" pitchFamily="49" charset="-122"/>
                <a:ea typeface="黑体" panose="02010609060101010101" pitchFamily="49" charset="-122"/>
              </a:rPr>
              <a:t>    ※</a:t>
            </a:r>
            <a:r>
              <a:rPr lang="zh-CN" altLang="zh-CN" sz="2000" dirty="0">
                <a:solidFill>
                  <a:srgbClr val="FF0000"/>
                </a:solidFill>
              </a:rPr>
              <a:t>注意辩证、审慎、灵活、深刻地理解《论语》中名句的文化内涵和中国智慧。</a:t>
            </a:r>
          </a:p>
          <a:p>
            <a:pPr>
              <a:lnSpc>
                <a:spcPct val="150000"/>
              </a:lnSpc>
            </a:pPr>
            <a:r>
              <a:rPr lang="en-US" altLang="zh-CN" sz="2000" dirty="0"/>
              <a:t>      </a:t>
            </a:r>
            <a:r>
              <a:rPr lang="zh-CN" altLang="zh-CN" sz="2000" dirty="0"/>
              <a:t>①可以把《论语》中的名句放置在历史和现实相结合的语境中的理解和思考其内容意义。</a:t>
            </a:r>
          </a:p>
          <a:p>
            <a:pPr>
              <a:lnSpc>
                <a:spcPct val="150000"/>
              </a:lnSpc>
            </a:pPr>
            <a:r>
              <a:rPr lang="en-US" altLang="zh-CN" sz="2000" dirty="0"/>
              <a:t>      </a:t>
            </a:r>
            <a:r>
              <a:rPr lang="zh-CN" altLang="zh-CN" sz="2000" dirty="0"/>
              <a:t>②可以借助具有代表性的研究论文和研究论著来感受《论语》的艺术价值和精神魅力。</a:t>
            </a:r>
          </a:p>
          <a:p>
            <a:pPr>
              <a:lnSpc>
                <a:spcPct val="150000"/>
              </a:lnSpc>
            </a:pPr>
            <a:r>
              <a:rPr lang="en-US" altLang="zh-CN" sz="2000" dirty="0"/>
              <a:t>      </a:t>
            </a:r>
            <a:r>
              <a:rPr lang="zh-CN" altLang="zh-CN" sz="2000" dirty="0"/>
              <a:t>③可以按照一定的分类标准将书中的名句进行整合来理解以《论语》为代表的儒家文化。</a:t>
            </a:r>
          </a:p>
        </p:txBody>
      </p:sp>
    </p:spTree>
    <p:extLst>
      <p:ext uri="{BB962C8B-B14F-4D97-AF65-F5344CB8AC3E}">
        <p14:creationId xmlns:p14="http://schemas.microsoft.com/office/powerpoint/2010/main" val="3699523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9" name="矩形 8">
            <a:extLst>
              <a:ext uri="{FF2B5EF4-FFF2-40B4-BE49-F238E27FC236}">
                <a16:creationId xmlns:a16="http://schemas.microsoft.com/office/drawing/2014/main" id="{25C1E5FE-1EBD-4E23-A800-5623C7218759}"/>
              </a:ext>
            </a:extLst>
          </p:cNvPr>
          <p:cNvSpPr/>
          <p:nvPr/>
        </p:nvSpPr>
        <p:spPr>
          <a:xfrm>
            <a:off x="2830069" y="248133"/>
            <a:ext cx="3196709" cy="424603"/>
          </a:xfrm>
          <a:prstGeom prst="rect">
            <a:avLst/>
          </a:prstGeom>
        </p:spPr>
        <p:txBody>
          <a:bodyPr wrap="none">
            <a:spAutoFit/>
          </a:bodyPr>
          <a:lstStyle/>
          <a:p>
            <a:pPr algn="ctr" defTabSz="783091" hangingPunct="1">
              <a:defRPr/>
            </a:pPr>
            <a:r>
              <a:rPr lang="en-US"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论语</a:t>
            </a:r>
            <a:r>
              <a:rPr lang="en-US"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  20</a:t>
            </a:r>
            <a:r>
              <a:rPr lang="zh-CN" altLang="en-US"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篇    </a:t>
            </a:r>
            <a:r>
              <a:rPr lang="en-US"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512</a:t>
            </a:r>
            <a:r>
              <a:rPr lang="zh-CN" altLang="en-US"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章</a:t>
            </a:r>
            <a:endParaRPr lang="en-CA"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mc:AlternateContent xmlns:mc="http://schemas.openxmlformats.org/markup-compatibility/2006" xmlns:a14="http://schemas.microsoft.com/office/drawing/2010/main">
        <mc:Choice Requires="a14">
          <p:graphicFrame>
            <p:nvGraphicFramePr>
              <p:cNvPr id="10" name="表格 10">
                <a:extLst>
                  <a:ext uri="{FF2B5EF4-FFF2-40B4-BE49-F238E27FC236}">
                    <a16:creationId xmlns:a16="http://schemas.microsoft.com/office/drawing/2014/main" id="{35CD47E8-F06E-4A21-A4BC-E029DE0C462F}"/>
                  </a:ext>
                </a:extLst>
              </p:cNvPr>
              <p:cNvGraphicFramePr>
                <a:graphicFrameLocks noGrp="1"/>
              </p:cNvGraphicFramePr>
              <p:nvPr>
                <p:extLst>
                  <p:ext uri="{D42A27DB-BD31-4B8C-83A1-F6EECF244321}">
                    <p14:modId xmlns:p14="http://schemas.microsoft.com/office/powerpoint/2010/main" val="3598578180"/>
                  </p:ext>
                </p:extLst>
              </p:nvPr>
            </p:nvGraphicFramePr>
            <p:xfrm>
              <a:off x="1137682" y="819520"/>
              <a:ext cx="6868636" cy="3687003"/>
            </p:xfrm>
            <a:graphic>
              <a:graphicData uri="http://schemas.openxmlformats.org/drawingml/2006/table">
                <a:tbl>
                  <a:tblPr firstRow="1" bandRow="1">
                    <a:effectLst/>
                    <a:tableStyleId>{3B4B98B0-60AC-42C2-AFA5-B58CD77FA1E5}</a:tableStyleId>
                  </a:tblPr>
                  <a:tblGrid>
                    <a:gridCol w="2052085">
                      <a:extLst>
                        <a:ext uri="{9D8B030D-6E8A-4147-A177-3AD203B41FA5}">
                          <a16:colId xmlns:a16="http://schemas.microsoft.com/office/drawing/2014/main" val="2964449081"/>
                        </a:ext>
                      </a:extLst>
                    </a:gridCol>
                    <a:gridCol w="1382233">
                      <a:extLst>
                        <a:ext uri="{9D8B030D-6E8A-4147-A177-3AD203B41FA5}">
                          <a16:colId xmlns:a16="http://schemas.microsoft.com/office/drawing/2014/main" val="2583902992"/>
                        </a:ext>
                      </a:extLst>
                    </a:gridCol>
                    <a:gridCol w="2105246">
                      <a:extLst>
                        <a:ext uri="{9D8B030D-6E8A-4147-A177-3AD203B41FA5}">
                          <a16:colId xmlns:a16="http://schemas.microsoft.com/office/drawing/2014/main" val="121465471"/>
                        </a:ext>
                      </a:extLst>
                    </a:gridCol>
                    <a:gridCol w="1329072">
                      <a:extLst>
                        <a:ext uri="{9D8B030D-6E8A-4147-A177-3AD203B41FA5}">
                          <a16:colId xmlns:a16="http://schemas.microsoft.com/office/drawing/2014/main" val="2111131740"/>
                        </a:ext>
                      </a:extLst>
                    </a:gridCol>
                  </a:tblGrid>
                  <a:tr h="376647">
                    <a:tc>
                      <a:txBody>
                        <a:bodyPr/>
                        <a:lstStyle/>
                        <a:p>
                          <a:pPr algn="ctr"/>
                          <a:r>
                            <a:rPr lang="zh-CN" altLang="en-US" b="0" dirty="0"/>
                            <a:t>学而篇第一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16</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先进篇第十一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26</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911999"/>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为政篇第二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24</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颜渊篇第十二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24</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071353"/>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八佾篇第三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26</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子路篇第十三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30</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624585"/>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里仁篇第四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26</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宪问篇第十四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44</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486619"/>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公冶长篇第五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28</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卫灵公篇第十五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42</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735854"/>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雍也篇第六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30</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季氏篇第十六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14</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611936"/>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述而篇第七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38</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阳货篇第十七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26</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402565"/>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泰伯篇第八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21</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微子篇第十八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11</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15217"/>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子罕篇第九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31</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子张篇第十九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25</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218379"/>
                      </a:ext>
                    </a:extLst>
                  </a:tr>
                  <a:tr h="188324">
                    <a:tc>
                      <a:txBody>
                        <a:bodyPr/>
                        <a:lstStyle/>
                        <a:p>
                          <a:pPr marL="0" algn="ctr" defTabSz="685800" rtl="0" eaLnBrk="1" latinLnBrk="0" hangingPunct="1"/>
                          <a:r>
                            <a:rPr lang="zh-CN" altLang="en-US" sz="1350" b="0" kern="1200" dirty="0">
                              <a:solidFill>
                                <a:schemeClr val="tx1"/>
                              </a:solidFill>
                              <a:latin typeface="+mn-ea"/>
                              <a:ea typeface="+mn-ea"/>
                              <a:cs typeface="+mn-cs"/>
                            </a:rPr>
                            <a:t>乡党篇第十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altLang="zh-CN" b="0" i="1" dirty="0" smtClean="0">
                                  <a:latin typeface="Cambria Math" panose="02040503050406030204" pitchFamily="18" charset="0"/>
                                </a:rPr>
                                <m:t>27</m:t>
                              </m:r>
                            </m:oMath>
                          </a14:m>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b="0" dirty="0"/>
                            <a:t>尧曰篇第二十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3</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66747"/>
                      </a:ext>
                    </a:extLst>
                  </a:tr>
                </a:tbl>
              </a:graphicData>
            </a:graphic>
          </p:graphicFrame>
        </mc:Choice>
        <mc:Fallback xmlns="">
          <p:graphicFrame>
            <p:nvGraphicFramePr>
              <p:cNvPr id="10" name="表格 10">
                <a:extLst>
                  <a:ext uri="{FF2B5EF4-FFF2-40B4-BE49-F238E27FC236}">
                    <a16:creationId xmlns:a16="http://schemas.microsoft.com/office/drawing/2014/main" id="{35CD47E8-F06E-4A21-A4BC-E029DE0C462F}"/>
                  </a:ext>
                </a:extLst>
              </p:cNvPr>
              <p:cNvGraphicFramePr>
                <a:graphicFrameLocks noGrp="1"/>
              </p:cNvGraphicFramePr>
              <p:nvPr>
                <p:extLst>
                  <p:ext uri="{D42A27DB-BD31-4B8C-83A1-F6EECF244321}">
                    <p14:modId xmlns:p14="http://schemas.microsoft.com/office/powerpoint/2010/main" val="3598578180"/>
                  </p:ext>
                </p:extLst>
              </p:nvPr>
            </p:nvGraphicFramePr>
            <p:xfrm>
              <a:off x="1137682" y="819520"/>
              <a:ext cx="6868636" cy="3687003"/>
            </p:xfrm>
            <a:graphic>
              <a:graphicData uri="http://schemas.openxmlformats.org/drawingml/2006/table">
                <a:tbl>
                  <a:tblPr firstRow="1" bandRow="1">
                    <a:effectLst/>
                    <a:tableStyleId>{3B4B98B0-60AC-42C2-AFA5-B58CD77FA1E5}</a:tableStyleId>
                  </a:tblPr>
                  <a:tblGrid>
                    <a:gridCol w="2052085">
                      <a:extLst>
                        <a:ext uri="{9D8B030D-6E8A-4147-A177-3AD203B41FA5}">
                          <a16:colId xmlns:a16="http://schemas.microsoft.com/office/drawing/2014/main" val="2964449081"/>
                        </a:ext>
                      </a:extLst>
                    </a:gridCol>
                    <a:gridCol w="1382233">
                      <a:extLst>
                        <a:ext uri="{9D8B030D-6E8A-4147-A177-3AD203B41FA5}">
                          <a16:colId xmlns:a16="http://schemas.microsoft.com/office/drawing/2014/main" val="2583902992"/>
                        </a:ext>
                      </a:extLst>
                    </a:gridCol>
                    <a:gridCol w="2105246">
                      <a:extLst>
                        <a:ext uri="{9D8B030D-6E8A-4147-A177-3AD203B41FA5}">
                          <a16:colId xmlns:a16="http://schemas.microsoft.com/office/drawing/2014/main" val="121465471"/>
                        </a:ext>
                      </a:extLst>
                    </a:gridCol>
                    <a:gridCol w="1329072">
                      <a:extLst>
                        <a:ext uri="{9D8B030D-6E8A-4147-A177-3AD203B41FA5}">
                          <a16:colId xmlns:a16="http://schemas.microsoft.com/office/drawing/2014/main" val="2111131740"/>
                        </a:ext>
                      </a:extLst>
                    </a:gridCol>
                  </a:tblGrid>
                  <a:tr h="376647">
                    <a:tc>
                      <a:txBody>
                        <a:bodyPr/>
                        <a:lstStyle/>
                        <a:p>
                          <a:pPr algn="ctr"/>
                          <a:r>
                            <a:rPr lang="zh-CN" altLang="en-US" b="0" dirty="0"/>
                            <a:t>学而篇第一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3226" r="-249339" b="-893548"/>
                          </a:stretch>
                        </a:blipFill>
                      </a:tcPr>
                    </a:tc>
                    <a:tc>
                      <a:txBody>
                        <a:bodyPr/>
                        <a:lstStyle/>
                        <a:p>
                          <a:pPr algn="ctr"/>
                          <a:r>
                            <a:rPr lang="zh-CN" altLang="en-US" b="0" dirty="0"/>
                            <a:t>先进篇第十一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26</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911999"/>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为政篇第二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103226" r="-249339" b="-793548"/>
                          </a:stretch>
                        </a:blipFill>
                      </a:tcPr>
                    </a:tc>
                    <a:tc>
                      <a:txBody>
                        <a:bodyPr/>
                        <a:lstStyle/>
                        <a:p>
                          <a:pPr algn="ctr"/>
                          <a:r>
                            <a:rPr lang="zh-CN" altLang="en-US" b="0" dirty="0"/>
                            <a:t>颜渊篇第十二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24</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071353"/>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八佾篇第三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203226" r="-249339" b="-693548"/>
                          </a:stretch>
                        </a:blipFill>
                      </a:tcPr>
                    </a:tc>
                    <a:tc>
                      <a:txBody>
                        <a:bodyPr/>
                        <a:lstStyle/>
                        <a:p>
                          <a:pPr algn="ctr"/>
                          <a:r>
                            <a:rPr lang="zh-CN" altLang="en-US" b="0" dirty="0"/>
                            <a:t>子路篇第十三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30</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624585"/>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里仁篇第四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303226" r="-249339" b="-593548"/>
                          </a:stretch>
                        </a:blipFill>
                      </a:tcPr>
                    </a:tc>
                    <a:tc>
                      <a:txBody>
                        <a:bodyPr/>
                        <a:lstStyle/>
                        <a:p>
                          <a:pPr algn="ctr"/>
                          <a:r>
                            <a:rPr lang="zh-CN" altLang="en-US" b="0" dirty="0"/>
                            <a:t>宪问篇第十四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44</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486619"/>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公冶长篇第五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403226" r="-249339" b="-493548"/>
                          </a:stretch>
                        </a:blipFill>
                      </a:tcPr>
                    </a:tc>
                    <a:tc>
                      <a:txBody>
                        <a:bodyPr/>
                        <a:lstStyle/>
                        <a:p>
                          <a:pPr algn="ctr"/>
                          <a:r>
                            <a:rPr lang="zh-CN" altLang="en-US" b="0" dirty="0"/>
                            <a:t>卫灵公篇第十五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42</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735854"/>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雍也篇第六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511475" r="-249339" b="-401639"/>
                          </a:stretch>
                        </a:blipFill>
                      </a:tcPr>
                    </a:tc>
                    <a:tc>
                      <a:txBody>
                        <a:bodyPr/>
                        <a:lstStyle/>
                        <a:p>
                          <a:pPr algn="ctr"/>
                          <a:r>
                            <a:rPr lang="zh-CN" altLang="en-US" b="0" dirty="0"/>
                            <a:t>季氏篇第十六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14</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611936"/>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述而篇第七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601613" r="-249339" b="-295161"/>
                          </a:stretch>
                        </a:blipFill>
                      </a:tcPr>
                    </a:tc>
                    <a:tc>
                      <a:txBody>
                        <a:bodyPr/>
                        <a:lstStyle/>
                        <a:p>
                          <a:pPr algn="ctr"/>
                          <a:r>
                            <a:rPr lang="zh-CN" altLang="en-US" b="0" dirty="0"/>
                            <a:t>阳货篇第十七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26</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402565"/>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泰伯篇第八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701613" r="-249339" b="-195161"/>
                          </a:stretch>
                        </a:blipFill>
                      </a:tcPr>
                    </a:tc>
                    <a:tc>
                      <a:txBody>
                        <a:bodyPr/>
                        <a:lstStyle/>
                        <a:p>
                          <a:pPr algn="ctr"/>
                          <a:r>
                            <a:rPr lang="zh-CN" altLang="en-US" b="0" dirty="0"/>
                            <a:t>微子篇第十八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11</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15217"/>
                      </a:ext>
                    </a:extLst>
                  </a:tr>
                  <a:tr h="376647">
                    <a:tc>
                      <a:txBody>
                        <a:bodyPr/>
                        <a:lstStyle/>
                        <a:p>
                          <a:pPr marL="0" algn="ctr" defTabSz="685800" rtl="0" eaLnBrk="1" latinLnBrk="0" hangingPunct="1"/>
                          <a:r>
                            <a:rPr lang="zh-CN" altLang="en-US" sz="1350" b="0" kern="1200" dirty="0">
                              <a:solidFill>
                                <a:schemeClr val="tx1"/>
                              </a:solidFill>
                              <a:latin typeface="+mn-ea"/>
                              <a:ea typeface="+mn-ea"/>
                              <a:cs typeface="+mn-cs"/>
                            </a:rPr>
                            <a:t>子罕篇第九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801613" r="-249339" b="-95161"/>
                          </a:stretch>
                        </a:blipFill>
                      </a:tcPr>
                    </a:tc>
                    <a:tc>
                      <a:txBody>
                        <a:bodyPr/>
                        <a:lstStyle/>
                        <a:p>
                          <a:pPr algn="ctr"/>
                          <a:r>
                            <a:rPr lang="zh-CN" altLang="en-US" b="0" dirty="0"/>
                            <a:t>子张篇第十九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25</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218379"/>
                      </a:ext>
                    </a:extLst>
                  </a:tr>
                  <a:tr h="297180">
                    <a:tc>
                      <a:txBody>
                        <a:bodyPr/>
                        <a:lstStyle/>
                        <a:p>
                          <a:pPr marL="0" algn="ctr" defTabSz="685800" rtl="0" eaLnBrk="1" latinLnBrk="0" hangingPunct="1"/>
                          <a:r>
                            <a:rPr lang="zh-CN" altLang="en-US" sz="1350" b="0" kern="1200" dirty="0">
                              <a:solidFill>
                                <a:schemeClr val="tx1"/>
                              </a:solidFill>
                              <a:latin typeface="+mn-ea"/>
                              <a:ea typeface="+mn-ea"/>
                              <a:cs typeface="+mn-cs"/>
                            </a:rPr>
                            <a:t>乡党篇第十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48899" t="-1140816" r="-249339" b="-20408"/>
                          </a:stretch>
                        </a:blipFill>
                      </a:tcPr>
                    </a:tc>
                    <a:tc>
                      <a:txBody>
                        <a:bodyPr/>
                        <a:lstStyle/>
                        <a:p>
                          <a:pPr algn="ctr"/>
                          <a:r>
                            <a:rPr lang="zh-CN" altLang="en-US" b="0" dirty="0"/>
                            <a:t>尧曰篇第二十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a:t>3</a:t>
                          </a:r>
                          <a:r>
                            <a:rPr lang="zh-CN" altLang="en-US" b="0" dirty="0"/>
                            <a:t>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66747"/>
                      </a:ext>
                    </a:extLst>
                  </a:tr>
                </a:tbl>
              </a:graphicData>
            </a:graphic>
          </p:graphicFrame>
        </mc:Fallback>
      </mc:AlternateContent>
    </p:spTree>
    <p:extLst>
      <p:ext uri="{BB962C8B-B14F-4D97-AF65-F5344CB8AC3E}">
        <p14:creationId xmlns:p14="http://schemas.microsoft.com/office/powerpoint/2010/main" val="2538318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63357"/>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effectLst>
            <a:outerShdw blurRad="50800" dist="38100" dir="2700000" algn="tl" rotWithShape="0">
              <a:prstClr val="black">
                <a:alpha val="40000"/>
              </a:prstClr>
            </a:outerShdw>
          </a:effectLst>
        </p:spPr>
      </p:pic>
      <p:sp>
        <p:nvSpPr>
          <p:cNvPr id="10" name="矩形 9">
            <a:extLst>
              <a:ext uri="{FF2B5EF4-FFF2-40B4-BE49-F238E27FC236}">
                <a16:creationId xmlns:a16="http://schemas.microsoft.com/office/drawing/2014/main" id="{F2C83815-1D96-43BA-A0F6-99CFDA92E61F}"/>
              </a:ext>
            </a:extLst>
          </p:cNvPr>
          <p:cNvSpPr/>
          <p:nvPr/>
        </p:nvSpPr>
        <p:spPr>
          <a:xfrm>
            <a:off x="2612059" y="332031"/>
            <a:ext cx="3632726" cy="424603"/>
          </a:xfrm>
          <a:prstGeom prst="rect">
            <a:avLst/>
          </a:prstGeom>
        </p:spPr>
        <p:txBody>
          <a:bodyPr wrap="none">
            <a:spAutoFit/>
          </a:bodyPr>
          <a:lstStyle/>
          <a:p>
            <a:pPr algn="ctr" defTabSz="783091" hangingPunct="1">
              <a:defRPr/>
            </a:pPr>
            <a:r>
              <a:rPr lang="en-US" altLang="zh-CN" sz="2159" b="1"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159" b="1"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论语</a:t>
            </a:r>
            <a:r>
              <a:rPr lang="en-US" altLang="zh-CN" sz="2159" b="1"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159" b="1"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中的名句</a:t>
            </a:r>
            <a:r>
              <a:rPr lang="en-US" altLang="zh-CN" sz="2159" b="1"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159" b="1"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摘录建议</a:t>
            </a:r>
            <a:endParaRPr lang="en-CA"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graphicFrame>
        <p:nvGraphicFramePr>
          <p:cNvPr id="3" name="图示 2">
            <a:extLst>
              <a:ext uri="{FF2B5EF4-FFF2-40B4-BE49-F238E27FC236}">
                <a16:creationId xmlns:a16="http://schemas.microsoft.com/office/drawing/2014/main" id="{51CFC0E9-9B7A-47CA-9FF3-171966CD25DF}"/>
              </a:ext>
            </a:extLst>
          </p:cNvPr>
          <p:cNvGraphicFramePr/>
          <p:nvPr>
            <p:extLst>
              <p:ext uri="{D42A27DB-BD31-4B8C-83A1-F6EECF244321}">
                <p14:modId xmlns:p14="http://schemas.microsoft.com/office/powerpoint/2010/main" val="645124221"/>
              </p:ext>
            </p:extLst>
          </p:nvPr>
        </p:nvGraphicFramePr>
        <p:xfrm>
          <a:off x="476411" y="806824"/>
          <a:ext cx="5732288" cy="4004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文本框 4">
            <a:extLst>
              <a:ext uri="{FF2B5EF4-FFF2-40B4-BE49-F238E27FC236}">
                <a16:creationId xmlns:a16="http://schemas.microsoft.com/office/drawing/2014/main" id="{408543EB-C07C-4B73-8DDD-F444B9C1BE2A}"/>
              </a:ext>
            </a:extLst>
          </p:cNvPr>
          <p:cNvSpPr txBox="1"/>
          <p:nvPr/>
        </p:nvSpPr>
        <p:spPr>
          <a:xfrm>
            <a:off x="6562164" y="1393554"/>
            <a:ext cx="2213002" cy="2165529"/>
          </a:xfrm>
          <a:prstGeom prst="rect">
            <a:avLst/>
          </a:prstGeom>
          <a:ln w="28575">
            <a:solidFill>
              <a:srgbClr val="FFC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ct val="150000"/>
              </a:lnSpc>
            </a:pPr>
            <a:r>
              <a:rPr lang="en-US" altLang="zh-CN" dirty="0" err="1">
                <a:latin typeface="+mn-ea"/>
              </a:rPr>
              <a:t>míng</a:t>
            </a:r>
            <a:r>
              <a:rPr lang="en-US" altLang="zh-CN" dirty="0">
                <a:latin typeface="+mn-ea"/>
              </a:rPr>
              <a:t> </a:t>
            </a:r>
            <a:r>
              <a:rPr lang="en-US" altLang="zh-CN" dirty="0" err="1">
                <a:latin typeface="+mn-ea"/>
              </a:rPr>
              <a:t>jù</a:t>
            </a:r>
            <a:endParaRPr lang="en-US" altLang="zh-CN" dirty="0">
              <a:latin typeface="+mn-ea"/>
            </a:endParaRPr>
          </a:p>
          <a:p>
            <a:pPr algn="ctr">
              <a:lnSpc>
                <a:spcPct val="150000"/>
              </a:lnSpc>
            </a:pPr>
            <a:r>
              <a:rPr lang="zh-CN" altLang="en-US" dirty="0">
                <a:latin typeface="+mn-ea"/>
              </a:rPr>
              <a:t> </a:t>
            </a:r>
            <a:r>
              <a:rPr lang="zh-CN" altLang="en-US" dirty="0">
                <a:solidFill>
                  <a:srgbClr val="FF0000"/>
                </a:solidFill>
                <a:latin typeface="+mn-ea"/>
              </a:rPr>
              <a:t>名  句</a:t>
            </a:r>
            <a:endParaRPr lang="en-US" altLang="zh-CN" sz="1600" dirty="0">
              <a:latin typeface="+mn-ea"/>
            </a:endParaRPr>
          </a:p>
          <a:p>
            <a:pPr>
              <a:lnSpc>
                <a:spcPct val="150000"/>
              </a:lnSpc>
            </a:pPr>
            <a:r>
              <a:rPr lang="zh-CN" altLang="en-US" sz="1400" dirty="0">
                <a:latin typeface="+mn-ea"/>
              </a:rPr>
              <a:t>释义：著名的句子或词组，千古传诵的句子。</a:t>
            </a:r>
            <a:endParaRPr lang="en-US" altLang="zh-CN" sz="1400" dirty="0">
              <a:latin typeface="+mn-ea"/>
            </a:endParaRPr>
          </a:p>
          <a:p>
            <a:pPr>
              <a:lnSpc>
                <a:spcPct val="150000"/>
              </a:lnSpc>
            </a:pPr>
            <a:r>
              <a:rPr lang="zh-CN" altLang="en-US" sz="1400" dirty="0">
                <a:latin typeface="+mn-ea"/>
              </a:rPr>
              <a:t>音译：</a:t>
            </a:r>
            <a:r>
              <a:rPr lang="en-US" altLang="zh-CN" sz="1400" dirty="0">
                <a:latin typeface="+mn-ea"/>
              </a:rPr>
              <a:t>celebrated phrase; famous saying</a:t>
            </a:r>
            <a:endParaRPr lang="zh-CN" altLang="en-US" sz="1400" dirty="0">
              <a:latin typeface="+mn-ea"/>
            </a:endParaRPr>
          </a:p>
        </p:txBody>
      </p:sp>
    </p:spTree>
    <p:extLst>
      <p:ext uri="{BB962C8B-B14F-4D97-AF65-F5344CB8AC3E}">
        <p14:creationId xmlns:p14="http://schemas.microsoft.com/office/powerpoint/2010/main" val="192382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612060" y="332031"/>
            <a:ext cx="3632726"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分类依据</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430306" y="945705"/>
            <a:ext cx="5412546" cy="3269613"/>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a:t>
            </a:r>
            <a:r>
              <a:rPr kumimoji="0" lang="zh-CN" altLang="en-US" sz="20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古之欲明明德于天下者，先治其国；欲治其国者，先齐其家；欲齐其家者，先修其身；欲修其身者，先正其心；欲正其心者，先诚其意；欲诚其意者，先致其知，致知在格物。物格而后知至，知至而后意诚，意诚而后心正，心正而后身修</a:t>
            </a:r>
            <a:r>
              <a:rPr kumimoji="0" lang="zh-CN" altLang="en-US" sz="2000" b="0" i="0" u="none" strike="noStrike" kern="0" cap="none" spc="0" normalizeH="0" baseline="0" noProof="0" dirty="0">
                <a:ln>
                  <a:noFill/>
                </a:ln>
                <a:solidFill>
                  <a:schemeClr val="tx1"/>
                </a:solidFill>
                <a:effectLst/>
                <a:uLnTx/>
                <a:uFillTx/>
                <a:latin typeface="微软雅黑"/>
                <a:ea typeface="微软雅黑"/>
                <a:cs typeface="+mj-cs"/>
                <a:sym typeface="Calibri" panose="020F0502020204030204"/>
              </a:rPr>
              <a:t>，</a:t>
            </a:r>
            <a:r>
              <a:rPr kumimoji="0" lang="zh-CN" altLang="en-US" sz="2000" b="0" i="0" u="none" strike="noStrike" kern="0" cap="none" spc="0" normalizeH="0" baseline="0" noProof="0" dirty="0">
                <a:ln>
                  <a:noFill/>
                </a:ln>
                <a:solidFill>
                  <a:srgbClr val="FF0000"/>
                </a:solidFill>
                <a:effectLst/>
                <a:uLnTx/>
                <a:uFillTx/>
                <a:latin typeface="微软雅黑"/>
                <a:ea typeface="微软雅黑"/>
                <a:cs typeface="+mj-cs"/>
                <a:sym typeface="Calibri" panose="020F0502020204030204"/>
              </a:rPr>
              <a:t>身修而后家齐，家齐而后国治，国治而后天下平</a:t>
            </a:r>
            <a:r>
              <a:rPr kumimoji="0" lang="zh-CN" altLang="en-US" sz="2000" b="0" i="0" u="none" strike="noStrike" kern="0" cap="none" spc="0" normalizeH="0" baseline="0" noProof="0" dirty="0">
                <a:ln>
                  <a:noFill/>
                </a:ln>
                <a:solidFill>
                  <a:schemeClr val="tx1"/>
                </a:solidFill>
                <a:effectLst/>
                <a:uLnTx/>
                <a:uFillTx/>
                <a:latin typeface="微软雅黑"/>
                <a:ea typeface="微软雅黑"/>
                <a:cs typeface="+mj-cs"/>
                <a:sym typeface="Calibri" panose="020F0502020204030204"/>
              </a:rPr>
              <a:t>。”</a:t>
            </a:r>
            <a:r>
              <a:rPr kumimoji="0" lang="en-US" altLang="zh-CN" sz="2000" b="0" i="0" u="none" strike="noStrike" kern="0" cap="none" spc="0" normalizeH="0" baseline="0" noProof="0" dirty="0">
                <a:ln>
                  <a:noFill/>
                </a:ln>
                <a:solidFill>
                  <a:schemeClr val="tx1"/>
                </a:solidFill>
                <a:effectLst/>
                <a:uLnTx/>
                <a:uFillTx/>
                <a:latin typeface="微软雅黑"/>
                <a:ea typeface="微软雅黑"/>
                <a:cs typeface="+mj-cs"/>
                <a:sym typeface="Calibri" panose="020F0502020204030204"/>
              </a:rPr>
              <a:t>——《</a:t>
            </a:r>
            <a:r>
              <a:rPr kumimoji="0" lang="zh-CN" altLang="en-US" sz="2000" b="0" i="0" u="none" strike="noStrike" kern="0" cap="none" spc="0" normalizeH="0" baseline="0" noProof="0" dirty="0">
                <a:ln>
                  <a:noFill/>
                </a:ln>
                <a:solidFill>
                  <a:schemeClr val="tx1"/>
                </a:solidFill>
                <a:effectLst/>
                <a:uLnTx/>
                <a:uFillTx/>
                <a:latin typeface="微软雅黑"/>
                <a:ea typeface="微软雅黑"/>
                <a:cs typeface="+mj-cs"/>
                <a:sym typeface="Calibri" panose="020F0502020204030204"/>
              </a:rPr>
              <a:t>礼记</a:t>
            </a:r>
            <a:r>
              <a:rPr kumimoji="0" lang="en-US" altLang="zh-CN" sz="2000" b="0" i="0" u="none" strike="noStrike" kern="0" cap="none" spc="0" normalizeH="0" baseline="0" noProof="0" dirty="0">
                <a:ln>
                  <a:noFill/>
                </a:ln>
                <a:solidFill>
                  <a:schemeClr val="tx1"/>
                </a:solidFill>
                <a:effectLst/>
                <a:uLnTx/>
                <a:uFillTx/>
                <a:latin typeface="微软雅黑"/>
                <a:ea typeface="微软雅黑"/>
                <a:cs typeface="+mj-cs"/>
                <a:sym typeface="Calibri" panose="020F0502020204030204"/>
              </a:rPr>
              <a:t>·</a:t>
            </a:r>
            <a:r>
              <a:rPr kumimoji="0" lang="zh-CN" altLang="en-US" sz="2000" b="0" i="0" u="none" strike="noStrike" kern="0" cap="none" spc="0" normalizeH="0" baseline="0" noProof="0" dirty="0">
                <a:ln>
                  <a:noFill/>
                </a:ln>
                <a:solidFill>
                  <a:schemeClr val="tx1"/>
                </a:solidFill>
                <a:effectLst/>
                <a:uLnTx/>
                <a:uFillTx/>
                <a:latin typeface="微软雅黑"/>
                <a:ea typeface="微软雅黑"/>
                <a:cs typeface="+mj-cs"/>
                <a:sym typeface="Calibri" panose="020F0502020204030204"/>
              </a:rPr>
              <a:t>大学</a:t>
            </a:r>
            <a:r>
              <a:rPr kumimoji="0" lang="en-US" altLang="zh-CN" sz="2000" b="0" i="0" u="none" strike="noStrike" kern="0" cap="none" spc="0" normalizeH="0" baseline="0" noProof="0" dirty="0">
                <a:ln>
                  <a:noFill/>
                </a:ln>
                <a:solidFill>
                  <a:schemeClr val="tx1"/>
                </a:solidFill>
                <a:effectLst/>
                <a:uLnTx/>
                <a:uFillTx/>
                <a:latin typeface="微软雅黑"/>
                <a:ea typeface="微软雅黑"/>
                <a:cs typeface="+mj-cs"/>
                <a:sym typeface="Calibri" panose="020F0502020204030204"/>
              </a:rPr>
              <a:t>》</a:t>
            </a:r>
            <a:endParaRPr kumimoji="0" lang="zh-CN" altLang="en-US" sz="2000" b="0" i="0" u="none" strike="noStrike" kern="0" cap="none" spc="0" normalizeH="0" baseline="0" noProof="0" dirty="0">
              <a:ln>
                <a:noFill/>
              </a:ln>
              <a:solidFill>
                <a:schemeClr val="tx1"/>
              </a:solidFill>
              <a:effectLst/>
              <a:uLnTx/>
              <a:uFillTx/>
              <a:latin typeface="微软雅黑"/>
              <a:ea typeface="微软雅黑"/>
              <a:cs typeface="+mj-cs"/>
              <a:sym typeface="Calibri" panose="020F0502020204030204"/>
            </a:endParaRPr>
          </a:p>
        </p:txBody>
      </p:sp>
      <p:pic>
        <p:nvPicPr>
          <p:cNvPr id="10" name="内容占位符 3">
            <a:extLst>
              <a:ext uri="{FF2B5EF4-FFF2-40B4-BE49-F238E27FC236}">
                <a16:creationId xmlns:a16="http://schemas.microsoft.com/office/drawing/2014/main" id="{30B8E9A1-2938-42B3-A2D8-9617F5848E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78" b="5507"/>
          <a:stretch/>
        </p:blipFill>
        <p:spPr>
          <a:xfrm>
            <a:off x="6093438" y="1590595"/>
            <a:ext cx="2798774" cy="1784251"/>
          </a:xfrm>
          <a:prstGeom prst="rect">
            <a:avLst/>
          </a:prstGeom>
        </p:spPr>
      </p:pic>
    </p:spTree>
    <p:extLst>
      <p:ext uri="{BB962C8B-B14F-4D97-AF65-F5344CB8AC3E}">
        <p14:creationId xmlns:p14="http://schemas.microsoft.com/office/powerpoint/2010/main" val="3991056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498170" y="43669"/>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442018" y="893334"/>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1629" y="4873906"/>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a:xfrm>
            <a:off x="732969" y="756634"/>
            <a:ext cx="8139178" cy="4042179"/>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612061" y="332031"/>
            <a:ext cx="3632726" cy="424603"/>
          </a:xfrm>
          <a:prstGeom prst="rect">
            <a:avLst/>
          </a:prstGeom>
        </p:spPr>
        <p:txBody>
          <a:bodyPr wrap="none">
            <a:spAutoFit/>
          </a:bodyPr>
          <a:lstStyle/>
          <a:p>
            <a:pPr algn="ctr" defTabSz="783091" hangingPunct="1">
              <a:defRPr/>
            </a:pPr>
            <a:r>
              <a:rPr lang="en-US"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论语</a:t>
            </a:r>
            <a:r>
              <a:rPr lang="en-US"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中的名句</a:t>
            </a:r>
            <a:r>
              <a:rPr lang="en-US"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结构框架</a:t>
            </a:r>
            <a:endParaRPr lang="en-CA" altLang="zh-CN" sz="2159" b="1" kern="1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文本框 9">
            <a:extLst>
              <a:ext uri="{FF2B5EF4-FFF2-40B4-BE49-F238E27FC236}">
                <a16:creationId xmlns:a16="http://schemas.microsoft.com/office/drawing/2014/main" id="{7001F846-F5A9-4287-900E-959825C72233}"/>
              </a:ext>
            </a:extLst>
          </p:cNvPr>
          <p:cNvSpPr txBox="1"/>
          <p:nvPr/>
        </p:nvSpPr>
        <p:spPr>
          <a:xfrm>
            <a:off x="1060395" y="1465662"/>
            <a:ext cx="1751961" cy="461665"/>
          </a:xfrm>
          <a:prstGeom prst="rect">
            <a:avLst/>
          </a:prstGeom>
          <a:noFill/>
          <a:ln w="28575">
            <a:solidFill>
              <a:srgbClr val="00B0F0"/>
            </a:solidFill>
          </a:ln>
        </p:spPr>
        <p:txBody>
          <a:bodyPr wrap="square" rtlCol="0">
            <a:spAutoFit/>
          </a:bodyPr>
          <a:lstStyle/>
          <a:p>
            <a:pPr algn="ctr"/>
            <a:r>
              <a:rPr lang="zh-CN" altLang="en-US" sz="2400" dirty="0"/>
              <a:t>修    身</a:t>
            </a:r>
          </a:p>
        </p:txBody>
      </p:sp>
      <p:sp>
        <p:nvSpPr>
          <p:cNvPr id="12" name="文本框 11">
            <a:extLst>
              <a:ext uri="{FF2B5EF4-FFF2-40B4-BE49-F238E27FC236}">
                <a16:creationId xmlns:a16="http://schemas.microsoft.com/office/drawing/2014/main" id="{F616C19F-9093-473F-826B-EE5A630D6D01}"/>
              </a:ext>
            </a:extLst>
          </p:cNvPr>
          <p:cNvSpPr txBox="1"/>
          <p:nvPr/>
        </p:nvSpPr>
        <p:spPr>
          <a:xfrm>
            <a:off x="1060395" y="2389173"/>
            <a:ext cx="1751961" cy="461665"/>
          </a:xfrm>
          <a:prstGeom prst="rect">
            <a:avLst/>
          </a:prstGeom>
          <a:noFill/>
          <a:ln w="28575">
            <a:solidFill>
              <a:srgbClr val="FFC000"/>
            </a:solidFill>
          </a:ln>
        </p:spPr>
        <p:txBody>
          <a:bodyPr wrap="square" rtlCol="0">
            <a:spAutoFit/>
          </a:bodyPr>
          <a:lstStyle/>
          <a:p>
            <a:pPr algn="ctr"/>
            <a:r>
              <a:rPr lang="zh-CN" altLang="en-US" sz="2400" dirty="0"/>
              <a:t>齐    家</a:t>
            </a:r>
          </a:p>
        </p:txBody>
      </p:sp>
      <p:sp>
        <p:nvSpPr>
          <p:cNvPr id="13" name="文本框 12">
            <a:extLst>
              <a:ext uri="{FF2B5EF4-FFF2-40B4-BE49-F238E27FC236}">
                <a16:creationId xmlns:a16="http://schemas.microsoft.com/office/drawing/2014/main" id="{E1C0F60F-6F08-47E1-9E74-3D536E6037FC}"/>
              </a:ext>
            </a:extLst>
          </p:cNvPr>
          <p:cNvSpPr txBox="1"/>
          <p:nvPr/>
        </p:nvSpPr>
        <p:spPr>
          <a:xfrm>
            <a:off x="1060395" y="3312684"/>
            <a:ext cx="1751961" cy="461665"/>
          </a:xfrm>
          <a:prstGeom prst="rect">
            <a:avLst/>
          </a:prstGeom>
          <a:noFill/>
          <a:ln w="28575">
            <a:solidFill>
              <a:srgbClr val="FF0000"/>
            </a:solidFill>
          </a:ln>
        </p:spPr>
        <p:txBody>
          <a:bodyPr wrap="square" rtlCol="0">
            <a:spAutoFit/>
          </a:bodyPr>
          <a:lstStyle/>
          <a:p>
            <a:pPr algn="ctr"/>
            <a:r>
              <a:rPr lang="zh-CN" altLang="en-US" sz="2400" dirty="0"/>
              <a:t>治国平天下</a:t>
            </a:r>
          </a:p>
        </p:txBody>
      </p:sp>
      <p:sp>
        <p:nvSpPr>
          <p:cNvPr id="11" name="矩形: 圆角 10">
            <a:extLst>
              <a:ext uri="{FF2B5EF4-FFF2-40B4-BE49-F238E27FC236}">
                <a16:creationId xmlns:a16="http://schemas.microsoft.com/office/drawing/2014/main" id="{C2CCF61A-42EA-4760-9E4F-9BF7C421C159}"/>
              </a:ext>
            </a:extLst>
          </p:cNvPr>
          <p:cNvSpPr/>
          <p:nvPr/>
        </p:nvSpPr>
        <p:spPr>
          <a:xfrm>
            <a:off x="3810796" y="1709600"/>
            <a:ext cx="861095" cy="791456"/>
          </a:xfrm>
          <a:prstGeom prst="roundRect">
            <a:avLst/>
          </a:prstGeom>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000" dirty="0"/>
              <a:t>仁德</a:t>
            </a:r>
            <a:r>
              <a:rPr lang="zh-CN" altLang="en-US" dirty="0"/>
              <a:t>        </a:t>
            </a:r>
          </a:p>
        </p:txBody>
      </p:sp>
      <p:sp>
        <p:nvSpPr>
          <p:cNvPr id="15" name="矩形: 圆角 14">
            <a:extLst>
              <a:ext uri="{FF2B5EF4-FFF2-40B4-BE49-F238E27FC236}">
                <a16:creationId xmlns:a16="http://schemas.microsoft.com/office/drawing/2014/main" id="{06F0E5BB-CD24-4638-9F5F-B9E9C4575E13}"/>
              </a:ext>
            </a:extLst>
          </p:cNvPr>
          <p:cNvSpPr/>
          <p:nvPr/>
        </p:nvSpPr>
        <p:spPr>
          <a:xfrm>
            <a:off x="3810795" y="2765688"/>
            <a:ext cx="861095" cy="791456"/>
          </a:xfrm>
          <a:prstGeom prst="roundRect">
            <a:avLst/>
          </a:prstGeom>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000" dirty="0"/>
              <a:t>礼乐         </a:t>
            </a:r>
          </a:p>
        </p:txBody>
      </p:sp>
      <p:sp>
        <p:nvSpPr>
          <p:cNvPr id="14" name="星形: 八角 13">
            <a:extLst>
              <a:ext uri="{FF2B5EF4-FFF2-40B4-BE49-F238E27FC236}">
                <a16:creationId xmlns:a16="http://schemas.microsoft.com/office/drawing/2014/main" id="{AD182881-823B-43E1-9965-7FDE4DD6DBE3}"/>
              </a:ext>
            </a:extLst>
          </p:cNvPr>
          <p:cNvSpPr/>
          <p:nvPr/>
        </p:nvSpPr>
        <p:spPr>
          <a:xfrm>
            <a:off x="5337281" y="2048988"/>
            <a:ext cx="1068081" cy="1080480"/>
          </a:xfrm>
          <a:prstGeom prst="star8">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为学求知</a:t>
            </a:r>
          </a:p>
        </p:txBody>
      </p:sp>
      <p:sp>
        <p:nvSpPr>
          <p:cNvPr id="16" name="矩形: 圆角 15">
            <a:extLst>
              <a:ext uri="{FF2B5EF4-FFF2-40B4-BE49-F238E27FC236}">
                <a16:creationId xmlns:a16="http://schemas.microsoft.com/office/drawing/2014/main" id="{EE69B9E2-A4FB-4E47-B30E-35BED05A6D72}"/>
              </a:ext>
            </a:extLst>
          </p:cNvPr>
          <p:cNvSpPr/>
          <p:nvPr/>
        </p:nvSpPr>
        <p:spPr>
          <a:xfrm>
            <a:off x="7538926" y="1696494"/>
            <a:ext cx="845243" cy="1924384"/>
          </a:xfrm>
          <a:prstGeom prst="roundRect">
            <a:avLst/>
          </a:prstGeom>
          <a:solidFill>
            <a:srgbClr val="1886D8"/>
          </a:solidFill>
          <a:ln w="76200">
            <a:solidFill>
              <a:srgbClr val="188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F00"/>
                </a:solidFill>
                <a:latin typeface="+mn-ea"/>
              </a:rPr>
              <a:t>君</a:t>
            </a:r>
            <a:endParaRPr lang="en-US" altLang="zh-CN" sz="2800" b="1" dirty="0">
              <a:solidFill>
                <a:srgbClr val="FFFF00"/>
              </a:solidFill>
              <a:latin typeface="+mn-ea"/>
            </a:endParaRPr>
          </a:p>
          <a:p>
            <a:pPr algn="ctr"/>
            <a:r>
              <a:rPr lang="zh-CN" altLang="en-US" sz="2800" b="1" dirty="0">
                <a:solidFill>
                  <a:srgbClr val="FFFF00"/>
                </a:solidFill>
                <a:latin typeface="+mn-ea"/>
              </a:rPr>
              <a:t>子</a:t>
            </a:r>
            <a:endParaRPr lang="en-US" altLang="zh-CN" sz="2800" b="1" dirty="0">
              <a:solidFill>
                <a:srgbClr val="FFFF00"/>
              </a:solidFill>
              <a:latin typeface="+mn-ea"/>
            </a:endParaRPr>
          </a:p>
          <a:p>
            <a:pPr algn="ctr"/>
            <a:r>
              <a:rPr lang="zh-CN" altLang="en-US" sz="2800" b="1" dirty="0">
                <a:solidFill>
                  <a:srgbClr val="FFFF00"/>
                </a:solidFill>
                <a:latin typeface="+mn-ea"/>
              </a:rPr>
              <a:t>之</a:t>
            </a:r>
            <a:endParaRPr lang="en-US" altLang="zh-CN" sz="2800" b="1" dirty="0">
              <a:solidFill>
                <a:srgbClr val="FFFF00"/>
              </a:solidFill>
              <a:latin typeface="+mn-ea"/>
            </a:endParaRPr>
          </a:p>
          <a:p>
            <a:pPr algn="ctr"/>
            <a:r>
              <a:rPr lang="zh-CN" altLang="en-US" sz="2800" b="1" dirty="0">
                <a:solidFill>
                  <a:srgbClr val="FFFF00"/>
                </a:solidFill>
                <a:latin typeface="+mn-ea"/>
              </a:rPr>
              <a:t>道</a:t>
            </a:r>
            <a:endParaRPr lang="zh-CN" altLang="en-US" b="1" dirty="0">
              <a:solidFill>
                <a:srgbClr val="FFFF00"/>
              </a:solidFill>
              <a:latin typeface="+mn-ea"/>
            </a:endParaRPr>
          </a:p>
        </p:txBody>
      </p:sp>
      <p:sp>
        <p:nvSpPr>
          <p:cNvPr id="17" name="箭头: 下 16">
            <a:extLst>
              <a:ext uri="{FF2B5EF4-FFF2-40B4-BE49-F238E27FC236}">
                <a16:creationId xmlns:a16="http://schemas.microsoft.com/office/drawing/2014/main" id="{F5170161-D703-425F-926A-33CDA17B7DA0}"/>
              </a:ext>
            </a:extLst>
          </p:cNvPr>
          <p:cNvSpPr/>
          <p:nvPr/>
        </p:nvSpPr>
        <p:spPr>
          <a:xfrm>
            <a:off x="1643494" y="2025852"/>
            <a:ext cx="215691" cy="27578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箭头: 下 18">
            <a:extLst>
              <a:ext uri="{FF2B5EF4-FFF2-40B4-BE49-F238E27FC236}">
                <a16:creationId xmlns:a16="http://schemas.microsoft.com/office/drawing/2014/main" id="{C0F3DAB4-C5FC-47EB-AB79-233F87E21E70}"/>
              </a:ext>
            </a:extLst>
          </p:cNvPr>
          <p:cNvSpPr/>
          <p:nvPr/>
        </p:nvSpPr>
        <p:spPr>
          <a:xfrm>
            <a:off x="1597524" y="2893854"/>
            <a:ext cx="307633" cy="386753"/>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0" name="直接箭头连接符 19">
            <a:extLst>
              <a:ext uri="{FF2B5EF4-FFF2-40B4-BE49-F238E27FC236}">
                <a16:creationId xmlns:a16="http://schemas.microsoft.com/office/drawing/2014/main" id="{023793A9-9CDF-488E-82A7-C1087C878419}"/>
              </a:ext>
            </a:extLst>
          </p:cNvPr>
          <p:cNvCxnSpPr>
            <a:stCxn id="10" idx="3"/>
            <a:endCxn id="11" idx="1"/>
          </p:cNvCxnSpPr>
          <p:nvPr/>
        </p:nvCxnSpPr>
        <p:spPr>
          <a:xfrm>
            <a:off x="2812356" y="1696495"/>
            <a:ext cx="998440" cy="40883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D101418D-16AB-49C2-A430-89194527BB91}"/>
              </a:ext>
            </a:extLst>
          </p:cNvPr>
          <p:cNvCxnSpPr>
            <a:stCxn id="12" idx="3"/>
          </p:cNvCxnSpPr>
          <p:nvPr/>
        </p:nvCxnSpPr>
        <p:spPr>
          <a:xfrm flipV="1">
            <a:off x="2812356" y="2613915"/>
            <a:ext cx="929768" cy="609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0DE77035-A0C5-4D97-A90C-9620EFE51015}"/>
              </a:ext>
            </a:extLst>
          </p:cNvPr>
          <p:cNvCxnSpPr>
            <a:stCxn id="13" idx="3"/>
            <a:endCxn id="15" idx="1"/>
          </p:cNvCxnSpPr>
          <p:nvPr/>
        </p:nvCxnSpPr>
        <p:spPr>
          <a:xfrm flipV="1">
            <a:off x="2812356" y="3161416"/>
            <a:ext cx="998439" cy="38210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箭头: 上 24">
            <a:extLst>
              <a:ext uri="{FF2B5EF4-FFF2-40B4-BE49-F238E27FC236}">
                <a16:creationId xmlns:a16="http://schemas.microsoft.com/office/drawing/2014/main" id="{6D263577-E233-4D4A-8FEB-6AD744DBC9B1}"/>
              </a:ext>
            </a:extLst>
          </p:cNvPr>
          <p:cNvSpPr/>
          <p:nvPr/>
        </p:nvSpPr>
        <p:spPr>
          <a:xfrm>
            <a:off x="2125750" y="2866076"/>
            <a:ext cx="307633" cy="382101"/>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上 26">
            <a:extLst>
              <a:ext uri="{FF2B5EF4-FFF2-40B4-BE49-F238E27FC236}">
                <a16:creationId xmlns:a16="http://schemas.microsoft.com/office/drawing/2014/main" id="{DE184C97-9B51-403D-A71D-52B671C8A4B3}"/>
              </a:ext>
            </a:extLst>
          </p:cNvPr>
          <p:cNvSpPr/>
          <p:nvPr/>
        </p:nvSpPr>
        <p:spPr>
          <a:xfrm>
            <a:off x="2143639" y="1986178"/>
            <a:ext cx="230853" cy="305608"/>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箭头: 左右 28">
            <a:extLst>
              <a:ext uri="{FF2B5EF4-FFF2-40B4-BE49-F238E27FC236}">
                <a16:creationId xmlns:a16="http://schemas.microsoft.com/office/drawing/2014/main" id="{C36655B5-7145-4277-B605-EE36177DAEBF}"/>
              </a:ext>
            </a:extLst>
          </p:cNvPr>
          <p:cNvSpPr/>
          <p:nvPr/>
        </p:nvSpPr>
        <p:spPr>
          <a:xfrm>
            <a:off x="4745477" y="2465373"/>
            <a:ext cx="528226" cy="2477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左右 30">
            <a:extLst>
              <a:ext uri="{FF2B5EF4-FFF2-40B4-BE49-F238E27FC236}">
                <a16:creationId xmlns:a16="http://schemas.microsoft.com/office/drawing/2014/main" id="{8930FA40-8F13-47B9-AD8C-246D8ADB3342}"/>
              </a:ext>
            </a:extLst>
          </p:cNvPr>
          <p:cNvSpPr/>
          <p:nvPr/>
        </p:nvSpPr>
        <p:spPr>
          <a:xfrm>
            <a:off x="6453566" y="2374987"/>
            <a:ext cx="684453" cy="39070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097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idx="1"/>
          </p:nvPr>
        </p:nvSpPr>
        <p:spPr>
          <a:xfrm>
            <a:off x="646622" y="700946"/>
            <a:ext cx="7886700" cy="3741607"/>
          </a:xfrm>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889380" y="332031"/>
            <a:ext cx="3078087"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修身</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2" name="矩形 1">
            <a:extLst>
              <a:ext uri="{FF2B5EF4-FFF2-40B4-BE49-F238E27FC236}">
                <a16:creationId xmlns:a16="http://schemas.microsoft.com/office/drawing/2014/main" id="{20DF5106-D4D3-4D05-93AC-ACCB1BBF5D07}"/>
              </a:ext>
            </a:extLst>
          </p:cNvPr>
          <p:cNvSpPr/>
          <p:nvPr/>
        </p:nvSpPr>
        <p:spPr>
          <a:xfrm>
            <a:off x="1058034" y="1026233"/>
            <a:ext cx="7140830" cy="3367397"/>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      </a:t>
            </a:r>
            <a:r>
              <a:rPr kumimoji="0" lang="zh-CN" altLang="en-US" sz="1800" b="0" i="0" u="none" strike="noStrike" kern="0" cap="none" spc="0" normalizeH="0" baseline="0" noProof="0" dirty="0">
                <a:ln>
                  <a:noFill/>
                </a:ln>
                <a:solidFill>
                  <a:srgbClr val="FF0000"/>
                </a:solidFill>
                <a:effectLst/>
                <a:uLnTx/>
                <a:uFillTx/>
                <a:latin typeface="微软雅黑"/>
                <a:ea typeface="微软雅黑"/>
                <a:cs typeface="+mj-cs"/>
                <a:sym typeface="Calibri" panose="020F0502020204030204"/>
              </a:rPr>
              <a:t>修</a:t>
            </a:r>
            <a:r>
              <a:rPr kumimoji="0" lang="zh-CN" altLang="en-US"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：本义原指从容装饰，精心美化，后引伸至改造、整治，又引申为学习、追求、完善等。</a:t>
            </a:r>
            <a:endParaRPr kumimoji="0" lang="en-US" altLang="zh-CN"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      </a:t>
            </a:r>
            <a:r>
              <a:rPr kumimoji="0" lang="zh-CN" altLang="en-US" sz="1800" b="0" i="0" u="none" strike="noStrike" kern="0" cap="none" spc="0" normalizeH="0" baseline="0" noProof="0" dirty="0">
                <a:ln>
                  <a:noFill/>
                </a:ln>
                <a:solidFill>
                  <a:srgbClr val="FF0000"/>
                </a:solidFill>
                <a:effectLst/>
                <a:uLnTx/>
                <a:uFillTx/>
                <a:latin typeface="微软雅黑"/>
                <a:ea typeface="微软雅黑"/>
                <a:cs typeface="+mj-cs"/>
                <a:sym typeface="Calibri" panose="020F0502020204030204"/>
              </a:rPr>
              <a:t>身</a:t>
            </a:r>
            <a:r>
              <a:rPr kumimoji="0" lang="zh-CN" altLang="en-US"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：本义为怀孕，引申泛指人或动物的整个躯体。</a:t>
            </a:r>
            <a:endParaRPr kumimoji="0" lang="en-US" altLang="zh-CN"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      </a:t>
            </a:r>
            <a:r>
              <a:rPr kumimoji="0" lang="zh-CN" altLang="en-US" sz="1800" b="0" i="0" u="none" strike="noStrike" kern="0" cap="none" spc="0" normalizeH="0" baseline="0" noProof="0" dirty="0">
                <a:ln>
                  <a:noFill/>
                </a:ln>
                <a:solidFill>
                  <a:srgbClr val="FF0000"/>
                </a:solidFill>
                <a:effectLst/>
                <a:uLnTx/>
                <a:uFillTx/>
                <a:latin typeface="微软雅黑"/>
                <a:ea typeface="微软雅黑"/>
                <a:cs typeface="+mj-cs"/>
                <a:sym typeface="Calibri" panose="020F0502020204030204"/>
              </a:rPr>
              <a:t>修身</a:t>
            </a:r>
            <a:r>
              <a:rPr kumimoji="0" lang="zh-CN" altLang="en-US"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：修养身心，择善而从，博学于文，约之以礼。</a:t>
            </a:r>
            <a:endParaRPr kumimoji="0" lang="en-US" altLang="zh-CN"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      </a:t>
            </a:r>
            <a:r>
              <a:rPr kumimoji="0" lang="zh-CN" altLang="en-US" sz="1800" b="0" i="0" u="none" strike="noStrike" kern="0" cap="none" spc="0" normalizeH="0" baseline="0" noProof="0" dirty="0">
                <a:ln>
                  <a:noFill/>
                </a:ln>
                <a:solidFill>
                  <a:srgbClr val="FF0000"/>
                </a:solidFill>
                <a:effectLst/>
                <a:uLnTx/>
                <a:uFillTx/>
                <a:latin typeface="微软雅黑"/>
                <a:ea typeface="微软雅黑"/>
                <a:cs typeface="+mj-cs"/>
                <a:sym typeface="Calibri" panose="020F0502020204030204"/>
              </a:rPr>
              <a:t>修身的本质：</a:t>
            </a:r>
            <a:r>
              <a:rPr kumimoji="0" lang="zh-CN" altLang="en-US" sz="18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rPr>
              <a:t>长期与自己的恶习和薄弱意志作斗争的过程，时时检束身心言行，用诚心、仁爱、谦卑的情操来祛除掉思想中的杂质，对治那些令我们轻浮、骄傲、自大、邪僻的外因、内因，成为更好的生命个体。</a:t>
            </a:r>
          </a:p>
        </p:txBody>
      </p:sp>
    </p:spTree>
    <p:extLst>
      <p:ext uri="{BB962C8B-B14F-4D97-AF65-F5344CB8AC3E}">
        <p14:creationId xmlns:p14="http://schemas.microsoft.com/office/powerpoint/2010/main" val="1650450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889380" y="332031"/>
            <a:ext cx="3078087"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修身</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430306" y="945705"/>
            <a:ext cx="7837714" cy="496290"/>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a:t>
            </a:r>
            <a:endParaRPr kumimoji="0" lang="zh-CN" altLang="en-US" sz="2000" b="0" i="0" u="none" strike="noStrike" kern="0" cap="none" spc="0" normalizeH="0" baseline="0" noProof="0" dirty="0">
              <a:ln>
                <a:noFill/>
              </a:ln>
              <a:solidFill>
                <a:srgbClr val="000000"/>
              </a:solidFill>
              <a:effectLst/>
              <a:uLnTx/>
              <a:uFillTx/>
              <a:latin typeface="微软雅黑"/>
              <a:ea typeface="微软雅黑"/>
              <a:cs typeface="+mj-cs"/>
              <a:sym typeface="Calibri" panose="020F0502020204030204"/>
            </a:endParaRPr>
          </a:p>
        </p:txBody>
      </p:sp>
      <p:graphicFrame>
        <p:nvGraphicFramePr>
          <p:cNvPr id="2" name="图示 1">
            <a:extLst>
              <a:ext uri="{FF2B5EF4-FFF2-40B4-BE49-F238E27FC236}">
                <a16:creationId xmlns:a16="http://schemas.microsoft.com/office/drawing/2014/main" id="{AD33EA53-DB1C-4021-B623-E33E4C22B0F3}"/>
              </a:ext>
            </a:extLst>
          </p:cNvPr>
          <p:cNvGraphicFramePr/>
          <p:nvPr>
            <p:extLst>
              <p:ext uri="{D42A27DB-BD31-4B8C-83A1-F6EECF244321}">
                <p14:modId xmlns:p14="http://schemas.microsoft.com/office/powerpoint/2010/main" val="3357933347"/>
              </p:ext>
            </p:extLst>
          </p:nvPr>
        </p:nvGraphicFramePr>
        <p:xfrm>
          <a:off x="290123" y="714469"/>
          <a:ext cx="8544646" cy="4117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矩形 3">
            <a:extLst>
              <a:ext uri="{FF2B5EF4-FFF2-40B4-BE49-F238E27FC236}">
                <a16:creationId xmlns:a16="http://schemas.microsoft.com/office/drawing/2014/main" id="{6A8E7166-138C-4BF8-94BE-24B84F774158}"/>
              </a:ext>
            </a:extLst>
          </p:cNvPr>
          <p:cNvSpPr/>
          <p:nvPr/>
        </p:nvSpPr>
        <p:spPr>
          <a:xfrm>
            <a:off x="6149136" y="714469"/>
            <a:ext cx="2617427" cy="4117271"/>
          </a:xfrm>
          <a:prstGeom prst="rect">
            <a:avLst/>
          </a:prstGeom>
          <a:solidFill>
            <a:srgbClr val="00B0F0"/>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000" dirty="0">
                <a:solidFill>
                  <a:schemeClr val="tx1"/>
                </a:solidFill>
                <a:latin typeface="黑体" panose="02010609060101010101" pitchFamily="49" charset="-122"/>
                <a:ea typeface="黑体" panose="02010609060101010101" pitchFamily="49" charset="-122"/>
              </a:rPr>
              <a:t>   </a:t>
            </a:r>
            <a:r>
              <a:rPr lang="zh-CN" altLang="en-US" sz="2000" dirty="0">
                <a:solidFill>
                  <a:schemeClr val="tx1"/>
                </a:solidFill>
                <a:latin typeface="黑体" panose="02010609060101010101" pitchFamily="49" charset="-122"/>
                <a:ea typeface="黑体" panose="02010609060101010101" pitchFamily="49" charset="-122"/>
              </a:rPr>
              <a:t>子曰：“弟子，入则孝，出则悌，谨而信，泛爱众，而亲仁。行有余力，则以学文。” </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学而篇</a:t>
            </a:r>
            <a:r>
              <a:rPr lang="en-US" altLang="zh-CN" sz="2000" dirty="0">
                <a:solidFill>
                  <a:schemeClr val="tx1"/>
                </a:solidFill>
                <a:latin typeface="黑体" panose="02010609060101010101" pitchFamily="49" charset="-122"/>
                <a:ea typeface="黑体" panose="02010609060101010101" pitchFamily="49" charset="-122"/>
              </a:rPr>
              <a:t>】</a:t>
            </a:r>
            <a:endParaRPr lang="zh-CN" altLang="en-US" sz="20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62850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7913" rtl="0" eaLnBrk="1" fontAlgn="auto" latinLnBrk="0" hangingPunct="1">
              <a:lnSpc>
                <a:spcPct val="100000"/>
              </a:lnSpc>
              <a:spcBef>
                <a:spcPts val="0"/>
              </a:spcBef>
              <a:spcAft>
                <a:spcPts val="0"/>
              </a:spcAft>
              <a:buClrTx/>
              <a:buSzTx/>
              <a:buFontTx/>
              <a:buNone/>
              <a:tabLst/>
              <a:defRPr/>
            </a:pPr>
            <a:endParaRPr kumimoji="0" lang="en-US" sz="729" b="0" i="0" u="none" strike="noStrike" kern="1200" cap="none" spc="0" normalizeH="0" baseline="0" noProof="0">
              <a:ln>
                <a:noFill/>
              </a:ln>
              <a:solidFill>
                <a:prstClr val="black"/>
              </a:solidFill>
              <a:effectLst/>
              <a:uLnTx/>
              <a:uFillTx/>
              <a:latin typeface="Calibri"/>
              <a:ea typeface="微软雅黑"/>
              <a:cs typeface="+mn-cs"/>
              <a:sym typeface="Calibri" panose="020F0502020204030204"/>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内容占位符 2">
            <a:extLst>
              <a:ext uri="{FF2B5EF4-FFF2-40B4-BE49-F238E27FC236}">
                <a16:creationId xmlns:a16="http://schemas.microsoft.com/office/drawing/2014/main" id="{EFA13D0D-7218-4D5F-935E-1BAEDEB42AF6}"/>
              </a:ext>
            </a:extLst>
          </p:cNvPr>
          <p:cNvSpPr>
            <a:spLocks noGrp="1"/>
          </p:cNvSpPr>
          <p:nvPr>
            <p:ph sz="quarter" idx="13"/>
          </p:nvPr>
        </p:nvSpPr>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1919" dirty="0">
                <a:latin typeface="微软雅黑" panose="020B0503020204020204" pitchFamily="34" charset="-122"/>
                <a:ea typeface="微软雅黑" panose="020B0503020204020204" pitchFamily="34" charset="-122"/>
              </a:rPr>
              <a:t>     </a:t>
            </a:r>
            <a:endParaRPr lang="zh-CN" altLang="en-US" sz="1919"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5C1E5FE-1EBD-4E23-A800-5623C7218759}"/>
              </a:ext>
            </a:extLst>
          </p:cNvPr>
          <p:cNvSpPr/>
          <p:nvPr/>
        </p:nvSpPr>
        <p:spPr>
          <a:xfrm>
            <a:off x="2889380" y="332031"/>
            <a:ext cx="3078087" cy="424603"/>
          </a:xfrm>
          <a:prstGeom prst="rect">
            <a:avLst/>
          </a:prstGeom>
        </p:spPr>
        <p:txBody>
          <a:bodyPr wrap="none">
            <a:spAutoFit/>
          </a:bodyPr>
          <a:lstStyle/>
          <a:p>
            <a:pPr marL="0" marR="0" lvl="0" indent="0" algn="ctr" defTabSz="783091" rtl="0" eaLnBrk="1" fontAlgn="auto" latinLnBrk="0" hangingPunct="1">
              <a:lnSpc>
                <a:spcPct val="100000"/>
              </a:lnSpc>
              <a:spcBef>
                <a:spcPts val="0"/>
              </a:spcBef>
              <a:spcAft>
                <a:spcPts val="0"/>
              </a:spcAft>
              <a:buClrTx/>
              <a:buSzTx/>
              <a:buFontTx/>
              <a:buNone/>
              <a:tabLst/>
              <a:defRPr/>
            </a:pP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论语</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中的名句</a:t>
            </a:r>
            <a:r>
              <a:rPr kumimoji="0" lang="en-US"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a:t>
            </a:r>
            <a:r>
              <a:rPr kumimoji="0" lang="zh-CN" altLang="en-US"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rPr>
              <a:t>修身</a:t>
            </a:r>
            <a:endParaRPr kumimoji="0" lang="en-CA" altLang="zh-CN" sz="2159"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Calibri" panose="020F0502020204030204"/>
            </a:endParaRPr>
          </a:p>
        </p:txBody>
      </p:sp>
      <p:sp>
        <p:nvSpPr>
          <p:cNvPr id="5" name="矩形 4">
            <a:extLst>
              <a:ext uri="{FF2B5EF4-FFF2-40B4-BE49-F238E27FC236}">
                <a16:creationId xmlns:a16="http://schemas.microsoft.com/office/drawing/2014/main" id="{6EB60FE0-7FE4-4BB2-A0B2-F3B0043D90BA}"/>
              </a:ext>
            </a:extLst>
          </p:cNvPr>
          <p:cNvSpPr/>
          <p:nvPr/>
        </p:nvSpPr>
        <p:spPr>
          <a:xfrm>
            <a:off x="671115" y="1065807"/>
            <a:ext cx="7837714" cy="3226524"/>
          </a:xfrm>
          <a:prstGeom prst="rect">
            <a:avLst/>
          </a:prstGeom>
        </p:spPr>
        <p:txBody>
          <a:bodyPr wrap="square">
            <a:spAutoFit/>
          </a:bodyPr>
          <a:lstStyle/>
          <a:p>
            <a:pPr>
              <a:lnSpc>
                <a:spcPct val="150000"/>
              </a:lnSpc>
            </a:pPr>
            <a:r>
              <a:rPr lang="en-US" altLang="zh-CN" sz="2000" dirty="0">
                <a:latin typeface="+mn-ea"/>
                <a:ea typeface="+mn-ea"/>
              </a:rPr>
              <a:t>      《</a:t>
            </a:r>
            <a:r>
              <a:rPr lang="zh-CN" altLang="en-US" sz="2000" dirty="0">
                <a:latin typeface="+mn-ea"/>
                <a:ea typeface="+mn-ea"/>
              </a:rPr>
              <a:t>论语</a:t>
            </a:r>
            <a:r>
              <a:rPr lang="en-US" altLang="zh-CN" sz="2000" dirty="0">
                <a:latin typeface="+mn-ea"/>
                <a:ea typeface="+mn-ea"/>
              </a:rPr>
              <a:t>》</a:t>
            </a:r>
            <a:r>
              <a:rPr lang="zh-CN" altLang="en-US" sz="2000" dirty="0">
                <a:latin typeface="+mn-ea"/>
                <a:ea typeface="+mn-ea"/>
              </a:rPr>
              <a:t>中认为，君子要时刻保有仁德，须臾不可分离。物质财富和功名利禄的获得必须通过正当的方法，生活穷困和卑微卑贱的抛却也必须通过正当的方法。花言巧语、伪善的容貌、十足的恭顺的态度以及内心藏着怨恨，表面上却同他要好是可耻的。特别是，品德不培养，学问不讲习，听到义在那里，却不能亲身赴之，有缺点不能改正，这些都是孔子所忧虑的。</a:t>
            </a:r>
            <a:endParaRPr lang="en-US" altLang="zh-CN" sz="2000" dirty="0">
              <a:latin typeface="+mn-ea"/>
              <a:ea typeface="+mn-ea"/>
            </a:endParaRPr>
          </a:p>
          <a:p>
            <a:pPr>
              <a:lnSpc>
                <a:spcPct val="150000"/>
              </a:lnSpc>
            </a:pPr>
            <a:endParaRPr lang="en-US" altLang="zh-CN" dirty="0"/>
          </a:p>
        </p:txBody>
      </p:sp>
    </p:spTree>
    <p:extLst>
      <p:ext uri="{BB962C8B-B14F-4D97-AF65-F5344CB8AC3E}">
        <p14:creationId xmlns:p14="http://schemas.microsoft.com/office/powerpoint/2010/main" val="1244230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730</TotalTime>
  <Words>2908</Words>
  <Application>Microsoft Office PowerPoint</Application>
  <PresentationFormat>全屏显示(16:9)</PresentationFormat>
  <Paragraphs>223</Paragraphs>
  <Slides>24</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黑体</vt:lpstr>
      <vt:lpstr>楷体</vt:lpstr>
      <vt:lpstr>微软雅黑</vt:lpstr>
      <vt:lpstr>Arial</vt:lpstr>
      <vt:lpstr>Calibri</vt:lpstr>
      <vt:lpstr>Cambria Math</vt:lpstr>
      <vt:lpstr>1_Office 主题​​</vt:lpstr>
      <vt:lpstr>《论语》中的名句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文亮 李</cp:lastModifiedBy>
  <cp:revision>87</cp:revision>
  <dcterms:created xsi:type="dcterms:W3CDTF">2020-02-01T11:21:51Z</dcterms:created>
  <dcterms:modified xsi:type="dcterms:W3CDTF">2020-03-11T12:49:54Z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