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5" r:id="rId2"/>
    <p:sldId id="273" r:id="rId3"/>
    <p:sldId id="274" r:id="rId4"/>
    <p:sldId id="284" r:id="rId5"/>
    <p:sldId id="275" r:id="rId6"/>
    <p:sldId id="285" r:id="rId7"/>
    <p:sldId id="276" r:id="rId8"/>
    <p:sldId id="286" r:id="rId9"/>
    <p:sldId id="287" r:id="rId10"/>
    <p:sldId id="291" r:id="rId11"/>
    <p:sldId id="279" r:id="rId12"/>
    <p:sldId id="288" r:id="rId13"/>
    <p:sldId id="280" r:id="rId14"/>
    <p:sldId id="292" r:id="rId15"/>
    <p:sldId id="281" r:id="rId16"/>
    <p:sldId id="289" r:id="rId17"/>
    <p:sldId id="293" r:id="rId18"/>
    <p:sldId id="282" r:id="rId19"/>
    <p:sldId id="290" r:id="rId20"/>
    <p:sldId id="283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</a:rPr>
              <a:t>语音识别</a:t>
            </a:r>
            <a:r>
              <a:rPr lang="zh-CN" altLang="en-US" sz="2700" dirty="0" smtClean="0">
                <a:solidFill>
                  <a:srgbClr val="FF0000"/>
                </a:solidFill>
              </a:rPr>
              <a:t>字幕系统之</a:t>
            </a:r>
            <a:r>
              <a:rPr lang="en-US" altLang="zh-CN" sz="2700" dirty="0" smtClean="0">
                <a:solidFill>
                  <a:srgbClr val="FF0000"/>
                </a:solidFill>
              </a:rPr>
              <a:t/>
            </a:r>
            <a:br>
              <a:rPr lang="en-US" altLang="zh-CN" sz="2700" dirty="0" smtClean="0">
                <a:solidFill>
                  <a:srgbClr val="FF0000"/>
                </a:solidFill>
              </a:rPr>
            </a:br>
            <a:r>
              <a:rPr lang="zh-CN" altLang="en-US" dirty="0" smtClean="0">
                <a:solidFill>
                  <a:srgbClr val="FF0000"/>
                </a:solidFill>
              </a:rPr>
              <a:t>声音</a:t>
            </a:r>
            <a:r>
              <a:rPr lang="zh-CN" altLang="en-US" dirty="0">
                <a:solidFill>
                  <a:srgbClr val="FF0000"/>
                </a:solidFill>
              </a:rPr>
              <a:t>数字化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2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中信息技术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873" y="347885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朝阳区教研中心  王  戈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564385" y="1135403"/>
            <a:ext cx="75496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信息论的奠基者香农指出：在一定条件下，用离散的序列可以完全代表一个连续函数。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物理学家奈奎斯特指出：如果以一定时间间隔对某个信号进行采样，并且采样频率高于该信号最高频率的两倍，则采样值包含了原信号的全部信息。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以上论述被称为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采样定理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，它是将连续信号（模拟信号）转换为离散信号（数字信号）的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2983230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声音数字化_采样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20" y="8408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  <a:r>
              <a:rPr lang="zh-CN" altLang="en-US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pic>
        <p:nvPicPr>
          <p:cNvPr id="7" name="Picture 102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7914" y="2325446"/>
            <a:ext cx="3379065" cy="2383213"/>
          </a:xfrm>
          <a:prstGeom prst="rect">
            <a:avLst/>
          </a:prstGeom>
          <a:noFill/>
        </p:spPr>
      </p:pic>
      <p:pic>
        <p:nvPicPr>
          <p:cNvPr id="8" name="Picture 107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30575" y="2293908"/>
            <a:ext cx="3205656" cy="2383213"/>
          </a:xfrm>
          <a:prstGeom prst="rect">
            <a:avLst/>
          </a:prstGeom>
          <a:noFill/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0197" y="1097070"/>
            <a:ext cx="8528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采样一般情况下，是以相等的时间间隔来测得声音模拟信号的模拟量值，对其进行离散化提取。采样频率指每秒声音被测量的次数，以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Hz(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赫兹）为单位。高保真音乐采样频率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44.1kHz</a:t>
            </a:r>
          </a:p>
        </p:txBody>
      </p:sp>
    </p:spTree>
    <p:extLst>
      <p:ext uri="{BB962C8B-B14F-4D97-AF65-F5344CB8AC3E}">
        <p14:creationId xmlns:p14="http://schemas.microsoft.com/office/powerpoint/2010/main" val="1251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1253" y="981169"/>
            <a:ext cx="3735510" cy="2615227"/>
            <a:chOff x="2262744" y="1721232"/>
            <a:chExt cx="4980680" cy="3486969"/>
          </a:xfrm>
        </p:grpSpPr>
        <p:sp>
          <p:nvSpPr>
            <p:cNvPr id="59" name="文本框 23"/>
            <p:cNvSpPr txBox="1">
              <a:spLocks noChangeArrowheads="1"/>
            </p:cNvSpPr>
            <p:nvPr/>
          </p:nvSpPr>
          <p:spPr bwMode="auto">
            <a:xfrm>
              <a:off x="3383107" y="3061079"/>
              <a:ext cx="322994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5FA2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完成指南</a:t>
              </a:r>
              <a:r>
                <a:rPr lang="zh-CN" altLang="en-US" sz="30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r>
                <a:rPr lang="en-US" altLang="zh-CN" sz="30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5"/>
            <p:cNvSpPr txBox="1">
              <a:spLocks noChangeArrowheads="1"/>
            </p:cNvSpPr>
            <p:nvPr/>
          </p:nvSpPr>
          <p:spPr bwMode="auto">
            <a:xfrm>
              <a:off x="3400064" y="1819539"/>
              <a:ext cx="384336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b="1" dirty="0">
                  <a:solidFill>
                    <a:srgbClr val="5FA2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声音数字化</a:t>
              </a:r>
              <a:r>
                <a:rPr lang="en-US" altLang="zh-CN" sz="2100" b="1" dirty="0">
                  <a:solidFill>
                    <a:srgbClr val="5FA2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_</a:t>
              </a:r>
              <a:r>
                <a:rPr lang="zh-CN" altLang="en-US" sz="27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采样</a:t>
              </a:r>
              <a:r>
                <a:rPr lang="zh-CN" altLang="en-US" sz="2100" b="1" dirty="0">
                  <a:solidFill>
                    <a:srgbClr val="5FA2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微课</a:t>
              </a:r>
              <a:endParaRPr lang="zh-CN" altLang="zh-CN" sz="21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262744" y="1721232"/>
              <a:ext cx="965597" cy="965597"/>
              <a:chOff x="4057651" y="2105472"/>
              <a:chExt cx="965597" cy="965597"/>
            </a:xfrm>
          </p:grpSpPr>
          <p:sp>
            <p:nvSpPr>
              <p:cNvPr id="62" name="椭圆 4"/>
              <p:cNvSpPr>
                <a:spLocks noChangeArrowheads="1"/>
              </p:cNvSpPr>
              <p:nvPr/>
            </p:nvSpPr>
            <p:spPr bwMode="auto">
              <a:xfrm>
                <a:off x="4057651" y="2105472"/>
                <a:ext cx="965597" cy="965597"/>
              </a:xfrm>
              <a:prstGeom prst="ellipse">
                <a:avLst/>
              </a:prstGeom>
              <a:solidFill>
                <a:srgbClr val="5FA281"/>
              </a:solidFill>
              <a:ln>
                <a:noFill/>
              </a:ln>
              <a:extLst/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13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251"/>
              <p:cNvSpPr>
                <a:spLocks noEditPoints="1"/>
              </p:cNvSpPr>
              <p:nvPr/>
            </p:nvSpPr>
            <p:spPr bwMode="auto">
              <a:xfrm>
                <a:off x="4366030" y="2232527"/>
                <a:ext cx="315257" cy="294418"/>
              </a:xfrm>
              <a:custGeom>
                <a:avLst/>
                <a:gdLst>
                  <a:gd name="T0" fmla="*/ 2147483646 w 301"/>
                  <a:gd name="T1" fmla="*/ 2147483646 h 282"/>
                  <a:gd name="T2" fmla="*/ 2147483646 w 301"/>
                  <a:gd name="T3" fmla="*/ 2147483646 h 282"/>
                  <a:gd name="T4" fmla="*/ 2147483646 w 301"/>
                  <a:gd name="T5" fmla="*/ 2147483646 h 282"/>
                  <a:gd name="T6" fmla="*/ 2147483646 w 301"/>
                  <a:gd name="T7" fmla="*/ 2147483646 h 282"/>
                  <a:gd name="T8" fmla="*/ 2147483646 w 301"/>
                  <a:gd name="T9" fmla="*/ 2147483646 h 282"/>
                  <a:gd name="T10" fmla="*/ 2147483646 w 301"/>
                  <a:gd name="T11" fmla="*/ 2147483646 h 282"/>
                  <a:gd name="T12" fmla="*/ 2147483646 w 301"/>
                  <a:gd name="T13" fmla="*/ 2147483646 h 282"/>
                  <a:gd name="T14" fmla="*/ 2147483646 w 301"/>
                  <a:gd name="T15" fmla="*/ 2147483646 h 282"/>
                  <a:gd name="T16" fmla="*/ 2147483646 w 301"/>
                  <a:gd name="T17" fmla="*/ 2147483646 h 282"/>
                  <a:gd name="T18" fmla="*/ 2147483646 w 301"/>
                  <a:gd name="T19" fmla="*/ 2147483646 h 282"/>
                  <a:gd name="T20" fmla="*/ 2147483646 w 301"/>
                  <a:gd name="T21" fmla="*/ 2147483646 h 282"/>
                  <a:gd name="T22" fmla="*/ 2147483646 w 301"/>
                  <a:gd name="T23" fmla="*/ 2147483646 h 282"/>
                  <a:gd name="T24" fmla="*/ 2147483646 w 301"/>
                  <a:gd name="T25" fmla="*/ 2147483646 h 282"/>
                  <a:gd name="T26" fmla="*/ 2147483646 w 301"/>
                  <a:gd name="T27" fmla="*/ 2147483646 h 282"/>
                  <a:gd name="T28" fmla="*/ 2147483646 w 301"/>
                  <a:gd name="T29" fmla="*/ 2147483646 h 282"/>
                  <a:gd name="T30" fmla="*/ 2147483646 w 301"/>
                  <a:gd name="T31" fmla="*/ 2147483646 h 282"/>
                  <a:gd name="T32" fmla="*/ 2147483646 w 301"/>
                  <a:gd name="T33" fmla="*/ 2147483646 h 282"/>
                  <a:gd name="T34" fmla="*/ 2147483646 w 301"/>
                  <a:gd name="T35" fmla="*/ 2147483646 h 282"/>
                  <a:gd name="T36" fmla="*/ 2147483646 w 301"/>
                  <a:gd name="T37" fmla="*/ 2147483646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文本框 21"/>
              <p:cNvSpPr txBox="1">
                <a:spLocks noChangeArrowheads="1"/>
              </p:cNvSpPr>
              <p:nvPr/>
            </p:nvSpPr>
            <p:spPr bwMode="auto">
              <a:xfrm>
                <a:off x="4229374" y="2526945"/>
                <a:ext cx="626666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 dirty="0">
                    <a:solidFill>
                      <a:srgbClr val="F7F3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800" b="1" dirty="0">
                  <a:solidFill>
                    <a:srgbClr val="F7F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280853" y="3001030"/>
              <a:ext cx="965597" cy="965597"/>
              <a:chOff x="4072643" y="1736290"/>
              <a:chExt cx="965597" cy="965597"/>
            </a:xfrm>
          </p:grpSpPr>
          <p:sp>
            <p:nvSpPr>
              <p:cNvPr id="76" name="椭圆 4"/>
              <p:cNvSpPr>
                <a:spLocks noChangeArrowheads="1"/>
              </p:cNvSpPr>
              <p:nvPr/>
            </p:nvSpPr>
            <p:spPr bwMode="auto">
              <a:xfrm>
                <a:off x="4072643" y="1736290"/>
                <a:ext cx="965597" cy="965597"/>
              </a:xfrm>
              <a:prstGeom prst="ellipse">
                <a:avLst/>
              </a:prstGeom>
              <a:solidFill>
                <a:srgbClr val="5FA281"/>
              </a:solidFill>
              <a:ln>
                <a:noFill/>
              </a:ln>
              <a:extLst/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13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51"/>
              <p:cNvSpPr>
                <a:spLocks noEditPoints="1"/>
              </p:cNvSpPr>
              <p:nvPr/>
            </p:nvSpPr>
            <p:spPr bwMode="auto">
              <a:xfrm>
                <a:off x="4383447" y="1862173"/>
                <a:ext cx="315257" cy="294418"/>
              </a:xfrm>
              <a:custGeom>
                <a:avLst/>
                <a:gdLst>
                  <a:gd name="T0" fmla="*/ 2147483646 w 301"/>
                  <a:gd name="T1" fmla="*/ 2147483646 h 282"/>
                  <a:gd name="T2" fmla="*/ 2147483646 w 301"/>
                  <a:gd name="T3" fmla="*/ 2147483646 h 282"/>
                  <a:gd name="T4" fmla="*/ 2147483646 w 301"/>
                  <a:gd name="T5" fmla="*/ 2147483646 h 282"/>
                  <a:gd name="T6" fmla="*/ 2147483646 w 301"/>
                  <a:gd name="T7" fmla="*/ 2147483646 h 282"/>
                  <a:gd name="T8" fmla="*/ 2147483646 w 301"/>
                  <a:gd name="T9" fmla="*/ 2147483646 h 282"/>
                  <a:gd name="T10" fmla="*/ 2147483646 w 301"/>
                  <a:gd name="T11" fmla="*/ 2147483646 h 282"/>
                  <a:gd name="T12" fmla="*/ 2147483646 w 301"/>
                  <a:gd name="T13" fmla="*/ 2147483646 h 282"/>
                  <a:gd name="T14" fmla="*/ 2147483646 w 301"/>
                  <a:gd name="T15" fmla="*/ 2147483646 h 282"/>
                  <a:gd name="T16" fmla="*/ 2147483646 w 301"/>
                  <a:gd name="T17" fmla="*/ 2147483646 h 282"/>
                  <a:gd name="T18" fmla="*/ 2147483646 w 301"/>
                  <a:gd name="T19" fmla="*/ 2147483646 h 282"/>
                  <a:gd name="T20" fmla="*/ 2147483646 w 301"/>
                  <a:gd name="T21" fmla="*/ 2147483646 h 282"/>
                  <a:gd name="T22" fmla="*/ 2147483646 w 301"/>
                  <a:gd name="T23" fmla="*/ 2147483646 h 282"/>
                  <a:gd name="T24" fmla="*/ 2147483646 w 301"/>
                  <a:gd name="T25" fmla="*/ 2147483646 h 282"/>
                  <a:gd name="T26" fmla="*/ 2147483646 w 301"/>
                  <a:gd name="T27" fmla="*/ 2147483646 h 282"/>
                  <a:gd name="T28" fmla="*/ 2147483646 w 301"/>
                  <a:gd name="T29" fmla="*/ 2147483646 h 282"/>
                  <a:gd name="T30" fmla="*/ 2147483646 w 301"/>
                  <a:gd name="T31" fmla="*/ 2147483646 h 282"/>
                  <a:gd name="T32" fmla="*/ 2147483646 w 301"/>
                  <a:gd name="T33" fmla="*/ 2147483646 h 282"/>
                  <a:gd name="T34" fmla="*/ 2147483646 w 301"/>
                  <a:gd name="T35" fmla="*/ 2147483646 h 282"/>
                  <a:gd name="T36" fmla="*/ 2147483646 w 301"/>
                  <a:gd name="T37" fmla="*/ 2147483646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本框 21"/>
              <p:cNvSpPr txBox="1">
                <a:spLocks noChangeArrowheads="1"/>
              </p:cNvSpPr>
              <p:nvPr/>
            </p:nvSpPr>
            <p:spPr bwMode="auto">
              <a:xfrm>
                <a:off x="4246791" y="2156591"/>
                <a:ext cx="626666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 dirty="0">
                    <a:solidFill>
                      <a:srgbClr val="F7F3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800" b="1" dirty="0">
                  <a:solidFill>
                    <a:srgbClr val="F7F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文本框 23"/>
            <p:cNvSpPr txBox="1">
              <a:spLocks noChangeArrowheads="1"/>
            </p:cNvSpPr>
            <p:nvPr/>
          </p:nvSpPr>
          <p:spPr bwMode="auto">
            <a:xfrm>
              <a:off x="3408619" y="4364172"/>
              <a:ext cx="24630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7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2332222" y="4242604"/>
              <a:ext cx="965597" cy="965597"/>
              <a:chOff x="4105260" y="1357193"/>
              <a:chExt cx="965597" cy="965597"/>
            </a:xfrm>
          </p:grpSpPr>
          <p:sp>
            <p:nvSpPr>
              <p:cNvPr id="81" name="椭圆 4"/>
              <p:cNvSpPr>
                <a:spLocks noChangeArrowheads="1"/>
              </p:cNvSpPr>
              <p:nvPr/>
            </p:nvSpPr>
            <p:spPr bwMode="auto">
              <a:xfrm>
                <a:off x="4105260" y="1357193"/>
                <a:ext cx="965597" cy="965597"/>
              </a:xfrm>
              <a:prstGeom prst="ellipse">
                <a:avLst/>
              </a:prstGeom>
              <a:solidFill>
                <a:srgbClr val="5FA281"/>
              </a:solidFill>
              <a:ln>
                <a:noFill/>
              </a:ln>
              <a:extLst/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13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251"/>
              <p:cNvSpPr>
                <a:spLocks noEditPoints="1"/>
              </p:cNvSpPr>
              <p:nvPr/>
            </p:nvSpPr>
            <p:spPr bwMode="auto">
              <a:xfrm>
                <a:off x="4413639" y="1484248"/>
                <a:ext cx="315257" cy="294418"/>
              </a:xfrm>
              <a:custGeom>
                <a:avLst/>
                <a:gdLst>
                  <a:gd name="T0" fmla="*/ 2147483646 w 301"/>
                  <a:gd name="T1" fmla="*/ 2147483646 h 282"/>
                  <a:gd name="T2" fmla="*/ 2147483646 w 301"/>
                  <a:gd name="T3" fmla="*/ 2147483646 h 282"/>
                  <a:gd name="T4" fmla="*/ 2147483646 w 301"/>
                  <a:gd name="T5" fmla="*/ 2147483646 h 282"/>
                  <a:gd name="T6" fmla="*/ 2147483646 w 301"/>
                  <a:gd name="T7" fmla="*/ 2147483646 h 282"/>
                  <a:gd name="T8" fmla="*/ 2147483646 w 301"/>
                  <a:gd name="T9" fmla="*/ 2147483646 h 282"/>
                  <a:gd name="T10" fmla="*/ 2147483646 w 301"/>
                  <a:gd name="T11" fmla="*/ 2147483646 h 282"/>
                  <a:gd name="T12" fmla="*/ 2147483646 w 301"/>
                  <a:gd name="T13" fmla="*/ 2147483646 h 282"/>
                  <a:gd name="T14" fmla="*/ 2147483646 w 301"/>
                  <a:gd name="T15" fmla="*/ 2147483646 h 282"/>
                  <a:gd name="T16" fmla="*/ 2147483646 w 301"/>
                  <a:gd name="T17" fmla="*/ 2147483646 h 282"/>
                  <a:gd name="T18" fmla="*/ 2147483646 w 301"/>
                  <a:gd name="T19" fmla="*/ 2147483646 h 282"/>
                  <a:gd name="T20" fmla="*/ 2147483646 w 301"/>
                  <a:gd name="T21" fmla="*/ 2147483646 h 282"/>
                  <a:gd name="T22" fmla="*/ 2147483646 w 301"/>
                  <a:gd name="T23" fmla="*/ 2147483646 h 282"/>
                  <a:gd name="T24" fmla="*/ 2147483646 w 301"/>
                  <a:gd name="T25" fmla="*/ 2147483646 h 282"/>
                  <a:gd name="T26" fmla="*/ 2147483646 w 301"/>
                  <a:gd name="T27" fmla="*/ 2147483646 h 282"/>
                  <a:gd name="T28" fmla="*/ 2147483646 w 301"/>
                  <a:gd name="T29" fmla="*/ 2147483646 h 282"/>
                  <a:gd name="T30" fmla="*/ 2147483646 w 301"/>
                  <a:gd name="T31" fmla="*/ 2147483646 h 282"/>
                  <a:gd name="T32" fmla="*/ 2147483646 w 301"/>
                  <a:gd name="T33" fmla="*/ 2147483646 h 282"/>
                  <a:gd name="T34" fmla="*/ 2147483646 w 301"/>
                  <a:gd name="T35" fmla="*/ 2147483646 h 282"/>
                  <a:gd name="T36" fmla="*/ 2147483646 w 301"/>
                  <a:gd name="T37" fmla="*/ 2147483646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本框 21"/>
              <p:cNvSpPr txBox="1">
                <a:spLocks noChangeArrowheads="1"/>
              </p:cNvSpPr>
              <p:nvPr/>
            </p:nvSpPr>
            <p:spPr bwMode="auto">
              <a:xfrm>
                <a:off x="4276983" y="1778666"/>
                <a:ext cx="626666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 dirty="0">
                    <a:solidFill>
                      <a:srgbClr val="F7F3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800" b="1" dirty="0">
                  <a:solidFill>
                    <a:srgbClr val="F7F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296352" y="2917207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思考采样频率与声音保真之间的关系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0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1020" t="2116" r="1022" b="3485"/>
          <a:stretch/>
        </p:blipFill>
        <p:spPr>
          <a:xfrm>
            <a:off x="1508008" y="3016469"/>
            <a:ext cx="5298323" cy="1914922"/>
          </a:xfrm>
          <a:prstGeom prst="rect">
            <a:avLst/>
          </a:prstGeom>
        </p:spPr>
      </p:pic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25403" y="920239"/>
            <a:ext cx="83720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对采样所获得的</a:t>
            </a:r>
            <a:r>
              <a:rPr lang="zh-CN" altLang="en-US" sz="18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值，依然有无限多种可能的取值，不方便数字化处理，为了</a:t>
            </a:r>
            <a:r>
              <a:rPr lang="zh-CN" altLang="en-US" sz="18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用有限个数的数值近似地表示原来连续变化的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值，就要进行</a:t>
            </a:r>
            <a:r>
              <a:rPr lang="zh-CN" altLang="en-US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分级量化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</a:t>
            </a:r>
            <a:r>
              <a:rPr lang="zh-CN" altLang="en-US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采样值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变换到最接近的</a:t>
            </a:r>
            <a:r>
              <a:rPr lang="zh-CN" altLang="en-US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分级量化值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通常的做法：将采样信号幅度（纵坐标）划分为若干量化等级，然后将采样后的信号幅度（</a:t>
            </a:r>
            <a:r>
              <a:rPr lang="zh-CN" altLang="en-US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采样值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）与所划分的各个量化等级（</a:t>
            </a:r>
            <a:r>
              <a:rPr lang="zh-CN" altLang="en-US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分级量化值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）进行比较，按一定规则取最接近的量化等级数值。下图中共有</a:t>
            </a:r>
            <a:r>
              <a:rPr lang="en-US" altLang="zh-CN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个量化级别（值为</a:t>
            </a:r>
            <a:r>
              <a:rPr lang="en-US" altLang="zh-CN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0-15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）可以理解为根据规则，划为</a:t>
            </a:r>
            <a:r>
              <a:rPr lang="en-US" altLang="zh-CN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个范围，落入此范围的，依据规则，归为一类，赋予相同的量化值。</a:t>
            </a:r>
            <a:endParaRPr lang="en-US" altLang="zh-CN" sz="18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05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1020" t="2116" r="1022" b="3485"/>
          <a:stretch/>
        </p:blipFill>
        <p:spPr>
          <a:xfrm>
            <a:off x="1078959" y="2039007"/>
            <a:ext cx="7014081" cy="2535032"/>
          </a:xfrm>
          <a:prstGeom prst="rect">
            <a:avLst/>
          </a:prstGeom>
        </p:spPr>
      </p:pic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25403" y="920239"/>
            <a:ext cx="83720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下图中共有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个量化级别（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0-15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），因此每个量化值可用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位二进制数表示，可以认为其量化级别为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，量化位数为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如果量化级别为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，每个量化值要用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位二进数表示，则其量化位数为</a:t>
            </a: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1703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25403" y="1183000"/>
            <a:ext cx="83720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量化位数越多，量化等级就越多，就是纵坐标划分得越细，量化值就会越接近于采样值，它们之间的误差就会越小。国际声音量化等级分为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52" y="2637146"/>
            <a:ext cx="6957588" cy="22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28433" y="767381"/>
            <a:ext cx="837205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为简便，假定一个声波的振动幅度为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10V,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对于其中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7.6825V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的一个采样点：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若量化位数为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，则其有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个量化分级，我们用公式计算其量化值为：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7.6825/(10/16)=12.292,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根据四舍五入规则，量化值为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。量化值为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对应的值为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12*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10/16)=7.5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，两者误差：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7.6825-7.5=0.1825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若量化位数为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，则其有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个量化分级，同上：</a:t>
            </a:r>
            <a:r>
              <a:rPr lang="en-US" altLang="zh-CN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7.6825/(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10/256)=196.672,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根据四舍五入规则，量化值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量化值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。对应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197*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10/256)=7.6953125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两者</a:t>
            </a:r>
            <a:r>
              <a:rPr lang="zh-CN" altLang="en-US" sz="24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误差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7.6953125-7.6825=0.0128125</a:t>
            </a:r>
            <a:endParaRPr lang="en-US" altLang="zh-CN" sz="24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020" t="2116" r="1022" b="3485"/>
          <a:stretch/>
        </p:blipFill>
        <p:spPr>
          <a:xfrm>
            <a:off x="1371814" y="2118518"/>
            <a:ext cx="6385929" cy="2461244"/>
          </a:xfrm>
          <a:prstGeom prst="rect">
            <a:avLst/>
          </a:prstGeom>
        </p:spPr>
      </p:pic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280" y="938252"/>
            <a:ext cx="86362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2100" b="1" dirty="0">
                <a:latin typeface="+mn-ea"/>
                <a:ea typeface="+mn-ea"/>
              </a:rPr>
              <a:t>编码</a:t>
            </a:r>
            <a:r>
              <a:rPr lang="zh-CN" altLang="en-US" sz="2100" dirty="0">
                <a:latin typeface="+mn-ea"/>
                <a:ea typeface="+mn-ea"/>
              </a:rPr>
              <a:t>：</a:t>
            </a:r>
            <a:r>
              <a:rPr lang="zh-CN" altLang="en-US" sz="1500" dirty="0">
                <a:latin typeface="+mn-ea"/>
                <a:ea typeface="+mn-ea"/>
              </a:rPr>
              <a:t>通过采样和量化，将一个连续的波形</a:t>
            </a: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转化</a:t>
            </a:r>
            <a:r>
              <a:rPr lang="zh-CN" altLang="en-US" sz="1500" dirty="0">
                <a:latin typeface="+mn-ea"/>
                <a:ea typeface="+mn-ea"/>
              </a:rPr>
              <a:t>成一系列</a:t>
            </a:r>
            <a:r>
              <a:rPr lang="zh-CN" altLang="en-US" sz="2700" b="1" dirty="0">
                <a:solidFill>
                  <a:srgbClr val="C00000"/>
                </a:solidFill>
                <a:latin typeface="+mn-ea"/>
                <a:ea typeface="+mn-ea"/>
              </a:rPr>
              <a:t>二进制数字</a:t>
            </a:r>
            <a:r>
              <a:rPr lang="zh-CN" altLang="en-US" sz="1500" dirty="0">
                <a:latin typeface="+mn-ea"/>
                <a:ea typeface="+mn-ea"/>
              </a:rPr>
              <a:t>表示的数据</a:t>
            </a:r>
            <a:r>
              <a:rPr lang="zh-CN" altLang="en-US" sz="2100" dirty="0">
                <a:latin typeface="+mn-ea"/>
                <a:ea typeface="+mn-ea"/>
              </a:rPr>
              <a:t>。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708302" y="2241052"/>
            <a:ext cx="540060" cy="23042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86" y="2151157"/>
            <a:ext cx="4374486" cy="15466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06319" y="2374272"/>
            <a:ext cx="4104456" cy="1684996"/>
            <a:chOff x="695400" y="1954344"/>
            <a:chExt cx="5832648" cy="2644587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2639616" y="1971311"/>
              <a:ext cx="0" cy="137412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3292426" y="1954344"/>
              <a:ext cx="0" cy="122689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695400" y="1971311"/>
              <a:ext cx="0" cy="186488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 bwMode="auto">
            <a:xfrm>
              <a:off x="3935760" y="1971311"/>
              <a:ext cx="0" cy="176673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 bwMode="auto">
            <a:xfrm>
              <a:off x="4583832" y="1971311"/>
              <a:ext cx="0" cy="137412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 bwMode="auto">
            <a:xfrm>
              <a:off x="5236642" y="1954344"/>
              <a:ext cx="0" cy="29445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 bwMode="auto">
            <a:xfrm>
              <a:off x="5879976" y="1971311"/>
              <a:ext cx="0" cy="4907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>
              <a:off x="1343472" y="1971311"/>
              <a:ext cx="0" cy="26276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2010677" y="1971311"/>
              <a:ext cx="0" cy="201211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 bwMode="auto">
            <a:xfrm>
              <a:off x="6528048" y="1954344"/>
              <a:ext cx="0" cy="8833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 bwMode="auto">
          <a:xfrm>
            <a:off x="2195736" y="2085696"/>
            <a:ext cx="4553425" cy="2555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5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075485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280" y="938252"/>
            <a:ext cx="86362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2100" b="1" dirty="0">
                <a:latin typeface="+mn-ea"/>
                <a:ea typeface="+mn-ea"/>
              </a:rPr>
              <a:t>编码</a:t>
            </a:r>
            <a:r>
              <a:rPr lang="zh-CN" altLang="en-US" sz="2100" dirty="0">
                <a:latin typeface="+mn-ea"/>
                <a:ea typeface="+mn-ea"/>
              </a:rPr>
              <a:t>：</a:t>
            </a:r>
            <a:r>
              <a:rPr lang="zh-CN" altLang="en-US" sz="1500" dirty="0">
                <a:latin typeface="+mn-ea"/>
                <a:ea typeface="+mn-ea"/>
              </a:rPr>
              <a:t>通过采样和量化，将一个连续的波形</a:t>
            </a: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转化</a:t>
            </a:r>
            <a:r>
              <a:rPr lang="zh-CN" altLang="en-US" sz="1500" dirty="0">
                <a:latin typeface="+mn-ea"/>
                <a:ea typeface="+mn-ea"/>
              </a:rPr>
              <a:t>成一系列</a:t>
            </a:r>
            <a:r>
              <a:rPr lang="zh-CN" altLang="en-US" sz="2700" b="1" dirty="0">
                <a:solidFill>
                  <a:srgbClr val="C00000"/>
                </a:solidFill>
                <a:latin typeface="+mn-ea"/>
                <a:ea typeface="+mn-ea"/>
              </a:rPr>
              <a:t>二进制数字</a:t>
            </a:r>
            <a:r>
              <a:rPr lang="zh-CN" altLang="en-US" sz="1500" dirty="0">
                <a:latin typeface="+mn-ea"/>
                <a:ea typeface="+mn-ea"/>
              </a:rPr>
              <a:t>表示的数据</a:t>
            </a:r>
            <a:r>
              <a:rPr lang="zh-CN" altLang="en-US" sz="2100" dirty="0">
                <a:latin typeface="+mn-ea"/>
                <a:ea typeface="+mn-ea"/>
              </a:rPr>
              <a:t>。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708302" y="2241052"/>
            <a:ext cx="540060" cy="230429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14" y="2062876"/>
            <a:ext cx="7600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-86094" y="2516409"/>
            <a:ext cx="9144001" cy="2683669"/>
          </a:xfrm>
          <a:prstGeom prst="rect">
            <a:avLst/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7F3C6"/>
              </a:solidFill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125141" y="3185292"/>
            <a:ext cx="814838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项目任务：</a:t>
            </a:r>
            <a:endParaRPr lang="en-US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制作一个</a:t>
            </a:r>
            <a:r>
              <a:rPr lang="zh-CN" altLang="en-US" sz="27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语音识别字幕系统</a:t>
            </a: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，能够把语音识别为文字</a:t>
            </a:r>
            <a:endParaRPr lang="en-US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显示在屏幕上。</a:t>
            </a:r>
            <a:endParaRPr lang="zh-CN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文本框 121"/>
          <p:cNvSpPr txBox="1">
            <a:spLocks noChangeArrowheads="1"/>
          </p:cNvSpPr>
          <p:nvPr/>
        </p:nvSpPr>
        <p:spPr bwMode="auto">
          <a:xfrm>
            <a:off x="4061223" y="452199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b="1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6" name="组合 165"/>
          <p:cNvGrpSpPr>
            <a:grpSpLocks/>
          </p:cNvGrpSpPr>
          <p:nvPr/>
        </p:nvGrpSpPr>
        <p:grpSpPr bwMode="auto">
          <a:xfrm>
            <a:off x="1013773" y="1164505"/>
            <a:ext cx="7677492" cy="2093255"/>
            <a:chOff x="0" y="0"/>
            <a:chExt cx="10951969" cy="2985668"/>
          </a:xfrm>
        </p:grpSpPr>
        <p:grpSp>
          <p:nvGrpSpPr>
            <p:cNvPr id="2057" name="组合 21"/>
            <p:cNvGrpSpPr>
              <a:grpSpLocks/>
            </p:cNvGrpSpPr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3" name="Freeform 5"/>
              <p:cNvSpPr>
                <a:spLocks/>
              </p:cNvSpPr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6 h 1008"/>
                  <a:gd name="T2" fmla="*/ 0 w 264"/>
                  <a:gd name="T3" fmla="*/ 0 h 1008"/>
                  <a:gd name="T4" fmla="*/ 2147483646 w 264"/>
                  <a:gd name="T5" fmla="*/ 2147483646 h 1008"/>
                  <a:gd name="T6" fmla="*/ 2147483646 w 264"/>
                  <a:gd name="T7" fmla="*/ 2147483646 h 1008"/>
                  <a:gd name="T8" fmla="*/ 2147483646 w 264"/>
                  <a:gd name="T9" fmla="*/ 2147483646 h 1008"/>
                  <a:gd name="T10" fmla="*/ 2147483646 w 264"/>
                  <a:gd name="T11" fmla="*/ 2147483646 h 1008"/>
                  <a:gd name="T12" fmla="*/ 0 w 264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4" name="Freeform 6"/>
              <p:cNvSpPr>
                <a:spLocks/>
              </p:cNvSpPr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6 w 636"/>
                  <a:gd name="T1" fmla="*/ 2147483646 h 1628"/>
                  <a:gd name="T2" fmla="*/ 2147483646 w 636"/>
                  <a:gd name="T3" fmla="*/ 2147483646 h 1628"/>
                  <a:gd name="T4" fmla="*/ 0 w 636"/>
                  <a:gd name="T5" fmla="*/ 2147483646 h 1628"/>
                  <a:gd name="T6" fmla="*/ 0 w 636"/>
                  <a:gd name="T7" fmla="*/ 2147483646 h 1628"/>
                  <a:gd name="T8" fmla="*/ 2147483646 w 636"/>
                  <a:gd name="T9" fmla="*/ 0 h 1628"/>
                  <a:gd name="T10" fmla="*/ 2147483646 w 636"/>
                  <a:gd name="T11" fmla="*/ 2147483646 h 1628"/>
                  <a:gd name="T12" fmla="*/ 2147483646 w 636"/>
                  <a:gd name="T13" fmla="*/ 2147483646 h 1628"/>
                  <a:gd name="T14" fmla="*/ 2147483646 w 636"/>
                  <a:gd name="T15" fmla="*/ 2147483646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5" name="Freeform 7"/>
              <p:cNvSpPr>
                <a:spLocks/>
              </p:cNvSpPr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6 w 635"/>
                  <a:gd name="T1" fmla="*/ 2147483646 h 1589"/>
                  <a:gd name="T2" fmla="*/ 2147483646 w 635"/>
                  <a:gd name="T3" fmla="*/ 2147483646 h 1589"/>
                  <a:gd name="T4" fmla="*/ 0 w 635"/>
                  <a:gd name="T5" fmla="*/ 2147483646 h 1589"/>
                  <a:gd name="T6" fmla="*/ 2147483646 w 635"/>
                  <a:gd name="T7" fmla="*/ 2147483646 h 1589"/>
                  <a:gd name="T8" fmla="*/ 2147483646 w 635"/>
                  <a:gd name="T9" fmla="*/ 0 h 1589"/>
                  <a:gd name="T10" fmla="*/ 2147483646 w 635"/>
                  <a:gd name="T11" fmla="*/ 2147483646 h 1589"/>
                  <a:gd name="T12" fmla="*/ 2147483646 w 635"/>
                  <a:gd name="T13" fmla="*/ 2147483646 h 1589"/>
                  <a:gd name="T14" fmla="*/ 2147483646 w 635"/>
                  <a:gd name="T15" fmla="*/ 2147483646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6" name="Freeform 8"/>
              <p:cNvSpPr>
                <a:spLocks/>
              </p:cNvSpPr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6 h 1008"/>
                  <a:gd name="T2" fmla="*/ 2147483646 w 316"/>
                  <a:gd name="T3" fmla="*/ 0 h 1008"/>
                  <a:gd name="T4" fmla="*/ 2147483646 w 316"/>
                  <a:gd name="T5" fmla="*/ 2147483646 h 1008"/>
                  <a:gd name="T6" fmla="*/ 2147483646 w 316"/>
                  <a:gd name="T7" fmla="*/ 2147483646 h 1008"/>
                  <a:gd name="T8" fmla="*/ 2147483646 w 316"/>
                  <a:gd name="T9" fmla="*/ 2147483646 h 1008"/>
                  <a:gd name="T10" fmla="*/ 2147483646 w 316"/>
                  <a:gd name="T11" fmla="*/ 2147483646 h 1008"/>
                  <a:gd name="T12" fmla="*/ 0 w 316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7" name="Freeform 9"/>
              <p:cNvSpPr>
                <a:spLocks/>
              </p:cNvSpPr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6 h 1390"/>
                  <a:gd name="T2" fmla="*/ 0 w 512"/>
                  <a:gd name="T3" fmla="*/ 2147483646 h 1390"/>
                  <a:gd name="T4" fmla="*/ 2147483646 w 512"/>
                  <a:gd name="T5" fmla="*/ 2147483646 h 1390"/>
                  <a:gd name="T6" fmla="*/ 2147483646 w 512"/>
                  <a:gd name="T7" fmla="*/ 0 h 1390"/>
                  <a:gd name="T8" fmla="*/ 2147483646 w 512"/>
                  <a:gd name="T9" fmla="*/ 2147483646 h 1390"/>
                  <a:gd name="T10" fmla="*/ 2147483646 w 512"/>
                  <a:gd name="T11" fmla="*/ 2147483646 h 1390"/>
                  <a:gd name="T12" fmla="*/ 0 w 512"/>
                  <a:gd name="T13" fmla="*/ 2147483646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8" name="Freeform 10"/>
              <p:cNvSpPr>
                <a:spLocks/>
              </p:cNvSpPr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6 h 752"/>
                  <a:gd name="T2" fmla="*/ 0 w 194"/>
                  <a:gd name="T3" fmla="*/ 0 h 752"/>
                  <a:gd name="T4" fmla="*/ 2147483646 w 194"/>
                  <a:gd name="T5" fmla="*/ 2147483646 h 752"/>
                  <a:gd name="T6" fmla="*/ 2147483646 w 194"/>
                  <a:gd name="T7" fmla="*/ 2147483646 h 752"/>
                  <a:gd name="T8" fmla="*/ 2147483646 w 194"/>
                  <a:gd name="T9" fmla="*/ 2147483646 h 752"/>
                  <a:gd name="T10" fmla="*/ 0 w 194"/>
                  <a:gd name="T11" fmla="*/ 2147483646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9" name="Freeform 11"/>
              <p:cNvSpPr>
                <a:spLocks/>
              </p:cNvSpPr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6 w 236"/>
                  <a:gd name="T1" fmla="*/ 0 h 752"/>
                  <a:gd name="T2" fmla="*/ 2147483646 w 236"/>
                  <a:gd name="T3" fmla="*/ 2147483646 h 752"/>
                  <a:gd name="T4" fmla="*/ 2147483646 w 236"/>
                  <a:gd name="T5" fmla="*/ 2147483646 h 752"/>
                  <a:gd name="T6" fmla="*/ 2147483646 w 236"/>
                  <a:gd name="T7" fmla="*/ 2147483646 h 752"/>
                  <a:gd name="T8" fmla="*/ 2147483646 w 236"/>
                  <a:gd name="T9" fmla="*/ 2147483646 h 752"/>
                  <a:gd name="T10" fmla="*/ 0 w 236"/>
                  <a:gd name="T11" fmla="*/ 2147483646 h 752"/>
                  <a:gd name="T12" fmla="*/ 2147483646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0" name="Freeform 12"/>
              <p:cNvSpPr>
                <a:spLocks/>
              </p:cNvSpPr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6 w 510"/>
                  <a:gd name="T1" fmla="*/ 2147483646 h 1318"/>
                  <a:gd name="T2" fmla="*/ 2147483646 w 510"/>
                  <a:gd name="T3" fmla="*/ 2147483646 h 1318"/>
                  <a:gd name="T4" fmla="*/ 0 w 510"/>
                  <a:gd name="T5" fmla="*/ 2147483646 h 1318"/>
                  <a:gd name="T6" fmla="*/ 2147483646 w 510"/>
                  <a:gd name="T7" fmla="*/ 2147483646 h 1318"/>
                  <a:gd name="T8" fmla="*/ 2147483646 w 510"/>
                  <a:gd name="T9" fmla="*/ 0 h 1318"/>
                  <a:gd name="T10" fmla="*/ 2147483646 w 510"/>
                  <a:gd name="T11" fmla="*/ 2147483646 h 1318"/>
                  <a:gd name="T12" fmla="*/ 2147483646 w 510"/>
                  <a:gd name="T13" fmla="*/ 2147483646 h 1318"/>
                  <a:gd name="T14" fmla="*/ 2147483646 w 510"/>
                  <a:gd name="T15" fmla="*/ 2147483646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1" name="Freeform 13"/>
              <p:cNvSpPr>
                <a:spLocks/>
              </p:cNvSpPr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2147483646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0 w 150"/>
                  <a:gd name="T9" fmla="*/ 2147483646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2" name="Freeform 15"/>
              <p:cNvSpPr>
                <a:spLocks/>
              </p:cNvSpPr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0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2147483646 w 150"/>
                  <a:gd name="T9" fmla="*/ 2147483646 h 479"/>
                  <a:gd name="T10" fmla="*/ 2147483646 w 150"/>
                  <a:gd name="T11" fmla="*/ 2147483646 h 479"/>
                  <a:gd name="T12" fmla="*/ 0 w 150"/>
                  <a:gd name="T13" fmla="*/ 2147483646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3" name="Freeform 16"/>
              <p:cNvSpPr>
                <a:spLocks/>
              </p:cNvSpPr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6 h 1515"/>
                  <a:gd name="T2" fmla="*/ 0 w 510"/>
                  <a:gd name="T3" fmla="*/ 2147483646 h 1515"/>
                  <a:gd name="T4" fmla="*/ 2147483646 w 510"/>
                  <a:gd name="T5" fmla="*/ 2147483646 h 1515"/>
                  <a:gd name="T6" fmla="*/ 2147483646 w 510"/>
                  <a:gd name="T7" fmla="*/ 2147483646 h 1515"/>
                  <a:gd name="T8" fmla="*/ 2147483646 w 510"/>
                  <a:gd name="T9" fmla="*/ 0 h 1515"/>
                  <a:gd name="T10" fmla="*/ 2147483646 w 510"/>
                  <a:gd name="T11" fmla="*/ 2147483646 h 1515"/>
                  <a:gd name="T12" fmla="*/ 2147483646 w 510"/>
                  <a:gd name="T13" fmla="*/ 2147483646 h 1515"/>
                  <a:gd name="T14" fmla="*/ 0 w 510"/>
                  <a:gd name="T15" fmla="*/ 2147483646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4" name="Freeform 14"/>
              <p:cNvSpPr>
                <a:spLocks/>
              </p:cNvSpPr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6 w 510"/>
                  <a:gd name="T1" fmla="*/ 2147483646 h 1496"/>
                  <a:gd name="T2" fmla="*/ 2147483646 w 510"/>
                  <a:gd name="T3" fmla="*/ 2147483646 h 1496"/>
                  <a:gd name="T4" fmla="*/ 0 w 510"/>
                  <a:gd name="T5" fmla="*/ 2147483646 h 1496"/>
                  <a:gd name="T6" fmla="*/ 2147483646 w 510"/>
                  <a:gd name="T7" fmla="*/ 2147483646 h 1496"/>
                  <a:gd name="T8" fmla="*/ 2147483646 w 510"/>
                  <a:gd name="T9" fmla="*/ 0 h 1496"/>
                  <a:gd name="T10" fmla="*/ 2147483646 w 510"/>
                  <a:gd name="T11" fmla="*/ 2147483646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8" name="组合 157"/>
            <p:cNvGrpSpPr>
              <a:grpSpLocks/>
            </p:cNvGrpSpPr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3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9" name="组合 103"/>
            <p:cNvGrpSpPr>
              <a:grpSpLocks/>
            </p:cNvGrpSpPr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9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0" name="组合 66"/>
            <p:cNvGrpSpPr>
              <a:grpSpLocks/>
            </p:cNvGrpSpPr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1" name="组合 72"/>
            <p:cNvGrpSpPr>
              <a:grpSpLocks/>
            </p:cNvGrpSpPr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5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6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2" name="组合 69"/>
            <p:cNvGrpSpPr>
              <a:grpSpLocks/>
            </p:cNvGrpSpPr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3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4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3" name="组合 61"/>
            <p:cNvGrpSpPr>
              <a:grpSpLocks/>
            </p:cNvGrpSpPr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064" name="等腰三角形 3"/>
            <p:cNvSpPr>
              <a:spLocks/>
            </p:cNvSpPr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4473 h 202523"/>
                <a:gd name="T2" fmla="*/ 478713 w 1329908"/>
                <a:gd name="T3" fmla="*/ 0 h 202523"/>
                <a:gd name="T4" fmla="*/ 1210997 w 1329908"/>
                <a:gd name="T5" fmla="*/ 180432 h 202523"/>
                <a:gd name="T6" fmla="*/ 0 w 1329908"/>
                <a:gd name="T7" fmla="*/ 204473 h 20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5" name="等腰三角形 3"/>
            <p:cNvSpPr>
              <a:spLocks/>
            </p:cNvSpPr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91162 h 194903"/>
                <a:gd name="T2" fmla="*/ 732649 w 1329908"/>
                <a:gd name="T3" fmla="*/ 0 h 194903"/>
                <a:gd name="T4" fmla="*/ 2234873 w 1329908"/>
                <a:gd name="T5" fmla="*/ 167806 h 194903"/>
                <a:gd name="T6" fmla="*/ 0 w 1329908"/>
                <a:gd name="T7" fmla="*/ 191162 h 194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6" name="等腰三角形 3"/>
            <p:cNvSpPr>
              <a:spLocks/>
            </p:cNvSpPr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8800 h 121560"/>
                <a:gd name="T2" fmla="*/ 315154 w 329783"/>
                <a:gd name="T3" fmla="*/ 0 h 121560"/>
                <a:gd name="T4" fmla="*/ 326267 w 329783"/>
                <a:gd name="T5" fmla="*/ 114146 h 121560"/>
                <a:gd name="T6" fmla="*/ 0 w 329783"/>
                <a:gd name="T7" fmla="*/ 118800 h 121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7" name="等腰三角形 3"/>
            <p:cNvSpPr>
              <a:spLocks/>
            </p:cNvSpPr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8" name="等腰三角形 3"/>
            <p:cNvSpPr>
              <a:spLocks/>
            </p:cNvSpPr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28310 h 126323"/>
                <a:gd name="T2" fmla="*/ 300271 w 913468"/>
                <a:gd name="T3" fmla="*/ 0 h 126323"/>
                <a:gd name="T4" fmla="*/ 832978 w 913468"/>
                <a:gd name="T5" fmla="*/ 111865 h 126323"/>
                <a:gd name="T6" fmla="*/ 0 w 913468"/>
                <a:gd name="T7" fmla="*/ 128310 h 126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69" name="组合 164"/>
            <p:cNvGrpSpPr>
              <a:grpSpLocks/>
            </p:cNvGrpSpPr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101" name="组合 154"/>
              <p:cNvGrpSpPr>
                <a:grpSpLocks/>
              </p:cNvGrpSpPr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9" name="Freeform 51"/>
                <p:cNvSpPr>
                  <a:spLocks/>
                </p:cNvSpPr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6 w 27"/>
                    <a:gd name="T3" fmla="*/ 2147483646 h 64"/>
                    <a:gd name="T4" fmla="*/ 2147483646 w 27"/>
                    <a:gd name="T5" fmla="*/ 0 h 64"/>
                    <a:gd name="T6" fmla="*/ 2147483646 w 27"/>
                    <a:gd name="T7" fmla="*/ 2147483646 h 64"/>
                    <a:gd name="T8" fmla="*/ 0 w 27"/>
                    <a:gd name="T9" fmla="*/ 2147483646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120" name="Freeform 52"/>
                <p:cNvSpPr>
                  <a:spLocks/>
                </p:cNvSpPr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2147483646 w 139"/>
                    <a:gd name="T5" fmla="*/ 2147483646 h 139"/>
                    <a:gd name="T6" fmla="*/ 2147483646 w 139"/>
                    <a:gd name="T7" fmla="*/ 2147483646 h 139"/>
                    <a:gd name="T8" fmla="*/ 0 w 139"/>
                    <a:gd name="T9" fmla="*/ 2147483646 h 139"/>
                    <a:gd name="T10" fmla="*/ 2147483646 w 139"/>
                    <a:gd name="T11" fmla="*/ 2147483646 h 139"/>
                    <a:gd name="T12" fmla="*/ 2147483646 w 139"/>
                    <a:gd name="T13" fmla="*/ 0 h 139"/>
                    <a:gd name="T14" fmla="*/ 2147483646 w 139"/>
                    <a:gd name="T15" fmla="*/ 2147483646 h 139"/>
                    <a:gd name="T16" fmla="*/ 2147483646 w 139"/>
                    <a:gd name="T17" fmla="*/ 2147483646 h 139"/>
                    <a:gd name="T18" fmla="*/ 2147483646 w 139"/>
                    <a:gd name="T19" fmla="*/ 2147483646 h 139"/>
                    <a:gd name="T20" fmla="*/ 2147483646 w 139"/>
                    <a:gd name="T21" fmla="*/ 2147483646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2102" name="等腰三角形 3"/>
              <p:cNvSpPr>
                <a:spLocks/>
              </p:cNvSpPr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47412 h 65363"/>
                  <a:gd name="T2" fmla="*/ 41681 w 913468"/>
                  <a:gd name="T3" fmla="*/ 0 h 65363"/>
                  <a:gd name="T4" fmla="*/ 286591 w 913468"/>
                  <a:gd name="T5" fmla="*/ 35667 h 65363"/>
                  <a:gd name="T6" fmla="*/ 0 w 913468"/>
                  <a:gd name="T7" fmla="*/ 47412 h 65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103" name="Freeform 20"/>
              <p:cNvSpPr>
                <a:spLocks/>
              </p:cNvSpPr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6 w 104"/>
                  <a:gd name="T1" fmla="*/ 2147483646 h 136"/>
                  <a:gd name="T2" fmla="*/ 0 w 104"/>
                  <a:gd name="T3" fmla="*/ 2147483646 h 136"/>
                  <a:gd name="T4" fmla="*/ 0 w 104"/>
                  <a:gd name="T5" fmla="*/ 0 h 136"/>
                  <a:gd name="T6" fmla="*/ 2147483646 w 104"/>
                  <a:gd name="T7" fmla="*/ 2147483646 h 136"/>
                  <a:gd name="T8" fmla="*/ 2147483646 w 104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4" name="Freeform 21"/>
              <p:cNvSpPr>
                <a:spLocks/>
              </p:cNvSpPr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6 h 136"/>
                  <a:gd name="T2" fmla="*/ 0 w 106"/>
                  <a:gd name="T3" fmla="*/ 2147483646 h 136"/>
                  <a:gd name="T4" fmla="*/ 2147483646 w 106"/>
                  <a:gd name="T5" fmla="*/ 0 h 136"/>
                  <a:gd name="T6" fmla="*/ 2147483646 w 106"/>
                  <a:gd name="T7" fmla="*/ 2147483646 h 136"/>
                  <a:gd name="T8" fmla="*/ 0 w 106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6 w 355"/>
                  <a:gd name="T1" fmla="*/ 2147483646 h 1065"/>
                  <a:gd name="T2" fmla="*/ 2147483646 w 355"/>
                  <a:gd name="T3" fmla="*/ 2147483646 h 1065"/>
                  <a:gd name="T4" fmla="*/ 2147483646 w 355"/>
                  <a:gd name="T5" fmla="*/ 2147483646 h 1065"/>
                  <a:gd name="T6" fmla="*/ 0 w 355"/>
                  <a:gd name="T7" fmla="*/ 2147483646 h 1065"/>
                  <a:gd name="T8" fmla="*/ 2147483646 w 355"/>
                  <a:gd name="T9" fmla="*/ 2147483646 h 1065"/>
                  <a:gd name="T10" fmla="*/ 2147483646 w 355"/>
                  <a:gd name="T11" fmla="*/ 2147483646 h 1065"/>
                  <a:gd name="T12" fmla="*/ 2147483646 w 355"/>
                  <a:gd name="T13" fmla="*/ 2147483646 h 1065"/>
                  <a:gd name="T14" fmla="*/ 2147483646 w 355"/>
                  <a:gd name="T15" fmla="*/ 2147483646 h 1065"/>
                  <a:gd name="T16" fmla="*/ 2147483646 w 355"/>
                  <a:gd name="T17" fmla="*/ 2147483646 h 1065"/>
                  <a:gd name="T18" fmla="*/ 2147483646 w 355"/>
                  <a:gd name="T19" fmla="*/ 2147483646 h 1065"/>
                  <a:gd name="T20" fmla="*/ 2147483646 w 355"/>
                  <a:gd name="T21" fmla="*/ 2147483646 h 1065"/>
                  <a:gd name="T22" fmla="*/ 2147483646 w 355"/>
                  <a:gd name="T23" fmla="*/ 2147483646 h 1065"/>
                  <a:gd name="T24" fmla="*/ 2147483646 w 355"/>
                  <a:gd name="T25" fmla="*/ 2147483646 h 1065"/>
                  <a:gd name="T26" fmla="*/ 2147483646 w 355"/>
                  <a:gd name="T27" fmla="*/ 2147483646 h 1065"/>
                  <a:gd name="T28" fmla="*/ 2147483646 w 355"/>
                  <a:gd name="T29" fmla="*/ 2147483646 h 1065"/>
                  <a:gd name="T30" fmla="*/ 2147483646 w 355"/>
                  <a:gd name="T31" fmla="*/ 2147483646 h 1065"/>
                  <a:gd name="T32" fmla="*/ 2147483646 w 355"/>
                  <a:gd name="T33" fmla="*/ 2147483646 h 1065"/>
                  <a:gd name="T34" fmla="*/ 2147483646 w 355"/>
                  <a:gd name="T35" fmla="*/ 2147483646 h 1065"/>
                  <a:gd name="T36" fmla="*/ 2147483646 w 355"/>
                  <a:gd name="T37" fmla="*/ 2147483646 h 1065"/>
                  <a:gd name="T38" fmla="*/ 2147483646 w 355"/>
                  <a:gd name="T39" fmla="*/ 2147483646 h 1065"/>
                  <a:gd name="T40" fmla="*/ 2147483646 w 355"/>
                  <a:gd name="T41" fmla="*/ 2147483646 h 1065"/>
                  <a:gd name="T42" fmla="*/ 2147483646 w 355"/>
                  <a:gd name="T43" fmla="*/ 2147483646 h 1065"/>
                  <a:gd name="T44" fmla="*/ 2147483646 w 355"/>
                  <a:gd name="T45" fmla="*/ 2147483646 h 1065"/>
                  <a:gd name="T46" fmla="*/ 2147483646 w 355"/>
                  <a:gd name="T47" fmla="*/ 2147483646 h 1065"/>
                  <a:gd name="T48" fmla="*/ 2147483646 w 355"/>
                  <a:gd name="T49" fmla="*/ 2147483646 h 1065"/>
                  <a:gd name="T50" fmla="*/ 2147483646 w 355"/>
                  <a:gd name="T51" fmla="*/ 2147483646 h 1065"/>
                  <a:gd name="T52" fmla="*/ 2147483646 w 355"/>
                  <a:gd name="T53" fmla="*/ 2147483646 h 1065"/>
                  <a:gd name="T54" fmla="*/ 2147483646 w 355"/>
                  <a:gd name="T55" fmla="*/ 2147483646 h 1065"/>
                  <a:gd name="T56" fmla="*/ 2147483646 w 355"/>
                  <a:gd name="T57" fmla="*/ 2147483646 h 1065"/>
                  <a:gd name="T58" fmla="*/ 2147483646 w 355"/>
                  <a:gd name="T59" fmla="*/ 2147483646 h 1065"/>
                  <a:gd name="T60" fmla="*/ 2147483646 w 355"/>
                  <a:gd name="T61" fmla="*/ 2147483646 h 1065"/>
                  <a:gd name="T62" fmla="*/ 2147483646 w 355"/>
                  <a:gd name="T63" fmla="*/ 2147483646 h 1065"/>
                  <a:gd name="T64" fmla="*/ 2147483646 w 355"/>
                  <a:gd name="T65" fmla="*/ 2147483646 h 1065"/>
                  <a:gd name="T66" fmla="*/ 2147483646 w 355"/>
                  <a:gd name="T67" fmla="*/ 2147483646 h 1065"/>
                  <a:gd name="T68" fmla="*/ 2147483646 w 355"/>
                  <a:gd name="T69" fmla="*/ 2147483646 h 1065"/>
                  <a:gd name="T70" fmla="*/ 2147483646 w 355"/>
                  <a:gd name="T71" fmla="*/ 2147483646 h 1065"/>
                  <a:gd name="T72" fmla="*/ 2147483646 w 355"/>
                  <a:gd name="T73" fmla="*/ 2147483646 h 1065"/>
                  <a:gd name="T74" fmla="*/ 2147483646 w 355"/>
                  <a:gd name="T75" fmla="*/ 2147483646 h 1065"/>
                  <a:gd name="T76" fmla="*/ 2147483646 w 355"/>
                  <a:gd name="T77" fmla="*/ 2147483646 h 1065"/>
                  <a:gd name="T78" fmla="*/ 2147483646 w 355"/>
                  <a:gd name="T79" fmla="*/ 2147483646 h 1065"/>
                  <a:gd name="T80" fmla="*/ 2147483646 w 355"/>
                  <a:gd name="T81" fmla="*/ 2147483646 h 1065"/>
                  <a:gd name="T82" fmla="*/ 2147483646 w 355"/>
                  <a:gd name="T83" fmla="*/ 2147483646 h 1065"/>
                  <a:gd name="T84" fmla="*/ 2147483646 w 355"/>
                  <a:gd name="T85" fmla="*/ 2147483646 h 1065"/>
                  <a:gd name="T86" fmla="*/ 2147483646 w 355"/>
                  <a:gd name="T87" fmla="*/ 2147483646 h 1065"/>
                  <a:gd name="T88" fmla="*/ 2147483646 w 355"/>
                  <a:gd name="T89" fmla="*/ 2147483646 h 1065"/>
                  <a:gd name="T90" fmla="*/ 2147483646 w 355"/>
                  <a:gd name="T91" fmla="*/ 0 h 1065"/>
                  <a:gd name="T92" fmla="*/ 2147483646 w 355"/>
                  <a:gd name="T93" fmla="*/ 2147483646 h 1065"/>
                  <a:gd name="T94" fmla="*/ 2147483646 w 355"/>
                  <a:gd name="T95" fmla="*/ 2147483646 h 1065"/>
                  <a:gd name="T96" fmla="*/ 2147483646 w 355"/>
                  <a:gd name="T97" fmla="*/ 2147483646 h 1065"/>
                  <a:gd name="T98" fmla="*/ 2147483646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6 w 341"/>
                  <a:gd name="T1" fmla="*/ 2147483646 h 1210"/>
                  <a:gd name="T2" fmla="*/ 2147483646 w 341"/>
                  <a:gd name="T3" fmla="*/ 2147483646 h 1210"/>
                  <a:gd name="T4" fmla="*/ 2147483646 w 341"/>
                  <a:gd name="T5" fmla="*/ 0 h 1210"/>
                  <a:gd name="T6" fmla="*/ 2147483646 w 341"/>
                  <a:gd name="T7" fmla="*/ 2147483646 h 1210"/>
                  <a:gd name="T8" fmla="*/ 2147483646 w 341"/>
                  <a:gd name="T9" fmla="*/ 2147483646 h 1210"/>
                  <a:gd name="T10" fmla="*/ 2147483646 w 341"/>
                  <a:gd name="T11" fmla="*/ 2147483646 h 1210"/>
                  <a:gd name="T12" fmla="*/ 2147483646 w 341"/>
                  <a:gd name="T13" fmla="*/ 2147483646 h 1210"/>
                  <a:gd name="T14" fmla="*/ 0 w 341"/>
                  <a:gd name="T15" fmla="*/ 2147483646 h 1210"/>
                  <a:gd name="T16" fmla="*/ 2147483646 w 341"/>
                  <a:gd name="T17" fmla="*/ 2147483646 h 1210"/>
                  <a:gd name="T18" fmla="*/ 2147483646 w 341"/>
                  <a:gd name="T19" fmla="*/ 2147483646 h 1210"/>
                  <a:gd name="T20" fmla="*/ 2147483646 w 341"/>
                  <a:gd name="T21" fmla="*/ 2147483646 h 1210"/>
                  <a:gd name="T22" fmla="*/ 2147483646 w 341"/>
                  <a:gd name="T23" fmla="*/ 2147483646 h 1210"/>
                  <a:gd name="T24" fmla="*/ 2147483646 w 341"/>
                  <a:gd name="T25" fmla="*/ 2147483646 h 1210"/>
                  <a:gd name="T26" fmla="*/ 2147483646 w 341"/>
                  <a:gd name="T27" fmla="*/ 2147483646 h 1210"/>
                  <a:gd name="T28" fmla="*/ 2147483646 w 341"/>
                  <a:gd name="T29" fmla="*/ 2147483646 h 1210"/>
                  <a:gd name="T30" fmla="*/ 2147483646 w 341"/>
                  <a:gd name="T31" fmla="*/ 2147483646 h 1210"/>
                  <a:gd name="T32" fmla="*/ 2147483646 w 341"/>
                  <a:gd name="T33" fmla="*/ 2147483646 h 1210"/>
                  <a:gd name="T34" fmla="*/ 2147483646 w 341"/>
                  <a:gd name="T35" fmla="*/ 2147483646 h 1210"/>
                  <a:gd name="T36" fmla="*/ 2147483646 w 341"/>
                  <a:gd name="T37" fmla="*/ 2147483646 h 1210"/>
                  <a:gd name="T38" fmla="*/ 2147483646 w 341"/>
                  <a:gd name="T39" fmla="*/ 2147483646 h 1210"/>
                  <a:gd name="T40" fmla="*/ 2147483646 w 341"/>
                  <a:gd name="T41" fmla="*/ 2147483646 h 1210"/>
                  <a:gd name="T42" fmla="*/ 2147483646 w 341"/>
                  <a:gd name="T43" fmla="*/ 2147483646 h 1210"/>
                  <a:gd name="T44" fmla="*/ 2147483646 w 341"/>
                  <a:gd name="T45" fmla="*/ 2147483646 h 1210"/>
                  <a:gd name="T46" fmla="*/ 2147483646 w 341"/>
                  <a:gd name="T47" fmla="*/ 2147483646 h 1210"/>
                  <a:gd name="T48" fmla="*/ 2147483646 w 341"/>
                  <a:gd name="T49" fmla="*/ 2147483646 h 1210"/>
                  <a:gd name="T50" fmla="*/ 2147483646 w 341"/>
                  <a:gd name="T51" fmla="*/ 2147483646 h 1210"/>
                  <a:gd name="T52" fmla="*/ 2147483646 w 341"/>
                  <a:gd name="T53" fmla="*/ 2147483646 h 1210"/>
                  <a:gd name="T54" fmla="*/ 2147483646 w 341"/>
                  <a:gd name="T55" fmla="*/ 2147483646 h 1210"/>
                  <a:gd name="T56" fmla="*/ 2147483646 w 341"/>
                  <a:gd name="T57" fmla="*/ 2147483646 h 1210"/>
                  <a:gd name="T58" fmla="*/ 2147483646 w 341"/>
                  <a:gd name="T59" fmla="*/ 2147483646 h 1210"/>
                  <a:gd name="T60" fmla="*/ 2147483646 w 341"/>
                  <a:gd name="T61" fmla="*/ 2147483646 h 1210"/>
                  <a:gd name="T62" fmla="*/ 2147483646 w 341"/>
                  <a:gd name="T63" fmla="*/ 2147483646 h 1210"/>
                  <a:gd name="T64" fmla="*/ 2147483646 w 341"/>
                  <a:gd name="T65" fmla="*/ 2147483646 h 1210"/>
                  <a:gd name="T66" fmla="*/ 2147483646 w 341"/>
                  <a:gd name="T67" fmla="*/ 2147483646 h 1210"/>
                  <a:gd name="T68" fmla="*/ 2147483646 w 341"/>
                  <a:gd name="T69" fmla="*/ 2147483646 h 1210"/>
                  <a:gd name="T70" fmla="*/ 2147483646 w 341"/>
                  <a:gd name="T71" fmla="*/ 2147483646 h 1210"/>
                  <a:gd name="T72" fmla="*/ 2147483646 w 341"/>
                  <a:gd name="T73" fmla="*/ 2147483646 h 1210"/>
                  <a:gd name="T74" fmla="*/ 2147483646 w 341"/>
                  <a:gd name="T75" fmla="*/ 2147483646 h 1210"/>
                  <a:gd name="T76" fmla="*/ 2147483646 w 341"/>
                  <a:gd name="T77" fmla="*/ 2147483646 h 1210"/>
                  <a:gd name="T78" fmla="*/ 2147483646 w 341"/>
                  <a:gd name="T79" fmla="*/ 2147483646 h 1210"/>
                  <a:gd name="T80" fmla="*/ 2147483646 w 341"/>
                  <a:gd name="T81" fmla="*/ 2147483646 h 1210"/>
                  <a:gd name="T82" fmla="*/ 2147483646 w 341"/>
                  <a:gd name="T83" fmla="*/ 2147483646 h 1210"/>
                  <a:gd name="T84" fmla="*/ 2147483646 w 341"/>
                  <a:gd name="T85" fmla="*/ 2147483646 h 1210"/>
                  <a:gd name="T86" fmla="*/ 2147483646 w 341"/>
                  <a:gd name="T87" fmla="*/ 2147483646 h 1210"/>
                  <a:gd name="T88" fmla="*/ 2147483646 w 341"/>
                  <a:gd name="T89" fmla="*/ 2147483646 h 1210"/>
                  <a:gd name="T90" fmla="*/ 2147483646 w 341"/>
                  <a:gd name="T91" fmla="*/ 2147483646 h 1210"/>
                  <a:gd name="T92" fmla="*/ 2147483646 w 341"/>
                  <a:gd name="T93" fmla="*/ 2147483646 h 1210"/>
                  <a:gd name="T94" fmla="*/ 2147483646 w 341"/>
                  <a:gd name="T95" fmla="*/ 2147483646 h 1210"/>
                  <a:gd name="T96" fmla="*/ 2147483646 w 341"/>
                  <a:gd name="T97" fmla="*/ 2147483646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7" name="Freeform 24"/>
              <p:cNvSpPr>
                <a:spLocks/>
              </p:cNvSpPr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6 h 1267"/>
                  <a:gd name="T2" fmla="*/ 0 w 355"/>
                  <a:gd name="T3" fmla="*/ 2147483646 h 1267"/>
                  <a:gd name="T4" fmla="*/ 0 w 355"/>
                  <a:gd name="T5" fmla="*/ 2147483646 h 1267"/>
                  <a:gd name="T6" fmla="*/ 0 w 355"/>
                  <a:gd name="T7" fmla="*/ 0 h 1267"/>
                  <a:gd name="T8" fmla="*/ 2147483646 w 355"/>
                  <a:gd name="T9" fmla="*/ 2147483646 h 1267"/>
                  <a:gd name="T10" fmla="*/ 2147483646 w 355"/>
                  <a:gd name="T11" fmla="*/ 2147483646 h 1267"/>
                  <a:gd name="T12" fmla="*/ 2147483646 w 355"/>
                  <a:gd name="T13" fmla="*/ 2147483646 h 1267"/>
                  <a:gd name="T14" fmla="*/ 0 w 355"/>
                  <a:gd name="T15" fmla="*/ 2147483646 h 1267"/>
                  <a:gd name="T16" fmla="*/ 0 w 355"/>
                  <a:gd name="T17" fmla="*/ 2147483646 h 1267"/>
                  <a:gd name="T18" fmla="*/ 0 w 355"/>
                  <a:gd name="T19" fmla="*/ 2147483646 h 1267"/>
                  <a:gd name="T20" fmla="*/ 0 w 355"/>
                  <a:gd name="T21" fmla="*/ 2147483646 h 1267"/>
                  <a:gd name="T22" fmla="*/ 0 w 355"/>
                  <a:gd name="T23" fmla="*/ 2147483646 h 1267"/>
                  <a:gd name="T24" fmla="*/ 0 w 355"/>
                  <a:gd name="T25" fmla="*/ 2147483646 h 1267"/>
                  <a:gd name="T26" fmla="*/ 0 w 355"/>
                  <a:gd name="T27" fmla="*/ 2147483646 h 1267"/>
                  <a:gd name="T28" fmla="*/ 0 w 355"/>
                  <a:gd name="T29" fmla="*/ 2147483646 h 1267"/>
                  <a:gd name="T30" fmla="*/ 0 w 355"/>
                  <a:gd name="T31" fmla="*/ 2147483646 h 1267"/>
                  <a:gd name="T32" fmla="*/ 0 w 355"/>
                  <a:gd name="T33" fmla="*/ 2147483646 h 1267"/>
                  <a:gd name="T34" fmla="*/ 0 w 355"/>
                  <a:gd name="T35" fmla="*/ 2147483646 h 1267"/>
                  <a:gd name="T36" fmla="*/ 0 w 355"/>
                  <a:gd name="T37" fmla="*/ 2147483646 h 1267"/>
                  <a:gd name="T38" fmla="*/ 0 w 355"/>
                  <a:gd name="T39" fmla="*/ 2147483646 h 1267"/>
                  <a:gd name="T40" fmla="*/ 0 w 355"/>
                  <a:gd name="T41" fmla="*/ 2147483646 h 1267"/>
                  <a:gd name="T42" fmla="*/ 0 w 355"/>
                  <a:gd name="T43" fmla="*/ 2147483646 h 1267"/>
                  <a:gd name="T44" fmla="*/ 0 w 355"/>
                  <a:gd name="T45" fmla="*/ 2147483646 h 1267"/>
                  <a:gd name="T46" fmla="*/ 0 w 355"/>
                  <a:gd name="T47" fmla="*/ 2147483646 h 1267"/>
                  <a:gd name="T48" fmla="*/ 0 w 355"/>
                  <a:gd name="T49" fmla="*/ 214748364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2147483646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2147483646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2147483646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0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0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0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0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2147483646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2147483646 h 958"/>
                  <a:gd name="T58" fmla="*/ 2147483646 w 267"/>
                  <a:gd name="T59" fmla="*/ 2147483646 h 958"/>
                  <a:gd name="T60" fmla="*/ 2147483646 w 267"/>
                  <a:gd name="T61" fmla="*/ 0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0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2147483646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0" name="Freeform 27"/>
              <p:cNvSpPr>
                <a:spLocks/>
              </p:cNvSpPr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3" name="Freeform 30"/>
              <p:cNvSpPr>
                <a:spLocks/>
              </p:cNvSpPr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6 w 274"/>
                  <a:gd name="T1" fmla="*/ 2147483646 h 105"/>
                  <a:gd name="T2" fmla="*/ 2147483646 w 274"/>
                  <a:gd name="T3" fmla="*/ 2147483646 h 105"/>
                  <a:gd name="T4" fmla="*/ 2147483646 w 274"/>
                  <a:gd name="T5" fmla="*/ 2147483646 h 105"/>
                  <a:gd name="T6" fmla="*/ 2147483646 w 274"/>
                  <a:gd name="T7" fmla="*/ 2147483646 h 105"/>
                  <a:gd name="T8" fmla="*/ 2147483646 w 274"/>
                  <a:gd name="T9" fmla="*/ 2147483646 h 105"/>
                  <a:gd name="T10" fmla="*/ 2147483646 w 274"/>
                  <a:gd name="T11" fmla="*/ 2147483646 h 105"/>
                  <a:gd name="T12" fmla="*/ 2147483646 w 274"/>
                  <a:gd name="T13" fmla="*/ 2147483646 h 105"/>
                  <a:gd name="T14" fmla="*/ 2147483646 w 274"/>
                  <a:gd name="T15" fmla="*/ 2147483646 h 105"/>
                  <a:gd name="T16" fmla="*/ 2147483646 w 274"/>
                  <a:gd name="T17" fmla="*/ 2147483646 h 105"/>
                  <a:gd name="T18" fmla="*/ 2147483646 w 274"/>
                  <a:gd name="T19" fmla="*/ 2147483646 h 105"/>
                  <a:gd name="T20" fmla="*/ 2147483646 w 274"/>
                  <a:gd name="T21" fmla="*/ 2147483646 h 105"/>
                  <a:gd name="T22" fmla="*/ 0 w 274"/>
                  <a:gd name="T23" fmla="*/ 2147483646 h 105"/>
                  <a:gd name="T24" fmla="*/ 2147483646 w 274"/>
                  <a:gd name="T25" fmla="*/ 0 h 105"/>
                  <a:gd name="T26" fmla="*/ 2147483646 w 274"/>
                  <a:gd name="T27" fmla="*/ 2147483646 h 105"/>
                  <a:gd name="T28" fmla="*/ 2147483646 w 274"/>
                  <a:gd name="T29" fmla="*/ 2147483646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6 w 218"/>
                  <a:gd name="T1" fmla="*/ 2147483646 h 206"/>
                  <a:gd name="T2" fmla="*/ 2147483646 w 218"/>
                  <a:gd name="T3" fmla="*/ 2147483646 h 206"/>
                  <a:gd name="T4" fmla="*/ 0 w 218"/>
                  <a:gd name="T5" fmla="*/ 2147483646 h 206"/>
                  <a:gd name="T6" fmla="*/ 2147483646 w 218"/>
                  <a:gd name="T7" fmla="*/ 0 h 206"/>
                  <a:gd name="T8" fmla="*/ 2147483646 w 218"/>
                  <a:gd name="T9" fmla="*/ 2147483646 h 206"/>
                  <a:gd name="T10" fmla="*/ 2147483646 w 218"/>
                  <a:gd name="T11" fmla="*/ 2147483646 h 206"/>
                  <a:gd name="T12" fmla="*/ 2147483646 w 218"/>
                  <a:gd name="T13" fmla="*/ 2147483646 h 206"/>
                  <a:gd name="T14" fmla="*/ 2147483646 w 218"/>
                  <a:gd name="T15" fmla="*/ 2147483646 h 206"/>
                  <a:gd name="T16" fmla="*/ 2147483646 w 218"/>
                  <a:gd name="T17" fmla="*/ 2147483646 h 206"/>
                  <a:gd name="T18" fmla="*/ 2147483646 w 218"/>
                  <a:gd name="T19" fmla="*/ 2147483646 h 206"/>
                  <a:gd name="T20" fmla="*/ 2147483646 w 218"/>
                  <a:gd name="T21" fmla="*/ 2147483646 h 206"/>
                  <a:gd name="T22" fmla="*/ 2147483646 w 218"/>
                  <a:gd name="T23" fmla="*/ 2147483646 h 206"/>
                  <a:gd name="T24" fmla="*/ 2147483646 w 218"/>
                  <a:gd name="T25" fmla="*/ 2147483646 h 206"/>
                  <a:gd name="T26" fmla="*/ 2147483646 w 218"/>
                  <a:gd name="T27" fmla="*/ 2147483646 h 206"/>
                  <a:gd name="T28" fmla="*/ 2147483646 w 218"/>
                  <a:gd name="T29" fmla="*/ 2147483646 h 206"/>
                  <a:gd name="T30" fmla="*/ 2147483646 w 218"/>
                  <a:gd name="T31" fmla="*/ 2147483646 h 206"/>
                  <a:gd name="T32" fmla="*/ 2147483646 w 218"/>
                  <a:gd name="T33" fmla="*/ 2147483646 h 206"/>
                  <a:gd name="T34" fmla="*/ 2147483646 w 218"/>
                  <a:gd name="T35" fmla="*/ 2147483646 h 206"/>
                  <a:gd name="T36" fmla="*/ 2147483646 w 218"/>
                  <a:gd name="T37" fmla="*/ 2147483646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6 w 307"/>
                  <a:gd name="T3" fmla="*/ 2147483646 h 175"/>
                  <a:gd name="T4" fmla="*/ 2147483646 w 307"/>
                  <a:gd name="T5" fmla="*/ 2147483646 h 175"/>
                  <a:gd name="T6" fmla="*/ 0 w 307"/>
                  <a:gd name="T7" fmla="*/ 2147483646 h 175"/>
                  <a:gd name="T8" fmla="*/ 0 w 307"/>
                  <a:gd name="T9" fmla="*/ 0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7" name="Freeform 34"/>
              <p:cNvSpPr>
                <a:spLocks/>
              </p:cNvSpPr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0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0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8" name="等腰三角形 3"/>
              <p:cNvSpPr>
                <a:spLocks/>
              </p:cNvSpPr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28310 h 126323"/>
                  <a:gd name="T2" fmla="*/ 301889 w 913468"/>
                  <a:gd name="T3" fmla="*/ 0 h 126323"/>
                  <a:gd name="T4" fmla="*/ 837466 w 913468"/>
                  <a:gd name="T5" fmla="*/ 111865 h 126323"/>
                  <a:gd name="T6" fmla="*/ 0 w 913468"/>
                  <a:gd name="T7" fmla="*/ 128310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  <p:sp>
          <p:nvSpPr>
            <p:cNvPr id="2070" name="矩形 8"/>
            <p:cNvSpPr>
              <a:spLocks/>
            </p:cNvSpPr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356 h 130068"/>
                <a:gd name="T2" fmla="*/ 216772 w 307013"/>
                <a:gd name="T3" fmla="*/ 0 h 130068"/>
                <a:gd name="T4" fmla="*/ 305124 w 307013"/>
                <a:gd name="T5" fmla="*/ 50798 h 130068"/>
                <a:gd name="T6" fmla="*/ 100975 w 307013"/>
                <a:gd name="T7" fmla="*/ 130335 h 130068"/>
                <a:gd name="T8" fmla="*/ 0 w 307013"/>
                <a:gd name="T9" fmla="*/ 76356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1" name="矩形 8"/>
            <p:cNvSpPr>
              <a:spLocks/>
            </p:cNvSpPr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53873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7 h 130068"/>
                <a:gd name="T8" fmla="*/ 0 w 307013"/>
                <a:gd name="T9" fmla="*/ 5387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2" name="矩形 8"/>
            <p:cNvSpPr>
              <a:spLocks/>
            </p:cNvSpPr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53874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9 h 130068"/>
                <a:gd name="T8" fmla="*/ 0 w 307013"/>
                <a:gd name="T9" fmla="*/ 5387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73" name="组合 6"/>
            <p:cNvGrpSpPr>
              <a:grpSpLocks/>
            </p:cNvGrpSpPr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6 w 119"/>
                  <a:gd name="T1" fmla="*/ 2147483646 h 45"/>
                  <a:gd name="T2" fmla="*/ 0 w 119"/>
                  <a:gd name="T3" fmla="*/ 2147483646 h 45"/>
                  <a:gd name="T4" fmla="*/ 2147483646 w 119"/>
                  <a:gd name="T5" fmla="*/ 0 h 45"/>
                  <a:gd name="T6" fmla="*/ 2147483646 w 119"/>
                  <a:gd name="T7" fmla="*/ 2147483646 h 45"/>
                  <a:gd name="T8" fmla="*/ 2147483646 w 119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0 w 59"/>
                  <a:gd name="T3" fmla="*/ 2147483646 h 76"/>
                  <a:gd name="T4" fmla="*/ 2147483646 w 59"/>
                  <a:gd name="T5" fmla="*/ 0 h 76"/>
                  <a:gd name="T6" fmla="*/ 2147483646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6 w 60"/>
                  <a:gd name="T3" fmla="*/ 2147483646 h 73"/>
                  <a:gd name="T4" fmla="*/ 2147483646 w 60"/>
                  <a:gd name="T5" fmla="*/ 2147483646 h 73"/>
                  <a:gd name="T6" fmla="*/ 0 w 60"/>
                  <a:gd name="T7" fmla="*/ 2147483646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6 w 307"/>
                  <a:gd name="T1" fmla="*/ 2147483646 h 175"/>
                  <a:gd name="T2" fmla="*/ 0 w 307"/>
                  <a:gd name="T3" fmla="*/ 2147483646 h 175"/>
                  <a:gd name="T4" fmla="*/ 0 w 307"/>
                  <a:gd name="T5" fmla="*/ 0 h 175"/>
                  <a:gd name="T6" fmla="*/ 2147483646 w 307"/>
                  <a:gd name="T7" fmla="*/ 2147483646 h 175"/>
                  <a:gd name="T8" fmla="*/ 2147483646 w 307"/>
                  <a:gd name="T9" fmla="*/ 2147483646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6 w 274"/>
                  <a:gd name="T1" fmla="*/ 2147483646 h 104"/>
                  <a:gd name="T2" fmla="*/ 0 w 274"/>
                  <a:gd name="T3" fmla="*/ 2147483646 h 104"/>
                  <a:gd name="T4" fmla="*/ 2147483646 w 274"/>
                  <a:gd name="T5" fmla="*/ 0 h 104"/>
                  <a:gd name="T6" fmla="*/ 2147483646 w 274"/>
                  <a:gd name="T7" fmla="*/ 2147483646 h 104"/>
                  <a:gd name="T8" fmla="*/ 2147483646 w 274"/>
                  <a:gd name="T9" fmla="*/ 2147483646 h 104"/>
                  <a:gd name="T10" fmla="*/ 2147483646 w 274"/>
                  <a:gd name="T11" fmla="*/ 2147483646 h 104"/>
                  <a:gd name="T12" fmla="*/ 2147483646 w 274"/>
                  <a:gd name="T13" fmla="*/ 2147483646 h 104"/>
                  <a:gd name="T14" fmla="*/ 2147483646 w 274"/>
                  <a:gd name="T15" fmla="*/ 2147483646 h 104"/>
                  <a:gd name="T16" fmla="*/ 2147483646 w 274"/>
                  <a:gd name="T17" fmla="*/ 2147483646 h 104"/>
                  <a:gd name="T18" fmla="*/ 2147483646 w 274"/>
                  <a:gd name="T19" fmla="*/ 2147483646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6 w 217"/>
                  <a:gd name="T1" fmla="*/ 2147483646 h 206"/>
                  <a:gd name="T2" fmla="*/ 2147483646 w 217"/>
                  <a:gd name="T3" fmla="*/ 2147483646 h 206"/>
                  <a:gd name="T4" fmla="*/ 2147483646 w 217"/>
                  <a:gd name="T5" fmla="*/ 2147483646 h 206"/>
                  <a:gd name="T6" fmla="*/ 2147483646 w 217"/>
                  <a:gd name="T7" fmla="*/ 2147483646 h 206"/>
                  <a:gd name="T8" fmla="*/ 2147483646 w 217"/>
                  <a:gd name="T9" fmla="*/ 2147483646 h 206"/>
                  <a:gd name="T10" fmla="*/ 2147483646 w 217"/>
                  <a:gd name="T11" fmla="*/ 2147483646 h 206"/>
                  <a:gd name="T12" fmla="*/ 2147483646 w 217"/>
                  <a:gd name="T13" fmla="*/ 2147483646 h 206"/>
                  <a:gd name="T14" fmla="*/ 2147483646 w 217"/>
                  <a:gd name="T15" fmla="*/ 2147483646 h 206"/>
                  <a:gd name="T16" fmla="*/ 2147483646 w 217"/>
                  <a:gd name="T17" fmla="*/ 2147483646 h 206"/>
                  <a:gd name="T18" fmla="*/ 2147483646 w 217"/>
                  <a:gd name="T19" fmla="*/ 2147483646 h 206"/>
                  <a:gd name="T20" fmla="*/ 0 w 217"/>
                  <a:gd name="T21" fmla="*/ 2147483646 h 206"/>
                  <a:gd name="T22" fmla="*/ 2147483646 w 217"/>
                  <a:gd name="T23" fmla="*/ 0 h 206"/>
                  <a:gd name="T24" fmla="*/ 2147483646 w 217"/>
                  <a:gd name="T25" fmla="*/ 2147483646 h 206"/>
                  <a:gd name="T26" fmla="*/ 2147483646 w 217"/>
                  <a:gd name="T27" fmla="*/ 2147483646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8" name="Freeform 42"/>
              <p:cNvSpPr>
                <a:spLocks/>
              </p:cNvSpPr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2147483646 w 59"/>
                  <a:gd name="T3" fmla="*/ 0 h 76"/>
                  <a:gd name="T4" fmla="*/ 2147483646 w 59"/>
                  <a:gd name="T5" fmla="*/ 2147483646 h 76"/>
                  <a:gd name="T6" fmla="*/ 0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9" name="Freeform 43"/>
              <p:cNvSpPr>
                <a:spLocks/>
              </p:cNvSpPr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6 w 57"/>
                  <a:gd name="T1" fmla="*/ 2147483646 h 76"/>
                  <a:gd name="T2" fmla="*/ 2147483646 w 57"/>
                  <a:gd name="T3" fmla="*/ 2147483646 h 76"/>
                  <a:gd name="T4" fmla="*/ 0 w 57"/>
                  <a:gd name="T5" fmla="*/ 2147483646 h 76"/>
                  <a:gd name="T6" fmla="*/ 0 w 57"/>
                  <a:gd name="T7" fmla="*/ 0 h 76"/>
                  <a:gd name="T8" fmla="*/ 2147483646 w 57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0" name="Freeform 44"/>
              <p:cNvSpPr>
                <a:spLocks/>
              </p:cNvSpPr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6 w 116"/>
                  <a:gd name="T1" fmla="*/ 2147483646 h 45"/>
                  <a:gd name="T2" fmla="*/ 2147483646 w 116"/>
                  <a:gd name="T3" fmla="*/ 2147483646 h 45"/>
                  <a:gd name="T4" fmla="*/ 0 w 116"/>
                  <a:gd name="T5" fmla="*/ 2147483646 h 45"/>
                  <a:gd name="T6" fmla="*/ 2147483646 w 116"/>
                  <a:gd name="T7" fmla="*/ 0 h 45"/>
                  <a:gd name="T8" fmla="*/ 2147483646 w 116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4" name="组合 129"/>
            <p:cNvGrpSpPr>
              <a:grpSpLocks/>
            </p:cNvGrpSpPr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9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090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1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5" name="组合 140"/>
            <p:cNvGrpSpPr>
              <a:grpSpLocks/>
            </p:cNvGrpSpPr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6" name="组合 146"/>
            <p:cNvGrpSpPr>
              <a:grpSpLocks/>
            </p:cNvGrpSpPr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2" name="等腰三角形 3"/>
              <p:cNvSpPr>
                <a:spLocks/>
              </p:cNvSpPr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09158 h 104892"/>
                  <a:gd name="T2" fmla="*/ 524023 w 571182"/>
                  <a:gd name="T3" fmla="*/ 0 h 104892"/>
                  <a:gd name="T4" fmla="*/ 1541176 w 571182"/>
                  <a:gd name="T5" fmla="*/ 96767 h 104892"/>
                  <a:gd name="T6" fmla="*/ 0 w 571182"/>
                  <a:gd name="T7" fmla="*/ 109158 h 1048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grpSp>
            <p:nvGrpSpPr>
              <p:cNvPr id="2083" name="组合 142"/>
              <p:cNvGrpSpPr>
                <a:grpSpLocks/>
              </p:cNvGrpSpPr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4" name="Freeform 5"/>
                <p:cNvSpPr>
                  <a:spLocks/>
                </p:cNvSpPr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6 h 587"/>
                    <a:gd name="T2" fmla="*/ 0 w 166"/>
                    <a:gd name="T3" fmla="*/ 0 h 587"/>
                    <a:gd name="T4" fmla="*/ 2147483646 w 166"/>
                    <a:gd name="T5" fmla="*/ 2147483646 h 587"/>
                    <a:gd name="T6" fmla="*/ 2147483646 w 166"/>
                    <a:gd name="T7" fmla="*/ 2147483646 h 587"/>
                    <a:gd name="T8" fmla="*/ 2147483646 w 166"/>
                    <a:gd name="T9" fmla="*/ 2147483646 h 587"/>
                    <a:gd name="T10" fmla="*/ 0 w 166"/>
                    <a:gd name="T11" fmla="*/ 2147483646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085" name="Freeform 6"/>
                <p:cNvSpPr>
                  <a:spLocks/>
                </p:cNvSpPr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6 w 165"/>
                    <a:gd name="T1" fmla="*/ 0 h 587"/>
                    <a:gd name="T2" fmla="*/ 2147483646 w 165"/>
                    <a:gd name="T3" fmla="*/ 2147483646 h 587"/>
                    <a:gd name="T4" fmla="*/ 0 w 165"/>
                    <a:gd name="T5" fmla="*/ 2147483646 h 587"/>
                    <a:gd name="T6" fmla="*/ 2147483646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grpSp>
          <p:nvGrpSpPr>
            <p:cNvPr id="2077" name="组合 153"/>
            <p:cNvGrpSpPr>
              <a:grpSpLocks/>
            </p:cNvGrpSpPr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7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1" name="等腰三角形 3"/>
              <p:cNvSpPr>
                <a:spLocks/>
              </p:cNvSpPr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251 h 126323"/>
                  <a:gd name="T2" fmla="*/ 298642 w 913468"/>
                  <a:gd name="T3" fmla="*/ 0 h 126323"/>
                  <a:gd name="T4" fmla="*/ 828456 w 913468"/>
                  <a:gd name="T5" fmla="*/ 110068 h 126323"/>
                  <a:gd name="T6" fmla="*/ 0 w 913468"/>
                  <a:gd name="T7" fmla="*/ 126251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95" name="文本框 23"/>
          <p:cNvSpPr txBox="1">
            <a:spLocks noChangeArrowheads="1"/>
          </p:cNvSpPr>
          <p:nvPr/>
        </p:nvSpPr>
        <p:spPr bwMode="auto">
          <a:xfrm>
            <a:off x="2046401" y="284720"/>
            <a:ext cx="4801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500" b="1" dirty="0" smtClean="0">
                <a:solidFill>
                  <a:srgbClr val="5B9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语音识别字幕系统</a:t>
            </a:r>
            <a:endParaRPr lang="zh-CN" altLang="zh-CN" sz="4500" b="1" dirty="0">
              <a:solidFill>
                <a:srgbClr val="5B9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4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7185589" y="859632"/>
            <a:ext cx="1814903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838475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7" y="205525"/>
            <a:ext cx="3774680" cy="561856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声音的数字化 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文件大小 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280" y="1168525"/>
            <a:ext cx="863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2400" b="1" dirty="0">
                <a:latin typeface="+mn-ea"/>
                <a:ea typeface="+mn-ea"/>
              </a:rPr>
              <a:t>文件大小</a:t>
            </a:r>
            <a:r>
              <a:rPr lang="zh-CN" altLang="en-US" sz="2400" dirty="0">
                <a:latin typeface="+mn-ea"/>
                <a:ea typeface="+mn-ea"/>
              </a:rPr>
              <a:t> </a:t>
            </a:r>
            <a:r>
              <a:rPr lang="en-US" altLang="zh-CN" sz="2100" dirty="0">
                <a:latin typeface="+mn-ea"/>
                <a:ea typeface="+mn-ea"/>
              </a:rPr>
              <a:t>= </a:t>
            </a:r>
            <a:r>
              <a:rPr lang="zh-CN" altLang="en-US" sz="2100" dirty="0">
                <a:latin typeface="+mn-ea"/>
                <a:ea typeface="+mn-ea"/>
              </a:rPr>
              <a:t>采样频率  *  量化位数  *   声道数   *  时长 </a:t>
            </a:r>
            <a:r>
              <a:rPr lang="en-US" altLang="zh-CN" sz="2100" dirty="0">
                <a:latin typeface="+mn-ea"/>
                <a:ea typeface="+mn-ea"/>
              </a:rPr>
              <a:t>/ 8(</a:t>
            </a:r>
            <a:r>
              <a:rPr lang="zh-CN" altLang="en-US" sz="2100" dirty="0">
                <a:latin typeface="+mn-ea"/>
                <a:ea typeface="+mn-ea"/>
              </a:rPr>
              <a:t>字节</a:t>
            </a:r>
            <a:r>
              <a:rPr lang="en-US" altLang="zh-CN" sz="2100" dirty="0">
                <a:latin typeface="+mn-ea"/>
                <a:ea typeface="+mn-ea"/>
              </a:rPr>
              <a:t>)</a:t>
            </a:r>
            <a:endParaRPr lang="zh-CN" altLang="en-US" sz="21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770" y="2100665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一首时长为</a:t>
            </a:r>
            <a:r>
              <a:rPr lang="en-US" altLang="zh-CN" sz="2100" dirty="0">
                <a:solidFill>
                  <a:srgbClr val="C00000"/>
                </a:solidFill>
                <a:latin typeface="+mn-ea"/>
                <a:ea typeface="+mn-ea"/>
              </a:rPr>
              <a:t>100</a:t>
            </a: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秒的双声道音乐，采样频率为</a:t>
            </a:r>
            <a:r>
              <a:rPr lang="en-US" altLang="zh-CN" sz="2100" dirty="0">
                <a:solidFill>
                  <a:srgbClr val="C00000"/>
                </a:solidFill>
                <a:latin typeface="+mn-ea"/>
                <a:ea typeface="+mn-ea"/>
              </a:rPr>
              <a:t>44.1kHz</a:t>
            </a: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，量化位数为</a:t>
            </a:r>
            <a:r>
              <a:rPr lang="en-US" altLang="zh-CN" sz="2100" dirty="0">
                <a:solidFill>
                  <a:srgbClr val="C00000"/>
                </a:solidFill>
                <a:latin typeface="+mn-ea"/>
                <a:ea typeface="+mn-ea"/>
              </a:rPr>
              <a:t>16</a:t>
            </a:r>
            <a:r>
              <a:rPr lang="zh-CN" altLang="en-US" sz="2100" dirty="0">
                <a:solidFill>
                  <a:srgbClr val="C00000"/>
                </a:solidFill>
                <a:latin typeface="+mn-ea"/>
                <a:ea typeface="+mn-ea"/>
              </a:rPr>
              <a:t>，该音频文件的大小为：</a:t>
            </a:r>
            <a:endParaRPr lang="en-US" altLang="zh-CN" sz="2100" dirty="0">
              <a:solidFill>
                <a:srgbClr val="C00000"/>
              </a:solidFill>
              <a:latin typeface="+mn-ea"/>
              <a:ea typeface="+mn-ea"/>
            </a:endParaRPr>
          </a:p>
          <a:p>
            <a:pPr indent="342900">
              <a:lnSpc>
                <a:spcPct val="150000"/>
              </a:lnSpc>
            </a:pP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556" y="3298653"/>
            <a:ext cx="8636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44100 </a:t>
            </a:r>
            <a:r>
              <a:rPr lang="zh-CN" altLang="en-US" sz="2400" dirty="0">
                <a:latin typeface="+mn-ea"/>
                <a:ea typeface="+mn-ea"/>
              </a:rPr>
              <a:t>* </a:t>
            </a:r>
            <a:r>
              <a:rPr lang="en-US" altLang="zh-CN" sz="2400" dirty="0">
                <a:latin typeface="+mn-ea"/>
                <a:ea typeface="+mn-ea"/>
              </a:rPr>
              <a:t>16 </a:t>
            </a:r>
            <a:r>
              <a:rPr lang="zh-CN" altLang="en-US" sz="2400" dirty="0">
                <a:latin typeface="+mn-ea"/>
                <a:ea typeface="+mn-ea"/>
              </a:rPr>
              <a:t>* </a:t>
            </a:r>
            <a:r>
              <a:rPr lang="en-US" altLang="zh-CN" sz="2400" dirty="0">
                <a:latin typeface="+mn-ea"/>
                <a:ea typeface="+mn-ea"/>
              </a:rPr>
              <a:t>2 </a:t>
            </a:r>
            <a:r>
              <a:rPr lang="zh-CN" altLang="en-US" sz="2400" dirty="0">
                <a:latin typeface="+mn-ea"/>
                <a:ea typeface="+mn-ea"/>
              </a:rPr>
              <a:t>* </a:t>
            </a:r>
            <a:r>
              <a:rPr lang="en-US" altLang="zh-CN" sz="2400" dirty="0">
                <a:latin typeface="+mn-ea"/>
                <a:ea typeface="+mn-ea"/>
              </a:rPr>
              <a:t>100 / 8 (</a:t>
            </a:r>
            <a:r>
              <a:rPr lang="zh-CN" altLang="en-US" sz="2400" dirty="0">
                <a:latin typeface="+mn-ea"/>
                <a:ea typeface="+mn-ea"/>
              </a:rPr>
              <a:t>字节</a:t>
            </a:r>
            <a:r>
              <a:rPr lang="en-US" altLang="zh-CN" sz="2400" dirty="0">
                <a:latin typeface="+mn-ea"/>
                <a:ea typeface="+mn-ea"/>
              </a:rPr>
              <a:t>) = 1764000</a:t>
            </a:r>
            <a:r>
              <a:rPr lang="zh-CN" altLang="en-US" sz="2400" dirty="0">
                <a:latin typeface="+mn-ea"/>
                <a:ea typeface="+mn-ea"/>
              </a:rPr>
              <a:t>（字节</a:t>
            </a:r>
            <a:r>
              <a:rPr lang="en-US" altLang="zh-CN" sz="2400" dirty="0">
                <a:latin typeface="+mn-ea"/>
                <a:ea typeface="+mn-ea"/>
              </a:rPr>
              <a:t>/B</a:t>
            </a:r>
            <a:r>
              <a:rPr lang="zh-CN" altLang="en-US" sz="2400" dirty="0">
                <a:latin typeface="+mn-ea"/>
                <a:ea typeface="+mn-ea"/>
              </a:rPr>
              <a:t>）</a:t>
            </a:r>
            <a:endParaRPr lang="en-US" altLang="zh-CN" sz="2400" dirty="0">
              <a:latin typeface="+mn-ea"/>
              <a:ea typeface="+mn-ea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1764000(B)/1024/1024 </a:t>
            </a:r>
            <a:r>
              <a:rPr lang="zh-CN" altLang="en-US" sz="2400" dirty="0">
                <a:latin typeface="+mn-ea"/>
                <a:ea typeface="+mn-ea"/>
              </a:rPr>
              <a:t>≈ </a:t>
            </a:r>
            <a:r>
              <a:rPr lang="en-US" altLang="zh-CN" sz="2400" dirty="0">
                <a:latin typeface="+mn-ea"/>
                <a:ea typeface="+mn-ea"/>
              </a:rPr>
              <a:t>17</a:t>
            </a:r>
            <a:r>
              <a:rPr lang="zh-CN" altLang="en-US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MB</a:t>
            </a:r>
            <a:r>
              <a:rPr lang="zh-CN" altLang="en-US" sz="2400" dirty="0">
                <a:latin typeface="+mn-ea"/>
                <a:ea typeface="+mn-ea"/>
              </a:rPr>
              <a:t>）</a:t>
            </a:r>
            <a:endParaRPr lang="zh-CN" altLang="en-US" sz="21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4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-86094" y="2516409"/>
            <a:ext cx="9144001" cy="2683669"/>
          </a:xfrm>
          <a:prstGeom prst="rect">
            <a:avLst/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7F3C6"/>
              </a:solidFill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612010" y="2828288"/>
            <a:ext cx="745588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项目分析：</a:t>
            </a:r>
            <a:endParaRPr lang="en-US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你认为这个系统由哪些功能组成？（头脑风暴）</a:t>
            </a:r>
            <a:endParaRPr lang="en-US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声音数字化</a:t>
            </a:r>
            <a:endParaRPr lang="en-US" altLang="zh-CN" sz="24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录音</a:t>
            </a:r>
            <a:endParaRPr lang="en-US" altLang="zh-CN" sz="2400" b="1" dirty="0" smtClean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探究语音识别过程</a:t>
            </a:r>
            <a:endParaRPr lang="en-US" altLang="zh-CN" sz="24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en-US" altLang="zh-CN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4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平台语音识别</a:t>
            </a:r>
            <a:endParaRPr lang="zh-CN" altLang="zh-CN" sz="24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文本框 121"/>
          <p:cNvSpPr txBox="1">
            <a:spLocks noChangeArrowheads="1"/>
          </p:cNvSpPr>
          <p:nvPr/>
        </p:nvSpPr>
        <p:spPr bwMode="auto">
          <a:xfrm>
            <a:off x="4061223" y="452199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b="1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6" name="组合 165"/>
          <p:cNvGrpSpPr>
            <a:grpSpLocks/>
          </p:cNvGrpSpPr>
          <p:nvPr/>
        </p:nvGrpSpPr>
        <p:grpSpPr bwMode="auto">
          <a:xfrm>
            <a:off x="982242" y="922767"/>
            <a:ext cx="7677492" cy="2093255"/>
            <a:chOff x="0" y="0"/>
            <a:chExt cx="10951969" cy="2985668"/>
          </a:xfrm>
        </p:grpSpPr>
        <p:grpSp>
          <p:nvGrpSpPr>
            <p:cNvPr id="2057" name="组合 21"/>
            <p:cNvGrpSpPr>
              <a:grpSpLocks/>
            </p:cNvGrpSpPr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3" name="Freeform 5"/>
              <p:cNvSpPr>
                <a:spLocks/>
              </p:cNvSpPr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6 h 1008"/>
                  <a:gd name="T2" fmla="*/ 0 w 264"/>
                  <a:gd name="T3" fmla="*/ 0 h 1008"/>
                  <a:gd name="T4" fmla="*/ 2147483646 w 264"/>
                  <a:gd name="T5" fmla="*/ 2147483646 h 1008"/>
                  <a:gd name="T6" fmla="*/ 2147483646 w 264"/>
                  <a:gd name="T7" fmla="*/ 2147483646 h 1008"/>
                  <a:gd name="T8" fmla="*/ 2147483646 w 264"/>
                  <a:gd name="T9" fmla="*/ 2147483646 h 1008"/>
                  <a:gd name="T10" fmla="*/ 2147483646 w 264"/>
                  <a:gd name="T11" fmla="*/ 2147483646 h 1008"/>
                  <a:gd name="T12" fmla="*/ 0 w 264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4" name="Freeform 6"/>
              <p:cNvSpPr>
                <a:spLocks/>
              </p:cNvSpPr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6 w 636"/>
                  <a:gd name="T1" fmla="*/ 2147483646 h 1628"/>
                  <a:gd name="T2" fmla="*/ 2147483646 w 636"/>
                  <a:gd name="T3" fmla="*/ 2147483646 h 1628"/>
                  <a:gd name="T4" fmla="*/ 0 w 636"/>
                  <a:gd name="T5" fmla="*/ 2147483646 h 1628"/>
                  <a:gd name="T6" fmla="*/ 0 w 636"/>
                  <a:gd name="T7" fmla="*/ 2147483646 h 1628"/>
                  <a:gd name="T8" fmla="*/ 2147483646 w 636"/>
                  <a:gd name="T9" fmla="*/ 0 h 1628"/>
                  <a:gd name="T10" fmla="*/ 2147483646 w 636"/>
                  <a:gd name="T11" fmla="*/ 2147483646 h 1628"/>
                  <a:gd name="T12" fmla="*/ 2147483646 w 636"/>
                  <a:gd name="T13" fmla="*/ 2147483646 h 1628"/>
                  <a:gd name="T14" fmla="*/ 2147483646 w 636"/>
                  <a:gd name="T15" fmla="*/ 2147483646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5" name="Freeform 7"/>
              <p:cNvSpPr>
                <a:spLocks/>
              </p:cNvSpPr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6 w 635"/>
                  <a:gd name="T1" fmla="*/ 2147483646 h 1589"/>
                  <a:gd name="T2" fmla="*/ 2147483646 w 635"/>
                  <a:gd name="T3" fmla="*/ 2147483646 h 1589"/>
                  <a:gd name="T4" fmla="*/ 0 w 635"/>
                  <a:gd name="T5" fmla="*/ 2147483646 h 1589"/>
                  <a:gd name="T6" fmla="*/ 2147483646 w 635"/>
                  <a:gd name="T7" fmla="*/ 2147483646 h 1589"/>
                  <a:gd name="T8" fmla="*/ 2147483646 w 635"/>
                  <a:gd name="T9" fmla="*/ 0 h 1589"/>
                  <a:gd name="T10" fmla="*/ 2147483646 w 635"/>
                  <a:gd name="T11" fmla="*/ 2147483646 h 1589"/>
                  <a:gd name="T12" fmla="*/ 2147483646 w 635"/>
                  <a:gd name="T13" fmla="*/ 2147483646 h 1589"/>
                  <a:gd name="T14" fmla="*/ 2147483646 w 635"/>
                  <a:gd name="T15" fmla="*/ 2147483646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6" name="Freeform 8"/>
              <p:cNvSpPr>
                <a:spLocks/>
              </p:cNvSpPr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6 h 1008"/>
                  <a:gd name="T2" fmla="*/ 2147483646 w 316"/>
                  <a:gd name="T3" fmla="*/ 0 h 1008"/>
                  <a:gd name="T4" fmla="*/ 2147483646 w 316"/>
                  <a:gd name="T5" fmla="*/ 2147483646 h 1008"/>
                  <a:gd name="T6" fmla="*/ 2147483646 w 316"/>
                  <a:gd name="T7" fmla="*/ 2147483646 h 1008"/>
                  <a:gd name="T8" fmla="*/ 2147483646 w 316"/>
                  <a:gd name="T9" fmla="*/ 2147483646 h 1008"/>
                  <a:gd name="T10" fmla="*/ 2147483646 w 316"/>
                  <a:gd name="T11" fmla="*/ 2147483646 h 1008"/>
                  <a:gd name="T12" fmla="*/ 0 w 316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7" name="Freeform 9"/>
              <p:cNvSpPr>
                <a:spLocks/>
              </p:cNvSpPr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6 h 1390"/>
                  <a:gd name="T2" fmla="*/ 0 w 512"/>
                  <a:gd name="T3" fmla="*/ 2147483646 h 1390"/>
                  <a:gd name="T4" fmla="*/ 2147483646 w 512"/>
                  <a:gd name="T5" fmla="*/ 2147483646 h 1390"/>
                  <a:gd name="T6" fmla="*/ 2147483646 w 512"/>
                  <a:gd name="T7" fmla="*/ 0 h 1390"/>
                  <a:gd name="T8" fmla="*/ 2147483646 w 512"/>
                  <a:gd name="T9" fmla="*/ 2147483646 h 1390"/>
                  <a:gd name="T10" fmla="*/ 2147483646 w 512"/>
                  <a:gd name="T11" fmla="*/ 2147483646 h 1390"/>
                  <a:gd name="T12" fmla="*/ 0 w 512"/>
                  <a:gd name="T13" fmla="*/ 2147483646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8" name="Freeform 10"/>
              <p:cNvSpPr>
                <a:spLocks/>
              </p:cNvSpPr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6 h 752"/>
                  <a:gd name="T2" fmla="*/ 0 w 194"/>
                  <a:gd name="T3" fmla="*/ 0 h 752"/>
                  <a:gd name="T4" fmla="*/ 2147483646 w 194"/>
                  <a:gd name="T5" fmla="*/ 2147483646 h 752"/>
                  <a:gd name="T6" fmla="*/ 2147483646 w 194"/>
                  <a:gd name="T7" fmla="*/ 2147483646 h 752"/>
                  <a:gd name="T8" fmla="*/ 2147483646 w 194"/>
                  <a:gd name="T9" fmla="*/ 2147483646 h 752"/>
                  <a:gd name="T10" fmla="*/ 0 w 194"/>
                  <a:gd name="T11" fmla="*/ 2147483646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9" name="Freeform 11"/>
              <p:cNvSpPr>
                <a:spLocks/>
              </p:cNvSpPr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6 w 236"/>
                  <a:gd name="T1" fmla="*/ 0 h 752"/>
                  <a:gd name="T2" fmla="*/ 2147483646 w 236"/>
                  <a:gd name="T3" fmla="*/ 2147483646 h 752"/>
                  <a:gd name="T4" fmla="*/ 2147483646 w 236"/>
                  <a:gd name="T5" fmla="*/ 2147483646 h 752"/>
                  <a:gd name="T6" fmla="*/ 2147483646 w 236"/>
                  <a:gd name="T7" fmla="*/ 2147483646 h 752"/>
                  <a:gd name="T8" fmla="*/ 2147483646 w 236"/>
                  <a:gd name="T9" fmla="*/ 2147483646 h 752"/>
                  <a:gd name="T10" fmla="*/ 0 w 236"/>
                  <a:gd name="T11" fmla="*/ 2147483646 h 752"/>
                  <a:gd name="T12" fmla="*/ 2147483646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0" name="Freeform 12"/>
              <p:cNvSpPr>
                <a:spLocks/>
              </p:cNvSpPr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6 w 510"/>
                  <a:gd name="T1" fmla="*/ 2147483646 h 1318"/>
                  <a:gd name="T2" fmla="*/ 2147483646 w 510"/>
                  <a:gd name="T3" fmla="*/ 2147483646 h 1318"/>
                  <a:gd name="T4" fmla="*/ 0 w 510"/>
                  <a:gd name="T5" fmla="*/ 2147483646 h 1318"/>
                  <a:gd name="T6" fmla="*/ 2147483646 w 510"/>
                  <a:gd name="T7" fmla="*/ 2147483646 h 1318"/>
                  <a:gd name="T8" fmla="*/ 2147483646 w 510"/>
                  <a:gd name="T9" fmla="*/ 0 h 1318"/>
                  <a:gd name="T10" fmla="*/ 2147483646 w 510"/>
                  <a:gd name="T11" fmla="*/ 2147483646 h 1318"/>
                  <a:gd name="T12" fmla="*/ 2147483646 w 510"/>
                  <a:gd name="T13" fmla="*/ 2147483646 h 1318"/>
                  <a:gd name="T14" fmla="*/ 2147483646 w 510"/>
                  <a:gd name="T15" fmla="*/ 2147483646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1" name="Freeform 13"/>
              <p:cNvSpPr>
                <a:spLocks/>
              </p:cNvSpPr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2147483646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0 w 150"/>
                  <a:gd name="T9" fmla="*/ 2147483646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2" name="Freeform 15"/>
              <p:cNvSpPr>
                <a:spLocks/>
              </p:cNvSpPr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0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2147483646 w 150"/>
                  <a:gd name="T9" fmla="*/ 2147483646 h 479"/>
                  <a:gd name="T10" fmla="*/ 2147483646 w 150"/>
                  <a:gd name="T11" fmla="*/ 2147483646 h 479"/>
                  <a:gd name="T12" fmla="*/ 0 w 150"/>
                  <a:gd name="T13" fmla="*/ 2147483646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3" name="Freeform 16"/>
              <p:cNvSpPr>
                <a:spLocks/>
              </p:cNvSpPr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6 h 1515"/>
                  <a:gd name="T2" fmla="*/ 0 w 510"/>
                  <a:gd name="T3" fmla="*/ 2147483646 h 1515"/>
                  <a:gd name="T4" fmla="*/ 2147483646 w 510"/>
                  <a:gd name="T5" fmla="*/ 2147483646 h 1515"/>
                  <a:gd name="T6" fmla="*/ 2147483646 w 510"/>
                  <a:gd name="T7" fmla="*/ 2147483646 h 1515"/>
                  <a:gd name="T8" fmla="*/ 2147483646 w 510"/>
                  <a:gd name="T9" fmla="*/ 0 h 1515"/>
                  <a:gd name="T10" fmla="*/ 2147483646 w 510"/>
                  <a:gd name="T11" fmla="*/ 2147483646 h 1515"/>
                  <a:gd name="T12" fmla="*/ 2147483646 w 510"/>
                  <a:gd name="T13" fmla="*/ 2147483646 h 1515"/>
                  <a:gd name="T14" fmla="*/ 0 w 510"/>
                  <a:gd name="T15" fmla="*/ 2147483646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4" name="Freeform 14"/>
              <p:cNvSpPr>
                <a:spLocks/>
              </p:cNvSpPr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6 w 510"/>
                  <a:gd name="T1" fmla="*/ 2147483646 h 1496"/>
                  <a:gd name="T2" fmla="*/ 2147483646 w 510"/>
                  <a:gd name="T3" fmla="*/ 2147483646 h 1496"/>
                  <a:gd name="T4" fmla="*/ 0 w 510"/>
                  <a:gd name="T5" fmla="*/ 2147483646 h 1496"/>
                  <a:gd name="T6" fmla="*/ 2147483646 w 510"/>
                  <a:gd name="T7" fmla="*/ 2147483646 h 1496"/>
                  <a:gd name="T8" fmla="*/ 2147483646 w 510"/>
                  <a:gd name="T9" fmla="*/ 0 h 1496"/>
                  <a:gd name="T10" fmla="*/ 2147483646 w 510"/>
                  <a:gd name="T11" fmla="*/ 2147483646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8" name="组合 157"/>
            <p:cNvGrpSpPr>
              <a:grpSpLocks/>
            </p:cNvGrpSpPr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3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9" name="组合 103"/>
            <p:cNvGrpSpPr>
              <a:grpSpLocks/>
            </p:cNvGrpSpPr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9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0" name="组合 66"/>
            <p:cNvGrpSpPr>
              <a:grpSpLocks/>
            </p:cNvGrpSpPr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1" name="组合 72"/>
            <p:cNvGrpSpPr>
              <a:grpSpLocks/>
            </p:cNvGrpSpPr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5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6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2" name="组合 69"/>
            <p:cNvGrpSpPr>
              <a:grpSpLocks/>
            </p:cNvGrpSpPr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3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4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3" name="组合 61"/>
            <p:cNvGrpSpPr>
              <a:grpSpLocks/>
            </p:cNvGrpSpPr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064" name="等腰三角形 3"/>
            <p:cNvSpPr>
              <a:spLocks/>
            </p:cNvSpPr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4473 h 202523"/>
                <a:gd name="T2" fmla="*/ 478713 w 1329908"/>
                <a:gd name="T3" fmla="*/ 0 h 202523"/>
                <a:gd name="T4" fmla="*/ 1210997 w 1329908"/>
                <a:gd name="T5" fmla="*/ 180432 h 202523"/>
                <a:gd name="T6" fmla="*/ 0 w 1329908"/>
                <a:gd name="T7" fmla="*/ 204473 h 20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5" name="等腰三角形 3"/>
            <p:cNvSpPr>
              <a:spLocks/>
            </p:cNvSpPr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91162 h 194903"/>
                <a:gd name="T2" fmla="*/ 732649 w 1329908"/>
                <a:gd name="T3" fmla="*/ 0 h 194903"/>
                <a:gd name="T4" fmla="*/ 2234873 w 1329908"/>
                <a:gd name="T5" fmla="*/ 167806 h 194903"/>
                <a:gd name="T6" fmla="*/ 0 w 1329908"/>
                <a:gd name="T7" fmla="*/ 191162 h 194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6" name="等腰三角形 3"/>
            <p:cNvSpPr>
              <a:spLocks/>
            </p:cNvSpPr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8800 h 121560"/>
                <a:gd name="T2" fmla="*/ 315154 w 329783"/>
                <a:gd name="T3" fmla="*/ 0 h 121560"/>
                <a:gd name="T4" fmla="*/ 326267 w 329783"/>
                <a:gd name="T5" fmla="*/ 114146 h 121560"/>
                <a:gd name="T6" fmla="*/ 0 w 329783"/>
                <a:gd name="T7" fmla="*/ 118800 h 121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7" name="等腰三角形 3"/>
            <p:cNvSpPr>
              <a:spLocks/>
            </p:cNvSpPr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8" name="等腰三角形 3"/>
            <p:cNvSpPr>
              <a:spLocks/>
            </p:cNvSpPr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28310 h 126323"/>
                <a:gd name="T2" fmla="*/ 300271 w 913468"/>
                <a:gd name="T3" fmla="*/ 0 h 126323"/>
                <a:gd name="T4" fmla="*/ 832978 w 913468"/>
                <a:gd name="T5" fmla="*/ 111865 h 126323"/>
                <a:gd name="T6" fmla="*/ 0 w 913468"/>
                <a:gd name="T7" fmla="*/ 128310 h 126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69" name="组合 164"/>
            <p:cNvGrpSpPr>
              <a:grpSpLocks/>
            </p:cNvGrpSpPr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101" name="组合 154"/>
              <p:cNvGrpSpPr>
                <a:grpSpLocks/>
              </p:cNvGrpSpPr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9" name="Freeform 51"/>
                <p:cNvSpPr>
                  <a:spLocks/>
                </p:cNvSpPr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6 w 27"/>
                    <a:gd name="T3" fmla="*/ 2147483646 h 64"/>
                    <a:gd name="T4" fmla="*/ 2147483646 w 27"/>
                    <a:gd name="T5" fmla="*/ 0 h 64"/>
                    <a:gd name="T6" fmla="*/ 2147483646 w 27"/>
                    <a:gd name="T7" fmla="*/ 2147483646 h 64"/>
                    <a:gd name="T8" fmla="*/ 0 w 27"/>
                    <a:gd name="T9" fmla="*/ 2147483646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120" name="Freeform 52"/>
                <p:cNvSpPr>
                  <a:spLocks/>
                </p:cNvSpPr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2147483646 w 139"/>
                    <a:gd name="T5" fmla="*/ 2147483646 h 139"/>
                    <a:gd name="T6" fmla="*/ 2147483646 w 139"/>
                    <a:gd name="T7" fmla="*/ 2147483646 h 139"/>
                    <a:gd name="T8" fmla="*/ 0 w 139"/>
                    <a:gd name="T9" fmla="*/ 2147483646 h 139"/>
                    <a:gd name="T10" fmla="*/ 2147483646 w 139"/>
                    <a:gd name="T11" fmla="*/ 2147483646 h 139"/>
                    <a:gd name="T12" fmla="*/ 2147483646 w 139"/>
                    <a:gd name="T13" fmla="*/ 0 h 139"/>
                    <a:gd name="T14" fmla="*/ 2147483646 w 139"/>
                    <a:gd name="T15" fmla="*/ 2147483646 h 139"/>
                    <a:gd name="T16" fmla="*/ 2147483646 w 139"/>
                    <a:gd name="T17" fmla="*/ 2147483646 h 139"/>
                    <a:gd name="T18" fmla="*/ 2147483646 w 139"/>
                    <a:gd name="T19" fmla="*/ 2147483646 h 139"/>
                    <a:gd name="T20" fmla="*/ 2147483646 w 139"/>
                    <a:gd name="T21" fmla="*/ 2147483646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2102" name="等腰三角形 3"/>
              <p:cNvSpPr>
                <a:spLocks/>
              </p:cNvSpPr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47412 h 65363"/>
                  <a:gd name="T2" fmla="*/ 41681 w 913468"/>
                  <a:gd name="T3" fmla="*/ 0 h 65363"/>
                  <a:gd name="T4" fmla="*/ 286591 w 913468"/>
                  <a:gd name="T5" fmla="*/ 35667 h 65363"/>
                  <a:gd name="T6" fmla="*/ 0 w 913468"/>
                  <a:gd name="T7" fmla="*/ 47412 h 65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103" name="Freeform 20"/>
              <p:cNvSpPr>
                <a:spLocks/>
              </p:cNvSpPr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6 w 104"/>
                  <a:gd name="T1" fmla="*/ 2147483646 h 136"/>
                  <a:gd name="T2" fmla="*/ 0 w 104"/>
                  <a:gd name="T3" fmla="*/ 2147483646 h 136"/>
                  <a:gd name="T4" fmla="*/ 0 w 104"/>
                  <a:gd name="T5" fmla="*/ 0 h 136"/>
                  <a:gd name="T6" fmla="*/ 2147483646 w 104"/>
                  <a:gd name="T7" fmla="*/ 2147483646 h 136"/>
                  <a:gd name="T8" fmla="*/ 2147483646 w 104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4" name="Freeform 21"/>
              <p:cNvSpPr>
                <a:spLocks/>
              </p:cNvSpPr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6 h 136"/>
                  <a:gd name="T2" fmla="*/ 0 w 106"/>
                  <a:gd name="T3" fmla="*/ 2147483646 h 136"/>
                  <a:gd name="T4" fmla="*/ 2147483646 w 106"/>
                  <a:gd name="T5" fmla="*/ 0 h 136"/>
                  <a:gd name="T6" fmla="*/ 2147483646 w 106"/>
                  <a:gd name="T7" fmla="*/ 2147483646 h 136"/>
                  <a:gd name="T8" fmla="*/ 0 w 106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6 w 355"/>
                  <a:gd name="T1" fmla="*/ 2147483646 h 1065"/>
                  <a:gd name="T2" fmla="*/ 2147483646 w 355"/>
                  <a:gd name="T3" fmla="*/ 2147483646 h 1065"/>
                  <a:gd name="T4" fmla="*/ 2147483646 w 355"/>
                  <a:gd name="T5" fmla="*/ 2147483646 h 1065"/>
                  <a:gd name="T6" fmla="*/ 0 w 355"/>
                  <a:gd name="T7" fmla="*/ 2147483646 h 1065"/>
                  <a:gd name="T8" fmla="*/ 2147483646 w 355"/>
                  <a:gd name="T9" fmla="*/ 2147483646 h 1065"/>
                  <a:gd name="T10" fmla="*/ 2147483646 w 355"/>
                  <a:gd name="T11" fmla="*/ 2147483646 h 1065"/>
                  <a:gd name="T12" fmla="*/ 2147483646 w 355"/>
                  <a:gd name="T13" fmla="*/ 2147483646 h 1065"/>
                  <a:gd name="T14" fmla="*/ 2147483646 w 355"/>
                  <a:gd name="T15" fmla="*/ 2147483646 h 1065"/>
                  <a:gd name="T16" fmla="*/ 2147483646 w 355"/>
                  <a:gd name="T17" fmla="*/ 2147483646 h 1065"/>
                  <a:gd name="T18" fmla="*/ 2147483646 w 355"/>
                  <a:gd name="T19" fmla="*/ 2147483646 h 1065"/>
                  <a:gd name="T20" fmla="*/ 2147483646 w 355"/>
                  <a:gd name="T21" fmla="*/ 2147483646 h 1065"/>
                  <a:gd name="T22" fmla="*/ 2147483646 w 355"/>
                  <a:gd name="T23" fmla="*/ 2147483646 h 1065"/>
                  <a:gd name="T24" fmla="*/ 2147483646 w 355"/>
                  <a:gd name="T25" fmla="*/ 2147483646 h 1065"/>
                  <a:gd name="T26" fmla="*/ 2147483646 w 355"/>
                  <a:gd name="T27" fmla="*/ 2147483646 h 1065"/>
                  <a:gd name="T28" fmla="*/ 2147483646 w 355"/>
                  <a:gd name="T29" fmla="*/ 2147483646 h 1065"/>
                  <a:gd name="T30" fmla="*/ 2147483646 w 355"/>
                  <a:gd name="T31" fmla="*/ 2147483646 h 1065"/>
                  <a:gd name="T32" fmla="*/ 2147483646 w 355"/>
                  <a:gd name="T33" fmla="*/ 2147483646 h 1065"/>
                  <a:gd name="T34" fmla="*/ 2147483646 w 355"/>
                  <a:gd name="T35" fmla="*/ 2147483646 h 1065"/>
                  <a:gd name="T36" fmla="*/ 2147483646 w 355"/>
                  <a:gd name="T37" fmla="*/ 2147483646 h 1065"/>
                  <a:gd name="T38" fmla="*/ 2147483646 w 355"/>
                  <a:gd name="T39" fmla="*/ 2147483646 h 1065"/>
                  <a:gd name="T40" fmla="*/ 2147483646 w 355"/>
                  <a:gd name="T41" fmla="*/ 2147483646 h 1065"/>
                  <a:gd name="T42" fmla="*/ 2147483646 w 355"/>
                  <a:gd name="T43" fmla="*/ 2147483646 h 1065"/>
                  <a:gd name="T44" fmla="*/ 2147483646 w 355"/>
                  <a:gd name="T45" fmla="*/ 2147483646 h 1065"/>
                  <a:gd name="T46" fmla="*/ 2147483646 w 355"/>
                  <a:gd name="T47" fmla="*/ 2147483646 h 1065"/>
                  <a:gd name="T48" fmla="*/ 2147483646 w 355"/>
                  <a:gd name="T49" fmla="*/ 2147483646 h 1065"/>
                  <a:gd name="T50" fmla="*/ 2147483646 w 355"/>
                  <a:gd name="T51" fmla="*/ 2147483646 h 1065"/>
                  <a:gd name="T52" fmla="*/ 2147483646 w 355"/>
                  <a:gd name="T53" fmla="*/ 2147483646 h 1065"/>
                  <a:gd name="T54" fmla="*/ 2147483646 w 355"/>
                  <a:gd name="T55" fmla="*/ 2147483646 h 1065"/>
                  <a:gd name="T56" fmla="*/ 2147483646 w 355"/>
                  <a:gd name="T57" fmla="*/ 2147483646 h 1065"/>
                  <a:gd name="T58" fmla="*/ 2147483646 w 355"/>
                  <a:gd name="T59" fmla="*/ 2147483646 h 1065"/>
                  <a:gd name="T60" fmla="*/ 2147483646 w 355"/>
                  <a:gd name="T61" fmla="*/ 2147483646 h 1065"/>
                  <a:gd name="T62" fmla="*/ 2147483646 w 355"/>
                  <a:gd name="T63" fmla="*/ 2147483646 h 1065"/>
                  <a:gd name="T64" fmla="*/ 2147483646 w 355"/>
                  <a:gd name="T65" fmla="*/ 2147483646 h 1065"/>
                  <a:gd name="T66" fmla="*/ 2147483646 w 355"/>
                  <a:gd name="T67" fmla="*/ 2147483646 h 1065"/>
                  <a:gd name="T68" fmla="*/ 2147483646 w 355"/>
                  <a:gd name="T69" fmla="*/ 2147483646 h 1065"/>
                  <a:gd name="T70" fmla="*/ 2147483646 w 355"/>
                  <a:gd name="T71" fmla="*/ 2147483646 h 1065"/>
                  <a:gd name="T72" fmla="*/ 2147483646 w 355"/>
                  <a:gd name="T73" fmla="*/ 2147483646 h 1065"/>
                  <a:gd name="T74" fmla="*/ 2147483646 w 355"/>
                  <a:gd name="T75" fmla="*/ 2147483646 h 1065"/>
                  <a:gd name="T76" fmla="*/ 2147483646 w 355"/>
                  <a:gd name="T77" fmla="*/ 2147483646 h 1065"/>
                  <a:gd name="T78" fmla="*/ 2147483646 w 355"/>
                  <a:gd name="T79" fmla="*/ 2147483646 h 1065"/>
                  <a:gd name="T80" fmla="*/ 2147483646 w 355"/>
                  <a:gd name="T81" fmla="*/ 2147483646 h 1065"/>
                  <a:gd name="T82" fmla="*/ 2147483646 w 355"/>
                  <a:gd name="T83" fmla="*/ 2147483646 h 1065"/>
                  <a:gd name="T84" fmla="*/ 2147483646 w 355"/>
                  <a:gd name="T85" fmla="*/ 2147483646 h 1065"/>
                  <a:gd name="T86" fmla="*/ 2147483646 w 355"/>
                  <a:gd name="T87" fmla="*/ 2147483646 h 1065"/>
                  <a:gd name="T88" fmla="*/ 2147483646 w 355"/>
                  <a:gd name="T89" fmla="*/ 2147483646 h 1065"/>
                  <a:gd name="T90" fmla="*/ 2147483646 w 355"/>
                  <a:gd name="T91" fmla="*/ 0 h 1065"/>
                  <a:gd name="T92" fmla="*/ 2147483646 w 355"/>
                  <a:gd name="T93" fmla="*/ 2147483646 h 1065"/>
                  <a:gd name="T94" fmla="*/ 2147483646 w 355"/>
                  <a:gd name="T95" fmla="*/ 2147483646 h 1065"/>
                  <a:gd name="T96" fmla="*/ 2147483646 w 355"/>
                  <a:gd name="T97" fmla="*/ 2147483646 h 1065"/>
                  <a:gd name="T98" fmla="*/ 2147483646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6 w 341"/>
                  <a:gd name="T1" fmla="*/ 2147483646 h 1210"/>
                  <a:gd name="T2" fmla="*/ 2147483646 w 341"/>
                  <a:gd name="T3" fmla="*/ 2147483646 h 1210"/>
                  <a:gd name="T4" fmla="*/ 2147483646 w 341"/>
                  <a:gd name="T5" fmla="*/ 0 h 1210"/>
                  <a:gd name="T6" fmla="*/ 2147483646 w 341"/>
                  <a:gd name="T7" fmla="*/ 2147483646 h 1210"/>
                  <a:gd name="T8" fmla="*/ 2147483646 w 341"/>
                  <a:gd name="T9" fmla="*/ 2147483646 h 1210"/>
                  <a:gd name="T10" fmla="*/ 2147483646 w 341"/>
                  <a:gd name="T11" fmla="*/ 2147483646 h 1210"/>
                  <a:gd name="T12" fmla="*/ 2147483646 w 341"/>
                  <a:gd name="T13" fmla="*/ 2147483646 h 1210"/>
                  <a:gd name="T14" fmla="*/ 0 w 341"/>
                  <a:gd name="T15" fmla="*/ 2147483646 h 1210"/>
                  <a:gd name="T16" fmla="*/ 2147483646 w 341"/>
                  <a:gd name="T17" fmla="*/ 2147483646 h 1210"/>
                  <a:gd name="T18" fmla="*/ 2147483646 w 341"/>
                  <a:gd name="T19" fmla="*/ 2147483646 h 1210"/>
                  <a:gd name="T20" fmla="*/ 2147483646 w 341"/>
                  <a:gd name="T21" fmla="*/ 2147483646 h 1210"/>
                  <a:gd name="T22" fmla="*/ 2147483646 w 341"/>
                  <a:gd name="T23" fmla="*/ 2147483646 h 1210"/>
                  <a:gd name="T24" fmla="*/ 2147483646 w 341"/>
                  <a:gd name="T25" fmla="*/ 2147483646 h 1210"/>
                  <a:gd name="T26" fmla="*/ 2147483646 w 341"/>
                  <a:gd name="T27" fmla="*/ 2147483646 h 1210"/>
                  <a:gd name="T28" fmla="*/ 2147483646 w 341"/>
                  <a:gd name="T29" fmla="*/ 2147483646 h 1210"/>
                  <a:gd name="T30" fmla="*/ 2147483646 w 341"/>
                  <a:gd name="T31" fmla="*/ 2147483646 h 1210"/>
                  <a:gd name="T32" fmla="*/ 2147483646 w 341"/>
                  <a:gd name="T33" fmla="*/ 2147483646 h 1210"/>
                  <a:gd name="T34" fmla="*/ 2147483646 w 341"/>
                  <a:gd name="T35" fmla="*/ 2147483646 h 1210"/>
                  <a:gd name="T36" fmla="*/ 2147483646 w 341"/>
                  <a:gd name="T37" fmla="*/ 2147483646 h 1210"/>
                  <a:gd name="T38" fmla="*/ 2147483646 w 341"/>
                  <a:gd name="T39" fmla="*/ 2147483646 h 1210"/>
                  <a:gd name="T40" fmla="*/ 2147483646 w 341"/>
                  <a:gd name="T41" fmla="*/ 2147483646 h 1210"/>
                  <a:gd name="T42" fmla="*/ 2147483646 w 341"/>
                  <a:gd name="T43" fmla="*/ 2147483646 h 1210"/>
                  <a:gd name="T44" fmla="*/ 2147483646 w 341"/>
                  <a:gd name="T45" fmla="*/ 2147483646 h 1210"/>
                  <a:gd name="T46" fmla="*/ 2147483646 w 341"/>
                  <a:gd name="T47" fmla="*/ 2147483646 h 1210"/>
                  <a:gd name="T48" fmla="*/ 2147483646 w 341"/>
                  <a:gd name="T49" fmla="*/ 2147483646 h 1210"/>
                  <a:gd name="T50" fmla="*/ 2147483646 w 341"/>
                  <a:gd name="T51" fmla="*/ 2147483646 h 1210"/>
                  <a:gd name="T52" fmla="*/ 2147483646 w 341"/>
                  <a:gd name="T53" fmla="*/ 2147483646 h 1210"/>
                  <a:gd name="T54" fmla="*/ 2147483646 w 341"/>
                  <a:gd name="T55" fmla="*/ 2147483646 h 1210"/>
                  <a:gd name="T56" fmla="*/ 2147483646 w 341"/>
                  <a:gd name="T57" fmla="*/ 2147483646 h 1210"/>
                  <a:gd name="T58" fmla="*/ 2147483646 w 341"/>
                  <a:gd name="T59" fmla="*/ 2147483646 h 1210"/>
                  <a:gd name="T60" fmla="*/ 2147483646 w 341"/>
                  <a:gd name="T61" fmla="*/ 2147483646 h 1210"/>
                  <a:gd name="T62" fmla="*/ 2147483646 w 341"/>
                  <a:gd name="T63" fmla="*/ 2147483646 h 1210"/>
                  <a:gd name="T64" fmla="*/ 2147483646 w 341"/>
                  <a:gd name="T65" fmla="*/ 2147483646 h 1210"/>
                  <a:gd name="T66" fmla="*/ 2147483646 w 341"/>
                  <a:gd name="T67" fmla="*/ 2147483646 h 1210"/>
                  <a:gd name="T68" fmla="*/ 2147483646 w 341"/>
                  <a:gd name="T69" fmla="*/ 2147483646 h 1210"/>
                  <a:gd name="T70" fmla="*/ 2147483646 w 341"/>
                  <a:gd name="T71" fmla="*/ 2147483646 h 1210"/>
                  <a:gd name="T72" fmla="*/ 2147483646 w 341"/>
                  <a:gd name="T73" fmla="*/ 2147483646 h 1210"/>
                  <a:gd name="T74" fmla="*/ 2147483646 w 341"/>
                  <a:gd name="T75" fmla="*/ 2147483646 h 1210"/>
                  <a:gd name="T76" fmla="*/ 2147483646 w 341"/>
                  <a:gd name="T77" fmla="*/ 2147483646 h 1210"/>
                  <a:gd name="T78" fmla="*/ 2147483646 w 341"/>
                  <a:gd name="T79" fmla="*/ 2147483646 h 1210"/>
                  <a:gd name="T80" fmla="*/ 2147483646 w 341"/>
                  <a:gd name="T81" fmla="*/ 2147483646 h 1210"/>
                  <a:gd name="T82" fmla="*/ 2147483646 w 341"/>
                  <a:gd name="T83" fmla="*/ 2147483646 h 1210"/>
                  <a:gd name="T84" fmla="*/ 2147483646 w 341"/>
                  <a:gd name="T85" fmla="*/ 2147483646 h 1210"/>
                  <a:gd name="T86" fmla="*/ 2147483646 w 341"/>
                  <a:gd name="T87" fmla="*/ 2147483646 h 1210"/>
                  <a:gd name="T88" fmla="*/ 2147483646 w 341"/>
                  <a:gd name="T89" fmla="*/ 2147483646 h 1210"/>
                  <a:gd name="T90" fmla="*/ 2147483646 w 341"/>
                  <a:gd name="T91" fmla="*/ 2147483646 h 1210"/>
                  <a:gd name="T92" fmla="*/ 2147483646 w 341"/>
                  <a:gd name="T93" fmla="*/ 2147483646 h 1210"/>
                  <a:gd name="T94" fmla="*/ 2147483646 w 341"/>
                  <a:gd name="T95" fmla="*/ 2147483646 h 1210"/>
                  <a:gd name="T96" fmla="*/ 2147483646 w 341"/>
                  <a:gd name="T97" fmla="*/ 2147483646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7" name="Freeform 24"/>
              <p:cNvSpPr>
                <a:spLocks/>
              </p:cNvSpPr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6 h 1267"/>
                  <a:gd name="T2" fmla="*/ 0 w 355"/>
                  <a:gd name="T3" fmla="*/ 2147483646 h 1267"/>
                  <a:gd name="T4" fmla="*/ 0 w 355"/>
                  <a:gd name="T5" fmla="*/ 2147483646 h 1267"/>
                  <a:gd name="T6" fmla="*/ 0 w 355"/>
                  <a:gd name="T7" fmla="*/ 0 h 1267"/>
                  <a:gd name="T8" fmla="*/ 2147483646 w 355"/>
                  <a:gd name="T9" fmla="*/ 2147483646 h 1267"/>
                  <a:gd name="T10" fmla="*/ 2147483646 w 355"/>
                  <a:gd name="T11" fmla="*/ 2147483646 h 1267"/>
                  <a:gd name="T12" fmla="*/ 2147483646 w 355"/>
                  <a:gd name="T13" fmla="*/ 2147483646 h 1267"/>
                  <a:gd name="T14" fmla="*/ 0 w 355"/>
                  <a:gd name="T15" fmla="*/ 2147483646 h 1267"/>
                  <a:gd name="T16" fmla="*/ 0 w 355"/>
                  <a:gd name="T17" fmla="*/ 2147483646 h 1267"/>
                  <a:gd name="T18" fmla="*/ 0 w 355"/>
                  <a:gd name="T19" fmla="*/ 2147483646 h 1267"/>
                  <a:gd name="T20" fmla="*/ 0 w 355"/>
                  <a:gd name="T21" fmla="*/ 2147483646 h 1267"/>
                  <a:gd name="T22" fmla="*/ 0 w 355"/>
                  <a:gd name="T23" fmla="*/ 2147483646 h 1267"/>
                  <a:gd name="T24" fmla="*/ 0 w 355"/>
                  <a:gd name="T25" fmla="*/ 2147483646 h 1267"/>
                  <a:gd name="T26" fmla="*/ 0 w 355"/>
                  <a:gd name="T27" fmla="*/ 2147483646 h 1267"/>
                  <a:gd name="T28" fmla="*/ 0 w 355"/>
                  <a:gd name="T29" fmla="*/ 2147483646 h 1267"/>
                  <a:gd name="T30" fmla="*/ 0 w 355"/>
                  <a:gd name="T31" fmla="*/ 2147483646 h 1267"/>
                  <a:gd name="T32" fmla="*/ 0 w 355"/>
                  <a:gd name="T33" fmla="*/ 2147483646 h 1267"/>
                  <a:gd name="T34" fmla="*/ 0 w 355"/>
                  <a:gd name="T35" fmla="*/ 2147483646 h 1267"/>
                  <a:gd name="T36" fmla="*/ 0 w 355"/>
                  <a:gd name="T37" fmla="*/ 2147483646 h 1267"/>
                  <a:gd name="T38" fmla="*/ 0 w 355"/>
                  <a:gd name="T39" fmla="*/ 2147483646 h 1267"/>
                  <a:gd name="T40" fmla="*/ 0 w 355"/>
                  <a:gd name="T41" fmla="*/ 2147483646 h 1267"/>
                  <a:gd name="T42" fmla="*/ 0 w 355"/>
                  <a:gd name="T43" fmla="*/ 2147483646 h 1267"/>
                  <a:gd name="T44" fmla="*/ 0 w 355"/>
                  <a:gd name="T45" fmla="*/ 2147483646 h 1267"/>
                  <a:gd name="T46" fmla="*/ 0 w 355"/>
                  <a:gd name="T47" fmla="*/ 2147483646 h 1267"/>
                  <a:gd name="T48" fmla="*/ 0 w 355"/>
                  <a:gd name="T49" fmla="*/ 214748364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2147483646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2147483646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2147483646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0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0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0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0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2147483646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2147483646 h 958"/>
                  <a:gd name="T58" fmla="*/ 2147483646 w 267"/>
                  <a:gd name="T59" fmla="*/ 2147483646 h 958"/>
                  <a:gd name="T60" fmla="*/ 2147483646 w 267"/>
                  <a:gd name="T61" fmla="*/ 0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0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2147483646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0" name="Freeform 27"/>
              <p:cNvSpPr>
                <a:spLocks/>
              </p:cNvSpPr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3" name="Freeform 30"/>
              <p:cNvSpPr>
                <a:spLocks/>
              </p:cNvSpPr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6 w 274"/>
                  <a:gd name="T1" fmla="*/ 2147483646 h 105"/>
                  <a:gd name="T2" fmla="*/ 2147483646 w 274"/>
                  <a:gd name="T3" fmla="*/ 2147483646 h 105"/>
                  <a:gd name="T4" fmla="*/ 2147483646 w 274"/>
                  <a:gd name="T5" fmla="*/ 2147483646 h 105"/>
                  <a:gd name="T6" fmla="*/ 2147483646 w 274"/>
                  <a:gd name="T7" fmla="*/ 2147483646 h 105"/>
                  <a:gd name="T8" fmla="*/ 2147483646 w 274"/>
                  <a:gd name="T9" fmla="*/ 2147483646 h 105"/>
                  <a:gd name="T10" fmla="*/ 2147483646 w 274"/>
                  <a:gd name="T11" fmla="*/ 2147483646 h 105"/>
                  <a:gd name="T12" fmla="*/ 2147483646 w 274"/>
                  <a:gd name="T13" fmla="*/ 2147483646 h 105"/>
                  <a:gd name="T14" fmla="*/ 2147483646 w 274"/>
                  <a:gd name="T15" fmla="*/ 2147483646 h 105"/>
                  <a:gd name="T16" fmla="*/ 2147483646 w 274"/>
                  <a:gd name="T17" fmla="*/ 2147483646 h 105"/>
                  <a:gd name="T18" fmla="*/ 2147483646 w 274"/>
                  <a:gd name="T19" fmla="*/ 2147483646 h 105"/>
                  <a:gd name="T20" fmla="*/ 2147483646 w 274"/>
                  <a:gd name="T21" fmla="*/ 2147483646 h 105"/>
                  <a:gd name="T22" fmla="*/ 0 w 274"/>
                  <a:gd name="T23" fmla="*/ 2147483646 h 105"/>
                  <a:gd name="T24" fmla="*/ 2147483646 w 274"/>
                  <a:gd name="T25" fmla="*/ 0 h 105"/>
                  <a:gd name="T26" fmla="*/ 2147483646 w 274"/>
                  <a:gd name="T27" fmla="*/ 2147483646 h 105"/>
                  <a:gd name="T28" fmla="*/ 2147483646 w 274"/>
                  <a:gd name="T29" fmla="*/ 2147483646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6 w 218"/>
                  <a:gd name="T1" fmla="*/ 2147483646 h 206"/>
                  <a:gd name="T2" fmla="*/ 2147483646 w 218"/>
                  <a:gd name="T3" fmla="*/ 2147483646 h 206"/>
                  <a:gd name="T4" fmla="*/ 0 w 218"/>
                  <a:gd name="T5" fmla="*/ 2147483646 h 206"/>
                  <a:gd name="T6" fmla="*/ 2147483646 w 218"/>
                  <a:gd name="T7" fmla="*/ 0 h 206"/>
                  <a:gd name="T8" fmla="*/ 2147483646 w 218"/>
                  <a:gd name="T9" fmla="*/ 2147483646 h 206"/>
                  <a:gd name="T10" fmla="*/ 2147483646 w 218"/>
                  <a:gd name="T11" fmla="*/ 2147483646 h 206"/>
                  <a:gd name="T12" fmla="*/ 2147483646 w 218"/>
                  <a:gd name="T13" fmla="*/ 2147483646 h 206"/>
                  <a:gd name="T14" fmla="*/ 2147483646 w 218"/>
                  <a:gd name="T15" fmla="*/ 2147483646 h 206"/>
                  <a:gd name="T16" fmla="*/ 2147483646 w 218"/>
                  <a:gd name="T17" fmla="*/ 2147483646 h 206"/>
                  <a:gd name="T18" fmla="*/ 2147483646 w 218"/>
                  <a:gd name="T19" fmla="*/ 2147483646 h 206"/>
                  <a:gd name="T20" fmla="*/ 2147483646 w 218"/>
                  <a:gd name="T21" fmla="*/ 2147483646 h 206"/>
                  <a:gd name="T22" fmla="*/ 2147483646 w 218"/>
                  <a:gd name="T23" fmla="*/ 2147483646 h 206"/>
                  <a:gd name="T24" fmla="*/ 2147483646 w 218"/>
                  <a:gd name="T25" fmla="*/ 2147483646 h 206"/>
                  <a:gd name="T26" fmla="*/ 2147483646 w 218"/>
                  <a:gd name="T27" fmla="*/ 2147483646 h 206"/>
                  <a:gd name="T28" fmla="*/ 2147483646 w 218"/>
                  <a:gd name="T29" fmla="*/ 2147483646 h 206"/>
                  <a:gd name="T30" fmla="*/ 2147483646 w 218"/>
                  <a:gd name="T31" fmla="*/ 2147483646 h 206"/>
                  <a:gd name="T32" fmla="*/ 2147483646 w 218"/>
                  <a:gd name="T33" fmla="*/ 2147483646 h 206"/>
                  <a:gd name="T34" fmla="*/ 2147483646 w 218"/>
                  <a:gd name="T35" fmla="*/ 2147483646 h 206"/>
                  <a:gd name="T36" fmla="*/ 2147483646 w 218"/>
                  <a:gd name="T37" fmla="*/ 2147483646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6 w 307"/>
                  <a:gd name="T3" fmla="*/ 2147483646 h 175"/>
                  <a:gd name="T4" fmla="*/ 2147483646 w 307"/>
                  <a:gd name="T5" fmla="*/ 2147483646 h 175"/>
                  <a:gd name="T6" fmla="*/ 0 w 307"/>
                  <a:gd name="T7" fmla="*/ 2147483646 h 175"/>
                  <a:gd name="T8" fmla="*/ 0 w 307"/>
                  <a:gd name="T9" fmla="*/ 0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7" name="Freeform 34"/>
              <p:cNvSpPr>
                <a:spLocks/>
              </p:cNvSpPr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0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0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8" name="等腰三角形 3"/>
              <p:cNvSpPr>
                <a:spLocks/>
              </p:cNvSpPr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28310 h 126323"/>
                  <a:gd name="T2" fmla="*/ 301889 w 913468"/>
                  <a:gd name="T3" fmla="*/ 0 h 126323"/>
                  <a:gd name="T4" fmla="*/ 837466 w 913468"/>
                  <a:gd name="T5" fmla="*/ 111865 h 126323"/>
                  <a:gd name="T6" fmla="*/ 0 w 913468"/>
                  <a:gd name="T7" fmla="*/ 128310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  <p:sp>
          <p:nvSpPr>
            <p:cNvPr id="2070" name="矩形 8"/>
            <p:cNvSpPr>
              <a:spLocks/>
            </p:cNvSpPr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356 h 130068"/>
                <a:gd name="T2" fmla="*/ 216772 w 307013"/>
                <a:gd name="T3" fmla="*/ 0 h 130068"/>
                <a:gd name="T4" fmla="*/ 305124 w 307013"/>
                <a:gd name="T5" fmla="*/ 50798 h 130068"/>
                <a:gd name="T6" fmla="*/ 100975 w 307013"/>
                <a:gd name="T7" fmla="*/ 130335 h 130068"/>
                <a:gd name="T8" fmla="*/ 0 w 307013"/>
                <a:gd name="T9" fmla="*/ 76356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1" name="矩形 8"/>
            <p:cNvSpPr>
              <a:spLocks/>
            </p:cNvSpPr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53873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7 h 130068"/>
                <a:gd name="T8" fmla="*/ 0 w 307013"/>
                <a:gd name="T9" fmla="*/ 5387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2" name="矩形 8"/>
            <p:cNvSpPr>
              <a:spLocks/>
            </p:cNvSpPr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53874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9 h 130068"/>
                <a:gd name="T8" fmla="*/ 0 w 307013"/>
                <a:gd name="T9" fmla="*/ 5387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73" name="组合 6"/>
            <p:cNvGrpSpPr>
              <a:grpSpLocks/>
            </p:cNvGrpSpPr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6 w 119"/>
                  <a:gd name="T1" fmla="*/ 2147483646 h 45"/>
                  <a:gd name="T2" fmla="*/ 0 w 119"/>
                  <a:gd name="T3" fmla="*/ 2147483646 h 45"/>
                  <a:gd name="T4" fmla="*/ 2147483646 w 119"/>
                  <a:gd name="T5" fmla="*/ 0 h 45"/>
                  <a:gd name="T6" fmla="*/ 2147483646 w 119"/>
                  <a:gd name="T7" fmla="*/ 2147483646 h 45"/>
                  <a:gd name="T8" fmla="*/ 2147483646 w 119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0 w 59"/>
                  <a:gd name="T3" fmla="*/ 2147483646 h 76"/>
                  <a:gd name="T4" fmla="*/ 2147483646 w 59"/>
                  <a:gd name="T5" fmla="*/ 0 h 76"/>
                  <a:gd name="T6" fmla="*/ 2147483646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6 w 60"/>
                  <a:gd name="T3" fmla="*/ 2147483646 h 73"/>
                  <a:gd name="T4" fmla="*/ 2147483646 w 60"/>
                  <a:gd name="T5" fmla="*/ 2147483646 h 73"/>
                  <a:gd name="T6" fmla="*/ 0 w 60"/>
                  <a:gd name="T7" fmla="*/ 2147483646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6 w 307"/>
                  <a:gd name="T1" fmla="*/ 2147483646 h 175"/>
                  <a:gd name="T2" fmla="*/ 0 w 307"/>
                  <a:gd name="T3" fmla="*/ 2147483646 h 175"/>
                  <a:gd name="T4" fmla="*/ 0 w 307"/>
                  <a:gd name="T5" fmla="*/ 0 h 175"/>
                  <a:gd name="T6" fmla="*/ 2147483646 w 307"/>
                  <a:gd name="T7" fmla="*/ 2147483646 h 175"/>
                  <a:gd name="T8" fmla="*/ 2147483646 w 307"/>
                  <a:gd name="T9" fmla="*/ 2147483646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6 w 274"/>
                  <a:gd name="T1" fmla="*/ 2147483646 h 104"/>
                  <a:gd name="T2" fmla="*/ 0 w 274"/>
                  <a:gd name="T3" fmla="*/ 2147483646 h 104"/>
                  <a:gd name="T4" fmla="*/ 2147483646 w 274"/>
                  <a:gd name="T5" fmla="*/ 0 h 104"/>
                  <a:gd name="T6" fmla="*/ 2147483646 w 274"/>
                  <a:gd name="T7" fmla="*/ 2147483646 h 104"/>
                  <a:gd name="T8" fmla="*/ 2147483646 w 274"/>
                  <a:gd name="T9" fmla="*/ 2147483646 h 104"/>
                  <a:gd name="T10" fmla="*/ 2147483646 w 274"/>
                  <a:gd name="T11" fmla="*/ 2147483646 h 104"/>
                  <a:gd name="T12" fmla="*/ 2147483646 w 274"/>
                  <a:gd name="T13" fmla="*/ 2147483646 h 104"/>
                  <a:gd name="T14" fmla="*/ 2147483646 w 274"/>
                  <a:gd name="T15" fmla="*/ 2147483646 h 104"/>
                  <a:gd name="T16" fmla="*/ 2147483646 w 274"/>
                  <a:gd name="T17" fmla="*/ 2147483646 h 104"/>
                  <a:gd name="T18" fmla="*/ 2147483646 w 274"/>
                  <a:gd name="T19" fmla="*/ 2147483646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6 w 217"/>
                  <a:gd name="T1" fmla="*/ 2147483646 h 206"/>
                  <a:gd name="T2" fmla="*/ 2147483646 w 217"/>
                  <a:gd name="T3" fmla="*/ 2147483646 h 206"/>
                  <a:gd name="T4" fmla="*/ 2147483646 w 217"/>
                  <a:gd name="T5" fmla="*/ 2147483646 h 206"/>
                  <a:gd name="T6" fmla="*/ 2147483646 w 217"/>
                  <a:gd name="T7" fmla="*/ 2147483646 h 206"/>
                  <a:gd name="T8" fmla="*/ 2147483646 w 217"/>
                  <a:gd name="T9" fmla="*/ 2147483646 h 206"/>
                  <a:gd name="T10" fmla="*/ 2147483646 w 217"/>
                  <a:gd name="T11" fmla="*/ 2147483646 h 206"/>
                  <a:gd name="T12" fmla="*/ 2147483646 w 217"/>
                  <a:gd name="T13" fmla="*/ 2147483646 h 206"/>
                  <a:gd name="T14" fmla="*/ 2147483646 w 217"/>
                  <a:gd name="T15" fmla="*/ 2147483646 h 206"/>
                  <a:gd name="T16" fmla="*/ 2147483646 w 217"/>
                  <a:gd name="T17" fmla="*/ 2147483646 h 206"/>
                  <a:gd name="T18" fmla="*/ 2147483646 w 217"/>
                  <a:gd name="T19" fmla="*/ 2147483646 h 206"/>
                  <a:gd name="T20" fmla="*/ 0 w 217"/>
                  <a:gd name="T21" fmla="*/ 2147483646 h 206"/>
                  <a:gd name="T22" fmla="*/ 2147483646 w 217"/>
                  <a:gd name="T23" fmla="*/ 0 h 206"/>
                  <a:gd name="T24" fmla="*/ 2147483646 w 217"/>
                  <a:gd name="T25" fmla="*/ 2147483646 h 206"/>
                  <a:gd name="T26" fmla="*/ 2147483646 w 217"/>
                  <a:gd name="T27" fmla="*/ 2147483646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8" name="Freeform 42"/>
              <p:cNvSpPr>
                <a:spLocks/>
              </p:cNvSpPr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2147483646 w 59"/>
                  <a:gd name="T3" fmla="*/ 0 h 76"/>
                  <a:gd name="T4" fmla="*/ 2147483646 w 59"/>
                  <a:gd name="T5" fmla="*/ 2147483646 h 76"/>
                  <a:gd name="T6" fmla="*/ 0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9" name="Freeform 43"/>
              <p:cNvSpPr>
                <a:spLocks/>
              </p:cNvSpPr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6 w 57"/>
                  <a:gd name="T1" fmla="*/ 2147483646 h 76"/>
                  <a:gd name="T2" fmla="*/ 2147483646 w 57"/>
                  <a:gd name="T3" fmla="*/ 2147483646 h 76"/>
                  <a:gd name="T4" fmla="*/ 0 w 57"/>
                  <a:gd name="T5" fmla="*/ 2147483646 h 76"/>
                  <a:gd name="T6" fmla="*/ 0 w 57"/>
                  <a:gd name="T7" fmla="*/ 0 h 76"/>
                  <a:gd name="T8" fmla="*/ 2147483646 w 57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0" name="Freeform 44"/>
              <p:cNvSpPr>
                <a:spLocks/>
              </p:cNvSpPr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6 w 116"/>
                  <a:gd name="T1" fmla="*/ 2147483646 h 45"/>
                  <a:gd name="T2" fmla="*/ 2147483646 w 116"/>
                  <a:gd name="T3" fmla="*/ 2147483646 h 45"/>
                  <a:gd name="T4" fmla="*/ 0 w 116"/>
                  <a:gd name="T5" fmla="*/ 2147483646 h 45"/>
                  <a:gd name="T6" fmla="*/ 2147483646 w 116"/>
                  <a:gd name="T7" fmla="*/ 0 h 45"/>
                  <a:gd name="T8" fmla="*/ 2147483646 w 116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4" name="组合 129"/>
            <p:cNvGrpSpPr>
              <a:grpSpLocks/>
            </p:cNvGrpSpPr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9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090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1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5" name="组合 140"/>
            <p:cNvGrpSpPr>
              <a:grpSpLocks/>
            </p:cNvGrpSpPr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6" name="组合 146"/>
            <p:cNvGrpSpPr>
              <a:grpSpLocks/>
            </p:cNvGrpSpPr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2" name="等腰三角形 3"/>
              <p:cNvSpPr>
                <a:spLocks/>
              </p:cNvSpPr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09158 h 104892"/>
                  <a:gd name="T2" fmla="*/ 524023 w 571182"/>
                  <a:gd name="T3" fmla="*/ 0 h 104892"/>
                  <a:gd name="T4" fmla="*/ 1541176 w 571182"/>
                  <a:gd name="T5" fmla="*/ 96767 h 104892"/>
                  <a:gd name="T6" fmla="*/ 0 w 571182"/>
                  <a:gd name="T7" fmla="*/ 109158 h 1048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grpSp>
            <p:nvGrpSpPr>
              <p:cNvPr id="2083" name="组合 142"/>
              <p:cNvGrpSpPr>
                <a:grpSpLocks/>
              </p:cNvGrpSpPr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4" name="Freeform 5"/>
                <p:cNvSpPr>
                  <a:spLocks/>
                </p:cNvSpPr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6 h 587"/>
                    <a:gd name="T2" fmla="*/ 0 w 166"/>
                    <a:gd name="T3" fmla="*/ 0 h 587"/>
                    <a:gd name="T4" fmla="*/ 2147483646 w 166"/>
                    <a:gd name="T5" fmla="*/ 2147483646 h 587"/>
                    <a:gd name="T6" fmla="*/ 2147483646 w 166"/>
                    <a:gd name="T7" fmla="*/ 2147483646 h 587"/>
                    <a:gd name="T8" fmla="*/ 2147483646 w 166"/>
                    <a:gd name="T9" fmla="*/ 2147483646 h 587"/>
                    <a:gd name="T10" fmla="*/ 0 w 166"/>
                    <a:gd name="T11" fmla="*/ 2147483646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085" name="Freeform 6"/>
                <p:cNvSpPr>
                  <a:spLocks/>
                </p:cNvSpPr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6 w 165"/>
                    <a:gd name="T1" fmla="*/ 0 h 587"/>
                    <a:gd name="T2" fmla="*/ 2147483646 w 165"/>
                    <a:gd name="T3" fmla="*/ 2147483646 h 587"/>
                    <a:gd name="T4" fmla="*/ 0 w 165"/>
                    <a:gd name="T5" fmla="*/ 2147483646 h 587"/>
                    <a:gd name="T6" fmla="*/ 2147483646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grpSp>
          <p:nvGrpSpPr>
            <p:cNvPr id="2077" name="组合 153"/>
            <p:cNvGrpSpPr>
              <a:grpSpLocks/>
            </p:cNvGrpSpPr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7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1" name="等腰三角形 3"/>
              <p:cNvSpPr>
                <a:spLocks/>
              </p:cNvSpPr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251 h 126323"/>
                  <a:gd name="T2" fmla="*/ 298642 w 913468"/>
                  <a:gd name="T3" fmla="*/ 0 h 126323"/>
                  <a:gd name="T4" fmla="*/ 828456 w 913468"/>
                  <a:gd name="T5" fmla="*/ 110068 h 126323"/>
                  <a:gd name="T6" fmla="*/ 0 w 913468"/>
                  <a:gd name="T7" fmla="*/ 126251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97" name="文本框 23"/>
          <p:cNvSpPr txBox="1">
            <a:spLocks noChangeArrowheads="1"/>
          </p:cNvSpPr>
          <p:nvPr/>
        </p:nvSpPr>
        <p:spPr bwMode="auto">
          <a:xfrm>
            <a:off x="2046401" y="284720"/>
            <a:ext cx="4801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500" b="1" dirty="0">
                <a:solidFill>
                  <a:srgbClr val="5B9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语音字幕翻译系统</a:t>
            </a:r>
            <a:endParaRPr lang="zh-CN" altLang="zh-CN" sz="4500" b="1" dirty="0">
              <a:solidFill>
                <a:srgbClr val="5B9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5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445773" y="1267940"/>
            <a:ext cx="79756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声音数字化的过程，理解采样、量化、编码的概念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hangingPunct="1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zh-CN" altLang="en-US" sz="20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了解语音识别的基本过程，知道声学模型、发音字典、语言模型等的功能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能利用</a:t>
            </a:r>
            <a:r>
              <a:rPr lang="en-US" altLang="zh-CN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编程语言，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编写调试录音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及利用</a:t>
            </a:r>
            <a:r>
              <a:rPr lang="en-US" altLang="zh-CN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平台进行语音识别的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程序，探究实验相关参数对于结果的影响。</a:t>
            </a:r>
            <a:endParaRPr lang="en-US" altLang="zh-CN" sz="20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完善并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调试体验语音识别字幕系统，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0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的人工智能社会</a:t>
            </a:r>
            <a:r>
              <a:rPr lang="zh-CN" altLang="en-US" sz="20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伦理。</a:t>
            </a:r>
            <a:endParaRPr lang="zh-CN" altLang="en-US" sz="20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1835319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项目学习重点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-3572" y="2459832"/>
            <a:ext cx="9144001" cy="2683669"/>
          </a:xfrm>
          <a:prstGeom prst="rect">
            <a:avLst/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7F3C6"/>
              </a:solidFill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2433576" y="3507582"/>
            <a:ext cx="42482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语音识别字幕系统</a:t>
            </a:r>
            <a:r>
              <a:rPr lang="en-US" altLang="zh-CN" sz="2700" b="1" dirty="0" smtClean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· </a:t>
            </a:r>
            <a:r>
              <a:rPr lang="zh-CN" altLang="en-US" sz="2700" b="1" dirty="0">
                <a:solidFill>
                  <a:srgbClr val="F7F3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第一课</a:t>
            </a:r>
            <a:endParaRPr lang="zh-CN" altLang="zh-CN" sz="2700" b="1" dirty="0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圆角矩形 24"/>
          <p:cNvSpPr>
            <a:spLocks noChangeArrowheads="1"/>
          </p:cNvSpPr>
          <p:nvPr/>
        </p:nvSpPr>
        <p:spPr bwMode="auto">
          <a:xfrm>
            <a:off x="2945277" y="3486599"/>
            <a:ext cx="3224874" cy="51077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F7F3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054" name="文本框 121"/>
          <p:cNvSpPr txBox="1">
            <a:spLocks noChangeArrowheads="1"/>
          </p:cNvSpPr>
          <p:nvPr/>
        </p:nvSpPr>
        <p:spPr bwMode="auto">
          <a:xfrm>
            <a:off x="4061223" y="452199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b="1">
              <a:solidFill>
                <a:srgbClr val="F7F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6" name="组合 165"/>
          <p:cNvGrpSpPr>
            <a:grpSpLocks/>
          </p:cNvGrpSpPr>
          <p:nvPr/>
        </p:nvGrpSpPr>
        <p:grpSpPr bwMode="auto">
          <a:xfrm>
            <a:off x="1013773" y="1164505"/>
            <a:ext cx="7677492" cy="2093255"/>
            <a:chOff x="0" y="0"/>
            <a:chExt cx="10951969" cy="2985668"/>
          </a:xfrm>
        </p:grpSpPr>
        <p:grpSp>
          <p:nvGrpSpPr>
            <p:cNvPr id="2057" name="组合 21"/>
            <p:cNvGrpSpPr>
              <a:grpSpLocks/>
            </p:cNvGrpSpPr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3" name="Freeform 5"/>
              <p:cNvSpPr>
                <a:spLocks/>
              </p:cNvSpPr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6 h 1008"/>
                  <a:gd name="T2" fmla="*/ 0 w 264"/>
                  <a:gd name="T3" fmla="*/ 0 h 1008"/>
                  <a:gd name="T4" fmla="*/ 2147483646 w 264"/>
                  <a:gd name="T5" fmla="*/ 2147483646 h 1008"/>
                  <a:gd name="T6" fmla="*/ 2147483646 w 264"/>
                  <a:gd name="T7" fmla="*/ 2147483646 h 1008"/>
                  <a:gd name="T8" fmla="*/ 2147483646 w 264"/>
                  <a:gd name="T9" fmla="*/ 2147483646 h 1008"/>
                  <a:gd name="T10" fmla="*/ 2147483646 w 264"/>
                  <a:gd name="T11" fmla="*/ 2147483646 h 1008"/>
                  <a:gd name="T12" fmla="*/ 0 w 264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4" name="Freeform 6"/>
              <p:cNvSpPr>
                <a:spLocks/>
              </p:cNvSpPr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6 w 636"/>
                  <a:gd name="T1" fmla="*/ 2147483646 h 1628"/>
                  <a:gd name="T2" fmla="*/ 2147483646 w 636"/>
                  <a:gd name="T3" fmla="*/ 2147483646 h 1628"/>
                  <a:gd name="T4" fmla="*/ 0 w 636"/>
                  <a:gd name="T5" fmla="*/ 2147483646 h 1628"/>
                  <a:gd name="T6" fmla="*/ 0 w 636"/>
                  <a:gd name="T7" fmla="*/ 2147483646 h 1628"/>
                  <a:gd name="T8" fmla="*/ 2147483646 w 636"/>
                  <a:gd name="T9" fmla="*/ 0 h 1628"/>
                  <a:gd name="T10" fmla="*/ 2147483646 w 636"/>
                  <a:gd name="T11" fmla="*/ 2147483646 h 1628"/>
                  <a:gd name="T12" fmla="*/ 2147483646 w 636"/>
                  <a:gd name="T13" fmla="*/ 2147483646 h 1628"/>
                  <a:gd name="T14" fmla="*/ 2147483646 w 636"/>
                  <a:gd name="T15" fmla="*/ 2147483646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5" name="Freeform 7"/>
              <p:cNvSpPr>
                <a:spLocks/>
              </p:cNvSpPr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6 w 635"/>
                  <a:gd name="T1" fmla="*/ 2147483646 h 1589"/>
                  <a:gd name="T2" fmla="*/ 2147483646 w 635"/>
                  <a:gd name="T3" fmla="*/ 2147483646 h 1589"/>
                  <a:gd name="T4" fmla="*/ 0 w 635"/>
                  <a:gd name="T5" fmla="*/ 2147483646 h 1589"/>
                  <a:gd name="T6" fmla="*/ 2147483646 w 635"/>
                  <a:gd name="T7" fmla="*/ 2147483646 h 1589"/>
                  <a:gd name="T8" fmla="*/ 2147483646 w 635"/>
                  <a:gd name="T9" fmla="*/ 0 h 1589"/>
                  <a:gd name="T10" fmla="*/ 2147483646 w 635"/>
                  <a:gd name="T11" fmla="*/ 2147483646 h 1589"/>
                  <a:gd name="T12" fmla="*/ 2147483646 w 635"/>
                  <a:gd name="T13" fmla="*/ 2147483646 h 1589"/>
                  <a:gd name="T14" fmla="*/ 2147483646 w 635"/>
                  <a:gd name="T15" fmla="*/ 2147483646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6" name="Freeform 8"/>
              <p:cNvSpPr>
                <a:spLocks/>
              </p:cNvSpPr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6 h 1008"/>
                  <a:gd name="T2" fmla="*/ 2147483646 w 316"/>
                  <a:gd name="T3" fmla="*/ 0 h 1008"/>
                  <a:gd name="T4" fmla="*/ 2147483646 w 316"/>
                  <a:gd name="T5" fmla="*/ 2147483646 h 1008"/>
                  <a:gd name="T6" fmla="*/ 2147483646 w 316"/>
                  <a:gd name="T7" fmla="*/ 2147483646 h 1008"/>
                  <a:gd name="T8" fmla="*/ 2147483646 w 316"/>
                  <a:gd name="T9" fmla="*/ 2147483646 h 1008"/>
                  <a:gd name="T10" fmla="*/ 2147483646 w 316"/>
                  <a:gd name="T11" fmla="*/ 2147483646 h 1008"/>
                  <a:gd name="T12" fmla="*/ 0 w 316"/>
                  <a:gd name="T13" fmla="*/ 2147483646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7" name="Freeform 9"/>
              <p:cNvSpPr>
                <a:spLocks/>
              </p:cNvSpPr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6 h 1390"/>
                  <a:gd name="T2" fmla="*/ 0 w 512"/>
                  <a:gd name="T3" fmla="*/ 2147483646 h 1390"/>
                  <a:gd name="T4" fmla="*/ 2147483646 w 512"/>
                  <a:gd name="T5" fmla="*/ 2147483646 h 1390"/>
                  <a:gd name="T6" fmla="*/ 2147483646 w 512"/>
                  <a:gd name="T7" fmla="*/ 0 h 1390"/>
                  <a:gd name="T8" fmla="*/ 2147483646 w 512"/>
                  <a:gd name="T9" fmla="*/ 2147483646 h 1390"/>
                  <a:gd name="T10" fmla="*/ 2147483646 w 512"/>
                  <a:gd name="T11" fmla="*/ 2147483646 h 1390"/>
                  <a:gd name="T12" fmla="*/ 0 w 512"/>
                  <a:gd name="T13" fmla="*/ 2147483646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8" name="Freeform 10"/>
              <p:cNvSpPr>
                <a:spLocks/>
              </p:cNvSpPr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6 h 752"/>
                  <a:gd name="T2" fmla="*/ 0 w 194"/>
                  <a:gd name="T3" fmla="*/ 0 h 752"/>
                  <a:gd name="T4" fmla="*/ 2147483646 w 194"/>
                  <a:gd name="T5" fmla="*/ 2147483646 h 752"/>
                  <a:gd name="T6" fmla="*/ 2147483646 w 194"/>
                  <a:gd name="T7" fmla="*/ 2147483646 h 752"/>
                  <a:gd name="T8" fmla="*/ 2147483646 w 194"/>
                  <a:gd name="T9" fmla="*/ 2147483646 h 752"/>
                  <a:gd name="T10" fmla="*/ 0 w 194"/>
                  <a:gd name="T11" fmla="*/ 2147483646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9" name="Freeform 11"/>
              <p:cNvSpPr>
                <a:spLocks/>
              </p:cNvSpPr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6 w 236"/>
                  <a:gd name="T1" fmla="*/ 0 h 752"/>
                  <a:gd name="T2" fmla="*/ 2147483646 w 236"/>
                  <a:gd name="T3" fmla="*/ 2147483646 h 752"/>
                  <a:gd name="T4" fmla="*/ 2147483646 w 236"/>
                  <a:gd name="T5" fmla="*/ 2147483646 h 752"/>
                  <a:gd name="T6" fmla="*/ 2147483646 w 236"/>
                  <a:gd name="T7" fmla="*/ 2147483646 h 752"/>
                  <a:gd name="T8" fmla="*/ 2147483646 w 236"/>
                  <a:gd name="T9" fmla="*/ 2147483646 h 752"/>
                  <a:gd name="T10" fmla="*/ 0 w 236"/>
                  <a:gd name="T11" fmla="*/ 2147483646 h 752"/>
                  <a:gd name="T12" fmla="*/ 2147483646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0" name="Freeform 12"/>
              <p:cNvSpPr>
                <a:spLocks/>
              </p:cNvSpPr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6 w 510"/>
                  <a:gd name="T1" fmla="*/ 2147483646 h 1318"/>
                  <a:gd name="T2" fmla="*/ 2147483646 w 510"/>
                  <a:gd name="T3" fmla="*/ 2147483646 h 1318"/>
                  <a:gd name="T4" fmla="*/ 0 w 510"/>
                  <a:gd name="T5" fmla="*/ 2147483646 h 1318"/>
                  <a:gd name="T6" fmla="*/ 2147483646 w 510"/>
                  <a:gd name="T7" fmla="*/ 2147483646 h 1318"/>
                  <a:gd name="T8" fmla="*/ 2147483646 w 510"/>
                  <a:gd name="T9" fmla="*/ 0 h 1318"/>
                  <a:gd name="T10" fmla="*/ 2147483646 w 510"/>
                  <a:gd name="T11" fmla="*/ 2147483646 h 1318"/>
                  <a:gd name="T12" fmla="*/ 2147483646 w 510"/>
                  <a:gd name="T13" fmla="*/ 2147483646 h 1318"/>
                  <a:gd name="T14" fmla="*/ 2147483646 w 510"/>
                  <a:gd name="T15" fmla="*/ 2147483646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1" name="Freeform 13"/>
              <p:cNvSpPr>
                <a:spLocks/>
              </p:cNvSpPr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2147483646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0 w 150"/>
                  <a:gd name="T9" fmla="*/ 2147483646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2" name="Freeform 15"/>
              <p:cNvSpPr>
                <a:spLocks/>
              </p:cNvSpPr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6 h 479"/>
                  <a:gd name="T2" fmla="*/ 0 w 150"/>
                  <a:gd name="T3" fmla="*/ 0 h 479"/>
                  <a:gd name="T4" fmla="*/ 2147483646 w 150"/>
                  <a:gd name="T5" fmla="*/ 2147483646 h 479"/>
                  <a:gd name="T6" fmla="*/ 2147483646 w 150"/>
                  <a:gd name="T7" fmla="*/ 2147483646 h 479"/>
                  <a:gd name="T8" fmla="*/ 2147483646 w 150"/>
                  <a:gd name="T9" fmla="*/ 2147483646 h 479"/>
                  <a:gd name="T10" fmla="*/ 2147483646 w 150"/>
                  <a:gd name="T11" fmla="*/ 2147483646 h 479"/>
                  <a:gd name="T12" fmla="*/ 0 w 150"/>
                  <a:gd name="T13" fmla="*/ 2147483646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3" name="Freeform 16"/>
              <p:cNvSpPr>
                <a:spLocks/>
              </p:cNvSpPr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6 h 1515"/>
                  <a:gd name="T2" fmla="*/ 0 w 510"/>
                  <a:gd name="T3" fmla="*/ 2147483646 h 1515"/>
                  <a:gd name="T4" fmla="*/ 2147483646 w 510"/>
                  <a:gd name="T5" fmla="*/ 2147483646 h 1515"/>
                  <a:gd name="T6" fmla="*/ 2147483646 w 510"/>
                  <a:gd name="T7" fmla="*/ 2147483646 h 1515"/>
                  <a:gd name="T8" fmla="*/ 2147483646 w 510"/>
                  <a:gd name="T9" fmla="*/ 0 h 1515"/>
                  <a:gd name="T10" fmla="*/ 2147483646 w 510"/>
                  <a:gd name="T11" fmla="*/ 2147483646 h 1515"/>
                  <a:gd name="T12" fmla="*/ 2147483646 w 510"/>
                  <a:gd name="T13" fmla="*/ 2147483646 h 1515"/>
                  <a:gd name="T14" fmla="*/ 0 w 510"/>
                  <a:gd name="T15" fmla="*/ 2147483646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44" name="Freeform 14"/>
              <p:cNvSpPr>
                <a:spLocks/>
              </p:cNvSpPr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6 w 510"/>
                  <a:gd name="T1" fmla="*/ 2147483646 h 1496"/>
                  <a:gd name="T2" fmla="*/ 2147483646 w 510"/>
                  <a:gd name="T3" fmla="*/ 2147483646 h 1496"/>
                  <a:gd name="T4" fmla="*/ 0 w 510"/>
                  <a:gd name="T5" fmla="*/ 2147483646 h 1496"/>
                  <a:gd name="T6" fmla="*/ 2147483646 w 510"/>
                  <a:gd name="T7" fmla="*/ 2147483646 h 1496"/>
                  <a:gd name="T8" fmla="*/ 2147483646 w 510"/>
                  <a:gd name="T9" fmla="*/ 0 h 1496"/>
                  <a:gd name="T10" fmla="*/ 2147483646 w 510"/>
                  <a:gd name="T11" fmla="*/ 2147483646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8" name="组合 157"/>
            <p:cNvGrpSpPr>
              <a:grpSpLocks/>
            </p:cNvGrpSpPr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3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59" name="组合 103"/>
            <p:cNvGrpSpPr>
              <a:grpSpLocks/>
            </p:cNvGrpSpPr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9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0" name="组合 66"/>
            <p:cNvGrpSpPr>
              <a:grpSpLocks/>
            </p:cNvGrpSpPr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1" name="组合 72"/>
            <p:cNvGrpSpPr>
              <a:grpSpLocks/>
            </p:cNvGrpSpPr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5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6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2" name="组合 69"/>
            <p:cNvGrpSpPr>
              <a:grpSpLocks/>
            </p:cNvGrpSpPr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3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4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63" name="组合 61"/>
            <p:cNvGrpSpPr>
              <a:grpSpLocks/>
            </p:cNvGrpSpPr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2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064" name="等腰三角形 3"/>
            <p:cNvSpPr>
              <a:spLocks/>
            </p:cNvSpPr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4473 h 202523"/>
                <a:gd name="T2" fmla="*/ 478713 w 1329908"/>
                <a:gd name="T3" fmla="*/ 0 h 202523"/>
                <a:gd name="T4" fmla="*/ 1210997 w 1329908"/>
                <a:gd name="T5" fmla="*/ 180432 h 202523"/>
                <a:gd name="T6" fmla="*/ 0 w 1329908"/>
                <a:gd name="T7" fmla="*/ 204473 h 20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5" name="等腰三角形 3"/>
            <p:cNvSpPr>
              <a:spLocks/>
            </p:cNvSpPr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91162 h 194903"/>
                <a:gd name="T2" fmla="*/ 732649 w 1329908"/>
                <a:gd name="T3" fmla="*/ 0 h 194903"/>
                <a:gd name="T4" fmla="*/ 2234873 w 1329908"/>
                <a:gd name="T5" fmla="*/ 167806 h 194903"/>
                <a:gd name="T6" fmla="*/ 0 w 1329908"/>
                <a:gd name="T7" fmla="*/ 191162 h 194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6" name="等腰三角形 3"/>
            <p:cNvSpPr>
              <a:spLocks/>
            </p:cNvSpPr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8800 h 121560"/>
                <a:gd name="T2" fmla="*/ 315154 w 329783"/>
                <a:gd name="T3" fmla="*/ 0 h 121560"/>
                <a:gd name="T4" fmla="*/ 326267 w 329783"/>
                <a:gd name="T5" fmla="*/ 114146 h 121560"/>
                <a:gd name="T6" fmla="*/ 0 w 329783"/>
                <a:gd name="T7" fmla="*/ 118800 h 121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7" name="等腰三角形 3"/>
            <p:cNvSpPr>
              <a:spLocks/>
            </p:cNvSpPr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68" name="等腰三角形 3"/>
            <p:cNvSpPr>
              <a:spLocks/>
            </p:cNvSpPr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28310 h 126323"/>
                <a:gd name="T2" fmla="*/ 300271 w 913468"/>
                <a:gd name="T3" fmla="*/ 0 h 126323"/>
                <a:gd name="T4" fmla="*/ 832978 w 913468"/>
                <a:gd name="T5" fmla="*/ 111865 h 126323"/>
                <a:gd name="T6" fmla="*/ 0 w 913468"/>
                <a:gd name="T7" fmla="*/ 128310 h 126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69" name="组合 164"/>
            <p:cNvGrpSpPr>
              <a:grpSpLocks/>
            </p:cNvGrpSpPr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101" name="组合 154"/>
              <p:cNvGrpSpPr>
                <a:grpSpLocks/>
              </p:cNvGrpSpPr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9" name="Freeform 51"/>
                <p:cNvSpPr>
                  <a:spLocks/>
                </p:cNvSpPr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6 w 27"/>
                    <a:gd name="T3" fmla="*/ 2147483646 h 64"/>
                    <a:gd name="T4" fmla="*/ 2147483646 w 27"/>
                    <a:gd name="T5" fmla="*/ 0 h 64"/>
                    <a:gd name="T6" fmla="*/ 2147483646 w 27"/>
                    <a:gd name="T7" fmla="*/ 2147483646 h 64"/>
                    <a:gd name="T8" fmla="*/ 0 w 27"/>
                    <a:gd name="T9" fmla="*/ 2147483646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120" name="Freeform 52"/>
                <p:cNvSpPr>
                  <a:spLocks/>
                </p:cNvSpPr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2147483646 w 139"/>
                    <a:gd name="T5" fmla="*/ 2147483646 h 139"/>
                    <a:gd name="T6" fmla="*/ 2147483646 w 139"/>
                    <a:gd name="T7" fmla="*/ 2147483646 h 139"/>
                    <a:gd name="T8" fmla="*/ 0 w 139"/>
                    <a:gd name="T9" fmla="*/ 2147483646 h 139"/>
                    <a:gd name="T10" fmla="*/ 2147483646 w 139"/>
                    <a:gd name="T11" fmla="*/ 2147483646 h 139"/>
                    <a:gd name="T12" fmla="*/ 2147483646 w 139"/>
                    <a:gd name="T13" fmla="*/ 0 h 139"/>
                    <a:gd name="T14" fmla="*/ 2147483646 w 139"/>
                    <a:gd name="T15" fmla="*/ 2147483646 h 139"/>
                    <a:gd name="T16" fmla="*/ 2147483646 w 139"/>
                    <a:gd name="T17" fmla="*/ 2147483646 h 139"/>
                    <a:gd name="T18" fmla="*/ 2147483646 w 139"/>
                    <a:gd name="T19" fmla="*/ 2147483646 h 139"/>
                    <a:gd name="T20" fmla="*/ 2147483646 w 139"/>
                    <a:gd name="T21" fmla="*/ 2147483646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2102" name="等腰三角形 3"/>
              <p:cNvSpPr>
                <a:spLocks/>
              </p:cNvSpPr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47412 h 65363"/>
                  <a:gd name="T2" fmla="*/ 41681 w 913468"/>
                  <a:gd name="T3" fmla="*/ 0 h 65363"/>
                  <a:gd name="T4" fmla="*/ 286591 w 913468"/>
                  <a:gd name="T5" fmla="*/ 35667 h 65363"/>
                  <a:gd name="T6" fmla="*/ 0 w 913468"/>
                  <a:gd name="T7" fmla="*/ 47412 h 65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103" name="Freeform 20"/>
              <p:cNvSpPr>
                <a:spLocks/>
              </p:cNvSpPr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6 w 104"/>
                  <a:gd name="T1" fmla="*/ 2147483646 h 136"/>
                  <a:gd name="T2" fmla="*/ 0 w 104"/>
                  <a:gd name="T3" fmla="*/ 2147483646 h 136"/>
                  <a:gd name="T4" fmla="*/ 0 w 104"/>
                  <a:gd name="T5" fmla="*/ 0 h 136"/>
                  <a:gd name="T6" fmla="*/ 2147483646 w 104"/>
                  <a:gd name="T7" fmla="*/ 2147483646 h 136"/>
                  <a:gd name="T8" fmla="*/ 2147483646 w 104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4" name="Freeform 21"/>
              <p:cNvSpPr>
                <a:spLocks/>
              </p:cNvSpPr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6 h 136"/>
                  <a:gd name="T2" fmla="*/ 0 w 106"/>
                  <a:gd name="T3" fmla="*/ 2147483646 h 136"/>
                  <a:gd name="T4" fmla="*/ 2147483646 w 106"/>
                  <a:gd name="T5" fmla="*/ 0 h 136"/>
                  <a:gd name="T6" fmla="*/ 2147483646 w 106"/>
                  <a:gd name="T7" fmla="*/ 2147483646 h 136"/>
                  <a:gd name="T8" fmla="*/ 0 w 106"/>
                  <a:gd name="T9" fmla="*/ 214748364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6 w 355"/>
                  <a:gd name="T1" fmla="*/ 2147483646 h 1065"/>
                  <a:gd name="T2" fmla="*/ 2147483646 w 355"/>
                  <a:gd name="T3" fmla="*/ 2147483646 h 1065"/>
                  <a:gd name="T4" fmla="*/ 2147483646 w 355"/>
                  <a:gd name="T5" fmla="*/ 2147483646 h 1065"/>
                  <a:gd name="T6" fmla="*/ 0 w 355"/>
                  <a:gd name="T7" fmla="*/ 2147483646 h 1065"/>
                  <a:gd name="T8" fmla="*/ 2147483646 w 355"/>
                  <a:gd name="T9" fmla="*/ 2147483646 h 1065"/>
                  <a:gd name="T10" fmla="*/ 2147483646 w 355"/>
                  <a:gd name="T11" fmla="*/ 2147483646 h 1065"/>
                  <a:gd name="T12" fmla="*/ 2147483646 w 355"/>
                  <a:gd name="T13" fmla="*/ 2147483646 h 1065"/>
                  <a:gd name="T14" fmla="*/ 2147483646 w 355"/>
                  <a:gd name="T15" fmla="*/ 2147483646 h 1065"/>
                  <a:gd name="T16" fmla="*/ 2147483646 w 355"/>
                  <a:gd name="T17" fmla="*/ 2147483646 h 1065"/>
                  <a:gd name="T18" fmla="*/ 2147483646 w 355"/>
                  <a:gd name="T19" fmla="*/ 2147483646 h 1065"/>
                  <a:gd name="T20" fmla="*/ 2147483646 w 355"/>
                  <a:gd name="T21" fmla="*/ 2147483646 h 1065"/>
                  <a:gd name="T22" fmla="*/ 2147483646 w 355"/>
                  <a:gd name="T23" fmla="*/ 2147483646 h 1065"/>
                  <a:gd name="T24" fmla="*/ 2147483646 w 355"/>
                  <a:gd name="T25" fmla="*/ 2147483646 h 1065"/>
                  <a:gd name="T26" fmla="*/ 2147483646 w 355"/>
                  <a:gd name="T27" fmla="*/ 2147483646 h 1065"/>
                  <a:gd name="T28" fmla="*/ 2147483646 w 355"/>
                  <a:gd name="T29" fmla="*/ 2147483646 h 1065"/>
                  <a:gd name="T30" fmla="*/ 2147483646 w 355"/>
                  <a:gd name="T31" fmla="*/ 2147483646 h 1065"/>
                  <a:gd name="T32" fmla="*/ 2147483646 w 355"/>
                  <a:gd name="T33" fmla="*/ 2147483646 h 1065"/>
                  <a:gd name="T34" fmla="*/ 2147483646 w 355"/>
                  <a:gd name="T35" fmla="*/ 2147483646 h 1065"/>
                  <a:gd name="T36" fmla="*/ 2147483646 w 355"/>
                  <a:gd name="T37" fmla="*/ 2147483646 h 1065"/>
                  <a:gd name="T38" fmla="*/ 2147483646 w 355"/>
                  <a:gd name="T39" fmla="*/ 2147483646 h 1065"/>
                  <a:gd name="T40" fmla="*/ 2147483646 w 355"/>
                  <a:gd name="T41" fmla="*/ 2147483646 h 1065"/>
                  <a:gd name="T42" fmla="*/ 2147483646 w 355"/>
                  <a:gd name="T43" fmla="*/ 2147483646 h 1065"/>
                  <a:gd name="T44" fmla="*/ 2147483646 w 355"/>
                  <a:gd name="T45" fmla="*/ 2147483646 h 1065"/>
                  <a:gd name="T46" fmla="*/ 2147483646 w 355"/>
                  <a:gd name="T47" fmla="*/ 2147483646 h 1065"/>
                  <a:gd name="T48" fmla="*/ 2147483646 w 355"/>
                  <a:gd name="T49" fmla="*/ 2147483646 h 1065"/>
                  <a:gd name="T50" fmla="*/ 2147483646 w 355"/>
                  <a:gd name="T51" fmla="*/ 2147483646 h 1065"/>
                  <a:gd name="T52" fmla="*/ 2147483646 w 355"/>
                  <a:gd name="T53" fmla="*/ 2147483646 h 1065"/>
                  <a:gd name="T54" fmla="*/ 2147483646 w 355"/>
                  <a:gd name="T55" fmla="*/ 2147483646 h 1065"/>
                  <a:gd name="T56" fmla="*/ 2147483646 w 355"/>
                  <a:gd name="T57" fmla="*/ 2147483646 h 1065"/>
                  <a:gd name="T58" fmla="*/ 2147483646 w 355"/>
                  <a:gd name="T59" fmla="*/ 2147483646 h 1065"/>
                  <a:gd name="T60" fmla="*/ 2147483646 w 355"/>
                  <a:gd name="T61" fmla="*/ 2147483646 h 1065"/>
                  <a:gd name="T62" fmla="*/ 2147483646 w 355"/>
                  <a:gd name="T63" fmla="*/ 2147483646 h 1065"/>
                  <a:gd name="T64" fmla="*/ 2147483646 w 355"/>
                  <a:gd name="T65" fmla="*/ 2147483646 h 1065"/>
                  <a:gd name="T66" fmla="*/ 2147483646 w 355"/>
                  <a:gd name="T67" fmla="*/ 2147483646 h 1065"/>
                  <a:gd name="T68" fmla="*/ 2147483646 w 355"/>
                  <a:gd name="T69" fmla="*/ 2147483646 h 1065"/>
                  <a:gd name="T70" fmla="*/ 2147483646 w 355"/>
                  <a:gd name="T71" fmla="*/ 2147483646 h 1065"/>
                  <a:gd name="T72" fmla="*/ 2147483646 w 355"/>
                  <a:gd name="T73" fmla="*/ 2147483646 h 1065"/>
                  <a:gd name="T74" fmla="*/ 2147483646 w 355"/>
                  <a:gd name="T75" fmla="*/ 2147483646 h 1065"/>
                  <a:gd name="T76" fmla="*/ 2147483646 w 355"/>
                  <a:gd name="T77" fmla="*/ 2147483646 h 1065"/>
                  <a:gd name="T78" fmla="*/ 2147483646 w 355"/>
                  <a:gd name="T79" fmla="*/ 2147483646 h 1065"/>
                  <a:gd name="T80" fmla="*/ 2147483646 w 355"/>
                  <a:gd name="T81" fmla="*/ 2147483646 h 1065"/>
                  <a:gd name="T82" fmla="*/ 2147483646 w 355"/>
                  <a:gd name="T83" fmla="*/ 2147483646 h 1065"/>
                  <a:gd name="T84" fmla="*/ 2147483646 w 355"/>
                  <a:gd name="T85" fmla="*/ 2147483646 h 1065"/>
                  <a:gd name="T86" fmla="*/ 2147483646 w 355"/>
                  <a:gd name="T87" fmla="*/ 2147483646 h 1065"/>
                  <a:gd name="T88" fmla="*/ 2147483646 w 355"/>
                  <a:gd name="T89" fmla="*/ 2147483646 h 1065"/>
                  <a:gd name="T90" fmla="*/ 2147483646 w 355"/>
                  <a:gd name="T91" fmla="*/ 0 h 1065"/>
                  <a:gd name="T92" fmla="*/ 2147483646 w 355"/>
                  <a:gd name="T93" fmla="*/ 2147483646 h 1065"/>
                  <a:gd name="T94" fmla="*/ 2147483646 w 355"/>
                  <a:gd name="T95" fmla="*/ 2147483646 h 1065"/>
                  <a:gd name="T96" fmla="*/ 2147483646 w 355"/>
                  <a:gd name="T97" fmla="*/ 2147483646 h 1065"/>
                  <a:gd name="T98" fmla="*/ 2147483646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6 w 341"/>
                  <a:gd name="T1" fmla="*/ 2147483646 h 1210"/>
                  <a:gd name="T2" fmla="*/ 2147483646 w 341"/>
                  <a:gd name="T3" fmla="*/ 2147483646 h 1210"/>
                  <a:gd name="T4" fmla="*/ 2147483646 w 341"/>
                  <a:gd name="T5" fmla="*/ 0 h 1210"/>
                  <a:gd name="T6" fmla="*/ 2147483646 w 341"/>
                  <a:gd name="T7" fmla="*/ 2147483646 h 1210"/>
                  <a:gd name="T8" fmla="*/ 2147483646 w 341"/>
                  <a:gd name="T9" fmla="*/ 2147483646 h 1210"/>
                  <a:gd name="T10" fmla="*/ 2147483646 w 341"/>
                  <a:gd name="T11" fmla="*/ 2147483646 h 1210"/>
                  <a:gd name="T12" fmla="*/ 2147483646 w 341"/>
                  <a:gd name="T13" fmla="*/ 2147483646 h 1210"/>
                  <a:gd name="T14" fmla="*/ 0 w 341"/>
                  <a:gd name="T15" fmla="*/ 2147483646 h 1210"/>
                  <a:gd name="T16" fmla="*/ 2147483646 w 341"/>
                  <a:gd name="T17" fmla="*/ 2147483646 h 1210"/>
                  <a:gd name="T18" fmla="*/ 2147483646 w 341"/>
                  <a:gd name="T19" fmla="*/ 2147483646 h 1210"/>
                  <a:gd name="T20" fmla="*/ 2147483646 w 341"/>
                  <a:gd name="T21" fmla="*/ 2147483646 h 1210"/>
                  <a:gd name="T22" fmla="*/ 2147483646 w 341"/>
                  <a:gd name="T23" fmla="*/ 2147483646 h 1210"/>
                  <a:gd name="T24" fmla="*/ 2147483646 w 341"/>
                  <a:gd name="T25" fmla="*/ 2147483646 h 1210"/>
                  <a:gd name="T26" fmla="*/ 2147483646 w 341"/>
                  <a:gd name="T27" fmla="*/ 2147483646 h 1210"/>
                  <a:gd name="T28" fmla="*/ 2147483646 w 341"/>
                  <a:gd name="T29" fmla="*/ 2147483646 h 1210"/>
                  <a:gd name="T30" fmla="*/ 2147483646 w 341"/>
                  <a:gd name="T31" fmla="*/ 2147483646 h 1210"/>
                  <a:gd name="T32" fmla="*/ 2147483646 w 341"/>
                  <a:gd name="T33" fmla="*/ 2147483646 h 1210"/>
                  <a:gd name="T34" fmla="*/ 2147483646 w 341"/>
                  <a:gd name="T35" fmla="*/ 2147483646 h 1210"/>
                  <a:gd name="T36" fmla="*/ 2147483646 w 341"/>
                  <a:gd name="T37" fmla="*/ 2147483646 h 1210"/>
                  <a:gd name="T38" fmla="*/ 2147483646 w 341"/>
                  <a:gd name="T39" fmla="*/ 2147483646 h 1210"/>
                  <a:gd name="T40" fmla="*/ 2147483646 w 341"/>
                  <a:gd name="T41" fmla="*/ 2147483646 h 1210"/>
                  <a:gd name="T42" fmla="*/ 2147483646 w 341"/>
                  <a:gd name="T43" fmla="*/ 2147483646 h 1210"/>
                  <a:gd name="T44" fmla="*/ 2147483646 w 341"/>
                  <a:gd name="T45" fmla="*/ 2147483646 h 1210"/>
                  <a:gd name="T46" fmla="*/ 2147483646 w 341"/>
                  <a:gd name="T47" fmla="*/ 2147483646 h 1210"/>
                  <a:gd name="T48" fmla="*/ 2147483646 w 341"/>
                  <a:gd name="T49" fmla="*/ 2147483646 h 1210"/>
                  <a:gd name="T50" fmla="*/ 2147483646 w 341"/>
                  <a:gd name="T51" fmla="*/ 2147483646 h 1210"/>
                  <a:gd name="T52" fmla="*/ 2147483646 w 341"/>
                  <a:gd name="T53" fmla="*/ 2147483646 h 1210"/>
                  <a:gd name="T54" fmla="*/ 2147483646 w 341"/>
                  <a:gd name="T55" fmla="*/ 2147483646 h 1210"/>
                  <a:gd name="T56" fmla="*/ 2147483646 w 341"/>
                  <a:gd name="T57" fmla="*/ 2147483646 h 1210"/>
                  <a:gd name="T58" fmla="*/ 2147483646 w 341"/>
                  <a:gd name="T59" fmla="*/ 2147483646 h 1210"/>
                  <a:gd name="T60" fmla="*/ 2147483646 w 341"/>
                  <a:gd name="T61" fmla="*/ 2147483646 h 1210"/>
                  <a:gd name="T62" fmla="*/ 2147483646 w 341"/>
                  <a:gd name="T63" fmla="*/ 2147483646 h 1210"/>
                  <a:gd name="T64" fmla="*/ 2147483646 w 341"/>
                  <a:gd name="T65" fmla="*/ 2147483646 h 1210"/>
                  <a:gd name="T66" fmla="*/ 2147483646 w 341"/>
                  <a:gd name="T67" fmla="*/ 2147483646 h 1210"/>
                  <a:gd name="T68" fmla="*/ 2147483646 w 341"/>
                  <a:gd name="T69" fmla="*/ 2147483646 h 1210"/>
                  <a:gd name="T70" fmla="*/ 2147483646 w 341"/>
                  <a:gd name="T71" fmla="*/ 2147483646 h 1210"/>
                  <a:gd name="T72" fmla="*/ 2147483646 w 341"/>
                  <a:gd name="T73" fmla="*/ 2147483646 h 1210"/>
                  <a:gd name="T74" fmla="*/ 2147483646 w 341"/>
                  <a:gd name="T75" fmla="*/ 2147483646 h 1210"/>
                  <a:gd name="T76" fmla="*/ 2147483646 w 341"/>
                  <a:gd name="T77" fmla="*/ 2147483646 h 1210"/>
                  <a:gd name="T78" fmla="*/ 2147483646 w 341"/>
                  <a:gd name="T79" fmla="*/ 2147483646 h 1210"/>
                  <a:gd name="T80" fmla="*/ 2147483646 w 341"/>
                  <a:gd name="T81" fmla="*/ 2147483646 h 1210"/>
                  <a:gd name="T82" fmla="*/ 2147483646 w 341"/>
                  <a:gd name="T83" fmla="*/ 2147483646 h 1210"/>
                  <a:gd name="T84" fmla="*/ 2147483646 w 341"/>
                  <a:gd name="T85" fmla="*/ 2147483646 h 1210"/>
                  <a:gd name="T86" fmla="*/ 2147483646 w 341"/>
                  <a:gd name="T87" fmla="*/ 2147483646 h 1210"/>
                  <a:gd name="T88" fmla="*/ 2147483646 w 341"/>
                  <a:gd name="T89" fmla="*/ 2147483646 h 1210"/>
                  <a:gd name="T90" fmla="*/ 2147483646 w 341"/>
                  <a:gd name="T91" fmla="*/ 2147483646 h 1210"/>
                  <a:gd name="T92" fmla="*/ 2147483646 w 341"/>
                  <a:gd name="T93" fmla="*/ 2147483646 h 1210"/>
                  <a:gd name="T94" fmla="*/ 2147483646 w 341"/>
                  <a:gd name="T95" fmla="*/ 2147483646 h 1210"/>
                  <a:gd name="T96" fmla="*/ 2147483646 w 341"/>
                  <a:gd name="T97" fmla="*/ 2147483646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7" name="Freeform 24"/>
              <p:cNvSpPr>
                <a:spLocks/>
              </p:cNvSpPr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6 h 1267"/>
                  <a:gd name="T2" fmla="*/ 0 w 355"/>
                  <a:gd name="T3" fmla="*/ 2147483646 h 1267"/>
                  <a:gd name="T4" fmla="*/ 0 w 355"/>
                  <a:gd name="T5" fmla="*/ 2147483646 h 1267"/>
                  <a:gd name="T6" fmla="*/ 0 w 355"/>
                  <a:gd name="T7" fmla="*/ 0 h 1267"/>
                  <a:gd name="T8" fmla="*/ 2147483646 w 355"/>
                  <a:gd name="T9" fmla="*/ 2147483646 h 1267"/>
                  <a:gd name="T10" fmla="*/ 2147483646 w 355"/>
                  <a:gd name="T11" fmla="*/ 2147483646 h 1267"/>
                  <a:gd name="T12" fmla="*/ 2147483646 w 355"/>
                  <a:gd name="T13" fmla="*/ 2147483646 h 1267"/>
                  <a:gd name="T14" fmla="*/ 0 w 355"/>
                  <a:gd name="T15" fmla="*/ 2147483646 h 1267"/>
                  <a:gd name="T16" fmla="*/ 0 w 355"/>
                  <a:gd name="T17" fmla="*/ 2147483646 h 1267"/>
                  <a:gd name="T18" fmla="*/ 0 w 355"/>
                  <a:gd name="T19" fmla="*/ 2147483646 h 1267"/>
                  <a:gd name="T20" fmla="*/ 0 w 355"/>
                  <a:gd name="T21" fmla="*/ 2147483646 h 1267"/>
                  <a:gd name="T22" fmla="*/ 0 w 355"/>
                  <a:gd name="T23" fmla="*/ 2147483646 h 1267"/>
                  <a:gd name="T24" fmla="*/ 0 w 355"/>
                  <a:gd name="T25" fmla="*/ 2147483646 h 1267"/>
                  <a:gd name="T26" fmla="*/ 0 w 355"/>
                  <a:gd name="T27" fmla="*/ 2147483646 h 1267"/>
                  <a:gd name="T28" fmla="*/ 0 w 355"/>
                  <a:gd name="T29" fmla="*/ 2147483646 h 1267"/>
                  <a:gd name="T30" fmla="*/ 0 w 355"/>
                  <a:gd name="T31" fmla="*/ 2147483646 h 1267"/>
                  <a:gd name="T32" fmla="*/ 0 w 355"/>
                  <a:gd name="T33" fmla="*/ 2147483646 h 1267"/>
                  <a:gd name="T34" fmla="*/ 0 w 355"/>
                  <a:gd name="T35" fmla="*/ 2147483646 h 1267"/>
                  <a:gd name="T36" fmla="*/ 0 w 355"/>
                  <a:gd name="T37" fmla="*/ 2147483646 h 1267"/>
                  <a:gd name="T38" fmla="*/ 0 w 355"/>
                  <a:gd name="T39" fmla="*/ 2147483646 h 1267"/>
                  <a:gd name="T40" fmla="*/ 0 w 355"/>
                  <a:gd name="T41" fmla="*/ 2147483646 h 1267"/>
                  <a:gd name="T42" fmla="*/ 0 w 355"/>
                  <a:gd name="T43" fmla="*/ 2147483646 h 1267"/>
                  <a:gd name="T44" fmla="*/ 0 w 355"/>
                  <a:gd name="T45" fmla="*/ 2147483646 h 1267"/>
                  <a:gd name="T46" fmla="*/ 0 w 355"/>
                  <a:gd name="T47" fmla="*/ 2147483646 h 1267"/>
                  <a:gd name="T48" fmla="*/ 0 w 355"/>
                  <a:gd name="T49" fmla="*/ 214748364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2147483646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2147483646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2147483646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0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0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0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0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2147483646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2147483646 h 958"/>
                  <a:gd name="T58" fmla="*/ 2147483646 w 267"/>
                  <a:gd name="T59" fmla="*/ 2147483646 h 958"/>
                  <a:gd name="T60" fmla="*/ 2147483646 w 267"/>
                  <a:gd name="T61" fmla="*/ 0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0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2147483646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0" name="Freeform 27"/>
              <p:cNvSpPr>
                <a:spLocks/>
              </p:cNvSpPr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3" name="Freeform 30"/>
              <p:cNvSpPr>
                <a:spLocks/>
              </p:cNvSpPr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6 w 274"/>
                  <a:gd name="T1" fmla="*/ 2147483646 h 105"/>
                  <a:gd name="T2" fmla="*/ 2147483646 w 274"/>
                  <a:gd name="T3" fmla="*/ 2147483646 h 105"/>
                  <a:gd name="T4" fmla="*/ 2147483646 w 274"/>
                  <a:gd name="T5" fmla="*/ 2147483646 h 105"/>
                  <a:gd name="T6" fmla="*/ 2147483646 w 274"/>
                  <a:gd name="T7" fmla="*/ 2147483646 h 105"/>
                  <a:gd name="T8" fmla="*/ 2147483646 w 274"/>
                  <a:gd name="T9" fmla="*/ 2147483646 h 105"/>
                  <a:gd name="T10" fmla="*/ 2147483646 w 274"/>
                  <a:gd name="T11" fmla="*/ 2147483646 h 105"/>
                  <a:gd name="T12" fmla="*/ 2147483646 w 274"/>
                  <a:gd name="T13" fmla="*/ 2147483646 h 105"/>
                  <a:gd name="T14" fmla="*/ 2147483646 w 274"/>
                  <a:gd name="T15" fmla="*/ 2147483646 h 105"/>
                  <a:gd name="T16" fmla="*/ 2147483646 w 274"/>
                  <a:gd name="T17" fmla="*/ 2147483646 h 105"/>
                  <a:gd name="T18" fmla="*/ 2147483646 w 274"/>
                  <a:gd name="T19" fmla="*/ 2147483646 h 105"/>
                  <a:gd name="T20" fmla="*/ 2147483646 w 274"/>
                  <a:gd name="T21" fmla="*/ 2147483646 h 105"/>
                  <a:gd name="T22" fmla="*/ 0 w 274"/>
                  <a:gd name="T23" fmla="*/ 2147483646 h 105"/>
                  <a:gd name="T24" fmla="*/ 2147483646 w 274"/>
                  <a:gd name="T25" fmla="*/ 0 h 105"/>
                  <a:gd name="T26" fmla="*/ 2147483646 w 274"/>
                  <a:gd name="T27" fmla="*/ 2147483646 h 105"/>
                  <a:gd name="T28" fmla="*/ 2147483646 w 274"/>
                  <a:gd name="T29" fmla="*/ 2147483646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6 w 218"/>
                  <a:gd name="T1" fmla="*/ 2147483646 h 206"/>
                  <a:gd name="T2" fmla="*/ 2147483646 w 218"/>
                  <a:gd name="T3" fmla="*/ 2147483646 h 206"/>
                  <a:gd name="T4" fmla="*/ 0 w 218"/>
                  <a:gd name="T5" fmla="*/ 2147483646 h 206"/>
                  <a:gd name="T6" fmla="*/ 2147483646 w 218"/>
                  <a:gd name="T7" fmla="*/ 0 h 206"/>
                  <a:gd name="T8" fmla="*/ 2147483646 w 218"/>
                  <a:gd name="T9" fmla="*/ 2147483646 h 206"/>
                  <a:gd name="T10" fmla="*/ 2147483646 w 218"/>
                  <a:gd name="T11" fmla="*/ 2147483646 h 206"/>
                  <a:gd name="T12" fmla="*/ 2147483646 w 218"/>
                  <a:gd name="T13" fmla="*/ 2147483646 h 206"/>
                  <a:gd name="T14" fmla="*/ 2147483646 w 218"/>
                  <a:gd name="T15" fmla="*/ 2147483646 h 206"/>
                  <a:gd name="T16" fmla="*/ 2147483646 w 218"/>
                  <a:gd name="T17" fmla="*/ 2147483646 h 206"/>
                  <a:gd name="T18" fmla="*/ 2147483646 w 218"/>
                  <a:gd name="T19" fmla="*/ 2147483646 h 206"/>
                  <a:gd name="T20" fmla="*/ 2147483646 w 218"/>
                  <a:gd name="T21" fmla="*/ 2147483646 h 206"/>
                  <a:gd name="T22" fmla="*/ 2147483646 w 218"/>
                  <a:gd name="T23" fmla="*/ 2147483646 h 206"/>
                  <a:gd name="T24" fmla="*/ 2147483646 w 218"/>
                  <a:gd name="T25" fmla="*/ 2147483646 h 206"/>
                  <a:gd name="T26" fmla="*/ 2147483646 w 218"/>
                  <a:gd name="T27" fmla="*/ 2147483646 h 206"/>
                  <a:gd name="T28" fmla="*/ 2147483646 w 218"/>
                  <a:gd name="T29" fmla="*/ 2147483646 h 206"/>
                  <a:gd name="T30" fmla="*/ 2147483646 w 218"/>
                  <a:gd name="T31" fmla="*/ 2147483646 h 206"/>
                  <a:gd name="T32" fmla="*/ 2147483646 w 218"/>
                  <a:gd name="T33" fmla="*/ 2147483646 h 206"/>
                  <a:gd name="T34" fmla="*/ 2147483646 w 218"/>
                  <a:gd name="T35" fmla="*/ 2147483646 h 206"/>
                  <a:gd name="T36" fmla="*/ 2147483646 w 218"/>
                  <a:gd name="T37" fmla="*/ 2147483646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6 w 307"/>
                  <a:gd name="T3" fmla="*/ 2147483646 h 175"/>
                  <a:gd name="T4" fmla="*/ 2147483646 w 307"/>
                  <a:gd name="T5" fmla="*/ 2147483646 h 175"/>
                  <a:gd name="T6" fmla="*/ 0 w 307"/>
                  <a:gd name="T7" fmla="*/ 2147483646 h 175"/>
                  <a:gd name="T8" fmla="*/ 0 w 307"/>
                  <a:gd name="T9" fmla="*/ 0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7" name="Freeform 34"/>
              <p:cNvSpPr>
                <a:spLocks/>
              </p:cNvSpPr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0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0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18" name="等腰三角形 3"/>
              <p:cNvSpPr>
                <a:spLocks/>
              </p:cNvSpPr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28310 h 126323"/>
                  <a:gd name="T2" fmla="*/ 301889 w 913468"/>
                  <a:gd name="T3" fmla="*/ 0 h 126323"/>
                  <a:gd name="T4" fmla="*/ 837466 w 913468"/>
                  <a:gd name="T5" fmla="*/ 111865 h 126323"/>
                  <a:gd name="T6" fmla="*/ 0 w 913468"/>
                  <a:gd name="T7" fmla="*/ 128310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  <p:sp>
          <p:nvSpPr>
            <p:cNvPr id="2070" name="矩形 8"/>
            <p:cNvSpPr>
              <a:spLocks/>
            </p:cNvSpPr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356 h 130068"/>
                <a:gd name="T2" fmla="*/ 216772 w 307013"/>
                <a:gd name="T3" fmla="*/ 0 h 130068"/>
                <a:gd name="T4" fmla="*/ 305124 w 307013"/>
                <a:gd name="T5" fmla="*/ 50798 h 130068"/>
                <a:gd name="T6" fmla="*/ 100975 w 307013"/>
                <a:gd name="T7" fmla="*/ 130335 h 130068"/>
                <a:gd name="T8" fmla="*/ 0 w 307013"/>
                <a:gd name="T9" fmla="*/ 76356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1" name="矩形 8"/>
            <p:cNvSpPr>
              <a:spLocks/>
            </p:cNvSpPr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53873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7 h 130068"/>
                <a:gd name="T8" fmla="*/ 0 w 307013"/>
                <a:gd name="T9" fmla="*/ 5387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072" name="矩形 8"/>
            <p:cNvSpPr>
              <a:spLocks/>
            </p:cNvSpPr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53874 h 130068"/>
                <a:gd name="T2" fmla="*/ 110127 w 307013"/>
                <a:gd name="T3" fmla="*/ 0 h 130068"/>
                <a:gd name="T4" fmla="*/ 155014 w 307013"/>
                <a:gd name="T5" fmla="*/ 35840 h 130068"/>
                <a:gd name="T6" fmla="*/ 51299 w 307013"/>
                <a:gd name="T7" fmla="*/ 91959 h 130068"/>
                <a:gd name="T8" fmla="*/ 0 w 307013"/>
                <a:gd name="T9" fmla="*/ 5387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2073" name="组合 6"/>
            <p:cNvGrpSpPr>
              <a:grpSpLocks/>
            </p:cNvGrpSpPr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6 w 119"/>
                  <a:gd name="T1" fmla="*/ 2147483646 h 45"/>
                  <a:gd name="T2" fmla="*/ 0 w 119"/>
                  <a:gd name="T3" fmla="*/ 2147483646 h 45"/>
                  <a:gd name="T4" fmla="*/ 2147483646 w 119"/>
                  <a:gd name="T5" fmla="*/ 0 h 45"/>
                  <a:gd name="T6" fmla="*/ 2147483646 w 119"/>
                  <a:gd name="T7" fmla="*/ 2147483646 h 45"/>
                  <a:gd name="T8" fmla="*/ 2147483646 w 119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0 w 59"/>
                  <a:gd name="T3" fmla="*/ 2147483646 h 76"/>
                  <a:gd name="T4" fmla="*/ 2147483646 w 59"/>
                  <a:gd name="T5" fmla="*/ 0 h 76"/>
                  <a:gd name="T6" fmla="*/ 2147483646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6 w 60"/>
                  <a:gd name="T3" fmla="*/ 2147483646 h 73"/>
                  <a:gd name="T4" fmla="*/ 2147483646 w 60"/>
                  <a:gd name="T5" fmla="*/ 2147483646 h 73"/>
                  <a:gd name="T6" fmla="*/ 0 w 60"/>
                  <a:gd name="T7" fmla="*/ 2147483646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6 w 307"/>
                  <a:gd name="T1" fmla="*/ 2147483646 h 175"/>
                  <a:gd name="T2" fmla="*/ 0 w 307"/>
                  <a:gd name="T3" fmla="*/ 2147483646 h 175"/>
                  <a:gd name="T4" fmla="*/ 0 w 307"/>
                  <a:gd name="T5" fmla="*/ 0 h 175"/>
                  <a:gd name="T6" fmla="*/ 2147483646 w 307"/>
                  <a:gd name="T7" fmla="*/ 2147483646 h 175"/>
                  <a:gd name="T8" fmla="*/ 2147483646 w 307"/>
                  <a:gd name="T9" fmla="*/ 2147483646 h 175"/>
                  <a:gd name="T10" fmla="*/ 2147483646 w 307"/>
                  <a:gd name="T11" fmla="*/ 2147483646 h 175"/>
                  <a:gd name="T12" fmla="*/ 2147483646 w 307"/>
                  <a:gd name="T13" fmla="*/ 2147483646 h 175"/>
                  <a:gd name="T14" fmla="*/ 2147483646 w 307"/>
                  <a:gd name="T15" fmla="*/ 2147483646 h 175"/>
                  <a:gd name="T16" fmla="*/ 2147483646 w 307"/>
                  <a:gd name="T17" fmla="*/ 2147483646 h 175"/>
                  <a:gd name="T18" fmla="*/ 2147483646 w 307"/>
                  <a:gd name="T19" fmla="*/ 2147483646 h 175"/>
                  <a:gd name="T20" fmla="*/ 2147483646 w 307"/>
                  <a:gd name="T21" fmla="*/ 2147483646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6 w 274"/>
                  <a:gd name="T1" fmla="*/ 2147483646 h 104"/>
                  <a:gd name="T2" fmla="*/ 0 w 274"/>
                  <a:gd name="T3" fmla="*/ 2147483646 h 104"/>
                  <a:gd name="T4" fmla="*/ 2147483646 w 274"/>
                  <a:gd name="T5" fmla="*/ 0 h 104"/>
                  <a:gd name="T6" fmla="*/ 2147483646 w 274"/>
                  <a:gd name="T7" fmla="*/ 2147483646 h 104"/>
                  <a:gd name="T8" fmla="*/ 2147483646 w 274"/>
                  <a:gd name="T9" fmla="*/ 2147483646 h 104"/>
                  <a:gd name="T10" fmla="*/ 2147483646 w 274"/>
                  <a:gd name="T11" fmla="*/ 2147483646 h 104"/>
                  <a:gd name="T12" fmla="*/ 2147483646 w 274"/>
                  <a:gd name="T13" fmla="*/ 2147483646 h 104"/>
                  <a:gd name="T14" fmla="*/ 2147483646 w 274"/>
                  <a:gd name="T15" fmla="*/ 2147483646 h 104"/>
                  <a:gd name="T16" fmla="*/ 2147483646 w 274"/>
                  <a:gd name="T17" fmla="*/ 2147483646 h 104"/>
                  <a:gd name="T18" fmla="*/ 2147483646 w 274"/>
                  <a:gd name="T19" fmla="*/ 2147483646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6 w 217"/>
                  <a:gd name="T1" fmla="*/ 2147483646 h 206"/>
                  <a:gd name="T2" fmla="*/ 2147483646 w 217"/>
                  <a:gd name="T3" fmla="*/ 2147483646 h 206"/>
                  <a:gd name="T4" fmla="*/ 2147483646 w 217"/>
                  <a:gd name="T5" fmla="*/ 2147483646 h 206"/>
                  <a:gd name="T6" fmla="*/ 2147483646 w 217"/>
                  <a:gd name="T7" fmla="*/ 2147483646 h 206"/>
                  <a:gd name="T8" fmla="*/ 2147483646 w 217"/>
                  <a:gd name="T9" fmla="*/ 2147483646 h 206"/>
                  <a:gd name="T10" fmla="*/ 2147483646 w 217"/>
                  <a:gd name="T11" fmla="*/ 2147483646 h 206"/>
                  <a:gd name="T12" fmla="*/ 2147483646 w 217"/>
                  <a:gd name="T13" fmla="*/ 2147483646 h 206"/>
                  <a:gd name="T14" fmla="*/ 2147483646 w 217"/>
                  <a:gd name="T15" fmla="*/ 2147483646 h 206"/>
                  <a:gd name="T16" fmla="*/ 2147483646 w 217"/>
                  <a:gd name="T17" fmla="*/ 2147483646 h 206"/>
                  <a:gd name="T18" fmla="*/ 2147483646 w 217"/>
                  <a:gd name="T19" fmla="*/ 2147483646 h 206"/>
                  <a:gd name="T20" fmla="*/ 0 w 217"/>
                  <a:gd name="T21" fmla="*/ 2147483646 h 206"/>
                  <a:gd name="T22" fmla="*/ 2147483646 w 217"/>
                  <a:gd name="T23" fmla="*/ 0 h 206"/>
                  <a:gd name="T24" fmla="*/ 2147483646 w 217"/>
                  <a:gd name="T25" fmla="*/ 2147483646 h 206"/>
                  <a:gd name="T26" fmla="*/ 2147483646 w 217"/>
                  <a:gd name="T27" fmla="*/ 2147483646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8" name="Freeform 42"/>
              <p:cNvSpPr>
                <a:spLocks/>
              </p:cNvSpPr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6 h 76"/>
                  <a:gd name="T2" fmla="*/ 2147483646 w 59"/>
                  <a:gd name="T3" fmla="*/ 0 h 76"/>
                  <a:gd name="T4" fmla="*/ 2147483646 w 59"/>
                  <a:gd name="T5" fmla="*/ 2147483646 h 76"/>
                  <a:gd name="T6" fmla="*/ 0 w 59"/>
                  <a:gd name="T7" fmla="*/ 2147483646 h 76"/>
                  <a:gd name="T8" fmla="*/ 0 w 59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9" name="Freeform 43"/>
              <p:cNvSpPr>
                <a:spLocks/>
              </p:cNvSpPr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6 w 57"/>
                  <a:gd name="T1" fmla="*/ 2147483646 h 76"/>
                  <a:gd name="T2" fmla="*/ 2147483646 w 57"/>
                  <a:gd name="T3" fmla="*/ 2147483646 h 76"/>
                  <a:gd name="T4" fmla="*/ 0 w 57"/>
                  <a:gd name="T5" fmla="*/ 2147483646 h 76"/>
                  <a:gd name="T6" fmla="*/ 0 w 57"/>
                  <a:gd name="T7" fmla="*/ 0 h 76"/>
                  <a:gd name="T8" fmla="*/ 2147483646 w 57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00" name="Freeform 44"/>
              <p:cNvSpPr>
                <a:spLocks/>
              </p:cNvSpPr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6 w 116"/>
                  <a:gd name="T1" fmla="*/ 2147483646 h 45"/>
                  <a:gd name="T2" fmla="*/ 2147483646 w 116"/>
                  <a:gd name="T3" fmla="*/ 2147483646 h 45"/>
                  <a:gd name="T4" fmla="*/ 0 w 116"/>
                  <a:gd name="T5" fmla="*/ 2147483646 h 45"/>
                  <a:gd name="T6" fmla="*/ 2147483646 w 116"/>
                  <a:gd name="T7" fmla="*/ 0 h 45"/>
                  <a:gd name="T8" fmla="*/ 2147483646 w 116"/>
                  <a:gd name="T9" fmla="*/ 21474836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4" name="组合 129"/>
            <p:cNvGrpSpPr>
              <a:grpSpLocks/>
            </p:cNvGrpSpPr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9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2090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91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5" name="组合 140"/>
            <p:cNvGrpSpPr>
              <a:grpSpLocks/>
            </p:cNvGrpSpPr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076" name="组合 146"/>
            <p:cNvGrpSpPr>
              <a:grpSpLocks/>
            </p:cNvGrpSpPr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2" name="等腰三角形 3"/>
              <p:cNvSpPr>
                <a:spLocks/>
              </p:cNvSpPr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09158 h 104892"/>
                  <a:gd name="T2" fmla="*/ 524023 w 571182"/>
                  <a:gd name="T3" fmla="*/ 0 h 104892"/>
                  <a:gd name="T4" fmla="*/ 1541176 w 571182"/>
                  <a:gd name="T5" fmla="*/ 96767 h 104892"/>
                  <a:gd name="T6" fmla="*/ 0 w 571182"/>
                  <a:gd name="T7" fmla="*/ 109158 h 1048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grpSp>
            <p:nvGrpSpPr>
              <p:cNvPr id="2083" name="组合 142"/>
              <p:cNvGrpSpPr>
                <a:grpSpLocks/>
              </p:cNvGrpSpPr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4" name="Freeform 5"/>
                <p:cNvSpPr>
                  <a:spLocks/>
                </p:cNvSpPr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6 h 587"/>
                    <a:gd name="T2" fmla="*/ 0 w 166"/>
                    <a:gd name="T3" fmla="*/ 0 h 587"/>
                    <a:gd name="T4" fmla="*/ 2147483646 w 166"/>
                    <a:gd name="T5" fmla="*/ 2147483646 h 587"/>
                    <a:gd name="T6" fmla="*/ 2147483646 w 166"/>
                    <a:gd name="T7" fmla="*/ 2147483646 h 587"/>
                    <a:gd name="T8" fmla="*/ 2147483646 w 166"/>
                    <a:gd name="T9" fmla="*/ 2147483646 h 587"/>
                    <a:gd name="T10" fmla="*/ 0 w 166"/>
                    <a:gd name="T11" fmla="*/ 2147483646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085" name="Freeform 6"/>
                <p:cNvSpPr>
                  <a:spLocks/>
                </p:cNvSpPr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6 w 165"/>
                    <a:gd name="T1" fmla="*/ 0 h 587"/>
                    <a:gd name="T2" fmla="*/ 2147483646 w 165"/>
                    <a:gd name="T3" fmla="*/ 2147483646 h 587"/>
                    <a:gd name="T4" fmla="*/ 0 w 165"/>
                    <a:gd name="T5" fmla="*/ 2147483646 h 587"/>
                    <a:gd name="T6" fmla="*/ 2147483646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grpSp>
          <p:nvGrpSpPr>
            <p:cNvPr id="2077" name="组合 153"/>
            <p:cNvGrpSpPr>
              <a:grpSpLocks/>
            </p:cNvGrpSpPr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6 w 267"/>
                  <a:gd name="T1" fmla="*/ 2147483646 h 958"/>
                  <a:gd name="T2" fmla="*/ 2147483646 w 267"/>
                  <a:gd name="T3" fmla="*/ 2147483646 h 958"/>
                  <a:gd name="T4" fmla="*/ 2147483646 w 267"/>
                  <a:gd name="T5" fmla="*/ 2147483646 h 958"/>
                  <a:gd name="T6" fmla="*/ 2147483646 w 267"/>
                  <a:gd name="T7" fmla="*/ 2147483646 h 958"/>
                  <a:gd name="T8" fmla="*/ 2147483646 w 267"/>
                  <a:gd name="T9" fmla="*/ 2147483646 h 958"/>
                  <a:gd name="T10" fmla="*/ 2147483646 w 267"/>
                  <a:gd name="T11" fmla="*/ 2147483646 h 958"/>
                  <a:gd name="T12" fmla="*/ 2147483646 w 267"/>
                  <a:gd name="T13" fmla="*/ 2147483646 h 958"/>
                  <a:gd name="T14" fmla="*/ 2147483646 w 267"/>
                  <a:gd name="T15" fmla="*/ 2147483646 h 958"/>
                  <a:gd name="T16" fmla="*/ 2147483646 w 267"/>
                  <a:gd name="T17" fmla="*/ 2147483646 h 958"/>
                  <a:gd name="T18" fmla="*/ 2147483646 w 267"/>
                  <a:gd name="T19" fmla="*/ 2147483646 h 958"/>
                  <a:gd name="T20" fmla="*/ 2147483646 w 267"/>
                  <a:gd name="T21" fmla="*/ 2147483646 h 958"/>
                  <a:gd name="T22" fmla="*/ 2147483646 w 267"/>
                  <a:gd name="T23" fmla="*/ 2147483646 h 958"/>
                  <a:gd name="T24" fmla="*/ 2147483646 w 267"/>
                  <a:gd name="T25" fmla="*/ 2147483646 h 958"/>
                  <a:gd name="T26" fmla="*/ 2147483646 w 267"/>
                  <a:gd name="T27" fmla="*/ 2147483646 h 958"/>
                  <a:gd name="T28" fmla="*/ 2147483646 w 267"/>
                  <a:gd name="T29" fmla="*/ 2147483646 h 958"/>
                  <a:gd name="T30" fmla="*/ 2147483646 w 267"/>
                  <a:gd name="T31" fmla="*/ 2147483646 h 958"/>
                  <a:gd name="T32" fmla="*/ 2147483646 w 267"/>
                  <a:gd name="T33" fmla="*/ 2147483646 h 958"/>
                  <a:gd name="T34" fmla="*/ 2147483646 w 267"/>
                  <a:gd name="T35" fmla="*/ 2147483646 h 958"/>
                  <a:gd name="T36" fmla="*/ 2147483646 w 267"/>
                  <a:gd name="T37" fmla="*/ 2147483646 h 958"/>
                  <a:gd name="T38" fmla="*/ 2147483646 w 267"/>
                  <a:gd name="T39" fmla="*/ 2147483646 h 958"/>
                  <a:gd name="T40" fmla="*/ 2147483646 w 267"/>
                  <a:gd name="T41" fmla="*/ 2147483646 h 958"/>
                  <a:gd name="T42" fmla="*/ 2147483646 w 267"/>
                  <a:gd name="T43" fmla="*/ 2147483646 h 958"/>
                  <a:gd name="T44" fmla="*/ 2147483646 w 267"/>
                  <a:gd name="T45" fmla="*/ 2147483646 h 958"/>
                  <a:gd name="T46" fmla="*/ 2147483646 w 267"/>
                  <a:gd name="T47" fmla="*/ 2147483646 h 958"/>
                  <a:gd name="T48" fmla="*/ 2147483646 w 267"/>
                  <a:gd name="T49" fmla="*/ 2147483646 h 958"/>
                  <a:gd name="T50" fmla="*/ 2147483646 w 267"/>
                  <a:gd name="T51" fmla="*/ 0 h 958"/>
                  <a:gd name="T52" fmla="*/ 2147483646 w 267"/>
                  <a:gd name="T53" fmla="*/ 2147483646 h 958"/>
                  <a:gd name="T54" fmla="*/ 2147483646 w 267"/>
                  <a:gd name="T55" fmla="*/ 2147483646 h 958"/>
                  <a:gd name="T56" fmla="*/ 2147483646 w 267"/>
                  <a:gd name="T57" fmla="*/ 0 h 958"/>
                  <a:gd name="T58" fmla="*/ 2147483646 w 267"/>
                  <a:gd name="T59" fmla="*/ 2147483646 h 958"/>
                  <a:gd name="T60" fmla="*/ 2147483646 w 267"/>
                  <a:gd name="T61" fmla="*/ 2147483646 h 958"/>
                  <a:gd name="T62" fmla="*/ 2147483646 w 267"/>
                  <a:gd name="T63" fmla="*/ 2147483646 h 958"/>
                  <a:gd name="T64" fmla="*/ 2147483646 w 267"/>
                  <a:gd name="T65" fmla="*/ 2147483646 h 958"/>
                  <a:gd name="T66" fmla="*/ 2147483646 w 267"/>
                  <a:gd name="T67" fmla="*/ 2147483646 h 958"/>
                  <a:gd name="T68" fmla="*/ 2147483646 w 267"/>
                  <a:gd name="T69" fmla="*/ 2147483646 h 958"/>
                  <a:gd name="T70" fmla="*/ 2147483646 w 267"/>
                  <a:gd name="T71" fmla="*/ 2147483646 h 958"/>
                  <a:gd name="T72" fmla="*/ 2147483646 w 267"/>
                  <a:gd name="T73" fmla="*/ 2147483646 h 958"/>
                  <a:gd name="T74" fmla="*/ 2147483646 w 267"/>
                  <a:gd name="T75" fmla="*/ 2147483646 h 958"/>
                  <a:gd name="T76" fmla="*/ 2147483646 w 267"/>
                  <a:gd name="T77" fmla="*/ 2147483646 h 958"/>
                  <a:gd name="T78" fmla="*/ 2147483646 w 267"/>
                  <a:gd name="T79" fmla="*/ 2147483646 h 958"/>
                  <a:gd name="T80" fmla="*/ 0 w 267"/>
                  <a:gd name="T81" fmla="*/ 2147483646 h 958"/>
                  <a:gd name="T82" fmla="*/ 2147483646 w 267"/>
                  <a:gd name="T83" fmla="*/ 2147483646 h 958"/>
                  <a:gd name="T84" fmla="*/ 2147483646 w 267"/>
                  <a:gd name="T85" fmla="*/ 2147483646 h 958"/>
                  <a:gd name="T86" fmla="*/ 2147483646 w 267"/>
                  <a:gd name="T87" fmla="*/ 2147483646 h 958"/>
                  <a:gd name="T88" fmla="*/ 2147483646 w 267"/>
                  <a:gd name="T89" fmla="*/ 2147483646 h 958"/>
                  <a:gd name="T90" fmla="*/ 2147483646 w 267"/>
                  <a:gd name="T91" fmla="*/ 2147483646 h 958"/>
                  <a:gd name="T92" fmla="*/ 2147483646 w 267"/>
                  <a:gd name="T93" fmla="*/ 2147483646 h 958"/>
                  <a:gd name="T94" fmla="*/ 2147483646 w 267"/>
                  <a:gd name="T95" fmla="*/ 2147483646 h 958"/>
                  <a:gd name="T96" fmla="*/ 2147483646 w 267"/>
                  <a:gd name="T97" fmla="*/ 2147483646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7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6 w 282"/>
                  <a:gd name="T1" fmla="*/ 2147483646 h 842"/>
                  <a:gd name="T2" fmla="*/ 2147483646 w 282"/>
                  <a:gd name="T3" fmla="*/ 2147483646 h 842"/>
                  <a:gd name="T4" fmla="*/ 2147483646 w 282"/>
                  <a:gd name="T5" fmla="*/ 2147483646 h 842"/>
                  <a:gd name="T6" fmla="*/ 2147483646 w 282"/>
                  <a:gd name="T7" fmla="*/ 2147483646 h 842"/>
                  <a:gd name="T8" fmla="*/ 2147483646 w 282"/>
                  <a:gd name="T9" fmla="*/ 2147483646 h 842"/>
                  <a:gd name="T10" fmla="*/ 2147483646 w 282"/>
                  <a:gd name="T11" fmla="*/ 2147483646 h 842"/>
                  <a:gd name="T12" fmla="*/ 2147483646 w 282"/>
                  <a:gd name="T13" fmla="*/ 2147483646 h 842"/>
                  <a:gd name="T14" fmla="*/ 2147483646 w 282"/>
                  <a:gd name="T15" fmla="*/ 2147483646 h 842"/>
                  <a:gd name="T16" fmla="*/ 2147483646 w 282"/>
                  <a:gd name="T17" fmla="*/ 2147483646 h 842"/>
                  <a:gd name="T18" fmla="*/ 2147483646 w 282"/>
                  <a:gd name="T19" fmla="*/ 2147483646 h 842"/>
                  <a:gd name="T20" fmla="*/ 2147483646 w 282"/>
                  <a:gd name="T21" fmla="*/ 2147483646 h 842"/>
                  <a:gd name="T22" fmla="*/ 2147483646 w 282"/>
                  <a:gd name="T23" fmla="*/ 2147483646 h 842"/>
                  <a:gd name="T24" fmla="*/ 2147483646 w 282"/>
                  <a:gd name="T25" fmla="*/ 2147483646 h 842"/>
                  <a:gd name="T26" fmla="*/ 2147483646 w 282"/>
                  <a:gd name="T27" fmla="*/ 2147483646 h 842"/>
                  <a:gd name="T28" fmla="*/ 2147483646 w 282"/>
                  <a:gd name="T29" fmla="*/ 2147483646 h 842"/>
                  <a:gd name="T30" fmla="*/ 2147483646 w 282"/>
                  <a:gd name="T31" fmla="*/ 2147483646 h 842"/>
                  <a:gd name="T32" fmla="*/ 2147483646 w 282"/>
                  <a:gd name="T33" fmla="*/ 2147483646 h 842"/>
                  <a:gd name="T34" fmla="*/ 2147483646 w 282"/>
                  <a:gd name="T35" fmla="*/ 2147483646 h 842"/>
                  <a:gd name="T36" fmla="*/ 2147483646 w 282"/>
                  <a:gd name="T37" fmla="*/ 2147483646 h 842"/>
                  <a:gd name="T38" fmla="*/ 2147483646 w 282"/>
                  <a:gd name="T39" fmla="*/ 2147483646 h 842"/>
                  <a:gd name="T40" fmla="*/ 2147483646 w 282"/>
                  <a:gd name="T41" fmla="*/ 2147483646 h 842"/>
                  <a:gd name="T42" fmla="*/ 2147483646 w 282"/>
                  <a:gd name="T43" fmla="*/ 2147483646 h 842"/>
                  <a:gd name="T44" fmla="*/ 2147483646 w 282"/>
                  <a:gd name="T45" fmla="*/ 2147483646 h 842"/>
                  <a:gd name="T46" fmla="*/ 2147483646 w 282"/>
                  <a:gd name="T47" fmla="*/ 2147483646 h 842"/>
                  <a:gd name="T48" fmla="*/ 2147483646 w 282"/>
                  <a:gd name="T49" fmla="*/ 2147483646 h 842"/>
                  <a:gd name="T50" fmla="*/ 2147483646 w 282"/>
                  <a:gd name="T51" fmla="*/ 2147483646 h 842"/>
                  <a:gd name="T52" fmla="*/ 2147483646 w 282"/>
                  <a:gd name="T53" fmla="*/ 2147483646 h 842"/>
                  <a:gd name="T54" fmla="*/ 2147483646 w 282"/>
                  <a:gd name="T55" fmla="*/ 2147483646 h 842"/>
                  <a:gd name="T56" fmla="*/ 2147483646 w 282"/>
                  <a:gd name="T57" fmla="*/ 2147483646 h 842"/>
                  <a:gd name="T58" fmla="*/ 2147483646 w 282"/>
                  <a:gd name="T59" fmla="*/ 2147483646 h 842"/>
                  <a:gd name="T60" fmla="*/ 2147483646 w 282"/>
                  <a:gd name="T61" fmla="*/ 0 h 842"/>
                  <a:gd name="T62" fmla="*/ 2147483646 w 282"/>
                  <a:gd name="T63" fmla="*/ 2147483646 h 842"/>
                  <a:gd name="T64" fmla="*/ 2147483646 w 282"/>
                  <a:gd name="T65" fmla="*/ 2147483646 h 842"/>
                  <a:gd name="T66" fmla="*/ 2147483646 w 282"/>
                  <a:gd name="T67" fmla="*/ 2147483646 h 842"/>
                  <a:gd name="T68" fmla="*/ 2147483646 w 282"/>
                  <a:gd name="T69" fmla="*/ 0 h 842"/>
                  <a:gd name="T70" fmla="*/ 2147483646 w 282"/>
                  <a:gd name="T71" fmla="*/ 2147483646 h 842"/>
                  <a:gd name="T72" fmla="*/ 2147483646 w 282"/>
                  <a:gd name="T73" fmla="*/ 2147483646 h 842"/>
                  <a:gd name="T74" fmla="*/ 2147483646 w 282"/>
                  <a:gd name="T75" fmla="*/ 2147483646 h 842"/>
                  <a:gd name="T76" fmla="*/ 0 w 282"/>
                  <a:gd name="T77" fmla="*/ 2147483646 h 842"/>
                  <a:gd name="T78" fmla="*/ 2147483646 w 282"/>
                  <a:gd name="T79" fmla="*/ 2147483646 h 842"/>
                  <a:gd name="T80" fmla="*/ 2147483646 w 282"/>
                  <a:gd name="T81" fmla="*/ 2147483646 h 842"/>
                  <a:gd name="T82" fmla="*/ 2147483646 w 282"/>
                  <a:gd name="T83" fmla="*/ 2147483646 h 842"/>
                  <a:gd name="T84" fmla="*/ 2147483646 w 282"/>
                  <a:gd name="T85" fmla="*/ 2147483646 h 842"/>
                  <a:gd name="T86" fmla="*/ 2147483646 w 282"/>
                  <a:gd name="T87" fmla="*/ 2147483646 h 842"/>
                  <a:gd name="T88" fmla="*/ 2147483646 w 282"/>
                  <a:gd name="T89" fmla="*/ 2147483646 h 842"/>
                  <a:gd name="T90" fmla="*/ 2147483646 w 282"/>
                  <a:gd name="T91" fmla="*/ 2147483646 h 842"/>
                  <a:gd name="T92" fmla="*/ 2147483646 w 282"/>
                  <a:gd name="T93" fmla="*/ 2147483646 h 842"/>
                  <a:gd name="T94" fmla="*/ 2147483646 w 282"/>
                  <a:gd name="T95" fmla="*/ 2147483646 h 842"/>
                  <a:gd name="T96" fmla="*/ 2147483646 w 282"/>
                  <a:gd name="T97" fmla="*/ 2147483646 h 842"/>
                  <a:gd name="T98" fmla="*/ 2147483646 w 282"/>
                  <a:gd name="T99" fmla="*/ 214748364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6 w 281"/>
                  <a:gd name="T3" fmla="*/ 2147483646 h 1001"/>
                  <a:gd name="T4" fmla="*/ 2147483646 w 281"/>
                  <a:gd name="T5" fmla="*/ 2147483646 h 1001"/>
                  <a:gd name="T6" fmla="*/ 0 w 281"/>
                  <a:gd name="T7" fmla="*/ 2147483646 h 1001"/>
                  <a:gd name="T8" fmla="*/ 0 w 281"/>
                  <a:gd name="T9" fmla="*/ 2147483646 h 1001"/>
                  <a:gd name="T10" fmla="*/ 0 w 281"/>
                  <a:gd name="T11" fmla="*/ 2147483646 h 1001"/>
                  <a:gd name="T12" fmla="*/ 0 w 281"/>
                  <a:gd name="T13" fmla="*/ 2147483646 h 1001"/>
                  <a:gd name="T14" fmla="*/ 0 w 281"/>
                  <a:gd name="T15" fmla="*/ 2147483646 h 1001"/>
                  <a:gd name="T16" fmla="*/ 0 w 281"/>
                  <a:gd name="T17" fmla="*/ 2147483646 h 1001"/>
                  <a:gd name="T18" fmla="*/ 0 w 281"/>
                  <a:gd name="T19" fmla="*/ 2147483646 h 1001"/>
                  <a:gd name="T20" fmla="*/ 0 w 281"/>
                  <a:gd name="T21" fmla="*/ 2147483646 h 1001"/>
                  <a:gd name="T22" fmla="*/ 0 w 281"/>
                  <a:gd name="T23" fmla="*/ 2147483646 h 1001"/>
                  <a:gd name="T24" fmla="*/ 0 w 281"/>
                  <a:gd name="T25" fmla="*/ 2147483646 h 1001"/>
                  <a:gd name="T26" fmla="*/ 0 w 281"/>
                  <a:gd name="T27" fmla="*/ 2147483646 h 1001"/>
                  <a:gd name="T28" fmla="*/ 0 w 281"/>
                  <a:gd name="T29" fmla="*/ 2147483646 h 1001"/>
                  <a:gd name="T30" fmla="*/ 0 w 281"/>
                  <a:gd name="T31" fmla="*/ 2147483646 h 1001"/>
                  <a:gd name="T32" fmla="*/ 0 w 281"/>
                  <a:gd name="T33" fmla="*/ 2147483646 h 1001"/>
                  <a:gd name="T34" fmla="*/ 0 w 281"/>
                  <a:gd name="T35" fmla="*/ 2147483646 h 1001"/>
                  <a:gd name="T36" fmla="*/ 0 w 281"/>
                  <a:gd name="T37" fmla="*/ 2147483646 h 1001"/>
                  <a:gd name="T38" fmla="*/ 0 w 281"/>
                  <a:gd name="T39" fmla="*/ 2147483646 h 1001"/>
                  <a:gd name="T40" fmla="*/ 0 w 281"/>
                  <a:gd name="T41" fmla="*/ 2147483646 h 1001"/>
                  <a:gd name="T42" fmla="*/ 0 w 281"/>
                  <a:gd name="T43" fmla="*/ 2147483646 h 1001"/>
                  <a:gd name="T44" fmla="*/ 0 w 281"/>
                  <a:gd name="T45" fmla="*/ 2147483646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81" name="等腰三角形 3"/>
              <p:cNvSpPr>
                <a:spLocks/>
              </p:cNvSpPr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251 h 126323"/>
                  <a:gd name="T2" fmla="*/ 298642 w 913468"/>
                  <a:gd name="T3" fmla="*/ 0 h 126323"/>
                  <a:gd name="T4" fmla="*/ 828456 w 913468"/>
                  <a:gd name="T5" fmla="*/ 110068 h 126323"/>
                  <a:gd name="T6" fmla="*/ 0 w 913468"/>
                  <a:gd name="T7" fmla="*/ 126251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97" name="文本框 23"/>
          <p:cNvSpPr txBox="1">
            <a:spLocks noChangeArrowheads="1"/>
          </p:cNvSpPr>
          <p:nvPr/>
        </p:nvSpPr>
        <p:spPr bwMode="auto">
          <a:xfrm>
            <a:off x="2912021" y="284720"/>
            <a:ext cx="307007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500" b="1" dirty="0" smtClean="0">
                <a:solidFill>
                  <a:srgbClr val="5B9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</a:t>
            </a:r>
            <a:r>
              <a:rPr lang="zh-CN" altLang="en-US" sz="4500" b="1" dirty="0">
                <a:solidFill>
                  <a:srgbClr val="5B9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endParaRPr lang="zh-CN" altLang="zh-CN" sz="4500" b="1" dirty="0">
              <a:solidFill>
                <a:srgbClr val="5B9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2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1227857" y="1404645"/>
            <a:ext cx="5690982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</a:t>
            </a:r>
            <a:r>
              <a:rPr lang="zh-CN" altLang="en-US" sz="27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了解声音</a:t>
            </a:r>
            <a:r>
              <a:rPr lang="zh-CN" altLang="en-US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数字化的</a:t>
            </a:r>
            <a:r>
              <a:rPr lang="zh-CN" altLang="en-US" sz="27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27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7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了解采样频率、量化位数的</a:t>
            </a:r>
            <a:r>
              <a:rPr lang="zh-CN" altLang="en-US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概念。</a:t>
            </a:r>
            <a:endParaRPr lang="en-US" altLang="zh-CN" sz="27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7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</a:t>
            </a:r>
            <a:r>
              <a:rPr lang="zh-CN" altLang="en-US" sz="2700" b="1" dirty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计算音频文件大小。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36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1835319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本课学习目标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564385" y="1135403"/>
            <a:ext cx="75496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从物理上说：声音是一种波：声波的振幅反映了声音响度的强弱，声波的频率反映了声音音调的高低。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声波是一个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模拟信号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，模拟信号的值通常情况下是连续变化的，波形光滑，如下图所示。</a:t>
            </a:r>
            <a:endParaRPr lang="zh-CN" altLang="zh-CN" sz="24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4342775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模拟信号与数字信号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08" y="2805112"/>
            <a:ext cx="56673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564385" y="1135403"/>
            <a:ext cx="75496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计算机处理声音时，需要把模拟信息号转换为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数字信号</a:t>
            </a: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数字信号的值通常是离散的，不连续的，在计算机中，通常用有限位的二进制数表示。如下图所示：</a:t>
            </a:r>
            <a:endParaRPr lang="zh-CN" altLang="zh-CN" sz="24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4342775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模拟信号与数字信号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10" y="2335732"/>
            <a:ext cx="59531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25"/>
          <p:cNvSpPr txBox="1">
            <a:spLocks noChangeArrowheads="1"/>
          </p:cNvSpPr>
          <p:nvPr/>
        </p:nvSpPr>
        <p:spPr bwMode="auto">
          <a:xfrm>
            <a:off x="564385" y="1135403"/>
            <a:ext cx="75496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5FA2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声音数字化就是把声波的模拟信号，转换为数字信号的过程。其基本方法是按照一定时间间隔采集声波的振幅，并将其转换为二进制数序列，即通过采样、量化、编码来实现。</a:t>
            </a:r>
            <a:endParaRPr lang="zh-CN" altLang="zh-CN" sz="2400" b="1" dirty="0">
              <a:solidFill>
                <a:srgbClr val="5FA2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9" name="直接连接符 34"/>
          <p:cNvCxnSpPr>
            <a:cxnSpLocks noChangeShapeType="1"/>
          </p:cNvCxnSpPr>
          <p:nvPr/>
        </p:nvCxnSpPr>
        <p:spPr bwMode="auto">
          <a:xfrm>
            <a:off x="6959818" y="859632"/>
            <a:ext cx="1652885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35"/>
          <p:cNvCxnSpPr>
            <a:cxnSpLocks noChangeShapeType="1"/>
          </p:cNvCxnSpPr>
          <p:nvPr/>
        </p:nvCxnSpPr>
        <p:spPr bwMode="auto">
          <a:xfrm>
            <a:off x="8406427" y="741763"/>
            <a:ext cx="893" cy="1058168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310198" y="253005"/>
            <a:ext cx="2983230" cy="459700"/>
          </a:xfrm>
          <a:prstGeom prst="roundRect">
            <a:avLst/>
          </a:prstGeom>
          <a:solidFill>
            <a:srgbClr val="5FA28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声音的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基本方法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>
            <a:off x="225403" y="837330"/>
            <a:ext cx="3395960" cy="0"/>
          </a:xfrm>
          <a:prstGeom prst="line">
            <a:avLst/>
          </a:prstGeom>
          <a:noFill/>
          <a:ln w="28575">
            <a:solidFill>
              <a:srgbClr val="5FA2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820" y="4253094"/>
            <a:ext cx="1500188" cy="888504"/>
          </a:xfrm>
          <a:prstGeom prst="triangle">
            <a:avLst>
              <a:gd name="adj" fmla="val 0"/>
            </a:avLst>
          </a:prstGeom>
          <a:solidFill>
            <a:srgbClr val="5FA28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5" y="2936694"/>
            <a:ext cx="8148691" cy="15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1068</Words>
  <Application>Microsoft Office PowerPoint</Application>
  <PresentationFormat>全屏显示(16:9)</PresentationFormat>
  <Paragraphs>79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汉仪旗黑-85S</vt:lpstr>
      <vt:lpstr>楷体</vt:lpstr>
      <vt:lpstr>宋体</vt:lpstr>
      <vt:lpstr>微软雅黑</vt:lpstr>
      <vt:lpstr>Arial</vt:lpstr>
      <vt:lpstr>Calibri</vt:lpstr>
      <vt:lpstr>Wingdings</vt:lpstr>
      <vt:lpstr>1_Office 主题​​</vt:lpstr>
      <vt:lpstr>语音识别字幕系统之 声音数字化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erwai</cp:lastModifiedBy>
  <cp:revision>50</cp:revision>
  <dcterms:created xsi:type="dcterms:W3CDTF">2020-02-01T11:21:51Z</dcterms:created>
  <dcterms:modified xsi:type="dcterms:W3CDTF">2020-03-10T14:23:36Z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